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</p:sldIdLst>
  <p:sldSz cx="18288000" cy="10287000"/>
  <p:notesSz cx="18288000" cy="10287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3" d="100"/>
          <a:sy n="73" d="100"/>
        </p:scale>
        <p:origin x="-594" y="-9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371600" y="3188970"/>
            <a:ext cx="15544800" cy="21602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743200" y="5760720"/>
            <a:ext cx="12801600" cy="25717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7/22/2022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7/22/2022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91440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941832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7/22/2022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7/22/2022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7/22/2022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5662930" cy="10287000"/>
          </a:xfrm>
          <a:custGeom>
            <a:avLst/>
            <a:gdLst/>
            <a:ahLst/>
            <a:cxnLst/>
            <a:rect l="l" t="t" r="r" b="b"/>
            <a:pathLst>
              <a:path w="5662930" h="10287000">
                <a:moveTo>
                  <a:pt x="0" y="10287000"/>
                </a:moveTo>
                <a:lnTo>
                  <a:pt x="5662861" y="10287000"/>
                </a:lnTo>
                <a:lnTo>
                  <a:pt x="5662861" y="0"/>
                </a:lnTo>
                <a:lnTo>
                  <a:pt x="0" y="0"/>
                </a:lnTo>
                <a:lnTo>
                  <a:pt x="0" y="10287000"/>
                </a:lnTo>
                <a:close/>
              </a:path>
            </a:pathLst>
          </a:custGeom>
          <a:solidFill>
            <a:srgbClr val="F3F2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14400" y="411480"/>
            <a:ext cx="16459200" cy="16459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914400" y="2366010"/>
            <a:ext cx="1645920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7/22/2022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6.png"/><Relationship Id="rId11" Type="http://schemas.openxmlformats.org/officeDocument/2006/relationships/image" Target="../media/image80.png"/><Relationship Id="rId5" Type="http://schemas.openxmlformats.org/officeDocument/2006/relationships/image" Target="../media/image64.png"/><Relationship Id="rId10" Type="http://schemas.openxmlformats.org/officeDocument/2006/relationships/image" Target="../media/image79.png"/><Relationship Id="rId4" Type="http://schemas.openxmlformats.org/officeDocument/2006/relationships/image" Target="../media/image63.png"/><Relationship Id="rId9" Type="http://schemas.openxmlformats.org/officeDocument/2006/relationships/image" Target="../media/image7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4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Relationship Id="rId9" Type="http://schemas.openxmlformats.org/officeDocument/2006/relationships/image" Target="../media/image8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jp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8.jpg"/><Relationship Id="rId5" Type="http://schemas.openxmlformats.org/officeDocument/2006/relationships/image" Target="../media/image64.png"/><Relationship Id="rId4" Type="http://schemas.openxmlformats.org/officeDocument/2006/relationships/image" Target="../media/image63.png"/><Relationship Id="rId9" Type="http://schemas.openxmlformats.org/officeDocument/2006/relationships/image" Target="../media/image90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jp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2.jpg"/><Relationship Id="rId11" Type="http://schemas.openxmlformats.org/officeDocument/2006/relationships/image" Target="../media/image96.jpg"/><Relationship Id="rId5" Type="http://schemas.openxmlformats.org/officeDocument/2006/relationships/image" Target="../media/image64.png"/><Relationship Id="rId10" Type="http://schemas.openxmlformats.org/officeDocument/2006/relationships/image" Target="../media/image95.jpg"/><Relationship Id="rId4" Type="http://schemas.openxmlformats.org/officeDocument/2006/relationships/image" Target="../media/image63.png"/><Relationship Id="rId9" Type="http://schemas.openxmlformats.org/officeDocument/2006/relationships/image" Target="../media/image94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7" Type="http://schemas.openxmlformats.org/officeDocument/2006/relationships/image" Target="../media/image106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7" Type="http://schemas.openxmlformats.org/officeDocument/2006/relationships/image" Target="../media/image112.jp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1.png"/><Relationship Id="rId5" Type="http://schemas.openxmlformats.org/officeDocument/2006/relationships/image" Target="../media/image110.png"/><Relationship Id="rId4" Type="http://schemas.openxmlformats.org/officeDocument/2006/relationships/image" Target="../media/image109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4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Relationship Id="rId9" Type="http://schemas.openxmlformats.org/officeDocument/2006/relationships/image" Target="../media/image11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8.jpg"/><Relationship Id="rId11" Type="http://schemas.openxmlformats.org/officeDocument/2006/relationships/image" Target="../media/image122.png"/><Relationship Id="rId5" Type="http://schemas.openxmlformats.org/officeDocument/2006/relationships/image" Target="../media/image64.png"/><Relationship Id="rId10" Type="http://schemas.openxmlformats.org/officeDocument/2006/relationships/image" Target="../media/image121.png"/><Relationship Id="rId4" Type="http://schemas.openxmlformats.org/officeDocument/2006/relationships/image" Target="../media/image63.png"/><Relationship Id="rId9" Type="http://schemas.openxmlformats.org/officeDocument/2006/relationships/image" Target="../media/image12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jp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4.jpg"/><Relationship Id="rId5" Type="http://schemas.openxmlformats.org/officeDocument/2006/relationships/image" Target="../media/image64.png"/><Relationship Id="rId4" Type="http://schemas.openxmlformats.org/officeDocument/2006/relationships/image" Target="../media/image63.png"/><Relationship Id="rId9" Type="http://schemas.openxmlformats.org/officeDocument/2006/relationships/image" Target="../media/image12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8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Relationship Id="rId9" Type="http://schemas.openxmlformats.org/officeDocument/2006/relationships/image" Target="../media/image13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jp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image" Target="../media/image131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2.jpg"/><Relationship Id="rId5" Type="http://schemas.openxmlformats.org/officeDocument/2006/relationships/image" Target="../media/image64.png"/><Relationship Id="rId4" Type="http://schemas.openxmlformats.org/officeDocument/2006/relationships/image" Target="../media/image63.png"/><Relationship Id="rId9" Type="http://schemas.openxmlformats.org/officeDocument/2006/relationships/image" Target="../media/image134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9.png"/><Relationship Id="rId5" Type="http://schemas.openxmlformats.org/officeDocument/2006/relationships/image" Target="../media/image138.png"/><Relationship Id="rId4" Type="http://schemas.openxmlformats.org/officeDocument/2006/relationships/image" Target="../media/image13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2.png"/><Relationship Id="rId5" Type="http://schemas.openxmlformats.org/officeDocument/2006/relationships/image" Target="../media/image141.png"/><Relationship Id="rId4" Type="http://schemas.openxmlformats.org/officeDocument/2006/relationships/image" Target="../media/image13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.png"/><Relationship Id="rId11" Type="http://schemas.openxmlformats.org/officeDocument/2006/relationships/image" Target="../media/image28.jpg"/><Relationship Id="rId5" Type="http://schemas.openxmlformats.org/officeDocument/2006/relationships/image" Target="../media/image22.png"/><Relationship Id="rId10" Type="http://schemas.openxmlformats.org/officeDocument/2006/relationships/image" Target="../media/image27.jp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0.png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32.png"/><Relationship Id="rId10" Type="http://schemas.openxmlformats.org/officeDocument/2006/relationships/image" Target="../media/image45.png"/><Relationship Id="rId4" Type="http://schemas.openxmlformats.org/officeDocument/2006/relationships/image" Target="../media/image31.png"/><Relationship Id="rId9" Type="http://schemas.openxmlformats.org/officeDocument/2006/relationships/image" Target="../media/image44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19.png"/><Relationship Id="rId7" Type="http://schemas.openxmlformats.org/officeDocument/2006/relationships/image" Target="../media/image52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1.jpg"/><Relationship Id="rId5" Type="http://schemas.openxmlformats.org/officeDocument/2006/relationships/image" Target="../media/image50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5.png"/><Relationship Id="rId7" Type="http://schemas.openxmlformats.org/officeDocument/2006/relationships/image" Target="../media/image58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3.png"/><Relationship Id="rId5" Type="http://schemas.openxmlformats.org/officeDocument/2006/relationships/image" Target="../media/image57.png"/><Relationship Id="rId10" Type="http://schemas.openxmlformats.org/officeDocument/2006/relationships/image" Target="../media/image48.png"/><Relationship Id="rId4" Type="http://schemas.openxmlformats.org/officeDocument/2006/relationships/image" Target="../media/image56.png"/><Relationship Id="rId9" Type="http://schemas.openxmlformats.org/officeDocument/2006/relationships/image" Target="../media/image6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5.jpg"/><Relationship Id="rId5" Type="http://schemas.openxmlformats.org/officeDocument/2006/relationships/image" Target="../media/image64.png"/><Relationship Id="rId4" Type="http://schemas.openxmlformats.org/officeDocument/2006/relationships/image" Target="../media/image63.png"/><Relationship Id="rId9" Type="http://schemas.openxmlformats.org/officeDocument/2006/relationships/image" Target="../media/image6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0.png"/><Relationship Id="rId11" Type="http://schemas.openxmlformats.org/officeDocument/2006/relationships/image" Target="../media/image74.png"/><Relationship Id="rId5" Type="http://schemas.openxmlformats.org/officeDocument/2006/relationships/image" Target="../media/image64.png"/><Relationship Id="rId10" Type="http://schemas.openxmlformats.org/officeDocument/2006/relationships/image" Target="../media/image73.png"/><Relationship Id="rId4" Type="http://schemas.openxmlformats.org/officeDocument/2006/relationships/image" Target="../media/image63.png"/><Relationship Id="rId9" Type="http://schemas.openxmlformats.org/officeDocument/2006/relationships/image" Target="../media/image7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229100"/>
            <a:ext cx="18288000" cy="6057900"/>
          </a:xfrm>
          <a:custGeom>
            <a:avLst/>
            <a:gdLst/>
            <a:ahLst/>
            <a:cxnLst/>
            <a:rect l="l" t="t" r="r" b="b"/>
            <a:pathLst>
              <a:path w="18288000" h="6057900">
                <a:moveTo>
                  <a:pt x="0" y="6057900"/>
                </a:moveTo>
                <a:lnTo>
                  <a:pt x="18288000" y="6057900"/>
                </a:lnTo>
                <a:lnTo>
                  <a:pt x="18288000" y="0"/>
                </a:lnTo>
                <a:lnTo>
                  <a:pt x="0" y="0"/>
                </a:lnTo>
                <a:lnTo>
                  <a:pt x="0" y="6057900"/>
                </a:lnTo>
                <a:close/>
              </a:path>
            </a:pathLst>
          </a:custGeom>
          <a:solidFill>
            <a:srgbClr val="F3F2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31101" y="5462432"/>
            <a:ext cx="591820" cy="203200"/>
          </a:xfrm>
          <a:custGeom>
            <a:avLst/>
            <a:gdLst/>
            <a:ahLst/>
            <a:cxnLst/>
            <a:rect l="l" t="t" r="r" b="b"/>
            <a:pathLst>
              <a:path w="591819" h="203200">
                <a:moveTo>
                  <a:pt x="150641" y="198873"/>
                </a:moveTo>
                <a:lnTo>
                  <a:pt x="133268" y="198873"/>
                </a:lnTo>
                <a:lnTo>
                  <a:pt x="133268" y="457"/>
                </a:lnTo>
                <a:lnTo>
                  <a:pt x="150641" y="457"/>
                </a:lnTo>
                <a:lnTo>
                  <a:pt x="150641" y="78177"/>
                </a:lnTo>
                <a:lnTo>
                  <a:pt x="183558" y="78177"/>
                </a:lnTo>
                <a:lnTo>
                  <a:pt x="183558" y="92807"/>
                </a:lnTo>
                <a:lnTo>
                  <a:pt x="150641" y="92807"/>
                </a:lnTo>
                <a:lnTo>
                  <a:pt x="150641" y="198873"/>
                </a:lnTo>
                <a:close/>
              </a:path>
              <a:path w="591819" h="203200">
                <a:moveTo>
                  <a:pt x="24230" y="146297"/>
                </a:moveTo>
                <a:lnTo>
                  <a:pt x="0" y="146297"/>
                </a:lnTo>
                <a:lnTo>
                  <a:pt x="0" y="16229"/>
                </a:lnTo>
                <a:lnTo>
                  <a:pt x="91207" y="16229"/>
                </a:lnTo>
                <a:lnTo>
                  <a:pt x="91207" y="30859"/>
                </a:lnTo>
                <a:lnTo>
                  <a:pt x="17372" y="30859"/>
                </a:lnTo>
                <a:lnTo>
                  <a:pt x="17372" y="131896"/>
                </a:lnTo>
                <a:lnTo>
                  <a:pt x="110352" y="131896"/>
                </a:lnTo>
                <a:lnTo>
                  <a:pt x="111552" y="139211"/>
                </a:lnTo>
                <a:lnTo>
                  <a:pt x="90514" y="143308"/>
                </a:lnTo>
                <a:lnTo>
                  <a:pt x="74406" y="145412"/>
                </a:lnTo>
                <a:lnTo>
                  <a:pt x="55040" y="146187"/>
                </a:lnTo>
                <a:lnTo>
                  <a:pt x="24230" y="146297"/>
                </a:lnTo>
                <a:close/>
              </a:path>
              <a:path w="591819" h="203200">
                <a:moveTo>
                  <a:pt x="110352" y="131896"/>
                </a:moveTo>
                <a:lnTo>
                  <a:pt x="24002" y="131896"/>
                </a:lnTo>
                <a:lnTo>
                  <a:pt x="53622" y="131793"/>
                </a:lnTo>
                <a:lnTo>
                  <a:pt x="72377" y="131068"/>
                </a:lnTo>
                <a:lnTo>
                  <a:pt x="88260" y="129100"/>
                </a:lnTo>
                <a:lnTo>
                  <a:pt x="109266" y="125267"/>
                </a:lnTo>
                <a:lnTo>
                  <a:pt x="110352" y="131896"/>
                </a:lnTo>
                <a:close/>
              </a:path>
              <a:path w="591819" h="203200">
                <a:moveTo>
                  <a:pt x="366201" y="150641"/>
                </a:moveTo>
                <a:lnTo>
                  <a:pt x="348829" y="150641"/>
                </a:lnTo>
                <a:lnTo>
                  <a:pt x="348829" y="79549"/>
                </a:lnTo>
                <a:lnTo>
                  <a:pt x="291910" y="79549"/>
                </a:lnTo>
                <a:lnTo>
                  <a:pt x="291910" y="65605"/>
                </a:lnTo>
                <a:lnTo>
                  <a:pt x="348829" y="65605"/>
                </a:lnTo>
                <a:lnTo>
                  <a:pt x="348829" y="38860"/>
                </a:lnTo>
                <a:lnTo>
                  <a:pt x="291910" y="38860"/>
                </a:lnTo>
                <a:lnTo>
                  <a:pt x="291910" y="24916"/>
                </a:lnTo>
                <a:lnTo>
                  <a:pt x="348829" y="24916"/>
                </a:lnTo>
                <a:lnTo>
                  <a:pt x="348829" y="0"/>
                </a:lnTo>
                <a:lnTo>
                  <a:pt x="366201" y="0"/>
                </a:lnTo>
                <a:lnTo>
                  <a:pt x="366201" y="150641"/>
                </a:lnTo>
                <a:close/>
              </a:path>
              <a:path w="591819" h="203200">
                <a:moveTo>
                  <a:pt x="229504" y="116581"/>
                </a:moveTo>
                <a:lnTo>
                  <a:pt x="207560" y="116581"/>
                </a:lnTo>
                <a:lnTo>
                  <a:pt x="207560" y="12343"/>
                </a:lnTo>
                <a:lnTo>
                  <a:pt x="224704" y="12343"/>
                </a:lnTo>
                <a:lnTo>
                  <a:pt x="224704" y="102408"/>
                </a:lnTo>
                <a:lnTo>
                  <a:pt x="312368" y="102408"/>
                </a:lnTo>
                <a:lnTo>
                  <a:pt x="263193" y="115761"/>
                </a:lnTo>
                <a:lnTo>
                  <a:pt x="244248" y="116550"/>
                </a:lnTo>
                <a:lnTo>
                  <a:pt x="229504" y="116581"/>
                </a:lnTo>
                <a:close/>
              </a:path>
              <a:path w="591819" h="203200">
                <a:moveTo>
                  <a:pt x="312368" y="102408"/>
                </a:moveTo>
                <a:lnTo>
                  <a:pt x="224704" y="102408"/>
                </a:lnTo>
                <a:lnTo>
                  <a:pt x="243870" y="102379"/>
                </a:lnTo>
                <a:lnTo>
                  <a:pt x="253049" y="102179"/>
                </a:lnTo>
                <a:lnTo>
                  <a:pt x="295081" y="98579"/>
                </a:lnTo>
                <a:lnTo>
                  <a:pt x="311340" y="95550"/>
                </a:lnTo>
                <a:lnTo>
                  <a:pt x="312368" y="102408"/>
                </a:lnTo>
                <a:close/>
              </a:path>
              <a:path w="591819" h="203200">
                <a:moveTo>
                  <a:pt x="370316" y="202759"/>
                </a:moveTo>
                <a:lnTo>
                  <a:pt x="245048" y="202759"/>
                </a:lnTo>
                <a:lnTo>
                  <a:pt x="239105" y="196816"/>
                </a:lnTo>
                <a:lnTo>
                  <a:pt x="239105" y="138297"/>
                </a:lnTo>
                <a:lnTo>
                  <a:pt x="256707" y="138297"/>
                </a:lnTo>
                <a:lnTo>
                  <a:pt x="256707" y="188358"/>
                </a:lnTo>
                <a:lnTo>
                  <a:pt x="370316" y="188358"/>
                </a:lnTo>
                <a:lnTo>
                  <a:pt x="370316" y="202759"/>
                </a:lnTo>
                <a:close/>
              </a:path>
              <a:path w="591819" h="203200">
                <a:moveTo>
                  <a:pt x="559818" y="150641"/>
                </a:moveTo>
                <a:lnTo>
                  <a:pt x="542445" y="150641"/>
                </a:lnTo>
                <a:lnTo>
                  <a:pt x="542445" y="0"/>
                </a:lnTo>
                <a:lnTo>
                  <a:pt x="559818" y="0"/>
                </a:lnTo>
                <a:lnTo>
                  <a:pt x="559818" y="60119"/>
                </a:lnTo>
                <a:lnTo>
                  <a:pt x="591592" y="60119"/>
                </a:lnTo>
                <a:lnTo>
                  <a:pt x="591592" y="74749"/>
                </a:lnTo>
                <a:lnTo>
                  <a:pt x="559818" y="74749"/>
                </a:lnTo>
                <a:lnTo>
                  <a:pt x="559818" y="150641"/>
                </a:lnTo>
                <a:close/>
              </a:path>
              <a:path w="591819" h="203200">
                <a:moveTo>
                  <a:pt x="412377" y="122753"/>
                </a:moveTo>
                <a:lnTo>
                  <a:pt x="403005" y="109494"/>
                </a:lnTo>
                <a:lnTo>
                  <a:pt x="421231" y="101937"/>
                </a:lnTo>
                <a:lnTo>
                  <a:pt x="432236" y="97036"/>
                </a:lnTo>
                <a:lnTo>
                  <a:pt x="465353" y="76434"/>
                </a:lnTo>
                <a:lnTo>
                  <a:pt x="479811" y="28345"/>
                </a:lnTo>
                <a:lnTo>
                  <a:pt x="408719" y="28345"/>
                </a:lnTo>
                <a:lnTo>
                  <a:pt x="408719" y="13486"/>
                </a:lnTo>
                <a:lnTo>
                  <a:pt x="497184" y="13486"/>
                </a:lnTo>
                <a:lnTo>
                  <a:pt x="497068" y="48721"/>
                </a:lnTo>
                <a:lnTo>
                  <a:pt x="481011" y="84978"/>
                </a:lnTo>
                <a:lnTo>
                  <a:pt x="444422" y="108894"/>
                </a:lnTo>
                <a:lnTo>
                  <a:pt x="432348" y="114377"/>
                </a:lnTo>
                <a:lnTo>
                  <a:pt x="412377" y="122753"/>
                </a:lnTo>
                <a:close/>
              </a:path>
              <a:path w="591819" h="203200">
                <a:moveTo>
                  <a:pt x="564389" y="202759"/>
                </a:moveTo>
                <a:lnTo>
                  <a:pt x="441179" y="202759"/>
                </a:lnTo>
                <a:lnTo>
                  <a:pt x="435236" y="196816"/>
                </a:lnTo>
                <a:lnTo>
                  <a:pt x="435236" y="134182"/>
                </a:lnTo>
                <a:lnTo>
                  <a:pt x="452609" y="134182"/>
                </a:lnTo>
                <a:lnTo>
                  <a:pt x="452609" y="188358"/>
                </a:lnTo>
                <a:lnTo>
                  <a:pt x="564389" y="188358"/>
                </a:lnTo>
                <a:lnTo>
                  <a:pt x="564389" y="202759"/>
                </a:lnTo>
                <a:close/>
              </a:path>
            </a:pathLst>
          </a:custGeom>
          <a:solidFill>
            <a:srgbClr val="403322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594384" y="5462432"/>
            <a:ext cx="372745" cy="208915"/>
          </a:xfrm>
          <a:custGeom>
            <a:avLst/>
            <a:gdLst/>
            <a:ahLst/>
            <a:cxnLst/>
            <a:rect l="l" t="t" r="r" b="b"/>
            <a:pathLst>
              <a:path w="372744" h="208914">
                <a:moveTo>
                  <a:pt x="164479" y="119095"/>
                </a:moveTo>
                <a:lnTo>
                  <a:pt x="146878" y="119095"/>
                </a:lnTo>
                <a:lnTo>
                  <a:pt x="146878" y="0"/>
                </a:lnTo>
                <a:lnTo>
                  <a:pt x="164479" y="0"/>
                </a:lnTo>
                <a:lnTo>
                  <a:pt x="164479" y="119095"/>
                </a:lnTo>
                <a:close/>
              </a:path>
              <a:path w="372744" h="208914">
                <a:moveTo>
                  <a:pt x="52470" y="108809"/>
                </a:moveTo>
                <a:lnTo>
                  <a:pt x="14024" y="95807"/>
                </a:lnTo>
                <a:lnTo>
                  <a:pt x="0" y="67323"/>
                </a:lnTo>
                <a:lnTo>
                  <a:pt x="0" y="49257"/>
                </a:lnTo>
                <a:lnTo>
                  <a:pt x="25268" y="14058"/>
                </a:lnTo>
                <a:lnTo>
                  <a:pt x="52470" y="8000"/>
                </a:lnTo>
                <a:lnTo>
                  <a:pt x="61510" y="8095"/>
                </a:lnTo>
                <a:lnTo>
                  <a:pt x="92044" y="22173"/>
                </a:lnTo>
                <a:lnTo>
                  <a:pt x="52470" y="22173"/>
                </a:lnTo>
                <a:lnTo>
                  <a:pt x="43467" y="22310"/>
                </a:lnTo>
                <a:lnTo>
                  <a:pt x="37883" y="23273"/>
                </a:lnTo>
                <a:lnTo>
                  <a:pt x="33392" y="25886"/>
                </a:lnTo>
                <a:lnTo>
                  <a:pt x="27668" y="30974"/>
                </a:lnTo>
                <a:lnTo>
                  <a:pt x="18181" y="39774"/>
                </a:lnTo>
                <a:lnTo>
                  <a:pt x="18181" y="77034"/>
                </a:lnTo>
                <a:lnTo>
                  <a:pt x="52470" y="94636"/>
                </a:lnTo>
                <a:lnTo>
                  <a:pt x="91867" y="94636"/>
                </a:lnTo>
                <a:lnTo>
                  <a:pt x="90916" y="95807"/>
                </a:lnTo>
                <a:lnTo>
                  <a:pt x="61510" y="108712"/>
                </a:lnTo>
                <a:lnTo>
                  <a:pt x="52470" y="108809"/>
                </a:lnTo>
                <a:close/>
              </a:path>
              <a:path w="372744" h="208914">
                <a:moveTo>
                  <a:pt x="91867" y="94636"/>
                </a:moveTo>
                <a:lnTo>
                  <a:pt x="52470" y="94636"/>
                </a:lnTo>
                <a:lnTo>
                  <a:pt x="61340" y="94498"/>
                </a:lnTo>
                <a:lnTo>
                  <a:pt x="66857" y="93536"/>
                </a:lnTo>
                <a:lnTo>
                  <a:pt x="71323" y="90923"/>
                </a:lnTo>
                <a:lnTo>
                  <a:pt x="77043" y="85835"/>
                </a:lnTo>
                <a:lnTo>
                  <a:pt x="86530" y="77034"/>
                </a:lnTo>
                <a:lnTo>
                  <a:pt x="86530" y="39774"/>
                </a:lnTo>
                <a:lnTo>
                  <a:pt x="52470" y="22173"/>
                </a:lnTo>
                <a:lnTo>
                  <a:pt x="92044" y="22173"/>
                </a:lnTo>
                <a:lnTo>
                  <a:pt x="104940" y="49257"/>
                </a:lnTo>
                <a:lnTo>
                  <a:pt x="104940" y="67323"/>
                </a:lnTo>
                <a:lnTo>
                  <a:pt x="104203" y="73120"/>
                </a:lnTo>
                <a:lnTo>
                  <a:pt x="102201" y="78188"/>
                </a:lnTo>
                <a:lnTo>
                  <a:pt x="98302" y="85035"/>
                </a:lnTo>
                <a:lnTo>
                  <a:pt x="94218" y="91739"/>
                </a:lnTo>
                <a:lnTo>
                  <a:pt x="91867" y="94636"/>
                </a:lnTo>
                <a:close/>
              </a:path>
              <a:path w="372744" h="208914">
                <a:moveTo>
                  <a:pt x="164479" y="208474"/>
                </a:moveTo>
                <a:lnTo>
                  <a:pt x="147335" y="208474"/>
                </a:lnTo>
                <a:lnTo>
                  <a:pt x="147335" y="146069"/>
                </a:lnTo>
                <a:lnTo>
                  <a:pt x="33497" y="146069"/>
                </a:lnTo>
                <a:lnTo>
                  <a:pt x="33497" y="131439"/>
                </a:lnTo>
                <a:lnTo>
                  <a:pt x="164479" y="131439"/>
                </a:lnTo>
                <a:lnTo>
                  <a:pt x="164479" y="208474"/>
                </a:lnTo>
                <a:close/>
              </a:path>
              <a:path w="372744" h="208914">
                <a:moveTo>
                  <a:pt x="368382" y="152927"/>
                </a:moveTo>
                <a:lnTo>
                  <a:pt x="350781" y="152927"/>
                </a:lnTo>
                <a:lnTo>
                  <a:pt x="350781" y="0"/>
                </a:lnTo>
                <a:lnTo>
                  <a:pt x="368382" y="0"/>
                </a:lnTo>
                <a:lnTo>
                  <a:pt x="368382" y="152927"/>
                </a:lnTo>
                <a:close/>
              </a:path>
              <a:path w="372744" h="208914">
                <a:moveTo>
                  <a:pt x="293176" y="20801"/>
                </a:moveTo>
                <a:lnTo>
                  <a:pt x="231456" y="20801"/>
                </a:lnTo>
                <a:lnTo>
                  <a:pt x="231456" y="6171"/>
                </a:lnTo>
                <a:lnTo>
                  <a:pt x="293176" y="6171"/>
                </a:lnTo>
                <a:lnTo>
                  <a:pt x="293176" y="20801"/>
                </a:lnTo>
                <a:close/>
              </a:path>
              <a:path w="372744" h="208914">
                <a:moveTo>
                  <a:pt x="323121" y="59433"/>
                </a:moveTo>
                <a:lnTo>
                  <a:pt x="197625" y="59433"/>
                </a:lnTo>
                <a:lnTo>
                  <a:pt x="197625" y="45260"/>
                </a:lnTo>
                <a:lnTo>
                  <a:pt x="323121" y="45260"/>
                </a:lnTo>
                <a:lnTo>
                  <a:pt x="323121" y="59433"/>
                </a:lnTo>
                <a:close/>
              </a:path>
              <a:path w="372744" h="208914">
                <a:moveTo>
                  <a:pt x="260944" y="129382"/>
                </a:moveTo>
                <a:lnTo>
                  <a:pt x="212940" y="102865"/>
                </a:lnTo>
                <a:lnTo>
                  <a:pt x="212940" y="81149"/>
                </a:lnTo>
                <a:lnTo>
                  <a:pt x="223456" y="64919"/>
                </a:lnTo>
                <a:lnTo>
                  <a:pt x="233742" y="60576"/>
                </a:lnTo>
                <a:lnTo>
                  <a:pt x="233742" y="59433"/>
                </a:lnTo>
                <a:lnTo>
                  <a:pt x="287918" y="59433"/>
                </a:lnTo>
                <a:lnTo>
                  <a:pt x="287918" y="60576"/>
                </a:lnTo>
                <a:lnTo>
                  <a:pt x="290084" y="61490"/>
                </a:lnTo>
                <a:lnTo>
                  <a:pt x="245629" y="61490"/>
                </a:lnTo>
                <a:lnTo>
                  <a:pt x="229170" y="75434"/>
                </a:lnTo>
                <a:lnTo>
                  <a:pt x="229170" y="100579"/>
                </a:lnTo>
                <a:lnTo>
                  <a:pt x="245857" y="114752"/>
                </a:lnTo>
                <a:lnTo>
                  <a:pt x="300367" y="114752"/>
                </a:lnTo>
                <a:lnTo>
                  <a:pt x="296833" y="119781"/>
                </a:lnTo>
                <a:lnTo>
                  <a:pt x="285975" y="124581"/>
                </a:lnTo>
                <a:lnTo>
                  <a:pt x="279476" y="127357"/>
                </a:lnTo>
                <a:lnTo>
                  <a:pt x="274703" y="128782"/>
                </a:lnTo>
                <a:lnTo>
                  <a:pt x="269308" y="129307"/>
                </a:lnTo>
                <a:lnTo>
                  <a:pt x="260944" y="129382"/>
                </a:lnTo>
                <a:close/>
              </a:path>
              <a:path w="372744" h="208914">
                <a:moveTo>
                  <a:pt x="300367" y="114752"/>
                </a:moveTo>
                <a:lnTo>
                  <a:pt x="275803" y="114752"/>
                </a:lnTo>
                <a:lnTo>
                  <a:pt x="292490" y="100579"/>
                </a:lnTo>
                <a:lnTo>
                  <a:pt x="292490" y="75434"/>
                </a:lnTo>
                <a:lnTo>
                  <a:pt x="276031" y="61490"/>
                </a:lnTo>
                <a:lnTo>
                  <a:pt x="290084" y="61490"/>
                </a:lnTo>
                <a:lnTo>
                  <a:pt x="298205" y="64919"/>
                </a:lnTo>
                <a:lnTo>
                  <a:pt x="308720" y="81149"/>
                </a:lnTo>
                <a:lnTo>
                  <a:pt x="308720" y="102865"/>
                </a:lnTo>
                <a:lnTo>
                  <a:pt x="300367" y="114752"/>
                </a:lnTo>
                <a:close/>
              </a:path>
              <a:path w="372744" h="208914">
                <a:moveTo>
                  <a:pt x="372497" y="203902"/>
                </a:moveTo>
                <a:lnTo>
                  <a:pt x="246772" y="203902"/>
                </a:lnTo>
                <a:lnTo>
                  <a:pt x="240829" y="197959"/>
                </a:lnTo>
                <a:lnTo>
                  <a:pt x="240829" y="146526"/>
                </a:lnTo>
                <a:lnTo>
                  <a:pt x="258201" y="146526"/>
                </a:lnTo>
                <a:lnTo>
                  <a:pt x="258201" y="189501"/>
                </a:lnTo>
                <a:lnTo>
                  <a:pt x="372497" y="189501"/>
                </a:lnTo>
                <a:lnTo>
                  <a:pt x="372497" y="203902"/>
                </a:lnTo>
                <a:close/>
              </a:path>
            </a:pathLst>
          </a:custGeom>
          <a:solidFill>
            <a:srgbClr val="403322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058442" y="5462432"/>
            <a:ext cx="585470" cy="208279"/>
          </a:xfrm>
          <a:custGeom>
            <a:avLst/>
            <a:gdLst/>
            <a:ahLst/>
            <a:cxnLst/>
            <a:rect l="l" t="t" r="r" b="b"/>
            <a:pathLst>
              <a:path w="585469" h="208279">
                <a:moveTo>
                  <a:pt x="161156" y="198416"/>
                </a:moveTo>
                <a:lnTo>
                  <a:pt x="143783" y="198416"/>
                </a:lnTo>
                <a:lnTo>
                  <a:pt x="143783" y="0"/>
                </a:lnTo>
                <a:lnTo>
                  <a:pt x="161156" y="0"/>
                </a:lnTo>
                <a:lnTo>
                  <a:pt x="161156" y="198416"/>
                </a:lnTo>
                <a:close/>
              </a:path>
              <a:path w="585469" h="208279">
                <a:moveTo>
                  <a:pt x="10286" y="157041"/>
                </a:moveTo>
                <a:lnTo>
                  <a:pt x="0" y="143783"/>
                </a:lnTo>
                <a:lnTo>
                  <a:pt x="18497" y="134189"/>
                </a:lnTo>
                <a:lnTo>
                  <a:pt x="29688" y="127896"/>
                </a:lnTo>
                <a:lnTo>
                  <a:pt x="63676" y="100379"/>
                </a:lnTo>
                <a:lnTo>
                  <a:pt x="78301" y="61287"/>
                </a:lnTo>
                <a:lnTo>
                  <a:pt x="78406" y="31088"/>
                </a:lnTo>
                <a:lnTo>
                  <a:pt x="5714" y="31088"/>
                </a:lnTo>
                <a:lnTo>
                  <a:pt x="5714" y="16229"/>
                </a:lnTo>
                <a:lnTo>
                  <a:pt x="95779" y="16229"/>
                </a:lnTo>
                <a:lnTo>
                  <a:pt x="95659" y="62948"/>
                </a:lnTo>
                <a:lnTo>
                  <a:pt x="83410" y="101392"/>
                </a:lnTo>
                <a:lnTo>
                  <a:pt x="51256" y="132852"/>
                </a:lnTo>
                <a:lnTo>
                  <a:pt x="30129" y="146363"/>
                </a:lnTo>
                <a:lnTo>
                  <a:pt x="10286" y="157041"/>
                </a:lnTo>
                <a:close/>
              </a:path>
              <a:path w="585469" h="208279">
                <a:moveTo>
                  <a:pt x="215789" y="74291"/>
                </a:moveTo>
                <a:lnTo>
                  <a:pt x="206645" y="61490"/>
                </a:lnTo>
                <a:lnTo>
                  <a:pt x="224075" y="55279"/>
                </a:lnTo>
                <a:lnTo>
                  <a:pt x="234648" y="51232"/>
                </a:lnTo>
                <a:lnTo>
                  <a:pt x="270815" y="30623"/>
                </a:lnTo>
                <a:lnTo>
                  <a:pt x="281166" y="17144"/>
                </a:lnTo>
                <a:lnTo>
                  <a:pt x="281166" y="1142"/>
                </a:lnTo>
                <a:lnTo>
                  <a:pt x="298310" y="1142"/>
                </a:lnTo>
                <a:lnTo>
                  <a:pt x="298310" y="16001"/>
                </a:lnTo>
                <a:lnTo>
                  <a:pt x="292824" y="30859"/>
                </a:lnTo>
                <a:lnTo>
                  <a:pt x="286881" y="37260"/>
                </a:lnTo>
                <a:lnTo>
                  <a:pt x="288481" y="37717"/>
                </a:lnTo>
                <a:lnTo>
                  <a:pt x="318327" y="37717"/>
                </a:lnTo>
                <a:lnTo>
                  <a:pt x="325980" y="41146"/>
                </a:lnTo>
                <a:lnTo>
                  <a:pt x="283909" y="41146"/>
                </a:lnTo>
                <a:lnTo>
                  <a:pt x="281166" y="42517"/>
                </a:lnTo>
                <a:lnTo>
                  <a:pt x="247099" y="61931"/>
                </a:lnTo>
                <a:lnTo>
                  <a:pt x="230569" y="68757"/>
                </a:lnTo>
                <a:lnTo>
                  <a:pt x="215789" y="74291"/>
                </a:lnTo>
                <a:close/>
              </a:path>
              <a:path w="585469" h="208279">
                <a:moveTo>
                  <a:pt x="318327" y="37717"/>
                </a:moveTo>
                <a:lnTo>
                  <a:pt x="288481" y="37717"/>
                </a:lnTo>
                <a:lnTo>
                  <a:pt x="294195" y="33602"/>
                </a:lnTo>
                <a:lnTo>
                  <a:pt x="297853" y="31088"/>
                </a:lnTo>
                <a:lnTo>
                  <a:pt x="303110" y="31088"/>
                </a:lnTo>
                <a:lnTo>
                  <a:pt x="306082" y="32231"/>
                </a:lnTo>
                <a:lnTo>
                  <a:pt x="318327" y="37717"/>
                </a:lnTo>
                <a:close/>
              </a:path>
              <a:path w="585469" h="208279">
                <a:moveTo>
                  <a:pt x="360487" y="73606"/>
                </a:moveTo>
                <a:lnTo>
                  <a:pt x="293510" y="42746"/>
                </a:lnTo>
                <a:lnTo>
                  <a:pt x="290538" y="41146"/>
                </a:lnTo>
                <a:lnTo>
                  <a:pt x="325980" y="41146"/>
                </a:lnTo>
                <a:lnTo>
                  <a:pt x="369859" y="60805"/>
                </a:lnTo>
                <a:lnTo>
                  <a:pt x="360487" y="73606"/>
                </a:lnTo>
                <a:close/>
              </a:path>
              <a:path w="585469" h="208279">
                <a:moveTo>
                  <a:pt x="381517" y="103094"/>
                </a:moveTo>
                <a:lnTo>
                  <a:pt x="194987" y="103094"/>
                </a:lnTo>
                <a:lnTo>
                  <a:pt x="194987" y="88693"/>
                </a:lnTo>
                <a:lnTo>
                  <a:pt x="381517" y="88693"/>
                </a:lnTo>
                <a:lnTo>
                  <a:pt x="381517" y="103094"/>
                </a:lnTo>
                <a:close/>
              </a:path>
              <a:path w="585469" h="208279">
                <a:moveTo>
                  <a:pt x="296939" y="123438"/>
                </a:moveTo>
                <a:lnTo>
                  <a:pt x="279566" y="123438"/>
                </a:lnTo>
                <a:lnTo>
                  <a:pt x="279566" y="103094"/>
                </a:lnTo>
                <a:lnTo>
                  <a:pt x="296939" y="103094"/>
                </a:lnTo>
                <a:lnTo>
                  <a:pt x="296939" y="123438"/>
                </a:lnTo>
                <a:close/>
              </a:path>
              <a:path w="585469" h="208279">
                <a:moveTo>
                  <a:pt x="359344" y="207788"/>
                </a:moveTo>
                <a:lnTo>
                  <a:pt x="229962" y="207788"/>
                </a:lnTo>
                <a:lnTo>
                  <a:pt x="224018" y="201845"/>
                </a:lnTo>
                <a:lnTo>
                  <a:pt x="224018" y="158870"/>
                </a:lnTo>
                <a:lnTo>
                  <a:pt x="336713" y="158870"/>
                </a:lnTo>
                <a:lnTo>
                  <a:pt x="336713" y="137611"/>
                </a:lnTo>
                <a:lnTo>
                  <a:pt x="222647" y="137611"/>
                </a:lnTo>
                <a:lnTo>
                  <a:pt x="222647" y="123438"/>
                </a:lnTo>
                <a:lnTo>
                  <a:pt x="353400" y="123438"/>
                </a:lnTo>
                <a:lnTo>
                  <a:pt x="353400" y="172128"/>
                </a:lnTo>
                <a:lnTo>
                  <a:pt x="240477" y="172128"/>
                </a:lnTo>
                <a:lnTo>
                  <a:pt x="240477" y="193616"/>
                </a:lnTo>
                <a:lnTo>
                  <a:pt x="359344" y="193616"/>
                </a:lnTo>
                <a:lnTo>
                  <a:pt x="359344" y="207788"/>
                </a:lnTo>
                <a:close/>
              </a:path>
              <a:path w="585469" h="208279">
                <a:moveTo>
                  <a:pt x="492155" y="73377"/>
                </a:moveTo>
                <a:lnTo>
                  <a:pt x="451169" y="69134"/>
                </a:lnTo>
                <a:lnTo>
                  <a:pt x="423578" y="36574"/>
                </a:lnTo>
                <a:lnTo>
                  <a:pt x="423846" y="26771"/>
                </a:lnTo>
                <a:lnTo>
                  <a:pt x="460009" y="1242"/>
                </a:lnTo>
                <a:lnTo>
                  <a:pt x="492155" y="0"/>
                </a:lnTo>
                <a:lnTo>
                  <a:pt x="512246" y="155"/>
                </a:lnTo>
                <a:lnTo>
                  <a:pt x="524300" y="1242"/>
                </a:lnTo>
                <a:lnTo>
                  <a:pt x="533140" y="4194"/>
                </a:lnTo>
                <a:lnTo>
                  <a:pt x="543588" y="9943"/>
                </a:lnTo>
                <a:lnTo>
                  <a:pt x="548300" y="12801"/>
                </a:lnTo>
                <a:lnTo>
                  <a:pt x="492155" y="12801"/>
                </a:lnTo>
                <a:lnTo>
                  <a:pt x="477423" y="12899"/>
                </a:lnTo>
                <a:lnTo>
                  <a:pt x="468596" y="13586"/>
                </a:lnTo>
                <a:lnTo>
                  <a:pt x="462147" y="15453"/>
                </a:lnTo>
                <a:lnTo>
                  <a:pt x="454552" y="19087"/>
                </a:lnTo>
                <a:lnTo>
                  <a:pt x="442093" y="25373"/>
                </a:lnTo>
                <a:lnTo>
                  <a:pt x="442093" y="47546"/>
                </a:lnTo>
                <a:lnTo>
                  <a:pt x="548809" y="60119"/>
                </a:lnTo>
                <a:lnTo>
                  <a:pt x="543588" y="63319"/>
                </a:lnTo>
                <a:lnTo>
                  <a:pt x="533140" y="69134"/>
                </a:lnTo>
                <a:lnTo>
                  <a:pt x="524300" y="72120"/>
                </a:lnTo>
                <a:lnTo>
                  <a:pt x="512246" y="73220"/>
                </a:lnTo>
                <a:lnTo>
                  <a:pt x="492155" y="73377"/>
                </a:lnTo>
                <a:close/>
              </a:path>
              <a:path w="585469" h="208279">
                <a:moveTo>
                  <a:pt x="548809" y="60119"/>
                </a:moveTo>
                <a:lnTo>
                  <a:pt x="492155" y="60119"/>
                </a:lnTo>
                <a:lnTo>
                  <a:pt x="506886" y="60021"/>
                </a:lnTo>
                <a:lnTo>
                  <a:pt x="515714" y="59333"/>
                </a:lnTo>
                <a:lnTo>
                  <a:pt x="522163" y="57467"/>
                </a:lnTo>
                <a:lnTo>
                  <a:pt x="529758" y="53833"/>
                </a:lnTo>
                <a:lnTo>
                  <a:pt x="542216" y="47546"/>
                </a:lnTo>
                <a:lnTo>
                  <a:pt x="542216" y="25373"/>
                </a:lnTo>
                <a:lnTo>
                  <a:pt x="492155" y="12801"/>
                </a:lnTo>
                <a:lnTo>
                  <a:pt x="548300" y="12801"/>
                </a:lnTo>
                <a:lnTo>
                  <a:pt x="553499" y="15953"/>
                </a:lnTo>
                <a:lnTo>
                  <a:pt x="558589" y="20730"/>
                </a:lnTo>
                <a:lnTo>
                  <a:pt x="560464" y="26771"/>
                </a:lnTo>
                <a:lnTo>
                  <a:pt x="560732" y="36574"/>
                </a:lnTo>
                <a:lnTo>
                  <a:pt x="560464" y="46378"/>
                </a:lnTo>
                <a:lnTo>
                  <a:pt x="558589" y="52432"/>
                </a:lnTo>
                <a:lnTo>
                  <a:pt x="553499" y="57244"/>
                </a:lnTo>
                <a:lnTo>
                  <a:pt x="548809" y="60119"/>
                </a:lnTo>
                <a:close/>
              </a:path>
              <a:path w="585469" h="208279">
                <a:moveTo>
                  <a:pt x="585420" y="103780"/>
                </a:moveTo>
                <a:lnTo>
                  <a:pt x="398890" y="103780"/>
                </a:lnTo>
                <a:lnTo>
                  <a:pt x="398890" y="89150"/>
                </a:lnTo>
                <a:lnTo>
                  <a:pt x="585420" y="89150"/>
                </a:lnTo>
                <a:lnTo>
                  <a:pt x="585420" y="103780"/>
                </a:lnTo>
                <a:close/>
              </a:path>
              <a:path w="585469" h="208279">
                <a:moveTo>
                  <a:pt x="563246" y="207788"/>
                </a:moveTo>
                <a:lnTo>
                  <a:pt x="433864" y="207788"/>
                </a:lnTo>
                <a:lnTo>
                  <a:pt x="427921" y="201845"/>
                </a:lnTo>
                <a:lnTo>
                  <a:pt x="427921" y="158641"/>
                </a:lnTo>
                <a:lnTo>
                  <a:pt x="540616" y="158641"/>
                </a:lnTo>
                <a:lnTo>
                  <a:pt x="540616" y="137154"/>
                </a:lnTo>
                <a:lnTo>
                  <a:pt x="426549" y="137154"/>
                </a:lnTo>
                <a:lnTo>
                  <a:pt x="426549" y="122981"/>
                </a:lnTo>
                <a:lnTo>
                  <a:pt x="557303" y="122981"/>
                </a:lnTo>
                <a:lnTo>
                  <a:pt x="557303" y="171900"/>
                </a:lnTo>
                <a:lnTo>
                  <a:pt x="444608" y="171900"/>
                </a:lnTo>
                <a:lnTo>
                  <a:pt x="444608" y="193616"/>
                </a:lnTo>
                <a:lnTo>
                  <a:pt x="563246" y="193616"/>
                </a:lnTo>
                <a:lnTo>
                  <a:pt x="563246" y="207788"/>
                </a:lnTo>
                <a:close/>
              </a:path>
            </a:pathLst>
          </a:custGeom>
          <a:solidFill>
            <a:srgbClr val="403322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722077" y="5462432"/>
            <a:ext cx="791845" cy="210820"/>
          </a:xfrm>
          <a:custGeom>
            <a:avLst/>
            <a:gdLst/>
            <a:ahLst/>
            <a:cxnLst/>
            <a:rect l="l" t="t" r="r" b="b"/>
            <a:pathLst>
              <a:path w="791845" h="210820">
                <a:moveTo>
                  <a:pt x="152698" y="198873"/>
                </a:moveTo>
                <a:lnTo>
                  <a:pt x="135325" y="198873"/>
                </a:lnTo>
                <a:lnTo>
                  <a:pt x="135325" y="457"/>
                </a:lnTo>
                <a:lnTo>
                  <a:pt x="152698" y="457"/>
                </a:lnTo>
                <a:lnTo>
                  <a:pt x="152698" y="78177"/>
                </a:lnTo>
                <a:lnTo>
                  <a:pt x="185615" y="78177"/>
                </a:lnTo>
                <a:lnTo>
                  <a:pt x="185615" y="92807"/>
                </a:lnTo>
                <a:lnTo>
                  <a:pt x="152698" y="92807"/>
                </a:lnTo>
                <a:lnTo>
                  <a:pt x="152698" y="198873"/>
                </a:lnTo>
                <a:close/>
              </a:path>
              <a:path w="791845" h="210820">
                <a:moveTo>
                  <a:pt x="93264" y="64233"/>
                </a:moveTo>
                <a:lnTo>
                  <a:pt x="76577" y="64233"/>
                </a:lnTo>
                <a:lnTo>
                  <a:pt x="76577" y="13944"/>
                </a:lnTo>
                <a:lnTo>
                  <a:pt x="93264" y="13944"/>
                </a:lnTo>
                <a:lnTo>
                  <a:pt x="93264" y="64233"/>
                </a:lnTo>
                <a:close/>
              </a:path>
              <a:path w="791845" h="210820">
                <a:moveTo>
                  <a:pt x="93264" y="144926"/>
                </a:moveTo>
                <a:lnTo>
                  <a:pt x="0" y="144926"/>
                </a:lnTo>
                <a:lnTo>
                  <a:pt x="0" y="14172"/>
                </a:lnTo>
                <a:lnTo>
                  <a:pt x="16915" y="14172"/>
                </a:lnTo>
                <a:lnTo>
                  <a:pt x="16915" y="64233"/>
                </a:lnTo>
                <a:lnTo>
                  <a:pt x="93264" y="64233"/>
                </a:lnTo>
                <a:lnTo>
                  <a:pt x="93264" y="78863"/>
                </a:lnTo>
                <a:lnTo>
                  <a:pt x="16915" y="78863"/>
                </a:lnTo>
                <a:lnTo>
                  <a:pt x="16915" y="130296"/>
                </a:lnTo>
                <a:lnTo>
                  <a:pt x="93264" y="130296"/>
                </a:lnTo>
                <a:lnTo>
                  <a:pt x="93264" y="144926"/>
                </a:lnTo>
                <a:close/>
              </a:path>
              <a:path w="791845" h="210820">
                <a:moveTo>
                  <a:pt x="93264" y="130296"/>
                </a:moveTo>
                <a:lnTo>
                  <a:pt x="76577" y="130296"/>
                </a:lnTo>
                <a:lnTo>
                  <a:pt x="76577" y="78863"/>
                </a:lnTo>
                <a:lnTo>
                  <a:pt x="93264" y="78863"/>
                </a:lnTo>
                <a:lnTo>
                  <a:pt x="93264" y="130296"/>
                </a:lnTo>
                <a:close/>
              </a:path>
              <a:path w="791845" h="210820">
                <a:moveTo>
                  <a:pt x="357744" y="123438"/>
                </a:moveTo>
                <a:lnTo>
                  <a:pt x="340599" y="123438"/>
                </a:lnTo>
                <a:lnTo>
                  <a:pt x="340599" y="0"/>
                </a:lnTo>
                <a:lnTo>
                  <a:pt x="357744" y="0"/>
                </a:lnTo>
                <a:lnTo>
                  <a:pt x="357744" y="52804"/>
                </a:lnTo>
                <a:lnTo>
                  <a:pt x="389746" y="52804"/>
                </a:lnTo>
                <a:lnTo>
                  <a:pt x="389746" y="67434"/>
                </a:lnTo>
                <a:lnTo>
                  <a:pt x="357744" y="67434"/>
                </a:lnTo>
                <a:lnTo>
                  <a:pt x="357744" y="123438"/>
                </a:lnTo>
                <a:close/>
              </a:path>
              <a:path w="791845" h="210820">
                <a:moveTo>
                  <a:pt x="228590" y="113609"/>
                </a:moveTo>
                <a:lnTo>
                  <a:pt x="205274" y="113609"/>
                </a:lnTo>
                <a:lnTo>
                  <a:pt x="205274" y="10057"/>
                </a:lnTo>
                <a:lnTo>
                  <a:pt x="297167" y="10057"/>
                </a:lnTo>
                <a:lnTo>
                  <a:pt x="297167" y="24230"/>
                </a:lnTo>
                <a:lnTo>
                  <a:pt x="221961" y="24230"/>
                </a:lnTo>
                <a:lnTo>
                  <a:pt x="221961" y="54175"/>
                </a:lnTo>
                <a:lnTo>
                  <a:pt x="293967" y="54175"/>
                </a:lnTo>
                <a:lnTo>
                  <a:pt x="293967" y="68119"/>
                </a:lnTo>
                <a:lnTo>
                  <a:pt x="221961" y="68119"/>
                </a:lnTo>
                <a:lnTo>
                  <a:pt x="221961" y="99665"/>
                </a:lnTo>
                <a:lnTo>
                  <a:pt x="316826" y="99665"/>
                </a:lnTo>
                <a:lnTo>
                  <a:pt x="317969" y="106523"/>
                </a:lnTo>
                <a:lnTo>
                  <a:pt x="296642" y="110619"/>
                </a:lnTo>
                <a:lnTo>
                  <a:pt x="280223" y="112723"/>
                </a:lnTo>
                <a:lnTo>
                  <a:pt x="260332" y="113498"/>
                </a:lnTo>
                <a:lnTo>
                  <a:pt x="228590" y="113609"/>
                </a:lnTo>
                <a:close/>
              </a:path>
              <a:path w="791845" h="210820">
                <a:moveTo>
                  <a:pt x="316826" y="99665"/>
                </a:moveTo>
                <a:lnTo>
                  <a:pt x="229504" y="99665"/>
                </a:lnTo>
                <a:lnTo>
                  <a:pt x="257982" y="99558"/>
                </a:lnTo>
                <a:lnTo>
                  <a:pt x="276451" y="98808"/>
                </a:lnTo>
                <a:lnTo>
                  <a:pt x="292992" y="96772"/>
                </a:lnTo>
                <a:lnTo>
                  <a:pt x="315683" y="92807"/>
                </a:lnTo>
                <a:lnTo>
                  <a:pt x="316826" y="99665"/>
                </a:lnTo>
                <a:close/>
              </a:path>
              <a:path w="791845" h="210820">
                <a:moveTo>
                  <a:pt x="296481" y="210303"/>
                </a:moveTo>
                <a:lnTo>
                  <a:pt x="253251" y="201859"/>
                </a:lnTo>
                <a:lnTo>
                  <a:pt x="233162" y="181043"/>
                </a:lnTo>
                <a:lnTo>
                  <a:pt x="233162" y="157498"/>
                </a:lnTo>
                <a:lnTo>
                  <a:pt x="270251" y="130914"/>
                </a:lnTo>
                <a:lnTo>
                  <a:pt x="296481" y="128696"/>
                </a:lnTo>
                <a:lnTo>
                  <a:pt x="308597" y="128778"/>
                </a:lnTo>
                <a:lnTo>
                  <a:pt x="347529" y="142411"/>
                </a:lnTo>
                <a:lnTo>
                  <a:pt x="296481" y="142411"/>
                </a:lnTo>
                <a:lnTo>
                  <a:pt x="283355" y="142526"/>
                </a:lnTo>
                <a:lnTo>
                  <a:pt x="275480" y="143326"/>
                </a:lnTo>
                <a:lnTo>
                  <a:pt x="269704" y="145497"/>
                </a:lnTo>
                <a:lnTo>
                  <a:pt x="262879" y="149726"/>
                </a:lnTo>
                <a:lnTo>
                  <a:pt x="251678" y="157041"/>
                </a:lnTo>
                <a:lnTo>
                  <a:pt x="251678" y="181729"/>
                </a:lnTo>
                <a:lnTo>
                  <a:pt x="346953" y="196359"/>
                </a:lnTo>
                <a:lnTo>
                  <a:pt x="343342" y="198988"/>
                </a:lnTo>
                <a:lnTo>
                  <a:pt x="333481" y="205529"/>
                </a:lnTo>
                <a:lnTo>
                  <a:pt x="325312" y="208888"/>
                </a:lnTo>
                <a:lnTo>
                  <a:pt x="314444" y="210126"/>
                </a:lnTo>
                <a:lnTo>
                  <a:pt x="296481" y="210303"/>
                </a:lnTo>
                <a:close/>
              </a:path>
              <a:path w="791845" h="210820">
                <a:moveTo>
                  <a:pt x="346953" y="196359"/>
                </a:moveTo>
                <a:lnTo>
                  <a:pt x="296481" y="196359"/>
                </a:lnTo>
                <a:lnTo>
                  <a:pt x="309738" y="196244"/>
                </a:lnTo>
                <a:lnTo>
                  <a:pt x="317669" y="195444"/>
                </a:lnTo>
                <a:lnTo>
                  <a:pt x="323435" y="193273"/>
                </a:lnTo>
                <a:lnTo>
                  <a:pt x="330198" y="189044"/>
                </a:lnTo>
                <a:lnTo>
                  <a:pt x="341285" y="181729"/>
                </a:lnTo>
                <a:lnTo>
                  <a:pt x="341285" y="157041"/>
                </a:lnTo>
                <a:lnTo>
                  <a:pt x="296481" y="142411"/>
                </a:lnTo>
                <a:lnTo>
                  <a:pt x="347529" y="142411"/>
                </a:lnTo>
                <a:lnTo>
                  <a:pt x="348168" y="142986"/>
                </a:lnTo>
                <a:lnTo>
                  <a:pt x="352486" y="148355"/>
                </a:lnTo>
                <a:lnTo>
                  <a:pt x="359572" y="157498"/>
                </a:lnTo>
                <a:lnTo>
                  <a:pt x="359572" y="169156"/>
                </a:lnTo>
                <a:lnTo>
                  <a:pt x="359319" y="180038"/>
                </a:lnTo>
                <a:lnTo>
                  <a:pt x="357544" y="186772"/>
                </a:lnTo>
                <a:lnTo>
                  <a:pt x="352725" y="192157"/>
                </a:lnTo>
                <a:lnTo>
                  <a:pt x="346953" y="196359"/>
                </a:lnTo>
                <a:close/>
              </a:path>
              <a:path w="791845" h="210820">
                <a:moveTo>
                  <a:pt x="494212" y="116809"/>
                </a:moveTo>
                <a:lnTo>
                  <a:pt x="454209" y="109494"/>
                </a:lnTo>
                <a:lnTo>
                  <a:pt x="425533" y="82460"/>
                </a:lnTo>
                <a:lnTo>
                  <a:pt x="422329" y="71223"/>
                </a:lnTo>
                <a:lnTo>
                  <a:pt x="422329" y="53131"/>
                </a:lnTo>
                <a:lnTo>
                  <a:pt x="444703" y="19506"/>
                </a:lnTo>
                <a:lnTo>
                  <a:pt x="494212" y="7772"/>
                </a:lnTo>
                <a:lnTo>
                  <a:pt x="508210" y="7886"/>
                </a:lnTo>
                <a:lnTo>
                  <a:pt x="547298" y="21716"/>
                </a:lnTo>
                <a:lnTo>
                  <a:pt x="494212" y="21716"/>
                </a:lnTo>
                <a:lnTo>
                  <a:pt x="483584" y="21796"/>
                </a:lnTo>
                <a:lnTo>
                  <a:pt x="440951" y="49146"/>
                </a:lnTo>
                <a:lnTo>
                  <a:pt x="440951" y="64919"/>
                </a:lnTo>
                <a:lnTo>
                  <a:pt x="462292" y="98104"/>
                </a:lnTo>
                <a:lnTo>
                  <a:pt x="494212" y="102637"/>
                </a:lnTo>
                <a:lnTo>
                  <a:pt x="547651" y="102637"/>
                </a:lnTo>
                <a:lnTo>
                  <a:pt x="543722" y="105073"/>
                </a:lnTo>
                <a:lnTo>
                  <a:pt x="534215" y="109494"/>
                </a:lnTo>
                <a:lnTo>
                  <a:pt x="524461" y="113723"/>
                </a:lnTo>
                <a:lnTo>
                  <a:pt x="517043" y="115895"/>
                </a:lnTo>
                <a:lnTo>
                  <a:pt x="508210" y="116695"/>
                </a:lnTo>
                <a:lnTo>
                  <a:pt x="494212" y="116809"/>
                </a:lnTo>
                <a:close/>
              </a:path>
              <a:path w="791845" h="210820">
                <a:moveTo>
                  <a:pt x="547651" y="102637"/>
                </a:moveTo>
                <a:lnTo>
                  <a:pt x="494212" y="102637"/>
                </a:lnTo>
                <a:lnTo>
                  <a:pt x="509881" y="102469"/>
                </a:lnTo>
                <a:lnTo>
                  <a:pt x="519271" y="101294"/>
                </a:lnTo>
                <a:lnTo>
                  <a:pt x="547267" y="74470"/>
                </a:lnTo>
                <a:lnTo>
                  <a:pt x="547474" y="64919"/>
                </a:lnTo>
                <a:lnTo>
                  <a:pt x="547474" y="49146"/>
                </a:lnTo>
                <a:lnTo>
                  <a:pt x="517052" y="23885"/>
                </a:lnTo>
                <a:lnTo>
                  <a:pt x="494212" y="21716"/>
                </a:lnTo>
                <a:lnTo>
                  <a:pt x="547298" y="21716"/>
                </a:lnTo>
                <a:lnTo>
                  <a:pt x="566095" y="71223"/>
                </a:lnTo>
                <a:lnTo>
                  <a:pt x="565232" y="77120"/>
                </a:lnTo>
                <a:lnTo>
                  <a:pt x="562891" y="82460"/>
                </a:lnTo>
                <a:lnTo>
                  <a:pt x="558332" y="89836"/>
                </a:lnTo>
                <a:lnTo>
                  <a:pt x="553519" y="97086"/>
                </a:lnTo>
                <a:lnTo>
                  <a:pt x="549402" y="101551"/>
                </a:lnTo>
                <a:lnTo>
                  <a:pt x="547651" y="102637"/>
                </a:lnTo>
                <a:close/>
              </a:path>
              <a:path w="791845" h="210820">
                <a:moveTo>
                  <a:pt x="587477" y="175786"/>
                </a:moveTo>
                <a:lnTo>
                  <a:pt x="400947" y="175786"/>
                </a:lnTo>
                <a:lnTo>
                  <a:pt x="400947" y="160927"/>
                </a:lnTo>
                <a:lnTo>
                  <a:pt x="587477" y="160927"/>
                </a:lnTo>
                <a:lnTo>
                  <a:pt x="587477" y="175786"/>
                </a:lnTo>
                <a:close/>
              </a:path>
              <a:path w="791845" h="210820">
                <a:moveTo>
                  <a:pt x="769892" y="122067"/>
                </a:moveTo>
                <a:lnTo>
                  <a:pt x="632281" y="122067"/>
                </a:lnTo>
                <a:lnTo>
                  <a:pt x="632281" y="60119"/>
                </a:lnTo>
                <a:lnTo>
                  <a:pt x="746576" y="60119"/>
                </a:lnTo>
                <a:lnTo>
                  <a:pt x="746576" y="26516"/>
                </a:lnTo>
                <a:lnTo>
                  <a:pt x="631138" y="26516"/>
                </a:lnTo>
                <a:lnTo>
                  <a:pt x="631138" y="12115"/>
                </a:lnTo>
                <a:lnTo>
                  <a:pt x="763949" y="12115"/>
                </a:lnTo>
                <a:lnTo>
                  <a:pt x="763949" y="74063"/>
                </a:lnTo>
                <a:lnTo>
                  <a:pt x="649654" y="74063"/>
                </a:lnTo>
                <a:lnTo>
                  <a:pt x="649654" y="107666"/>
                </a:lnTo>
                <a:lnTo>
                  <a:pt x="769892" y="107666"/>
                </a:lnTo>
                <a:lnTo>
                  <a:pt x="769892" y="122067"/>
                </a:lnTo>
                <a:close/>
              </a:path>
              <a:path w="791845" h="210820">
                <a:moveTo>
                  <a:pt x="706801" y="161156"/>
                </a:moveTo>
                <a:lnTo>
                  <a:pt x="689428" y="161156"/>
                </a:lnTo>
                <a:lnTo>
                  <a:pt x="689428" y="122067"/>
                </a:lnTo>
                <a:lnTo>
                  <a:pt x="706801" y="122067"/>
                </a:lnTo>
                <a:lnTo>
                  <a:pt x="706801" y="161156"/>
                </a:lnTo>
                <a:close/>
              </a:path>
              <a:path w="791845" h="210820">
                <a:moveTo>
                  <a:pt x="791380" y="175786"/>
                </a:moveTo>
                <a:lnTo>
                  <a:pt x="604850" y="175786"/>
                </a:lnTo>
                <a:lnTo>
                  <a:pt x="604850" y="161156"/>
                </a:lnTo>
                <a:lnTo>
                  <a:pt x="791380" y="161156"/>
                </a:lnTo>
                <a:lnTo>
                  <a:pt x="791380" y="175786"/>
                </a:lnTo>
                <a:close/>
              </a:path>
            </a:pathLst>
          </a:custGeom>
          <a:solidFill>
            <a:srgbClr val="403322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588843" y="5462432"/>
            <a:ext cx="778510" cy="208915"/>
          </a:xfrm>
          <a:custGeom>
            <a:avLst/>
            <a:gdLst/>
            <a:ahLst/>
            <a:cxnLst/>
            <a:rect l="l" t="t" r="r" b="b"/>
            <a:pathLst>
              <a:path w="778510" h="208914">
                <a:moveTo>
                  <a:pt x="156813" y="119095"/>
                </a:moveTo>
                <a:lnTo>
                  <a:pt x="139440" y="119095"/>
                </a:lnTo>
                <a:lnTo>
                  <a:pt x="139440" y="0"/>
                </a:lnTo>
                <a:lnTo>
                  <a:pt x="156813" y="0"/>
                </a:lnTo>
                <a:lnTo>
                  <a:pt x="156813" y="51661"/>
                </a:lnTo>
                <a:lnTo>
                  <a:pt x="188587" y="51661"/>
                </a:lnTo>
                <a:lnTo>
                  <a:pt x="188587" y="66291"/>
                </a:lnTo>
                <a:lnTo>
                  <a:pt x="156813" y="66291"/>
                </a:lnTo>
                <a:lnTo>
                  <a:pt x="156813" y="119095"/>
                </a:lnTo>
                <a:close/>
              </a:path>
              <a:path w="778510" h="208914">
                <a:moveTo>
                  <a:pt x="9372" y="117266"/>
                </a:moveTo>
                <a:lnTo>
                  <a:pt x="0" y="104008"/>
                </a:lnTo>
                <a:lnTo>
                  <a:pt x="18092" y="96852"/>
                </a:lnTo>
                <a:lnTo>
                  <a:pt x="29016" y="92193"/>
                </a:lnTo>
                <a:lnTo>
                  <a:pt x="61890" y="72348"/>
                </a:lnTo>
                <a:lnTo>
                  <a:pt x="76120" y="26745"/>
                </a:lnTo>
                <a:lnTo>
                  <a:pt x="5714" y="26745"/>
                </a:lnTo>
                <a:lnTo>
                  <a:pt x="5714" y="12115"/>
                </a:lnTo>
                <a:lnTo>
                  <a:pt x="93722" y="12115"/>
                </a:lnTo>
                <a:lnTo>
                  <a:pt x="93606" y="45900"/>
                </a:lnTo>
                <a:lnTo>
                  <a:pt x="77563" y="80878"/>
                </a:lnTo>
                <a:lnTo>
                  <a:pt x="41203" y="104051"/>
                </a:lnTo>
                <a:lnTo>
                  <a:pt x="29209" y="109293"/>
                </a:lnTo>
                <a:lnTo>
                  <a:pt x="9372" y="117266"/>
                </a:lnTo>
                <a:close/>
              </a:path>
              <a:path w="778510" h="208914">
                <a:moveTo>
                  <a:pt x="156813" y="208474"/>
                </a:moveTo>
                <a:lnTo>
                  <a:pt x="139668" y="208474"/>
                </a:lnTo>
                <a:lnTo>
                  <a:pt x="139668" y="146069"/>
                </a:lnTo>
                <a:lnTo>
                  <a:pt x="28116" y="146069"/>
                </a:lnTo>
                <a:lnTo>
                  <a:pt x="28116" y="131439"/>
                </a:lnTo>
                <a:lnTo>
                  <a:pt x="156813" y="131439"/>
                </a:lnTo>
                <a:lnTo>
                  <a:pt x="156813" y="208474"/>
                </a:lnTo>
                <a:close/>
              </a:path>
              <a:path w="778510" h="208914">
                <a:moveTo>
                  <a:pt x="358658" y="86635"/>
                </a:moveTo>
                <a:lnTo>
                  <a:pt x="227447" y="86635"/>
                </a:lnTo>
                <a:lnTo>
                  <a:pt x="227447" y="3886"/>
                </a:lnTo>
                <a:lnTo>
                  <a:pt x="244591" y="3886"/>
                </a:lnTo>
                <a:lnTo>
                  <a:pt x="244591" y="31088"/>
                </a:lnTo>
                <a:lnTo>
                  <a:pt x="358658" y="31088"/>
                </a:lnTo>
                <a:lnTo>
                  <a:pt x="358658" y="45260"/>
                </a:lnTo>
                <a:lnTo>
                  <a:pt x="244591" y="45260"/>
                </a:lnTo>
                <a:lnTo>
                  <a:pt x="244591" y="72234"/>
                </a:lnTo>
                <a:lnTo>
                  <a:pt x="358658" y="72234"/>
                </a:lnTo>
                <a:lnTo>
                  <a:pt x="358658" y="86635"/>
                </a:lnTo>
                <a:close/>
              </a:path>
              <a:path w="778510" h="208914">
                <a:moveTo>
                  <a:pt x="358658" y="31088"/>
                </a:moveTo>
                <a:lnTo>
                  <a:pt x="341742" y="31088"/>
                </a:lnTo>
                <a:lnTo>
                  <a:pt x="341742" y="3886"/>
                </a:lnTo>
                <a:lnTo>
                  <a:pt x="358658" y="3886"/>
                </a:lnTo>
                <a:lnTo>
                  <a:pt x="358658" y="31088"/>
                </a:lnTo>
                <a:close/>
              </a:path>
              <a:path w="778510" h="208914">
                <a:moveTo>
                  <a:pt x="358658" y="72234"/>
                </a:moveTo>
                <a:lnTo>
                  <a:pt x="341742" y="72234"/>
                </a:lnTo>
                <a:lnTo>
                  <a:pt x="341742" y="45260"/>
                </a:lnTo>
                <a:lnTo>
                  <a:pt x="358658" y="45260"/>
                </a:lnTo>
                <a:lnTo>
                  <a:pt x="358658" y="72234"/>
                </a:lnTo>
                <a:close/>
              </a:path>
              <a:path w="778510" h="208914">
                <a:moveTo>
                  <a:pt x="386317" y="122524"/>
                </a:moveTo>
                <a:lnTo>
                  <a:pt x="199788" y="122524"/>
                </a:lnTo>
                <a:lnTo>
                  <a:pt x="199788" y="107437"/>
                </a:lnTo>
                <a:lnTo>
                  <a:pt x="386317" y="107437"/>
                </a:lnTo>
                <a:lnTo>
                  <a:pt x="386317" y="122524"/>
                </a:lnTo>
                <a:close/>
              </a:path>
              <a:path w="778510" h="208914">
                <a:moveTo>
                  <a:pt x="302882" y="162985"/>
                </a:moveTo>
                <a:lnTo>
                  <a:pt x="285509" y="162985"/>
                </a:lnTo>
                <a:lnTo>
                  <a:pt x="285509" y="122524"/>
                </a:lnTo>
                <a:lnTo>
                  <a:pt x="302882" y="122524"/>
                </a:lnTo>
                <a:lnTo>
                  <a:pt x="302882" y="162985"/>
                </a:lnTo>
                <a:close/>
              </a:path>
              <a:path w="778510" h="208914">
                <a:moveTo>
                  <a:pt x="361858" y="203445"/>
                </a:moveTo>
                <a:lnTo>
                  <a:pt x="232019" y="203445"/>
                </a:lnTo>
                <a:lnTo>
                  <a:pt x="226075" y="197502"/>
                </a:lnTo>
                <a:lnTo>
                  <a:pt x="226075" y="144697"/>
                </a:lnTo>
                <a:lnTo>
                  <a:pt x="243220" y="144697"/>
                </a:lnTo>
                <a:lnTo>
                  <a:pt x="243220" y="189044"/>
                </a:lnTo>
                <a:lnTo>
                  <a:pt x="361858" y="189044"/>
                </a:lnTo>
                <a:lnTo>
                  <a:pt x="361858" y="203445"/>
                </a:lnTo>
                <a:close/>
              </a:path>
              <a:path w="778510" h="208914">
                <a:moveTo>
                  <a:pt x="563246" y="198873"/>
                </a:moveTo>
                <a:lnTo>
                  <a:pt x="545874" y="198873"/>
                </a:lnTo>
                <a:lnTo>
                  <a:pt x="545874" y="457"/>
                </a:lnTo>
                <a:lnTo>
                  <a:pt x="563246" y="457"/>
                </a:lnTo>
                <a:lnTo>
                  <a:pt x="563246" y="47546"/>
                </a:lnTo>
                <a:lnTo>
                  <a:pt x="595021" y="47546"/>
                </a:lnTo>
                <a:lnTo>
                  <a:pt x="595021" y="62176"/>
                </a:lnTo>
                <a:lnTo>
                  <a:pt x="563246" y="62176"/>
                </a:lnTo>
                <a:lnTo>
                  <a:pt x="563246" y="106065"/>
                </a:lnTo>
                <a:lnTo>
                  <a:pt x="595021" y="106065"/>
                </a:lnTo>
                <a:lnTo>
                  <a:pt x="595021" y="120695"/>
                </a:lnTo>
                <a:lnTo>
                  <a:pt x="563246" y="120695"/>
                </a:lnTo>
                <a:lnTo>
                  <a:pt x="563246" y="198873"/>
                </a:lnTo>
                <a:close/>
              </a:path>
              <a:path w="778510" h="208914">
                <a:moveTo>
                  <a:pt x="457866" y="147898"/>
                </a:moveTo>
                <a:lnTo>
                  <a:pt x="419349" y="130753"/>
                </a:lnTo>
                <a:lnTo>
                  <a:pt x="404939" y="71091"/>
                </a:lnTo>
                <a:lnTo>
                  <a:pt x="405060" y="60672"/>
                </a:lnTo>
                <a:lnTo>
                  <a:pt x="428116" y="19805"/>
                </a:lnTo>
                <a:lnTo>
                  <a:pt x="457866" y="12572"/>
                </a:lnTo>
                <a:lnTo>
                  <a:pt x="471969" y="12840"/>
                </a:lnTo>
                <a:lnTo>
                  <a:pt x="480682" y="14715"/>
                </a:lnTo>
                <a:lnTo>
                  <a:pt x="487617" y="19805"/>
                </a:lnTo>
                <a:lnTo>
                  <a:pt x="494160" y="27202"/>
                </a:lnTo>
                <a:lnTo>
                  <a:pt x="457866" y="27202"/>
                </a:lnTo>
                <a:lnTo>
                  <a:pt x="448730" y="27379"/>
                </a:lnTo>
                <a:lnTo>
                  <a:pt x="423270" y="58624"/>
                </a:lnTo>
                <a:lnTo>
                  <a:pt x="423246" y="60672"/>
                </a:lnTo>
                <a:lnTo>
                  <a:pt x="423270" y="101845"/>
                </a:lnTo>
                <a:lnTo>
                  <a:pt x="448730" y="133091"/>
                </a:lnTo>
                <a:lnTo>
                  <a:pt x="457866" y="133268"/>
                </a:lnTo>
                <a:lnTo>
                  <a:pt x="494160" y="133268"/>
                </a:lnTo>
                <a:lnTo>
                  <a:pt x="487617" y="140665"/>
                </a:lnTo>
                <a:lnTo>
                  <a:pt x="480682" y="145755"/>
                </a:lnTo>
                <a:lnTo>
                  <a:pt x="471969" y="147630"/>
                </a:lnTo>
                <a:lnTo>
                  <a:pt x="457866" y="147898"/>
                </a:lnTo>
                <a:close/>
              </a:path>
              <a:path w="778510" h="208914">
                <a:moveTo>
                  <a:pt x="494160" y="133268"/>
                </a:moveTo>
                <a:lnTo>
                  <a:pt x="457866" y="133268"/>
                </a:lnTo>
                <a:lnTo>
                  <a:pt x="467001" y="133091"/>
                </a:lnTo>
                <a:lnTo>
                  <a:pt x="472653" y="131853"/>
                </a:lnTo>
                <a:lnTo>
                  <a:pt x="492260" y="60672"/>
                </a:lnTo>
                <a:lnTo>
                  <a:pt x="492235" y="58624"/>
                </a:lnTo>
                <a:lnTo>
                  <a:pt x="467001" y="27379"/>
                </a:lnTo>
                <a:lnTo>
                  <a:pt x="457866" y="27202"/>
                </a:lnTo>
                <a:lnTo>
                  <a:pt x="494160" y="27202"/>
                </a:lnTo>
                <a:lnTo>
                  <a:pt x="510793" y="71091"/>
                </a:lnTo>
                <a:lnTo>
                  <a:pt x="510672" y="99797"/>
                </a:lnTo>
                <a:lnTo>
                  <a:pt x="509085" y="111580"/>
                </a:lnTo>
                <a:lnTo>
                  <a:pt x="504776" y="120320"/>
                </a:lnTo>
                <a:lnTo>
                  <a:pt x="496384" y="130753"/>
                </a:lnTo>
                <a:lnTo>
                  <a:pt x="494160" y="133268"/>
                </a:lnTo>
                <a:close/>
              </a:path>
              <a:path w="778510" h="208914">
                <a:moveTo>
                  <a:pt x="777893" y="198416"/>
                </a:moveTo>
                <a:lnTo>
                  <a:pt x="760749" y="198416"/>
                </a:lnTo>
                <a:lnTo>
                  <a:pt x="760749" y="0"/>
                </a:lnTo>
                <a:lnTo>
                  <a:pt x="777893" y="0"/>
                </a:lnTo>
                <a:lnTo>
                  <a:pt x="777893" y="198416"/>
                </a:lnTo>
                <a:close/>
              </a:path>
              <a:path w="778510" h="208914">
                <a:moveTo>
                  <a:pt x="672513" y="106751"/>
                </a:moveTo>
                <a:lnTo>
                  <a:pt x="632938" y="94479"/>
                </a:lnTo>
                <a:lnTo>
                  <a:pt x="618219" y="67794"/>
                </a:lnTo>
                <a:lnTo>
                  <a:pt x="618219" y="51070"/>
                </a:lnTo>
                <a:lnTo>
                  <a:pt x="644625" y="17715"/>
                </a:lnTo>
                <a:lnTo>
                  <a:pt x="672513" y="11886"/>
                </a:lnTo>
                <a:lnTo>
                  <a:pt x="681692" y="11977"/>
                </a:lnTo>
                <a:lnTo>
                  <a:pt x="713774" y="26059"/>
                </a:lnTo>
                <a:lnTo>
                  <a:pt x="672513" y="26059"/>
                </a:lnTo>
                <a:lnTo>
                  <a:pt x="663105" y="26191"/>
                </a:lnTo>
                <a:lnTo>
                  <a:pt x="657254" y="27116"/>
                </a:lnTo>
                <a:lnTo>
                  <a:pt x="652518" y="29627"/>
                </a:lnTo>
                <a:lnTo>
                  <a:pt x="646453" y="34517"/>
                </a:lnTo>
                <a:lnTo>
                  <a:pt x="636395" y="42975"/>
                </a:lnTo>
                <a:lnTo>
                  <a:pt x="636395" y="75892"/>
                </a:lnTo>
                <a:lnTo>
                  <a:pt x="672513" y="92807"/>
                </a:lnTo>
                <a:lnTo>
                  <a:pt x="713596" y="92807"/>
                </a:lnTo>
                <a:lnTo>
                  <a:pt x="712087" y="94479"/>
                </a:lnTo>
                <a:lnTo>
                  <a:pt x="681692" y="106660"/>
                </a:lnTo>
                <a:lnTo>
                  <a:pt x="672513" y="106751"/>
                </a:lnTo>
                <a:close/>
              </a:path>
              <a:path w="778510" h="208914">
                <a:moveTo>
                  <a:pt x="713596" y="92807"/>
                </a:moveTo>
                <a:lnTo>
                  <a:pt x="672513" y="92807"/>
                </a:lnTo>
                <a:lnTo>
                  <a:pt x="681921" y="92675"/>
                </a:lnTo>
                <a:lnTo>
                  <a:pt x="687771" y="91750"/>
                </a:lnTo>
                <a:lnTo>
                  <a:pt x="692507" y="89239"/>
                </a:lnTo>
                <a:lnTo>
                  <a:pt x="698572" y="84349"/>
                </a:lnTo>
                <a:lnTo>
                  <a:pt x="708630" y="75892"/>
                </a:lnTo>
                <a:lnTo>
                  <a:pt x="708630" y="42975"/>
                </a:lnTo>
                <a:lnTo>
                  <a:pt x="672513" y="26059"/>
                </a:lnTo>
                <a:lnTo>
                  <a:pt x="713774" y="26059"/>
                </a:lnTo>
                <a:lnTo>
                  <a:pt x="726807" y="51070"/>
                </a:lnTo>
                <a:lnTo>
                  <a:pt x="726807" y="67794"/>
                </a:lnTo>
                <a:lnTo>
                  <a:pt x="726031" y="73177"/>
                </a:lnTo>
                <a:lnTo>
                  <a:pt x="723928" y="77917"/>
                </a:lnTo>
                <a:lnTo>
                  <a:pt x="719831" y="84349"/>
                </a:lnTo>
                <a:lnTo>
                  <a:pt x="715541" y="90652"/>
                </a:lnTo>
                <a:lnTo>
                  <a:pt x="713596" y="92807"/>
                </a:lnTo>
                <a:close/>
              </a:path>
              <a:path w="778510" h="208914">
                <a:moveTo>
                  <a:pt x="610107" y="156813"/>
                </a:moveTo>
                <a:lnTo>
                  <a:pt x="608507" y="141954"/>
                </a:lnTo>
                <a:lnTo>
                  <a:pt x="631538" y="141926"/>
                </a:lnTo>
                <a:lnTo>
                  <a:pt x="647025" y="141726"/>
                </a:lnTo>
                <a:lnTo>
                  <a:pt x="704758" y="139008"/>
                </a:lnTo>
                <a:lnTo>
                  <a:pt x="744747" y="134411"/>
                </a:lnTo>
                <a:lnTo>
                  <a:pt x="746576" y="148355"/>
                </a:lnTo>
                <a:lnTo>
                  <a:pt x="705864" y="153321"/>
                </a:lnTo>
                <a:lnTo>
                  <a:pt x="662971" y="155896"/>
                </a:lnTo>
                <a:lnTo>
                  <a:pt x="632743" y="156779"/>
                </a:lnTo>
                <a:lnTo>
                  <a:pt x="610107" y="156813"/>
                </a:lnTo>
                <a:close/>
              </a:path>
            </a:pathLst>
          </a:custGeom>
          <a:solidFill>
            <a:srgbClr val="403322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459266" y="5462432"/>
            <a:ext cx="1003300" cy="208279"/>
          </a:xfrm>
          <a:custGeom>
            <a:avLst/>
            <a:gdLst/>
            <a:ahLst/>
            <a:cxnLst/>
            <a:rect l="l" t="t" r="r" b="b"/>
            <a:pathLst>
              <a:path w="1003300" h="208279">
                <a:moveTo>
                  <a:pt x="166185" y="150641"/>
                </a:moveTo>
                <a:lnTo>
                  <a:pt x="148812" y="150641"/>
                </a:lnTo>
                <a:lnTo>
                  <a:pt x="148812" y="68577"/>
                </a:lnTo>
                <a:lnTo>
                  <a:pt x="107208" y="68577"/>
                </a:lnTo>
                <a:lnTo>
                  <a:pt x="107208" y="53947"/>
                </a:lnTo>
                <a:lnTo>
                  <a:pt x="148812" y="53947"/>
                </a:lnTo>
                <a:lnTo>
                  <a:pt x="148812" y="0"/>
                </a:lnTo>
                <a:lnTo>
                  <a:pt x="166185" y="0"/>
                </a:lnTo>
                <a:lnTo>
                  <a:pt x="166185" y="150641"/>
                </a:lnTo>
                <a:close/>
              </a:path>
              <a:path w="1003300" h="208279">
                <a:moveTo>
                  <a:pt x="110180" y="29259"/>
                </a:moveTo>
                <a:lnTo>
                  <a:pt x="5943" y="29259"/>
                </a:lnTo>
                <a:lnTo>
                  <a:pt x="5943" y="14858"/>
                </a:lnTo>
                <a:lnTo>
                  <a:pt x="110180" y="14858"/>
                </a:lnTo>
                <a:lnTo>
                  <a:pt x="110180" y="29259"/>
                </a:lnTo>
                <a:close/>
              </a:path>
              <a:path w="1003300" h="208279">
                <a:moveTo>
                  <a:pt x="13029" y="121381"/>
                </a:moveTo>
                <a:lnTo>
                  <a:pt x="0" y="110180"/>
                </a:lnTo>
                <a:lnTo>
                  <a:pt x="11265" y="100478"/>
                </a:lnTo>
                <a:lnTo>
                  <a:pt x="18115" y="94279"/>
                </a:lnTo>
                <a:lnTo>
                  <a:pt x="44918" y="57947"/>
                </a:lnTo>
                <a:lnTo>
                  <a:pt x="49604" y="29259"/>
                </a:lnTo>
                <a:lnTo>
                  <a:pt x="66977" y="29259"/>
                </a:lnTo>
                <a:lnTo>
                  <a:pt x="66852" y="44471"/>
                </a:lnTo>
                <a:lnTo>
                  <a:pt x="65976" y="52261"/>
                </a:lnTo>
                <a:lnTo>
                  <a:pt x="63601" y="59237"/>
                </a:lnTo>
                <a:lnTo>
                  <a:pt x="58976" y="68805"/>
                </a:lnTo>
                <a:lnTo>
                  <a:pt x="60347" y="69491"/>
                </a:lnTo>
                <a:lnTo>
                  <a:pt x="76577" y="69491"/>
                </a:lnTo>
                <a:lnTo>
                  <a:pt x="83115" y="75434"/>
                </a:lnTo>
                <a:lnTo>
                  <a:pt x="55776" y="75434"/>
                </a:lnTo>
                <a:lnTo>
                  <a:pt x="54404" y="76806"/>
                </a:lnTo>
                <a:lnTo>
                  <a:pt x="48232" y="86407"/>
                </a:lnTo>
                <a:lnTo>
                  <a:pt x="32831" y="102688"/>
                </a:lnTo>
                <a:lnTo>
                  <a:pt x="28230" y="107308"/>
                </a:lnTo>
                <a:lnTo>
                  <a:pt x="22430" y="112764"/>
                </a:lnTo>
                <a:lnTo>
                  <a:pt x="13029" y="121381"/>
                </a:lnTo>
                <a:close/>
              </a:path>
              <a:path w="1003300" h="208279">
                <a:moveTo>
                  <a:pt x="76577" y="69491"/>
                </a:moveTo>
                <a:lnTo>
                  <a:pt x="60347" y="69491"/>
                </a:lnTo>
                <a:lnTo>
                  <a:pt x="63776" y="66748"/>
                </a:lnTo>
                <a:lnTo>
                  <a:pt x="66291" y="64919"/>
                </a:lnTo>
                <a:lnTo>
                  <a:pt x="71320" y="64919"/>
                </a:lnTo>
                <a:lnTo>
                  <a:pt x="74063" y="67205"/>
                </a:lnTo>
                <a:lnTo>
                  <a:pt x="76577" y="69491"/>
                </a:lnTo>
                <a:close/>
              </a:path>
              <a:path w="1003300" h="208279">
                <a:moveTo>
                  <a:pt x="104008" y="117266"/>
                </a:moveTo>
                <a:lnTo>
                  <a:pt x="60805" y="76806"/>
                </a:lnTo>
                <a:lnTo>
                  <a:pt x="59433" y="75434"/>
                </a:lnTo>
                <a:lnTo>
                  <a:pt x="83115" y="75434"/>
                </a:lnTo>
                <a:lnTo>
                  <a:pt x="116809" y="106065"/>
                </a:lnTo>
                <a:lnTo>
                  <a:pt x="104008" y="117266"/>
                </a:lnTo>
                <a:close/>
              </a:path>
              <a:path w="1003300" h="208279">
                <a:moveTo>
                  <a:pt x="170299" y="202759"/>
                </a:moveTo>
                <a:lnTo>
                  <a:pt x="45032" y="202759"/>
                </a:lnTo>
                <a:lnTo>
                  <a:pt x="39088" y="196816"/>
                </a:lnTo>
                <a:lnTo>
                  <a:pt x="39088" y="136925"/>
                </a:lnTo>
                <a:lnTo>
                  <a:pt x="56690" y="136925"/>
                </a:lnTo>
                <a:lnTo>
                  <a:pt x="56690" y="188358"/>
                </a:lnTo>
                <a:lnTo>
                  <a:pt x="170299" y="188358"/>
                </a:lnTo>
                <a:lnTo>
                  <a:pt x="170299" y="202759"/>
                </a:lnTo>
                <a:close/>
              </a:path>
              <a:path w="1003300" h="208279">
                <a:moveTo>
                  <a:pt x="357515" y="82978"/>
                </a:moveTo>
                <a:lnTo>
                  <a:pt x="226761" y="82978"/>
                </a:lnTo>
                <a:lnTo>
                  <a:pt x="226761" y="6171"/>
                </a:lnTo>
                <a:lnTo>
                  <a:pt x="357515" y="6171"/>
                </a:lnTo>
                <a:lnTo>
                  <a:pt x="357515" y="20344"/>
                </a:lnTo>
                <a:lnTo>
                  <a:pt x="243906" y="20344"/>
                </a:lnTo>
                <a:lnTo>
                  <a:pt x="243906" y="68805"/>
                </a:lnTo>
                <a:lnTo>
                  <a:pt x="357515" y="68805"/>
                </a:lnTo>
                <a:lnTo>
                  <a:pt x="357515" y="82978"/>
                </a:lnTo>
                <a:close/>
              </a:path>
              <a:path w="1003300" h="208279">
                <a:moveTo>
                  <a:pt x="357515" y="68805"/>
                </a:moveTo>
                <a:lnTo>
                  <a:pt x="340371" y="68805"/>
                </a:lnTo>
                <a:lnTo>
                  <a:pt x="340371" y="20344"/>
                </a:lnTo>
                <a:lnTo>
                  <a:pt x="357515" y="20344"/>
                </a:lnTo>
                <a:lnTo>
                  <a:pt x="357515" y="68805"/>
                </a:lnTo>
                <a:close/>
              </a:path>
              <a:path w="1003300" h="208279">
                <a:moveTo>
                  <a:pt x="385403" y="120695"/>
                </a:moveTo>
                <a:lnTo>
                  <a:pt x="198873" y="120695"/>
                </a:lnTo>
                <a:lnTo>
                  <a:pt x="198873" y="105837"/>
                </a:lnTo>
                <a:lnTo>
                  <a:pt x="385403" y="105837"/>
                </a:lnTo>
                <a:lnTo>
                  <a:pt x="385403" y="120695"/>
                </a:lnTo>
                <a:close/>
              </a:path>
              <a:path w="1003300" h="208279">
                <a:moveTo>
                  <a:pt x="301968" y="162527"/>
                </a:moveTo>
                <a:lnTo>
                  <a:pt x="284595" y="162527"/>
                </a:lnTo>
                <a:lnTo>
                  <a:pt x="284595" y="120695"/>
                </a:lnTo>
                <a:lnTo>
                  <a:pt x="301968" y="120695"/>
                </a:lnTo>
                <a:lnTo>
                  <a:pt x="301968" y="162527"/>
                </a:lnTo>
                <a:close/>
              </a:path>
              <a:path w="1003300" h="208279">
                <a:moveTo>
                  <a:pt x="361172" y="203902"/>
                </a:moveTo>
                <a:lnTo>
                  <a:pt x="231104" y="203902"/>
                </a:lnTo>
                <a:lnTo>
                  <a:pt x="225161" y="197959"/>
                </a:lnTo>
                <a:lnTo>
                  <a:pt x="225161" y="143554"/>
                </a:lnTo>
                <a:lnTo>
                  <a:pt x="242305" y="143554"/>
                </a:lnTo>
                <a:lnTo>
                  <a:pt x="242305" y="189501"/>
                </a:lnTo>
                <a:lnTo>
                  <a:pt x="361172" y="189501"/>
                </a:lnTo>
                <a:lnTo>
                  <a:pt x="361172" y="203902"/>
                </a:lnTo>
                <a:close/>
              </a:path>
              <a:path w="1003300" h="208279">
                <a:moveTo>
                  <a:pt x="562332" y="198873"/>
                </a:moveTo>
                <a:lnTo>
                  <a:pt x="544959" y="198873"/>
                </a:lnTo>
                <a:lnTo>
                  <a:pt x="544959" y="457"/>
                </a:lnTo>
                <a:lnTo>
                  <a:pt x="562332" y="457"/>
                </a:lnTo>
                <a:lnTo>
                  <a:pt x="562332" y="78177"/>
                </a:lnTo>
                <a:lnTo>
                  <a:pt x="595249" y="78177"/>
                </a:lnTo>
                <a:lnTo>
                  <a:pt x="595249" y="92807"/>
                </a:lnTo>
                <a:lnTo>
                  <a:pt x="562332" y="92807"/>
                </a:lnTo>
                <a:lnTo>
                  <a:pt x="562332" y="198873"/>
                </a:lnTo>
                <a:close/>
              </a:path>
              <a:path w="1003300" h="208279">
                <a:moveTo>
                  <a:pt x="417177" y="157041"/>
                </a:moveTo>
                <a:lnTo>
                  <a:pt x="406891" y="144012"/>
                </a:lnTo>
                <a:lnTo>
                  <a:pt x="425121" y="134286"/>
                </a:lnTo>
                <a:lnTo>
                  <a:pt x="436150" y="127924"/>
                </a:lnTo>
                <a:lnTo>
                  <a:pt x="469667" y="100379"/>
                </a:lnTo>
                <a:lnTo>
                  <a:pt x="484051" y="61287"/>
                </a:lnTo>
                <a:lnTo>
                  <a:pt x="484154" y="31088"/>
                </a:lnTo>
                <a:lnTo>
                  <a:pt x="412605" y="31088"/>
                </a:lnTo>
                <a:lnTo>
                  <a:pt x="412605" y="16229"/>
                </a:lnTo>
                <a:lnTo>
                  <a:pt x="501527" y="16229"/>
                </a:lnTo>
                <a:lnTo>
                  <a:pt x="501409" y="62948"/>
                </a:lnTo>
                <a:lnTo>
                  <a:pt x="489342" y="101392"/>
                </a:lnTo>
                <a:lnTo>
                  <a:pt x="457600" y="132852"/>
                </a:lnTo>
                <a:lnTo>
                  <a:pt x="436752" y="146363"/>
                </a:lnTo>
                <a:lnTo>
                  <a:pt x="417177" y="157041"/>
                </a:lnTo>
                <a:close/>
              </a:path>
              <a:path w="1003300" h="208279">
                <a:moveTo>
                  <a:pt x="766921" y="68577"/>
                </a:moveTo>
                <a:lnTo>
                  <a:pt x="635024" y="68577"/>
                </a:lnTo>
                <a:lnTo>
                  <a:pt x="635024" y="4571"/>
                </a:lnTo>
                <a:lnTo>
                  <a:pt x="765092" y="4571"/>
                </a:lnTo>
                <a:lnTo>
                  <a:pt x="765092" y="18515"/>
                </a:lnTo>
                <a:lnTo>
                  <a:pt x="652168" y="18515"/>
                </a:lnTo>
                <a:lnTo>
                  <a:pt x="652168" y="54633"/>
                </a:lnTo>
                <a:lnTo>
                  <a:pt x="766921" y="54633"/>
                </a:lnTo>
                <a:lnTo>
                  <a:pt x="766921" y="68577"/>
                </a:lnTo>
                <a:close/>
              </a:path>
              <a:path w="1003300" h="208279">
                <a:moveTo>
                  <a:pt x="793208" y="103551"/>
                </a:moveTo>
                <a:lnTo>
                  <a:pt x="606679" y="103551"/>
                </a:lnTo>
                <a:lnTo>
                  <a:pt x="606679" y="88921"/>
                </a:lnTo>
                <a:lnTo>
                  <a:pt x="793208" y="88921"/>
                </a:lnTo>
                <a:lnTo>
                  <a:pt x="793208" y="103551"/>
                </a:lnTo>
                <a:close/>
              </a:path>
              <a:path w="1003300" h="208279">
                <a:moveTo>
                  <a:pt x="771035" y="207788"/>
                </a:moveTo>
                <a:lnTo>
                  <a:pt x="641653" y="207788"/>
                </a:lnTo>
                <a:lnTo>
                  <a:pt x="635710" y="201845"/>
                </a:lnTo>
                <a:lnTo>
                  <a:pt x="635710" y="158641"/>
                </a:lnTo>
                <a:lnTo>
                  <a:pt x="748405" y="158641"/>
                </a:lnTo>
                <a:lnTo>
                  <a:pt x="748405" y="137154"/>
                </a:lnTo>
                <a:lnTo>
                  <a:pt x="634338" y="137154"/>
                </a:lnTo>
                <a:lnTo>
                  <a:pt x="634338" y="122981"/>
                </a:lnTo>
                <a:lnTo>
                  <a:pt x="765092" y="122981"/>
                </a:lnTo>
                <a:lnTo>
                  <a:pt x="765092" y="171900"/>
                </a:lnTo>
                <a:lnTo>
                  <a:pt x="652397" y="171900"/>
                </a:lnTo>
                <a:lnTo>
                  <a:pt x="652397" y="193616"/>
                </a:lnTo>
                <a:lnTo>
                  <a:pt x="771035" y="193616"/>
                </a:lnTo>
                <a:lnTo>
                  <a:pt x="771035" y="207788"/>
                </a:lnTo>
                <a:close/>
              </a:path>
              <a:path w="1003300" h="208279">
                <a:moveTo>
                  <a:pt x="971966" y="198416"/>
                </a:moveTo>
                <a:lnTo>
                  <a:pt x="954822" y="198416"/>
                </a:lnTo>
                <a:lnTo>
                  <a:pt x="954822" y="0"/>
                </a:lnTo>
                <a:lnTo>
                  <a:pt x="971966" y="0"/>
                </a:lnTo>
                <a:lnTo>
                  <a:pt x="971966" y="81606"/>
                </a:lnTo>
                <a:lnTo>
                  <a:pt x="1003055" y="81606"/>
                </a:lnTo>
                <a:lnTo>
                  <a:pt x="1003055" y="96236"/>
                </a:lnTo>
                <a:lnTo>
                  <a:pt x="971966" y="96236"/>
                </a:lnTo>
                <a:lnTo>
                  <a:pt x="971966" y="198416"/>
                </a:lnTo>
                <a:close/>
              </a:path>
              <a:path w="1003300" h="208279">
                <a:moveTo>
                  <a:pt x="914819" y="108123"/>
                </a:moveTo>
                <a:lnTo>
                  <a:pt x="898132" y="105608"/>
                </a:lnTo>
                <a:lnTo>
                  <a:pt x="902757" y="85903"/>
                </a:lnTo>
                <a:lnTo>
                  <a:pt x="905132" y="72263"/>
                </a:lnTo>
                <a:lnTo>
                  <a:pt x="906007" y="58322"/>
                </a:lnTo>
                <a:lnTo>
                  <a:pt x="906132" y="32459"/>
                </a:lnTo>
                <a:lnTo>
                  <a:pt x="820182" y="32459"/>
                </a:lnTo>
                <a:lnTo>
                  <a:pt x="820182" y="18058"/>
                </a:lnTo>
                <a:lnTo>
                  <a:pt x="923048" y="18058"/>
                </a:lnTo>
                <a:lnTo>
                  <a:pt x="923036" y="37717"/>
                </a:lnTo>
                <a:lnTo>
                  <a:pt x="922919" y="57236"/>
                </a:lnTo>
                <a:lnTo>
                  <a:pt x="922019" y="71977"/>
                </a:lnTo>
                <a:lnTo>
                  <a:pt x="919576" y="86675"/>
                </a:lnTo>
                <a:lnTo>
                  <a:pt x="914819" y="108123"/>
                </a:lnTo>
                <a:close/>
              </a:path>
              <a:path w="1003300" h="208279">
                <a:moveTo>
                  <a:pt x="808295" y="155441"/>
                </a:moveTo>
                <a:lnTo>
                  <a:pt x="806695" y="140811"/>
                </a:lnTo>
                <a:lnTo>
                  <a:pt x="829526" y="140726"/>
                </a:lnTo>
                <a:lnTo>
                  <a:pt x="852185" y="140125"/>
                </a:lnTo>
                <a:lnTo>
                  <a:pt x="852185" y="78177"/>
                </a:lnTo>
                <a:lnTo>
                  <a:pt x="869101" y="78177"/>
                </a:lnTo>
                <a:lnTo>
                  <a:pt x="869101" y="139440"/>
                </a:lnTo>
                <a:lnTo>
                  <a:pt x="939072" y="139440"/>
                </a:lnTo>
                <a:lnTo>
                  <a:pt x="900505" y="152130"/>
                </a:lnTo>
                <a:lnTo>
                  <a:pt x="859230" y="154573"/>
                </a:lnTo>
                <a:lnTo>
                  <a:pt x="830117" y="155409"/>
                </a:lnTo>
                <a:lnTo>
                  <a:pt x="808295" y="155441"/>
                </a:lnTo>
                <a:close/>
              </a:path>
              <a:path w="1003300" h="208279">
                <a:moveTo>
                  <a:pt x="939072" y="139440"/>
                </a:moveTo>
                <a:lnTo>
                  <a:pt x="869101" y="139440"/>
                </a:lnTo>
                <a:lnTo>
                  <a:pt x="893456" y="138315"/>
                </a:lnTo>
                <a:lnTo>
                  <a:pt x="908790" y="137297"/>
                </a:lnTo>
                <a:lnTo>
                  <a:pt x="921594" y="135807"/>
                </a:lnTo>
                <a:lnTo>
                  <a:pt x="938363" y="133268"/>
                </a:lnTo>
                <a:lnTo>
                  <a:pt x="939072" y="139440"/>
                </a:lnTo>
                <a:close/>
              </a:path>
            </a:pathLst>
          </a:custGeom>
          <a:solidFill>
            <a:srgbClr val="403322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534638" y="5462432"/>
            <a:ext cx="995680" cy="208279"/>
          </a:xfrm>
          <a:custGeom>
            <a:avLst/>
            <a:gdLst/>
            <a:ahLst/>
            <a:cxnLst/>
            <a:rect l="l" t="t" r="r" b="b"/>
            <a:pathLst>
              <a:path w="995679" h="208279">
                <a:moveTo>
                  <a:pt x="154069" y="150641"/>
                </a:moveTo>
                <a:lnTo>
                  <a:pt x="136697" y="150641"/>
                </a:lnTo>
                <a:lnTo>
                  <a:pt x="136697" y="0"/>
                </a:lnTo>
                <a:lnTo>
                  <a:pt x="154069" y="0"/>
                </a:lnTo>
                <a:lnTo>
                  <a:pt x="154069" y="60119"/>
                </a:lnTo>
                <a:lnTo>
                  <a:pt x="185844" y="60119"/>
                </a:lnTo>
                <a:lnTo>
                  <a:pt x="185844" y="74749"/>
                </a:lnTo>
                <a:lnTo>
                  <a:pt x="154069" y="74749"/>
                </a:lnTo>
                <a:lnTo>
                  <a:pt x="154069" y="150641"/>
                </a:lnTo>
                <a:close/>
              </a:path>
              <a:path w="995679" h="208279">
                <a:moveTo>
                  <a:pt x="94407" y="109952"/>
                </a:moveTo>
                <a:lnTo>
                  <a:pt x="0" y="109952"/>
                </a:lnTo>
                <a:lnTo>
                  <a:pt x="0" y="12801"/>
                </a:lnTo>
                <a:lnTo>
                  <a:pt x="94407" y="12801"/>
                </a:lnTo>
                <a:lnTo>
                  <a:pt x="94407" y="27202"/>
                </a:lnTo>
                <a:lnTo>
                  <a:pt x="17372" y="27202"/>
                </a:lnTo>
                <a:lnTo>
                  <a:pt x="17372" y="95550"/>
                </a:lnTo>
                <a:lnTo>
                  <a:pt x="94407" y="95550"/>
                </a:lnTo>
                <a:lnTo>
                  <a:pt x="94407" y="109952"/>
                </a:lnTo>
                <a:close/>
              </a:path>
              <a:path w="995679" h="208279">
                <a:moveTo>
                  <a:pt x="94407" y="95550"/>
                </a:moveTo>
                <a:lnTo>
                  <a:pt x="77034" y="95550"/>
                </a:lnTo>
                <a:lnTo>
                  <a:pt x="77034" y="27202"/>
                </a:lnTo>
                <a:lnTo>
                  <a:pt x="94407" y="27202"/>
                </a:lnTo>
                <a:lnTo>
                  <a:pt x="94407" y="95550"/>
                </a:lnTo>
                <a:close/>
              </a:path>
              <a:path w="995679" h="208279">
                <a:moveTo>
                  <a:pt x="158641" y="202759"/>
                </a:moveTo>
                <a:lnTo>
                  <a:pt x="35431" y="202759"/>
                </a:lnTo>
                <a:lnTo>
                  <a:pt x="29488" y="196816"/>
                </a:lnTo>
                <a:lnTo>
                  <a:pt x="29488" y="134182"/>
                </a:lnTo>
                <a:lnTo>
                  <a:pt x="46861" y="134182"/>
                </a:lnTo>
                <a:lnTo>
                  <a:pt x="46861" y="188358"/>
                </a:lnTo>
                <a:lnTo>
                  <a:pt x="158641" y="188358"/>
                </a:lnTo>
                <a:lnTo>
                  <a:pt x="158641" y="202759"/>
                </a:lnTo>
                <a:close/>
              </a:path>
              <a:path w="995679" h="208279">
                <a:moveTo>
                  <a:pt x="357286" y="68577"/>
                </a:moveTo>
                <a:lnTo>
                  <a:pt x="225390" y="68577"/>
                </a:lnTo>
                <a:lnTo>
                  <a:pt x="225390" y="4571"/>
                </a:lnTo>
                <a:lnTo>
                  <a:pt x="355458" y="4571"/>
                </a:lnTo>
                <a:lnTo>
                  <a:pt x="355458" y="18515"/>
                </a:lnTo>
                <a:lnTo>
                  <a:pt x="242534" y="18515"/>
                </a:lnTo>
                <a:lnTo>
                  <a:pt x="242534" y="54633"/>
                </a:lnTo>
                <a:lnTo>
                  <a:pt x="357286" y="54633"/>
                </a:lnTo>
                <a:lnTo>
                  <a:pt x="357286" y="68577"/>
                </a:lnTo>
                <a:close/>
              </a:path>
              <a:path w="995679" h="208279">
                <a:moveTo>
                  <a:pt x="383574" y="103551"/>
                </a:moveTo>
                <a:lnTo>
                  <a:pt x="197044" y="103551"/>
                </a:lnTo>
                <a:lnTo>
                  <a:pt x="197044" y="88921"/>
                </a:lnTo>
                <a:lnTo>
                  <a:pt x="383574" y="88921"/>
                </a:lnTo>
                <a:lnTo>
                  <a:pt x="383574" y="103551"/>
                </a:lnTo>
                <a:close/>
              </a:path>
              <a:path w="995679" h="208279">
                <a:moveTo>
                  <a:pt x="361401" y="207788"/>
                </a:moveTo>
                <a:lnTo>
                  <a:pt x="232019" y="207788"/>
                </a:lnTo>
                <a:lnTo>
                  <a:pt x="226075" y="201845"/>
                </a:lnTo>
                <a:lnTo>
                  <a:pt x="226075" y="158641"/>
                </a:lnTo>
                <a:lnTo>
                  <a:pt x="338771" y="158641"/>
                </a:lnTo>
                <a:lnTo>
                  <a:pt x="338771" y="137154"/>
                </a:lnTo>
                <a:lnTo>
                  <a:pt x="224704" y="137154"/>
                </a:lnTo>
                <a:lnTo>
                  <a:pt x="224704" y="122981"/>
                </a:lnTo>
                <a:lnTo>
                  <a:pt x="355458" y="122981"/>
                </a:lnTo>
                <a:lnTo>
                  <a:pt x="355458" y="171900"/>
                </a:lnTo>
                <a:lnTo>
                  <a:pt x="242763" y="171900"/>
                </a:lnTo>
                <a:lnTo>
                  <a:pt x="242763" y="193616"/>
                </a:lnTo>
                <a:lnTo>
                  <a:pt x="361401" y="193616"/>
                </a:lnTo>
                <a:lnTo>
                  <a:pt x="361401" y="207788"/>
                </a:lnTo>
                <a:close/>
              </a:path>
              <a:path w="995679" h="208279">
                <a:moveTo>
                  <a:pt x="571247" y="71320"/>
                </a:moveTo>
                <a:lnTo>
                  <a:pt x="554103" y="71320"/>
                </a:lnTo>
                <a:lnTo>
                  <a:pt x="554103" y="0"/>
                </a:lnTo>
                <a:lnTo>
                  <a:pt x="571247" y="0"/>
                </a:lnTo>
                <a:lnTo>
                  <a:pt x="571247" y="71320"/>
                </a:lnTo>
                <a:close/>
              </a:path>
              <a:path w="995679" h="208279">
                <a:moveTo>
                  <a:pt x="459009" y="147898"/>
                </a:moveTo>
                <a:lnTo>
                  <a:pt x="420720" y="130753"/>
                </a:lnTo>
                <a:lnTo>
                  <a:pt x="406307" y="71320"/>
                </a:lnTo>
                <a:lnTo>
                  <a:pt x="406430" y="60542"/>
                </a:lnTo>
                <a:lnTo>
                  <a:pt x="429307" y="19757"/>
                </a:lnTo>
                <a:lnTo>
                  <a:pt x="459009" y="12572"/>
                </a:lnTo>
                <a:lnTo>
                  <a:pt x="472050" y="12804"/>
                </a:lnTo>
                <a:lnTo>
                  <a:pt x="480182" y="14429"/>
                </a:lnTo>
                <a:lnTo>
                  <a:pt x="486815" y="18840"/>
                </a:lnTo>
                <a:lnTo>
                  <a:pt x="495128" y="27202"/>
                </a:lnTo>
                <a:lnTo>
                  <a:pt x="459009" y="27202"/>
                </a:lnTo>
                <a:lnTo>
                  <a:pt x="449876" y="27379"/>
                </a:lnTo>
                <a:lnTo>
                  <a:pt x="424867" y="58624"/>
                </a:lnTo>
                <a:lnTo>
                  <a:pt x="424845" y="60542"/>
                </a:lnTo>
                <a:lnTo>
                  <a:pt x="424867" y="101845"/>
                </a:lnTo>
                <a:lnTo>
                  <a:pt x="449876" y="133091"/>
                </a:lnTo>
                <a:lnTo>
                  <a:pt x="459009" y="133268"/>
                </a:lnTo>
                <a:lnTo>
                  <a:pt x="495055" y="133268"/>
                </a:lnTo>
                <a:lnTo>
                  <a:pt x="487362" y="141292"/>
                </a:lnTo>
                <a:lnTo>
                  <a:pt x="480611" y="145940"/>
                </a:lnTo>
                <a:lnTo>
                  <a:pt x="472317" y="147653"/>
                </a:lnTo>
                <a:lnTo>
                  <a:pt x="459009" y="147898"/>
                </a:lnTo>
                <a:close/>
              </a:path>
              <a:path w="995679" h="208279">
                <a:moveTo>
                  <a:pt x="495055" y="133268"/>
                </a:moveTo>
                <a:lnTo>
                  <a:pt x="459009" y="133268"/>
                </a:lnTo>
                <a:lnTo>
                  <a:pt x="468144" y="133091"/>
                </a:lnTo>
                <a:lnTo>
                  <a:pt x="473796" y="131853"/>
                </a:lnTo>
                <a:lnTo>
                  <a:pt x="493401" y="60542"/>
                </a:lnTo>
                <a:lnTo>
                  <a:pt x="493378" y="58624"/>
                </a:lnTo>
                <a:lnTo>
                  <a:pt x="468144" y="27379"/>
                </a:lnTo>
                <a:lnTo>
                  <a:pt x="459009" y="27202"/>
                </a:lnTo>
                <a:lnTo>
                  <a:pt x="495128" y="27202"/>
                </a:lnTo>
                <a:lnTo>
                  <a:pt x="511585" y="71320"/>
                </a:lnTo>
                <a:lnTo>
                  <a:pt x="571247" y="71320"/>
                </a:lnTo>
                <a:lnTo>
                  <a:pt x="571247" y="85950"/>
                </a:lnTo>
                <a:lnTo>
                  <a:pt x="511585" y="85950"/>
                </a:lnTo>
                <a:lnTo>
                  <a:pt x="510699" y="103903"/>
                </a:lnTo>
                <a:lnTo>
                  <a:pt x="508785" y="114709"/>
                </a:lnTo>
                <a:lnTo>
                  <a:pt x="504384" y="122708"/>
                </a:lnTo>
                <a:lnTo>
                  <a:pt x="496041" y="132239"/>
                </a:lnTo>
                <a:lnTo>
                  <a:pt x="495055" y="133268"/>
                </a:lnTo>
                <a:close/>
              </a:path>
              <a:path w="995679" h="208279">
                <a:moveTo>
                  <a:pt x="571247" y="198416"/>
                </a:moveTo>
                <a:lnTo>
                  <a:pt x="554103" y="198416"/>
                </a:lnTo>
                <a:lnTo>
                  <a:pt x="554103" y="85950"/>
                </a:lnTo>
                <a:lnTo>
                  <a:pt x="571247" y="85950"/>
                </a:lnTo>
                <a:lnTo>
                  <a:pt x="571247" y="198416"/>
                </a:lnTo>
                <a:close/>
              </a:path>
              <a:path w="995679" h="208279">
                <a:moveTo>
                  <a:pt x="765778" y="150641"/>
                </a:moveTo>
                <a:lnTo>
                  <a:pt x="748405" y="150641"/>
                </a:lnTo>
                <a:lnTo>
                  <a:pt x="748405" y="0"/>
                </a:lnTo>
                <a:lnTo>
                  <a:pt x="765778" y="0"/>
                </a:lnTo>
                <a:lnTo>
                  <a:pt x="765778" y="60119"/>
                </a:lnTo>
                <a:lnTo>
                  <a:pt x="797552" y="60119"/>
                </a:lnTo>
                <a:lnTo>
                  <a:pt x="797552" y="74749"/>
                </a:lnTo>
                <a:lnTo>
                  <a:pt x="765778" y="74749"/>
                </a:lnTo>
                <a:lnTo>
                  <a:pt x="765778" y="150641"/>
                </a:lnTo>
                <a:close/>
              </a:path>
              <a:path w="995679" h="208279">
                <a:moveTo>
                  <a:pt x="618337" y="122753"/>
                </a:moveTo>
                <a:lnTo>
                  <a:pt x="608965" y="109494"/>
                </a:lnTo>
                <a:lnTo>
                  <a:pt x="627191" y="101937"/>
                </a:lnTo>
                <a:lnTo>
                  <a:pt x="638196" y="97036"/>
                </a:lnTo>
                <a:lnTo>
                  <a:pt x="671313" y="76434"/>
                </a:lnTo>
                <a:lnTo>
                  <a:pt x="685771" y="28345"/>
                </a:lnTo>
                <a:lnTo>
                  <a:pt x="614679" y="28345"/>
                </a:lnTo>
                <a:lnTo>
                  <a:pt x="614679" y="13486"/>
                </a:lnTo>
                <a:lnTo>
                  <a:pt x="703144" y="13486"/>
                </a:lnTo>
                <a:lnTo>
                  <a:pt x="703028" y="48721"/>
                </a:lnTo>
                <a:lnTo>
                  <a:pt x="686971" y="84978"/>
                </a:lnTo>
                <a:lnTo>
                  <a:pt x="650382" y="108894"/>
                </a:lnTo>
                <a:lnTo>
                  <a:pt x="638308" y="114377"/>
                </a:lnTo>
                <a:lnTo>
                  <a:pt x="618337" y="122753"/>
                </a:lnTo>
                <a:close/>
              </a:path>
              <a:path w="995679" h="208279">
                <a:moveTo>
                  <a:pt x="770349" y="202759"/>
                </a:moveTo>
                <a:lnTo>
                  <a:pt x="647139" y="202759"/>
                </a:lnTo>
                <a:lnTo>
                  <a:pt x="641196" y="196816"/>
                </a:lnTo>
                <a:lnTo>
                  <a:pt x="641196" y="134182"/>
                </a:lnTo>
                <a:lnTo>
                  <a:pt x="658569" y="134182"/>
                </a:lnTo>
                <a:lnTo>
                  <a:pt x="658569" y="188358"/>
                </a:lnTo>
                <a:lnTo>
                  <a:pt x="770349" y="188358"/>
                </a:lnTo>
                <a:lnTo>
                  <a:pt x="770349" y="202759"/>
                </a:lnTo>
                <a:close/>
              </a:path>
              <a:path w="995679" h="208279">
                <a:moveTo>
                  <a:pt x="971052" y="106751"/>
                </a:moveTo>
                <a:lnTo>
                  <a:pt x="835498" y="106751"/>
                </a:lnTo>
                <a:lnTo>
                  <a:pt x="835498" y="13029"/>
                </a:lnTo>
                <a:lnTo>
                  <a:pt x="852871" y="13029"/>
                </a:lnTo>
                <a:lnTo>
                  <a:pt x="852871" y="91893"/>
                </a:lnTo>
                <a:lnTo>
                  <a:pt x="971052" y="91893"/>
                </a:lnTo>
                <a:lnTo>
                  <a:pt x="971052" y="106751"/>
                </a:lnTo>
                <a:close/>
              </a:path>
              <a:path w="995679" h="208279">
                <a:moveTo>
                  <a:pt x="995282" y="175786"/>
                </a:moveTo>
                <a:lnTo>
                  <a:pt x="808753" y="175786"/>
                </a:lnTo>
                <a:lnTo>
                  <a:pt x="808753" y="160927"/>
                </a:lnTo>
                <a:lnTo>
                  <a:pt x="995282" y="160927"/>
                </a:lnTo>
                <a:lnTo>
                  <a:pt x="995282" y="175786"/>
                </a:lnTo>
                <a:close/>
              </a:path>
            </a:pathLst>
          </a:custGeom>
          <a:solidFill>
            <a:srgbClr val="403322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607600" y="5462432"/>
            <a:ext cx="374015" cy="207010"/>
          </a:xfrm>
          <a:custGeom>
            <a:avLst/>
            <a:gdLst/>
            <a:ahLst/>
            <a:cxnLst/>
            <a:rect l="l" t="t" r="r" b="b"/>
            <a:pathLst>
              <a:path w="374015" h="207010">
                <a:moveTo>
                  <a:pt x="164938" y="47546"/>
                </a:moveTo>
                <a:lnTo>
                  <a:pt x="147565" y="47546"/>
                </a:lnTo>
                <a:lnTo>
                  <a:pt x="147565" y="0"/>
                </a:lnTo>
                <a:lnTo>
                  <a:pt x="164938" y="0"/>
                </a:lnTo>
                <a:lnTo>
                  <a:pt x="164938" y="47546"/>
                </a:lnTo>
                <a:close/>
              </a:path>
              <a:path w="374015" h="207010">
                <a:moveTo>
                  <a:pt x="51786" y="104008"/>
                </a:moveTo>
                <a:lnTo>
                  <a:pt x="13154" y="92121"/>
                </a:lnTo>
                <a:lnTo>
                  <a:pt x="0" y="46327"/>
                </a:lnTo>
                <a:lnTo>
                  <a:pt x="725" y="40703"/>
                </a:lnTo>
                <a:lnTo>
                  <a:pt x="31968" y="8679"/>
                </a:lnTo>
                <a:lnTo>
                  <a:pt x="51786" y="6171"/>
                </a:lnTo>
                <a:lnTo>
                  <a:pt x="64164" y="6345"/>
                </a:lnTo>
                <a:lnTo>
                  <a:pt x="71945" y="7557"/>
                </a:lnTo>
                <a:lnTo>
                  <a:pt x="78419" y="10849"/>
                </a:lnTo>
                <a:lnTo>
                  <a:pt x="86875" y="17258"/>
                </a:lnTo>
                <a:lnTo>
                  <a:pt x="90631" y="20344"/>
                </a:lnTo>
                <a:lnTo>
                  <a:pt x="51786" y="20344"/>
                </a:lnTo>
                <a:lnTo>
                  <a:pt x="42919" y="20476"/>
                </a:lnTo>
                <a:lnTo>
                  <a:pt x="37428" y="21401"/>
                </a:lnTo>
                <a:lnTo>
                  <a:pt x="33029" y="23912"/>
                </a:lnTo>
                <a:lnTo>
                  <a:pt x="27441" y="28802"/>
                </a:lnTo>
                <a:lnTo>
                  <a:pt x="18183" y="37260"/>
                </a:lnTo>
                <a:lnTo>
                  <a:pt x="18183" y="72920"/>
                </a:lnTo>
                <a:lnTo>
                  <a:pt x="51786" y="89836"/>
                </a:lnTo>
                <a:lnTo>
                  <a:pt x="90424" y="89836"/>
                </a:lnTo>
                <a:lnTo>
                  <a:pt x="86989" y="92693"/>
                </a:lnTo>
                <a:lnTo>
                  <a:pt x="78467" y="99235"/>
                </a:lnTo>
                <a:lnTo>
                  <a:pt x="71959" y="102594"/>
                </a:lnTo>
                <a:lnTo>
                  <a:pt x="64166" y="103831"/>
                </a:lnTo>
                <a:lnTo>
                  <a:pt x="51786" y="104008"/>
                </a:lnTo>
                <a:close/>
              </a:path>
              <a:path w="374015" h="207010">
                <a:moveTo>
                  <a:pt x="90424" y="89836"/>
                </a:moveTo>
                <a:lnTo>
                  <a:pt x="51786" y="89836"/>
                </a:lnTo>
                <a:lnTo>
                  <a:pt x="60655" y="89703"/>
                </a:lnTo>
                <a:lnTo>
                  <a:pt x="66159" y="88778"/>
                </a:lnTo>
                <a:lnTo>
                  <a:pt x="70591" y="86267"/>
                </a:lnTo>
                <a:lnTo>
                  <a:pt x="76245" y="81378"/>
                </a:lnTo>
                <a:lnTo>
                  <a:pt x="85617" y="72920"/>
                </a:lnTo>
                <a:lnTo>
                  <a:pt x="85617" y="37260"/>
                </a:lnTo>
                <a:lnTo>
                  <a:pt x="51786" y="20344"/>
                </a:lnTo>
                <a:lnTo>
                  <a:pt x="90631" y="20344"/>
                </a:lnTo>
                <a:lnTo>
                  <a:pt x="95041" y="23968"/>
                </a:lnTo>
                <a:lnTo>
                  <a:pt x="99490" y="29359"/>
                </a:lnTo>
                <a:lnTo>
                  <a:pt x="101774" y="36272"/>
                </a:lnTo>
                <a:lnTo>
                  <a:pt x="103447" y="47546"/>
                </a:lnTo>
                <a:lnTo>
                  <a:pt x="164938" y="47546"/>
                </a:lnTo>
                <a:lnTo>
                  <a:pt x="164938" y="61948"/>
                </a:lnTo>
                <a:lnTo>
                  <a:pt x="103447" y="61948"/>
                </a:lnTo>
                <a:lnTo>
                  <a:pt x="101904" y="73357"/>
                </a:lnTo>
                <a:lnTo>
                  <a:pt x="99676" y="80363"/>
                </a:lnTo>
                <a:lnTo>
                  <a:pt x="95218" y="85848"/>
                </a:lnTo>
                <a:lnTo>
                  <a:pt x="90424" y="89836"/>
                </a:lnTo>
                <a:close/>
              </a:path>
              <a:path w="374015" h="207010">
                <a:moveTo>
                  <a:pt x="164938" y="110180"/>
                </a:moveTo>
                <a:lnTo>
                  <a:pt x="147565" y="110180"/>
                </a:lnTo>
                <a:lnTo>
                  <a:pt x="147565" y="61948"/>
                </a:lnTo>
                <a:lnTo>
                  <a:pt x="164938" y="61948"/>
                </a:lnTo>
                <a:lnTo>
                  <a:pt x="164938" y="110180"/>
                </a:lnTo>
                <a:close/>
              </a:path>
              <a:path w="374015" h="207010">
                <a:moveTo>
                  <a:pt x="164938" y="206645"/>
                </a:moveTo>
                <a:lnTo>
                  <a:pt x="45385" y="206645"/>
                </a:lnTo>
                <a:lnTo>
                  <a:pt x="39442" y="200702"/>
                </a:lnTo>
                <a:lnTo>
                  <a:pt x="39442" y="122981"/>
                </a:lnTo>
                <a:lnTo>
                  <a:pt x="56358" y="122981"/>
                </a:lnTo>
                <a:lnTo>
                  <a:pt x="56358" y="149269"/>
                </a:lnTo>
                <a:lnTo>
                  <a:pt x="164938" y="149269"/>
                </a:lnTo>
                <a:lnTo>
                  <a:pt x="164938" y="164127"/>
                </a:lnTo>
                <a:lnTo>
                  <a:pt x="56358" y="164127"/>
                </a:lnTo>
                <a:lnTo>
                  <a:pt x="56358" y="191787"/>
                </a:lnTo>
                <a:lnTo>
                  <a:pt x="164938" y="191787"/>
                </a:lnTo>
                <a:lnTo>
                  <a:pt x="164938" y="206645"/>
                </a:lnTo>
                <a:close/>
              </a:path>
              <a:path w="374015" h="207010">
                <a:moveTo>
                  <a:pt x="164938" y="149269"/>
                </a:moveTo>
                <a:lnTo>
                  <a:pt x="147565" y="149269"/>
                </a:lnTo>
                <a:lnTo>
                  <a:pt x="147565" y="122981"/>
                </a:lnTo>
                <a:lnTo>
                  <a:pt x="164938" y="122981"/>
                </a:lnTo>
                <a:lnTo>
                  <a:pt x="164938" y="149269"/>
                </a:lnTo>
                <a:close/>
              </a:path>
              <a:path w="374015" h="207010">
                <a:moveTo>
                  <a:pt x="164938" y="191787"/>
                </a:moveTo>
                <a:lnTo>
                  <a:pt x="147565" y="191787"/>
                </a:lnTo>
                <a:lnTo>
                  <a:pt x="147565" y="164127"/>
                </a:lnTo>
                <a:lnTo>
                  <a:pt x="164938" y="164127"/>
                </a:lnTo>
                <a:lnTo>
                  <a:pt x="164938" y="191787"/>
                </a:lnTo>
                <a:close/>
              </a:path>
              <a:path w="374015" h="207010">
                <a:moveTo>
                  <a:pt x="373870" y="198416"/>
                </a:moveTo>
                <a:lnTo>
                  <a:pt x="357411" y="198416"/>
                </a:lnTo>
                <a:lnTo>
                  <a:pt x="357411" y="0"/>
                </a:lnTo>
                <a:lnTo>
                  <a:pt x="373870" y="0"/>
                </a:lnTo>
                <a:lnTo>
                  <a:pt x="373870" y="198416"/>
                </a:lnTo>
                <a:close/>
              </a:path>
              <a:path w="374015" h="207010">
                <a:moveTo>
                  <a:pt x="327695" y="192930"/>
                </a:moveTo>
                <a:lnTo>
                  <a:pt x="311693" y="192930"/>
                </a:lnTo>
                <a:lnTo>
                  <a:pt x="311693" y="99894"/>
                </a:lnTo>
                <a:lnTo>
                  <a:pt x="283120" y="99894"/>
                </a:lnTo>
                <a:lnTo>
                  <a:pt x="283120" y="85721"/>
                </a:lnTo>
                <a:lnTo>
                  <a:pt x="311693" y="85721"/>
                </a:lnTo>
                <a:lnTo>
                  <a:pt x="311693" y="3428"/>
                </a:lnTo>
                <a:lnTo>
                  <a:pt x="327695" y="3428"/>
                </a:lnTo>
                <a:lnTo>
                  <a:pt x="327695" y="192930"/>
                </a:lnTo>
                <a:close/>
              </a:path>
              <a:path w="374015" h="207010">
                <a:moveTo>
                  <a:pt x="273747" y="27430"/>
                </a:moveTo>
                <a:lnTo>
                  <a:pt x="221172" y="27430"/>
                </a:lnTo>
                <a:lnTo>
                  <a:pt x="221172" y="13258"/>
                </a:lnTo>
                <a:lnTo>
                  <a:pt x="273747" y="13258"/>
                </a:lnTo>
                <a:lnTo>
                  <a:pt x="273747" y="27430"/>
                </a:lnTo>
                <a:close/>
              </a:path>
              <a:path w="374015" h="207010">
                <a:moveTo>
                  <a:pt x="292720" y="64462"/>
                </a:moveTo>
                <a:lnTo>
                  <a:pt x="201513" y="64462"/>
                </a:lnTo>
                <a:lnTo>
                  <a:pt x="201513" y="50518"/>
                </a:lnTo>
                <a:lnTo>
                  <a:pt x="292720" y="50518"/>
                </a:lnTo>
                <a:lnTo>
                  <a:pt x="292720" y="64462"/>
                </a:lnTo>
                <a:close/>
              </a:path>
              <a:path w="374015" h="207010">
                <a:moveTo>
                  <a:pt x="208370" y="157727"/>
                </a:moveTo>
                <a:lnTo>
                  <a:pt x="196712" y="147669"/>
                </a:lnTo>
                <a:lnTo>
                  <a:pt x="206501" y="137427"/>
                </a:lnTo>
                <a:lnTo>
                  <a:pt x="212442" y="130882"/>
                </a:lnTo>
                <a:lnTo>
                  <a:pt x="235344" y="92579"/>
                </a:lnTo>
                <a:lnTo>
                  <a:pt x="239230" y="64462"/>
                </a:lnTo>
                <a:lnTo>
                  <a:pt x="255231" y="64462"/>
                </a:lnTo>
                <a:lnTo>
                  <a:pt x="248374" y="103094"/>
                </a:lnTo>
                <a:lnTo>
                  <a:pt x="249288" y="103780"/>
                </a:lnTo>
                <a:lnTo>
                  <a:pt x="261357" y="103780"/>
                </a:lnTo>
                <a:lnTo>
                  <a:pt x="267526" y="110637"/>
                </a:lnTo>
                <a:lnTo>
                  <a:pt x="245174" y="110637"/>
                </a:lnTo>
                <a:lnTo>
                  <a:pt x="244259" y="112009"/>
                </a:lnTo>
                <a:lnTo>
                  <a:pt x="239002" y="121838"/>
                </a:lnTo>
                <a:lnTo>
                  <a:pt x="225263" y="139195"/>
                </a:lnTo>
                <a:lnTo>
                  <a:pt x="221243" y="143969"/>
                </a:lnTo>
                <a:lnTo>
                  <a:pt x="216301" y="149364"/>
                </a:lnTo>
                <a:lnTo>
                  <a:pt x="208370" y="157727"/>
                </a:lnTo>
                <a:close/>
              </a:path>
              <a:path w="374015" h="207010">
                <a:moveTo>
                  <a:pt x="261357" y="103780"/>
                </a:moveTo>
                <a:lnTo>
                  <a:pt x="249288" y="103780"/>
                </a:lnTo>
                <a:lnTo>
                  <a:pt x="251345" y="102179"/>
                </a:lnTo>
                <a:lnTo>
                  <a:pt x="253403" y="100808"/>
                </a:lnTo>
                <a:lnTo>
                  <a:pt x="258432" y="100808"/>
                </a:lnTo>
                <a:lnTo>
                  <a:pt x="260946" y="103322"/>
                </a:lnTo>
                <a:lnTo>
                  <a:pt x="261357" y="103780"/>
                </a:lnTo>
                <a:close/>
              </a:path>
              <a:path w="374015" h="207010">
                <a:moveTo>
                  <a:pt x="285863" y="154527"/>
                </a:moveTo>
                <a:lnTo>
                  <a:pt x="248831" y="111780"/>
                </a:lnTo>
                <a:lnTo>
                  <a:pt x="247688" y="110637"/>
                </a:lnTo>
                <a:lnTo>
                  <a:pt x="267526" y="110637"/>
                </a:lnTo>
                <a:lnTo>
                  <a:pt x="297749" y="144240"/>
                </a:lnTo>
                <a:lnTo>
                  <a:pt x="285863" y="154527"/>
                </a:lnTo>
                <a:close/>
              </a:path>
            </a:pathLst>
          </a:custGeom>
          <a:solidFill>
            <a:srgbClr val="403322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7074641" y="5462432"/>
            <a:ext cx="1181735" cy="207010"/>
          </a:xfrm>
          <a:custGeom>
            <a:avLst/>
            <a:gdLst/>
            <a:ahLst/>
            <a:cxnLst/>
            <a:rect l="l" t="t" r="r" b="b"/>
            <a:pathLst>
              <a:path w="1181734" h="207010">
                <a:moveTo>
                  <a:pt x="158413" y="198416"/>
                </a:moveTo>
                <a:lnTo>
                  <a:pt x="141040" y="198416"/>
                </a:lnTo>
                <a:lnTo>
                  <a:pt x="141040" y="0"/>
                </a:lnTo>
                <a:lnTo>
                  <a:pt x="158413" y="0"/>
                </a:lnTo>
                <a:lnTo>
                  <a:pt x="158413" y="198416"/>
                </a:lnTo>
                <a:close/>
              </a:path>
              <a:path w="1181734" h="207010">
                <a:moveTo>
                  <a:pt x="95322" y="143097"/>
                </a:moveTo>
                <a:lnTo>
                  <a:pt x="0" y="143097"/>
                </a:lnTo>
                <a:lnTo>
                  <a:pt x="0" y="15772"/>
                </a:lnTo>
                <a:lnTo>
                  <a:pt x="95322" y="15772"/>
                </a:lnTo>
                <a:lnTo>
                  <a:pt x="95322" y="30173"/>
                </a:lnTo>
                <a:lnTo>
                  <a:pt x="16915" y="30173"/>
                </a:lnTo>
                <a:lnTo>
                  <a:pt x="16915" y="128696"/>
                </a:lnTo>
                <a:lnTo>
                  <a:pt x="95322" y="128696"/>
                </a:lnTo>
                <a:lnTo>
                  <a:pt x="95322" y="143097"/>
                </a:lnTo>
                <a:close/>
              </a:path>
              <a:path w="1181734" h="207010">
                <a:moveTo>
                  <a:pt x="95322" y="128696"/>
                </a:moveTo>
                <a:lnTo>
                  <a:pt x="78177" y="128696"/>
                </a:lnTo>
                <a:lnTo>
                  <a:pt x="78177" y="30173"/>
                </a:lnTo>
                <a:lnTo>
                  <a:pt x="95322" y="30173"/>
                </a:lnTo>
                <a:lnTo>
                  <a:pt x="95322" y="128696"/>
                </a:lnTo>
                <a:close/>
              </a:path>
              <a:path w="1181734" h="207010">
                <a:moveTo>
                  <a:pt x="363458" y="150641"/>
                </a:moveTo>
                <a:lnTo>
                  <a:pt x="346085" y="150641"/>
                </a:lnTo>
                <a:lnTo>
                  <a:pt x="346085" y="82521"/>
                </a:lnTo>
                <a:lnTo>
                  <a:pt x="304482" y="82521"/>
                </a:lnTo>
                <a:lnTo>
                  <a:pt x="304482" y="68348"/>
                </a:lnTo>
                <a:lnTo>
                  <a:pt x="346085" y="68348"/>
                </a:lnTo>
                <a:lnTo>
                  <a:pt x="346085" y="40460"/>
                </a:lnTo>
                <a:lnTo>
                  <a:pt x="304482" y="40460"/>
                </a:lnTo>
                <a:lnTo>
                  <a:pt x="304482" y="26287"/>
                </a:lnTo>
                <a:lnTo>
                  <a:pt x="346085" y="26287"/>
                </a:lnTo>
                <a:lnTo>
                  <a:pt x="346085" y="0"/>
                </a:lnTo>
                <a:lnTo>
                  <a:pt x="363458" y="0"/>
                </a:lnTo>
                <a:lnTo>
                  <a:pt x="363458" y="150641"/>
                </a:lnTo>
                <a:close/>
              </a:path>
              <a:path w="1181734" h="207010">
                <a:moveTo>
                  <a:pt x="207331" y="122295"/>
                </a:moveTo>
                <a:lnTo>
                  <a:pt x="194530" y="111094"/>
                </a:lnTo>
                <a:lnTo>
                  <a:pt x="205793" y="100186"/>
                </a:lnTo>
                <a:lnTo>
                  <a:pt x="212632" y="93264"/>
                </a:lnTo>
                <a:lnTo>
                  <a:pt x="236300" y="61274"/>
                </a:lnTo>
                <a:lnTo>
                  <a:pt x="243677" y="9600"/>
                </a:lnTo>
                <a:lnTo>
                  <a:pt x="261050" y="9600"/>
                </a:lnTo>
                <a:lnTo>
                  <a:pt x="260925" y="38310"/>
                </a:lnTo>
                <a:lnTo>
                  <a:pt x="260050" y="47089"/>
                </a:lnTo>
                <a:lnTo>
                  <a:pt x="257675" y="54840"/>
                </a:lnTo>
                <a:lnTo>
                  <a:pt x="253049" y="65376"/>
                </a:lnTo>
                <a:lnTo>
                  <a:pt x="253964" y="65834"/>
                </a:lnTo>
                <a:lnTo>
                  <a:pt x="270165" y="65834"/>
                </a:lnTo>
                <a:lnTo>
                  <a:pt x="276046" y="71777"/>
                </a:lnTo>
                <a:lnTo>
                  <a:pt x="250077" y="71777"/>
                </a:lnTo>
                <a:lnTo>
                  <a:pt x="248935" y="73148"/>
                </a:lnTo>
                <a:lnTo>
                  <a:pt x="223118" y="106323"/>
                </a:lnTo>
                <a:lnTo>
                  <a:pt x="217127" y="112477"/>
                </a:lnTo>
                <a:lnTo>
                  <a:pt x="207331" y="122295"/>
                </a:lnTo>
                <a:close/>
              </a:path>
              <a:path w="1181734" h="207010">
                <a:moveTo>
                  <a:pt x="270165" y="65834"/>
                </a:moveTo>
                <a:lnTo>
                  <a:pt x="253964" y="65834"/>
                </a:lnTo>
                <a:lnTo>
                  <a:pt x="257621" y="62862"/>
                </a:lnTo>
                <a:lnTo>
                  <a:pt x="260364" y="60805"/>
                </a:lnTo>
                <a:lnTo>
                  <a:pt x="265393" y="60805"/>
                </a:lnTo>
                <a:lnTo>
                  <a:pt x="267450" y="63090"/>
                </a:lnTo>
                <a:lnTo>
                  <a:pt x="270165" y="65834"/>
                </a:lnTo>
                <a:close/>
              </a:path>
              <a:path w="1181734" h="207010">
                <a:moveTo>
                  <a:pt x="298081" y="118638"/>
                </a:moveTo>
                <a:lnTo>
                  <a:pt x="254421" y="73148"/>
                </a:lnTo>
                <a:lnTo>
                  <a:pt x="253278" y="71777"/>
                </a:lnTo>
                <a:lnTo>
                  <a:pt x="276046" y="71777"/>
                </a:lnTo>
                <a:lnTo>
                  <a:pt x="310654" y="106751"/>
                </a:lnTo>
                <a:lnTo>
                  <a:pt x="298081" y="118638"/>
                </a:lnTo>
                <a:close/>
              </a:path>
              <a:path w="1181734" h="207010">
                <a:moveTo>
                  <a:pt x="367573" y="202759"/>
                </a:moveTo>
                <a:lnTo>
                  <a:pt x="242305" y="202759"/>
                </a:lnTo>
                <a:lnTo>
                  <a:pt x="236362" y="196816"/>
                </a:lnTo>
                <a:lnTo>
                  <a:pt x="236362" y="135325"/>
                </a:lnTo>
                <a:lnTo>
                  <a:pt x="253964" y="135325"/>
                </a:lnTo>
                <a:lnTo>
                  <a:pt x="253964" y="188358"/>
                </a:lnTo>
                <a:lnTo>
                  <a:pt x="367573" y="188358"/>
                </a:lnTo>
                <a:lnTo>
                  <a:pt x="367573" y="202759"/>
                </a:lnTo>
                <a:close/>
              </a:path>
              <a:path w="1181734" h="207010">
                <a:moveTo>
                  <a:pt x="410319" y="67891"/>
                </a:moveTo>
                <a:lnTo>
                  <a:pt x="399118" y="55776"/>
                </a:lnTo>
                <a:lnTo>
                  <a:pt x="441408" y="16229"/>
                </a:lnTo>
                <a:lnTo>
                  <a:pt x="471353" y="16229"/>
                </a:lnTo>
                <a:lnTo>
                  <a:pt x="471353" y="30402"/>
                </a:lnTo>
                <a:lnTo>
                  <a:pt x="450551" y="30402"/>
                </a:lnTo>
                <a:lnTo>
                  <a:pt x="410319" y="67891"/>
                </a:lnTo>
                <a:close/>
              </a:path>
              <a:path w="1181734" h="207010">
                <a:moveTo>
                  <a:pt x="471353" y="158870"/>
                </a:moveTo>
                <a:lnTo>
                  <a:pt x="452151" y="158870"/>
                </a:lnTo>
                <a:lnTo>
                  <a:pt x="452151" y="30402"/>
                </a:lnTo>
                <a:lnTo>
                  <a:pt x="471353" y="30402"/>
                </a:lnTo>
                <a:lnTo>
                  <a:pt x="471353" y="158870"/>
                </a:lnTo>
                <a:close/>
              </a:path>
              <a:path w="1181734" h="207010">
                <a:moveTo>
                  <a:pt x="512499" y="175786"/>
                </a:moveTo>
                <a:lnTo>
                  <a:pt x="407576" y="175786"/>
                </a:lnTo>
                <a:lnTo>
                  <a:pt x="407576" y="158870"/>
                </a:lnTo>
                <a:lnTo>
                  <a:pt x="512499" y="158870"/>
                </a:lnTo>
                <a:lnTo>
                  <a:pt x="512499" y="175786"/>
                </a:lnTo>
                <a:close/>
              </a:path>
              <a:path w="1181734" h="207010">
                <a:moveTo>
                  <a:pt x="704515" y="110409"/>
                </a:moveTo>
                <a:lnTo>
                  <a:pt x="686914" y="110409"/>
                </a:lnTo>
                <a:lnTo>
                  <a:pt x="686914" y="0"/>
                </a:lnTo>
                <a:lnTo>
                  <a:pt x="704515" y="0"/>
                </a:lnTo>
                <a:lnTo>
                  <a:pt x="704515" y="110409"/>
                </a:lnTo>
                <a:close/>
              </a:path>
              <a:path w="1181734" h="207010">
                <a:moveTo>
                  <a:pt x="592506" y="104008"/>
                </a:moveTo>
                <a:lnTo>
                  <a:pt x="553417" y="92121"/>
                </a:lnTo>
                <a:lnTo>
                  <a:pt x="540036" y="63853"/>
                </a:lnTo>
                <a:lnTo>
                  <a:pt x="540036" y="46327"/>
                </a:lnTo>
                <a:lnTo>
                  <a:pt x="565418" y="12115"/>
                </a:lnTo>
                <a:lnTo>
                  <a:pt x="592506" y="6171"/>
                </a:lnTo>
                <a:lnTo>
                  <a:pt x="601416" y="6264"/>
                </a:lnTo>
                <a:lnTo>
                  <a:pt x="633124" y="20573"/>
                </a:lnTo>
                <a:lnTo>
                  <a:pt x="592506" y="20573"/>
                </a:lnTo>
                <a:lnTo>
                  <a:pt x="583503" y="20703"/>
                </a:lnTo>
                <a:lnTo>
                  <a:pt x="577919" y="21616"/>
                </a:lnTo>
                <a:lnTo>
                  <a:pt x="573428" y="24093"/>
                </a:lnTo>
                <a:lnTo>
                  <a:pt x="567704" y="28916"/>
                </a:lnTo>
                <a:lnTo>
                  <a:pt x="558217" y="37260"/>
                </a:lnTo>
                <a:lnTo>
                  <a:pt x="558217" y="72691"/>
                </a:lnTo>
                <a:lnTo>
                  <a:pt x="592506" y="89607"/>
                </a:lnTo>
                <a:lnTo>
                  <a:pt x="633124" y="89607"/>
                </a:lnTo>
                <a:lnTo>
                  <a:pt x="631595" y="92121"/>
                </a:lnTo>
                <a:lnTo>
                  <a:pt x="619594" y="98065"/>
                </a:lnTo>
                <a:lnTo>
                  <a:pt x="612420" y="101501"/>
                </a:lnTo>
                <a:lnTo>
                  <a:pt x="607207" y="103265"/>
                </a:lnTo>
                <a:lnTo>
                  <a:pt x="601416" y="103915"/>
                </a:lnTo>
                <a:lnTo>
                  <a:pt x="592506" y="104008"/>
                </a:lnTo>
                <a:close/>
              </a:path>
              <a:path w="1181734" h="207010">
                <a:moveTo>
                  <a:pt x="633124" y="89607"/>
                </a:moveTo>
                <a:lnTo>
                  <a:pt x="592506" y="89607"/>
                </a:lnTo>
                <a:lnTo>
                  <a:pt x="601376" y="89475"/>
                </a:lnTo>
                <a:lnTo>
                  <a:pt x="606893" y="88550"/>
                </a:lnTo>
                <a:lnTo>
                  <a:pt x="611359" y="86039"/>
                </a:lnTo>
                <a:lnTo>
                  <a:pt x="617080" y="81149"/>
                </a:lnTo>
                <a:lnTo>
                  <a:pt x="626566" y="72691"/>
                </a:lnTo>
                <a:lnTo>
                  <a:pt x="626566" y="37260"/>
                </a:lnTo>
                <a:lnTo>
                  <a:pt x="592506" y="20573"/>
                </a:lnTo>
                <a:lnTo>
                  <a:pt x="633124" y="20573"/>
                </a:lnTo>
                <a:lnTo>
                  <a:pt x="644976" y="63853"/>
                </a:lnTo>
                <a:lnTo>
                  <a:pt x="644239" y="69477"/>
                </a:lnTo>
                <a:lnTo>
                  <a:pt x="642237" y="74393"/>
                </a:lnTo>
                <a:lnTo>
                  <a:pt x="638269" y="81149"/>
                </a:lnTo>
                <a:lnTo>
                  <a:pt x="633124" y="89607"/>
                </a:lnTo>
                <a:close/>
              </a:path>
              <a:path w="1181734" h="207010">
                <a:moveTo>
                  <a:pt x="704515" y="206645"/>
                </a:moveTo>
                <a:lnTo>
                  <a:pt x="584963" y="206645"/>
                </a:lnTo>
                <a:lnTo>
                  <a:pt x="579019" y="200702"/>
                </a:lnTo>
                <a:lnTo>
                  <a:pt x="579019" y="122981"/>
                </a:lnTo>
                <a:lnTo>
                  <a:pt x="595935" y="122981"/>
                </a:lnTo>
                <a:lnTo>
                  <a:pt x="595935" y="149269"/>
                </a:lnTo>
                <a:lnTo>
                  <a:pt x="704515" y="149269"/>
                </a:lnTo>
                <a:lnTo>
                  <a:pt x="704515" y="164127"/>
                </a:lnTo>
                <a:lnTo>
                  <a:pt x="595935" y="164127"/>
                </a:lnTo>
                <a:lnTo>
                  <a:pt x="595935" y="191787"/>
                </a:lnTo>
                <a:lnTo>
                  <a:pt x="704515" y="191787"/>
                </a:lnTo>
                <a:lnTo>
                  <a:pt x="704515" y="206645"/>
                </a:lnTo>
                <a:close/>
              </a:path>
              <a:path w="1181734" h="207010">
                <a:moveTo>
                  <a:pt x="704515" y="149269"/>
                </a:moveTo>
                <a:lnTo>
                  <a:pt x="687142" y="149269"/>
                </a:lnTo>
                <a:lnTo>
                  <a:pt x="687142" y="122981"/>
                </a:lnTo>
                <a:lnTo>
                  <a:pt x="704515" y="122981"/>
                </a:lnTo>
                <a:lnTo>
                  <a:pt x="704515" y="149269"/>
                </a:lnTo>
                <a:close/>
              </a:path>
              <a:path w="1181734" h="207010">
                <a:moveTo>
                  <a:pt x="704515" y="191787"/>
                </a:moveTo>
                <a:lnTo>
                  <a:pt x="687142" y="191787"/>
                </a:lnTo>
                <a:lnTo>
                  <a:pt x="687142" y="164127"/>
                </a:lnTo>
                <a:lnTo>
                  <a:pt x="704515" y="164127"/>
                </a:lnTo>
                <a:lnTo>
                  <a:pt x="704515" y="191787"/>
                </a:lnTo>
                <a:close/>
              </a:path>
              <a:path w="1181734" h="207010">
                <a:moveTo>
                  <a:pt x="907275" y="198416"/>
                </a:moveTo>
                <a:lnTo>
                  <a:pt x="889902" y="198416"/>
                </a:lnTo>
                <a:lnTo>
                  <a:pt x="889902" y="0"/>
                </a:lnTo>
                <a:lnTo>
                  <a:pt x="907275" y="0"/>
                </a:lnTo>
                <a:lnTo>
                  <a:pt x="907275" y="198416"/>
                </a:lnTo>
                <a:close/>
              </a:path>
              <a:path w="1181734" h="207010">
                <a:moveTo>
                  <a:pt x="774235" y="144012"/>
                </a:moveTo>
                <a:lnTo>
                  <a:pt x="749319" y="144012"/>
                </a:lnTo>
                <a:lnTo>
                  <a:pt x="749319" y="16001"/>
                </a:lnTo>
                <a:lnTo>
                  <a:pt x="766692" y="16001"/>
                </a:lnTo>
                <a:lnTo>
                  <a:pt x="766692" y="129153"/>
                </a:lnTo>
                <a:lnTo>
                  <a:pt x="863331" y="129153"/>
                </a:lnTo>
                <a:lnTo>
                  <a:pt x="864529" y="136697"/>
                </a:lnTo>
                <a:lnTo>
                  <a:pt x="842159" y="140926"/>
                </a:lnTo>
                <a:lnTo>
                  <a:pt x="825297" y="143097"/>
                </a:lnTo>
                <a:lnTo>
                  <a:pt x="805477" y="143897"/>
                </a:lnTo>
                <a:lnTo>
                  <a:pt x="774235" y="144012"/>
                </a:lnTo>
                <a:close/>
              </a:path>
              <a:path w="1181734" h="207010">
                <a:moveTo>
                  <a:pt x="863331" y="129153"/>
                </a:moveTo>
                <a:lnTo>
                  <a:pt x="773550" y="129153"/>
                </a:lnTo>
                <a:lnTo>
                  <a:pt x="804895" y="129046"/>
                </a:lnTo>
                <a:lnTo>
                  <a:pt x="824583" y="128296"/>
                </a:lnTo>
                <a:lnTo>
                  <a:pt x="840927" y="126260"/>
                </a:lnTo>
                <a:lnTo>
                  <a:pt x="862243" y="122295"/>
                </a:lnTo>
                <a:lnTo>
                  <a:pt x="863331" y="129153"/>
                </a:lnTo>
                <a:close/>
              </a:path>
              <a:path w="1181734" h="207010">
                <a:moveTo>
                  <a:pt x="1100663" y="198873"/>
                </a:moveTo>
                <a:lnTo>
                  <a:pt x="1083290" y="198873"/>
                </a:lnTo>
                <a:lnTo>
                  <a:pt x="1083290" y="457"/>
                </a:lnTo>
                <a:lnTo>
                  <a:pt x="1100663" y="457"/>
                </a:lnTo>
                <a:lnTo>
                  <a:pt x="1100663" y="78177"/>
                </a:lnTo>
                <a:lnTo>
                  <a:pt x="1133580" y="78177"/>
                </a:lnTo>
                <a:lnTo>
                  <a:pt x="1133580" y="92807"/>
                </a:lnTo>
                <a:lnTo>
                  <a:pt x="1100663" y="92807"/>
                </a:lnTo>
                <a:lnTo>
                  <a:pt x="1100663" y="198873"/>
                </a:lnTo>
                <a:close/>
              </a:path>
              <a:path w="1181734" h="207010">
                <a:moveTo>
                  <a:pt x="974252" y="146297"/>
                </a:moveTo>
                <a:lnTo>
                  <a:pt x="950022" y="146297"/>
                </a:lnTo>
                <a:lnTo>
                  <a:pt x="950022" y="16229"/>
                </a:lnTo>
                <a:lnTo>
                  <a:pt x="1041229" y="16229"/>
                </a:lnTo>
                <a:lnTo>
                  <a:pt x="1041229" y="30859"/>
                </a:lnTo>
                <a:lnTo>
                  <a:pt x="967394" y="30859"/>
                </a:lnTo>
                <a:lnTo>
                  <a:pt x="967394" y="131896"/>
                </a:lnTo>
                <a:lnTo>
                  <a:pt x="1060375" y="131896"/>
                </a:lnTo>
                <a:lnTo>
                  <a:pt x="1061574" y="139211"/>
                </a:lnTo>
                <a:lnTo>
                  <a:pt x="1040536" y="143308"/>
                </a:lnTo>
                <a:lnTo>
                  <a:pt x="1024428" y="145412"/>
                </a:lnTo>
                <a:lnTo>
                  <a:pt x="1005062" y="146187"/>
                </a:lnTo>
                <a:lnTo>
                  <a:pt x="974252" y="146297"/>
                </a:lnTo>
                <a:close/>
              </a:path>
              <a:path w="1181734" h="207010">
                <a:moveTo>
                  <a:pt x="1060375" y="131896"/>
                </a:moveTo>
                <a:lnTo>
                  <a:pt x="974024" y="131896"/>
                </a:lnTo>
                <a:lnTo>
                  <a:pt x="1003644" y="131793"/>
                </a:lnTo>
                <a:lnTo>
                  <a:pt x="1022399" y="131068"/>
                </a:lnTo>
                <a:lnTo>
                  <a:pt x="1038282" y="129100"/>
                </a:lnTo>
                <a:lnTo>
                  <a:pt x="1059288" y="125267"/>
                </a:lnTo>
                <a:lnTo>
                  <a:pt x="1060375" y="131896"/>
                </a:lnTo>
                <a:close/>
              </a:path>
              <a:path w="1181734" h="207010">
                <a:moveTo>
                  <a:pt x="1174726" y="178529"/>
                </a:moveTo>
                <a:lnTo>
                  <a:pt x="1160096" y="178529"/>
                </a:lnTo>
                <a:lnTo>
                  <a:pt x="1153467" y="171214"/>
                </a:lnTo>
                <a:lnTo>
                  <a:pt x="1153467" y="156355"/>
                </a:lnTo>
                <a:lnTo>
                  <a:pt x="1160096" y="149040"/>
                </a:lnTo>
                <a:lnTo>
                  <a:pt x="1174726" y="149040"/>
                </a:lnTo>
                <a:lnTo>
                  <a:pt x="1181355" y="156355"/>
                </a:lnTo>
                <a:lnTo>
                  <a:pt x="1181355" y="171214"/>
                </a:lnTo>
                <a:lnTo>
                  <a:pt x="1174726" y="178529"/>
                </a:lnTo>
                <a:close/>
              </a:path>
            </a:pathLst>
          </a:custGeom>
          <a:solidFill>
            <a:srgbClr val="403322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927215" y="5850871"/>
            <a:ext cx="1050925" cy="208279"/>
          </a:xfrm>
          <a:custGeom>
            <a:avLst/>
            <a:gdLst/>
            <a:ahLst/>
            <a:cxnLst/>
            <a:rect l="l" t="t" r="r" b="b"/>
            <a:pathLst>
              <a:path w="1050925" h="208279">
                <a:moveTo>
                  <a:pt x="166185" y="150641"/>
                </a:moveTo>
                <a:lnTo>
                  <a:pt x="148812" y="150641"/>
                </a:lnTo>
                <a:lnTo>
                  <a:pt x="148812" y="68577"/>
                </a:lnTo>
                <a:lnTo>
                  <a:pt x="107208" y="68577"/>
                </a:lnTo>
                <a:lnTo>
                  <a:pt x="107208" y="53947"/>
                </a:lnTo>
                <a:lnTo>
                  <a:pt x="148812" y="53947"/>
                </a:lnTo>
                <a:lnTo>
                  <a:pt x="148812" y="0"/>
                </a:lnTo>
                <a:lnTo>
                  <a:pt x="166185" y="0"/>
                </a:lnTo>
                <a:lnTo>
                  <a:pt x="166185" y="150641"/>
                </a:lnTo>
                <a:close/>
              </a:path>
              <a:path w="1050925" h="208279">
                <a:moveTo>
                  <a:pt x="110180" y="29259"/>
                </a:moveTo>
                <a:lnTo>
                  <a:pt x="5943" y="29259"/>
                </a:lnTo>
                <a:lnTo>
                  <a:pt x="5943" y="14858"/>
                </a:lnTo>
                <a:lnTo>
                  <a:pt x="110180" y="14858"/>
                </a:lnTo>
                <a:lnTo>
                  <a:pt x="110180" y="29259"/>
                </a:lnTo>
                <a:close/>
              </a:path>
              <a:path w="1050925" h="208279">
                <a:moveTo>
                  <a:pt x="13029" y="121381"/>
                </a:moveTo>
                <a:lnTo>
                  <a:pt x="0" y="110180"/>
                </a:lnTo>
                <a:lnTo>
                  <a:pt x="11265" y="100478"/>
                </a:lnTo>
                <a:lnTo>
                  <a:pt x="18115" y="94279"/>
                </a:lnTo>
                <a:lnTo>
                  <a:pt x="44918" y="57947"/>
                </a:lnTo>
                <a:lnTo>
                  <a:pt x="49604" y="29259"/>
                </a:lnTo>
                <a:lnTo>
                  <a:pt x="66977" y="29259"/>
                </a:lnTo>
                <a:lnTo>
                  <a:pt x="66852" y="44471"/>
                </a:lnTo>
                <a:lnTo>
                  <a:pt x="65976" y="52261"/>
                </a:lnTo>
                <a:lnTo>
                  <a:pt x="63601" y="59237"/>
                </a:lnTo>
                <a:lnTo>
                  <a:pt x="58976" y="68805"/>
                </a:lnTo>
                <a:lnTo>
                  <a:pt x="60347" y="69491"/>
                </a:lnTo>
                <a:lnTo>
                  <a:pt x="76577" y="69491"/>
                </a:lnTo>
                <a:lnTo>
                  <a:pt x="83115" y="75434"/>
                </a:lnTo>
                <a:lnTo>
                  <a:pt x="55776" y="75434"/>
                </a:lnTo>
                <a:lnTo>
                  <a:pt x="54404" y="76806"/>
                </a:lnTo>
                <a:lnTo>
                  <a:pt x="48232" y="86407"/>
                </a:lnTo>
                <a:lnTo>
                  <a:pt x="32831" y="102688"/>
                </a:lnTo>
                <a:lnTo>
                  <a:pt x="28230" y="107308"/>
                </a:lnTo>
                <a:lnTo>
                  <a:pt x="22430" y="112764"/>
                </a:lnTo>
                <a:lnTo>
                  <a:pt x="13029" y="121381"/>
                </a:lnTo>
                <a:close/>
              </a:path>
              <a:path w="1050925" h="208279">
                <a:moveTo>
                  <a:pt x="76577" y="69491"/>
                </a:moveTo>
                <a:lnTo>
                  <a:pt x="60347" y="69491"/>
                </a:lnTo>
                <a:lnTo>
                  <a:pt x="63776" y="66748"/>
                </a:lnTo>
                <a:lnTo>
                  <a:pt x="66291" y="64919"/>
                </a:lnTo>
                <a:lnTo>
                  <a:pt x="71320" y="64919"/>
                </a:lnTo>
                <a:lnTo>
                  <a:pt x="74063" y="67205"/>
                </a:lnTo>
                <a:lnTo>
                  <a:pt x="76577" y="69491"/>
                </a:lnTo>
                <a:close/>
              </a:path>
              <a:path w="1050925" h="208279">
                <a:moveTo>
                  <a:pt x="104008" y="117266"/>
                </a:moveTo>
                <a:lnTo>
                  <a:pt x="60805" y="76806"/>
                </a:lnTo>
                <a:lnTo>
                  <a:pt x="59433" y="75434"/>
                </a:lnTo>
                <a:lnTo>
                  <a:pt x="83115" y="75434"/>
                </a:lnTo>
                <a:lnTo>
                  <a:pt x="116809" y="106065"/>
                </a:lnTo>
                <a:lnTo>
                  <a:pt x="104008" y="117266"/>
                </a:lnTo>
                <a:close/>
              </a:path>
              <a:path w="1050925" h="208279">
                <a:moveTo>
                  <a:pt x="170299" y="202759"/>
                </a:moveTo>
                <a:lnTo>
                  <a:pt x="45032" y="202759"/>
                </a:lnTo>
                <a:lnTo>
                  <a:pt x="39088" y="196816"/>
                </a:lnTo>
                <a:lnTo>
                  <a:pt x="39088" y="136925"/>
                </a:lnTo>
                <a:lnTo>
                  <a:pt x="56690" y="136925"/>
                </a:lnTo>
                <a:lnTo>
                  <a:pt x="56690" y="188358"/>
                </a:lnTo>
                <a:lnTo>
                  <a:pt x="170299" y="188358"/>
                </a:lnTo>
                <a:lnTo>
                  <a:pt x="170299" y="202759"/>
                </a:lnTo>
                <a:close/>
              </a:path>
              <a:path w="1050925" h="208279">
                <a:moveTo>
                  <a:pt x="357515" y="82978"/>
                </a:moveTo>
                <a:lnTo>
                  <a:pt x="226761" y="82978"/>
                </a:lnTo>
                <a:lnTo>
                  <a:pt x="226761" y="6171"/>
                </a:lnTo>
                <a:lnTo>
                  <a:pt x="357515" y="6171"/>
                </a:lnTo>
                <a:lnTo>
                  <a:pt x="357515" y="20344"/>
                </a:lnTo>
                <a:lnTo>
                  <a:pt x="243906" y="20344"/>
                </a:lnTo>
                <a:lnTo>
                  <a:pt x="243906" y="68805"/>
                </a:lnTo>
                <a:lnTo>
                  <a:pt x="357515" y="68805"/>
                </a:lnTo>
                <a:lnTo>
                  <a:pt x="357515" y="82978"/>
                </a:lnTo>
                <a:close/>
              </a:path>
              <a:path w="1050925" h="208279">
                <a:moveTo>
                  <a:pt x="357515" y="68805"/>
                </a:moveTo>
                <a:lnTo>
                  <a:pt x="340371" y="68805"/>
                </a:lnTo>
                <a:lnTo>
                  <a:pt x="340371" y="20344"/>
                </a:lnTo>
                <a:lnTo>
                  <a:pt x="357515" y="20344"/>
                </a:lnTo>
                <a:lnTo>
                  <a:pt x="357515" y="68805"/>
                </a:lnTo>
                <a:close/>
              </a:path>
              <a:path w="1050925" h="208279">
                <a:moveTo>
                  <a:pt x="385403" y="120695"/>
                </a:moveTo>
                <a:lnTo>
                  <a:pt x="198873" y="120695"/>
                </a:lnTo>
                <a:lnTo>
                  <a:pt x="198873" y="105837"/>
                </a:lnTo>
                <a:lnTo>
                  <a:pt x="385403" y="105837"/>
                </a:lnTo>
                <a:lnTo>
                  <a:pt x="385403" y="120695"/>
                </a:lnTo>
                <a:close/>
              </a:path>
              <a:path w="1050925" h="208279">
                <a:moveTo>
                  <a:pt x="301968" y="162527"/>
                </a:moveTo>
                <a:lnTo>
                  <a:pt x="284595" y="162527"/>
                </a:lnTo>
                <a:lnTo>
                  <a:pt x="284595" y="120695"/>
                </a:lnTo>
                <a:lnTo>
                  <a:pt x="301968" y="120695"/>
                </a:lnTo>
                <a:lnTo>
                  <a:pt x="301968" y="162527"/>
                </a:lnTo>
                <a:close/>
              </a:path>
              <a:path w="1050925" h="208279">
                <a:moveTo>
                  <a:pt x="361172" y="203902"/>
                </a:moveTo>
                <a:lnTo>
                  <a:pt x="231104" y="203902"/>
                </a:lnTo>
                <a:lnTo>
                  <a:pt x="225161" y="197959"/>
                </a:lnTo>
                <a:lnTo>
                  <a:pt x="225161" y="143554"/>
                </a:lnTo>
                <a:lnTo>
                  <a:pt x="242305" y="143554"/>
                </a:lnTo>
                <a:lnTo>
                  <a:pt x="242305" y="189501"/>
                </a:lnTo>
                <a:lnTo>
                  <a:pt x="361172" y="189501"/>
                </a:lnTo>
                <a:lnTo>
                  <a:pt x="361172" y="203902"/>
                </a:lnTo>
                <a:close/>
              </a:path>
              <a:path w="1050925" h="208279">
                <a:moveTo>
                  <a:pt x="579019" y="77492"/>
                </a:moveTo>
                <a:lnTo>
                  <a:pt x="562103" y="77492"/>
                </a:lnTo>
                <a:lnTo>
                  <a:pt x="562103" y="0"/>
                </a:lnTo>
                <a:lnTo>
                  <a:pt x="579019" y="0"/>
                </a:lnTo>
                <a:lnTo>
                  <a:pt x="579019" y="77492"/>
                </a:lnTo>
                <a:close/>
              </a:path>
              <a:path w="1050925" h="208279">
                <a:moveTo>
                  <a:pt x="531472" y="192930"/>
                </a:moveTo>
                <a:lnTo>
                  <a:pt x="514557" y="192930"/>
                </a:lnTo>
                <a:lnTo>
                  <a:pt x="514557" y="3428"/>
                </a:lnTo>
                <a:lnTo>
                  <a:pt x="531472" y="3428"/>
                </a:lnTo>
                <a:lnTo>
                  <a:pt x="531472" y="77492"/>
                </a:lnTo>
                <a:lnTo>
                  <a:pt x="579019" y="77492"/>
                </a:lnTo>
                <a:lnTo>
                  <a:pt x="579019" y="91893"/>
                </a:lnTo>
                <a:lnTo>
                  <a:pt x="531472" y="91893"/>
                </a:lnTo>
                <a:lnTo>
                  <a:pt x="531472" y="192930"/>
                </a:lnTo>
                <a:close/>
              </a:path>
              <a:path w="1050925" h="208279">
                <a:moveTo>
                  <a:pt x="579019" y="198416"/>
                </a:moveTo>
                <a:lnTo>
                  <a:pt x="562103" y="198416"/>
                </a:lnTo>
                <a:lnTo>
                  <a:pt x="562103" y="91893"/>
                </a:lnTo>
                <a:lnTo>
                  <a:pt x="579019" y="91893"/>
                </a:lnTo>
                <a:lnTo>
                  <a:pt x="579019" y="198416"/>
                </a:lnTo>
                <a:close/>
              </a:path>
              <a:path w="1050925" h="208279">
                <a:moveTo>
                  <a:pt x="419463" y="156813"/>
                </a:moveTo>
                <a:lnTo>
                  <a:pt x="408262" y="144926"/>
                </a:lnTo>
                <a:lnTo>
                  <a:pt x="423408" y="135205"/>
                </a:lnTo>
                <a:lnTo>
                  <a:pt x="432564" y="128882"/>
                </a:lnTo>
                <a:lnTo>
                  <a:pt x="460281" y="102008"/>
                </a:lnTo>
                <a:lnTo>
                  <a:pt x="472182" y="64407"/>
                </a:lnTo>
                <a:lnTo>
                  <a:pt x="472267" y="34517"/>
                </a:lnTo>
                <a:lnTo>
                  <a:pt x="413520" y="34517"/>
                </a:lnTo>
                <a:lnTo>
                  <a:pt x="413520" y="20344"/>
                </a:lnTo>
                <a:lnTo>
                  <a:pt x="489412" y="20344"/>
                </a:lnTo>
                <a:lnTo>
                  <a:pt x="489313" y="65701"/>
                </a:lnTo>
                <a:lnTo>
                  <a:pt x="475768" y="108794"/>
                </a:lnTo>
                <a:lnTo>
                  <a:pt x="445522" y="138968"/>
                </a:lnTo>
                <a:lnTo>
                  <a:pt x="435686" y="146010"/>
                </a:lnTo>
                <a:lnTo>
                  <a:pt x="419463" y="156813"/>
                </a:lnTo>
                <a:close/>
              </a:path>
              <a:path w="1050925" h="208279">
                <a:moveTo>
                  <a:pt x="767606" y="104694"/>
                </a:moveTo>
                <a:lnTo>
                  <a:pt x="750233" y="104694"/>
                </a:lnTo>
                <a:lnTo>
                  <a:pt x="750233" y="0"/>
                </a:lnTo>
                <a:lnTo>
                  <a:pt x="767606" y="0"/>
                </a:lnTo>
                <a:lnTo>
                  <a:pt x="767606" y="45489"/>
                </a:lnTo>
                <a:lnTo>
                  <a:pt x="799380" y="45489"/>
                </a:lnTo>
                <a:lnTo>
                  <a:pt x="799380" y="60119"/>
                </a:lnTo>
                <a:lnTo>
                  <a:pt x="767606" y="60119"/>
                </a:lnTo>
                <a:lnTo>
                  <a:pt x="767606" y="104694"/>
                </a:lnTo>
                <a:close/>
              </a:path>
              <a:path w="1050925" h="208279">
                <a:moveTo>
                  <a:pt x="706344" y="37717"/>
                </a:moveTo>
                <a:lnTo>
                  <a:pt x="689428" y="37717"/>
                </a:lnTo>
                <a:lnTo>
                  <a:pt x="689428" y="6857"/>
                </a:lnTo>
                <a:lnTo>
                  <a:pt x="706344" y="6857"/>
                </a:lnTo>
                <a:lnTo>
                  <a:pt x="706344" y="37717"/>
                </a:lnTo>
                <a:close/>
              </a:path>
              <a:path w="1050925" h="208279">
                <a:moveTo>
                  <a:pt x="706344" y="97379"/>
                </a:moveTo>
                <a:lnTo>
                  <a:pt x="613536" y="97379"/>
                </a:lnTo>
                <a:lnTo>
                  <a:pt x="613536" y="7086"/>
                </a:lnTo>
                <a:lnTo>
                  <a:pt x="630223" y="7086"/>
                </a:lnTo>
                <a:lnTo>
                  <a:pt x="630223" y="37717"/>
                </a:lnTo>
                <a:lnTo>
                  <a:pt x="706344" y="37717"/>
                </a:lnTo>
                <a:lnTo>
                  <a:pt x="706344" y="51661"/>
                </a:lnTo>
                <a:lnTo>
                  <a:pt x="630223" y="51661"/>
                </a:lnTo>
                <a:lnTo>
                  <a:pt x="630223" y="83435"/>
                </a:lnTo>
                <a:lnTo>
                  <a:pt x="706344" y="83435"/>
                </a:lnTo>
                <a:lnTo>
                  <a:pt x="706344" y="97379"/>
                </a:lnTo>
                <a:close/>
              </a:path>
              <a:path w="1050925" h="208279">
                <a:moveTo>
                  <a:pt x="706344" y="83435"/>
                </a:moveTo>
                <a:lnTo>
                  <a:pt x="689428" y="83435"/>
                </a:lnTo>
                <a:lnTo>
                  <a:pt x="689428" y="51661"/>
                </a:lnTo>
                <a:lnTo>
                  <a:pt x="706344" y="51661"/>
                </a:lnTo>
                <a:lnTo>
                  <a:pt x="706344" y="83435"/>
                </a:lnTo>
                <a:close/>
              </a:path>
              <a:path w="1050925" h="208279">
                <a:moveTo>
                  <a:pt x="773093" y="207788"/>
                </a:moveTo>
                <a:lnTo>
                  <a:pt x="648054" y="207788"/>
                </a:lnTo>
                <a:lnTo>
                  <a:pt x="642110" y="201845"/>
                </a:lnTo>
                <a:lnTo>
                  <a:pt x="642110" y="154984"/>
                </a:lnTo>
                <a:lnTo>
                  <a:pt x="750233" y="154984"/>
                </a:lnTo>
                <a:lnTo>
                  <a:pt x="750233" y="131896"/>
                </a:lnTo>
                <a:lnTo>
                  <a:pt x="640739" y="131896"/>
                </a:lnTo>
                <a:lnTo>
                  <a:pt x="640739" y="117038"/>
                </a:lnTo>
                <a:lnTo>
                  <a:pt x="767606" y="117038"/>
                </a:lnTo>
                <a:lnTo>
                  <a:pt x="767606" y="169614"/>
                </a:lnTo>
                <a:lnTo>
                  <a:pt x="659712" y="169614"/>
                </a:lnTo>
                <a:lnTo>
                  <a:pt x="659712" y="192930"/>
                </a:lnTo>
                <a:lnTo>
                  <a:pt x="773093" y="192930"/>
                </a:lnTo>
                <a:lnTo>
                  <a:pt x="773093" y="207788"/>
                </a:lnTo>
                <a:close/>
              </a:path>
              <a:path w="1050925" h="208279">
                <a:moveTo>
                  <a:pt x="970138" y="198873"/>
                </a:moveTo>
                <a:lnTo>
                  <a:pt x="952765" y="198873"/>
                </a:lnTo>
                <a:lnTo>
                  <a:pt x="952765" y="457"/>
                </a:lnTo>
                <a:lnTo>
                  <a:pt x="970138" y="457"/>
                </a:lnTo>
                <a:lnTo>
                  <a:pt x="970138" y="78177"/>
                </a:lnTo>
                <a:lnTo>
                  <a:pt x="1003055" y="78177"/>
                </a:lnTo>
                <a:lnTo>
                  <a:pt x="1003055" y="92807"/>
                </a:lnTo>
                <a:lnTo>
                  <a:pt x="970138" y="92807"/>
                </a:lnTo>
                <a:lnTo>
                  <a:pt x="970138" y="198873"/>
                </a:lnTo>
                <a:close/>
              </a:path>
              <a:path w="1050925" h="208279">
                <a:moveTo>
                  <a:pt x="922362" y="32459"/>
                </a:moveTo>
                <a:lnTo>
                  <a:pt x="815839" y="32459"/>
                </a:lnTo>
                <a:lnTo>
                  <a:pt x="815839" y="17830"/>
                </a:lnTo>
                <a:lnTo>
                  <a:pt x="922362" y="17830"/>
                </a:lnTo>
                <a:lnTo>
                  <a:pt x="922362" y="32459"/>
                </a:lnTo>
                <a:close/>
              </a:path>
              <a:path w="1050925" h="208279">
                <a:moveTo>
                  <a:pt x="822697" y="153384"/>
                </a:moveTo>
                <a:lnTo>
                  <a:pt x="809896" y="142640"/>
                </a:lnTo>
                <a:lnTo>
                  <a:pt x="821559" y="130242"/>
                </a:lnTo>
                <a:lnTo>
                  <a:pt x="828626" y="122324"/>
                </a:lnTo>
                <a:lnTo>
                  <a:pt x="850313" y="90993"/>
                </a:lnTo>
                <a:lnTo>
                  <a:pt x="860568" y="52616"/>
                </a:lnTo>
                <a:lnTo>
                  <a:pt x="860643" y="32459"/>
                </a:lnTo>
                <a:lnTo>
                  <a:pt x="877787" y="32459"/>
                </a:lnTo>
                <a:lnTo>
                  <a:pt x="874315" y="75388"/>
                </a:lnTo>
                <a:lnTo>
                  <a:pt x="869558" y="87550"/>
                </a:lnTo>
                <a:lnTo>
                  <a:pt x="870701" y="88464"/>
                </a:lnTo>
                <a:lnTo>
                  <a:pt x="886153" y="88464"/>
                </a:lnTo>
                <a:lnTo>
                  <a:pt x="891170" y="94407"/>
                </a:lnTo>
                <a:lnTo>
                  <a:pt x="866586" y="94407"/>
                </a:lnTo>
                <a:lnTo>
                  <a:pt x="862177" y="103117"/>
                </a:lnTo>
                <a:lnTo>
                  <a:pt x="838941" y="134768"/>
                </a:lnTo>
                <a:lnTo>
                  <a:pt x="832764" y="141949"/>
                </a:lnTo>
                <a:lnTo>
                  <a:pt x="822697" y="153384"/>
                </a:lnTo>
                <a:close/>
              </a:path>
              <a:path w="1050925" h="208279">
                <a:moveTo>
                  <a:pt x="886153" y="88464"/>
                </a:moveTo>
                <a:lnTo>
                  <a:pt x="870701" y="88464"/>
                </a:lnTo>
                <a:lnTo>
                  <a:pt x="874358" y="85721"/>
                </a:lnTo>
                <a:lnTo>
                  <a:pt x="876644" y="83892"/>
                </a:lnTo>
                <a:lnTo>
                  <a:pt x="881902" y="83892"/>
                </a:lnTo>
                <a:lnTo>
                  <a:pt x="884416" y="86407"/>
                </a:lnTo>
                <a:lnTo>
                  <a:pt x="886153" y="88464"/>
                </a:lnTo>
                <a:close/>
              </a:path>
              <a:path w="1050925" h="208279">
                <a:moveTo>
                  <a:pt x="915962" y="150412"/>
                </a:moveTo>
                <a:lnTo>
                  <a:pt x="871158" y="95779"/>
                </a:lnTo>
                <a:lnTo>
                  <a:pt x="869786" y="94407"/>
                </a:lnTo>
                <a:lnTo>
                  <a:pt x="891170" y="94407"/>
                </a:lnTo>
                <a:lnTo>
                  <a:pt x="928991" y="139211"/>
                </a:lnTo>
                <a:lnTo>
                  <a:pt x="915962" y="150412"/>
                </a:lnTo>
                <a:close/>
              </a:path>
              <a:path w="1050925" h="208279">
                <a:moveTo>
                  <a:pt x="1030028" y="206188"/>
                </a:moveTo>
                <a:lnTo>
                  <a:pt x="1014713" y="206188"/>
                </a:lnTo>
                <a:lnTo>
                  <a:pt x="1021570" y="198873"/>
                </a:lnTo>
                <a:lnTo>
                  <a:pt x="1030028" y="185844"/>
                </a:lnTo>
                <a:lnTo>
                  <a:pt x="1031857" y="177843"/>
                </a:lnTo>
                <a:lnTo>
                  <a:pt x="1027285" y="176700"/>
                </a:lnTo>
                <a:lnTo>
                  <a:pt x="1022942" y="170299"/>
                </a:lnTo>
                <a:lnTo>
                  <a:pt x="1022942" y="156584"/>
                </a:lnTo>
                <a:lnTo>
                  <a:pt x="1029571" y="149040"/>
                </a:lnTo>
                <a:lnTo>
                  <a:pt x="1044201" y="149040"/>
                </a:lnTo>
                <a:lnTo>
                  <a:pt x="1050830" y="156584"/>
                </a:lnTo>
                <a:lnTo>
                  <a:pt x="1050830" y="175100"/>
                </a:lnTo>
                <a:lnTo>
                  <a:pt x="1039858" y="197730"/>
                </a:lnTo>
                <a:lnTo>
                  <a:pt x="1030028" y="206188"/>
                </a:lnTo>
                <a:close/>
              </a:path>
            </a:pathLst>
          </a:custGeom>
          <a:solidFill>
            <a:srgbClr val="403322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062823" y="5850871"/>
            <a:ext cx="1254760" cy="206375"/>
          </a:xfrm>
          <a:custGeom>
            <a:avLst/>
            <a:gdLst/>
            <a:ahLst/>
            <a:cxnLst/>
            <a:rect l="l" t="t" r="r" b="b"/>
            <a:pathLst>
              <a:path w="1254760" h="206375">
                <a:moveTo>
                  <a:pt x="166185" y="150641"/>
                </a:moveTo>
                <a:lnTo>
                  <a:pt x="148812" y="150641"/>
                </a:lnTo>
                <a:lnTo>
                  <a:pt x="148812" y="68577"/>
                </a:lnTo>
                <a:lnTo>
                  <a:pt x="107208" y="68577"/>
                </a:lnTo>
                <a:lnTo>
                  <a:pt x="107208" y="53947"/>
                </a:lnTo>
                <a:lnTo>
                  <a:pt x="148812" y="53947"/>
                </a:lnTo>
                <a:lnTo>
                  <a:pt x="148812" y="0"/>
                </a:lnTo>
                <a:lnTo>
                  <a:pt x="166185" y="0"/>
                </a:lnTo>
                <a:lnTo>
                  <a:pt x="166185" y="150641"/>
                </a:lnTo>
                <a:close/>
              </a:path>
              <a:path w="1254760" h="206375">
                <a:moveTo>
                  <a:pt x="110180" y="29259"/>
                </a:moveTo>
                <a:lnTo>
                  <a:pt x="5943" y="29259"/>
                </a:lnTo>
                <a:lnTo>
                  <a:pt x="5943" y="14858"/>
                </a:lnTo>
                <a:lnTo>
                  <a:pt x="110180" y="14858"/>
                </a:lnTo>
                <a:lnTo>
                  <a:pt x="110180" y="29259"/>
                </a:lnTo>
                <a:close/>
              </a:path>
              <a:path w="1254760" h="206375">
                <a:moveTo>
                  <a:pt x="13029" y="121381"/>
                </a:moveTo>
                <a:lnTo>
                  <a:pt x="0" y="110180"/>
                </a:lnTo>
                <a:lnTo>
                  <a:pt x="11265" y="100478"/>
                </a:lnTo>
                <a:lnTo>
                  <a:pt x="18115" y="94279"/>
                </a:lnTo>
                <a:lnTo>
                  <a:pt x="44918" y="57947"/>
                </a:lnTo>
                <a:lnTo>
                  <a:pt x="49604" y="29259"/>
                </a:lnTo>
                <a:lnTo>
                  <a:pt x="66977" y="29259"/>
                </a:lnTo>
                <a:lnTo>
                  <a:pt x="66852" y="44471"/>
                </a:lnTo>
                <a:lnTo>
                  <a:pt x="65976" y="52261"/>
                </a:lnTo>
                <a:lnTo>
                  <a:pt x="63601" y="59237"/>
                </a:lnTo>
                <a:lnTo>
                  <a:pt x="58976" y="68805"/>
                </a:lnTo>
                <a:lnTo>
                  <a:pt x="60347" y="69491"/>
                </a:lnTo>
                <a:lnTo>
                  <a:pt x="76577" y="69491"/>
                </a:lnTo>
                <a:lnTo>
                  <a:pt x="83115" y="75434"/>
                </a:lnTo>
                <a:lnTo>
                  <a:pt x="55776" y="75434"/>
                </a:lnTo>
                <a:lnTo>
                  <a:pt x="54404" y="76806"/>
                </a:lnTo>
                <a:lnTo>
                  <a:pt x="48232" y="86407"/>
                </a:lnTo>
                <a:lnTo>
                  <a:pt x="32831" y="102688"/>
                </a:lnTo>
                <a:lnTo>
                  <a:pt x="28230" y="107308"/>
                </a:lnTo>
                <a:lnTo>
                  <a:pt x="22430" y="112764"/>
                </a:lnTo>
                <a:lnTo>
                  <a:pt x="13029" y="121381"/>
                </a:lnTo>
                <a:close/>
              </a:path>
              <a:path w="1254760" h="206375">
                <a:moveTo>
                  <a:pt x="76577" y="69491"/>
                </a:moveTo>
                <a:lnTo>
                  <a:pt x="60347" y="69491"/>
                </a:lnTo>
                <a:lnTo>
                  <a:pt x="63776" y="66748"/>
                </a:lnTo>
                <a:lnTo>
                  <a:pt x="66291" y="64919"/>
                </a:lnTo>
                <a:lnTo>
                  <a:pt x="71320" y="64919"/>
                </a:lnTo>
                <a:lnTo>
                  <a:pt x="74063" y="67205"/>
                </a:lnTo>
                <a:lnTo>
                  <a:pt x="76577" y="69491"/>
                </a:lnTo>
                <a:close/>
              </a:path>
              <a:path w="1254760" h="206375">
                <a:moveTo>
                  <a:pt x="104008" y="117266"/>
                </a:moveTo>
                <a:lnTo>
                  <a:pt x="60805" y="76806"/>
                </a:lnTo>
                <a:lnTo>
                  <a:pt x="59433" y="75434"/>
                </a:lnTo>
                <a:lnTo>
                  <a:pt x="83115" y="75434"/>
                </a:lnTo>
                <a:lnTo>
                  <a:pt x="116809" y="106065"/>
                </a:lnTo>
                <a:lnTo>
                  <a:pt x="104008" y="117266"/>
                </a:lnTo>
                <a:close/>
              </a:path>
              <a:path w="1254760" h="206375">
                <a:moveTo>
                  <a:pt x="170299" y="202759"/>
                </a:moveTo>
                <a:lnTo>
                  <a:pt x="45032" y="202759"/>
                </a:lnTo>
                <a:lnTo>
                  <a:pt x="39088" y="196816"/>
                </a:lnTo>
                <a:lnTo>
                  <a:pt x="39088" y="136925"/>
                </a:lnTo>
                <a:lnTo>
                  <a:pt x="56690" y="136925"/>
                </a:lnTo>
                <a:lnTo>
                  <a:pt x="56690" y="188358"/>
                </a:lnTo>
                <a:lnTo>
                  <a:pt x="170299" y="188358"/>
                </a:lnTo>
                <a:lnTo>
                  <a:pt x="170299" y="202759"/>
                </a:lnTo>
                <a:close/>
              </a:path>
              <a:path w="1254760" h="206375">
                <a:moveTo>
                  <a:pt x="357515" y="82978"/>
                </a:moveTo>
                <a:lnTo>
                  <a:pt x="226761" y="82978"/>
                </a:lnTo>
                <a:lnTo>
                  <a:pt x="226761" y="6171"/>
                </a:lnTo>
                <a:lnTo>
                  <a:pt x="357515" y="6171"/>
                </a:lnTo>
                <a:lnTo>
                  <a:pt x="357515" y="20344"/>
                </a:lnTo>
                <a:lnTo>
                  <a:pt x="243906" y="20344"/>
                </a:lnTo>
                <a:lnTo>
                  <a:pt x="243906" y="68805"/>
                </a:lnTo>
                <a:lnTo>
                  <a:pt x="357515" y="68805"/>
                </a:lnTo>
                <a:lnTo>
                  <a:pt x="357515" y="82978"/>
                </a:lnTo>
                <a:close/>
              </a:path>
              <a:path w="1254760" h="206375">
                <a:moveTo>
                  <a:pt x="357515" y="68805"/>
                </a:moveTo>
                <a:lnTo>
                  <a:pt x="340371" y="68805"/>
                </a:lnTo>
                <a:lnTo>
                  <a:pt x="340371" y="20344"/>
                </a:lnTo>
                <a:lnTo>
                  <a:pt x="357515" y="20344"/>
                </a:lnTo>
                <a:lnTo>
                  <a:pt x="357515" y="68805"/>
                </a:lnTo>
                <a:close/>
              </a:path>
              <a:path w="1254760" h="206375">
                <a:moveTo>
                  <a:pt x="385403" y="120695"/>
                </a:moveTo>
                <a:lnTo>
                  <a:pt x="198873" y="120695"/>
                </a:lnTo>
                <a:lnTo>
                  <a:pt x="198873" y="105837"/>
                </a:lnTo>
                <a:lnTo>
                  <a:pt x="385403" y="105837"/>
                </a:lnTo>
                <a:lnTo>
                  <a:pt x="385403" y="120695"/>
                </a:lnTo>
                <a:close/>
              </a:path>
              <a:path w="1254760" h="206375">
                <a:moveTo>
                  <a:pt x="301968" y="162527"/>
                </a:moveTo>
                <a:lnTo>
                  <a:pt x="284595" y="162527"/>
                </a:lnTo>
                <a:lnTo>
                  <a:pt x="284595" y="120695"/>
                </a:lnTo>
                <a:lnTo>
                  <a:pt x="301968" y="120695"/>
                </a:lnTo>
                <a:lnTo>
                  <a:pt x="301968" y="162527"/>
                </a:lnTo>
                <a:close/>
              </a:path>
              <a:path w="1254760" h="206375">
                <a:moveTo>
                  <a:pt x="361172" y="203902"/>
                </a:moveTo>
                <a:lnTo>
                  <a:pt x="231104" y="203902"/>
                </a:lnTo>
                <a:lnTo>
                  <a:pt x="225161" y="197959"/>
                </a:lnTo>
                <a:lnTo>
                  <a:pt x="225161" y="143554"/>
                </a:lnTo>
                <a:lnTo>
                  <a:pt x="242305" y="143554"/>
                </a:lnTo>
                <a:lnTo>
                  <a:pt x="242305" y="189501"/>
                </a:lnTo>
                <a:lnTo>
                  <a:pt x="361172" y="189501"/>
                </a:lnTo>
                <a:lnTo>
                  <a:pt x="361172" y="203902"/>
                </a:lnTo>
                <a:close/>
              </a:path>
              <a:path w="1254760" h="206375">
                <a:moveTo>
                  <a:pt x="572847" y="198416"/>
                </a:moveTo>
                <a:lnTo>
                  <a:pt x="555474" y="198416"/>
                </a:lnTo>
                <a:lnTo>
                  <a:pt x="555474" y="0"/>
                </a:lnTo>
                <a:lnTo>
                  <a:pt x="572847" y="0"/>
                </a:lnTo>
                <a:lnTo>
                  <a:pt x="572847" y="198416"/>
                </a:lnTo>
                <a:close/>
              </a:path>
              <a:path w="1254760" h="206375">
                <a:moveTo>
                  <a:pt x="440951" y="146297"/>
                </a:moveTo>
                <a:lnTo>
                  <a:pt x="416491" y="146297"/>
                </a:lnTo>
                <a:lnTo>
                  <a:pt x="416491" y="16229"/>
                </a:lnTo>
                <a:lnTo>
                  <a:pt x="508613" y="16229"/>
                </a:lnTo>
                <a:lnTo>
                  <a:pt x="508613" y="30859"/>
                </a:lnTo>
                <a:lnTo>
                  <a:pt x="434093" y="30859"/>
                </a:lnTo>
                <a:lnTo>
                  <a:pt x="434093" y="131668"/>
                </a:lnTo>
                <a:lnTo>
                  <a:pt x="527950" y="131668"/>
                </a:lnTo>
                <a:lnTo>
                  <a:pt x="529186" y="139211"/>
                </a:lnTo>
                <a:lnTo>
                  <a:pt x="507878" y="143308"/>
                </a:lnTo>
                <a:lnTo>
                  <a:pt x="491583" y="145412"/>
                </a:lnTo>
                <a:lnTo>
                  <a:pt x="472032" y="146187"/>
                </a:lnTo>
                <a:lnTo>
                  <a:pt x="440951" y="146297"/>
                </a:lnTo>
                <a:close/>
              </a:path>
              <a:path w="1254760" h="206375">
                <a:moveTo>
                  <a:pt x="527950" y="131668"/>
                </a:moveTo>
                <a:lnTo>
                  <a:pt x="440493" y="131668"/>
                </a:lnTo>
                <a:lnTo>
                  <a:pt x="471289" y="131568"/>
                </a:lnTo>
                <a:lnTo>
                  <a:pt x="490555" y="130868"/>
                </a:lnTo>
                <a:lnTo>
                  <a:pt x="506392" y="128967"/>
                </a:lnTo>
                <a:lnTo>
                  <a:pt x="526901" y="125267"/>
                </a:lnTo>
                <a:lnTo>
                  <a:pt x="527950" y="131668"/>
                </a:lnTo>
                <a:close/>
              </a:path>
              <a:path w="1254760" h="206375">
                <a:moveTo>
                  <a:pt x="766235" y="198873"/>
                </a:moveTo>
                <a:lnTo>
                  <a:pt x="748862" y="198873"/>
                </a:lnTo>
                <a:lnTo>
                  <a:pt x="748862" y="457"/>
                </a:lnTo>
                <a:lnTo>
                  <a:pt x="766235" y="457"/>
                </a:lnTo>
                <a:lnTo>
                  <a:pt x="766235" y="78177"/>
                </a:lnTo>
                <a:lnTo>
                  <a:pt x="799152" y="78177"/>
                </a:lnTo>
                <a:lnTo>
                  <a:pt x="799152" y="92807"/>
                </a:lnTo>
                <a:lnTo>
                  <a:pt x="766235" y="92807"/>
                </a:lnTo>
                <a:lnTo>
                  <a:pt x="766235" y="198873"/>
                </a:lnTo>
                <a:close/>
              </a:path>
              <a:path w="1254760" h="206375">
                <a:moveTo>
                  <a:pt x="718459" y="32459"/>
                </a:moveTo>
                <a:lnTo>
                  <a:pt x="611936" y="32459"/>
                </a:lnTo>
                <a:lnTo>
                  <a:pt x="611936" y="17830"/>
                </a:lnTo>
                <a:lnTo>
                  <a:pt x="718459" y="17830"/>
                </a:lnTo>
                <a:lnTo>
                  <a:pt x="718459" y="32459"/>
                </a:lnTo>
                <a:close/>
              </a:path>
              <a:path w="1254760" h="206375">
                <a:moveTo>
                  <a:pt x="618794" y="153384"/>
                </a:moveTo>
                <a:lnTo>
                  <a:pt x="605993" y="142640"/>
                </a:lnTo>
                <a:lnTo>
                  <a:pt x="617656" y="130242"/>
                </a:lnTo>
                <a:lnTo>
                  <a:pt x="624723" y="122324"/>
                </a:lnTo>
                <a:lnTo>
                  <a:pt x="646411" y="90993"/>
                </a:lnTo>
                <a:lnTo>
                  <a:pt x="656665" y="52616"/>
                </a:lnTo>
                <a:lnTo>
                  <a:pt x="656740" y="32459"/>
                </a:lnTo>
                <a:lnTo>
                  <a:pt x="673884" y="32459"/>
                </a:lnTo>
                <a:lnTo>
                  <a:pt x="670413" y="75388"/>
                </a:lnTo>
                <a:lnTo>
                  <a:pt x="665655" y="87550"/>
                </a:lnTo>
                <a:lnTo>
                  <a:pt x="666798" y="88464"/>
                </a:lnTo>
                <a:lnTo>
                  <a:pt x="682250" y="88464"/>
                </a:lnTo>
                <a:lnTo>
                  <a:pt x="687267" y="94407"/>
                </a:lnTo>
                <a:lnTo>
                  <a:pt x="662683" y="94407"/>
                </a:lnTo>
                <a:lnTo>
                  <a:pt x="658274" y="103117"/>
                </a:lnTo>
                <a:lnTo>
                  <a:pt x="635038" y="134768"/>
                </a:lnTo>
                <a:lnTo>
                  <a:pt x="628861" y="141949"/>
                </a:lnTo>
                <a:lnTo>
                  <a:pt x="618794" y="153384"/>
                </a:lnTo>
                <a:close/>
              </a:path>
              <a:path w="1254760" h="206375">
                <a:moveTo>
                  <a:pt x="682250" y="88464"/>
                </a:moveTo>
                <a:lnTo>
                  <a:pt x="666798" y="88464"/>
                </a:lnTo>
                <a:lnTo>
                  <a:pt x="670455" y="85721"/>
                </a:lnTo>
                <a:lnTo>
                  <a:pt x="672741" y="83892"/>
                </a:lnTo>
                <a:lnTo>
                  <a:pt x="677999" y="83892"/>
                </a:lnTo>
                <a:lnTo>
                  <a:pt x="680513" y="86407"/>
                </a:lnTo>
                <a:lnTo>
                  <a:pt x="682250" y="88464"/>
                </a:lnTo>
                <a:close/>
              </a:path>
              <a:path w="1254760" h="206375">
                <a:moveTo>
                  <a:pt x="712059" y="150412"/>
                </a:moveTo>
                <a:lnTo>
                  <a:pt x="667255" y="95779"/>
                </a:lnTo>
                <a:lnTo>
                  <a:pt x="665884" y="94407"/>
                </a:lnTo>
                <a:lnTo>
                  <a:pt x="687267" y="94407"/>
                </a:lnTo>
                <a:lnTo>
                  <a:pt x="725089" y="139211"/>
                </a:lnTo>
                <a:lnTo>
                  <a:pt x="712059" y="150412"/>
                </a:lnTo>
                <a:close/>
              </a:path>
              <a:path w="1254760" h="206375">
                <a:moveTo>
                  <a:pt x="980653" y="198416"/>
                </a:moveTo>
                <a:lnTo>
                  <a:pt x="963280" y="198416"/>
                </a:lnTo>
                <a:lnTo>
                  <a:pt x="963280" y="0"/>
                </a:lnTo>
                <a:lnTo>
                  <a:pt x="980653" y="0"/>
                </a:lnTo>
                <a:lnTo>
                  <a:pt x="980653" y="198416"/>
                </a:lnTo>
                <a:close/>
              </a:path>
              <a:path w="1254760" h="206375">
                <a:moveTo>
                  <a:pt x="870243" y="147898"/>
                </a:moveTo>
                <a:lnTo>
                  <a:pt x="831269" y="130753"/>
                </a:lnTo>
                <a:lnTo>
                  <a:pt x="816630" y="71320"/>
                </a:lnTo>
                <a:lnTo>
                  <a:pt x="816755" y="60672"/>
                </a:lnTo>
                <a:lnTo>
                  <a:pt x="840171" y="19805"/>
                </a:lnTo>
                <a:lnTo>
                  <a:pt x="870243" y="12572"/>
                </a:lnTo>
                <a:lnTo>
                  <a:pt x="884350" y="12840"/>
                </a:lnTo>
                <a:lnTo>
                  <a:pt x="893088" y="14715"/>
                </a:lnTo>
                <a:lnTo>
                  <a:pt x="900091" y="19805"/>
                </a:lnTo>
                <a:lnTo>
                  <a:pt x="906732" y="27202"/>
                </a:lnTo>
                <a:lnTo>
                  <a:pt x="870243" y="27202"/>
                </a:lnTo>
                <a:lnTo>
                  <a:pt x="860965" y="27380"/>
                </a:lnTo>
                <a:lnTo>
                  <a:pt x="835192" y="58720"/>
                </a:lnTo>
                <a:lnTo>
                  <a:pt x="835041" y="71320"/>
                </a:lnTo>
                <a:lnTo>
                  <a:pt x="835092" y="93423"/>
                </a:lnTo>
                <a:lnTo>
                  <a:pt x="850619" y="128494"/>
                </a:lnTo>
                <a:lnTo>
                  <a:pt x="870243" y="133268"/>
                </a:lnTo>
                <a:lnTo>
                  <a:pt x="908012" y="133268"/>
                </a:lnTo>
                <a:lnTo>
                  <a:pt x="905014" y="135936"/>
                </a:lnTo>
                <a:lnTo>
                  <a:pt x="897903" y="140468"/>
                </a:lnTo>
                <a:lnTo>
                  <a:pt x="890656" y="144763"/>
                </a:lnTo>
                <a:lnTo>
                  <a:pt x="885359" y="146969"/>
                </a:lnTo>
                <a:lnTo>
                  <a:pt x="879419" y="147781"/>
                </a:lnTo>
                <a:lnTo>
                  <a:pt x="870243" y="147898"/>
                </a:lnTo>
                <a:close/>
              </a:path>
              <a:path w="1254760" h="206375">
                <a:moveTo>
                  <a:pt x="908012" y="133268"/>
                </a:moveTo>
                <a:lnTo>
                  <a:pt x="870243" y="133268"/>
                </a:lnTo>
                <a:lnTo>
                  <a:pt x="879382" y="133089"/>
                </a:lnTo>
                <a:lnTo>
                  <a:pt x="885059" y="131839"/>
                </a:lnTo>
                <a:lnTo>
                  <a:pt x="905166" y="93423"/>
                </a:lnTo>
                <a:lnTo>
                  <a:pt x="905218" y="71320"/>
                </a:lnTo>
                <a:lnTo>
                  <a:pt x="905088" y="60672"/>
                </a:lnTo>
                <a:lnTo>
                  <a:pt x="879382" y="27380"/>
                </a:lnTo>
                <a:lnTo>
                  <a:pt x="870243" y="27202"/>
                </a:lnTo>
                <a:lnTo>
                  <a:pt x="906732" y="27202"/>
                </a:lnTo>
                <a:lnTo>
                  <a:pt x="923629" y="71320"/>
                </a:lnTo>
                <a:lnTo>
                  <a:pt x="923626" y="93423"/>
                </a:lnTo>
                <a:lnTo>
                  <a:pt x="909361" y="132068"/>
                </a:lnTo>
                <a:lnTo>
                  <a:pt x="908012" y="133268"/>
                </a:lnTo>
                <a:close/>
              </a:path>
              <a:path w="1254760" h="206375">
                <a:moveTo>
                  <a:pt x="1184784" y="198416"/>
                </a:moveTo>
                <a:lnTo>
                  <a:pt x="1167640" y="198416"/>
                </a:lnTo>
                <a:lnTo>
                  <a:pt x="1167640" y="76349"/>
                </a:lnTo>
                <a:lnTo>
                  <a:pt x="1107520" y="76349"/>
                </a:lnTo>
                <a:lnTo>
                  <a:pt x="1107520" y="61719"/>
                </a:lnTo>
                <a:lnTo>
                  <a:pt x="1167640" y="61719"/>
                </a:lnTo>
                <a:lnTo>
                  <a:pt x="1167640" y="0"/>
                </a:lnTo>
                <a:lnTo>
                  <a:pt x="1184784" y="0"/>
                </a:lnTo>
                <a:lnTo>
                  <a:pt x="1184784" y="198416"/>
                </a:lnTo>
                <a:close/>
              </a:path>
              <a:path w="1254760" h="206375">
                <a:moveTo>
                  <a:pt x="1051059" y="144469"/>
                </a:moveTo>
                <a:lnTo>
                  <a:pt x="1027057" y="144469"/>
                </a:lnTo>
                <a:lnTo>
                  <a:pt x="1027057" y="16001"/>
                </a:lnTo>
                <a:lnTo>
                  <a:pt x="1044201" y="16001"/>
                </a:lnTo>
                <a:lnTo>
                  <a:pt x="1044201" y="129839"/>
                </a:lnTo>
                <a:lnTo>
                  <a:pt x="1136515" y="129839"/>
                </a:lnTo>
                <a:lnTo>
                  <a:pt x="1137694" y="137154"/>
                </a:lnTo>
                <a:lnTo>
                  <a:pt x="1117182" y="141383"/>
                </a:lnTo>
                <a:lnTo>
                  <a:pt x="1101320" y="143554"/>
                </a:lnTo>
                <a:lnTo>
                  <a:pt x="1081986" y="144354"/>
                </a:lnTo>
                <a:lnTo>
                  <a:pt x="1051059" y="144469"/>
                </a:lnTo>
                <a:close/>
              </a:path>
              <a:path w="1254760" h="206375">
                <a:moveTo>
                  <a:pt x="1136515" y="129839"/>
                </a:moveTo>
                <a:lnTo>
                  <a:pt x="1051059" y="129839"/>
                </a:lnTo>
                <a:lnTo>
                  <a:pt x="1080793" y="129732"/>
                </a:lnTo>
                <a:lnTo>
                  <a:pt x="1099491" y="128982"/>
                </a:lnTo>
                <a:lnTo>
                  <a:pt x="1115060" y="126946"/>
                </a:lnTo>
                <a:lnTo>
                  <a:pt x="1135408" y="122981"/>
                </a:lnTo>
                <a:lnTo>
                  <a:pt x="1136515" y="129839"/>
                </a:lnTo>
                <a:close/>
              </a:path>
              <a:path w="1254760" h="206375">
                <a:moveTo>
                  <a:pt x="1233931" y="206188"/>
                </a:moveTo>
                <a:lnTo>
                  <a:pt x="1218615" y="206188"/>
                </a:lnTo>
                <a:lnTo>
                  <a:pt x="1225473" y="198873"/>
                </a:lnTo>
                <a:lnTo>
                  <a:pt x="1233931" y="185844"/>
                </a:lnTo>
                <a:lnTo>
                  <a:pt x="1235760" y="177843"/>
                </a:lnTo>
                <a:lnTo>
                  <a:pt x="1231188" y="176700"/>
                </a:lnTo>
                <a:lnTo>
                  <a:pt x="1226845" y="170299"/>
                </a:lnTo>
                <a:lnTo>
                  <a:pt x="1226845" y="156584"/>
                </a:lnTo>
                <a:lnTo>
                  <a:pt x="1233474" y="149040"/>
                </a:lnTo>
                <a:lnTo>
                  <a:pt x="1248104" y="149040"/>
                </a:lnTo>
                <a:lnTo>
                  <a:pt x="1254733" y="156584"/>
                </a:lnTo>
                <a:lnTo>
                  <a:pt x="1254733" y="175100"/>
                </a:lnTo>
                <a:lnTo>
                  <a:pt x="1243760" y="197730"/>
                </a:lnTo>
                <a:lnTo>
                  <a:pt x="1233931" y="206188"/>
                </a:lnTo>
                <a:close/>
              </a:path>
            </a:pathLst>
          </a:custGeom>
          <a:solidFill>
            <a:srgbClr val="403322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402238" y="5850871"/>
            <a:ext cx="1201420" cy="210820"/>
          </a:xfrm>
          <a:custGeom>
            <a:avLst/>
            <a:gdLst/>
            <a:ahLst/>
            <a:cxnLst/>
            <a:rect l="l" t="t" r="r" b="b"/>
            <a:pathLst>
              <a:path w="1201420" h="210820">
                <a:moveTo>
                  <a:pt x="166185" y="150641"/>
                </a:moveTo>
                <a:lnTo>
                  <a:pt x="148812" y="150641"/>
                </a:lnTo>
                <a:lnTo>
                  <a:pt x="148812" y="68577"/>
                </a:lnTo>
                <a:lnTo>
                  <a:pt x="107208" y="68577"/>
                </a:lnTo>
                <a:lnTo>
                  <a:pt x="107208" y="53947"/>
                </a:lnTo>
                <a:lnTo>
                  <a:pt x="148812" y="53947"/>
                </a:lnTo>
                <a:lnTo>
                  <a:pt x="148812" y="0"/>
                </a:lnTo>
                <a:lnTo>
                  <a:pt x="166185" y="0"/>
                </a:lnTo>
                <a:lnTo>
                  <a:pt x="166185" y="150641"/>
                </a:lnTo>
                <a:close/>
              </a:path>
              <a:path w="1201420" h="210820">
                <a:moveTo>
                  <a:pt x="110180" y="29259"/>
                </a:moveTo>
                <a:lnTo>
                  <a:pt x="5943" y="29259"/>
                </a:lnTo>
                <a:lnTo>
                  <a:pt x="5943" y="14858"/>
                </a:lnTo>
                <a:lnTo>
                  <a:pt x="110180" y="14858"/>
                </a:lnTo>
                <a:lnTo>
                  <a:pt x="110180" y="29259"/>
                </a:lnTo>
                <a:close/>
              </a:path>
              <a:path w="1201420" h="210820">
                <a:moveTo>
                  <a:pt x="13029" y="121381"/>
                </a:moveTo>
                <a:lnTo>
                  <a:pt x="0" y="110180"/>
                </a:lnTo>
                <a:lnTo>
                  <a:pt x="11265" y="100478"/>
                </a:lnTo>
                <a:lnTo>
                  <a:pt x="18115" y="94279"/>
                </a:lnTo>
                <a:lnTo>
                  <a:pt x="44918" y="57947"/>
                </a:lnTo>
                <a:lnTo>
                  <a:pt x="49604" y="29259"/>
                </a:lnTo>
                <a:lnTo>
                  <a:pt x="66977" y="29259"/>
                </a:lnTo>
                <a:lnTo>
                  <a:pt x="66852" y="44471"/>
                </a:lnTo>
                <a:lnTo>
                  <a:pt x="65976" y="52261"/>
                </a:lnTo>
                <a:lnTo>
                  <a:pt x="63601" y="59237"/>
                </a:lnTo>
                <a:lnTo>
                  <a:pt x="58976" y="68805"/>
                </a:lnTo>
                <a:lnTo>
                  <a:pt x="60347" y="69491"/>
                </a:lnTo>
                <a:lnTo>
                  <a:pt x="76577" y="69491"/>
                </a:lnTo>
                <a:lnTo>
                  <a:pt x="83115" y="75434"/>
                </a:lnTo>
                <a:lnTo>
                  <a:pt x="55776" y="75434"/>
                </a:lnTo>
                <a:lnTo>
                  <a:pt x="54404" y="76806"/>
                </a:lnTo>
                <a:lnTo>
                  <a:pt x="48232" y="86407"/>
                </a:lnTo>
                <a:lnTo>
                  <a:pt x="32831" y="102688"/>
                </a:lnTo>
                <a:lnTo>
                  <a:pt x="28230" y="107308"/>
                </a:lnTo>
                <a:lnTo>
                  <a:pt x="22430" y="112764"/>
                </a:lnTo>
                <a:lnTo>
                  <a:pt x="13029" y="121381"/>
                </a:lnTo>
                <a:close/>
              </a:path>
              <a:path w="1201420" h="210820">
                <a:moveTo>
                  <a:pt x="76577" y="69491"/>
                </a:moveTo>
                <a:lnTo>
                  <a:pt x="60347" y="69491"/>
                </a:lnTo>
                <a:lnTo>
                  <a:pt x="63776" y="66748"/>
                </a:lnTo>
                <a:lnTo>
                  <a:pt x="66291" y="64919"/>
                </a:lnTo>
                <a:lnTo>
                  <a:pt x="71320" y="64919"/>
                </a:lnTo>
                <a:lnTo>
                  <a:pt x="74063" y="67205"/>
                </a:lnTo>
                <a:lnTo>
                  <a:pt x="76577" y="69491"/>
                </a:lnTo>
                <a:close/>
              </a:path>
              <a:path w="1201420" h="210820">
                <a:moveTo>
                  <a:pt x="104008" y="117266"/>
                </a:moveTo>
                <a:lnTo>
                  <a:pt x="60805" y="76806"/>
                </a:lnTo>
                <a:lnTo>
                  <a:pt x="59433" y="75434"/>
                </a:lnTo>
                <a:lnTo>
                  <a:pt x="83115" y="75434"/>
                </a:lnTo>
                <a:lnTo>
                  <a:pt x="116809" y="106065"/>
                </a:lnTo>
                <a:lnTo>
                  <a:pt x="104008" y="117266"/>
                </a:lnTo>
                <a:close/>
              </a:path>
              <a:path w="1201420" h="210820">
                <a:moveTo>
                  <a:pt x="170299" y="202759"/>
                </a:moveTo>
                <a:lnTo>
                  <a:pt x="45032" y="202759"/>
                </a:lnTo>
                <a:lnTo>
                  <a:pt x="39088" y="196816"/>
                </a:lnTo>
                <a:lnTo>
                  <a:pt x="39088" y="136925"/>
                </a:lnTo>
                <a:lnTo>
                  <a:pt x="56690" y="136925"/>
                </a:lnTo>
                <a:lnTo>
                  <a:pt x="56690" y="188358"/>
                </a:lnTo>
                <a:lnTo>
                  <a:pt x="170299" y="188358"/>
                </a:lnTo>
                <a:lnTo>
                  <a:pt x="170299" y="202759"/>
                </a:lnTo>
                <a:close/>
              </a:path>
              <a:path w="1201420" h="210820">
                <a:moveTo>
                  <a:pt x="357515" y="82978"/>
                </a:moveTo>
                <a:lnTo>
                  <a:pt x="226761" y="82978"/>
                </a:lnTo>
                <a:lnTo>
                  <a:pt x="226761" y="6171"/>
                </a:lnTo>
                <a:lnTo>
                  <a:pt x="357515" y="6171"/>
                </a:lnTo>
                <a:lnTo>
                  <a:pt x="357515" y="20344"/>
                </a:lnTo>
                <a:lnTo>
                  <a:pt x="243906" y="20344"/>
                </a:lnTo>
                <a:lnTo>
                  <a:pt x="243906" y="68805"/>
                </a:lnTo>
                <a:lnTo>
                  <a:pt x="357515" y="68805"/>
                </a:lnTo>
                <a:lnTo>
                  <a:pt x="357515" y="82978"/>
                </a:lnTo>
                <a:close/>
              </a:path>
              <a:path w="1201420" h="210820">
                <a:moveTo>
                  <a:pt x="357515" y="68805"/>
                </a:moveTo>
                <a:lnTo>
                  <a:pt x="340371" y="68805"/>
                </a:lnTo>
                <a:lnTo>
                  <a:pt x="340371" y="20344"/>
                </a:lnTo>
                <a:lnTo>
                  <a:pt x="357515" y="20344"/>
                </a:lnTo>
                <a:lnTo>
                  <a:pt x="357515" y="68805"/>
                </a:lnTo>
                <a:close/>
              </a:path>
              <a:path w="1201420" h="210820">
                <a:moveTo>
                  <a:pt x="385403" y="120695"/>
                </a:moveTo>
                <a:lnTo>
                  <a:pt x="198873" y="120695"/>
                </a:lnTo>
                <a:lnTo>
                  <a:pt x="198873" y="105837"/>
                </a:lnTo>
                <a:lnTo>
                  <a:pt x="385403" y="105837"/>
                </a:lnTo>
                <a:lnTo>
                  <a:pt x="385403" y="120695"/>
                </a:lnTo>
                <a:close/>
              </a:path>
              <a:path w="1201420" h="210820">
                <a:moveTo>
                  <a:pt x="301968" y="162527"/>
                </a:moveTo>
                <a:lnTo>
                  <a:pt x="284595" y="162527"/>
                </a:lnTo>
                <a:lnTo>
                  <a:pt x="284595" y="120695"/>
                </a:lnTo>
                <a:lnTo>
                  <a:pt x="301968" y="120695"/>
                </a:lnTo>
                <a:lnTo>
                  <a:pt x="301968" y="162527"/>
                </a:lnTo>
                <a:close/>
              </a:path>
              <a:path w="1201420" h="210820">
                <a:moveTo>
                  <a:pt x="361172" y="203902"/>
                </a:moveTo>
                <a:lnTo>
                  <a:pt x="231104" y="203902"/>
                </a:lnTo>
                <a:lnTo>
                  <a:pt x="225161" y="197959"/>
                </a:lnTo>
                <a:lnTo>
                  <a:pt x="225161" y="143554"/>
                </a:lnTo>
                <a:lnTo>
                  <a:pt x="242305" y="143554"/>
                </a:lnTo>
                <a:lnTo>
                  <a:pt x="242305" y="189501"/>
                </a:lnTo>
                <a:lnTo>
                  <a:pt x="361172" y="189501"/>
                </a:lnTo>
                <a:lnTo>
                  <a:pt x="361172" y="203902"/>
                </a:lnTo>
                <a:close/>
              </a:path>
              <a:path w="1201420" h="210820">
                <a:moveTo>
                  <a:pt x="562332" y="198873"/>
                </a:moveTo>
                <a:lnTo>
                  <a:pt x="544959" y="198873"/>
                </a:lnTo>
                <a:lnTo>
                  <a:pt x="544959" y="457"/>
                </a:lnTo>
                <a:lnTo>
                  <a:pt x="562332" y="457"/>
                </a:lnTo>
                <a:lnTo>
                  <a:pt x="562332" y="78177"/>
                </a:lnTo>
                <a:lnTo>
                  <a:pt x="595249" y="78177"/>
                </a:lnTo>
                <a:lnTo>
                  <a:pt x="595249" y="92807"/>
                </a:lnTo>
                <a:lnTo>
                  <a:pt x="562332" y="92807"/>
                </a:lnTo>
                <a:lnTo>
                  <a:pt x="562332" y="198873"/>
                </a:lnTo>
                <a:close/>
              </a:path>
              <a:path w="1201420" h="210820">
                <a:moveTo>
                  <a:pt x="503813" y="143097"/>
                </a:moveTo>
                <a:lnTo>
                  <a:pt x="409634" y="143097"/>
                </a:lnTo>
                <a:lnTo>
                  <a:pt x="409634" y="15772"/>
                </a:lnTo>
                <a:lnTo>
                  <a:pt x="503813" y="15772"/>
                </a:lnTo>
                <a:lnTo>
                  <a:pt x="503813" y="30173"/>
                </a:lnTo>
                <a:lnTo>
                  <a:pt x="426549" y="30173"/>
                </a:lnTo>
                <a:lnTo>
                  <a:pt x="426549" y="128696"/>
                </a:lnTo>
                <a:lnTo>
                  <a:pt x="503813" y="128696"/>
                </a:lnTo>
                <a:lnTo>
                  <a:pt x="503813" y="143097"/>
                </a:lnTo>
                <a:close/>
              </a:path>
              <a:path w="1201420" h="210820">
                <a:moveTo>
                  <a:pt x="503813" y="128696"/>
                </a:moveTo>
                <a:lnTo>
                  <a:pt x="486897" y="128696"/>
                </a:lnTo>
                <a:lnTo>
                  <a:pt x="486897" y="30173"/>
                </a:lnTo>
                <a:lnTo>
                  <a:pt x="503813" y="30173"/>
                </a:lnTo>
                <a:lnTo>
                  <a:pt x="503813" y="128696"/>
                </a:lnTo>
                <a:close/>
              </a:path>
              <a:path w="1201420" h="210820">
                <a:moveTo>
                  <a:pt x="782922" y="198416"/>
                </a:moveTo>
                <a:lnTo>
                  <a:pt x="766235" y="198416"/>
                </a:lnTo>
                <a:lnTo>
                  <a:pt x="766235" y="0"/>
                </a:lnTo>
                <a:lnTo>
                  <a:pt x="782922" y="0"/>
                </a:lnTo>
                <a:lnTo>
                  <a:pt x="782922" y="198416"/>
                </a:lnTo>
                <a:close/>
              </a:path>
              <a:path w="1201420" h="210820">
                <a:moveTo>
                  <a:pt x="736747" y="76349"/>
                </a:moveTo>
                <a:lnTo>
                  <a:pt x="720288" y="76349"/>
                </a:lnTo>
                <a:lnTo>
                  <a:pt x="720288" y="3428"/>
                </a:lnTo>
                <a:lnTo>
                  <a:pt x="736747" y="3428"/>
                </a:lnTo>
                <a:lnTo>
                  <a:pt x="736747" y="76349"/>
                </a:lnTo>
                <a:close/>
              </a:path>
              <a:path w="1201420" h="210820">
                <a:moveTo>
                  <a:pt x="612622" y="86864"/>
                </a:moveTo>
                <a:lnTo>
                  <a:pt x="610793" y="72920"/>
                </a:lnTo>
                <a:lnTo>
                  <a:pt x="676627" y="68805"/>
                </a:lnTo>
                <a:lnTo>
                  <a:pt x="677542" y="62633"/>
                </a:lnTo>
                <a:lnTo>
                  <a:pt x="677542" y="33831"/>
                </a:lnTo>
                <a:lnTo>
                  <a:pt x="618108" y="33831"/>
                </a:lnTo>
                <a:lnTo>
                  <a:pt x="618108" y="19887"/>
                </a:lnTo>
                <a:lnTo>
                  <a:pt x="693772" y="19887"/>
                </a:lnTo>
                <a:lnTo>
                  <a:pt x="693772" y="67434"/>
                </a:lnTo>
                <a:lnTo>
                  <a:pt x="691943" y="76349"/>
                </a:lnTo>
                <a:lnTo>
                  <a:pt x="736747" y="76349"/>
                </a:lnTo>
                <a:lnTo>
                  <a:pt x="736747" y="81835"/>
                </a:lnTo>
                <a:lnTo>
                  <a:pt x="673884" y="81835"/>
                </a:lnTo>
                <a:lnTo>
                  <a:pt x="612622" y="86864"/>
                </a:lnTo>
                <a:close/>
              </a:path>
              <a:path w="1201420" h="210820">
                <a:moveTo>
                  <a:pt x="622223" y="160241"/>
                </a:moveTo>
                <a:lnTo>
                  <a:pt x="611479" y="148583"/>
                </a:lnTo>
                <a:lnTo>
                  <a:pt x="628223" y="137248"/>
                </a:lnTo>
                <a:lnTo>
                  <a:pt x="638281" y="129910"/>
                </a:lnTo>
                <a:lnTo>
                  <a:pt x="667684" y="99108"/>
                </a:lnTo>
                <a:lnTo>
                  <a:pt x="673884" y="81835"/>
                </a:lnTo>
                <a:lnTo>
                  <a:pt x="736747" y="81835"/>
                </a:lnTo>
                <a:lnTo>
                  <a:pt x="736747" y="90750"/>
                </a:lnTo>
                <a:lnTo>
                  <a:pt x="688285" y="90750"/>
                </a:lnTo>
                <a:lnTo>
                  <a:pt x="684342" y="101570"/>
                </a:lnTo>
                <a:lnTo>
                  <a:pt x="656908" y="134412"/>
                </a:lnTo>
                <a:lnTo>
                  <a:pt x="638985" y="148760"/>
                </a:lnTo>
                <a:lnTo>
                  <a:pt x="622223" y="160241"/>
                </a:lnTo>
                <a:close/>
              </a:path>
              <a:path w="1201420" h="210820">
                <a:moveTo>
                  <a:pt x="736747" y="192930"/>
                </a:moveTo>
                <a:lnTo>
                  <a:pt x="720288" y="192930"/>
                </a:lnTo>
                <a:lnTo>
                  <a:pt x="720288" y="90750"/>
                </a:lnTo>
                <a:lnTo>
                  <a:pt x="736747" y="90750"/>
                </a:lnTo>
                <a:lnTo>
                  <a:pt x="736747" y="192930"/>
                </a:lnTo>
                <a:close/>
              </a:path>
              <a:path w="1201420" h="210820">
                <a:moveTo>
                  <a:pt x="980881" y="198416"/>
                </a:moveTo>
                <a:lnTo>
                  <a:pt x="963737" y="198416"/>
                </a:lnTo>
                <a:lnTo>
                  <a:pt x="963737" y="87321"/>
                </a:lnTo>
                <a:lnTo>
                  <a:pt x="922819" y="87321"/>
                </a:lnTo>
                <a:lnTo>
                  <a:pt x="922819" y="72691"/>
                </a:lnTo>
                <a:lnTo>
                  <a:pt x="963737" y="72691"/>
                </a:lnTo>
                <a:lnTo>
                  <a:pt x="963737" y="0"/>
                </a:lnTo>
                <a:lnTo>
                  <a:pt x="980881" y="0"/>
                </a:lnTo>
                <a:lnTo>
                  <a:pt x="980881" y="198416"/>
                </a:lnTo>
                <a:close/>
              </a:path>
              <a:path w="1201420" h="210820">
                <a:moveTo>
                  <a:pt x="847613" y="149498"/>
                </a:moveTo>
                <a:lnTo>
                  <a:pt x="823611" y="149498"/>
                </a:lnTo>
                <a:lnTo>
                  <a:pt x="823611" y="15086"/>
                </a:lnTo>
                <a:lnTo>
                  <a:pt x="913447" y="15086"/>
                </a:lnTo>
                <a:lnTo>
                  <a:pt x="913447" y="29488"/>
                </a:lnTo>
                <a:lnTo>
                  <a:pt x="840755" y="29488"/>
                </a:lnTo>
                <a:lnTo>
                  <a:pt x="840755" y="73606"/>
                </a:lnTo>
                <a:lnTo>
                  <a:pt x="909332" y="73606"/>
                </a:lnTo>
                <a:lnTo>
                  <a:pt x="909332" y="87778"/>
                </a:lnTo>
                <a:lnTo>
                  <a:pt x="840755" y="87778"/>
                </a:lnTo>
                <a:lnTo>
                  <a:pt x="840755" y="135325"/>
                </a:lnTo>
                <a:lnTo>
                  <a:pt x="933170" y="135325"/>
                </a:lnTo>
                <a:lnTo>
                  <a:pt x="934249" y="142640"/>
                </a:lnTo>
                <a:lnTo>
                  <a:pt x="913994" y="146605"/>
                </a:lnTo>
                <a:lnTo>
                  <a:pt x="898217" y="148640"/>
                </a:lnTo>
                <a:lnTo>
                  <a:pt x="878798" y="149391"/>
                </a:lnTo>
                <a:lnTo>
                  <a:pt x="847613" y="149498"/>
                </a:lnTo>
                <a:close/>
              </a:path>
              <a:path w="1201420" h="210820">
                <a:moveTo>
                  <a:pt x="933170" y="135325"/>
                </a:moveTo>
                <a:lnTo>
                  <a:pt x="848299" y="135325"/>
                </a:lnTo>
                <a:lnTo>
                  <a:pt x="877383" y="135221"/>
                </a:lnTo>
                <a:lnTo>
                  <a:pt x="895817" y="134496"/>
                </a:lnTo>
                <a:lnTo>
                  <a:pt x="911465" y="132528"/>
                </a:lnTo>
                <a:lnTo>
                  <a:pt x="932191" y="128696"/>
                </a:lnTo>
                <a:lnTo>
                  <a:pt x="933170" y="135325"/>
                </a:lnTo>
                <a:close/>
              </a:path>
              <a:path w="1201420" h="210820">
                <a:moveTo>
                  <a:pt x="1174726" y="75663"/>
                </a:moveTo>
                <a:lnTo>
                  <a:pt x="1042829" y="75663"/>
                </a:lnTo>
                <a:lnTo>
                  <a:pt x="1042829" y="5486"/>
                </a:lnTo>
                <a:lnTo>
                  <a:pt x="1172897" y="5486"/>
                </a:lnTo>
                <a:lnTo>
                  <a:pt x="1172897" y="19887"/>
                </a:lnTo>
                <a:lnTo>
                  <a:pt x="1059974" y="19887"/>
                </a:lnTo>
                <a:lnTo>
                  <a:pt x="1059974" y="61262"/>
                </a:lnTo>
                <a:lnTo>
                  <a:pt x="1174726" y="61262"/>
                </a:lnTo>
                <a:lnTo>
                  <a:pt x="1174726" y="75663"/>
                </a:lnTo>
                <a:close/>
              </a:path>
              <a:path w="1201420" h="210820">
                <a:moveTo>
                  <a:pt x="1201014" y="113152"/>
                </a:moveTo>
                <a:lnTo>
                  <a:pt x="1014484" y="113152"/>
                </a:lnTo>
                <a:lnTo>
                  <a:pt x="1014484" y="98293"/>
                </a:lnTo>
                <a:lnTo>
                  <a:pt x="1201014" y="98293"/>
                </a:lnTo>
                <a:lnTo>
                  <a:pt x="1201014" y="113152"/>
                </a:lnTo>
                <a:close/>
              </a:path>
              <a:path w="1201420" h="210820">
                <a:moveTo>
                  <a:pt x="1107749" y="210760"/>
                </a:moveTo>
                <a:lnTo>
                  <a:pt x="1061697" y="202502"/>
                </a:lnTo>
                <a:lnTo>
                  <a:pt x="1040315" y="182415"/>
                </a:lnTo>
                <a:lnTo>
                  <a:pt x="1040315" y="159327"/>
                </a:lnTo>
                <a:lnTo>
                  <a:pt x="1079782" y="133561"/>
                </a:lnTo>
                <a:lnTo>
                  <a:pt x="1107749" y="131439"/>
                </a:lnTo>
                <a:lnTo>
                  <a:pt x="1120671" y="131518"/>
                </a:lnTo>
                <a:lnTo>
                  <a:pt x="1158939" y="141983"/>
                </a:lnTo>
                <a:lnTo>
                  <a:pt x="1162832" y="145154"/>
                </a:lnTo>
                <a:lnTo>
                  <a:pt x="1107749" y="145154"/>
                </a:lnTo>
                <a:lnTo>
                  <a:pt x="1093283" y="145263"/>
                </a:lnTo>
                <a:lnTo>
                  <a:pt x="1084604" y="146026"/>
                </a:lnTo>
                <a:lnTo>
                  <a:pt x="1078239" y="148096"/>
                </a:lnTo>
                <a:lnTo>
                  <a:pt x="1070717" y="152126"/>
                </a:lnTo>
                <a:lnTo>
                  <a:pt x="1058373" y="159098"/>
                </a:lnTo>
                <a:lnTo>
                  <a:pt x="1058373" y="182872"/>
                </a:lnTo>
                <a:lnTo>
                  <a:pt x="1162955" y="196816"/>
                </a:lnTo>
                <a:lnTo>
                  <a:pt x="1159139" y="199988"/>
                </a:lnTo>
                <a:lnTo>
                  <a:pt x="1120673" y="210680"/>
                </a:lnTo>
                <a:lnTo>
                  <a:pt x="1107749" y="210760"/>
                </a:lnTo>
                <a:close/>
              </a:path>
              <a:path w="1201420" h="210820">
                <a:moveTo>
                  <a:pt x="1162955" y="196816"/>
                </a:moveTo>
                <a:lnTo>
                  <a:pt x="1107749" y="196816"/>
                </a:lnTo>
                <a:lnTo>
                  <a:pt x="1122213" y="196707"/>
                </a:lnTo>
                <a:lnTo>
                  <a:pt x="1130879" y="195944"/>
                </a:lnTo>
                <a:lnTo>
                  <a:pt x="1137210" y="193875"/>
                </a:lnTo>
                <a:lnTo>
                  <a:pt x="1144666" y="189844"/>
                </a:lnTo>
                <a:lnTo>
                  <a:pt x="1156896" y="182872"/>
                </a:lnTo>
                <a:lnTo>
                  <a:pt x="1156896" y="159098"/>
                </a:lnTo>
                <a:lnTo>
                  <a:pt x="1107749" y="145154"/>
                </a:lnTo>
                <a:lnTo>
                  <a:pt x="1162832" y="145154"/>
                </a:lnTo>
                <a:lnTo>
                  <a:pt x="1167525" y="150412"/>
                </a:lnTo>
                <a:lnTo>
                  <a:pt x="1175183" y="159327"/>
                </a:lnTo>
                <a:lnTo>
                  <a:pt x="1175183" y="182415"/>
                </a:lnTo>
                <a:lnTo>
                  <a:pt x="1167640" y="191444"/>
                </a:lnTo>
                <a:lnTo>
                  <a:pt x="1163074" y="196707"/>
                </a:lnTo>
                <a:close/>
              </a:path>
            </a:pathLst>
          </a:custGeom>
          <a:solidFill>
            <a:srgbClr val="403322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678684" y="5850871"/>
            <a:ext cx="188587" cy="2084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932630" y="5850871"/>
            <a:ext cx="578485" cy="203835"/>
          </a:xfrm>
          <a:custGeom>
            <a:avLst/>
            <a:gdLst/>
            <a:ahLst/>
            <a:cxnLst/>
            <a:rect l="l" t="t" r="r" b="b"/>
            <a:pathLst>
              <a:path w="578485" h="203835">
                <a:moveTo>
                  <a:pt x="158870" y="86635"/>
                </a:moveTo>
                <a:lnTo>
                  <a:pt x="27659" y="86635"/>
                </a:lnTo>
                <a:lnTo>
                  <a:pt x="27659" y="3886"/>
                </a:lnTo>
                <a:lnTo>
                  <a:pt x="44803" y="3886"/>
                </a:lnTo>
                <a:lnTo>
                  <a:pt x="44803" y="31088"/>
                </a:lnTo>
                <a:lnTo>
                  <a:pt x="158870" y="31088"/>
                </a:lnTo>
                <a:lnTo>
                  <a:pt x="158870" y="45260"/>
                </a:lnTo>
                <a:lnTo>
                  <a:pt x="44803" y="45260"/>
                </a:lnTo>
                <a:lnTo>
                  <a:pt x="44803" y="72234"/>
                </a:lnTo>
                <a:lnTo>
                  <a:pt x="158870" y="72234"/>
                </a:lnTo>
                <a:lnTo>
                  <a:pt x="158870" y="86635"/>
                </a:lnTo>
                <a:close/>
              </a:path>
              <a:path w="578485" h="203835">
                <a:moveTo>
                  <a:pt x="158870" y="31088"/>
                </a:moveTo>
                <a:lnTo>
                  <a:pt x="141954" y="31088"/>
                </a:lnTo>
                <a:lnTo>
                  <a:pt x="141954" y="3886"/>
                </a:lnTo>
                <a:lnTo>
                  <a:pt x="158870" y="3886"/>
                </a:lnTo>
                <a:lnTo>
                  <a:pt x="158870" y="31088"/>
                </a:lnTo>
                <a:close/>
              </a:path>
              <a:path w="578485" h="203835">
                <a:moveTo>
                  <a:pt x="158870" y="72234"/>
                </a:moveTo>
                <a:lnTo>
                  <a:pt x="141954" y="72234"/>
                </a:lnTo>
                <a:lnTo>
                  <a:pt x="141954" y="45260"/>
                </a:lnTo>
                <a:lnTo>
                  <a:pt x="158870" y="45260"/>
                </a:lnTo>
                <a:lnTo>
                  <a:pt x="158870" y="72234"/>
                </a:lnTo>
                <a:close/>
              </a:path>
              <a:path w="578485" h="203835">
                <a:moveTo>
                  <a:pt x="186529" y="122524"/>
                </a:moveTo>
                <a:lnTo>
                  <a:pt x="0" y="122524"/>
                </a:lnTo>
                <a:lnTo>
                  <a:pt x="0" y="107437"/>
                </a:lnTo>
                <a:lnTo>
                  <a:pt x="186529" y="107437"/>
                </a:lnTo>
                <a:lnTo>
                  <a:pt x="186529" y="122524"/>
                </a:lnTo>
                <a:close/>
              </a:path>
              <a:path w="578485" h="203835">
                <a:moveTo>
                  <a:pt x="103094" y="162985"/>
                </a:moveTo>
                <a:lnTo>
                  <a:pt x="85721" y="162985"/>
                </a:lnTo>
                <a:lnTo>
                  <a:pt x="85721" y="122524"/>
                </a:lnTo>
                <a:lnTo>
                  <a:pt x="103094" y="122524"/>
                </a:lnTo>
                <a:lnTo>
                  <a:pt x="103094" y="162985"/>
                </a:lnTo>
                <a:close/>
              </a:path>
              <a:path w="578485" h="203835">
                <a:moveTo>
                  <a:pt x="162070" y="203445"/>
                </a:moveTo>
                <a:lnTo>
                  <a:pt x="32231" y="203445"/>
                </a:lnTo>
                <a:lnTo>
                  <a:pt x="26287" y="197502"/>
                </a:lnTo>
                <a:lnTo>
                  <a:pt x="26287" y="144697"/>
                </a:lnTo>
                <a:lnTo>
                  <a:pt x="43432" y="144697"/>
                </a:lnTo>
                <a:lnTo>
                  <a:pt x="43432" y="189044"/>
                </a:lnTo>
                <a:lnTo>
                  <a:pt x="162070" y="189044"/>
                </a:lnTo>
                <a:lnTo>
                  <a:pt x="162070" y="203445"/>
                </a:lnTo>
                <a:close/>
              </a:path>
              <a:path w="578485" h="203835">
                <a:moveTo>
                  <a:pt x="363458" y="198873"/>
                </a:moveTo>
                <a:lnTo>
                  <a:pt x="346085" y="198873"/>
                </a:lnTo>
                <a:lnTo>
                  <a:pt x="346085" y="457"/>
                </a:lnTo>
                <a:lnTo>
                  <a:pt x="363458" y="457"/>
                </a:lnTo>
                <a:lnTo>
                  <a:pt x="363458" y="47546"/>
                </a:lnTo>
                <a:lnTo>
                  <a:pt x="395232" y="47546"/>
                </a:lnTo>
                <a:lnTo>
                  <a:pt x="395232" y="62176"/>
                </a:lnTo>
                <a:lnTo>
                  <a:pt x="363458" y="62176"/>
                </a:lnTo>
                <a:lnTo>
                  <a:pt x="363458" y="106065"/>
                </a:lnTo>
                <a:lnTo>
                  <a:pt x="395232" y="106065"/>
                </a:lnTo>
                <a:lnTo>
                  <a:pt x="395232" y="120695"/>
                </a:lnTo>
                <a:lnTo>
                  <a:pt x="363458" y="120695"/>
                </a:lnTo>
                <a:lnTo>
                  <a:pt x="363458" y="198873"/>
                </a:lnTo>
                <a:close/>
              </a:path>
              <a:path w="578485" h="203835">
                <a:moveTo>
                  <a:pt x="258078" y="147898"/>
                </a:moveTo>
                <a:lnTo>
                  <a:pt x="219561" y="130753"/>
                </a:lnTo>
                <a:lnTo>
                  <a:pt x="205151" y="71091"/>
                </a:lnTo>
                <a:lnTo>
                  <a:pt x="205272" y="60672"/>
                </a:lnTo>
                <a:lnTo>
                  <a:pt x="228327" y="19805"/>
                </a:lnTo>
                <a:lnTo>
                  <a:pt x="258078" y="12572"/>
                </a:lnTo>
                <a:lnTo>
                  <a:pt x="272181" y="12840"/>
                </a:lnTo>
                <a:lnTo>
                  <a:pt x="280894" y="14715"/>
                </a:lnTo>
                <a:lnTo>
                  <a:pt x="287829" y="19805"/>
                </a:lnTo>
                <a:lnTo>
                  <a:pt x="294372" y="27202"/>
                </a:lnTo>
                <a:lnTo>
                  <a:pt x="258078" y="27202"/>
                </a:lnTo>
                <a:lnTo>
                  <a:pt x="248942" y="27379"/>
                </a:lnTo>
                <a:lnTo>
                  <a:pt x="223482" y="58624"/>
                </a:lnTo>
                <a:lnTo>
                  <a:pt x="223458" y="60672"/>
                </a:lnTo>
                <a:lnTo>
                  <a:pt x="223482" y="101845"/>
                </a:lnTo>
                <a:lnTo>
                  <a:pt x="248942" y="133091"/>
                </a:lnTo>
                <a:lnTo>
                  <a:pt x="258078" y="133268"/>
                </a:lnTo>
                <a:lnTo>
                  <a:pt x="294372" y="133268"/>
                </a:lnTo>
                <a:lnTo>
                  <a:pt x="287829" y="140665"/>
                </a:lnTo>
                <a:lnTo>
                  <a:pt x="280894" y="145755"/>
                </a:lnTo>
                <a:lnTo>
                  <a:pt x="272181" y="147630"/>
                </a:lnTo>
                <a:lnTo>
                  <a:pt x="258078" y="147898"/>
                </a:lnTo>
                <a:close/>
              </a:path>
              <a:path w="578485" h="203835">
                <a:moveTo>
                  <a:pt x="294372" y="133268"/>
                </a:moveTo>
                <a:lnTo>
                  <a:pt x="258078" y="133268"/>
                </a:lnTo>
                <a:lnTo>
                  <a:pt x="267213" y="133091"/>
                </a:lnTo>
                <a:lnTo>
                  <a:pt x="272865" y="131853"/>
                </a:lnTo>
                <a:lnTo>
                  <a:pt x="292471" y="60672"/>
                </a:lnTo>
                <a:lnTo>
                  <a:pt x="292447" y="58624"/>
                </a:lnTo>
                <a:lnTo>
                  <a:pt x="267213" y="27379"/>
                </a:lnTo>
                <a:lnTo>
                  <a:pt x="258078" y="27202"/>
                </a:lnTo>
                <a:lnTo>
                  <a:pt x="294372" y="27202"/>
                </a:lnTo>
                <a:lnTo>
                  <a:pt x="311005" y="71091"/>
                </a:lnTo>
                <a:lnTo>
                  <a:pt x="310884" y="99797"/>
                </a:lnTo>
                <a:lnTo>
                  <a:pt x="309297" y="111580"/>
                </a:lnTo>
                <a:lnTo>
                  <a:pt x="304987" y="120320"/>
                </a:lnTo>
                <a:lnTo>
                  <a:pt x="296596" y="130753"/>
                </a:lnTo>
                <a:lnTo>
                  <a:pt x="294372" y="133268"/>
                </a:lnTo>
                <a:close/>
              </a:path>
              <a:path w="578485" h="203835">
                <a:moveTo>
                  <a:pt x="578105" y="198416"/>
                </a:moveTo>
                <a:lnTo>
                  <a:pt x="560961" y="198416"/>
                </a:lnTo>
                <a:lnTo>
                  <a:pt x="560961" y="0"/>
                </a:lnTo>
                <a:lnTo>
                  <a:pt x="578105" y="0"/>
                </a:lnTo>
                <a:lnTo>
                  <a:pt x="578105" y="198416"/>
                </a:lnTo>
                <a:close/>
              </a:path>
              <a:path w="578485" h="203835">
                <a:moveTo>
                  <a:pt x="472725" y="106751"/>
                </a:moveTo>
                <a:lnTo>
                  <a:pt x="433150" y="94479"/>
                </a:lnTo>
                <a:lnTo>
                  <a:pt x="418431" y="67794"/>
                </a:lnTo>
                <a:lnTo>
                  <a:pt x="418431" y="51070"/>
                </a:lnTo>
                <a:lnTo>
                  <a:pt x="444837" y="17715"/>
                </a:lnTo>
                <a:lnTo>
                  <a:pt x="472725" y="11886"/>
                </a:lnTo>
                <a:lnTo>
                  <a:pt x="481904" y="11977"/>
                </a:lnTo>
                <a:lnTo>
                  <a:pt x="513986" y="26059"/>
                </a:lnTo>
                <a:lnTo>
                  <a:pt x="472725" y="26059"/>
                </a:lnTo>
                <a:lnTo>
                  <a:pt x="463317" y="26191"/>
                </a:lnTo>
                <a:lnTo>
                  <a:pt x="457466" y="27116"/>
                </a:lnTo>
                <a:lnTo>
                  <a:pt x="452730" y="29627"/>
                </a:lnTo>
                <a:lnTo>
                  <a:pt x="446665" y="34517"/>
                </a:lnTo>
                <a:lnTo>
                  <a:pt x="436607" y="42975"/>
                </a:lnTo>
                <a:lnTo>
                  <a:pt x="436607" y="75892"/>
                </a:lnTo>
                <a:lnTo>
                  <a:pt x="472725" y="92807"/>
                </a:lnTo>
                <a:lnTo>
                  <a:pt x="513808" y="92807"/>
                </a:lnTo>
                <a:lnTo>
                  <a:pt x="512299" y="94479"/>
                </a:lnTo>
                <a:lnTo>
                  <a:pt x="481904" y="106660"/>
                </a:lnTo>
                <a:lnTo>
                  <a:pt x="472725" y="106751"/>
                </a:lnTo>
                <a:close/>
              </a:path>
              <a:path w="578485" h="203835">
                <a:moveTo>
                  <a:pt x="513808" y="92807"/>
                </a:moveTo>
                <a:lnTo>
                  <a:pt x="472725" y="92807"/>
                </a:lnTo>
                <a:lnTo>
                  <a:pt x="482133" y="92675"/>
                </a:lnTo>
                <a:lnTo>
                  <a:pt x="487983" y="91750"/>
                </a:lnTo>
                <a:lnTo>
                  <a:pt x="492719" y="89239"/>
                </a:lnTo>
                <a:lnTo>
                  <a:pt x="498784" y="84349"/>
                </a:lnTo>
                <a:lnTo>
                  <a:pt x="508842" y="75892"/>
                </a:lnTo>
                <a:lnTo>
                  <a:pt x="508842" y="42975"/>
                </a:lnTo>
                <a:lnTo>
                  <a:pt x="472725" y="26059"/>
                </a:lnTo>
                <a:lnTo>
                  <a:pt x="513986" y="26059"/>
                </a:lnTo>
                <a:lnTo>
                  <a:pt x="527018" y="51070"/>
                </a:lnTo>
                <a:lnTo>
                  <a:pt x="527018" y="67794"/>
                </a:lnTo>
                <a:lnTo>
                  <a:pt x="526243" y="73177"/>
                </a:lnTo>
                <a:lnTo>
                  <a:pt x="524140" y="77917"/>
                </a:lnTo>
                <a:lnTo>
                  <a:pt x="520043" y="84349"/>
                </a:lnTo>
                <a:lnTo>
                  <a:pt x="515753" y="90652"/>
                </a:lnTo>
                <a:lnTo>
                  <a:pt x="513808" y="92807"/>
                </a:lnTo>
                <a:close/>
              </a:path>
              <a:path w="578485" h="203835">
                <a:moveTo>
                  <a:pt x="410319" y="156813"/>
                </a:moveTo>
                <a:lnTo>
                  <a:pt x="408719" y="141954"/>
                </a:lnTo>
                <a:lnTo>
                  <a:pt x="431750" y="141926"/>
                </a:lnTo>
                <a:lnTo>
                  <a:pt x="447237" y="141726"/>
                </a:lnTo>
                <a:lnTo>
                  <a:pt x="504970" y="139008"/>
                </a:lnTo>
                <a:lnTo>
                  <a:pt x="544959" y="134411"/>
                </a:lnTo>
                <a:lnTo>
                  <a:pt x="546788" y="148355"/>
                </a:lnTo>
                <a:lnTo>
                  <a:pt x="506076" y="153321"/>
                </a:lnTo>
                <a:lnTo>
                  <a:pt x="463183" y="155896"/>
                </a:lnTo>
                <a:lnTo>
                  <a:pt x="432955" y="156779"/>
                </a:lnTo>
                <a:lnTo>
                  <a:pt x="410319" y="156813"/>
                </a:lnTo>
                <a:close/>
              </a:path>
            </a:pathLst>
          </a:custGeom>
          <a:solidFill>
            <a:srgbClr val="403322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603133" y="5850871"/>
            <a:ext cx="981075" cy="208279"/>
          </a:xfrm>
          <a:custGeom>
            <a:avLst/>
            <a:gdLst/>
            <a:ahLst/>
            <a:cxnLst/>
            <a:rect l="l" t="t" r="r" b="b"/>
            <a:pathLst>
              <a:path w="981075" h="208279">
                <a:moveTo>
                  <a:pt x="166185" y="150641"/>
                </a:moveTo>
                <a:lnTo>
                  <a:pt x="148812" y="150641"/>
                </a:lnTo>
                <a:lnTo>
                  <a:pt x="148812" y="68577"/>
                </a:lnTo>
                <a:lnTo>
                  <a:pt x="107208" y="68577"/>
                </a:lnTo>
                <a:lnTo>
                  <a:pt x="107208" y="53947"/>
                </a:lnTo>
                <a:lnTo>
                  <a:pt x="148812" y="53947"/>
                </a:lnTo>
                <a:lnTo>
                  <a:pt x="148812" y="0"/>
                </a:lnTo>
                <a:lnTo>
                  <a:pt x="166185" y="0"/>
                </a:lnTo>
                <a:lnTo>
                  <a:pt x="166185" y="150641"/>
                </a:lnTo>
                <a:close/>
              </a:path>
              <a:path w="981075" h="208279">
                <a:moveTo>
                  <a:pt x="110180" y="29259"/>
                </a:moveTo>
                <a:lnTo>
                  <a:pt x="5943" y="29259"/>
                </a:lnTo>
                <a:lnTo>
                  <a:pt x="5943" y="14858"/>
                </a:lnTo>
                <a:lnTo>
                  <a:pt x="110180" y="14858"/>
                </a:lnTo>
                <a:lnTo>
                  <a:pt x="110180" y="29259"/>
                </a:lnTo>
                <a:close/>
              </a:path>
              <a:path w="981075" h="208279">
                <a:moveTo>
                  <a:pt x="13029" y="121381"/>
                </a:moveTo>
                <a:lnTo>
                  <a:pt x="0" y="110180"/>
                </a:lnTo>
                <a:lnTo>
                  <a:pt x="11265" y="100478"/>
                </a:lnTo>
                <a:lnTo>
                  <a:pt x="18115" y="94279"/>
                </a:lnTo>
                <a:lnTo>
                  <a:pt x="44918" y="57947"/>
                </a:lnTo>
                <a:lnTo>
                  <a:pt x="49604" y="29259"/>
                </a:lnTo>
                <a:lnTo>
                  <a:pt x="66977" y="29259"/>
                </a:lnTo>
                <a:lnTo>
                  <a:pt x="66852" y="44471"/>
                </a:lnTo>
                <a:lnTo>
                  <a:pt x="65976" y="52261"/>
                </a:lnTo>
                <a:lnTo>
                  <a:pt x="63601" y="59237"/>
                </a:lnTo>
                <a:lnTo>
                  <a:pt x="58976" y="68805"/>
                </a:lnTo>
                <a:lnTo>
                  <a:pt x="60347" y="69491"/>
                </a:lnTo>
                <a:lnTo>
                  <a:pt x="76577" y="69491"/>
                </a:lnTo>
                <a:lnTo>
                  <a:pt x="83115" y="75434"/>
                </a:lnTo>
                <a:lnTo>
                  <a:pt x="55776" y="75434"/>
                </a:lnTo>
                <a:lnTo>
                  <a:pt x="54404" y="76806"/>
                </a:lnTo>
                <a:lnTo>
                  <a:pt x="48232" y="86407"/>
                </a:lnTo>
                <a:lnTo>
                  <a:pt x="32831" y="102688"/>
                </a:lnTo>
                <a:lnTo>
                  <a:pt x="28230" y="107308"/>
                </a:lnTo>
                <a:lnTo>
                  <a:pt x="22430" y="112764"/>
                </a:lnTo>
                <a:lnTo>
                  <a:pt x="13029" y="121381"/>
                </a:lnTo>
                <a:close/>
              </a:path>
              <a:path w="981075" h="208279">
                <a:moveTo>
                  <a:pt x="76577" y="69491"/>
                </a:moveTo>
                <a:lnTo>
                  <a:pt x="60347" y="69491"/>
                </a:lnTo>
                <a:lnTo>
                  <a:pt x="63776" y="66748"/>
                </a:lnTo>
                <a:lnTo>
                  <a:pt x="66291" y="64919"/>
                </a:lnTo>
                <a:lnTo>
                  <a:pt x="71320" y="64919"/>
                </a:lnTo>
                <a:lnTo>
                  <a:pt x="74063" y="67205"/>
                </a:lnTo>
                <a:lnTo>
                  <a:pt x="76577" y="69491"/>
                </a:lnTo>
                <a:close/>
              </a:path>
              <a:path w="981075" h="208279">
                <a:moveTo>
                  <a:pt x="104008" y="117266"/>
                </a:moveTo>
                <a:lnTo>
                  <a:pt x="60805" y="76806"/>
                </a:lnTo>
                <a:lnTo>
                  <a:pt x="59433" y="75434"/>
                </a:lnTo>
                <a:lnTo>
                  <a:pt x="83115" y="75434"/>
                </a:lnTo>
                <a:lnTo>
                  <a:pt x="116809" y="106065"/>
                </a:lnTo>
                <a:lnTo>
                  <a:pt x="104008" y="117266"/>
                </a:lnTo>
                <a:close/>
              </a:path>
              <a:path w="981075" h="208279">
                <a:moveTo>
                  <a:pt x="170299" y="202759"/>
                </a:moveTo>
                <a:lnTo>
                  <a:pt x="45032" y="202759"/>
                </a:lnTo>
                <a:lnTo>
                  <a:pt x="39088" y="196816"/>
                </a:lnTo>
                <a:lnTo>
                  <a:pt x="39088" y="136925"/>
                </a:lnTo>
                <a:lnTo>
                  <a:pt x="56690" y="136925"/>
                </a:lnTo>
                <a:lnTo>
                  <a:pt x="56690" y="188358"/>
                </a:lnTo>
                <a:lnTo>
                  <a:pt x="170299" y="188358"/>
                </a:lnTo>
                <a:lnTo>
                  <a:pt x="170299" y="202759"/>
                </a:lnTo>
                <a:close/>
              </a:path>
              <a:path w="981075" h="208279">
                <a:moveTo>
                  <a:pt x="357515" y="82978"/>
                </a:moveTo>
                <a:lnTo>
                  <a:pt x="226761" y="82978"/>
                </a:lnTo>
                <a:lnTo>
                  <a:pt x="226761" y="6171"/>
                </a:lnTo>
                <a:lnTo>
                  <a:pt x="357515" y="6171"/>
                </a:lnTo>
                <a:lnTo>
                  <a:pt x="357515" y="20344"/>
                </a:lnTo>
                <a:lnTo>
                  <a:pt x="243906" y="20344"/>
                </a:lnTo>
                <a:lnTo>
                  <a:pt x="243906" y="68805"/>
                </a:lnTo>
                <a:lnTo>
                  <a:pt x="357515" y="68805"/>
                </a:lnTo>
                <a:lnTo>
                  <a:pt x="357515" y="82978"/>
                </a:lnTo>
                <a:close/>
              </a:path>
              <a:path w="981075" h="208279">
                <a:moveTo>
                  <a:pt x="357515" y="68805"/>
                </a:moveTo>
                <a:lnTo>
                  <a:pt x="340371" y="68805"/>
                </a:lnTo>
                <a:lnTo>
                  <a:pt x="340371" y="20344"/>
                </a:lnTo>
                <a:lnTo>
                  <a:pt x="357515" y="20344"/>
                </a:lnTo>
                <a:lnTo>
                  <a:pt x="357515" y="68805"/>
                </a:lnTo>
                <a:close/>
              </a:path>
              <a:path w="981075" h="208279">
                <a:moveTo>
                  <a:pt x="385403" y="120695"/>
                </a:moveTo>
                <a:lnTo>
                  <a:pt x="198873" y="120695"/>
                </a:lnTo>
                <a:lnTo>
                  <a:pt x="198873" y="105837"/>
                </a:lnTo>
                <a:lnTo>
                  <a:pt x="385403" y="105837"/>
                </a:lnTo>
                <a:lnTo>
                  <a:pt x="385403" y="120695"/>
                </a:lnTo>
                <a:close/>
              </a:path>
              <a:path w="981075" h="208279">
                <a:moveTo>
                  <a:pt x="301968" y="162527"/>
                </a:moveTo>
                <a:lnTo>
                  <a:pt x="284595" y="162527"/>
                </a:lnTo>
                <a:lnTo>
                  <a:pt x="284595" y="120695"/>
                </a:lnTo>
                <a:lnTo>
                  <a:pt x="301968" y="120695"/>
                </a:lnTo>
                <a:lnTo>
                  <a:pt x="301968" y="162527"/>
                </a:lnTo>
                <a:close/>
              </a:path>
              <a:path w="981075" h="208279">
                <a:moveTo>
                  <a:pt x="361172" y="203902"/>
                </a:moveTo>
                <a:lnTo>
                  <a:pt x="231104" y="203902"/>
                </a:lnTo>
                <a:lnTo>
                  <a:pt x="225161" y="197959"/>
                </a:lnTo>
                <a:lnTo>
                  <a:pt x="225161" y="143554"/>
                </a:lnTo>
                <a:lnTo>
                  <a:pt x="242305" y="143554"/>
                </a:lnTo>
                <a:lnTo>
                  <a:pt x="242305" y="189501"/>
                </a:lnTo>
                <a:lnTo>
                  <a:pt x="361172" y="189501"/>
                </a:lnTo>
                <a:lnTo>
                  <a:pt x="361172" y="203902"/>
                </a:lnTo>
                <a:close/>
              </a:path>
              <a:path w="981075" h="208279">
                <a:moveTo>
                  <a:pt x="562332" y="198873"/>
                </a:moveTo>
                <a:lnTo>
                  <a:pt x="544959" y="198873"/>
                </a:lnTo>
                <a:lnTo>
                  <a:pt x="544959" y="457"/>
                </a:lnTo>
                <a:lnTo>
                  <a:pt x="562332" y="457"/>
                </a:lnTo>
                <a:lnTo>
                  <a:pt x="562332" y="78177"/>
                </a:lnTo>
                <a:lnTo>
                  <a:pt x="595249" y="78177"/>
                </a:lnTo>
                <a:lnTo>
                  <a:pt x="595249" y="92807"/>
                </a:lnTo>
                <a:lnTo>
                  <a:pt x="562332" y="92807"/>
                </a:lnTo>
                <a:lnTo>
                  <a:pt x="562332" y="198873"/>
                </a:lnTo>
                <a:close/>
              </a:path>
              <a:path w="981075" h="208279">
                <a:moveTo>
                  <a:pt x="417177" y="157041"/>
                </a:moveTo>
                <a:lnTo>
                  <a:pt x="406891" y="144012"/>
                </a:lnTo>
                <a:lnTo>
                  <a:pt x="425121" y="134286"/>
                </a:lnTo>
                <a:lnTo>
                  <a:pt x="436150" y="127924"/>
                </a:lnTo>
                <a:lnTo>
                  <a:pt x="469667" y="100379"/>
                </a:lnTo>
                <a:lnTo>
                  <a:pt x="484051" y="61287"/>
                </a:lnTo>
                <a:lnTo>
                  <a:pt x="484154" y="31088"/>
                </a:lnTo>
                <a:lnTo>
                  <a:pt x="412605" y="31088"/>
                </a:lnTo>
                <a:lnTo>
                  <a:pt x="412605" y="16229"/>
                </a:lnTo>
                <a:lnTo>
                  <a:pt x="501527" y="16229"/>
                </a:lnTo>
                <a:lnTo>
                  <a:pt x="501409" y="62948"/>
                </a:lnTo>
                <a:lnTo>
                  <a:pt x="489342" y="101392"/>
                </a:lnTo>
                <a:lnTo>
                  <a:pt x="457600" y="132852"/>
                </a:lnTo>
                <a:lnTo>
                  <a:pt x="436752" y="146363"/>
                </a:lnTo>
                <a:lnTo>
                  <a:pt x="417177" y="157041"/>
                </a:lnTo>
                <a:close/>
              </a:path>
              <a:path w="981075" h="208279">
                <a:moveTo>
                  <a:pt x="766921" y="68577"/>
                </a:moveTo>
                <a:lnTo>
                  <a:pt x="635024" y="68577"/>
                </a:lnTo>
                <a:lnTo>
                  <a:pt x="635024" y="4571"/>
                </a:lnTo>
                <a:lnTo>
                  <a:pt x="765092" y="4571"/>
                </a:lnTo>
                <a:lnTo>
                  <a:pt x="765092" y="18515"/>
                </a:lnTo>
                <a:lnTo>
                  <a:pt x="652168" y="18515"/>
                </a:lnTo>
                <a:lnTo>
                  <a:pt x="652168" y="54633"/>
                </a:lnTo>
                <a:lnTo>
                  <a:pt x="766921" y="54633"/>
                </a:lnTo>
                <a:lnTo>
                  <a:pt x="766921" y="68577"/>
                </a:lnTo>
                <a:close/>
              </a:path>
              <a:path w="981075" h="208279">
                <a:moveTo>
                  <a:pt x="793208" y="103551"/>
                </a:moveTo>
                <a:lnTo>
                  <a:pt x="606679" y="103551"/>
                </a:lnTo>
                <a:lnTo>
                  <a:pt x="606679" y="88921"/>
                </a:lnTo>
                <a:lnTo>
                  <a:pt x="793208" y="88921"/>
                </a:lnTo>
                <a:lnTo>
                  <a:pt x="793208" y="103551"/>
                </a:lnTo>
                <a:close/>
              </a:path>
              <a:path w="981075" h="208279">
                <a:moveTo>
                  <a:pt x="771035" y="207788"/>
                </a:moveTo>
                <a:lnTo>
                  <a:pt x="641653" y="207788"/>
                </a:lnTo>
                <a:lnTo>
                  <a:pt x="635710" y="201845"/>
                </a:lnTo>
                <a:lnTo>
                  <a:pt x="635710" y="158641"/>
                </a:lnTo>
                <a:lnTo>
                  <a:pt x="748405" y="158641"/>
                </a:lnTo>
                <a:lnTo>
                  <a:pt x="748405" y="137154"/>
                </a:lnTo>
                <a:lnTo>
                  <a:pt x="634338" y="137154"/>
                </a:lnTo>
                <a:lnTo>
                  <a:pt x="634338" y="122981"/>
                </a:lnTo>
                <a:lnTo>
                  <a:pt x="765092" y="122981"/>
                </a:lnTo>
                <a:lnTo>
                  <a:pt x="765092" y="171900"/>
                </a:lnTo>
                <a:lnTo>
                  <a:pt x="652397" y="171900"/>
                </a:lnTo>
                <a:lnTo>
                  <a:pt x="652397" y="193616"/>
                </a:lnTo>
                <a:lnTo>
                  <a:pt x="771035" y="193616"/>
                </a:lnTo>
                <a:lnTo>
                  <a:pt x="771035" y="207788"/>
                </a:lnTo>
                <a:close/>
              </a:path>
              <a:path w="981075" h="208279">
                <a:moveTo>
                  <a:pt x="980653" y="198416"/>
                </a:moveTo>
                <a:lnTo>
                  <a:pt x="963280" y="198416"/>
                </a:lnTo>
                <a:lnTo>
                  <a:pt x="963280" y="0"/>
                </a:lnTo>
                <a:lnTo>
                  <a:pt x="980653" y="0"/>
                </a:lnTo>
                <a:lnTo>
                  <a:pt x="980653" y="198416"/>
                </a:lnTo>
                <a:close/>
              </a:path>
              <a:path w="981075" h="208279">
                <a:moveTo>
                  <a:pt x="870243" y="147898"/>
                </a:moveTo>
                <a:lnTo>
                  <a:pt x="831269" y="130753"/>
                </a:lnTo>
                <a:lnTo>
                  <a:pt x="816630" y="71320"/>
                </a:lnTo>
                <a:lnTo>
                  <a:pt x="816755" y="60672"/>
                </a:lnTo>
                <a:lnTo>
                  <a:pt x="840171" y="19805"/>
                </a:lnTo>
                <a:lnTo>
                  <a:pt x="870243" y="12572"/>
                </a:lnTo>
                <a:lnTo>
                  <a:pt x="884350" y="12840"/>
                </a:lnTo>
                <a:lnTo>
                  <a:pt x="893088" y="14715"/>
                </a:lnTo>
                <a:lnTo>
                  <a:pt x="900091" y="19805"/>
                </a:lnTo>
                <a:lnTo>
                  <a:pt x="906732" y="27202"/>
                </a:lnTo>
                <a:lnTo>
                  <a:pt x="870243" y="27202"/>
                </a:lnTo>
                <a:lnTo>
                  <a:pt x="860965" y="27380"/>
                </a:lnTo>
                <a:lnTo>
                  <a:pt x="835192" y="58720"/>
                </a:lnTo>
                <a:lnTo>
                  <a:pt x="835041" y="71320"/>
                </a:lnTo>
                <a:lnTo>
                  <a:pt x="835092" y="93423"/>
                </a:lnTo>
                <a:lnTo>
                  <a:pt x="850619" y="128494"/>
                </a:lnTo>
                <a:lnTo>
                  <a:pt x="870243" y="133268"/>
                </a:lnTo>
                <a:lnTo>
                  <a:pt x="908012" y="133268"/>
                </a:lnTo>
                <a:lnTo>
                  <a:pt x="905014" y="135936"/>
                </a:lnTo>
                <a:lnTo>
                  <a:pt x="897903" y="140468"/>
                </a:lnTo>
                <a:lnTo>
                  <a:pt x="890656" y="144763"/>
                </a:lnTo>
                <a:lnTo>
                  <a:pt x="885359" y="146969"/>
                </a:lnTo>
                <a:lnTo>
                  <a:pt x="879419" y="147781"/>
                </a:lnTo>
                <a:lnTo>
                  <a:pt x="870243" y="147898"/>
                </a:lnTo>
                <a:close/>
              </a:path>
              <a:path w="981075" h="208279">
                <a:moveTo>
                  <a:pt x="908012" y="133268"/>
                </a:moveTo>
                <a:lnTo>
                  <a:pt x="870243" y="133268"/>
                </a:lnTo>
                <a:lnTo>
                  <a:pt x="879382" y="133089"/>
                </a:lnTo>
                <a:lnTo>
                  <a:pt x="885059" y="131839"/>
                </a:lnTo>
                <a:lnTo>
                  <a:pt x="905166" y="93423"/>
                </a:lnTo>
                <a:lnTo>
                  <a:pt x="905218" y="71320"/>
                </a:lnTo>
                <a:lnTo>
                  <a:pt x="905088" y="60672"/>
                </a:lnTo>
                <a:lnTo>
                  <a:pt x="879382" y="27380"/>
                </a:lnTo>
                <a:lnTo>
                  <a:pt x="870243" y="27202"/>
                </a:lnTo>
                <a:lnTo>
                  <a:pt x="906732" y="27202"/>
                </a:lnTo>
                <a:lnTo>
                  <a:pt x="923629" y="71320"/>
                </a:lnTo>
                <a:lnTo>
                  <a:pt x="923626" y="93423"/>
                </a:lnTo>
                <a:lnTo>
                  <a:pt x="909361" y="132068"/>
                </a:lnTo>
                <a:lnTo>
                  <a:pt x="908012" y="133268"/>
                </a:lnTo>
                <a:close/>
              </a:path>
            </a:pathLst>
          </a:custGeom>
          <a:solidFill>
            <a:srgbClr val="403322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6671647" y="5850871"/>
            <a:ext cx="788035" cy="208915"/>
          </a:xfrm>
          <a:custGeom>
            <a:avLst/>
            <a:gdLst/>
            <a:ahLst/>
            <a:cxnLst/>
            <a:rect l="l" t="t" r="r" b="b"/>
            <a:pathLst>
              <a:path w="788034" h="208914">
                <a:moveTo>
                  <a:pt x="151326" y="129382"/>
                </a:moveTo>
                <a:lnTo>
                  <a:pt x="134411" y="126639"/>
                </a:lnTo>
                <a:lnTo>
                  <a:pt x="139961" y="99079"/>
                </a:lnTo>
                <a:lnTo>
                  <a:pt x="142811" y="80178"/>
                </a:lnTo>
                <a:lnTo>
                  <a:pt x="143861" y="61190"/>
                </a:lnTo>
                <a:lnTo>
                  <a:pt x="144012" y="33374"/>
                </a:lnTo>
                <a:lnTo>
                  <a:pt x="144012" y="31316"/>
                </a:lnTo>
                <a:lnTo>
                  <a:pt x="23316" y="31316"/>
                </a:lnTo>
                <a:lnTo>
                  <a:pt x="23316" y="16458"/>
                </a:lnTo>
                <a:lnTo>
                  <a:pt x="161156" y="16458"/>
                </a:lnTo>
                <a:lnTo>
                  <a:pt x="161152" y="33374"/>
                </a:lnTo>
                <a:lnTo>
                  <a:pt x="161002" y="62744"/>
                </a:lnTo>
                <a:lnTo>
                  <a:pt x="159927" y="82835"/>
                </a:lnTo>
                <a:lnTo>
                  <a:pt x="157009" y="102026"/>
                </a:lnTo>
                <a:lnTo>
                  <a:pt x="151326" y="129382"/>
                </a:lnTo>
                <a:close/>
              </a:path>
              <a:path w="788034" h="208914">
                <a:moveTo>
                  <a:pt x="90293" y="161156"/>
                </a:moveTo>
                <a:lnTo>
                  <a:pt x="73148" y="161156"/>
                </a:lnTo>
                <a:lnTo>
                  <a:pt x="73148" y="87778"/>
                </a:lnTo>
                <a:lnTo>
                  <a:pt x="90293" y="87778"/>
                </a:lnTo>
                <a:lnTo>
                  <a:pt x="90293" y="161156"/>
                </a:lnTo>
                <a:close/>
              </a:path>
              <a:path w="788034" h="208914">
                <a:moveTo>
                  <a:pt x="186529" y="175786"/>
                </a:moveTo>
                <a:lnTo>
                  <a:pt x="0" y="175786"/>
                </a:lnTo>
                <a:lnTo>
                  <a:pt x="0" y="161156"/>
                </a:lnTo>
                <a:lnTo>
                  <a:pt x="186529" y="161156"/>
                </a:lnTo>
                <a:lnTo>
                  <a:pt x="186529" y="175786"/>
                </a:lnTo>
                <a:close/>
              </a:path>
              <a:path w="788034" h="208914">
                <a:moveTo>
                  <a:pt x="380145" y="52347"/>
                </a:moveTo>
                <a:lnTo>
                  <a:pt x="363230" y="52347"/>
                </a:lnTo>
                <a:lnTo>
                  <a:pt x="363230" y="0"/>
                </a:lnTo>
                <a:lnTo>
                  <a:pt x="380145" y="0"/>
                </a:lnTo>
                <a:lnTo>
                  <a:pt x="380145" y="52347"/>
                </a:lnTo>
                <a:close/>
              </a:path>
              <a:path w="788034" h="208914">
                <a:moveTo>
                  <a:pt x="331227" y="116809"/>
                </a:moveTo>
                <a:lnTo>
                  <a:pt x="314311" y="116809"/>
                </a:lnTo>
                <a:lnTo>
                  <a:pt x="314311" y="3200"/>
                </a:lnTo>
                <a:lnTo>
                  <a:pt x="331227" y="3200"/>
                </a:lnTo>
                <a:lnTo>
                  <a:pt x="331227" y="52347"/>
                </a:lnTo>
                <a:lnTo>
                  <a:pt x="380145" y="52347"/>
                </a:lnTo>
                <a:lnTo>
                  <a:pt x="380145" y="66519"/>
                </a:lnTo>
                <a:lnTo>
                  <a:pt x="331227" y="66519"/>
                </a:lnTo>
                <a:lnTo>
                  <a:pt x="331227" y="116809"/>
                </a:lnTo>
                <a:close/>
              </a:path>
              <a:path w="788034" h="208914">
                <a:moveTo>
                  <a:pt x="380145" y="119324"/>
                </a:moveTo>
                <a:lnTo>
                  <a:pt x="363230" y="119324"/>
                </a:lnTo>
                <a:lnTo>
                  <a:pt x="363230" y="66519"/>
                </a:lnTo>
                <a:lnTo>
                  <a:pt x="380145" y="66519"/>
                </a:lnTo>
                <a:lnTo>
                  <a:pt x="380145" y="119324"/>
                </a:lnTo>
                <a:close/>
              </a:path>
              <a:path w="788034" h="208914">
                <a:moveTo>
                  <a:pt x="219675" y="117952"/>
                </a:moveTo>
                <a:lnTo>
                  <a:pt x="209388" y="106065"/>
                </a:lnTo>
                <a:lnTo>
                  <a:pt x="224533" y="98777"/>
                </a:lnTo>
                <a:lnTo>
                  <a:pt x="233676" y="94050"/>
                </a:lnTo>
                <a:lnTo>
                  <a:pt x="264297" y="70055"/>
                </a:lnTo>
                <a:lnTo>
                  <a:pt x="273165" y="29259"/>
                </a:lnTo>
                <a:lnTo>
                  <a:pt x="214875" y="29259"/>
                </a:lnTo>
                <a:lnTo>
                  <a:pt x="214875" y="14858"/>
                </a:lnTo>
                <a:lnTo>
                  <a:pt x="290309" y="14858"/>
                </a:lnTo>
                <a:lnTo>
                  <a:pt x="290211" y="48011"/>
                </a:lnTo>
                <a:lnTo>
                  <a:pt x="271567" y="86537"/>
                </a:lnTo>
                <a:lnTo>
                  <a:pt x="236294" y="109850"/>
                </a:lnTo>
                <a:lnTo>
                  <a:pt x="219675" y="117952"/>
                </a:lnTo>
                <a:close/>
              </a:path>
              <a:path w="788034" h="208914">
                <a:moveTo>
                  <a:pt x="380145" y="208474"/>
                </a:moveTo>
                <a:lnTo>
                  <a:pt x="363001" y="208474"/>
                </a:lnTo>
                <a:lnTo>
                  <a:pt x="363001" y="146755"/>
                </a:lnTo>
                <a:lnTo>
                  <a:pt x="245734" y="146755"/>
                </a:lnTo>
                <a:lnTo>
                  <a:pt x="245734" y="131896"/>
                </a:lnTo>
                <a:lnTo>
                  <a:pt x="380145" y="131896"/>
                </a:lnTo>
                <a:lnTo>
                  <a:pt x="380145" y="208474"/>
                </a:lnTo>
                <a:close/>
              </a:path>
              <a:path w="788034" h="208914">
                <a:moveTo>
                  <a:pt x="584048" y="198416"/>
                </a:moveTo>
                <a:lnTo>
                  <a:pt x="567361" y="198416"/>
                </a:lnTo>
                <a:lnTo>
                  <a:pt x="567361" y="0"/>
                </a:lnTo>
                <a:lnTo>
                  <a:pt x="584048" y="0"/>
                </a:lnTo>
                <a:lnTo>
                  <a:pt x="584048" y="198416"/>
                </a:lnTo>
                <a:close/>
              </a:path>
              <a:path w="788034" h="208914">
                <a:moveTo>
                  <a:pt x="538559" y="74520"/>
                </a:moveTo>
                <a:lnTo>
                  <a:pt x="522329" y="74520"/>
                </a:lnTo>
                <a:lnTo>
                  <a:pt x="522329" y="3428"/>
                </a:lnTo>
                <a:lnTo>
                  <a:pt x="538559" y="3428"/>
                </a:lnTo>
                <a:lnTo>
                  <a:pt x="538559" y="74520"/>
                </a:lnTo>
                <a:close/>
              </a:path>
              <a:path w="788034" h="208914">
                <a:moveTo>
                  <a:pt x="455123" y="148583"/>
                </a:moveTo>
                <a:lnTo>
                  <a:pt x="414384" y="121915"/>
                </a:lnTo>
                <a:lnTo>
                  <a:pt x="409256" y="74520"/>
                </a:lnTo>
                <a:lnTo>
                  <a:pt x="409369" y="63232"/>
                </a:lnTo>
                <a:lnTo>
                  <a:pt x="428989" y="23450"/>
                </a:lnTo>
                <a:lnTo>
                  <a:pt x="455123" y="16458"/>
                </a:lnTo>
                <a:lnTo>
                  <a:pt x="466676" y="16687"/>
                </a:lnTo>
                <a:lnTo>
                  <a:pt x="473825" y="18287"/>
                </a:lnTo>
                <a:lnTo>
                  <a:pt x="479538" y="22630"/>
                </a:lnTo>
                <a:lnTo>
                  <a:pt x="486195" y="30402"/>
                </a:lnTo>
                <a:lnTo>
                  <a:pt x="442322" y="30402"/>
                </a:lnTo>
                <a:lnTo>
                  <a:pt x="434664" y="40917"/>
                </a:lnTo>
                <a:lnTo>
                  <a:pt x="430237" y="47311"/>
                </a:lnTo>
                <a:lnTo>
                  <a:pt x="427964" y="52632"/>
                </a:lnTo>
                <a:lnTo>
                  <a:pt x="427126" y="59754"/>
                </a:lnTo>
                <a:lnTo>
                  <a:pt x="427239" y="106335"/>
                </a:lnTo>
                <a:lnTo>
                  <a:pt x="427964" y="112452"/>
                </a:lnTo>
                <a:lnTo>
                  <a:pt x="430237" y="117783"/>
                </a:lnTo>
                <a:lnTo>
                  <a:pt x="434664" y="124238"/>
                </a:lnTo>
                <a:lnTo>
                  <a:pt x="442322" y="134868"/>
                </a:lnTo>
                <a:lnTo>
                  <a:pt x="486063" y="134868"/>
                </a:lnTo>
                <a:lnTo>
                  <a:pt x="479811" y="142267"/>
                </a:lnTo>
                <a:lnTo>
                  <a:pt x="474039" y="146712"/>
                </a:lnTo>
                <a:lnTo>
                  <a:pt x="466810" y="148349"/>
                </a:lnTo>
                <a:lnTo>
                  <a:pt x="455123" y="148583"/>
                </a:lnTo>
                <a:close/>
              </a:path>
              <a:path w="788034" h="208914">
                <a:moveTo>
                  <a:pt x="486063" y="134868"/>
                </a:moveTo>
                <a:lnTo>
                  <a:pt x="467696" y="134868"/>
                </a:lnTo>
                <a:lnTo>
                  <a:pt x="475353" y="124238"/>
                </a:lnTo>
                <a:lnTo>
                  <a:pt x="479781" y="117783"/>
                </a:lnTo>
                <a:lnTo>
                  <a:pt x="482054" y="112452"/>
                </a:lnTo>
                <a:lnTo>
                  <a:pt x="482779" y="106335"/>
                </a:lnTo>
                <a:lnTo>
                  <a:pt x="482892" y="59754"/>
                </a:lnTo>
                <a:lnTo>
                  <a:pt x="482054" y="52632"/>
                </a:lnTo>
                <a:lnTo>
                  <a:pt x="479781" y="47311"/>
                </a:lnTo>
                <a:lnTo>
                  <a:pt x="475353" y="40917"/>
                </a:lnTo>
                <a:lnTo>
                  <a:pt x="467696" y="30402"/>
                </a:lnTo>
                <a:lnTo>
                  <a:pt x="486195" y="30402"/>
                </a:lnTo>
                <a:lnTo>
                  <a:pt x="500384" y="74520"/>
                </a:lnTo>
                <a:lnTo>
                  <a:pt x="538559" y="74520"/>
                </a:lnTo>
                <a:lnTo>
                  <a:pt x="538559" y="88921"/>
                </a:lnTo>
                <a:lnTo>
                  <a:pt x="500384" y="88921"/>
                </a:lnTo>
                <a:lnTo>
                  <a:pt x="499534" y="106335"/>
                </a:lnTo>
                <a:lnTo>
                  <a:pt x="497870" y="116795"/>
                </a:lnTo>
                <a:lnTo>
                  <a:pt x="494148" y="124490"/>
                </a:lnTo>
                <a:lnTo>
                  <a:pt x="487126" y="133611"/>
                </a:lnTo>
                <a:lnTo>
                  <a:pt x="486063" y="134868"/>
                </a:lnTo>
                <a:close/>
              </a:path>
              <a:path w="788034" h="208914">
                <a:moveTo>
                  <a:pt x="538559" y="192930"/>
                </a:moveTo>
                <a:lnTo>
                  <a:pt x="522329" y="192930"/>
                </a:lnTo>
                <a:lnTo>
                  <a:pt x="522329" y="88921"/>
                </a:lnTo>
                <a:lnTo>
                  <a:pt x="538559" y="88921"/>
                </a:lnTo>
                <a:lnTo>
                  <a:pt x="538559" y="192930"/>
                </a:lnTo>
                <a:close/>
              </a:path>
              <a:path w="788034" h="208914">
                <a:moveTo>
                  <a:pt x="787951" y="198416"/>
                </a:moveTo>
                <a:lnTo>
                  <a:pt x="771035" y="198416"/>
                </a:lnTo>
                <a:lnTo>
                  <a:pt x="771035" y="0"/>
                </a:lnTo>
                <a:lnTo>
                  <a:pt x="787951" y="0"/>
                </a:lnTo>
                <a:lnTo>
                  <a:pt x="787951" y="198416"/>
                </a:lnTo>
                <a:close/>
              </a:path>
              <a:path w="788034" h="208914">
                <a:moveTo>
                  <a:pt x="741776" y="77720"/>
                </a:moveTo>
                <a:lnTo>
                  <a:pt x="725089" y="77720"/>
                </a:lnTo>
                <a:lnTo>
                  <a:pt x="725089" y="3428"/>
                </a:lnTo>
                <a:lnTo>
                  <a:pt x="741776" y="3428"/>
                </a:lnTo>
                <a:lnTo>
                  <a:pt x="741776" y="77720"/>
                </a:lnTo>
                <a:close/>
              </a:path>
              <a:path w="788034" h="208914">
                <a:moveTo>
                  <a:pt x="627709" y="156813"/>
                </a:moveTo>
                <a:lnTo>
                  <a:pt x="616279" y="145154"/>
                </a:lnTo>
                <a:lnTo>
                  <a:pt x="631424" y="135302"/>
                </a:lnTo>
                <a:lnTo>
                  <a:pt x="640567" y="128910"/>
                </a:lnTo>
                <a:lnTo>
                  <a:pt x="668084" y="102008"/>
                </a:lnTo>
                <a:lnTo>
                  <a:pt x="679970" y="64407"/>
                </a:lnTo>
                <a:lnTo>
                  <a:pt x="680056" y="34288"/>
                </a:lnTo>
                <a:lnTo>
                  <a:pt x="621537" y="34288"/>
                </a:lnTo>
                <a:lnTo>
                  <a:pt x="621537" y="20344"/>
                </a:lnTo>
                <a:lnTo>
                  <a:pt x="696743" y="20344"/>
                </a:lnTo>
                <a:lnTo>
                  <a:pt x="696708" y="60201"/>
                </a:lnTo>
                <a:lnTo>
                  <a:pt x="696458" y="65862"/>
                </a:lnTo>
                <a:lnTo>
                  <a:pt x="695779" y="70880"/>
                </a:lnTo>
                <a:lnTo>
                  <a:pt x="694457" y="77720"/>
                </a:lnTo>
                <a:lnTo>
                  <a:pt x="741776" y="77720"/>
                </a:lnTo>
                <a:lnTo>
                  <a:pt x="741776" y="92121"/>
                </a:lnTo>
                <a:lnTo>
                  <a:pt x="690571" y="92121"/>
                </a:lnTo>
                <a:lnTo>
                  <a:pt x="686644" y="102131"/>
                </a:lnTo>
                <a:lnTo>
                  <a:pt x="660835" y="132591"/>
                </a:lnTo>
                <a:lnTo>
                  <a:pt x="643794" y="146010"/>
                </a:lnTo>
                <a:lnTo>
                  <a:pt x="627709" y="156813"/>
                </a:lnTo>
                <a:close/>
              </a:path>
              <a:path w="788034" h="208914">
                <a:moveTo>
                  <a:pt x="741776" y="192930"/>
                </a:moveTo>
                <a:lnTo>
                  <a:pt x="725089" y="192930"/>
                </a:lnTo>
                <a:lnTo>
                  <a:pt x="725089" y="92121"/>
                </a:lnTo>
                <a:lnTo>
                  <a:pt x="741776" y="92121"/>
                </a:lnTo>
                <a:lnTo>
                  <a:pt x="741776" y="192930"/>
                </a:lnTo>
                <a:close/>
              </a:path>
            </a:pathLst>
          </a:custGeom>
          <a:solidFill>
            <a:srgbClr val="403322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7541375" y="5850871"/>
            <a:ext cx="578485" cy="210185"/>
          </a:xfrm>
          <a:custGeom>
            <a:avLst/>
            <a:gdLst/>
            <a:ahLst/>
            <a:cxnLst/>
            <a:rect l="l" t="t" r="r" b="b"/>
            <a:pathLst>
              <a:path w="578484" h="210185">
                <a:moveTo>
                  <a:pt x="170071" y="198416"/>
                </a:moveTo>
                <a:lnTo>
                  <a:pt x="152927" y="198416"/>
                </a:lnTo>
                <a:lnTo>
                  <a:pt x="152927" y="0"/>
                </a:lnTo>
                <a:lnTo>
                  <a:pt x="170071" y="0"/>
                </a:lnTo>
                <a:lnTo>
                  <a:pt x="170071" y="198416"/>
                </a:lnTo>
                <a:close/>
              </a:path>
              <a:path w="578484" h="210185">
                <a:moveTo>
                  <a:pt x="98979" y="21716"/>
                </a:moveTo>
                <a:lnTo>
                  <a:pt x="37717" y="21716"/>
                </a:lnTo>
                <a:lnTo>
                  <a:pt x="37717" y="7772"/>
                </a:lnTo>
                <a:lnTo>
                  <a:pt x="98979" y="7772"/>
                </a:lnTo>
                <a:lnTo>
                  <a:pt x="98979" y="21716"/>
                </a:lnTo>
                <a:close/>
              </a:path>
              <a:path w="578484" h="210185">
                <a:moveTo>
                  <a:pt x="121381" y="56004"/>
                </a:moveTo>
                <a:lnTo>
                  <a:pt x="14629" y="56004"/>
                </a:lnTo>
                <a:lnTo>
                  <a:pt x="14629" y="42060"/>
                </a:lnTo>
                <a:lnTo>
                  <a:pt x="121381" y="42060"/>
                </a:lnTo>
                <a:lnTo>
                  <a:pt x="121381" y="56004"/>
                </a:lnTo>
                <a:close/>
              </a:path>
              <a:path w="578484" h="210185">
                <a:moveTo>
                  <a:pt x="21258" y="118867"/>
                </a:moveTo>
                <a:lnTo>
                  <a:pt x="9143" y="108123"/>
                </a:lnTo>
                <a:lnTo>
                  <a:pt x="20276" y="101917"/>
                </a:lnTo>
                <a:lnTo>
                  <a:pt x="27059" y="97908"/>
                </a:lnTo>
                <a:lnTo>
                  <a:pt x="58976" y="65605"/>
                </a:lnTo>
                <a:lnTo>
                  <a:pt x="59662" y="56004"/>
                </a:lnTo>
                <a:lnTo>
                  <a:pt x="76806" y="56004"/>
                </a:lnTo>
                <a:lnTo>
                  <a:pt x="76288" y="64641"/>
                </a:lnTo>
                <a:lnTo>
                  <a:pt x="75234" y="70234"/>
                </a:lnTo>
                <a:lnTo>
                  <a:pt x="72852" y="75227"/>
                </a:lnTo>
                <a:lnTo>
                  <a:pt x="68348" y="82063"/>
                </a:lnTo>
                <a:lnTo>
                  <a:pt x="69491" y="82749"/>
                </a:lnTo>
                <a:lnTo>
                  <a:pt x="89872" y="82749"/>
                </a:lnTo>
                <a:lnTo>
                  <a:pt x="97235" y="87321"/>
                </a:lnTo>
                <a:lnTo>
                  <a:pt x="64233" y="87321"/>
                </a:lnTo>
                <a:lnTo>
                  <a:pt x="62862" y="88464"/>
                </a:lnTo>
                <a:lnTo>
                  <a:pt x="56690" y="95093"/>
                </a:lnTo>
                <a:lnTo>
                  <a:pt x="40931" y="106603"/>
                </a:lnTo>
                <a:lnTo>
                  <a:pt x="36288" y="109766"/>
                </a:lnTo>
                <a:lnTo>
                  <a:pt x="30531" y="113336"/>
                </a:lnTo>
                <a:lnTo>
                  <a:pt x="21258" y="118867"/>
                </a:lnTo>
                <a:close/>
              </a:path>
              <a:path w="578484" h="210185">
                <a:moveTo>
                  <a:pt x="89872" y="82749"/>
                </a:moveTo>
                <a:lnTo>
                  <a:pt x="69491" y="82749"/>
                </a:lnTo>
                <a:lnTo>
                  <a:pt x="73834" y="79778"/>
                </a:lnTo>
                <a:lnTo>
                  <a:pt x="76577" y="77720"/>
                </a:lnTo>
                <a:lnTo>
                  <a:pt x="82063" y="77720"/>
                </a:lnTo>
                <a:lnTo>
                  <a:pt x="84349" y="79320"/>
                </a:lnTo>
                <a:lnTo>
                  <a:pt x="89872" y="82749"/>
                </a:lnTo>
                <a:close/>
              </a:path>
              <a:path w="578484" h="210185">
                <a:moveTo>
                  <a:pt x="113838" y="116352"/>
                </a:moveTo>
                <a:lnTo>
                  <a:pt x="70634" y="88464"/>
                </a:lnTo>
                <a:lnTo>
                  <a:pt x="69262" y="87321"/>
                </a:lnTo>
                <a:lnTo>
                  <a:pt x="97235" y="87321"/>
                </a:lnTo>
                <a:lnTo>
                  <a:pt x="125953" y="105151"/>
                </a:lnTo>
                <a:lnTo>
                  <a:pt x="113838" y="116352"/>
                </a:lnTo>
                <a:close/>
              </a:path>
              <a:path w="578484" h="210185">
                <a:moveTo>
                  <a:pt x="1600" y="161384"/>
                </a:moveTo>
                <a:lnTo>
                  <a:pt x="0" y="146755"/>
                </a:lnTo>
                <a:lnTo>
                  <a:pt x="27659" y="146612"/>
                </a:lnTo>
                <a:lnTo>
                  <a:pt x="59433" y="145612"/>
                </a:lnTo>
                <a:lnTo>
                  <a:pt x="59433" y="113152"/>
                </a:lnTo>
                <a:lnTo>
                  <a:pt x="76120" y="113152"/>
                </a:lnTo>
                <a:lnTo>
                  <a:pt x="76120" y="144926"/>
                </a:lnTo>
                <a:lnTo>
                  <a:pt x="137135" y="144926"/>
                </a:lnTo>
                <a:lnTo>
                  <a:pt x="97356" y="157893"/>
                </a:lnTo>
                <a:lnTo>
                  <a:pt x="54463" y="160468"/>
                </a:lnTo>
                <a:lnTo>
                  <a:pt x="24235" y="161350"/>
                </a:lnTo>
                <a:lnTo>
                  <a:pt x="1600" y="161384"/>
                </a:lnTo>
                <a:close/>
              </a:path>
              <a:path w="578484" h="210185">
                <a:moveTo>
                  <a:pt x="137135" y="144926"/>
                </a:moveTo>
                <a:lnTo>
                  <a:pt x="76120" y="144926"/>
                </a:lnTo>
                <a:lnTo>
                  <a:pt x="97893" y="143551"/>
                </a:lnTo>
                <a:lnTo>
                  <a:pt x="111437" y="142497"/>
                </a:lnTo>
                <a:lnTo>
                  <a:pt x="122410" y="141229"/>
                </a:lnTo>
                <a:lnTo>
                  <a:pt x="136468" y="139211"/>
                </a:lnTo>
                <a:lnTo>
                  <a:pt x="137135" y="144926"/>
                </a:lnTo>
                <a:close/>
              </a:path>
              <a:path w="578484" h="210185">
                <a:moveTo>
                  <a:pt x="364601" y="118181"/>
                </a:moveTo>
                <a:lnTo>
                  <a:pt x="347228" y="118181"/>
                </a:lnTo>
                <a:lnTo>
                  <a:pt x="347228" y="0"/>
                </a:lnTo>
                <a:lnTo>
                  <a:pt x="364601" y="0"/>
                </a:lnTo>
                <a:lnTo>
                  <a:pt x="364601" y="51204"/>
                </a:lnTo>
                <a:lnTo>
                  <a:pt x="396375" y="51204"/>
                </a:lnTo>
                <a:lnTo>
                  <a:pt x="396375" y="65834"/>
                </a:lnTo>
                <a:lnTo>
                  <a:pt x="364601" y="65834"/>
                </a:lnTo>
                <a:lnTo>
                  <a:pt x="364601" y="118181"/>
                </a:lnTo>
                <a:close/>
              </a:path>
              <a:path w="578484" h="210185">
                <a:moveTo>
                  <a:pt x="215789" y="112466"/>
                </a:moveTo>
                <a:lnTo>
                  <a:pt x="202988" y="101265"/>
                </a:lnTo>
                <a:lnTo>
                  <a:pt x="214385" y="91029"/>
                </a:lnTo>
                <a:lnTo>
                  <a:pt x="221304" y="84521"/>
                </a:lnTo>
                <a:lnTo>
                  <a:pt x="245256" y="54175"/>
                </a:lnTo>
                <a:lnTo>
                  <a:pt x="252592" y="7314"/>
                </a:lnTo>
                <a:lnTo>
                  <a:pt x="269965" y="7314"/>
                </a:lnTo>
                <a:lnTo>
                  <a:pt x="269840" y="32867"/>
                </a:lnTo>
                <a:lnTo>
                  <a:pt x="268965" y="40917"/>
                </a:lnTo>
                <a:lnTo>
                  <a:pt x="266590" y="48282"/>
                </a:lnTo>
                <a:lnTo>
                  <a:pt x="261964" y="58519"/>
                </a:lnTo>
                <a:lnTo>
                  <a:pt x="263107" y="59433"/>
                </a:lnTo>
                <a:lnTo>
                  <a:pt x="279820" y="59433"/>
                </a:lnTo>
                <a:lnTo>
                  <a:pt x="285743" y="64919"/>
                </a:lnTo>
                <a:lnTo>
                  <a:pt x="258993" y="64919"/>
                </a:lnTo>
                <a:lnTo>
                  <a:pt x="257621" y="66519"/>
                </a:lnTo>
                <a:lnTo>
                  <a:pt x="231405" y="97765"/>
                </a:lnTo>
                <a:lnTo>
                  <a:pt x="225456" y="103449"/>
                </a:lnTo>
                <a:lnTo>
                  <a:pt x="215789" y="112466"/>
                </a:lnTo>
                <a:close/>
              </a:path>
              <a:path w="578484" h="210185">
                <a:moveTo>
                  <a:pt x="279820" y="59433"/>
                </a:moveTo>
                <a:lnTo>
                  <a:pt x="263107" y="59433"/>
                </a:lnTo>
                <a:lnTo>
                  <a:pt x="266765" y="56233"/>
                </a:lnTo>
                <a:lnTo>
                  <a:pt x="269279" y="54175"/>
                </a:lnTo>
                <a:lnTo>
                  <a:pt x="274308" y="54175"/>
                </a:lnTo>
                <a:lnTo>
                  <a:pt x="276365" y="56233"/>
                </a:lnTo>
                <a:lnTo>
                  <a:pt x="279820" y="59433"/>
                </a:lnTo>
                <a:close/>
              </a:path>
              <a:path w="578484" h="210185">
                <a:moveTo>
                  <a:pt x="307454" y="108351"/>
                </a:moveTo>
                <a:lnTo>
                  <a:pt x="263564" y="66291"/>
                </a:lnTo>
                <a:lnTo>
                  <a:pt x="262193" y="64919"/>
                </a:lnTo>
                <a:lnTo>
                  <a:pt x="285743" y="64919"/>
                </a:lnTo>
                <a:lnTo>
                  <a:pt x="319798" y="96465"/>
                </a:lnTo>
                <a:lnTo>
                  <a:pt x="307454" y="108351"/>
                </a:lnTo>
                <a:close/>
              </a:path>
              <a:path w="578484" h="210185">
                <a:moveTo>
                  <a:pt x="303110" y="209617"/>
                </a:moveTo>
                <a:lnTo>
                  <a:pt x="260107" y="200443"/>
                </a:lnTo>
                <a:lnTo>
                  <a:pt x="239791" y="178300"/>
                </a:lnTo>
                <a:lnTo>
                  <a:pt x="239791" y="153155"/>
                </a:lnTo>
                <a:lnTo>
                  <a:pt x="268479" y="127553"/>
                </a:lnTo>
                <a:lnTo>
                  <a:pt x="303110" y="121838"/>
                </a:lnTo>
                <a:lnTo>
                  <a:pt x="315226" y="121928"/>
                </a:lnTo>
                <a:lnTo>
                  <a:pt x="353405" y="136011"/>
                </a:lnTo>
                <a:lnTo>
                  <a:pt x="303110" y="136011"/>
                </a:lnTo>
                <a:lnTo>
                  <a:pt x="289984" y="136138"/>
                </a:lnTo>
                <a:lnTo>
                  <a:pt x="282109" y="137025"/>
                </a:lnTo>
                <a:lnTo>
                  <a:pt x="276333" y="139434"/>
                </a:lnTo>
                <a:lnTo>
                  <a:pt x="269508" y="144126"/>
                </a:lnTo>
                <a:lnTo>
                  <a:pt x="258307" y="152241"/>
                </a:lnTo>
                <a:lnTo>
                  <a:pt x="258307" y="179443"/>
                </a:lnTo>
                <a:lnTo>
                  <a:pt x="353172" y="195673"/>
                </a:lnTo>
                <a:lnTo>
                  <a:pt x="351143" y="197659"/>
                </a:lnTo>
                <a:lnTo>
                  <a:pt x="315226" y="209528"/>
                </a:lnTo>
                <a:lnTo>
                  <a:pt x="303110" y="209617"/>
                </a:lnTo>
                <a:close/>
              </a:path>
              <a:path w="578484" h="210185">
                <a:moveTo>
                  <a:pt x="353172" y="195673"/>
                </a:moveTo>
                <a:lnTo>
                  <a:pt x="303110" y="195673"/>
                </a:lnTo>
                <a:lnTo>
                  <a:pt x="316367" y="195546"/>
                </a:lnTo>
                <a:lnTo>
                  <a:pt x="324298" y="194659"/>
                </a:lnTo>
                <a:lnTo>
                  <a:pt x="330065" y="192249"/>
                </a:lnTo>
                <a:lnTo>
                  <a:pt x="336828" y="187558"/>
                </a:lnTo>
                <a:lnTo>
                  <a:pt x="347914" y="179443"/>
                </a:lnTo>
                <a:lnTo>
                  <a:pt x="347914" y="152012"/>
                </a:lnTo>
                <a:lnTo>
                  <a:pt x="303110" y="136011"/>
                </a:lnTo>
                <a:lnTo>
                  <a:pt x="353405" y="136011"/>
                </a:lnTo>
                <a:lnTo>
                  <a:pt x="354797" y="137373"/>
                </a:lnTo>
                <a:lnTo>
                  <a:pt x="359115" y="143211"/>
                </a:lnTo>
                <a:lnTo>
                  <a:pt x="366201" y="153155"/>
                </a:lnTo>
                <a:lnTo>
                  <a:pt x="366201" y="178300"/>
                </a:lnTo>
                <a:lnTo>
                  <a:pt x="359115" y="188244"/>
                </a:lnTo>
                <a:lnTo>
                  <a:pt x="354797" y="194082"/>
                </a:lnTo>
                <a:lnTo>
                  <a:pt x="353172" y="195673"/>
                </a:lnTo>
                <a:close/>
              </a:path>
              <a:path w="578484" h="210185">
                <a:moveTo>
                  <a:pt x="577876" y="198416"/>
                </a:moveTo>
                <a:lnTo>
                  <a:pt x="560732" y="198416"/>
                </a:lnTo>
                <a:lnTo>
                  <a:pt x="560732" y="0"/>
                </a:lnTo>
                <a:lnTo>
                  <a:pt x="577876" y="0"/>
                </a:lnTo>
                <a:lnTo>
                  <a:pt x="577876" y="198416"/>
                </a:lnTo>
                <a:close/>
              </a:path>
              <a:path w="578484" h="210185">
                <a:moveTo>
                  <a:pt x="472496" y="106751"/>
                </a:moveTo>
                <a:lnTo>
                  <a:pt x="432921" y="94479"/>
                </a:lnTo>
                <a:lnTo>
                  <a:pt x="418202" y="67794"/>
                </a:lnTo>
                <a:lnTo>
                  <a:pt x="418202" y="51070"/>
                </a:lnTo>
                <a:lnTo>
                  <a:pt x="444608" y="17715"/>
                </a:lnTo>
                <a:lnTo>
                  <a:pt x="472496" y="11886"/>
                </a:lnTo>
                <a:lnTo>
                  <a:pt x="481675" y="11977"/>
                </a:lnTo>
                <a:lnTo>
                  <a:pt x="513758" y="26059"/>
                </a:lnTo>
                <a:lnTo>
                  <a:pt x="472496" y="26059"/>
                </a:lnTo>
                <a:lnTo>
                  <a:pt x="463088" y="26191"/>
                </a:lnTo>
                <a:lnTo>
                  <a:pt x="457238" y="27116"/>
                </a:lnTo>
                <a:lnTo>
                  <a:pt x="452502" y="29627"/>
                </a:lnTo>
                <a:lnTo>
                  <a:pt x="446437" y="34517"/>
                </a:lnTo>
                <a:lnTo>
                  <a:pt x="436379" y="42975"/>
                </a:lnTo>
                <a:lnTo>
                  <a:pt x="436379" y="75892"/>
                </a:lnTo>
                <a:lnTo>
                  <a:pt x="472496" y="92807"/>
                </a:lnTo>
                <a:lnTo>
                  <a:pt x="513579" y="92807"/>
                </a:lnTo>
                <a:lnTo>
                  <a:pt x="512071" y="94479"/>
                </a:lnTo>
                <a:lnTo>
                  <a:pt x="481675" y="106660"/>
                </a:lnTo>
                <a:lnTo>
                  <a:pt x="472496" y="106751"/>
                </a:lnTo>
                <a:close/>
              </a:path>
              <a:path w="578484" h="210185">
                <a:moveTo>
                  <a:pt x="513579" y="92807"/>
                </a:moveTo>
                <a:lnTo>
                  <a:pt x="472496" y="92807"/>
                </a:lnTo>
                <a:lnTo>
                  <a:pt x="481904" y="92675"/>
                </a:lnTo>
                <a:lnTo>
                  <a:pt x="487754" y="91750"/>
                </a:lnTo>
                <a:lnTo>
                  <a:pt x="492491" y="89239"/>
                </a:lnTo>
                <a:lnTo>
                  <a:pt x="498555" y="84349"/>
                </a:lnTo>
                <a:lnTo>
                  <a:pt x="508613" y="75892"/>
                </a:lnTo>
                <a:lnTo>
                  <a:pt x="508613" y="42975"/>
                </a:lnTo>
                <a:lnTo>
                  <a:pt x="472496" y="26059"/>
                </a:lnTo>
                <a:lnTo>
                  <a:pt x="513758" y="26059"/>
                </a:lnTo>
                <a:lnTo>
                  <a:pt x="526790" y="51070"/>
                </a:lnTo>
                <a:lnTo>
                  <a:pt x="526790" y="67794"/>
                </a:lnTo>
                <a:lnTo>
                  <a:pt x="526015" y="73177"/>
                </a:lnTo>
                <a:lnTo>
                  <a:pt x="523911" y="77917"/>
                </a:lnTo>
                <a:lnTo>
                  <a:pt x="519814" y="84349"/>
                </a:lnTo>
                <a:lnTo>
                  <a:pt x="515525" y="90652"/>
                </a:lnTo>
                <a:lnTo>
                  <a:pt x="513579" y="92807"/>
                </a:lnTo>
                <a:close/>
              </a:path>
              <a:path w="578484" h="210185">
                <a:moveTo>
                  <a:pt x="410091" y="156813"/>
                </a:moveTo>
                <a:lnTo>
                  <a:pt x="408491" y="141954"/>
                </a:lnTo>
                <a:lnTo>
                  <a:pt x="431521" y="141926"/>
                </a:lnTo>
                <a:lnTo>
                  <a:pt x="447008" y="141726"/>
                </a:lnTo>
                <a:lnTo>
                  <a:pt x="504742" y="139008"/>
                </a:lnTo>
                <a:lnTo>
                  <a:pt x="544731" y="134411"/>
                </a:lnTo>
                <a:lnTo>
                  <a:pt x="546559" y="148355"/>
                </a:lnTo>
                <a:lnTo>
                  <a:pt x="505847" y="153321"/>
                </a:lnTo>
                <a:lnTo>
                  <a:pt x="462954" y="155896"/>
                </a:lnTo>
                <a:lnTo>
                  <a:pt x="432727" y="156779"/>
                </a:lnTo>
                <a:lnTo>
                  <a:pt x="410091" y="156813"/>
                </a:lnTo>
                <a:close/>
              </a:path>
            </a:pathLst>
          </a:custGeom>
          <a:solidFill>
            <a:srgbClr val="403322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8210954" y="5850871"/>
            <a:ext cx="590550" cy="208915"/>
          </a:xfrm>
          <a:custGeom>
            <a:avLst/>
            <a:gdLst/>
            <a:ahLst/>
            <a:cxnLst/>
            <a:rect l="l" t="t" r="r" b="b"/>
            <a:pathLst>
              <a:path w="590550" h="208914">
                <a:moveTo>
                  <a:pt x="155441" y="198873"/>
                </a:moveTo>
                <a:lnTo>
                  <a:pt x="138068" y="198873"/>
                </a:lnTo>
                <a:lnTo>
                  <a:pt x="138068" y="457"/>
                </a:lnTo>
                <a:lnTo>
                  <a:pt x="155441" y="457"/>
                </a:lnTo>
                <a:lnTo>
                  <a:pt x="155441" y="78177"/>
                </a:lnTo>
                <a:lnTo>
                  <a:pt x="188358" y="78177"/>
                </a:lnTo>
                <a:lnTo>
                  <a:pt x="188358" y="92807"/>
                </a:lnTo>
                <a:lnTo>
                  <a:pt x="155441" y="92807"/>
                </a:lnTo>
                <a:lnTo>
                  <a:pt x="155441" y="198873"/>
                </a:lnTo>
                <a:close/>
              </a:path>
              <a:path w="590550" h="208914">
                <a:moveTo>
                  <a:pt x="10286" y="157041"/>
                </a:moveTo>
                <a:lnTo>
                  <a:pt x="0" y="144012"/>
                </a:lnTo>
                <a:lnTo>
                  <a:pt x="18230" y="134286"/>
                </a:lnTo>
                <a:lnTo>
                  <a:pt x="29259" y="127924"/>
                </a:lnTo>
                <a:lnTo>
                  <a:pt x="62776" y="100379"/>
                </a:lnTo>
                <a:lnTo>
                  <a:pt x="77160" y="61287"/>
                </a:lnTo>
                <a:lnTo>
                  <a:pt x="77263" y="31088"/>
                </a:lnTo>
                <a:lnTo>
                  <a:pt x="5714" y="31088"/>
                </a:lnTo>
                <a:lnTo>
                  <a:pt x="5714" y="16229"/>
                </a:lnTo>
                <a:lnTo>
                  <a:pt x="94636" y="16229"/>
                </a:lnTo>
                <a:lnTo>
                  <a:pt x="94518" y="62948"/>
                </a:lnTo>
                <a:lnTo>
                  <a:pt x="82451" y="101392"/>
                </a:lnTo>
                <a:lnTo>
                  <a:pt x="50709" y="132852"/>
                </a:lnTo>
                <a:lnTo>
                  <a:pt x="29861" y="146363"/>
                </a:lnTo>
                <a:lnTo>
                  <a:pt x="10286" y="157041"/>
                </a:lnTo>
                <a:close/>
              </a:path>
              <a:path w="590550" h="208914">
                <a:moveTo>
                  <a:pt x="369859" y="198416"/>
                </a:moveTo>
                <a:lnTo>
                  <a:pt x="352486" y="198416"/>
                </a:lnTo>
                <a:lnTo>
                  <a:pt x="352486" y="0"/>
                </a:lnTo>
                <a:lnTo>
                  <a:pt x="369859" y="0"/>
                </a:lnTo>
                <a:lnTo>
                  <a:pt x="369859" y="198416"/>
                </a:lnTo>
                <a:close/>
              </a:path>
              <a:path w="590550" h="208914">
                <a:moveTo>
                  <a:pt x="295338" y="24230"/>
                </a:moveTo>
                <a:lnTo>
                  <a:pt x="233390" y="24230"/>
                </a:lnTo>
                <a:lnTo>
                  <a:pt x="233390" y="9829"/>
                </a:lnTo>
                <a:lnTo>
                  <a:pt x="295338" y="9829"/>
                </a:lnTo>
                <a:lnTo>
                  <a:pt x="295338" y="24230"/>
                </a:lnTo>
                <a:close/>
              </a:path>
              <a:path w="590550" h="208914">
                <a:moveTo>
                  <a:pt x="318655" y="62633"/>
                </a:moveTo>
                <a:lnTo>
                  <a:pt x="210074" y="62633"/>
                </a:lnTo>
                <a:lnTo>
                  <a:pt x="210074" y="48232"/>
                </a:lnTo>
                <a:lnTo>
                  <a:pt x="318655" y="48232"/>
                </a:lnTo>
                <a:lnTo>
                  <a:pt x="318655" y="62633"/>
                </a:lnTo>
                <a:close/>
              </a:path>
              <a:path w="590550" h="208914">
                <a:moveTo>
                  <a:pt x="216703" y="158641"/>
                </a:moveTo>
                <a:lnTo>
                  <a:pt x="204131" y="147898"/>
                </a:lnTo>
                <a:lnTo>
                  <a:pt x="215930" y="137656"/>
                </a:lnTo>
                <a:lnTo>
                  <a:pt x="223090" y="131110"/>
                </a:lnTo>
                <a:lnTo>
                  <a:pt x="247818" y="100045"/>
                </a:lnTo>
                <a:lnTo>
                  <a:pt x="255564" y="62633"/>
                </a:lnTo>
                <a:lnTo>
                  <a:pt x="272479" y="62633"/>
                </a:lnTo>
                <a:lnTo>
                  <a:pt x="272351" y="77574"/>
                </a:lnTo>
                <a:lnTo>
                  <a:pt x="271451" y="86092"/>
                </a:lnTo>
                <a:lnTo>
                  <a:pt x="269008" y="93454"/>
                </a:lnTo>
                <a:lnTo>
                  <a:pt x="264250" y="103322"/>
                </a:lnTo>
                <a:lnTo>
                  <a:pt x="265393" y="104008"/>
                </a:lnTo>
                <a:lnTo>
                  <a:pt x="281732" y="104008"/>
                </a:lnTo>
                <a:lnTo>
                  <a:pt x="287481" y="109494"/>
                </a:lnTo>
                <a:lnTo>
                  <a:pt x="261278" y="109494"/>
                </a:lnTo>
                <a:lnTo>
                  <a:pt x="260135" y="110866"/>
                </a:lnTo>
                <a:lnTo>
                  <a:pt x="232590" y="144054"/>
                </a:lnTo>
                <a:lnTo>
                  <a:pt x="226511" y="149746"/>
                </a:lnTo>
                <a:lnTo>
                  <a:pt x="216703" y="158641"/>
                </a:lnTo>
                <a:close/>
              </a:path>
              <a:path w="590550" h="208914">
                <a:moveTo>
                  <a:pt x="281732" y="104008"/>
                </a:moveTo>
                <a:lnTo>
                  <a:pt x="265393" y="104008"/>
                </a:lnTo>
                <a:lnTo>
                  <a:pt x="269050" y="101265"/>
                </a:lnTo>
                <a:lnTo>
                  <a:pt x="271108" y="99436"/>
                </a:lnTo>
                <a:lnTo>
                  <a:pt x="276365" y="99436"/>
                </a:lnTo>
                <a:lnTo>
                  <a:pt x="279337" y="101722"/>
                </a:lnTo>
                <a:lnTo>
                  <a:pt x="281732" y="104008"/>
                </a:lnTo>
                <a:close/>
              </a:path>
              <a:path w="590550" h="208914">
                <a:moveTo>
                  <a:pt x="311568" y="155898"/>
                </a:moveTo>
                <a:lnTo>
                  <a:pt x="264707" y="109494"/>
                </a:lnTo>
                <a:lnTo>
                  <a:pt x="287481" y="109494"/>
                </a:lnTo>
                <a:lnTo>
                  <a:pt x="324369" y="144697"/>
                </a:lnTo>
                <a:lnTo>
                  <a:pt x="311568" y="155898"/>
                </a:lnTo>
                <a:close/>
              </a:path>
              <a:path w="590550" h="208914">
                <a:moveTo>
                  <a:pt x="565761" y="80692"/>
                </a:moveTo>
                <a:lnTo>
                  <a:pt x="432950" y="80692"/>
                </a:lnTo>
                <a:lnTo>
                  <a:pt x="432950" y="35660"/>
                </a:lnTo>
                <a:lnTo>
                  <a:pt x="543359" y="35660"/>
                </a:lnTo>
                <a:lnTo>
                  <a:pt x="543359" y="16001"/>
                </a:lnTo>
                <a:lnTo>
                  <a:pt x="431807" y="16001"/>
                </a:lnTo>
                <a:lnTo>
                  <a:pt x="431807" y="3200"/>
                </a:lnTo>
                <a:lnTo>
                  <a:pt x="560046" y="3200"/>
                </a:lnTo>
                <a:lnTo>
                  <a:pt x="560046" y="48232"/>
                </a:lnTo>
                <a:lnTo>
                  <a:pt x="449866" y="48232"/>
                </a:lnTo>
                <a:lnTo>
                  <a:pt x="449866" y="67662"/>
                </a:lnTo>
                <a:lnTo>
                  <a:pt x="565761" y="67662"/>
                </a:lnTo>
                <a:lnTo>
                  <a:pt x="565761" y="80692"/>
                </a:lnTo>
                <a:close/>
              </a:path>
              <a:path w="590550" h="208914">
                <a:moveTo>
                  <a:pt x="590220" y="111323"/>
                </a:moveTo>
                <a:lnTo>
                  <a:pt x="403690" y="111323"/>
                </a:lnTo>
                <a:lnTo>
                  <a:pt x="403690" y="97836"/>
                </a:lnTo>
                <a:lnTo>
                  <a:pt x="590220" y="97836"/>
                </a:lnTo>
                <a:lnTo>
                  <a:pt x="590220" y="111323"/>
                </a:lnTo>
                <a:close/>
              </a:path>
              <a:path w="590550" h="208914">
                <a:moveTo>
                  <a:pt x="568275" y="208474"/>
                </a:moveTo>
                <a:lnTo>
                  <a:pt x="438207" y="208474"/>
                </a:lnTo>
                <a:lnTo>
                  <a:pt x="432264" y="202531"/>
                </a:lnTo>
                <a:lnTo>
                  <a:pt x="432264" y="162299"/>
                </a:lnTo>
                <a:lnTo>
                  <a:pt x="546102" y="162299"/>
                </a:lnTo>
                <a:lnTo>
                  <a:pt x="546102" y="143097"/>
                </a:lnTo>
                <a:lnTo>
                  <a:pt x="430893" y="143097"/>
                </a:lnTo>
                <a:lnTo>
                  <a:pt x="430893" y="129610"/>
                </a:lnTo>
                <a:lnTo>
                  <a:pt x="562332" y="129610"/>
                </a:lnTo>
                <a:lnTo>
                  <a:pt x="562332" y="175100"/>
                </a:lnTo>
                <a:lnTo>
                  <a:pt x="448494" y="175100"/>
                </a:lnTo>
                <a:lnTo>
                  <a:pt x="448494" y="194759"/>
                </a:lnTo>
                <a:lnTo>
                  <a:pt x="568275" y="194759"/>
                </a:lnTo>
                <a:lnTo>
                  <a:pt x="568275" y="208474"/>
                </a:lnTo>
                <a:close/>
              </a:path>
            </a:pathLst>
          </a:custGeom>
          <a:solidFill>
            <a:srgbClr val="403322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922186" y="6239301"/>
            <a:ext cx="986155" cy="198755"/>
          </a:xfrm>
          <a:custGeom>
            <a:avLst/>
            <a:gdLst/>
            <a:ahLst/>
            <a:cxnLst/>
            <a:rect l="l" t="t" r="r" b="b"/>
            <a:pathLst>
              <a:path w="986155" h="198754">
                <a:moveTo>
                  <a:pt x="160470" y="114523"/>
                </a:moveTo>
                <a:lnTo>
                  <a:pt x="25602" y="114523"/>
                </a:lnTo>
                <a:lnTo>
                  <a:pt x="25602" y="10515"/>
                </a:lnTo>
                <a:lnTo>
                  <a:pt x="42975" y="10515"/>
                </a:lnTo>
                <a:lnTo>
                  <a:pt x="42975" y="48232"/>
                </a:lnTo>
                <a:lnTo>
                  <a:pt x="160470" y="48232"/>
                </a:lnTo>
                <a:lnTo>
                  <a:pt x="160470" y="62633"/>
                </a:lnTo>
                <a:lnTo>
                  <a:pt x="42975" y="62633"/>
                </a:lnTo>
                <a:lnTo>
                  <a:pt x="42975" y="100122"/>
                </a:lnTo>
                <a:lnTo>
                  <a:pt x="160470" y="100122"/>
                </a:lnTo>
                <a:lnTo>
                  <a:pt x="160470" y="114523"/>
                </a:lnTo>
                <a:close/>
              </a:path>
              <a:path w="986155" h="198754">
                <a:moveTo>
                  <a:pt x="160470" y="48232"/>
                </a:moveTo>
                <a:lnTo>
                  <a:pt x="143326" y="48232"/>
                </a:lnTo>
                <a:lnTo>
                  <a:pt x="143326" y="10515"/>
                </a:lnTo>
                <a:lnTo>
                  <a:pt x="160470" y="10515"/>
                </a:lnTo>
                <a:lnTo>
                  <a:pt x="160470" y="48232"/>
                </a:lnTo>
                <a:close/>
              </a:path>
              <a:path w="986155" h="198754">
                <a:moveTo>
                  <a:pt x="160470" y="100122"/>
                </a:moveTo>
                <a:lnTo>
                  <a:pt x="143326" y="100122"/>
                </a:lnTo>
                <a:lnTo>
                  <a:pt x="143326" y="62633"/>
                </a:lnTo>
                <a:lnTo>
                  <a:pt x="160470" y="62633"/>
                </a:lnTo>
                <a:lnTo>
                  <a:pt x="160470" y="100122"/>
                </a:lnTo>
                <a:close/>
              </a:path>
              <a:path w="986155" h="198754">
                <a:moveTo>
                  <a:pt x="101951" y="161156"/>
                </a:moveTo>
                <a:lnTo>
                  <a:pt x="84578" y="161156"/>
                </a:lnTo>
                <a:lnTo>
                  <a:pt x="84578" y="114523"/>
                </a:lnTo>
                <a:lnTo>
                  <a:pt x="101951" y="114523"/>
                </a:lnTo>
                <a:lnTo>
                  <a:pt x="101951" y="161156"/>
                </a:lnTo>
                <a:close/>
              </a:path>
              <a:path w="986155" h="198754">
                <a:moveTo>
                  <a:pt x="186529" y="175786"/>
                </a:moveTo>
                <a:lnTo>
                  <a:pt x="0" y="175786"/>
                </a:lnTo>
                <a:lnTo>
                  <a:pt x="0" y="161156"/>
                </a:lnTo>
                <a:lnTo>
                  <a:pt x="186529" y="161156"/>
                </a:lnTo>
                <a:lnTo>
                  <a:pt x="186529" y="175786"/>
                </a:lnTo>
                <a:close/>
              </a:path>
              <a:path w="986155" h="198754">
                <a:moveTo>
                  <a:pt x="374431" y="198416"/>
                </a:moveTo>
                <a:lnTo>
                  <a:pt x="357286" y="198416"/>
                </a:lnTo>
                <a:lnTo>
                  <a:pt x="357286" y="114981"/>
                </a:lnTo>
                <a:lnTo>
                  <a:pt x="318426" y="114981"/>
                </a:lnTo>
                <a:lnTo>
                  <a:pt x="318426" y="100808"/>
                </a:lnTo>
                <a:lnTo>
                  <a:pt x="357286" y="100808"/>
                </a:lnTo>
                <a:lnTo>
                  <a:pt x="357286" y="57833"/>
                </a:lnTo>
                <a:lnTo>
                  <a:pt x="318426" y="57833"/>
                </a:lnTo>
                <a:lnTo>
                  <a:pt x="318426" y="43660"/>
                </a:lnTo>
                <a:lnTo>
                  <a:pt x="357286" y="43660"/>
                </a:lnTo>
                <a:lnTo>
                  <a:pt x="357286" y="0"/>
                </a:lnTo>
                <a:lnTo>
                  <a:pt x="374431" y="0"/>
                </a:lnTo>
                <a:lnTo>
                  <a:pt x="374431" y="198416"/>
                </a:lnTo>
                <a:close/>
              </a:path>
              <a:path w="986155" h="198754">
                <a:moveTo>
                  <a:pt x="261278" y="147898"/>
                </a:moveTo>
                <a:lnTo>
                  <a:pt x="223104" y="130753"/>
                </a:lnTo>
                <a:lnTo>
                  <a:pt x="208808" y="71091"/>
                </a:lnTo>
                <a:lnTo>
                  <a:pt x="208928" y="60672"/>
                </a:lnTo>
                <a:lnTo>
                  <a:pt x="231801" y="19805"/>
                </a:lnTo>
                <a:lnTo>
                  <a:pt x="261278" y="12572"/>
                </a:lnTo>
                <a:lnTo>
                  <a:pt x="275115" y="12840"/>
                </a:lnTo>
                <a:lnTo>
                  <a:pt x="283680" y="14715"/>
                </a:lnTo>
                <a:lnTo>
                  <a:pt x="290531" y="19805"/>
                </a:lnTo>
                <a:lnTo>
                  <a:pt x="296818" y="26973"/>
                </a:lnTo>
                <a:lnTo>
                  <a:pt x="261278" y="26973"/>
                </a:lnTo>
                <a:lnTo>
                  <a:pt x="252146" y="27150"/>
                </a:lnTo>
                <a:lnTo>
                  <a:pt x="227136" y="58492"/>
                </a:lnTo>
                <a:lnTo>
                  <a:pt x="227111" y="60672"/>
                </a:lnTo>
                <a:lnTo>
                  <a:pt x="227136" y="101978"/>
                </a:lnTo>
                <a:lnTo>
                  <a:pt x="252146" y="133320"/>
                </a:lnTo>
                <a:lnTo>
                  <a:pt x="261278" y="133496"/>
                </a:lnTo>
                <a:lnTo>
                  <a:pt x="296818" y="133496"/>
                </a:lnTo>
                <a:lnTo>
                  <a:pt x="290531" y="140665"/>
                </a:lnTo>
                <a:lnTo>
                  <a:pt x="283680" y="145755"/>
                </a:lnTo>
                <a:lnTo>
                  <a:pt x="275115" y="147630"/>
                </a:lnTo>
                <a:lnTo>
                  <a:pt x="261278" y="147898"/>
                </a:lnTo>
                <a:close/>
              </a:path>
              <a:path w="986155" h="198754">
                <a:moveTo>
                  <a:pt x="296818" y="133496"/>
                </a:moveTo>
                <a:lnTo>
                  <a:pt x="261278" y="133496"/>
                </a:lnTo>
                <a:lnTo>
                  <a:pt x="270279" y="133320"/>
                </a:lnTo>
                <a:lnTo>
                  <a:pt x="275851" y="132082"/>
                </a:lnTo>
                <a:lnTo>
                  <a:pt x="295217" y="60672"/>
                </a:lnTo>
                <a:lnTo>
                  <a:pt x="295192" y="58492"/>
                </a:lnTo>
                <a:lnTo>
                  <a:pt x="270279" y="27150"/>
                </a:lnTo>
                <a:lnTo>
                  <a:pt x="261278" y="26973"/>
                </a:lnTo>
                <a:lnTo>
                  <a:pt x="296818" y="26973"/>
                </a:lnTo>
                <a:lnTo>
                  <a:pt x="313520" y="71091"/>
                </a:lnTo>
                <a:lnTo>
                  <a:pt x="313401" y="99797"/>
                </a:lnTo>
                <a:lnTo>
                  <a:pt x="311825" y="111580"/>
                </a:lnTo>
                <a:lnTo>
                  <a:pt x="307550" y="120320"/>
                </a:lnTo>
                <a:lnTo>
                  <a:pt x="299224" y="130753"/>
                </a:lnTo>
                <a:lnTo>
                  <a:pt x="296818" y="133496"/>
                </a:lnTo>
                <a:close/>
              </a:path>
              <a:path w="986155" h="198754">
                <a:moveTo>
                  <a:pt x="570104" y="109494"/>
                </a:moveTo>
                <a:lnTo>
                  <a:pt x="434779" y="109494"/>
                </a:lnTo>
                <a:lnTo>
                  <a:pt x="434779" y="13715"/>
                </a:lnTo>
                <a:lnTo>
                  <a:pt x="568047" y="13715"/>
                </a:lnTo>
                <a:lnTo>
                  <a:pt x="568047" y="28573"/>
                </a:lnTo>
                <a:lnTo>
                  <a:pt x="452151" y="28573"/>
                </a:lnTo>
                <a:lnTo>
                  <a:pt x="452151" y="94636"/>
                </a:lnTo>
                <a:lnTo>
                  <a:pt x="570104" y="94636"/>
                </a:lnTo>
                <a:lnTo>
                  <a:pt x="570104" y="109494"/>
                </a:lnTo>
                <a:close/>
              </a:path>
              <a:path w="986155" h="198754">
                <a:moveTo>
                  <a:pt x="594335" y="175786"/>
                </a:moveTo>
                <a:lnTo>
                  <a:pt x="407805" y="175786"/>
                </a:lnTo>
                <a:lnTo>
                  <a:pt x="407805" y="160927"/>
                </a:lnTo>
                <a:lnTo>
                  <a:pt x="594335" y="160927"/>
                </a:lnTo>
                <a:lnTo>
                  <a:pt x="594335" y="175786"/>
                </a:lnTo>
                <a:close/>
              </a:path>
              <a:path w="986155" h="198754">
                <a:moveTo>
                  <a:pt x="781779" y="198416"/>
                </a:moveTo>
                <a:lnTo>
                  <a:pt x="764406" y="198416"/>
                </a:lnTo>
                <a:lnTo>
                  <a:pt x="764406" y="0"/>
                </a:lnTo>
                <a:lnTo>
                  <a:pt x="781779" y="0"/>
                </a:lnTo>
                <a:lnTo>
                  <a:pt x="781779" y="198416"/>
                </a:lnTo>
                <a:close/>
              </a:path>
              <a:path w="986155" h="198754">
                <a:moveTo>
                  <a:pt x="650568" y="149726"/>
                </a:moveTo>
                <a:lnTo>
                  <a:pt x="625880" y="149726"/>
                </a:lnTo>
                <a:lnTo>
                  <a:pt x="625880" y="73148"/>
                </a:lnTo>
                <a:lnTo>
                  <a:pt x="697886" y="73148"/>
                </a:lnTo>
                <a:lnTo>
                  <a:pt x="697886" y="29716"/>
                </a:lnTo>
                <a:lnTo>
                  <a:pt x="624966" y="29716"/>
                </a:lnTo>
                <a:lnTo>
                  <a:pt x="624966" y="15086"/>
                </a:lnTo>
                <a:lnTo>
                  <a:pt x="715259" y="15086"/>
                </a:lnTo>
                <a:lnTo>
                  <a:pt x="715259" y="87550"/>
                </a:lnTo>
                <a:lnTo>
                  <a:pt x="643025" y="87550"/>
                </a:lnTo>
                <a:lnTo>
                  <a:pt x="643025" y="135554"/>
                </a:lnTo>
                <a:lnTo>
                  <a:pt x="739433" y="135554"/>
                </a:lnTo>
                <a:lnTo>
                  <a:pt x="740633" y="142869"/>
                </a:lnTo>
                <a:lnTo>
                  <a:pt x="719295" y="146833"/>
                </a:lnTo>
                <a:lnTo>
                  <a:pt x="702801" y="148869"/>
                </a:lnTo>
                <a:lnTo>
                  <a:pt x="682706" y="149619"/>
                </a:lnTo>
                <a:lnTo>
                  <a:pt x="650568" y="149726"/>
                </a:lnTo>
                <a:close/>
              </a:path>
              <a:path w="986155" h="198754">
                <a:moveTo>
                  <a:pt x="739433" y="135554"/>
                </a:moveTo>
                <a:lnTo>
                  <a:pt x="650339" y="135554"/>
                </a:lnTo>
                <a:lnTo>
                  <a:pt x="680903" y="135450"/>
                </a:lnTo>
                <a:lnTo>
                  <a:pt x="700258" y="134725"/>
                </a:lnTo>
                <a:lnTo>
                  <a:pt x="716656" y="132757"/>
                </a:lnTo>
                <a:lnTo>
                  <a:pt x="738347" y="128925"/>
                </a:lnTo>
                <a:lnTo>
                  <a:pt x="739433" y="135554"/>
                </a:lnTo>
                <a:close/>
              </a:path>
              <a:path w="986155" h="198754">
                <a:moveTo>
                  <a:pt x="985682" y="198416"/>
                </a:moveTo>
                <a:lnTo>
                  <a:pt x="968309" y="198416"/>
                </a:lnTo>
                <a:lnTo>
                  <a:pt x="968309" y="0"/>
                </a:lnTo>
                <a:lnTo>
                  <a:pt x="985682" y="0"/>
                </a:lnTo>
                <a:lnTo>
                  <a:pt x="985682" y="198416"/>
                </a:lnTo>
                <a:close/>
              </a:path>
              <a:path w="986155" h="198754">
                <a:moveTo>
                  <a:pt x="834812" y="157041"/>
                </a:moveTo>
                <a:lnTo>
                  <a:pt x="824525" y="143783"/>
                </a:lnTo>
                <a:lnTo>
                  <a:pt x="843023" y="134189"/>
                </a:lnTo>
                <a:lnTo>
                  <a:pt x="854214" y="127896"/>
                </a:lnTo>
                <a:lnTo>
                  <a:pt x="888202" y="100379"/>
                </a:lnTo>
                <a:lnTo>
                  <a:pt x="902827" y="61287"/>
                </a:lnTo>
                <a:lnTo>
                  <a:pt x="902932" y="31088"/>
                </a:lnTo>
                <a:lnTo>
                  <a:pt x="830240" y="31088"/>
                </a:lnTo>
                <a:lnTo>
                  <a:pt x="830240" y="16229"/>
                </a:lnTo>
                <a:lnTo>
                  <a:pt x="920305" y="16229"/>
                </a:lnTo>
                <a:lnTo>
                  <a:pt x="920185" y="62948"/>
                </a:lnTo>
                <a:lnTo>
                  <a:pt x="907936" y="101392"/>
                </a:lnTo>
                <a:lnTo>
                  <a:pt x="875781" y="132852"/>
                </a:lnTo>
                <a:lnTo>
                  <a:pt x="854655" y="146363"/>
                </a:lnTo>
                <a:lnTo>
                  <a:pt x="834812" y="157041"/>
                </a:lnTo>
                <a:close/>
              </a:path>
            </a:pathLst>
          </a:custGeom>
          <a:solidFill>
            <a:srgbClr val="403322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995968" y="6239301"/>
            <a:ext cx="578485" cy="199390"/>
          </a:xfrm>
          <a:custGeom>
            <a:avLst/>
            <a:gdLst/>
            <a:ahLst/>
            <a:cxnLst/>
            <a:rect l="l" t="t" r="r" b="b"/>
            <a:pathLst>
              <a:path w="578485" h="199389">
                <a:moveTo>
                  <a:pt x="169842" y="198416"/>
                </a:moveTo>
                <a:lnTo>
                  <a:pt x="152698" y="198416"/>
                </a:lnTo>
                <a:lnTo>
                  <a:pt x="152698" y="0"/>
                </a:lnTo>
                <a:lnTo>
                  <a:pt x="169842" y="0"/>
                </a:lnTo>
                <a:lnTo>
                  <a:pt x="169842" y="198416"/>
                </a:lnTo>
                <a:close/>
              </a:path>
              <a:path w="578485" h="199389">
                <a:moveTo>
                  <a:pt x="65605" y="90521"/>
                </a:moveTo>
                <a:lnTo>
                  <a:pt x="25373" y="80235"/>
                </a:lnTo>
                <a:lnTo>
                  <a:pt x="11429" y="61262"/>
                </a:lnTo>
                <a:lnTo>
                  <a:pt x="11429" y="35888"/>
                </a:lnTo>
                <a:lnTo>
                  <a:pt x="45096" y="8798"/>
                </a:lnTo>
                <a:lnTo>
                  <a:pt x="65605" y="6629"/>
                </a:lnTo>
                <a:lnTo>
                  <a:pt x="74783" y="6709"/>
                </a:lnTo>
                <a:lnTo>
                  <a:pt x="108296" y="20573"/>
                </a:lnTo>
                <a:lnTo>
                  <a:pt x="65605" y="20573"/>
                </a:lnTo>
                <a:lnTo>
                  <a:pt x="56065" y="20683"/>
                </a:lnTo>
                <a:lnTo>
                  <a:pt x="50147" y="21458"/>
                </a:lnTo>
                <a:lnTo>
                  <a:pt x="45385" y="23562"/>
                </a:lnTo>
                <a:lnTo>
                  <a:pt x="39317" y="27659"/>
                </a:lnTo>
                <a:lnTo>
                  <a:pt x="29259" y="34745"/>
                </a:lnTo>
                <a:lnTo>
                  <a:pt x="29259" y="62405"/>
                </a:lnTo>
                <a:lnTo>
                  <a:pt x="39317" y="69491"/>
                </a:lnTo>
                <a:lnTo>
                  <a:pt x="45385" y="73588"/>
                </a:lnTo>
                <a:lnTo>
                  <a:pt x="50147" y="75692"/>
                </a:lnTo>
                <a:lnTo>
                  <a:pt x="56065" y="76467"/>
                </a:lnTo>
                <a:lnTo>
                  <a:pt x="65605" y="76577"/>
                </a:lnTo>
                <a:lnTo>
                  <a:pt x="108296" y="76577"/>
                </a:lnTo>
                <a:lnTo>
                  <a:pt x="105608" y="80235"/>
                </a:lnTo>
                <a:lnTo>
                  <a:pt x="93379" y="85378"/>
                </a:lnTo>
                <a:lnTo>
                  <a:pt x="86066" y="88352"/>
                </a:lnTo>
                <a:lnTo>
                  <a:pt x="80735" y="89878"/>
                </a:lnTo>
                <a:lnTo>
                  <a:pt x="74783" y="90441"/>
                </a:lnTo>
                <a:lnTo>
                  <a:pt x="65605" y="90521"/>
                </a:lnTo>
                <a:close/>
              </a:path>
              <a:path w="578485" h="199389">
                <a:moveTo>
                  <a:pt x="108296" y="76577"/>
                </a:moveTo>
                <a:lnTo>
                  <a:pt x="65605" y="76577"/>
                </a:lnTo>
                <a:lnTo>
                  <a:pt x="75011" y="76467"/>
                </a:lnTo>
                <a:lnTo>
                  <a:pt x="80849" y="75692"/>
                </a:lnTo>
                <a:lnTo>
                  <a:pt x="85551" y="73588"/>
                </a:lnTo>
                <a:lnTo>
                  <a:pt x="91550" y="69491"/>
                </a:lnTo>
                <a:lnTo>
                  <a:pt x="101494" y="62405"/>
                </a:lnTo>
                <a:lnTo>
                  <a:pt x="101494" y="34745"/>
                </a:lnTo>
                <a:lnTo>
                  <a:pt x="65605" y="20573"/>
                </a:lnTo>
                <a:lnTo>
                  <a:pt x="108296" y="20573"/>
                </a:lnTo>
                <a:lnTo>
                  <a:pt x="119552" y="35888"/>
                </a:lnTo>
                <a:lnTo>
                  <a:pt x="119552" y="61262"/>
                </a:lnTo>
                <a:lnTo>
                  <a:pt x="108296" y="76577"/>
                </a:lnTo>
                <a:close/>
              </a:path>
              <a:path w="578485" h="199389">
                <a:moveTo>
                  <a:pt x="1371" y="126867"/>
                </a:moveTo>
                <a:lnTo>
                  <a:pt x="0" y="112237"/>
                </a:lnTo>
                <a:lnTo>
                  <a:pt x="23030" y="112209"/>
                </a:lnTo>
                <a:lnTo>
                  <a:pt x="38517" y="112009"/>
                </a:lnTo>
                <a:lnTo>
                  <a:pt x="96250" y="109291"/>
                </a:lnTo>
                <a:lnTo>
                  <a:pt x="136239" y="104694"/>
                </a:lnTo>
                <a:lnTo>
                  <a:pt x="137840" y="118409"/>
                </a:lnTo>
                <a:lnTo>
                  <a:pt x="120913" y="120952"/>
                </a:lnTo>
                <a:lnTo>
                  <a:pt x="108723" y="122467"/>
                </a:lnTo>
                <a:lnTo>
                  <a:pt x="95375" y="123553"/>
                </a:lnTo>
                <a:lnTo>
                  <a:pt x="74977" y="124810"/>
                </a:lnTo>
                <a:lnTo>
                  <a:pt x="74977" y="125724"/>
                </a:lnTo>
                <a:lnTo>
                  <a:pt x="57604" y="125724"/>
                </a:lnTo>
                <a:lnTo>
                  <a:pt x="27773" y="126724"/>
                </a:lnTo>
                <a:lnTo>
                  <a:pt x="16779" y="126849"/>
                </a:lnTo>
                <a:lnTo>
                  <a:pt x="1371" y="126867"/>
                </a:lnTo>
                <a:close/>
              </a:path>
              <a:path w="578485" h="199389">
                <a:moveTo>
                  <a:pt x="74977" y="196587"/>
                </a:moveTo>
                <a:lnTo>
                  <a:pt x="57604" y="196587"/>
                </a:lnTo>
                <a:lnTo>
                  <a:pt x="57604" y="125724"/>
                </a:lnTo>
                <a:lnTo>
                  <a:pt x="74977" y="125724"/>
                </a:lnTo>
                <a:lnTo>
                  <a:pt x="74977" y="196587"/>
                </a:lnTo>
                <a:close/>
              </a:path>
              <a:path w="578485" h="199389">
                <a:moveTo>
                  <a:pt x="363687" y="198873"/>
                </a:moveTo>
                <a:lnTo>
                  <a:pt x="346314" y="198873"/>
                </a:lnTo>
                <a:lnTo>
                  <a:pt x="346314" y="457"/>
                </a:lnTo>
                <a:lnTo>
                  <a:pt x="363687" y="457"/>
                </a:lnTo>
                <a:lnTo>
                  <a:pt x="363687" y="81835"/>
                </a:lnTo>
                <a:lnTo>
                  <a:pt x="395918" y="81835"/>
                </a:lnTo>
                <a:lnTo>
                  <a:pt x="395918" y="96465"/>
                </a:lnTo>
                <a:lnTo>
                  <a:pt x="363687" y="96465"/>
                </a:lnTo>
                <a:lnTo>
                  <a:pt x="363687" y="198873"/>
                </a:lnTo>
                <a:close/>
              </a:path>
              <a:path w="578485" h="199389">
                <a:moveTo>
                  <a:pt x="297624" y="26059"/>
                </a:moveTo>
                <a:lnTo>
                  <a:pt x="232705" y="26059"/>
                </a:lnTo>
                <a:lnTo>
                  <a:pt x="232705" y="11200"/>
                </a:lnTo>
                <a:lnTo>
                  <a:pt x="297624" y="11200"/>
                </a:lnTo>
                <a:lnTo>
                  <a:pt x="297624" y="26059"/>
                </a:lnTo>
                <a:close/>
              </a:path>
              <a:path w="578485" h="199389">
                <a:moveTo>
                  <a:pt x="324598" y="67662"/>
                </a:moveTo>
                <a:lnTo>
                  <a:pt x="202302" y="67662"/>
                </a:lnTo>
                <a:lnTo>
                  <a:pt x="202302" y="53490"/>
                </a:lnTo>
                <a:lnTo>
                  <a:pt x="324598" y="53490"/>
                </a:lnTo>
                <a:lnTo>
                  <a:pt x="324598" y="67662"/>
                </a:lnTo>
                <a:close/>
              </a:path>
              <a:path w="578485" h="199389">
                <a:moveTo>
                  <a:pt x="277508" y="156584"/>
                </a:moveTo>
                <a:lnTo>
                  <a:pt x="250992" y="156584"/>
                </a:lnTo>
                <a:lnTo>
                  <a:pt x="229276" y="145154"/>
                </a:lnTo>
                <a:lnTo>
                  <a:pt x="216932" y="108580"/>
                </a:lnTo>
                <a:lnTo>
                  <a:pt x="217257" y="91504"/>
                </a:lnTo>
                <a:lnTo>
                  <a:pt x="219532" y="81692"/>
                </a:lnTo>
                <a:lnTo>
                  <a:pt x="225708" y="75438"/>
                </a:lnTo>
                <a:lnTo>
                  <a:pt x="237734" y="69034"/>
                </a:lnTo>
                <a:lnTo>
                  <a:pt x="237734" y="67662"/>
                </a:lnTo>
                <a:lnTo>
                  <a:pt x="290767" y="67662"/>
                </a:lnTo>
                <a:lnTo>
                  <a:pt x="290767" y="69034"/>
                </a:lnTo>
                <a:lnTo>
                  <a:pt x="291625" y="69491"/>
                </a:lnTo>
                <a:lnTo>
                  <a:pt x="250535" y="69491"/>
                </a:lnTo>
                <a:lnTo>
                  <a:pt x="233848" y="85950"/>
                </a:lnTo>
                <a:lnTo>
                  <a:pt x="233848" y="125267"/>
                </a:lnTo>
                <a:lnTo>
                  <a:pt x="250763" y="141954"/>
                </a:lnTo>
                <a:lnTo>
                  <a:pt x="301044" y="141954"/>
                </a:lnTo>
                <a:lnTo>
                  <a:pt x="299224" y="145154"/>
                </a:lnTo>
                <a:lnTo>
                  <a:pt x="277508" y="156584"/>
                </a:lnTo>
                <a:close/>
              </a:path>
              <a:path w="578485" h="199389">
                <a:moveTo>
                  <a:pt x="301044" y="141954"/>
                </a:moveTo>
                <a:lnTo>
                  <a:pt x="277737" y="141954"/>
                </a:lnTo>
                <a:lnTo>
                  <a:pt x="294653" y="125267"/>
                </a:lnTo>
                <a:lnTo>
                  <a:pt x="294653" y="85721"/>
                </a:lnTo>
                <a:lnTo>
                  <a:pt x="278194" y="69491"/>
                </a:lnTo>
                <a:lnTo>
                  <a:pt x="291625" y="69491"/>
                </a:lnTo>
                <a:lnTo>
                  <a:pt x="302793" y="75438"/>
                </a:lnTo>
                <a:lnTo>
                  <a:pt x="308968" y="81692"/>
                </a:lnTo>
                <a:lnTo>
                  <a:pt x="311243" y="91504"/>
                </a:lnTo>
                <a:lnTo>
                  <a:pt x="311568" y="108580"/>
                </a:lnTo>
                <a:lnTo>
                  <a:pt x="311472" y="117340"/>
                </a:lnTo>
                <a:lnTo>
                  <a:pt x="310797" y="122938"/>
                </a:lnTo>
                <a:lnTo>
                  <a:pt x="308965" y="127787"/>
                </a:lnTo>
                <a:lnTo>
                  <a:pt x="305396" y="134296"/>
                </a:lnTo>
                <a:lnTo>
                  <a:pt x="301044" y="141954"/>
                </a:lnTo>
                <a:close/>
              </a:path>
              <a:path w="578485" h="199389">
                <a:moveTo>
                  <a:pt x="577876" y="198416"/>
                </a:moveTo>
                <a:lnTo>
                  <a:pt x="560732" y="198416"/>
                </a:lnTo>
                <a:lnTo>
                  <a:pt x="560732" y="114981"/>
                </a:lnTo>
                <a:lnTo>
                  <a:pt x="521872" y="114981"/>
                </a:lnTo>
                <a:lnTo>
                  <a:pt x="521872" y="100808"/>
                </a:lnTo>
                <a:lnTo>
                  <a:pt x="560732" y="100808"/>
                </a:lnTo>
                <a:lnTo>
                  <a:pt x="560732" y="57833"/>
                </a:lnTo>
                <a:lnTo>
                  <a:pt x="521872" y="57833"/>
                </a:lnTo>
                <a:lnTo>
                  <a:pt x="521872" y="43660"/>
                </a:lnTo>
                <a:lnTo>
                  <a:pt x="560732" y="43660"/>
                </a:lnTo>
                <a:lnTo>
                  <a:pt x="560732" y="0"/>
                </a:lnTo>
                <a:lnTo>
                  <a:pt x="577876" y="0"/>
                </a:lnTo>
                <a:lnTo>
                  <a:pt x="577876" y="198416"/>
                </a:lnTo>
                <a:close/>
              </a:path>
              <a:path w="578485" h="199389">
                <a:moveTo>
                  <a:pt x="464724" y="147898"/>
                </a:moveTo>
                <a:lnTo>
                  <a:pt x="426549" y="130753"/>
                </a:lnTo>
                <a:lnTo>
                  <a:pt x="412253" y="71091"/>
                </a:lnTo>
                <a:lnTo>
                  <a:pt x="412373" y="60672"/>
                </a:lnTo>
                <a:lnTo>
                  <a:pt x="435246" y="19805"/>
                </a:lnTo>
                <a:lnTo>
                  <a:pt x="464724" y="12572"/>
                </a:lnTo>
                <a:lnTo>
                  <a:pt x="478561" y="12840"/>
                </a:lnTo>
                <a:lnTo>
                  <a:pt x="487126" y="14715"/>
                </a:lnTo>
                <a:lnTo>
                  <a:pt x="493976" y="19805"/>
                </a:lnTo>
                <a:lnTo>
                  <a:pt x="500264" y="26973"/>
                </a:lnTo>
                <a:lnTo>
                  <a:pt x="464724" y="26973"/>
                </a:lnTo>
                <a:lnTo>
                  <a:pt x="455591" y="27150"/>
                </a:lnTo>
                <a:lnTo>
                  <a:pt x="430582" y="58492"/>
                </a:lnTo>
                <a:lnTo>
                  <a:pt x="430556" y="60672"/>
                </a:lnTo>
                <a:lnTo>
                  <a:pt x="430582" y="101978"/>
                </a:lnTo>
                <a:lnTo>
                  <a:pt x="455591" y="133320"/>
                </a:lnTo>
                <a:lnTo>
                  <a:pt x="464724" y="133496"/>
                </a:lnTo>
                <a:lnTo>
                  <a:pt x="500264" y="133496"/>
                </a:lnTo>
                <a:lnTo>
                  <a:pt x="493976" y="140665"/>
                </a:lnTo>
                <a:lnTo>
                  <a:pt x="487126" y="145755"/>
                </a:lnTo>
                <a:lnTo>
                  <a:pt x="478561" y="147630"/>
                </a:lnTo>
                <a:lnTo>
                  <a:pt x="464724" y="147898"/>
                </a:lnTo>
                <a:close/>
              </a:path>
              <a:path w="578485" h="199389">
                <a:moveTo>
                  <a:pt x="500264" y="133496"/>
                </a:moveTo>
                <a:lnTo>
                  <a:pt x="464724" y="133496"/>
                </a:lnTo>
                <a:lnTo>
                  <a:pt x="473725" y="133320"/>
                </a:lnTo>
                <a:lnTo>
                  <a:pt x="479297" y="132082"/>
                </a:lnTo>
                <a:lnTo>
                  <a:pt x="498663" y="60672"/>
                </a:lnTo>
                <a:lnTo>
                  <a:pt x="498637" y="58492"/>
                </a:lnTo>
                <a:lnTo>
                  <a:pt x="473725" y="27150"/>
                </a:lnTo>
                <a:lnTo>
                  <a:pt x="464724" y="26973"/>
                </a:lnTo>
                <a:lnTo>
                  <a:pt x="500264" y="26973"/>
                </a:lnTo>
                <a:lnTo>
                  <a:pt x="516966" y="71091"/>
                </a:lnTo>
                <a:lnTo>
                  <a:pt x="516846" y="99797"/>
                </a:lnTo>
                <a:lnTo>
                  <a:pt x="515271" y="111580"/>
                </a:lnTo>
                <a:lnTo>
                  <a:pt x="510996" y="120320"/>
                </a:lnTo>
                <a:lnTo>
                  <a:pt x="502670" y="130753"/>
                </a:lnTo>
                <a:lnTo>
                  <a:pt x="500264" y="133496"/>
                </a:lnTo>
                <a:close/>
              </a:path>
            </a:pathLst>
          </a:custGeom>
          <a:solidFill>
            <a:srgbClr val="403322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2672861" y="6239301"/>
            <a:ext cx="1127760" cy="203200"/>
          </a:xfrm>
          <a:custGeom>
            <a:avLst/>
            <a:gdLst/>
            <a:ahLst/>
            <a:cxnLst/>
            <a:rect l="l" t="t" r="r" b="b"/>
            <a:pathLst>
              <a:path w="1127760" h="203200">
                <a:moveTo>
                  <a:pt x="158413" y="198416"/>
                </a:moveTo>
                <a:lnTo>
                  <a:pt x="141040" y="198416"/>
                </a:lnTo>
                <a:lnTo>
                  <a:pt x="141040" y="0"/>
                </a:lnTo>
                <a:lnTo>
                  <a:pt x="158413" y="0"/>
                </a:lnTo>
                <a:lnTo>
                  <a:pt x="158413" y="198416"/>
                </a:lnTo>
                <a:close/>
              </a:path>
              <a:path w="1127760" h="203200">
                <a:moveTo>
                  <a:pt x="95322" y="143097"/>
                </a:moveTo>
                <a:lnTo>
                  <a:pt x="0" y="143097"/>
                </a:lnTo>
                <a:lnTo>
                  <a:pt x="0" y="15772"/>
                </a:lnTo>
                <a:lnTo>
                  <a:pt x="95322" y="15772"/>
                </a:lnTo>
                <a:lnTo>
                  <a:pt x="95322" y="30173"/>
                </a:lnTo>
                <a:lnTo>
                  <a:pt x="16915" y="30173"/>
                </a:lnTo>
                <a:lnTo>
                  <a:pt x="16915" y="128696"/>
                </a:lnTo>
                <a:lnTo>
                  <a:pt x="95322" y="128696"/>
                </a:lnTo>
                <a:lnTo>
                  <a:pt x="95322" y="143097"/>
                </a:lnTo>
                <a:close/>
              </a:path>
              <a:path w="1127760" h="203200">
                <a:moveTo>
                  <a:pt x="95322" y="128696"/>
                </a:moveTo>
                <a:lnTo>
                  <a:pt x="78177" y="128696"/>
                </a:lnTo>
                <a:lnTo>
                  <a:pt x="78177" y="30173"/>
                </a:lnTo>
                <a:lnTo>
                  <a:pt x="95322" y="30173"/>
                </a:lnTo>
                <a:lnTo>
                  <a:pt x="95322" y="128696"/>
                </a:lnTo>
                <a:close/>
              </a:path>
              <a:path w="1127760" h="203200">
                <a:moveTo>
                  <a:pt x="363458" y="150641"/>
                </a:moveTo>
                <a:lnTo>
                  <a:pt x="346085" y="150641"/>
                </a:lnTo>
                <a:lnTo>
                  <a:pt x="346085" y="82521"/>
                </a:lnTo>
                <a:lnTo>
                  <a:pt x="304482" y="82521"/>
                </a:lnTo>
                <a:lnTo>
                  <a:pt x="304482" y="68348"/>
                </a:lnTo>
                <a:lnTo>
                  <a:pt x="346085" y="68348"/>
                </a:lnTo>
                <a:lnTo>
                  <a:pt x="346085" y="40460"/>
                </a:lnTo>
                <a:lnTo>
                  <a:pt x="304482" y="40460"/>
                </a:lnTo>
                <a:lnTo>
                  <a:pt x="304482" y="26287"/>
                </a:lnTo>
                <a:lnTo>
                  <a:pt x="346085" y="26287"/>
                </a:lnTo>
                <a:lnTo>
                  <a:pt x="346085" y="0"/>
                </a:lnTo>
                <a:lnTo>
                  <a:pt x="363458" y="0"/>
                </a:lnTo>
                <a:lnTo>
                  <a:pt x="363458" y="150641"/>
                </a:lnTo>
                <a:close/>
              </a:path>
              <a:path w="1127760" h="203200">
                <a:moveTo>
                  <a:pt x="207331" y="122295"/>
                </a:moveTo>
                <a:lnTo>
                  <a:pt x="194530" y="111094"/>
                </a:lnTo>
                <a:lnTo>
                  <a:pt x="205793" y="100186"/>
                </a:lnTo>
                <a:lnTo>
                  <a:pt x="212632" y="93264"/>
                </a:lnTo>
                <a:lnTo>
                  <a:pt x="236300" y="61274"/>
                </a:lnTo>
                <a:lnTo>
                  <a:pt x="243677" y="9600"/>
                </a:lnTo>
                <a:lnTo>
                  <a:pt x="261050" y="9600"/>
                </a:lnTo>
                <a:lnTo>
                  <a:pt x="260925" y="38310"/>
                </a:lnTo>
                <a:lnTo>
                  <a:pt x="260050" y="47089"/>
                </a:lnTo>
                <a:lnTo>
                  <a:pt x="257675" y="54840"/>
                </a:lnTo>
                <a:lnTo>
                  <a:pt x="253049" y="65376"/>
                </a:lnTo>
                <a:lnTo>
                  <a:pt x="253964" y="65834"/>
                </a:lnTo>
                <a:lnTo>
                  <a:pt x="270165" y="65834"/>
                </a:lnTo>
                <a:lnTo>
                  <a:pt x="276046" y="71777"/>
                </a:lnTo>
                <a:lnTo>
                  <a:pt x="250077" y="71777"/>
                </a:lnTo>
                <a:lnTo>
                  <a:pt x="248935" y="73148"/>
                </a:lnTo>
                <a:lnTo>
                  <a:pt x="223118" y="106323"/>
                </a:lnTo>
                <a:lnTo>
                  <a:pt x="217127" y="112477"/>
                </a:lnTo>
                <a:lnTo>
                  <a:pt x="207331" y="122295"/>
                </a:lnTo>
                <a:close/>
              </a:path>
              <a:path w="1127760" h="203200">
                <a:moveTo>
                  <a:pt x="270165" y="65834"/>
                </a:moveTo>
                <a:lnTo>
                  <a:pt x="253964" y="65834"/>
                </a:lnTo>
                <a:lnTo>
                  <a:pt x="257621" y="62862"/>
                </a:lnTo>
                <a:lnTo>
                  <a:pt x="260364" y="60805"/>
                </a:lnTo>
                <a:lnTo>
                  <a:pt x="265393" y="60805"/>
                </a:lnTo>
                <a:lnTo>
                  <a:pt x="267450" y="63090"/>
                </a:lnTo>
                <a:lnTo>
                  <a:pt x="270165" y="65834"/>
                </a:lnTo>
                <a:close/>
              </a:path>
              <a:path w="1127760" h="203200">
                <a:moveTo>
                  <a:pt x="298081" y="118638"/>
                </a:moveTo>
                <a:lnTo>
                  <a:pt x="254421" y="73148"/>
                </a:lnTo>
                <a:lnTo>
                  <a:pt x="253278" y="71777"/>
                </a:lnTo>
                <a:lnTo>
                  <a:pt x="276046" y="71777"/>
                </a:lnTo>
                <a:lnTo>
                  <a:pt x="310654" y="106751"/>
                </a:lnTo>
                <a:lnTo>
                  <a:pt x="298081" y="118638"/>
                </a:lnTo>
                <a:close/>
              </a:path>
              <a:path w="1127760" h="203200">
                <a:moveTo>
                  <a:pt x="367573" y="202759"/>
                </a:moveTo>
                <a:lnTo>
                  <a:pt x="242305" y="202759"/>
                </a:lnTo>
                <a:lnTo>
                  <a:pt x="236362" y="196816"/>
                </a:lnTo>
                <a:lnTo>
                  <a:pt x="236362" y="135325"/>
                </a:lnTo>
                <a:lnTo>
                  <a:pt x="253964" y="135325"/>
                </a:lnTo>
                <a:lnTo>
                  <a:pt x="253964" y="188358"/>
                </a:lnTo>
                <a:lnTo>
                  <a:pt x="367573" y="188358"/>
                </a:lnTo>
                <a:lnTo>
                  <a:pt x="367573" y="202759"/>
                </a:lnTo>
                <a:close/>
              </a:path>
              <a:path w="1127760" h="203200">
                <a:moveTo>
                  <a:pt x="410319" y="67891"/>
                </a:moveTo>
                <a:lnTo>
                  <a:pt x="399118" y="55776"/>
                </a:lnTo>
                <a:lnTo>
                  <a:pt x="441408" y="16229"/>
                </a:lnTo>
                <a:lnTo>
                  <a:pt x="471353" y="16229"/>
                </a:lnTo>
                <a:lnTo>
                  <a:pt x="471353" y="30402"/>
                </a:lnTo>
                <a:lnTo>
                  <a:pt x="450551" y="30402"/>
                </a:lnTo>
                <a:lnTo>
                  <a:pt x="410319" y="67891"/>
                </a:lnTo>
                <a:close/>
              </a:path>
              <a:path w="1127760" h="203200">
                <a:moveTo>
                  <a:pt x="471353" y="158870"/>
                </a:moveTo>
                <a:lnTo>
                  <a:pt x="452151" y="158870"/>
                </a:lnTo>
                <a:lnTo>
                  <a:pt x="452151" y="30402"/>
                </a:lnTo>
                <a:lnTo>
                  <a:pt x="471353" y="30402"/>
                </a:lnTo>
                <a:lnTo>
                  <a:pt x="471353" y="158870"/>
                </a:lnTo>
                <a:close/>
              </a:path>
              <a:path w="1127760" h="203200">
                <a:moveTo>
                  <a:pt x="512499" y="175786"/>
                </a:moveTo>
                <a:lnTo>
                  <a:pt x="407576" y="175786"/>
                </a:lnTo>
                <a:lnTo>
                  <a:pt x="407576" y="158870"/>
                </a:lnTo>
                <a:lnTo>
                  <a:pt x="512499" y="158870"/>
                </a:lnTo>
                <a:lnTo>
                  <a:pt x="512499" y="175786"/>
                </a:lnTo>
                <a:close/>
              </a:path>
              <a:path w="1127760" h="203200">
                <a:moveTo>
                  <a:pt x="709544" y="198416"/>
                </a:moveTo>
                <a:lnTo>
                  <a:pt x="692857" y="198416"/>
                </a:lnTo>
                <a:lnTo>
                  <a:pt x="692857" y="0"/>
                </a:lnTo>
                <a:lnTo>
                  <a:pt x="709544" y="0"/>
                </a:lnTo>
                <a:lnTo>
                  <a:pt x="709544" y="198416"/>
                </a:lnTo>
                <a:close/>
              </a:path>
              <a:path w="1127760" h="203200">
                <a:moveTo>
                  <a:pt x="664055" y="74520"/>
                </a:moveTo>
                <a:lnTo>
                  <a:pt x="647825" y="74520"/>
                </a:lnTo>
                <a:lnTo>
                  <a:pt x="647825" y="3428"/>
                </a:lnTo>
                <a:lnTo>
                  <a:pt x="664055" y="3428"/>
                </a:lnTo>
                <a:lnTo>
                  <a:pt x="664055" y="74520"/>
                </a:lnTo>
                <a:close/>
              </a:path>
              <a:path w="1127760" h="203200">
                <a:moveTo>
                  <a:pt x="580619" y="148583"/>
                </a:moveTo>
                <a:lnTo>
                  <a:pt x="539880" y="121915"/>
                </a:lnTo>
                <a:lnTo>
                  <a:pt x="534753" y="74520"/>
                </a:lnTo>
                <a:lnTo>
                  <a:pt x="534866" y="63232"/>
                </a:lnTo>
                <a:lnTo>
                  <a:pt x="554485" y="23450"/>
                </a:lnTo>
                <a:lnTo>
                  <a:pt x="580619" y="16458"/>
                </a:lnTo>
                <a:lnTo>
                  <a:pt x="592172" y="16687"/>
                </a:lnTo>
                <a:lnTo>
                  <a:pt x="599321" y="18287"/>
                </a:lnTo>
                <a:lnTo>
                  <a:pt x="605034" y="22630"/>
                </a:lnTo>
                <a:lnTo>
                  <a:pt x="611692" y="30402"/>
                </a:lnTo>
                <a:lnTo>
                  <a:pt x="567818" y="30402"/>
                </a:lnTo>
                <a:lnTo>
                  <a:pt x="560160" y="40917"/>
                </a:lnTo>
                <a:lnTo>
                  <a:pt x="555733" y="47311"/>
                </a:lnTo>
                <a:lnTo>
                  <a:pt x="553460" y="52632"/>
                </a:lnTo>
                <a:lnTo>
                  <a:pt x="552622" y="59754"/>
                </a:lnTo>
                <a:lnTo>
                  <a:pt x="552735" y="106335"/>
                </a:lnTo>
                <a:lnTo>
                  <a:pt x="553460" y="112452"/>
                </a:lnTo>
                <a:lnTo>
                  <a:pt x="555733" y="117783"/>
                </a:lnTo>
                <a:lnTo>
                  <a:pt x="560160" y="124238"/>
                </a:lnTo>
                <a:lnTo>
                  <a:pt x="567818" y="134868"/>
                </a:lnTo>
                <a:lnTo>
                  <a:pt x="611560" y="134868"/>
                </a:lnTo>
                <a:lnTo>
                  <a:pt x="605307" y="142267"/>
                </a:lnTo>
                <a:lnTo>
                  <a:pt x="599535" y="146712"/>
                </a:lnTo>
                <a:lnTo>
                  <a:pt x="592306" y="148349"/>
                </a:lnTo>
                <a:lnTo>
                  <a:pt x="580619" y="148583"/>
                </a:lnTo>
                <a:close/>
              </a:path>
              <a:path w="1127760" h="203200">
                <a:moveTo>
                  <a:pt x="611560" y="134868"/>
                </a:moveTo>
                <a:lnTo>
                  <a:pt x="593192" y="134868"/>
                </a:lnTo>
                <a:lnTo>
                  <a:pt x="600850" y="124238"/>
                </a:lnTo>
                <a:lnTo>
                  <a:pt x="605277" y="117783"/>
                </a:lnTo>
                <a:lnTo>
                  <a:pt x="607550" y="112452"/>
                </a:lnTo>
                <a:lnTo>
                  <a:pt x="608275" y="106335"/>
                </a:lnTo>
                <a:lnTo>
                  <a:pt x="608388" y="59754"/>
                </a:lnTo>
                <a:lnTo>
                  <a:pt x="607550" y="52632"/>
                </a:lnTo>
                <a:lnTo>
                  <a:pt x="605277" y="47311"/>
                </a:lnTo>
                <a:lnTo>
                  <a:pt x="600850" y="40917"/>
                </a:lnTo>
                <a:lnTo>
                  <a:pt x="593192" y="30402"/>
                </a:lnTo>
                <a:lnTo>
                  <a:pt x="611692" y="30402"/>
                </a:lnTo>
                <a:lnTo>
                  <a:pt x="625880" y="74520"/>
                </a:lnTo>
                <a:lnTo>
                  <a:pt x="664055" y="74520"/>
                </a:lnTo>
                <a:lnTo>
                  <a:pt x="664055" y="88921"/>
                </a:lnTo>
                <a:lnTo>
                  <a:pt x="625880" y="88921"/>
                </a:lnTo>
                <a:lnTo>
                  <a:pt x="625030" y="106335"/>
                </a:lnTo>
                <a:lnTo>
                  <a:pt x="623366" y="116795"/>
                </a:lnTo>
                <a:lnTo>
                  <a:pt x="619644" y="124490"/>
                </a:lnTo>
                <a:lnTo>
                  <a:pt x="612622" y="133611"/>
                </a:lnTo>
                <a:lnTo>
                  <a:pt x="611560" y="134868"/>
                </a:lnTo>
                <a:close/>
              </a:path>
              <a:path w="1127760" h="203200">
                <a:moveTo>
                  <a:pt x="664055" y="192930"/>
                </a:moveTo>
                <a:lnTo>
                  <a:pt x="647825" y="192930"/>
                </a:lnTo>
                <a:lnTo>
                  <a:pt x="647825" y="88921"/>
                </a:lnTo>
                <a:lnTo>
                  <a:pt x="664055" y="88921"/>
                </a:lnTo>
                <a:lnTo>
                  <a:pt x="664055" y="192930"/>
                </a:lnTo>
                <a:close/>
              </a:path>
              <a:path w="1127760" h="203200">
                <a:moveTo>
                  <a:pt x="907504" y="198416"/>
                </a:moveTo>
                <a:lnTo>
                  <a:pt x="890359" y="198416"/>
                </a:lnTo>
                <a:lnTo>
                  <a:pt x="890359" y="81149"/>
                </a:lnTo>
                <a:lnTo>
                  <a:pt x="848070" y="81149"/>
                </a:lnTo>
                <a:lnTo>
                  <a:pt x="848070" y="66519"/>
                </a:lnTo>
                <a:lnTo>
                  <a:pt x="890359" y="66519"/>
                </a:lnTo>
                <a:lnTo>
                  <a:pt x="890359" y="0"/>
                </a:lnTo>
                <a:lnTo>
                  <a:pt x="907504" y="0"/>
                </a:lnTo>
                <a:lnTo>
                  <a:pt x="907504" y="198416"/>
                </a:lnTo>
                <a:close/>
              </a:path>
              <a:path w="1127760" h="203200">
                <a:moveTo>
                  <a:pt x="752291" y="154298"/>
                </a:moveTo>
                <a:lnTo>
                  <a:pt x="739033" y="143097"/>
                </a:lnTo>
                <a:lnTo>
                  <a:pt x="750696" y="129762"/>
                </a:lnTo>
                <a:lnTo>
                  <a:pt x="757763" y="121281"/>
                </a:lnTo>
                <a:lnTo>
                  <a:pt x="779436" y="88221"/>
                </a:lnTo>
                <a:lnTo>
                  <a:pt x="789478" y="47157"/>
                </a:lnTo>
                <a:lnTo>
                  <a:pt x="789551" y="13258"/>
                </a:lnTo>
                <a:lnTo>
                  <a:pt x="806924" y="13258"/>
                </a:lnTo>
                <a:lnTo>
                  <a:pt x="806806" y="50847"/>
                </a:lnTo>
                <a:lnTo>
                  <a:pt x="805981" y="61433"/>
                </a:lnTo>
                <a:lnTo>
                  <a:pt x="803741" y="70905"/>
                </a:lnTo>
                <a:lnTo>
                  <a:pt x="799380" y="83892"/>
                </a:lnTo>
                <a:lnTo>
                  <a:pt x="800295" y="84578"/>
                </a:lnTo>
                <a:lnTo>
                  <a:pt x="814937" y="84578"/>
                </a:lnTo>
                <a:lnTo>
                  <a:pt x="820135" y="91207"/>
                </a:lnTo>
                <a:lnTo>
                  <a:pt x="796409" y="91207"/>
                </a:lnTo>
                <a:lnTo>
                  <a:pt x="795494" y="92350"/>
                </a:lnTo>
                <a:lnTo>
                  <a:pt x="773635" y="127939"/>
                </a:lnTo>
                <a:lnTo>
                  <a:pt x="762492" y="142054"/>
                </a:lnTo>
                <a:lnTo>
                  <a:pt x="752291" y="154298"/>
                </a:lnTo>
                <a:close/>
              </a:path>
              <a:path w="1127760" h="203200">
                <a:moveTo>
                  <a:pt x="814937" y="84578"/>
                </a:moveTo>
                <a:lnTo>
                  <a:pt x="800295" y="84578"/>
                </a:lnTo>
                <a:lnTo>
                  <a:pt x="803495" y="81835"/>
                </a:lnTo>
                <a:lnTo>
                  <a:pt x="806010" y="80006"/>
                </a:lnTo>
                <a:lnTo>
                  <a:pt x="811267" y="80006"/>
                </a:lnTo>
                <a:lnTo>
                  <a:pt x="813324" y="82521"/>
                </a:lnTo>
                <a:lnTo>
                  <a:pt x="814937" y="84578"/>
                </a:lnTo>
                <a:close/>
              </a:path>
              <a:path w="1127760" h="203200">
                <a:moveTo>
                  <a:pt x="844870" y="151326"/>
                </a:moveTo>
                <a:lnTo>
                  <a:pt x="800066" y="92350"/>
                </a:lnTo>
                <a:lnTo>
                  <a:pt x="799152" y="91207"/>
                </a:lnTo>
                <a:lnTo>
                  <a:pt x="820135" y="91207"/>
                </a:lnTo>
                <a:lnTo>
                  <a:pt x="858128" y="139668"/>
                </a:lnTo>
                <a:lnTo>
                  <a:pt x="844870" y="151326"/>
                </a:lnTo>
                <a:close/>
              </a:path>
              <a:path w="1127760" h="203200">
                <a:moveTo>
                  <a:pt x="1101120" y="79092"/>
                </a:moveTo>
                <a:lnTo>
                  <a:pt x="969680" y="79092"/>
                </a:lnTo>
                <a:lnTo>
                  <a:pt x="969680" y="7314"/>
                </a:lnTo>
                <a:lnTo>
                  <a:pt x="986825" y="7314"/>
                </a:lnTo>
                <a:lnTo>
                  <a:pt x="986825" y="64691"/>
                </a:lnTo>
                <a:lnTo>
                  <a:pt x="1101120" y="64691"/>
                </a:lnTo>
                <a:lnTo>
                  <a:pt x="1101120" y="79092"/>
                </a:lnTo>
                <a:close/>
              </a:path>
              <a:path w="1127760" h="203200">
                <a:moveTo>
                  <a:pt x="1127636" y="119324"/>
                </a:moveTo>
                <a:lnTo>
                  <a:pt x="941107" y="119324"/>
                </a:lnTo>
                <a:lnTo>
                  <a:pt x="941107" y="104465"/>
                </a:lnTo>
                <a:lnTo>
                  <a:pt x="1127636" y="104465"/>
                </a:lnTo>
                <a:lnTo>
                  <a:pt x="1127636" y="119324"/>
                </a:lnTo>
                <a:close/>
              </a:path>
              <a:path w="1127760" h="203200">
                <a:moveTo>
                  <a:pt x="1103634" y="202531"/>
                </a:moveTo>
                <a:lnTo>
                  <a:pt x="973795" y="202531"/>
                </a:lnTo>
                <a:lnTo>
                  <a:pt x="967852" y="196587"/>
                </a:lnTo>
                <a:lnTo>
                  <a:pt x="967852" y="140811"/>
                </a:lnTo>
                <a:lnTo>
                  <a:pt x="985224" y="140811"/>
                </a:lnTo>
                <a:lnTo>
                  <a:pt x="985224" y="187901"/>
                </a:lnTo>
                <a:lnTo>
                  <a:pt x="1103634" y="187901"/>
                </a:lnTo>
                <a:lnTo>
                  <a:pt x="1103634" y="202531"/>
                </a:lnTo>
                <a:close/>
              </a:path>
            </a:pathLst>
          </a:custGeom>
          <a:solidFill>
            <a:srgbClr val="403322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3877402" y="6239301"/>
            <a:ext cx="572770" cy="208279"/>
          </a:xfrm>
          <a:custGeom>
            <a:avLst/>
            <a:gdLst/>
            <a:ahLst/>
            <a:cxnLst/>
            <a:rect l="l" t="t" r="r" b="b"/>
            <a:pathLst>
              <a:path w="572770" h="208279">
                <a:moveTo>
                  <a:pt x="165624" y="104008"/>
                </a:moveTo>
                <a:lnTo>
                  <a:pt x="148251" y="104008"/>
                </a:lnTo>
                <a:lnTo>
                  <a:pt x="148251" y="79320"/>
                </a:lnTo>
                <a:lnTo>
                  <a:pt x="107562" y="79320"/>
                </a:lnTo>
                <a:lnTo>
                  <a:pt x="107562" y="65605"/>
                </a:lnTo>
                <a:lnTo>
                  <a:pt x="148251" y="65605"/>
                </a:lnTo>
                <a:lnTo>
                  <a:pt x="148251" y="39088"/>
                </a:lnTo>
                <a:lnTo>
                  <a:pt x="107562" y="39088"/>
                </a:lnTo>
                <a:lnTo>
                  <a:pt x="107562" y="25373"/>
                </a:lnTo>
                <a:lnTo>
                  <a:pt x="148251" y="25373"/>
                </a:lnTo>
                <a:lnTo>
                  <a:pt x="148251" y="0"/>
                </a:lnTo>
                <a:lnTo>
                  <a:pt x="165624" y="0"/>
                </a:lnTo>
                <a:lnTo>
                  <a:pt x="165624" y="104008"/>
                </a:lnTo>
                <a:close/>
              </a:path>
              <a:path w="572770" h="208279">
                <a:moveTo>
                  <a:pt x="51557" y="100351"/>
                </a:moveTo>
                <a:lnTo>
                  <a:pt x="42653" y="100260"/>
                </a:lnTo>
                <a:lnTo>
                  <a:pt x="36899" y="99622"/>
                </a:lnTo>
                <a:lnTo>
                  <a:pt x="2693" y="71332"/>
                </a:lnTo>
                <a:lnTo>
                  <a:pt x="0" y="61071"/>
                </a:lnTo>
                <a:lnTo>
                  <a:pt x="0" y="44080"/>
                </a:lnTo>
                <a:lnTo>
                  <a:pt x="24812" y="10629"/>
                </a:lnTo>
                <a:lnTo>
                  <a:pt x="51557" y="4800"/>
                </a:lnTo>
                <a:lnTo>
                  <a:pt x="60331" y="4891"/>
                </a:lnTo>
                <a:lnTo>
                  <a:pt x="91356" y="18744"/>
                </a:lnTo>
                <a:lnTo>
                  <a:pt x="51557" y="18744"/>
                </a:lnTo>
                <a:lnTo>
                  <a:pt x="42691" y="18873"/>
                </a:lnTo>
                <a:lnTo>
                  <a:pt x="37199" y="19773"/>
                </a:lnTo>
                <a:lnTo>
                  <a:pt x="32800" y="22216"/>
                </a:lnTo>
                <a:lnTo>
                  <a:pt x="27212" y="26973"/>
                </a:lnTo>
                <a:lnTo>
                  <a:pt x="17955" y="35202"/>
                </a:lnTo>
                <a:lnTo>
                  <a:pt x="17955" y="69948"/>
                </a:lnTo>
                <a:lnTo>
                  <a:pt x="51557" y="86407"/>
                </a:lnTo>
                <a:lnTo>
                  <a:pt x="91356" y="86407"/>
                </a:lnTo>
                <a:lnTo>
                  <a:pt x="89961" y="88693"/>
                </a:lnTo>
                <a:lnTo>
                  <a:pt x="78188" y="94522"/>
                </a:lnTo>
                <a:lnTo>
                  <a:pt x="71150" y="97892"/>
                </a:lnTo>
                <a:lnTo>
                  <a:pt x="66030" y="99622"/>
                </a:lnTo>
                <a:lnTo>
                  <a:pt x="60331" y="100260"/>
                </a:lnTo>
                <a:lnTo>
                  <a:pt x="51557" y="100351"/>
                </a:lnTo>
                <a:close/>
              </a:path>
              <a:path w="572770" h="208279">
                <a:moveTo>
                  <a:pt x="91356" y="86407"/>
                </a:moveTo>
                <a:lnTo>
                  <a:pt x="51557" y="86407"/>
                </a:lnTo>
                <a:lnTo>
                  <a:pt x="60424" y="86278"/>
                </a:lnTo>
                <a:lnTo>
                  <a:pt x="65916" y="85378"/>
                </a:lnTo>
                <a:lnTo>
                  <a:pt x="70314" y="82935"/>
                </a:lnTo>
                <a:lnTo>
                  <a:pt x="75902" y="78177"/>
                </a:lnTo>
                <a:lnTo>
                  <a:pt x="85160" y="69948"/>
                </a:lnTo>
                <a:lnTo>
                  <a:pt x="85160" y="35202"/>
                </a:lnTo>
                <a:lnTo>
                  <a:pt x="51557" y="18744"/>
                </a:lnTo>
                <a:lnTo>
                  <a:pt x="91356" y="18744"/>
                </a:lnTo>
                <a:lnTo>
                  <a:pt x="96590" y="27316"/>
                </a:lnTo>
                <a:lnTo>
                  <a:pt x="100422" y="33818"/>
                </a:lnTo>
                <a:lnTo>
                  <a:pt x="102390" y="38617"/>
                </a:lnTo>
                <a:lnTo>
                  <a:pt x="103115" y="44080"/>
                </a:lnTo>
                <a:lnTo>
                  <a:pt x="103115" y="61071"/>
                </a:lnTo>
                <a:lnTo>
                  <a:pt x="102390" y="66534"/>
                </a:lnTo>
                <a:lnTo>
                  <a:pt x="100422" y="71332"/>
                </a:lnTo>
                <a:lnTo>
                  <a:pt x="96590" y="77835"/>
                </a:lnTo>
                <a:lnTo>
                  <a:pt x="91356" y="86407"/>
                </a:lnTo>
                <a:close/>
              </a:path>
              <a:path w="572770" h="208279">
                <a:moveTo>
                  <a:pt x="171110" y="207788"/>
                </a:moveTo>
                <a:lnTo>
                  <a:pt x="44242" y="207788"/>
                </a:lnTo>
                <a:lnTo>
                  <a:pt x="38299" y="201845"/>
                </a:lnTo>
                <a:lnTo>
                  <a:pt x="38299" y="154755"/>
                </a:lnTo>
                <a:lnTo>
                  <a:pt x="148023" y="154755"/>
                </a:lnTo>
                <a:lnTo>
                  <a:pt x="148023" y="131210"/>
                </a:lnTo>
                <a:lnTo>
                  <a:pt x="36928" y="131210"/>
                </a:lnTo>
                <a:lnTo>
                  <a:pt x="36928" y="116581"/>
                </a:lnTo>
                <a:lnTo>
                  <a:pt x="165624" y="116581"/>
                </a:lnTo>
                <a:lnTo>
                  <a:pt x="165624" y="169385"/>
                </a:lnTo>
                <a:lnTo>
                  <a:pt x="55901" y="169385"/>
                </a:lnTo>
                <a:lnTo>
                  <a:pt x="55901" y="192930"/>
                </a:lnTo>
                <a:lnTo>
                  <a:pt x="171110" y="192930"/>
                </a:lnTo>
                <a:lnTo>
                  <a:pt x="171110" y="207788"/>
                </a:lnTo>
                <a:close/>
              </a:path>
              <a:path w="572770" h="208279">
                <a:moveTo>
                  <a:pt x="369527" y="114523"/>
                </a:moveTo>
                <a:lnTo>
                  <a:pt x="351925" y="114523"/>
                </a:lnTo>
                <a:lnTo>
                  <a:pt x="351925" y="0"/>
                </a:lnTo>
                <a:lnTo>
                  <a:pt x="369527" y="0"/>
                </a:lnTo>
                <a:lnTo>
                  <a:pt x="369527" y="114523"/>
                </a:lnTo>
                <a:close/>
              </a:path>
              <a:path w="572770" h="208279">
                <a:moveTo>
                  <a:pt x="215000" y="112466"/>
                </a:moveTo>
                <a:lnTo>
                  <a:pt x="201970" y="101265"/>
                </a:lnTo>
                <a:lnTo>
                  <a:pt x="213499" y="91029"/>
                </a:lnTo>
                <a:lnTo>
                  <a:pt x="220486" y="84521"/>
                </a:lnTo>
                <a:lnTo>
                  <a:pt x="244516" y="54175"/>
                </a:lnTo>
                <a:lnTo>
                  <a:pt x="252031" y="7314"/>
                </a:lnTo>
                <a:lnTo>
                  <a:pt x="269633" y="7314"/>
                </a:lnTo>
                <a:lnTo>
                  <a:pt x="269508" y="33352"/>
                </a:lnTo>
                <a:lnTo>
                  <a:pt x="268633" y="41489"/>
                </a:lnTo>
                <a:lnTo>
                  <a:pt x="266257" y="48768"/>
                </a:lnTo>
                <a:lnTo>
                  <a:pt x="261632" y="58747"/>
                </a:lnTo>
                <a:lnTo>
                  <a:pt x="262775" y="59433"/>
                </a:lnTo>
                <a:lnTo>
                  <a:pt x="279773" y="59433"/>
                </a:lnTo>
                <a:lnTo>
                  <a:pt x="285792" y="64919"/>
                </a:lnTo>
                <a:lnTo>
                  <a:pt x="258660" y="64919"/>
                </a:lnTo>
                <a:lnTo>
                  <a:pt x="257289" y="66519"/>
                </a:lnTo>
                <a:lnTo>
                  <a:pt x="251345" y="76349"/>
                </a:lnTo>
                <a:lnTo>
                  <a:pt x="235926" y="92648"/>
                </a:lnTo>
                <a:lnTo>
                  <a:pt x="231201" y="97393"/>
                </a:lnTo>
                <a:lnTo>
                  <a:pt x="225061" y="103188"/>
                </a:lnTo>
                <a:lnTo>
                  <a:pt x="215000" y="112466"/>
                </a:lnTo>
                <a:close/>
              </a:path>
              <a:path w="572770" h="208279">
                <a:moveTo>
                  <a:pt x="279773" y="59433"/>
                </a:moveTo>
                <a:lnTo>
                  <a:pt x="262775" y="59433"/>
                </a:lnTo>
                <a:lnTo>
                  <a:pt x="266432" y="56233"/>
                </a:lnTo>
                <a:lnTo>
                  <a:pt x="268947" y="54175"/>
                </a:lnTo>
                <a:lnTo>
                  <a:pt x="273976" y="54175"/>
                </a:lnTo>
                <a:lnTo>
                  <a:pt x="279773" y="59433"/>
                </a:lnTo>
                <a:close/>
              </a:path>
              <a:path w="572770" h="208279">
                <a:moveTo>
                  <a:pt x="307579" y="108351"/>
                </a:moveTo>
                <a:lnTo>
                  <a:pt x="263232" y="66291"/>
                </a:lnTo>
                <a:lnTo>
                  <a:pt x="261861" y="64919"/>
                </a:lnTo>
                <a:lnTo>
                  <a:pt x="285792" y="64919"/>
                </a:lnTo>
                <a:lnTo>
                  <a:pt x="320151" y="96236"/>
                </a:lnTo>
                <a:lnTo>
                  <a:pt x="307579" y="108351"/>
                </a:lnTo>
                <a:close/>
              </a:path>
              <a:path w="572770" h="208279">
                <a:moveTo>
                  <a:pt x="369527" y="206645"/>
                </a:moveTo>
                <a:lnTo>
                  <a:pt x="249745" y="206645"/>
                </a:lnTo>
                <a:lnTo>
                  <a:pt x="243802" y="200702"/>
                </a:lnTo>
                <a:lnTo>
                  <a:pt x="243802" y="126867"/>
                </a:lnTo>
                <a:lnTo>
                  <a:pt x="369527" y="126867"/>
                </a:lnTo>
                <a:lnTo>
                  <a:pt x="369527" y="141268"/>
                </a:lnTo>
                <a:lnTo>
                  <a:pt x="261175" y="141268"/>
                </a:lnTo>
                <a:lnTo>
                  <a:pt x="261175" y="192016"/>
                </a:lnTo>
                <a:lnTo>
                  <a:pt x="369527" y="192016"/>
                </a:lnTo>
                <a:lnTo>
                  <a:pt x="369527" y="206645"/>
                </a:lnTo>
                <a:close/>
              </a:path>
              <a:path w="572770" h="208279">
                <a:moveTo>
                  <a:pt x="369527" y="192016"/>
                </a:moveTo>
                <a:lnTo>
                  <a:pt x="351925" y="192016"/>
                </a:lnTo>
                <a:lnTo>
                  <a:pt x="351925" y="141268"/>
                </a:lnTo>
                <a:lnTo>
                  <a:pt x="369527" y="141268"/>
                </a:lnTo>
                <a:lnTo>
                  <a:pt x="369527" y="192016"/>
                </a:lnTo>
                <a:close/>
              </a:path>
              <a:path w="572770" h="208279">
                <a:moveTo>
                  <a:pt x="572286" y="198416"/>
                </a:moveTo>
                <a:lnTo>
                  <a:pt x="554914" y="198416"/>
                </a:lnTo>
                <a:lnTo>
                  <a:pt x="554914" y="0"/>
                </a:lnTo>
                <a:lnTo>
                  <a:pt x="572286" y="0"/>
                </a:lnTo>
                <a:lnTo>
                  <a:pt x="572286" y="198416"/>
                </a:lnTo>
                <a:close/>
              </a:path>
              <a:path w="572770" h="208279">
                <a:moveTo>
                  <a:pt x="501652" y="26059"/>
                </a:moveTo>
                <a:lnTo>
                  <a:pt x="435589" y="26059"/>
                </a:lnTo>
                <a:lnTo>
                  <a:pt x="435589" y="11200"/>
                </a:lnTo>
                <a:lnTo>
                  <a:pt x="501652" y="11200"/>
                </a:lnTo>
                <a:lnTo>
                  <a:pt x="501652" y="26059"/>
                </a:lnTo>
                <a:close/>
              </a:path>
              <a:path w="572770" h="208279">
                <a:moveTo>
                  <a:pt x="528854" y="67662"/>
                </a:moveTo>
                <a:lnTo>
                  <a:pt x="404501" y="67662"/>
                </a:lnTo>
                <a:lnTo>
                  <a:pt x="404501" y="53490"/>
                </a:lnTo>
                <a:lnTo>
                  <a:pt x="528854" y="53490"/>
                </a:lnTo>
                <a:lnTo>
                  <a:pt x="528854" y="67662"/>
                </a:lnTo>
                <a:close/>
              </a:path>
              <a:path w="572770" h="208279">
                <a:moveTo>
                  <a:pt x="481307" y="156584"/>
                </a:moveTo>
                <a:lnTo>
                  <a:pt x="453877" y="156584"/>
                </a:lnTo>
                <a:lnTo>
                  <a:pt x="431932" y="145154"/>
                </a:lnTo>
                <a:lnTo>
                  <a:pt x="419359" y="93950"/>
                </a:lnTo>
                <a:lnTo>
                  <a:pt x="430332" y="74063"/>
                </a:lnTo>
                <a:lnTo>
                  <a:pt x="440618" y="69034"/>
                </a:lnTo>
                <a:lnTo>
                  <a:pt x="440618" y="67662"/>
                </a:lnTo>
                <a:lnTo>
                  <a:pt x="494566" y="67662"/>
                </a:lnTo>
                <a:lnTo>
                  <a:pt x="494566" y="69034"/>
                </a:lnTo>
                <a:lnTo>
                  <a:pt x="495501" y="69491"/>
                </a:lnTo>
                <a:lnTo>
                  <a:pt x="453419" y="69491"/>
                </a:lnTo>
                <a:lnTo>
                  <a:pt x="436275" y="85950"/>
                </a:lnTo>
                <a:lnTo>
                  <a:pt x="436275" y="125038"/>
                </a:lnTo>
                <a:lnTo>
                  <a:pt x="453648" y="141954"/>
                </a:lnTo>
                <a:lnTo>
                  <a:pt x="505105" y="141954"/>
                </a:lnTo>
                <a:lnTo>
                  <a:pt x="503252" y="145154"/>
                </a:lnTo>
                <a:lnTo>
                  <a:pt x="481307" y="156584"/>
                </a:lnTo>
                <a:close/>
              </a:path>
              <a:path w="572770" h="208279">
                <a:moveTo>
                  <a:pt x="505105" y="141954"/>
                </a:moveTo>
                <a:lnTo>
                  <a:pt x="481536" y="141954"/>
                </a:lnTo>
                <a:lnTo>
                  <a:pt x="498909" y="125038"/>
                </a:lnTo>
                <a:lnTo>
                  <a:pt x="498909" y="85950"/>
                </a:lnTo>
                <a:lnTo>
                  <a:pt x="481765" y="69491"/>
                </a:lnTo>
                <a:lnTo>
                  <a:pt x="495501" y="69491"/>
                </a:lnTo>
                <a:lnTo>
                  <a:pt x="504852" y="74063"/>
                </a:lnTo>
                <a:lnTo>
                  <a:pt x="515825" y="93950"/>
                </a:lnTo>
                <a:lnTo>
                  <a:pt x="515726" y="117340"/>
                </a:lnTo>
                <a:lnTo>
                  <a:pt x="515039" y="122938"/>
                </a:lnTo>
                <a:lnTo>
                  <a:pt x="513173" y="127787"/>
                </a:lnTo>
                <a:lnTo>
                  <a:pt x="509538" y="134296"/>
                </a:lnTo>
                <a:lnTo>
                  <a:pt x="505105" y="141954"/>
                </a:lnTo>
                <a:close/>
              </a:path>
            </a:pathLst>
          </a:custGeom>
          <a:solidFill>
            <a:srgbClr val="403322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4537504" y="6239301"/>
            <a:ext cx="600710" cy="208915"/>
          </a:xfrm>
          <a:custGeom>
            <a:avLst/>
            <a:gdLst/>
            <a:ahLst/>
            <a:cxnLst/>
            <a:rect l="l" t="t" r="r" b="b"/>
            <a:pathLst>
              <a:path w="600710" h="208914">
                <a:moveTo>
                  <a:pt x="162299" y="104465"/>
                </a:moveTo>
                <a:lnTo>
                  <a:pt x="26745" y="104465"/>
                </a:lnTo>
                <a:lnTo>
                  <a:pt x="26745" y="11886"/>
                </a:lnTo>
                <a:lnTo>
                  <a:pt x="44346" y="11886"/>
                </a:lnTo>
                <a:lnTo>
                  <a:pt x="44346" y="89836"/>
                </a:lnTo>
                <a:lnTo>
                  <a:pt x="162299" y="89836"/>
                </a:lnTo>
                <a:lnTo>
                  <a:pt x="162299" y="104465"/>
                </a:lnTo>
                <a:close/>
              </a:path>
              <a:path w="600710" h="208914">
                <a:moveTo>
                  <a:pt x="101951" y="161156"/>
                </a:moveTo>
                <a:lnTo>
                  <a:pt x="84578" y="161156"/>
                </a:lnTo>
                <a:lnTo>
                  <a:pt x="84578" y="104465"/>
                </a:lnTo>
                <a:lnTo>
                  <a:pt x="101951" y="104465"/>
                </a:lnTo>
                <a:lnTo>
                  <a:pt x="101951" y="161156"/>
                </a:lnTo>
                <a:close/>
              </a:path>
              <a:path w="600710" h="208914">
                <a:moveTo>
                  <a:pt x="186529" y="175786"/>
                </a:moveTo>
                <a:lnTo>
                  <a:pt x="0" y="175786"/>
                </a:lnTo>
                <a:lnTo>
                  <a:pt x="0" y="161156"/>
                </a:lnTo>
                <a:lnTo>
                  <a:pt x="186529" y="161156"/>
                </a:lnTo>
                <a:lnTo>
                  <a:pt x="186529" y="175786"/>
                </a:lnTo>
                <a:close/>
              </a:path>
              <a:path w="600710" h="208914">
                <a:moveTo>
                  <a:pt x="375116" y="124353"/>
                </a:moveTo>
                <a:lnTo>
                  <a:pt x="357515" y="124353"/>
                </a:lnTo>
                <a:lnTo>
                  <a:pt x="357515" y="86635"/>
                </a:lnTo>
                <a:lnTo>
                  <a:pt x="316826" y="86635"/>
                </a:lnTo>
                <a:lnTo>
                  <a:pt x="316826" y="72691"/>
                </a:lnTo>
                <a:lnTo>
                  <a:pt x="357515" y="72691"/>
                </a:lnTo>
                <a:lnTo>
                  <a:pt x="357515" y="43660"/>
                </a:lnTo>
                <a:lnTo>
                  <a:pt x="316826" y="43660"/>
                </a:lnTo>
                <a:lnTo>
                  <a:pt x="316826" y="29716"/>
                </a:lnTo>
                <a:lnTo>
                  <a:pt x="357515" y="29716"/>
                </a:lnTo>
                <a:lnTo>
                  <a:pt x="357515" y="0"/>
                </a:lnTo>
                <a:lnTo>
                  <a:pt x="375116" y="0"/>
                </a:lnTo>
                <a:lnTo>
                  <a:pt x="375116" y="124353"/>
                </a:lnTo>
                <a:close/>
              </a:path>
              <a:path w="600710" h="208914">
                <a:moveTo>
                  <a:pt x="237505" y="116581"/>
                </a:moveTo>
                <a:lnTo>
                  <a:pt x="217160" y="116581"/>
                </a:lnTo>
                <a:lnTo>
                  <a:pt x="217160" y="55776"/>
                </a:lnTo>
                <a:lnTo>
                  <a:pt x="282766" y="55776"/>
                </a:lnTo>
                <a:lnTo>
                  <a:pt x="282766" y="25144"/>
                </a:lnTo>
                <a:lnTo>
                  <a:pt x="216246" y="25144"/>
                </a:lnTo>
                <a:lnTo>
                  <a:pt x="216246" y="10972"/>
                </a:lnTo>
                <a:lnTo>
                  <a:pt x="299453" y="10972"/>
                </a:lnTo>
                <a:lnTo>
                  <a:pt x="299453" y="69720"/>
                </a:lnTo>
                <a:lnTo>
                  <a:pt x="233848" y="69720"/>
                </a:lnTo>
                <a:lnTo>
                  <a:pt x="233848" y="102408"/>
                </a:lnTo>
                <a:lnTo>
                  <a:pt x="315569" y="102408"/>
                </a:lnTo>
                <a:lnTo>
                  <a:pt x="316597" y="109266"/>
                </a:lnTo>
                <a:lnTo>
                  <a:pt x="297360" y="113495"/>
                </a:lnTo>
                <a:lnTo>
                  <a:pt x="282709" y="115666"/>
                </a:lnTo>
                <a:lnTo>
                  <a:pt x="265229" y="116466"/>
                </a:lnTo>
                <a:lnTo>
                  <a:pt x="237505" y="116581"/>
                </a:lnTo>
                <a:close/>
              </a:path>
              <a:path w="600710" h="208914">
                <a:moveTo>
                  <a:pt x="315569" y="102408"/>
                </a:moveTo>
                <a:lnTo>
                  <a:pt x="240477" y="102408"/>
                </a:lnTo>
                <a:lnTo>
                  <a:pt x="265936" y="102301"/>
                </a:lnTo>
                <a:lnTo>
                  <a:pt x="282137" y="101551"/>
                </a:lnTo>
                <a:lnTo>
                  <a:pt x="296024" y="99515"/>
                </a:lnTo>
                <a:lnTo>
                  <a:pt x="314540" y="95550"/>
                </a:lnTo>
                <a:lnTo>
                  <a:pt x="315569" y="102408"/>
                </a:lnTo>
                <a:close/>
              </a:path>
              <a:path w="600710" h="208914">
                <a:moveTo>
                  <a:pt x="375116" y="208474"/>
                </a:moveTo>
                <a:lnTo>
                  <a:pt x="357972" y="208474"/>
                </a:lnTo>
                <a:lnTo>
                  <a:pt x="357972" y="151098"/>
                </a:lnTo>
                <a:lnTo>
                  <a:pt x="244134" y="151098"/>
                </a:lnTo>
                <a:lnTo>
                  <a:pt x="244134" y="136468"/>
                </a:lnTo>
                <a:lnTo>
                  <a:pt x="375116" y="136468"/>
                </a:lnTo>
                <a:lnTo>
                  <a:pt x="375116" y="208474"/>
                </a:lnTo>
                <a:close/>
              </a:path>
              <a:path w="600710" h="208914">
                <a:moveTo>
                  <a:pt x="569190" y="198416"/>
                </a:moveTo>
                <a:lnTo>
                  <a:pt x="552046" y="198416"/>
                </a:lnTo>
                <a:lnTo>
                  <a:pt x="552046" y="0"/>
                </a:lnTo>
                <a:lnTo>
                  <a:pt x="569190" y="0"/>
                </a:lnTo>
                <a:lnTo>
                  <a:pt x="569190" y="81606"/>
                </a:lnTo>
                <a:lnTo>
                  <a:pt x="600278" y="81606"/>
                </a:lnTo>
                <a:lnTo>
                  <a:pt x="600278" y="96236"/>
                </a:lnTo>
                <a:lnTo>
                  <a:pt x="569190" y="96236"/>
                </a:lnTo>
                <a:lnTo>
                  <a:pt x="569190" y="198416"/>
                </a:lnTo>
                <a:close/>
              </a:path>
              <a:path w="600710" h="208914">
                <a:moveTo>
                  <a:pt x="512042" y="108123"/>
                </a:moveTo>
                <a:lnTo>
                  <a:pt x="495355" y="105608"/>
                </a:lnTo>
                <a:lnTo>
                  <a:pt x="499980" y="85903"/>
                </a:lnTo>
                <a:lnTo>
                  <a:pt x="502356" y="72263"/>
                </a:lnTo>
                <a:lnTo>
                  <a:pt x="503231" y="58322"/>
                </a:lnTo>
                <a:lnTo>
                  <a:pt x="503356" y="32459"/>
                </a:lnTo>
                <a:lnTo>
                  <a:pt x="417406" y="32459"/>
                </a:lnTo>
                <a:lnTo>
                  <a:pt x="417406" y="18058"/>
                </a:lnTo>
                <a:lnTo>
                  <a:pt x="520271" y="18058"/>
                </a:lnTo>
                <a:lnTo>
                  <a:pt x="520259" y="37717"/>
                </a:lnTo>
                <a:lnTo>
                  <a:pt x="520143" y="57236"/>
                </a:lnTo>
                <a:lnTo>
                  <a:pt x="519243" y="71977"/>
                </a:lnTo>
                <a:lnTo>
                  <a:pt x="516800" y="86675"/>
                </a:lnTo>
                <a:lnTo>
                  <a:pt x="512042" y="108123"/>
                </a:lnTo>
                <a:close/>
              </a:path>
              <a:path w="600710" h="208914">
                <a:moveTo>
                  <a:pt x="405519" y="155441"/>
                </a:moveTo>
                <a:lnTo>
                  <a:pt x="403919" y="140811"/>
                </a:lnTo>
                <a:lnTo>
                  <a:pt x="426749" y="140726"/>
                </a:lnTo>
                <a:lnTo>
                  <a:pt x="449408" y="140125"/>
                </a:lnTo>
                <a:lnTo>
                  <a:pt x="449408" y="78177"/>
                </a:lnTo>
                <a:lnTo>
                  <a:pt x="466324" y="78177"/>
                </a:lnTo>
                <a:lnTo>
                  <a:pt x="466324" y="139440"/>
                </a:lnTo>
                <a:lnTo>
                  <a:pt x="536295" y="139440"/>
                </a:lnTo>
                <a:lnTo>
                  <a:pt x="497728" y="152130"/>
                </a:lnTo>
                <a:lnTo>
                  <a:pt x="456454" y="154573"/>
                </a:lnTo>
                <a:lnTo>
                  <a:pt x="427340" y="155409"/>
                </a:lnTo>
                <a:lnTo>
                  <a:pt x="405519" y="155441"/>
                </a:lnTo>
                <a:close/>
              </a:path>
              <a:path w="600710" h="208914">
                <a:moveTo>
                  <a:pt x="536295" y="139440"/>
                </a:moveTo>
                <a:lnTo>
                  <a:pt x="466324" y="139440"/>
                </a:lnTo>
                <a:lnTo>
                  <a:pt x="490680" y="138315"/>
                </a:lnTo>
                <a:lnTo>
                  <a:pt x="506013" y="137297"/>
                </a:lnTo>
                <a:lnTo>
                  <a:pt x="518818" y="135807"/>
                </a:lnTo>
                <a:lnTo>
                  <a:pt x="535587" y="133268"/>
                </a:lnTo>
                <a:lnTo>
                  <a:pt x="536295" y="139440"/>
                </a:lnTo>
                <a:close/>
              </a:path>
            </a:pathLst>
          </a:custGeom>
          <a:solidFill>
            <a:srgbClr val="403322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5203197" y="6239301"/>
            <a:ext cx="594360" cy="208279"/>
          </a:xfrm>
          <a:custGeom>
            <a:avLst/>
            <a:gdLst/>
            <a:ahLst/>
            <a:cxnLst/>
            <a:rect l="l" t="t" r="r" b="b"/>
            <a:pathLst>
              <a:path w="594360" h="208279">
                <a:moveTo>
                  <a:pt x="162299" y="108351"/>
                </a:moveTo>
                <a:lnTo>
                  <a:pt x="26973" y="108351"/>
                </a:lnTo>
                <a:lnTo>
                  <a:pt x="26973" y="13486"/>
                </a:lnTo>
                <a:lnTo>
                  <a:pt x="160241" y="13486"/>
                </a:lnTo>
                <a:lnTo>
                  <a:pt x="160241" y="28345"/>
                </a:lnTo>
                <a:lnTo>
                  <a:pt x="44346" y="28345"/>
                </a:lnTo>
                <a:lnTo>
                  <a:pt x="44346" y="93493"/>
                </a:lnTo>
                <a:lnTo>
                  <a:pt x="162299" y="93493"/>
                </a:lnTo>
                <a:lnTo>
                  <a:pt x="162299" y="108351"/>
                </a:lnTo>
                <a:close/>
              </a:path>
              <a:path w="594360" h="208279">
                <a:moveTo>
                  <a:pt x="101951" y="161156"/>
                </a:moveTo>
                <a:lnTo>
                  <a:pt x="84578" y="161156"/>
                </a:lnTo>
                <a:lnTo>
                  <a:pt x="84578" y="108351"/>
                </a:lnTo>
                <a:lnTo>
                  <a:pt x="101951" y="108351"/>
                </a:lnTo>
                <a:lnTo>
                  <a:pt x="101951" y="161156"/>
                </a:lnTo>
                <a:close/>
              </a:path>
              <a:path w="594360" h="208279">
                <a:moveTo>
                  <a:pt x="186529" y="175786"/>
                </a:moveTo>
                <a:lnTo>
                  <a:pt x="0" y="175786"/>
                </a:lnTo>
                <a:lnTo>
                  <a:pt x="0" y="161156"/>
                </a:lnTo>
                <a:lnTo>
                  <a:pt x="186529" y="161156"/>
                </a:lnTo>
                <a:lnTo>
                  <a:pt x="186529" y="175786"/>
                </a:lnTo>
                <a:close/>
              </a:path>
              <a:path w="594360" h="208279">
                <a:moveTo>
                  <a:pt x="375116" y="150641"/>
                </a:moveTo>
                <a:lnTo>
                  <a:pt x="357744" y="150641"/>
                </a:lnTo>
                <a:lnTo>
                  <a:pt x="357744" y="68577"/>
                </a:lnTo>
                <a:lnTo>
                  <a:pt x="316140" y="68577"/>
                </a:lnTo>
                <a:lnTo>
                  <a:pt x="316140" y="53947"/>
                </a:lnTo>
                <a:lnTo>
                  <a:pt x="357744" y="53947"/>
                </a:lnTo>
                <a:lnTo>
                  <a:pt x="357744" y="0"/>
                </a:lnTo>
                <a:lnTo>
                  <a:pt x="375116" y="0"/>
                </a:lnTo>
                <a:lnTo>
                  <a:pt x="375116" y="150641"/>
                </a:lnTo>
                <a:close/>
              </a:path>
              <a:path w="594360" h="208279">
                <a:moveTo>
                  <a:pt x="319112" y="29259"/>
                </a:moveTo>
                <a:lnTo>
                  <a:pt x="214875" y="29259"/>
                </a:lnTo>
                <a:lnTo>
                  <a:pt x="214875" y="14858"/>
                </a:lnTo>
                <a:lnTo>
                  <a:pt x="319112" y="14858"/>
                </a:lnTo>
                <a:lnTo>
                  <a:pt x="319112" y="29259"/>
                </a:lnTo>
                <a:close/>
              </a:path>
              <a:path w="594360" h="208279">
                <a:moveTo>
                  <a:pt x="221961" y="121381"/>
                </a:moveTo>
                <a:lnTo>
                  <a:pt x="208931" y="110180"/>
                </a:lnTo>
                <a:lnTo>
                  <a:pt x="220196" y="100478"/>
                </a:lnTo>
                <a:lnTo>
                  <a:pt x="227047" y="94279"/>
                </a:lnTo>
                <a:lnTo>
                  <a:pt x="253849" y="57947"/>
                </a:lnTo>
                <a:lnTo>
                  <a:pt x="258535" y="29259"/>
                </a:lnTo>
                <a:lnTo>
                  <a:pt x="275908" y="29259"/>
                </a:lnTo>
                <a:lnTo>
                  <a:pt x="275783" y="44471"/>
                </a:lnTo>
                <a:lnTo>
                  <a:pt x="274908" y="52261"/>
                </a:lnTo>
                <a:lnTo>
                  <a:pt x="272533" y="59237"/>
                </a:lnTo>
                <a:lnTo>
                  <a:pt x="267908" y="68805"/>
                </a:lnTo>
                <a:lnTo>
                  <a:pt x="269279" y="69491"/>
                </a:lnTo>
                <a:lnTo>
                  <a:pt x="285509" y="69491"/>
                </a:lnTo>
                <a:lnTo>
                  <a:pt x="292047" y="75434"/>
                </a:lnTo>
                <a:lnTo>
                  <a:pt x="264707" y="75434"/>
                </a:lnTo>
                <a:lnTo>
                  <a:pt x="263336" y="76806"/>
                </a:lnTo>
                <a:lnTo>
                  <a:pt x="257164" y="86407"/>
                </a:lnTo>
                <a:lnTo>
                  <a:pt x="241763" y="102688"/>
                </a:lnTo>
                <a:lnTo>
                  <a:pt x="237162" y="107308"/>
                </a:lnTo>
                <a:lnTo>
                  <a:pt x="231362" y="112764"/>
                </a:lnTo>
                <a:lnTo>
                  <a:pt x="221961" y="121381"/>
                </a:lnTo>
                <a:close/>
              </a:path>
              <a:path w="594360" h="208279">
                <a:moveTo>
                  <a:pt x="285509" y="69491"/>
                </a:moveTo>
                <a:lnTo>
                  <a:pt x="269279" y="69491"/>
                </a:lnTo>
                <a:lnTo>
                  <a:pt x="272708" y="66748"/>
                </a:lnTo>
                <a:lnTo>
                  <a:pt x="275222" y="64919"/>
                </a:lnTo>
                <a:lnTo>
                  <a:pt x="280251" y="64919"/>
                </a:lnTo>
                <a:lnTo>
                  <a:pt x="282995" y="67205"/>
                </a:lnTo>
                <a:lnTo>
                  <a:pt x="285509" y="69491"/>
                </a:lnTo>
                <a:close/>
              </a:path>
              <a:path w="594360" h="208279">
                <a:moveTo>
                  <a:pt x="312940" y="117266"/>
                </a:moveTo>
                <a:lnTo>
                  <a:pt x="269736" y="76806"/>
                </a:lnTo>
                <a:lnTo>
                  <a:pt x="268365" y="75434"/>
                </a:lnTo>
                <a:lnTo>
                  <a:pt x="292047" y="75434"/>
                </a:lnTo>
                <a:lnTo>
                  <a:pt x="325741" y="106065"/>
                </a:lnTo>
                <a:lnTo>
                  <a:pt x="312940" y="117266"/>
                </a:lnTo>
                <a:close/>
              </a:path>
              <a:path w="594360" h="208279">
                <a:moveTo>
                  <a:pt x="379231" y="202759"/>
                </a:moveTo>
                <a:lnTo>
                  <a:pt x="253964" y="202759"/>
                </a:lnTo>
                <a:lnTo>
                  <a:pt x="248020" y="196816"/>
                </a:lnTo>
                <a:lnTo>
                  <a:pt x="248020" y="136925"/>
                </a:lnTo>
                <a:lnTo>
                  <a:pt x="265622" y="136925"/>
                </a:lnTo>
                <a:lnTo>
                  <a:pt x="265622" y="188358"/>
                </a:lnTo>
                <a:lnTo>
                  <a:pt x="379231" y="188358"/>
                </a:lnTo>
                <a:lnTo>
                  <a:pt x="379231" y="202759"/>
                </a:lnTo>
                <a:close/>
              </a:path>
              <a:path w="594360" h="208279">
                <a:moveTo>
                  <a:pt x="501070" y="73377"/>
                </a:moveTo>
                <a:lnTo>
                  <a:pt x="460084" y="69134"/>
                </a:lnTo>
                <a:lnTo>
                  <a:pt x="432493" y="36574"/>
                </a:lnTo>
                <a:lnTo>
                  <a:pt x="432761" y="26771"/>
                </a:lnTo>
                <a:lnTo>
                  <a:pt x="468924" y="1242"/>
                </a:lnTo>
                <a:lnTo>
                  <a:pt x="501070" y="0"/>
                </a:lnTo>
                <a:lnTo>
                  <a:pt x="521161" y="155"/>
                </a:lnTo>
                <a:lnTo>
                  <a:pt x="533215" y="1242"/>
                </a:lnTo>
                <a:lnTo>
                  <a:pt x="542055" y="4194"/>
                </a:lnTo>
                <a:lnTo>
                  <a:pt x="552503" y="9943"/>
                </a:lnTo>
                <a:lnTo>
                  <a:pt x="557215" y="12801"/>
                </a:lnTo>
                <a:lnTo>
                  <a:pt x="501070" y="12801"/>
                </a:lnTo>
                <a:lnTo>
                  <a:pt x="486338" y="12899"/>
                </a:lnTo>
                <a:lnTo>
                  <a:pt x="477511" y="13586"/>
                </a:lnTo>
                <a:lnTo>
                  <a:pt x="471062" y="15453"/>
                </a:lnTo>
                <a:lnTo>
                  <a:pt x="463467" y="19087"/>
                </a:lnTo>
                <a:lnTo>
                  <a:pt x="451009" y="25373"/>
                </a:lnTo>
                <a:lnTo>
                  <a:pt x="451009" y="47546"/>
                </a:lnTo>
                <a:lnTo>
                  <a:pt x="463467" y="53833"/>
                </a:lnTo>
                <a:lnTo>
                  <a:pt x="471062" y="57467"/>
                </a:lnTo>
                <a:lnTo>
                  <a:pt x="477511" y="59333"/>
                </a:lnTo>
                <a:lnTo>
                  <a:pt x="486338" y="60021"/>
                </a:lnTo>
                <a:lnTo>
                  <a:pt x="557724" y="60119"/>
                </a:lnTo>
                <a:lnTo>
                  <a:pt x="552503" y="63319"/>
                </a:lnTo>
                <a:lnTo>
                  <a:pt x="542055" y="69134"/>
                </a:lnTo>
                <a:lnTo>
                  <a:pt x="533215" y="72120"/>
                </a:lnTo>
                <a:lnTo>
                  <a:pt x="521161" y="73220"/>
                </a:lnTo>
                <a:lnTo>
                  <a:pt x="501070" y="73377"/>
                </a:lnTo>
                <a:close/>
              </a:path>
              <a:path w="594360" h="208279">
                <a:moveTo>
                  <a:pt x="557724" y="60119"/>
                </a:moveTo>
                <a:lnTo>
                  <a:pt x="501070" y="60119"/>
                </a:lnTo>
                <a:lnTo>
                  <a:pt x="515801" y="60021"/>
                </a:lnTo>
                <a:lnTo>
                  <a:pt x="524629" y="59333"/>
                </a:lnTo>
                <a:lnTo>
                  <a:pt x="531078" y="57467"/>
                </a:lnTo>
                <a:lnTo>
                  <a:pt x="538673" y="53833"/>
                </a:lnTo>
                <a:lnTo>
                  <a:pt x="551131" y="47546"/>
                </a:lnTo>
                <a:lnTo>
                  <a:pt x="551131" y="25373"/>
                </a:lnTo>
                <a:lnTo>
                  <a:pt x="501070" y="12801"/>
                </a:lnTo>
                <a:lnTo>
                  <a:pt x="557215" y="12801"/>
                </a:lnTo>
                <a:lnTo>
                  <a:pt x="562414" y="15953"/>
                </a:lnTo>
                <a:lnTo>
                  <a:pt x="567504" y="20730"/>
                </a:lnTo>
                <a:lnTo>
                  <a:pt x="569379" y="26771"/>
                </a:lnTo>
                <a:lnTo>
                  <a:pt x="569647" y="36574"/>
                </a:lnTo>
                <a:lnTo>
                  <a:pt x="569379" y="46378"/>
                </a:lnTo>
                <a:lnTo>
                  <a:pt x="567504" y="52432"/>
                </a:lnTo>
                <a:lnTo>
                  <a:pt x="562414" y="57244"/>
                </a:lnTo>
                <a:lnTo>
                  <a:pt x="557724" y="60119"/>
                </a:lnTo>
                <a:close/>
              </a:path>
              <a:path w="594360" h="208279">
                <a:moveTo>
                  <a:pt x="594335" y="103780"/>
                </a:moveTo>
                <a:lnTo>
                  <a:pt x="407805" y="103780"/>
                </a:lnTo>
                <a:lnTo>
                  <a:pt x="407805" y="89150"/>
                </a:lnTo>
                <a:lnTo>
                  <a:pt x="594335" y="89150"/>
                </a:lnTo>
                <a:lnTo>
                  <a:pt x="594335" y="103780"/>
                </a:lnTo>
                <a:close/>
              </a:path>
              <a:path w="594360" h="208279">
                <a:moveTo>
                  <a:pt x="572161" y="207788"/>
                </a:moveTo>
                <a:lnTo>
                  <a:pt x="442779" y="207788"/>
                </a:lnTo>
                <a:lnTo>
                  <a:pt x="436836" y="201845"/>
                </a:lnTo>
                <a:lnTo>
                  <a:pt x="436836" y="158641"/>
                </a:lnTo>
                <a:lnTo>
                  <a:pt x="549531" y="158641"/>
                </a:lnTo>
                <a:lnTo>
                  <a:pt x="549531" y="137154"/>
                </a:lnTo>
                <a:lnTo>
                  <a:pt x="435464" y="137154"/>
                </a:lnTo>
                <a:lnTo>
                  <a:pt x="435464" y="122981"/>
                </a:lnTo>
                <a:lnTo>
                  <a:pt x="566218" y="122981"/>
                </a:lnTo>
                <a:lnTo>
                  <a:pt x="566218" y="171900"/>
                </a:lnTo>
                <a:lnTo>
                  <a:pt x="453523" y="171900"/>
                </a:lnTo>
                <a:lnTo>
                  <a:pt x="453523" y="193616"/>
                </a:lnTo>
                <a:lnTo>
                  <a:pt x="572161" y="193616"/>
                </a:lnTo>
                <a:lnTo>
                  <a:pt x="572161" y="207788"/>
                </a:lnTo>
                <a:close/>
              </a:path>
            </a:pathLst>
          </a:custGeom>
          <a:solidFill>
            <a:srgbClr val="403322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5867747" y="6239758"/>
            <a:ext cx="391795" cy="198755"/>
          </a:xfrm>
          <a:custGeom>
            <a:avLst/>
            <a:gdLst/>
            <a:ahLst/>
            <a:cxnLst/>
            <a:rect l="l" t="t" r="r" b="b"/>
            <a:pathLst>
              <a:path w="391795" h="198754">
                <a:moveTo>
                  <a:pt x="161384" y="198416"/>
                </a:moveTo>
                <a:lnTo>
                  <a:pt x="144012" y="198416"/>
                </a:lnTo>
                <a:lnTo>
                  <a:pt x="144012" y="0"/>
                </a:lnTo>
                <a:lnTo>
                  <a:pt x="161384" y="0"/>
                </a:lnTo>
                <a:lnTo>
                  <a:pt x="161384" y="81378"/>
                </a:lnTo>
                <a:lnTo>
                  <a:pt x="193616" y="81378"/>
                </a:lnTo>
                <a:lnTo>
                  <a:pt x="193616" y="96008"/>
                </a:lnTo>
                <a:lnTo>
                  <a:pt x="161384" y="96008"/>
                </a:lnTo>
                <a:lnTo>
                  <a:pt x="161384" y="198416"/>
                </a:lnTo>
                <a:close/>
              </a:path>
              <a:path w="391795" h="198754">
                <a:moveTo>
                  <a:pt x="95322" y="25602"/>
                </a:moveTo>
                <a:lnTo>
                  <a:pt x="30402" y="25602"/>
                </a:lnTo>
                <a:lnTo>
                  <a:pt x="30402" y="10743"/>
                </a:lnTo>
                <a:lnTo>
                  <a:pt x="95322" y="10743"/>
                </a:lnTo>
                <a:lnTo>
                  <a:pt x="95322" y="25602"/>
                </a:lnTo>
                <a:close/>
              </a:path>
              <a:path w="391795" h="198754">
                <a:moveTo>
                  <a:pt x="122295" y="67205"/>
                </a:moveTo>
                <a:lnTo>
                  <a:pt x="0" y="67205"/>
                </a:lnTo>
                <a:lnTo>
                  <a:pt x="0" y="53032"/>
                </a:lnTo>
                <a:lnTo>
                  <a:pt x="122295" y="53032"/>
                </a:lnTo>
                <a:lnTo>
                  <a:pt x="122295" y="67205"/>
                </a:lnTo>
                <a:close/>
              </a:path>
              <a:path w="391795" h="198754">
                <a:moveTo>
                  <a:pt x="75206" y="156127"/>
                </a:moveTo>
                <a:lnTo>
                  <a:pt x="48689" y="156127"/>
                </a:lnTo>
                <a:lnTo>
                  <a:pt x="26973" y="144697"/>
                </a:lnTo>
                <a:lnTo>
                  <a:pt x="14629" y="108123"/>
                </a:lnTo>
                <a:lnTo>
                  <a:pt x="14954" y="91046"/>
                </a:lnTo>
                <a:lnTo>
                  <a:pt x="17230" y="81235"/>
                </a:lnTo>
                <a:lnTo>
                  <a:pt x="23405" y="74981"/>
                </a:lnTo>
                <a:lnTo>
                  <a:pt x="35431" y="68577"/>
                </a:lnTo>
                <a:lnTo>
                  <a:pt x="35431" y="67205"/>
                </a:lnTo>
                <a:lnTo>
                  <a:pt x="88464" y="67205"/>
                </a:lnTo>
                <a:lnTo>
                  <a:pt x="88464" y="68577"/>
                </a:lnTo>
                <a:lnTo>
                  <a:pt x="89323" y="69034"/>
                </a:lnTo>
                <a:lnTo>
                  <a:pt x="48232" y="69034"/>
                </a:lnTo>
                <a:lnTo>
                  <a:pt x="31545" y="85492"/>
                </a:lnTo>
                <a:lnTo>
                  <a:pt x="31545" y="124810"/>
                </a:lnTo>
                <a:lnTo>
                  <a:pt x="48461" y="141497"/>
                </a:lnTo>
                <a:lnTo>
                  <a:pt x="98741" y="141497"/>
                </a:lnTo>
                <a:lnTo>
                  <a:pt x="96922" y="144697"/>
                </a:lnTo>
                <a:lnTo>
                  <a:pt x="75206" y="156127"/>
                </a:lnTo>
                <a:close/>
              </a:path>
              <a:path w="391795" h="198754">
                <a:moveTo>
                  <a:pt x="98741" y="141497"/>
                </a:moveTo>
                <a:lnTo>
                  <a:pt x="75434" y="141497"/>
                </a:lnTo>
                <a:lnTo>
                  <a:pt x="92350" y="124810"/>
                </a:lnTo>
                <a:lnTo>
                  <a:pt x="92350" y="85264"/>
                </a:lnTo>
                <a:lnTo>
                  <a:pt x="75892" y="69034"/>
                </a:lnTo>
                <a:lnTo>
                  <a:pt x="89323" y="69034"/>
                </a:lnTo>
                <a:lnTo>
                  <a:pt x="100490" y="74981"/>
                </a:lnTo>
                <a:lnTo>
                  <a:pt x="106666" y="81235"/>
                </a:lnTo>
                <a:lnTo>
                  <a:pt x="108941" y="91046"/>
                </a:lnTo>
                <a:lnTo>
                  <a:pt x="109266" y="108123"/>
                </a:lnTo>
                <a:lnTo>
                  <a:pt x="109169" y="116882"/>
                </a:lnTo>
                <a:lnTo>
                  <a:pt x="108494" y="122481"/>
                </a:lnTo>
                <a:lnTo>
                  <a:pt x="106662" y="127330"/>
                </a:lnTo>
                <a:lnTo>
                  <a:pt x="103094" y="133839"/>
                </a:lnTo>
                <a:lnTo>
                  <a:pt x="98741" y="141497"/>
                </a:lnTo>
                <a:close/>
              </a:path>
              <a:path w="391795" h="198754">
                <a:moveTo>
                  <a:pt x="356372" y="128925"/>
                </a:moveTo>
                <a:lnTo>
                  <a:pt x="339456" y="126181"/>
                </a:lnTo>
                <a:lnTo>
                  <a:pt x="345007" y="98622"/>
                </a:lnTo>
                <a:lnTo>
                  <a:pt x="347857" y="79720"/>
                </a:lnTo>
                <a:lnTo>
                  <a:pt x="348907" y="60733"/>
                </a:lnTo>
                <a:lnTo>
                  <a:pt x="349057" y="32917"/>
                </a:lnTo>
                <a:lnTo>
                  <a:pt x="349057" y="30859"/>
                </a:lnTo>
                <a:lnTo>
                  <a:pt x="228361" y="30859"/>
                </a:lnTo>
                <a:lnTo>
                  <a:pt x="228361" y="16001"/>
                </a:lnTo>
                <a:lnTo>
                  <a:pt x="366201" y="16001"/>
                </a:lnTo>
                <a:lnTo>
                  <a:pt x="366198" y="32917"/>
                </a:lnTo>
                <a:lnTo>
                  <a:pt x="366048" y="62287"/>
                </a:lnTo>
                <a:lnTo>
                  <a:pt x="364973" y="82378"/>
                </a:lnTo>
                <a:lnTo>
                  <a:pt x="362055" y="101569"/>
                </a:lnTo>
                <a:lnTo>
                  <a:pt x="356372" y="128925"/>
                </a:lnTo>
                <a:close/>
              </a:path>
              <a:path w="391795" h="198754">
                <a:moveTo>
                  <a:pt x="295338" y="160699"/>
                </a:moveTo>
                <a:lnTo>
                  <a:pt x="278194" y="160699"/>
                </a:lnTo>
                <a:lnTo>
                  <a:pt x="278194" y="87321"/>
                </a:lnTo>
                <a:lnTo>
                  <a:pt x="295338" y="87321"/>
                </a:lnTo>
                <a:lnTo>
                  <a:pt x="295338" y="160699"/>
                </a:lnTo>
                <a:close/>
              </a:path>
              <a:path w="391795" h="198754">
                <a:moveTo>
                  <a:pt x="391575" y="175328"/>
                </a:moveTo>
                <a:lnTo>
                  <a:pt x="205045" y="175328"/>
                </a:lnTo>
                <a:lnTo>
                  <a:pt x="205045" y="160699"/>
                </a:lnTo>
                <a:lnTo>
                  <a:pt x="391575" y="160699"/>
                </a:lnTo>
                <a:lnTo>
                  <a:pt x="391575" y="175328"/>
                </a:lnTo>
                <a:close/>
              </a:path>
            </a:pathLst>
          </a:custGeom>
          <a:solidFill>
            <a:srgbClr val="403322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6337273" y="6239301"/>
            <a:ext cx="845819" cy="209550"/>
          </a:xfrm>
          <a:custGeom>
            <a:avLst/>
            <a:gdLst/>
            <a:ahLst/>
            <a:cxnLst/>
            <a:rect l="l" t="t" r="r" b="b"/>
            <a:pathLst>
              <a:path w="845820" h="209550">
                <a:moveTo>
                  <a:pt x="164479" y="114523"/>
                </a:moveTo>
                <a:lnTo>
                  <a:pt x="146878" y="114523"/>
                </a:lnTo>
                <a:lnTo>
                  <a:pt x="146878" y="0"/>
                </a:lnTo>
                <a:lnTo>
                  <a:pt x="164479" y="0"/>
                </a:lnTo>
                <a:lnTo>
                  <a:pt x="164479" y="114523"/>
                </a:lnTo>
                <a:close/>
              </a:path>
              <a:path w="845820" h="209550">
                <a:moveTo>
                  <a:pt x="52470" y="106523"/>
                </a:moveTo>
                <a:lnTo>
                  <a:pt x="14038" y="93764"/>
                </a:lnTo>
                <a:lnTo>
                  <a:pt x="0" y="65816"/>
                </a:lnTo>
                <a:lnTo>
                  <a:pt x="0" y="48021"/>
                </a:lnTo>
                <a:lnTo>
                  <a:pt x="25268" y="13372"/>
                </a:lnTo>
                <a:lnTo>
                  <a:pt x="52470" y="7314"/>
                </a:lnTo>
                <a:lnTo>
                  <a:pt x="61510" y="7409"/>
                </a:lnTo>
                <a:lnTo>
                  <a:pt x="92935" y="21716"/>
                </a:lnTo>
                <a:lnTo>
                  <a:pt x="52470" y="21716"/>
                </a:lnTo>
                <a:lnTo>
                  <a:pt x="43467" y="21848"/>
                </a:lnTo>
                <a:lnTo>
                  <a:pt x="37883" y="22773"/>
                </a:lnTo>
                <a:lnTo>
                  <a:pt x="33392" y="25284"/>
                </a:lnTo>
                <a:lnTo>
                  <a:pt x="27668" y="30173"/>
                </a:lnTo>
                <a:lnTo>
                  <a:pt x="18181" y="38631"/>
                </a:lnTo>
                <a:lnTo>
                  <a:pt x="18181" y="74977"/>
                </a:lnTo>
                <a:lnTo>
                  <a:pt x="52470" y="92121"/>
                </a:lnTo>
                <a:lnTo>
                  <a:pt x="92267" y="92121"/>
                </a:lnTo>
                <a:lnTo>
                  <a:pt x="90902" y="93764"/>
                </a:lnTo>
                <a:lnTo>
                  <a:pt x="61380" y="106428"/>
                </a:lnTo>
                <a:lnTo>
                  <a:pt x="52470" y="106523"/>
                </a:lnTo>
                <a:close/>
              </a:path>
              <a:path w="845820" h="209550">
                <a:moveTo>
                  <a:pt x="92267" y="92121"/>
                </a:moveTo>
                <a:lnTo>
                  <a:pt x="52470" y="92121"/>
                </a:lnTo>
                <a:lnTo>
                  <a:pt x="61471" y="91988"/>
                </a:lnTo>
                <a:lnTo>
                  <a:pt x="67043" y="91050"/>
                </a:lnTo>
                <a:lnTo>
                  <a:pt x="71500" y="88505"/>
                </a:lnTo>
                <a:lnTo>
                  <a:pt x="77158" y="83549"/>
                </a:lnTo>
                <a:lnTo>
                  <a:pt x="86530" y="74977"/>
                </a:lnTo>
                <a:lnTo>
                  <a:pt x="86530" y="38631"/>
                </a:lnTo>
                <a:lnTo>
                  <a:pt x="52470" y="21716"/>
                </a:lnTo>
                <a:lnTo>
                  <a:pt x="92935" y="21716"/>
                </a:lnTo>
                <a:lnTo>
                  <a:pt x="98302" y="30631"/>
                </a:lnTo>
                <a:lnTo>
                  <a:pt x="102201" y="37342"/>
                </a:lnTo>
                <a:lnTo>
                  <a:pt x="104203" y="42317"/>
                </a:lnTo>
                <a:lnTo>
                  <a:pt x="104940" y="48021"/>
                </a:lnTo>
                <a:lnTo>
                  <a:pt x="104940" y="65816"/>
                </a:lnTo>
                <a:lnTo>
                  <a:pt x="104203" y="71520"/>
                </a:lnTo>
                <a:lnTo>
                  <a:pt x="102201" y="76495"/>
                </a:lnTo>
                <a:lnTo>
                  <a:pt x="98302" y="83206"/>
                </a:lnTo>
                <a:lnTo>
                  <a:pt x="94216" y="89777"/>
                </a:lnTo>
                <a:lnTo>
                  <a:pt x="92267" y="92121"/>
                </a:lnTo>
                <a:close/>
              </a:path>
              <a:path w="845820" h="209550">
                <a:moveTo>
                  <a:pt x="22753" y="208703"/>
                </a:moveTo>
                <a:lnTo>
                  <a:pt x="11781" y="197044"/>
                </a:lnTo>
                <a:lnTo>
                  <a:pt x="20771" y="189487"/>
                </a:lnTo>
                <a:lnTo>
                  <a:pt x="26268" y="184586"/>
                </a:lnTo>
                <a:lnTo>
                  <a:pt x="30522" y="180200"/>
                </a:lnTo>
                <a:lnTo>
                  <a:pt x="35783" y="174185"/>
                </a:lnTo>
                <a:lnTo>
                  <a:pt x="44469" y="164127"/>
                </a:lnTo>
                <a:lnTo>
                  <a:pt x="52013" y="144469"/>
                </a:lnTo>
                <a:lnTo>
                  <a:pt x="52013" y="124810"/>
                </a:lnTo>
                <a:lnTo>
                  <a:pt x="68471" y="124810"/>
                </a:lnTo>
                <a:lnTo>
                  <a:pt x="68361" y="143636"/>
                </a:lnTo>
                <a:lnTo>
                  <a:pt x="67585" y="150726"/>
                </a:lnTo>
                <a:lnTo>
                  <a:pt x="65482" y="156916"/>
                </a:lnTo>
                <a:lnTo>
                  <a:pt x="61385" y="165270"/>
                </a:lnTo>
                <a:lnTo>
                  <a:pt x="62299" y="165728"/>
                </a:lnTo>
                <a:lnTo>
                  <a:pt x="76243" y="165728"/>
                </a:lnTo>
                <a:lnTo>
                  <a:pt x="82187" y="171671"/>
                </a:lnTo>
                <a:lnTo>
                  <a:pt x="58642" y="171671"/>
                </a:lnTo>
                <a:lnTo>
                  <a:pt x="57042" y="172814"/>
                </a:lnTo>
                <a:lnTo>
                  <a:pt x="50848" y="181861"/>
                </a:lnTo>
                <a:lnTo>
                  <a:pt x="45212" y="188615"/>
                </a:lnTo>
                <a:lnTo>
                  <a:pt x="36919" y="196441"/>
                </a:lnTo>
                <a:lnTo>
                  <a:pt x="22753" y="208703"/>
                </a:lnTo>
                <a:close/>
              </a:path>
              <a:path w="845820" h="209550">
                <a:moveTo>
                  <a:pt x="120462" y="188129"/>
                </a:moveTo>
                <a:lnTo>
                  <a:pt x="98645" y="188129"/>
                </a:lnTo>
                <a:lnTo>
                  <a:pt x="108257" y="179354"/>
                </a:lnTo>
                <a:lnTo>
                  <a:pt x="113818" y="173643"/>
                </a:lnTo>
                <a:lnTo>
                  <a:pt x="127448" y="124810"/>
                </a:lnTo>
                <a:lnTo>
                  <a:pt x="143906" y="124810"/>
                </a:lnTo>
                <a:lnTo>
                  <a:pt x="143842" y="143636"/>
                </a:lnTo>
                <a:lnTo>
                  <a:pt x="140706" y="158870"/>
                </a:lnTo>
                <a:lnTo>
                  <a:pt x="137048" y="165956"/>
                </a:lnTo>
                <a:lnTo>
                  <a:pt x="137963" y="166642"/>
                </a:lnTo>
                <a:lnTo>
                  <a:pt x="152969" y="166642"/>
                </a:lnTo>
                <a:lnTo>
                  <a:pt x="159020" y="172357"/>
                </a:lnTo>
                <a:lnTo>
                  <a:pt x="134077" y="172357"/>
                </a:lnTo>
                <a:lnTo>
                  <a:pt x="132934" y="173042"/>
                </a:lnTo>
                <a:lnTo>
                  <a:pt x="127676" y="180815"/>
                </a:lnTo>
                <a:lnTo>
                  <a:pt x="120462" y="188129"/>
                </a:lnTo>
                <a:close/>
              </a:path>
              <a:path w="845820" h="209550">
                <a:moveTo>
                  <a:pt x="76243" y="165728"/>
                </a:moveTo>
                <a:lnTo>
                  <a:pt x="62299" y="165728"/>
                </a:lnTo>
                <a:lnTo>
                  <a:pt x="65271" y="163442"/>
                </a:lnTo>
                <a:lnTo>
                  <a:pt x="67100" y="161842"/>
                </a:lnTo>
                <a:lnTo>
                  <a:pt x="72357" y="161842"/>
                </a:lnTo>
                <a:lnTo>
                  <a:pt x="76243" y="165728"/>
                </a:lnTo>
                <a:close/>
              </a:path>
              <a:path w="845820" h="209550">
                <a:moveTo>
                  <a:pt x="152969" y="166642"/>
                </a:moveTo>
                <a:lnTo>
                  <a:pt x="137963" y="166642"/>
                </a:lnTo>
                <a:lnTo>
                  <a:pt x="140934" y="164127"/>
                </a:lnTo>
                <a:lnTo>
                  <a:pt x="143449" y="162299"/>
                </a:lnTo>
                <a:lnTo>
                  <a:pt x="148021" y="162299"/>
                </a:lnTo>
                <a:lnTo>
                  <a:pt x="150307" y="164127"/>
                </a:lnTo>
                <a:lnTo>
                  <a:pt x="152969" y="166642"/>
                </a:lnTo>
                <a:close/>
              </a:path>
              <a:path w="845820" h="209550">
                <a:moveTo>
                  <a:pt x="97502" y="209388"/>
                </a:moveTo>
                <a:lnTo>
                  <a:pt x="62757" y="173271"/>
                </a:lnTo>
                <a:lnTo>
                  <a:pt x="61156" y="171671"/>
                </a:lnTo>
                <a:lnTo>
                  <a:pt x="82187" y="171671"/>
                </a:lnTo>
                <a:lnTo>
                  <a:pt x="98645" y="188129"/>
                </a:lnTo>
                <a:lnTo>
                  <a:pt x="120462" y="188129"/>
                </a:lnTo>
                <a:lnTo>
                  <a:pt x="114475" y="194167"/>
                </a:lnTo>
                <a:lnTo>
                  <a:pt x="110532" y="197945"/>
                </a:lnTo>
                <a:lnTo>
                  <a:pt x="105560" y="202386"/>
                </a:lnTo>
                <a:lnTo>
                  <a:pt x="97502" y="209388"/>
                </a:lnTo>
                <a:close/>
              </a:path>
              <a:path w="845820" h="209550">
                <a:moveTo>
                  <a:pt x="172023" y="207102"/>
                </a:moveTo>
                <a:lnTo>
                  <a:pt x="138191" y="173957"/>
                </a:lnTo>
                <a:lnTo>
                  <a:pt x="136820" y="172357"/>
                </a:lnTo>
                <a:lnTo>
                  <a:pt x="159020" y="172357"/>
                </a:lnTo>
                <a:lnTo>
                  <a:pt x="183224" y="195216"/>
                </a:lnTo>
                <a:lnTo>
                  <a:pt x="172023" y="207102"/>
                </a:lnTo>
                <a:close/>
              </a:path>
              <a:path w="845820" h="209550">
                <a:moveTo>
                  <a:pt x="218198" y="80006"/>
                </a:moveTo>
                <a:lnTo>
                  <a:pt x="208826" y="67205"/>
                </a:lnTo>
                <a:lnTo>
                  <a:pt x="226256" y="60585"/>
                </a:lnTo>
                <a:lnTo>
                  <a:pt x="236828" y="56247"/>
                </a:lnTo>
                <a:lnTo>
                  <a:pt x="272947" y="33776"/>
                </a:lnTo>
                <a:lnTo>
                  <a:pt x="283118" y="19201"/>
                </a:lnTo>
                <a:lnTo>
                  <a:pt x="283118" y="1828"/>
                </a:lnTo>
                <a:lnTo>
                  <a:pt x="300491" y="1828"/>
                </a:lnTo>
                <a:lnTo>
                  <a:pt x="300491" y="17830"/>
                </a:lnTo>
                <a:lnTo>
                  <a:pt x="295004" y="33602"/>
                </a:lnTo>
                <a:lnTo>
                  <a:pt x="289061" y="40460"/>
                </a:lnTo>
                <a:lnTo>
                  <a:pt x="290661" y="40917"/>
                </a:lnTo>
                <a:lnTo>
                  <a:pt x="318939" y="40917"/>
                </a:lnTo>
                <a:lnTo>
                  <a:pt x="326525" y="44575"/>
                </a:lnTo>
                <a:lnTo>
                  <a:pt x="286089" y="44575"/>
                </a:lnTo>
                <a:lnTo>
                  <a:pt x="283118" y="46175"/>
                </a:lnTo>
                <a:lnTo>
                  <a:pt x="249235" y="66778"/>
                </a:lnTo>
                <a:lnTo>
                  <a:pt x="232844" y="74068"/>
                </a:lnTo>
                <a:lnTo>
                  <a:pt x="218198" y="80006"/>
                </a:lnTo>
                <a:close/>
              </a:path>
              <a:path w="845820" h="209550">
                <a:moveTo>
                  <a:pt x="318939" y="40917"/>
                </a:moveTo>
                <a:lnTo>
                  <a:pt x="290661" y="40917"/>
                </a:lnTo>
                <a:lnTo>
                  <a:pt x="296376" y="37031"/>
                </a:lnTo>
                <a:lnTo>
                  <a:pt x="299576" y="34517"/>
                </a:lnTo>
                <a:lnTo>
                  <a:pt x="305291" y="34517"/>
                </a:lnTo>
                <a:lnTo>
                  <a:pt x="308034" y="35660"/>
                </a:lnTo>
                <a:lnTo>
                  <a:pt x="318939" y="40917"/>
                </a:lnTo>
                <a:close/>
              </a:path>
              <a:path w="845820" h="209550">
                <a:moveTo>
                  <a:pt x="362439" y="79549"/>
                </a:moveTo>
                <a:lnTo>
                  <a:pt x="292033" y="44575"/>
                </a:lnTo>
                <a:lnTo>
                  <a:pt x="326525" y="44575"/>
                </a:lnTo>
                <a:lnTo>
                  <a:pt x="372039" y="66519"/>
                </a:lnTo>
                <a:lnTo>
                  <a:pt x="362439" y="79549"/>
                </a:lnTo>
                <a:close/>
              </a:path>
              <a:path w="845820" h="209550">
                <a:moveTo>
                  <a:pt x="383698" y="111094"/>
                </a:moveTo>
                <a:lnTo>
                  <a:pt x="197168" y="111094"/>
                </a:lnTo>
                <a:lnTo>
                  <a:pt x="197168" y="96465"/>
                </a:lnTo>
                <a:lnTo>
                  <a:pt x="383698" y="96465"/>
                </a:lnTo>
                <a:lnTo>
                  <a:pt x="383698" y="111094"/>
                </a:lnTo>
                <a:close/>
              </a:path>
              <a:path w="845820" h="209550">
                <a:moveTo>
                  <a:pt x="356038" y="206188"/>
                </a:moveTo>
                <a:lnTo>
                  <a:pt x="230771" y="206188"/>
                </a:lnTo>
                <a:lnTo>
                  <a:pt x="224827" y="200245"/>
                </a:lnTo>
                <a:lnTo>
                  <a:pt x="224827" y="127096"/>
                </a:lnTo>
                <a:lnTo>
                  <a:pt x="241743" y="127096"/>
                </a:lnTo>
                <a:lnTo>
                  <a:pt x="241743" y="151784"/>
                </a:lnTo>
                <a:lnTo>
                  <a:pt x="356038" y="151784"/>
                </a:lnTo>
                <a:lnTo>
                  <a:pt x="356038" y="166185"/>
                </a:lnTo>
                <a:lnTo>
                  <a:pt x="241743" y="166185"/>
                </a:lnTo>
                <a:lnTo>
                  <a:pt x="241743" y="191787"/>
                </a:lnTo>
                <a:lnTo>
                  <a:pt x="356038" y="191787"/>
                </a:lnTo>
                <a:lnTo>
                  <a:pt x="356038" y="206188"/>
                </a:lnTo>
                <a:close/>
              </a:path>
              <a:path w="845820" h="209550">
                <a:moveTo>
                  <a:pt x="356038" y="151784"/>
                </a:moveTo>
                <a:lnTo>
                  <a:pt x="339122" y="151784"/>
                </a:lnTo>
                <a:lnTo>
                  <a:pt x="339122" y="127096"/>
                </a:lnTo>
                <a:lnTo>
                  <a:pt x="356038" y="127096"/>
                </a:lnTo>
                <a:lnTo>
                  <a:pt x="356038" y="151784"/>
                </a:lnTo>
                <a:close/>
              </a:path>
              <a:path w="845820" h="209550">
                <a:moveTo>
                  <a:pt x="356038" y="191787"/>
                </a:moveTo>
                <a:lnTo>
                  <a:pt x="339122" y="191787"/>
                </a:lnTo>
                <a:lnTo>
                  <a:pt x="339122" y="166185"/>
                </a:lnTo>
                <a:lnTo>
                  <a:pt x="356038" y="166185"/>
                </a:lnTo>
                <a:lnTo>
                  <a:pt x="356038" y="191787"/>
                </a:lnTo>
                <a:close/>
              </a:path>
              <a:path w="845820" h="209550">
                <a:moveTo>
                  <a:pt x="571142" y="198416"/>
                </a:moveTo>
                <a:lnTo>
                  <a:pt x="553769" y="198416"/>
                </a:lnTo>
                <a:lnTo>
                  <a:pt x="553769" y="0"/>
                </a:lnTo>
                <a:lnTo>
                  <a:pt x="571142" y="0"/>
                </a:lnTo>
                <a:lnTo>
                  <a:pt x="571142" y="198416"/>
                </a:lnTo>
                <a:close/>
              </a:path>
              <a:path w="845820" h="209550">
                <a:moveTo>
                  <a:pt x="438102" y="144012"/>
                </a:moveTo>
                <a:lnTo>
                  <a:pt x="413186" y="144012"/>
                </a:lnTo>
                <a:lnTo>
                  <a:pt x="413186" y="16001"/>
                </a:lnTo>
                <a:lnTo>
                  <a:pt x="430559" y="16001"/>
                </a:lnTo>
                <a:lnTo>
                  <a:pt x="430559" y="129153"/>
                </a:lnTo>
                <a:lnTo>
                  <a:pt x="527198" y="129153"/>
                </a:lnTo>
                <a:lnTo>
                  <a:pt x="528395" y="136697"/>
                </a:lnTo>
                <a:lnTo>
                  <a:pt x="506026" y="140926"/>
                </a:lnTo>
                <a:lnTo>
                  <a:pt x="489163" y="143097"/>
                </a:lnTo>
                <a:lnTo>
                  <a:pt x="469344" y="143897"/>
                </a:lnTo>
                <a:lnTo>
                  <a:pt x="438102" y="144012"/>
                </a:lnTo>
                <a:close/>
              </a:path>
              <a:path w="845820" h="209550">
                <a:moveTo>
                  <a:pt x="527198" y="129153"/>
                </a:moveTo>
                <a:lnTo>
                  <a:pt x="437416" y="129153"/>
                </a:lnTo>
                <a:lnTo>
                  <a:pt x="468762" y="129046"/>
                </a:lnTo>
                <a:lnTo>
                  <a:pt x="488449" y="128296"/>
                </a:lnTo>
                <a:lnTo>
                  <a:pt x="504793" y="126260"/>
                </a:lnTo>
                <a:lnTo>
                  <a:pt x="526109" y="122295"/>
                </a:lnTo>
                <a:lnTo>
                  <a:pt x="527198" y="129153"/>
                </a:lnTo>
                <a:close/>
              </a:path>
              <a:path w="845820" h="209550">
                <a:moveTo>
                  <a:pt x="764529" y="198873"/>
                </a:moveTo>
                <a:lnTo>
                  <a:pt x="747156" y="198873"/>
                </a:lnTo>
                <a:lnTo>
                  <a:pt x="747156" y="457"/>
                </a:lnTo>
                <a:lnTo>
                  <a:pt x="764529" y="457"/>
                </a:lnTo>
                <a:lnTo>
                  <a:pt x="764529" y="78177"/>
                </a:lnTo>
                <a:lnTo>
                  <a:pt x="797446" y="78177"/>
                </a:lnTo>
                <a:lnTo>
                  <a:pt x="797446" y="92807"/>
                </a:lnTo>
                <a:lnTo>
                  <a:pt x="764529" y="92807"/>
                </a:lnTo>
                <a:lnTo>
                  <a:pt x="764529" y="198873"/>
                </a:lnTo>
                <a:close/>
              </a:path>
              <a:path w="845820" h="209550">
                <a:moveTo>
                  <a:pt x="638119" y="146297"/>
                </a:moveTo>
                <a:lnTo>
                  <a:pt x="613888" y="146297"/>
                </a:lnTo>
                <a:lnTo>
                  <a:pt x="613888" y="16229"/>
                </a:lnTo>
                <a:lnTo>
                  <a:pt x="705096" y="16229"/>
                </a:lnTo>
                <a:lnTo>
                  <a:pt x="705096" y="30859"/>
                </a:lnTo>
                <a:lnTo>
                  <a:pt x="631261" y="30859"/>
                </a:lnTo>
                <a:lnTo>
                  <a:pt x="631261" y="131896"/>
                </a:lnTo>
                <a:lnTo>
                  <a:pt x="724241" y="131896"/>
                </a:lnTo>
                <a:lnTo>
                  <a:pt x="725440" y="139211"/>
                </a:lnTo>
                <a:lnTo>
                  <a:pt x="704403" y="143308"/>
                </a:lnTo>
                <a:lnTo>
                  <a:pt x="688294" y="145412"/>
                </a:lnTo>
                <a:lnTo>
                  <a:pt x="668928" y="146187"/>
                </a:lnTo>
                <a:lnTo>
                  <a:pt x="638119" y="146297"/>
                </a:lnTo>
                <a:close/>
              </a:path>
              <a:path w="845820" h="209550">
                <a:moveTo>
                  <a:pt x="724241" y="131896"/>
                </a:moveTo>
                <a:lnTo>
                  <a:pt x="637890" y="131896"/>
                </a:lnTo>
                <a:lnTo>
                  <a:pt x="667510" y="131793"/>
                </a:lnTo>
                <a:lnTo>
                  <a:pt x="686266" y="131068"/>
                </a:lnTo>
                <a:lnTo>
                  <a:pt x="702149" y="129100"/>
                </a:lnTo>
                <a:lnTo>
                  <a:pt x="723154" y="125267"/>
                </a:lnTo>
                <a:lnTo>
                  <a:pt x="724241" y="131896"/>
                </a:lnTo>
                <a:close/>
              </a:path>
              <a:path w="845820" h="209550">
                <a:moveTo>
                  <a:pt x="838593" y="178529"/>
                </a:moveTo>
                <a:lnTo>
                  <a:pt x="823963" y="178529"/>
                </a:lnTo>
                <a:lnTo>
                  <a:pt x="817334" y="171214"/>
                </a:lnTo>
                <a:lnTo>
                  <a:pt x="817334" y="156355"/>
                </a:lnTo>
                <a:lnTo>
                  <a:pt x="823963" y="149040"/>
                </a:lnTo>
                <a:lnTo>
                  <a:pt x="838593" y="149040"/>
                </a:lnTo>
                <a:lnTo>
                  <a:pt x="845222" y="156355"/>
                </a:lnTo>
                <a:lnTo>
                  <a:pt x="845222" y="171214"/>
                </a:lnTo>
                <a:lnTo>
                  <a:pt x="838593" y="178529"/>
                </a:lnTo>
                <a:close/>
              </a:path>
            </a:pathLst>
          </a:custGeom>
          <a:solidFill>
            <a:srgbClr val="403322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922186" y="6627731"/>
            <a:ext cx="578485" cy="208915"/>
          </a:xfrm>
          <a:custGeom>
            <a:avLst/>
            <a:gdLst/>
            <a:ahLst/>
            <a:cxnLst/>
            <a:rect l="l" t="t" r="r" b="b"/>
            <a:pathLst>
              <a:path w="578485" h="208915">
                <a:moveTo>
                  <a:pt x="151326" y="129382"/>
                </a:moveTo>
                <a:lnTo>
                  <a:pt x="134411" y="126639"/>
                </a:lnTo>
                <a:lnTo>
                  <a:pt x="139961" y="99079"/>
                </a:lnTo>
                <a:lnTo>
                  <a:pt x="142811" y="80178"/>
                </a:lnTo>
                <a:lnTo>
                  <a:pt x="143861" y="61190"/>
                </a:lnTo>
                <a:lnTo>
                  <a:pt x="144012" y="33374"/>
                </a:lnTo>
                <a:lnTo>
                  <a:pt x="144012" y="31316"/>
                </a:lnTo>
                <a:lnTo>
                  <a:pt x="23316" y="31316"/>
                </a:lnTo>
                <a:lnTo>
                  <a:pt x="23316" y="16458"/>
                </a:lnTo>
                <a:lnTo>
                  <a:pt x="161156" y="16458"/>
                </a:lnTo>
                <a:lnTo>
                  <a:pt x="161152" y="33374"/>
                </a:lnTo>
                <a:lnTo>
                  <a:pt x="161002" y="62744"/>
                </a:lnTo>
                <a:lnTo>
                  <a:pt x="159927" y="82835"/>
                </a:lnTo>
                <a:lnTo>
                  <a:pt x="157009" y="102026"/>
                </a:lnTo>
                <a:lnTo>
                  <a:pt x="151326" y="129382"/>
                </a:lnTo>
                <a:close/>
              </a:path>
              <a:path w="578485" h="208915">
                <a:moveTo>
                  <a:pt x="90293" y="161156"/>
                </a:moveTo>
                <a:lnTo>
                  <a:pt x="73148" y="161156"/>
                </a:lnTo>
                <a:lnTo>
                  <a:pt x="73148" y="87778"/>
                </a:lnTo>
                <a:lnTo>
                  <a:pt x="90293" y="87778"/>
                </a:lnTo>
                <a:lnTo>
                  <a:pt x="90293" y="161156"/>
                </a:lnTo>
                <a:close/>
              </a:path>
              <a:path w="578485" h="208915">
                <a:moveTo>
                  <a:pt x="186529" y="175786"/>
                </a:moveTo>
                <a:lnTo>
                  <a:pt x="0" y="175786"/>
                </a:lnTo>
                <a:lnTo>
                  <a:pt x="0" y="161156"/>
                </a:lnTo>
                <a:lnTo>
                  <a:pt x="186529" y="161156"/>
                </a:lnTo>
                <a:lnTo>
                  <a:pt x="186529" y="175786"/>
                </a:lnTo>
                <a:close/>
              </a:path>
              <a:path w="578485" h="208915">
                <a:moveTo>
                  <a:pt x="380145" y="52347"/>
                </a:moveTo>
                <a:lnTo>
                  <a:pt x="363230" y="52347"/>
                </a:lnTo>
                <a:lnTo>
                  <a:pt x="363230" y="0"/>
                </a:lnTo>
                <a:lnTo>
                  <a:pt x="380145" y="0"/>
                </a:lnTo>
                <a:lnTo>
                  <a:pt x="380145" y="52347"/>
                </a:lnTo>
                <a:close/>
              </a:path>
              <a:path w="578485" h="208915">
                <a:moveTo>
                  <a:pt x="331227" y="116809"/>
                </a:moveTo>
                <a:lnTo>
                  <a:pt x="314311" y="116809"/>
                </a:lnTo>
                <a:lnTo>
                  <a:pt x="314311" y="3200"/>
                </a:lnTo>
                <a:lnTo>
                  <a:pt x="331227" y="3200"/>
                </a:lnTo>
                <a:lnTo>
                  <a:pt x="331227" y="52347"/>
                </a:lnTo>
                <a:lnTo>
                  <a:pt x="380145" y="52347"/>
                </a:lnTo>
                <a:lnTo>
                  <a:pt x="380145" y="66519"/>
                </a:lnTo>
                <a:lnTo>
                  <a:pt x="331227" y="66519"/>
                </a:lnTo>
                <a:lnTo>
                  <a:pt x="331227" y="116809"/>
                </a:lnTo>
                <a:close/>
              </a:path>
              <a:path w="578485" h="208915">
                <a:moveTo>
                  <a:pt x="380145" y="119324"/>
                </a:moveTo>
                <a:lnTo>
                  <a:pt x="363230" y="119324"/>
                </a:lnTo>
                <a:lnTo>
                  <a:pt x="363230" y="66519"/>
                </a:lnTo>
                <a:lnTo>
                  <a:pt x="380145" y="66519"/>
                </a:lnTo>
                <a:lnTo>
                  <a:pt x="380145" y="119324"/>
                </a:lnTo>
                <a:close/>
              </a:path>
              <a:path w="578485" h="208915">
                <a:moveTo>
                  <a:pt x="219675" y="117952"/>
                </a:moveTo>
                <a:lnTo>
                  <a:pt x="209388" y="106065"/>
                </a:lnTo>
                <a:lnTo>
                  <a:pt x="224533" y="98777"/>
                </a:lnTo>
                <a:lnTo>
                  <a:pt x="233676" y="94050"/>
                </a:lnTo>
                <a:lnTo>
                  <a:pt x="264297" y="70055"/>
                </a:lnTo>
                <a:lnTo>
                  <a:pt x="273165" y="29259"/>
                </a:lnTo>
                <a:lnTo>
                  <a:pt x="214875" y="29259"/>
                </a:lnTo>
                <a:lnTo>
                  <a:pt x="214875" y="14858"/>
                </a:lnTo>
                <a:lnTo>
                  <a:pt x="290309" y="14858"/>
                </a:lnTo>
                <a:lnTo>
                  <a:pt x="290211" y="48011"/>
                </a:lnTo>
                <a:lnTo>
                  <a:pt x="271567" y="86537"/>
                </a:lnTo>
                <a:lnTo>
                  <a:pt x="236294" y="109850"/>
                </a:lnTo>
                <a:lnTo>
                  <a:pt x="219675" y="117952"/>
                </a:lnTo>
                <a:close/>
              </a:path>
              <a:path w="578485" h="208915">
                <a:moveTo>
                  <a:pt x="380145" y="208474"/>
                </a:moveTo>
                <a:lnTo>
                  <a:pt x="363001" y="208474"/>
                </a:lnTo>
                <a:lnTo>
                  <a:pt x="363001" y="146755"/>
                </a:lnTo>
                <a:lnTo>
                  <a:pt x="245734" y="146755"/>
                </a:lnTo>
                <a:lnTo>
                  <a:pt x="245734" y="131896"/>
                </a:lnTo>
                <a:lnTo>
                  <a:pt x="380145" y="131896"/>
                </a:lnTo>
                <a:lnTo>
                  <a:pt x="380145" y="208474"/>
                </a:lnTo>
                <a:close/>
              </a:path>
              <a:path w="578485" h="208915">
                <a:moveTo>
                  <a:pt x="577876" y="198416"/>
                </a:moveTo>
                <a:lnTo>
                  <a:pt x="560503" y="198416"/>
                </a:lnTo>
                <a:lnTo>
                  <a:pt x="560503" y="0"/>
                </a:lnTo>
                <a:lnTo>
                  <a:pt x="577876" y="0"/>
                </a:lnTo>
                <a:lnTo>
                  <a:pt x="577876" y="198416"/>
                </a:lnTo>
                <a:close/>
              </a:path>
              <a:path w="578485" h="208915">
                <a:moveTo>
                  <a:pt x="467467" y="147898"/>
                </a:moveTo>
                <a:lnTo>
                  <a:pt x="428492" y="130753"/>
                </a:lnTo>
                <a:lnTo>
                  <a:pt x="413853" y="71320"/>
                </a:lnTo>
                <a:lnTo>
                  <a:pt x="413979" y="60672"/>
                </a:lnTo>
                <a:lnTo>
                  <a:pt x="437395" y="19805"/>
                </a:lnTo>
                <a:lnTo>
                  <a:pt x="467467" y="12572"/>
                </a:lnTo>
                <a:lnTo>
                  <a:pt x="481574" y="12840"/>
                </a:lnTo>
                <a:lnTo>
                  <a:pt x="490312" y="14715"/>
                </a:lnTo>
                <a:lnTo>
                  <a:pt x="497314" y="19805"/>
                </a:lnTo>
                <a:lnTo>
                  <a:pt x="503956" y="27202"/>
                </a:lnTo>
                <a:lnTo>
                  <a:pt x="467467" y="27202"/>
                </a:lnTo>
                <a:lnTo>
                  <a:pt x="458188" y="27380"/>
                </a:lnTo>
                <a:lnTo>
                  <a:pt x="432416" y="58720"/>
                </a:lnTo>
                <a:lnTo>
                  <a:pt x="432264" y="71320"/>
                </a:lnTo>
                <a:lnTo>
                  <a:pt x="432316" y="93423"/>
                </a:lnTo>
                <a:lnTo>
                  <a:pt x="447842" y="128494"/>
                </a:lnTo>
                <a:lnTo>
                  <a:pt x="467467" y="133268"/>
                </a:lnTo>
                <a:lnTo>
                  <a:pt x="505236" y="133268"/>
                </a:lnTo>
                <a:lnTo>
                  <a:pt x="502238" y="135936"/>
                </a:lnTo>
                <a:lnTo>
                  <a:pt x="495126" y="140468"/>
                </a:lnTo>
                <a:lnTo>
                  <a:pt x="487879" y="144763"/>
                </a:lnTo>
                <a:lnTo>
                  <a:pt x="482583" y="146969"/>
                </a:lnTo>
                <a:lnTo>
                  <a:pt x="476643" y="147781"/>
                </a:lnTo>
                <a:lnTo>
                  <a:pt x="467467" y="147898"/>
                </a:lnTo>
                <a:close/>
              </a:path>
              <a:path w="578485" h="208915">
                <a:moveTo>
                  <a:pt x="505236" y="133268"/>
                </a:moveTo>
                <a:lnTo>
                  <a:pt x="467467" y="133268"/>
                </a:lnTo>
                <a:lnTo>
                  <a:pt x="476605" y="133089"/>
                </a:lnTo>
                <a:lnTo>
                  <a:pt x="482283" y="131839"/>
                </a:lnTo>
                <a:lnTo>
                  <a:pt x="502389" y="93423"/>
                </a:lnTo>
                <a:lnTo>
                  <a:pt x="502441" y="71320"/>
                </a:lnTo>
                <a:lnTo>
                  <a:pt x="502312" y="60672"/>
                </a:lnTo>
                <a:lnTo>
                  <a:pt x="476605" y="27380"/>
                </a:lnTo>
                <a:lnTo>
                  <a:pt x="467467" y="27202"/>
                </a:lnTo>
                <a:lnTo>
                  <a:pt x="503956" y="27202"/>
                </a:lnTo>
                <a:lnTo>
                  <a:pt x="520852" y="71320"/>
                </a:lnTo>
                <a:lnTo>
                  <a:pt x="520850" y="93423"/>
                </a:lnTo>
                <a:lnTo>
                  <a:pt x="506585" y="132068"/>
                </a:lnTo>
                <a:lnTo>
                  <a:pt x="505236" y="133268"/>
                </a:lnTo>
                <a:close/>
              </a:path>
            </a:pathLst>
          </a:custGeom>
          <a:solidFill>
            <a:srgbClr val="403322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588564" y="6627731"/>
            <a:ext cx="593725" cy="203200"/>
          </a:xfrm>
          <a:custGeom>
            <a:avLst/>
            <a:gdLst/>
            <a:ahLst/>
            <a:cxnLst/>
            <a:rect l="l" t="t" r="r" b="b"/>
            <a:pathLst>
              <a:path w="593725" h="203200">
                <a:moveTo>
                  <a:pt x="171214" y="160013"/>
                </a:moveTo>
                <a:lnTo>
                  <a:pt x="154069" y="160013"/>
                </a:lnTo>
                <a:lnTo>
                  <a:pt x="154069" y="133268"/>
                </a:lnTo>
                <a:lnTo>
                  <a:pt x="104008" y="133268"/>
                </a:lnTo>
                <a:lnTo>
                  <a:pt x="104008" y="120238"/>
                </a:lnTo>
                <a:lnTo>
                  <a:pt x="154069" y="120238"/>
                </a:lnTo>
                <a:lnTo>
                  <a:pt x="154069" y="0"/>
                </a:lnTo>
                <a:lnTo>
                  <a:pt x="171214" y="0"/>
                </a:lnTo>
                <a:lnTo>
                  <a:pt x="171214" y="160013"/>
                </a:lnTo>
                <a:close/>
              </a:path>
              <a:path w="593725" h="203200">
                <a:moveTo>
                  <a:pt x="64691" y="77949"/>
                </a:moveTo>
                <a:lnTo>
                  <a:pt x="27202" y="68005"/>
                </a:lnTo>
                <a:lnTo>
                  <a:pt x="12801" y="40917"/>
                </a:lnTo>
                <a:lnTo>
                  <a:pt x="13026" y="30850"/>
                </a:lnTo>
                <a:lnTo>
                  <a:pt x="42689" y="5128"/>
                </a:lnTo>
                <a:lnTo>
                  <a:pt x="64691" y="3886"/>
                </a:lnTo>
                <a:lnTo>
                  <a:pt x="78263" y="4041"/>
                </a:lnTo>
                <a:lnTo>
                  <a:pt x="86692" y="5128"/>
                </a:lnTo>
                <a:lnTo>
                  <a:pt x="93493" y="8081"/>
                </a:lnTo>
                <a:lnTo>
                  <a:pt x="102179" y="13829"/>
                </a:lnTo>
                <a:lnTo>
                  <a:pt x="106450" y="16915"/>
                </a:lnTo>
                <a:lnTo>
                  <a:pt x="64691" y="16915"/>
                </a:lnTo>
                <a:lnTo>
                  <a:pt x="55556" y="17010"/>
                </a:lnTo>
                <a:lnTo>
                  <a:pt x="49904" y="17672"/>
                </a:lnTo>
                <a:lnTo>
                  <a:pt x="45387" y="19471"/>
                </a:lnTo>
                <a:lnTo>
                  <a:pt x="39660" y="22973"/>
                </a:lnTo>
                <a:lnTo>
                  <a:pt x="30173" y="29030"/>
                </a:lnTo>
                <a:lnTo>
                  <a:pt x="30173" y="52804"/>
                </a:lnTo>
                <a:lnTo>
                  <a:pt x="64691" y="64919"/>
                </a:lnTo>
                <a:lnTo>
                  <a:pt x="106450" y="64919"/>
                </a:lnTo>
                <a:lnTo>
                  <a:pt x="102179" y="68005"/>
                </a:lnTo>
                <a:lnTo>
                  <a:pt x="93493" y="73754"/>
                </a:lnTo>
                <a:lnTo>
                  <a:pt x="86692" y="76706"/>
                </a:lnTo>
                <a:lnTo>
                  <a:pt x="78263" y="77793"/>
                </a:lnTo>
                <a:lnTo>
                  <a:pt x="64691" y="77949"/>
                </a:lnTo>
                <a:close/>
              </a:path>
              <a:path w="593725" h="203200">
                <a:moveTo>
                  <a:pt x="106450" y="64919"/>
                </a:moveTo>
                <a:lnTo>
                  <a:pt x="64691" y="64919"/>
                </a:lnTo>
                <a:lnTo>
                  <a:pt x="73693" y="64825"/>
                </a:lnTo>
                <a:lnTo>
                  <a:pt x="79278" y="64162"/>
                </a:lnTo>
                <a:lnTo>
                  <a:pt x="83769" y="62364"/>
                </a:lnTo>
                <a:lnTo>
                  <a:pt x="89493" y="58862"/>
                </a:lnTo>
                <a:lnTo>
                  <a:pt x="98979" y="52804"/>
                </a:lnTo>
                <a:lnTo>
                  <a:pt x="98979" y="29030"/>
                </a:lnTo>
                <a:lnTo>
                  <a:pt x="64691" y="16915"/>
                </a:lnTo>
                <a:lnTo>
                  <a:pt x="106450" y="16915"/>
                </a:lnTo>
                <a:lnTo>
                  <a:pt x="110505" y="19846"/>
                </a:lnTo>
                <a:lnTo>
                  <a:pt x="114780" y="24673"/>
                </a:lnTo>
                <a:lnTo>
                  <a:pt x="116356" y="30850"/>
                </a:lnTo>
                <a:lnTo>
                  <a:pt x="116581" y="40917"/>
                </a:lnTo>
                <a:lnTo>
                  <a:pt x="116356" y="50984"/>
                </a:lnTo>
                <a:lnTo>
                  <a:pt x="114780" y="57161"/>
                </a:lnTo>
                <a:lnTo>
                  <a:pt x="110505" y="61989"/>
                </a:lnTo>
                <a:lnTo>
                  <a:pt x="106450" y="64919"/>
                </a:lnTo>
                <a:close/>
              </a:path>
              <a:path w="593725" h="203200">
                <a:moveTo>
                  <a:pt x="1371" y="108580"/>
                </a:moveTo>
                <a:lnTo>
                  <a:pt x="0" y="94636"/>
                </a:lnTo>
                <a:lnTo>
                  <a:pt x="23028" y="94607"/>
                </a:lnTo>
                <a:lnTo>
                  <a:pt x="38503" y="94407"/>
                </a:lnTo>
                <a:lnTo>
                  <a:pt x="96066" y="91689"/>
                </a:lnTo>
                <a:lnTo>
                  <a:pt x="135782" y="87092"/>
                </a:lnTo>
                <a:lnTo>
                  <a:pt x="137382" y="100351"/>
                </a:lnTo>
                <a:lnTo>
                  <a:pt x="119774" y="102894"/>
                </a:lnTo>
                <a:lnTo>
                  <a:pt x="107094" y="104408"/>
                </a:lnTo>
                <a:lnTo>
                  <a:pt x="93214" y="105494"/>
                </a:lnTo>
                <a:lnTo>
                  <a:pt x="72006" y="106751"/>
                </a:lnTo>
                <a:lnTo>
                  <a:pt x="72006" y="107437"/>
                </a:lnTo>
                <a:lnTo>
                  <a:pt x="55090" y="107437"/>
                </a:lnTo>
                <a:lnTo>
                  <a:pt x="26430" y="108437"/>
                </a:lnTo>
                <a:lnTo>
                  <a:pt x="15969" y="108562"/>
                </a:lnTo>
                <a:lnTo>
                  <a:pt x="1371" y="108580"/>
                </a:lnTo>
                <a:close/>
              </a:path>
              <a:path w="593725" h="203200">
                <a:moveTo>
                  <a:pt x="72006" y="142869"/>
                </a:moveTo>
                <a:lnTo>
                  <a:pt x="55090" y="142869"/>
                </a:lnTo>
                <a:lnTo>
                  <a:pt x="55090" y="107437"/>
                </a:lnTo>
                <a:lnTo>
                  <a:pt x="72006" y="107437"/>
                </a:lnTo>
                <a:lnTo>
                  <a:pt x="72006" y="142869"/>
                </a:lnTo>
                <a:close/>
              </a:path>
              <a:path w="593725" h="203200">
                <a:moveTo>
                  <a:pt x="175328" y="202759"/>
                </a:moveTo>
                <a:lnTo>
                  <a:pt x="47775" y="202759"/>
                </a:lnTo>
                <a:lnTo>
                  <a:pt x="41832" y="196816"/>
                </a:lnTo>
                <a:lnTo>
                  <a:pt x="41832" y="150869"/>
                </a:lnTo>
                <a:lnTo>
                  <a:pt x="58976" y="150869"/>
                </a:lnTo>
                <a:lnTo>
                  <a:pt x="58976" y="188587"/>
                </a:lnTo>
                <a:lnTo>
                  <a:pt x="175328" y="188587"/>
                </a:lnTo>
                <a:lnTo>
                  <a:pt x="175328" y="202759"/>
                </a:lnTo>
                <a:close/>
              </a:path>
              <a:path w="593725" h="203200">
                <a:moveTo>
                  <a:pt x="363230" y="198873"/>
                </a:moveTo>
                <a:lnTo>
                  <a:pt x="345857" y="198873"/>
                </a:lnTo>
                <a:lnTo>
                  <a:pt x="345857" y="457"/>
                </a:lnTo>
                <a:lnTo>
                  <a:pt x="363230" y="457"/>
                </a:lnTo>
                <a:lnTo>
                  <a:pt x="363230" y="81835"/>
                </a:lnTo>
                <a:lnTo>
                  <a:pt x="395461" y="81835"/>
                </a:lnTo>
                <a:lnTo>
                  <a:pt x="395461" y="96465"/>
                </a:lnTo>
                <a:lnTo>
                  <a:pt x="363230" y="96465"/>
                </a:lnTo>
                <a:lnTo>
                  <a:pt x="363230" y="198873"/>
                </a:lnTo>
                <a:close/>
              </a:path>
              <a:path w="593725" h="203200">
                <a:moveTo>
                  <a:pt x="297167" y="26059"/>
                </a:moveTo>
                <a:lnTo>
                  <a:pt x="232247" y="26059"/>
                </a:lnTo>
                <a:lnTo>
                  <a:pt x="232247" y="11200"/>
                </a:lnTo>
                <a:lnTo>
                  <a:pt x="297167" y="11200"/>
                </a:lnTo>
                <a:lnTo>
                  <a:pt x="297167" y="26059"/>
                </a:lnTo>
                <a:close/>
              </a:path>
              <a:path w="593725" h="203200">
                <a:moveTo>
                  <a:pt x="324141" y="67662"/>
                </a:moveTo>
                <a:lnTo>
                  <a:pt x="201845" y="67662"/>
                </a:lnTo>
                <a:lnTo>
                  <a:pt x="201845" y="53490"/>
                </a:lnTo>
                <a:lnTo>
                  <a:pt x="324141" y="53490"/>
                </a:lnTo>
                <a:lnTo>
                  <a:pt x="324141" y="67662"/>
                </a:lnTo>
                <a:close/>
              </a:path>
              <a:path w="593725" h="203200">
                <a:moveTo>
                  <a:pt x="277051" y="156584"/>
                </a:moveTo>
                <a:lnTo>
                  <a:pt x="250535" y="156584"/>
                </a:lnTo>
                <a:lnTo>
                  <a:pt x="228819" y="145154"/>
                </a:lnTo>
                <a:lnTo>
                  <a:pt x="216475" y="108580"/>
                </a:lnTo>
                <a:lnTo>
                  <a:pt x="216800" y="91504"/>
                </a:lnTo>
                <a:lnTo>
                  <a:pt x="219075" y="81692"/>
                </a:lnTo>
                <a:lnTo>
                  <a:pt x="225250" y="75438"/>
                </a:lnTo>
                <a:lnTo>
                  <a:pt x="237276" y="69034"/>
                </a:lnTo>
                <a:lnTo>
                  <a:pt x="237276" y="67662"/>
                </a:lnTo>
                <a:lnTo>
                  <a:pt x="290309" y="67662"/>
                </a:lnTo>
                <a:lnTo>
                  <a:pt x="290309" y="69034"/>
                </a:lnTo>
                <a:lnTo>
                  <a:pt x="291168" y="69491"/>
                </a:lnTo>
                <a:lnTo>
                  <a:pt x="250077" y="69491"/>
                </a:lnTo>
                <a:lnTo>
                  <a:pt x="233390" y="85950"/>
                </a:lnTo>
                <a:lnTo>
                  <a:pt x="233390" y="125267"/>
                </a:lnTo>
                <a:lnTo>
                  <a:pt x="250306" y="141954"/>
                </a:lnTo>
                <a:lnTo>
                  <a:pt x="300586" y="141954"/>
                </a:lnTo>
                <a:lnTo>
                  <a:pt x="298767" y="145154"/>
                </a:lnTo>
                <a:lnTo>
                  <a:pt x="277051" y="156584"/>
                </a:lnTo>
                <a:close/>
              </a:path>
              <a:path w="593725" h="203200">
                <a:moveTo>
                  <a:pt x="300586" y="141954"/>
                </a:moveTo>
                <a:lnTo>
                  <a:pt x="277280" y="141954"/>
                </a:lnTo>
                <a:lnTo>
                  <a:pt x="294195" y="125267"/>
                </a:lnTo>
                <a:lnTo>
                  <a:pt x="294195" y="85721"/>
                </a:lnTo>
                <a:lnTo>
                  <a:pt x="277737" y="69491"/>
                </a:lnTo>
                <a:lnTo>
                  <a:pt x="291168" y="69491"/>
                </a:lnTo>
                <a:lnTo>
                  <a:pt x="302335" y="75438"/>
                </a:lnTo>
                <a:lnTo>
                  <a:pt x="308511" y="81692"/>
                </a:lnTo>
                <a:lnTo>
                  <a:pt x="310786" y="91504"/>
                </a:lnTo>
                <a:lnTo>
                  <a:pt x="311111" y="108580"/>
                </a:lnTo>
                <a:lnTo>
                  <a:pt x="311015" y="117340"/>
                </a:lnTo>
                <a:lnTo>
                  <a:pt x="310340" y="122938"/>
                </a:lnTo>
                <a:lnTo>
                  <a:pt x="308507" y="127787"/>
                </a:lnTo>
                <a:lnTo>
                  <a:pt x="304939" y="134296"/>
                </a:lnTo>
                <a:lnTo>
                  <a:pt x="300586" y="141954"/>
                </a:lnTo>
                <a:close/>
              </a:path>
              <a:path w="593725" h="203200">
                <a:moveTo>
                  <a:pt x="566904" y="79092"/>
                </a:moveTo>
                <a:lnTo>
                  <a:pt x="435464" y="79092"/>
                </a:lnTo>
                <a:lnTo>
                  <a:pt x="435464" y="7314"/>
                </a:lnTo>
                <a:lnTo>
                  <a:pt x="452609" y="7314"/>
                </a:lnTo>
                <a:lnTo>
                  <a:pt x="452609" y="64691"/>
                </a:lnTo>
                <a:lnTo>
                  <a:pt x="566904" y="64691"/>
                </a:lnTo>
                <a:lnTo>
                  <a:pt x="566904" y="79092"/>
                </a:lnTo>
                <a:close/>
              </a:path>
              <a:path w="593725" h="203200">
                <a:moveTo>
                  <a:pt x="593420" y="119324"/>
                </a:moveTo>
                <a:lnTo>
                  <a:pt x="406891" y="119324"/>
                </a:lnTo>
                <a:lnTo>
                  <a:pt x="406891" y="104465"/>
                </a:lnTo>
                <a:lnTo>
                  <a:pt x="593420" y="104465"/>
                </a:lnTo>
                <a:lnTo>
                  <a:pt x="593420" y="119324"/>
                </a:lnTo>
                <a:close/>
              </a:path>
              <a:path w="593725" h="203200">
                <a:moveTo>
                  <a:pt x="569418" y="202531"/>
                </a:moveTo>
                <a:lnTo>
                  <a:pt x="439579" y="202531"/>
                </a:lnTo>
                <a:lnTo>
                  <a:pt x="433636" y="196587"/>
                </a:lnTo>
                <a:lnTo>
                  <a:pt x="433636" y="140811"/>
                </a:lnTo>
                <a:lnTo>
                  <a:pt x="451009" y="140811"/>
                </a:lnTo>
                <a:lnTo>
                  <a:pt x="451009" y="187901"/>
                </a:lnTo>
                <a:lnTo>
                  <a:pt x="569418" y="187901"/>
                </a:lnTo>
                <a:lnTo>
                  <a:pt x="569418" y="202531"/>
                </a:lnTo>
                <a:close/>
              </a:path>
            </a:pathLst>
          </a:custGeom>
          <a:solidFill>
            <a:srgbClr val="403322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2252657" y="6627731"/>
            <a:ext cx="595630" cy="210185"/>
          </a:xfrm>
          <a:custGeom>
            <a:avLst/>
            <a:gdLst/>
            <a:ahLst/>
            <a:cxnLst/>
            <a:rect l="l" t="t" r="r" b="b"/>
            <a:pathLst>
              <a:path w="595630" h="210184">
                <a:moveTo>
                  <a:pt x="161613" y="118181"/>
                </a:moveTo>
                <a:lnTo>
                  <a:pt x="144240" y="118181"/>
                </a:lnTo>
                <a:lnTo>
                  <a:pt x="144240" y="0"/>
                </a:lnTo>
                <a:lnTo>
                  <a:pt x="161613" y="0"/>
                </a:lnTo>
                <a:lnTo>
                  <a:pt x="161613" y="51204"/>
                </a:lnTo>
                <a:lnTo>
                  <a:pt x="193387" y="51204"/>
                </a:lnTo>
                <a:lnTo>
                  <a:pt x="193387" y="65834"/>
                </a:lnTo>
                <a:lnTo>
                  <a:pt x="161613" y="65834"/>
                </a:lnTo>
                <a:lnTo>
                  <a:pt x="161613" y="118181"/>
                </a:lnTo>
                <a:close/>
              </a:path>
              <a:path w="595630" h="210184">
                <a:moveTo>
                  <a:pt x="12801" y="112466"/>
                </a:moveTo>
                <a:lnTo>
                  <a:pt x="0" y="101265"/>
                </a:lnTo>
                <a:lnTo>
                  <a:pt x="11397" y="91029"/>
                </a:lnTo>
                <a:lnTo>
                  <a:pt x="18315" y="84521"/>
                </a:lnTo>
                <a:lnTo>
                  <a:pt x="42268" y="54175"/>
                </a:lnTo>
                <a:lnTo>
                  <a:pt x="49604" y="7314"/>
                </a:lnTo>
                <a:lnTo>
                  <a:pt x="66977" y="7314"/>
                </a:lnTo>
                <a:lnTo>
                  <a:pt x="66852" y="32867"/>
                </a:lnTo>
                <a:lnTo>
                  <a:pt x="65976" y="40917"/>
                </a:lnTo>
                <a:lnTo>
                  <a:pt x="63601" y="48282"/>
                </a:lnTo>
                <a:lnTo>
                  <a:pt x="58976" y="58519"/>
                </a:lnTo>
                <a:lnTo>
                  <a:pt x="60119" y="59433"/>
                </a:lnTo>
                <a:lnTo>
                  <a:pt x="76832" y="59433"/>
                </a:lnTo>
                <a:lnTo>
                  <a:pt x="82754" y="64919"/>
                </a:lnTo>
                <a:lnTo>
                  <a:pt x="56004" y="64919"/>
                </a:lnTo>
                <a:lnTo>
                  <a:pt x="54633" y="66519"/>
                </a:lnTo>
                <a:lnTo>
                  <a:pt x="28416" y="97765"/>
                </a:lnTo>
                <a:lnTo>
                  <a:pt x="22467" y="103449"/>
                </a:lnTo>
                <a:lnTo>
                  <a:pt x="12801" y="112466"/>
                </a:lnTo>
                <a:close/>
              </a:path>
              <a:path w="595630" h="210184">
                <a:moveTo>
                  <a:pt x="76832" y="59433"/>
                </a:moveTo>
                <a:lnTo>
                  <a:pt x="60119" y="59433"/>
                </a:lnTo>
                <a:lnTo>
                  <a:pt x="63776" y="56233"/>
                </a:lnTo>
                <a:lnTo>
                  <a:pt x="66291" y="54175"/>
                </a:lnTo>
                <a:lnTo>
                  <a:pt x="71320" y="54175"/>
                </a:lnTo>
                <a:lnTo>
                  <a:pt x="73377" y="56233"/>
                </a:lnTo>
                <a:lnTo>
                  <a:pt x="76832" y="59433"/>
                </a:lnTo>
                <a:close/>
              </a:path>
              <a:path w="595630" h="210184">
                <a:moveTo>
                  <a:pt x="104465" y="108351"/>
                </a:moveTo>
                <a:lnTo>
                  <a:pt x="60576" y="66291"/>
                </a:lnTo>
                <a:lnTo>
                  <a:pt x="59204" y="64919"/>
                </a:lnTo>
                <a:lnTo>
                  <a:pt x="82754" y="64919"/>
                </a:lnTo>
                <a:lnTo>
                  <a:pt x="116809" y="96465"/>
                </a:lnTo>
                <a:lnTo>
                  <a:pt x="104465" y="108351"/>
                </a:lnTo>
                <a:close/>
              </a:path>
              <a:path w="595630" h="210184">
                <a:moveTo>
                  <a:pt x="100122" y="209617"/>
                </a:moveTo>
                <a:lnTo>
                  <a:pt x="57119" y="200443"/>
                </a:lnTo>
                <a:lnTo>
                  <a:pt x="36803" y="178300"/>
                </a:lnTo>
                <a:lnTo>
                  <a:pt x="36803" y="153155"/>
                </a:lnTo>
                <a:lnTo>
                  <a:pt x="65491" y="127553"/>
                </a:lnTo>
                <a:lnTo>
                  <a:pt x="100122" y="121838"/>
                </a:lnTo>
                <a:lnTo>
                  <a:pt x="112237" y="121928"/>
                </a:lnTo>
                <a:lnTo>
                  <a:pt x="150417" y="136011"/>
                </a:lnTo>
                <a:lnTo>
                  <a:pt x="100122" y="136011"/>
                </a:lnTo>
                <a:lnTo>
                  <a:pt x="86996" y="136138"/>
                </a:lnTo>
                <a:lnTo>
                  <a:pt x="79120" y="137025"/>
                </a:lnTo>
                <a:lnTo>
                  <a:pt x="73345" y="139434"/>
                </a:lnTo>
                <a:lnTo>
                  <a:pt x="66519" y="144126"/>
                </a:lnTo>
                <a:lnTo>
                  <a:pt x="55318" y="152241"/>
                </a:lnTo>
                <a:lnTo>
                  <a:pt x="55318" y="179443"/>
                </a:lnTo>
                <a:lnTo>
                  <a:pt x="150183" y="195673"/>
                </a:lnTo>
                <a:lnTo>
                  <a:pt x="148155" y="197659"/>
                </a:lnTo>
                <a:lnTo>
                  <a:pt x="112237" y="209528"/>
                </a:lnTo>
                <a:lnTo>
                  <a:pt x="100122" y="209617"/>
                </a:lnTo>
                <a:close/>
              </a:path>
              <a:path w="595630" h="210184">
                <a:moveTo>
                  <a:pt x="150183" y="195673"/>
                </a:moveTo>
                <a:lnTo>
                  <a:pt x="100122" y="195673"/>
                </a:lnTo>
                <a:lnTo>
                  <a:pt x="113379" y="195546"/>
                </a:lnTo>
                <a:lnTo>
                  <a:pt x="121310" y="194659"/>
                </a:lnTo>
                <a:lnTo>
                  <a:pt x="127076" y="192249"/>
                </a:lnTo>
                <a:lnTo>
                  <a:pt x="133839" y="187558"/>
                </a:lnTo>
                <a:lnTo>
                  <a:pt x="144926" y="179443"/>
                </a:lnTo>
                <a:lnTo>
                  <a:pt x="144926" y="152012"/>
                </a:lnTo>
                <a:lnTo>
                  <a:pt x="100122" y="136011"/>
                </a:lnTo>
                <a:lnTo>
                  <a:pt x="150417" y="136011"/>
                </a:lnTo>
                <a:lnTo>
                  <a:pt x="151809" y="137373"/>
                </a:lnTo>
                <a:lnTo>
                  <a:pt x="156127" y="143211"/>
                </a:lnTo>
                <a:lnTo>
                  <a:pt x="163213" y="153155"/>
                </a:lnTo>
                <a:lnTo>
                  <a:pt x="163213" y="178300"/>
                </a:lnTo>
                <a:lnTo>
                  <a:pt x="156127" y="188244"/>
                </a:lnTo>
                <a:lnTo>
                  <a:pt x="151809" y="194082"/>
                </a:lnTo>
                <a:lnTo>
                  <a:pt x="150183" y="195673"/>
                </a:lnTo>
                <a:close/>
              </a:path>
              <a:path w="595630" h="210184">
                <a:moveTo>
                  <a:pt x="369402" y="19201"/>
                </a:moveTo>
                <a:lnTo>
                  <a:pt x="226304" y="19201"/>
                </a:lnTo>
                <a:lnTo>
                  <a:pt x="226304" y="5028"/>
                </a:lnTo>
                <a:lnTo>
                  <a:pt x="369402" y="5028"/>
                </a:lnTo>
                <a:lnTo>
                  <a:pt x="369402" y="19201"/>
                </a:lnTo>
                <a:close/>
              </a:path>
              <a:path w="595630" h="210184">
                <a:moveTo>
                  <a:pt x="274765" y="66977"/>
                </a:moveTo>
                <a:lnTo>
                  <a:pt x="258535" y="66977"/>
                </a:lnTo>
                <a:lnTo>
                  <a:pt x="251906" y="31545"/>
                </a:lnTo>
                <a:lnTo>
                  <a:pt x="269279" y="29716"/>
                </a:lnTo>
                <a:lnTo>
                  <a:pt x="274765" y="66977"/>
                </a:lnTo>
                <a:close/>
              </a:path>
              <a:path w="595630" h="210184">
                <a:moveTo>
                  <a:pt x="336942" y="66977"/>
                </a:moveTo>
                <a:lnTo>
                  <a:pt x="320941" y="66977"/>
                </a:lnTo>
                <a:lnTo>
                  <a:pt x="326198" y="29716"/>
                </a:lnTo>
                <a:lnTo>
                  <a:pt x="343571" y="31545"/>
                </a:lnTo>
                <a:lnTo>
                  <a:pt x="336942" y="66977"/>
                </a:lnTo>
                <a:close/>
              </a:path>
              <a:path w="595630" h="210184">
                <a:moveTo>
                  <a:pt x="371459" y="80921"/>
                </a:moveTo>
                <a:lnTo>
                  <a:pt x="224247" y="80921"/>
                </a:lnTo>
                <a:lnTo>
                  <a:pt x="224247" y="66977"/>
                </a:lnTo>
                <a:lnTo>
                  <a:pt x="371459" y="66977"/>
                </a:lnTo>
                <a:lnTo>
                  <a:pt x="371459" y="80921"/>
                </a:lnTo>
                <a:close/>
              </a:path>
              <a:path w="595630" h="210184">
                <a:moveTo>
                  <a:pt x="391118" y="114981"/>
                </a:moveTo>
                <a:lnTo>
                  <a:pt x="204588" y="114981"/>
                </a:lnTo>
                <a:lnTo>
                  <a:pt x="204588" y="100351"/>
                </a:lnTo>
                <a:lnTo>
                  <a:pt x="391118" y="100351"/>
                </a:lnTo>
                <a:lnTo>
                  <a:pt x="391118" y="114981"/>
                </a:lnTo>
                <a:close/>
              </a:path>
              <a:path w="595630" h="210184">
                <a:moveTo>
                  <a:pt x="306539" y="136468"/>
                </a:moveTo>
                <a:lnTo>
                  <a:pt x="289166" y="136468"/>
                </a:lnTo>
                <a:lnTo>
                  <a:pt x="289166" y="114981"/>
                </a:lnTo>
                <a:lnTo>
                  <a:pt x="306539" y="114981"/>
                </a:lnTo>
                <a:lnTo>
                  <a:pt x="306539" y="136468"/>
                </a:lnTo>
                <a:close/>
              </a:path>
              <a:path w="595630" h="210184">
                <a:moveTo>
                  <a:pt x="363458" y="206188"/>
                </a:moveTo>
                <a:lnTo>
                  <a:pt x="238191" y="206188"/>
                </a:lnTo>
                <a:lnTo>
                  <a:pt x="232247" y="200245"/>
                </a:lnTo>
                <a:lnTo>
                  <a:pt x="232247" y="136468"/>
                </a:lnTo>
                <a:lnTo>
                  <a:pt x="363458" y="136468"/>
                </a:lnTo>
                <a:lnTo>
                  <a:pt x="363458" y="150412"/>
                </a:lnTo>
                <a:lnTo>
                  <a:pt x="249392" y="150412"/>
                </a:lnTo>
                <a:lnTo>
                  <a:pt x="249392" y="192016"/>
                </a:lnTo>
                <a:lnTo>
                  <a:pt x="363458" y="192016"/>
                </a:lnTo>
                <a:lnTo>
                  <a:pt x="363458" y="206188"/>
                </a:lnTo>
                <a:close/>
              </a:path>
              <a:path w="595630" h="210184">
                <a:moveTo>
                  <a:pt x="363458" y="192016"/>
                </a:moveTo>
                <a:lnTo>
                  <a:pt x="346314" y="192016"/>
                </a:lnTo>
                <a:lnTo>
                  <a:pt x="346314" y="150412"/>
                </a:lnTo>
                <a:lnTo>
                  <a:pt x="363458" y="150412"/>
                </a:lnTo>
                <a:lnTo>
                  <a:pt x="363458" y="192016"/>
                </a:lnTo>
                <a:close/>
              </a:path>
              <a:path w="595630" h="210184">
                <a:moveTo>
                  <a:pt x="501756" y="73377"/>
                </a:moveTo>
                <a:lnTo>
                  <a:pt x="460770" y="69134"/>
                </a:lnTo>
                <a:lnTo>
                  <a:pt x="433178" y="36574"/>
                </a:lnTo>
                <a:lnTo>
                  <a:pt x="433446" y="26771"/>
                </a:lnTo>
                <a:lnTo>
                  <a:pt x="469610" y="1242"/>
                </a:lnTo>
                <a:lnTo>
                  <a:pt x="501756" y="0"/>
                </a:lnTo>
                <a:lnTo>
                  <a:pt x="521847" y="155"/>
                </a:lnTo>
                <a:lnTo>
                  <a:pt x="533901" y="1242"/>
                </a:lnTo>
                <a:lnTo>
                  <a:pt x="542741" y="4194"/>
                </a:lnTo>
                <a:lnTo>
                  <a:pt x="553188" y="9943"/>
                </a:lnTo>
                <a:lnTo>
                  <a:pt x="557901" y="12801"/>
                </a:lnTo>
                <a:lnTo>
                  <a:pt x="501756" y="12801"/>
                </a:lnTo>
                <a:lnTo>
                  <a:pt x="487024" y="12899"/>
                </a:lnTo>
                <a:lnTo>
                  <a:pt x="478197" y="13586"/>
                </a:lnTo>
                <a:lnTo>
                  <a:pt x="471748" y="15453"/>
                </a:lnTo>
                <a:lnTo>
                  <a:pt x="464152" y="19087"/>
                </a:lnTo>
                <a:lnTo>
                  <a:pt x="451694" y="25373"/>
                </a:lnTo>
                <a:lnTo>
                  <a:pt x="451694" y="47546"/>
                </a:lnTo>
                <a:lnTo>
                  <a:pt x="558409" y="60119"/>
                </a:lnTo>
                <a:lnTo>
                  <a:pt x="553188" y="63319"/>
                </a:lnTo>
                <a:lnTo>
                  <a:pt x="542741" y="69134"/>
                </a:lnTo>
                <a:lnTo>
                  <a:pt x="533901" y="72120"/>
                </a:lnTo>
                <a:lnTo>
                  <a:pt x="521847" y="73220"/>
                </a:lnTo>
                <a:lnTo>
                  <a:pt x="501756" y="73377"/>
                </a:lnTo>
                <a:close/>
              </a:path>
              <a:path w="595630" h="210184">
                <a:moveTo>
                  <a:pt x="558409" y="60119"/>
                </a:moveTo>
                <a:lnTo>
                  <a:pt x="501756" y="60119"/>
                </a:lnTo>
                <a:lnTo>
                  <a:pt x="516487" y="60021"/>
                </a:lnTo>
                <a:lnTo>
                  <a:pt x="525315" y="59333"/>
                </a:lnTo>
                <a:lnTo>
                  <a:pt x="531763" y="57467"/>
                </a:lnTo>
                <a:lnTo>
                  <a:pt x="539359" y="53833"/>
                </a:lnTo>
                <a:lnTo>
                  <a:pt x="551817" y="47546"/>
                </a:lnTo>
                <a:lnTo>
                  <a:pt x="551817" y="25373"/>
                </a:lnTo>
                <a:lnTo>
                  <a:pt x="501756" y="12801"/>
                </a:lnTo>
                <a:lnTo>
                  <a:pt x="557901" y="12801"/>
                </a:lnTo>
                <a:lnTo>
                  <a:pt x="563100" y="15953"/>
                </a:lnTo>
                <a:lnTo>
                  <a:pt x="568190" y="20730"/>
                </a:lnTo>
                <a:lnTo>
                  <a:pt x="570065" y="26771"/>
                </a:lnTo>
                <a:lnTo>
                  <a:pt x="570333" y="36574"/>
                </a:lnTo>
                <a:lnTo>
                  <a:pt x="570065" y="46378"/>
                </a:lnTo>
                <a:lnTo>
                  <a:pt x="568190" y="52432"/>
                </a:lnTo>
                <a:lnTo>
                  <a:pt x="563100" y="57244"/>
                </a:lnTo>
                <a:lnTo>
                  <a:pt x="558409" y="60119"/>
                </a:lnTo>
                <a:close/>
              </a:path>
              <a:path w="595630" h="210184">
                <a:moveTo>
                  <a:pt x="595021" y="103780"/>
                </a:moveTo>
                <a:lnTo>
                  <a:pt x="408491" y="103780"/>
                </a:lnTo>
                <a:lnTo>
                  <a:pt x="408491" y="89150"/>
                </a:lnTo>
                <a:lnTo>
                  <a:pt x="595021" y="89150"/>
                </a:lnTo>
                <a:lnTo>
                  <a:pt x="595021" y="103780"/>
                </a:lnTo>
                <a:close/>
              </a:path>
              <a:path w="595630" h="210184">
                <a:moveTo>
                  <a:pt x="572847" y="207788"/>
                </a:moveTo>
                <a:lnTo>
                  <a:pt x="443465" y="207788"/>
                </a:lnTo>
                <a:lnTo>
                  <a:pt x="437522" y="201845"/>
                </a:lnTo>
                <a:lnTo>
                  <a:pt x="437522" y="158641"/>
                </a:lnTo>
                <a:lnTo>
                  <a:pt x="550217" y="158641"/>
                </a:lnTo>
                <a:lnTo>
                  <a:pt x="550217" y="137154"/>
                </a:lnTo>
                <a:lnTo>
                  <a:pt x="436150" y="137154"/>
                </a:lnTo>
                <a:lnTo>
                  <a:pt x="436150" y="122981"/>
                </a:lnTo>
                <a:lnTo>
                  <a:pt x="566904" y="122981"/>
                </a:lnTo>
                <a:lnTo>
                  <a:pt x="566904" y="171900"/>
                </a:lnTo>
                <a:lnTo>
                  <a:pt x="454209" y="171900"/>
                </a:lnTo>
                <a:lnTo>
                  <a:pt x="454209" y="193616"/>
                </a:lnTo>
                <a:lnTo>
                  <a:pt x="572847" y="193616"/>
                </a:lnTo>
                <a:lnTo>
                  <a:pt x="572847" y="207788"/>
                </a:lnTo>
                <a:close/>
              </a:path>
            </a:pathLst>
          </a:custGeom>
          <a:solidFill>
            <a:srgbClr val="403322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2918350" y="6627731"/>
            <a:ext cx="782955" cy="208915"/>
          </a:xfrm>
          <a:custGeom>
            <a:avLst/>
            <a:gdLst/>
            <a:ahLst/>
            <a:cxnLst/>
            <a:rect l="l" t="t" r="r" b="b"/>
            <a:pathLst>
              <a:path w="782954" h="208915">
                <a:moveTo>
                  <a:pt x="176929" y="198416"/>
                </a:moveTo>
                <a:lnTo>
                  <a:pt x="160241" y="198416"/>
                </a:lnTo>
                <a:lnTo>
                  <a:pt x="160241" y="0"/>
                </a:lnTo>
                <a:lnTo>
                  <a:pt x="176929" y="0"/>
                </a:lnTo>
                <a:lnTo>
                  <a:pt x="176929" y="198416"/>
                </a:lnTo>
                <a:close/>
              </a:path>
              <a:path w="782954" h="208915">
                <a:moveTo>
                  <a:pt x="130982" y="192930"/>
                </a:moveTo>
                <a:lnTo>
                  <a:pt x="114752" y="192930"/>
                </a:lnTo>
                <a:lnTo>
                  <a:pt x="114752" y="83664"/>
                </a:lnTo>
                <a:lnTo>
                  <a:pt x="82978" y="83664"/>
                </a:lnTo>
                <a:lnTo>
                  <a:pt x="82978" y="69262"/>
                </a:lnTo>
                <a:lnTo>
                  <a:pt x="114752" y="69262"/>
                </a:lnTo>
                <a:lnTo>
                  <a:pt x="114752" y="3428"/>
                </a:lnTo>
                <a:lnTo>
                  <a:pt x="130982" y="3428"/>
                </a:lnTo>
                <a:lnTo>
                  <a:pt x="130982" y="192930"/>
                </a:lnTo>
                <a:close/>
              </a:path>
              <a:path w="782954" h="208915">
                <a:moveTo>
                  <a:pt x="95550" y="35202"/>
                </a:moveTo>
                <a:lnTo>
                  <a:pt x="4800" y="35202"/>
                </a:lnTo>
                <a:lnTo>
                  <a:pt x="4800" y="20573"/>
                </a:lnTo>
                <a:lnTo>
                  <a:pt x="95550" y="20573"/>
                </a:lnTo>
                <a:lnTo>
                  <a:pt x="95550" y="35202"/>
                </a:lnTo>
                <a:close/>
              </a:path>
              <a:path w="782954" h="208915">
                <a:moveTo>
                  <a:pt x="12115" y="154069"/>
                </a:moveTo>
                <a:lnTo>
                  <a:pt x="0" y="143783"/>
                </a:lnTo>
                <a:lnTo>
                  <a:pt x="9786" y="131252"/>
                </a:lnTo>
                <a:lnTo>
                  <a:pt x="15715" y="123253"/>
                </a:lnTo>
                <a:lnTo>
                  <a:pt x="36017" y="85492"/>
                </a:lnTo>
                <a:lnTo>
                  <a:pt x="42289" y="35202"/>
                </a:lnTo>
                <a:lnTo>
                  <a:pt x="58747" y="35202"/>
                </a:lnTo>
                <a:lnTo>
                  <a:pt x="58633" y="57483"/>
                </a:lnTo>
                <a:lnTo>
                  <a:pt x="57833" y="67605"/>
                </a:lnTo>
                <a:lnTo>
                  <a:pt x="55661" y="76613"/>
                </a:lnTo>
                <a:lnTo>
                  <a:pt x="51432" y="88921"/>
                </a:lnTo>
                <a:lnTo>
                  <a:pt x="52575" y="89607"/>
                </a:lnTo>
                <a:lnTo>
                  <a:pt x="64625" y="89607"/>
                </a:lnTo>
                <a:lnTo>
                  <a:pt x="69841" y="96922"/>
                </a:lnTo>
                <a:lnTo>
                  <a:pt x="48461" y="96922"/>
                </a:lnTo>
                <a:lnTo>
                  <a:pt x="47775" y="98293"/>
                </a:lnTo>
                <a:lnTo>
                  <a:pt x="25559" y="136282"/>
                </a:lnTo>
                <a:lnTo>
                  <a:pt x="20439" y="143167"/>
                </a:lnTo>
                <a:lnTo>
                  <a:pt x="12115" y="154069"/>
                </a:lnTo>
                <a:close/>
              </a:path>
              <a:path w="782954" h="208915">
                <a:moveTo>
                  <a:pt x="64625" y="89607"/>
                </a:moveTo>
                <a:lnTo>
                  <a:pt x="52575" y="89607"/>
                </a:lnTo>
                <a:lnTo>
                  <a:pt x="54861" y="87778"/>
                </a:lnTo>
                <a:lnTo>
                  <a:pt x="57376" y="86178"/>
                </a:lnTo>
                <a:lnTo>
                  <a:pt x="61948" y="86178"/>
                </a:lnTo>
                <a:lnTo>
                  <a:pt x="64625" y="89607"/>
                </a:lnTo>
                <a:close/>
              </a:path>
              <a:path w="782954" h="208915">
                <a:moveTo>
                  <a:pt x="88464" y="150869"/>
                </a:moveTo>
                <a:lnTo>
                  <a:pt x="51890" y="98293"/>
                </a:lnTo>
                <a:lnTo>
                  <a:pt x="50747" y="96922"/>
                </a:lnTo>
                <a:lnTo>
                  <a:pt x="69841" y="96922"/>
                </a:lnTo>
                <a:lnTo>
                  <a:pt x="100808" y="140354"/>
                </a:lnTo>
                <a:lnTo>
                  <a:pt x="88464" y="150869"/>
                </a:lnTo>
                <a:close/>
              </a:path>
              <a:path w="782954" h="208915">
                <a:moveTo>
                  <a:pt x="365516" y="120238"/>
                </a:moveTo>
                <a:lnTo>
                  <a:pt x="348143" y="120238"/>
                </a:lnTo>
                <a:lnTo>
                  <a:pt x="348143" y="0"/>
                </a:lnTo>
                <a:lnTo>
                  <a:pt x="365516" y="0"/>
                </a:lnTo>
                <a:lnTo>
                  <a:pt x="365516" y="51661"/>
                </a:lnTo>
                <a:lnTo>
                  <a:pt x="397290" y="51661"/>
                </a:lnTo>
                <a:lnTo>
                  <a:pt x="397290" y="66291"/>
                </a:lnTo>
                <a:lnTo>
                  <a:pt x="365516" y="66291"/>
                </a:lnTo>
                <a:lnTo>
                  <a:pt x="365516" y="120238"/>
                </a:lnTo>
                <a:close/>
              </a:path>
              <a:path w="782954" h="208915">
                <a:moveTo>
                  <a:pt x="315912" y="27659"/>
                </a:moveTo>
                <a:lnTo>
                  <a:pt x="211446" y="27659"/>
                </a:lnTo>
                <a:lnTo>
                  <a:pt x="211446" y="13029"/>
                </a:lnTo>
                <a:lnTo>
                  <a:pt x="315912" y="13029"/>
                </a:lnTo>
                <a:lnTo>
                  <a:pt x="315912" y="27659"/>
                </a:lnTo>
                <a:close/>
              </a:path>
              <a:path w="782954" h="208915">
                <a:moveTo>
                  <a:pt x="218303" y="114752"/>
                </a:moveTo>
                <a:lnTo>
                  <a:pt x="205502" y="103780"/>
                </a:lnTo>
                <a:lnTo>
                  <a:pt x="216768" y="94618"/>
                </a:lnTo>
                <a:lnTo>
                  <a:pt x="223618" y="88778"/>
                </a:lnTo>
                <a:lnTo>
                  <a:pt x="250420" y="54747"/>
                </a:lnTo>
                <a:lnTo>
                  <a:pt x="255106" y="43660"/>
                </a:lnTo>
                <a:lnTo>
                  <a:pt x="255106" y="27659"/>
                </a:lnTo>
                <a:lnTo>
                  <a:pt x="272479" y="27659"/>
                </a:lnTo>
                <a:lnTo>
                  <a:pt x="272354" y="41842"/>
                </a:lnTo>
                <a:lnTo>
                  <a:pt x="271479" y="49175"/>
                </a:lnTo>
                <a:lnTo>
                  <a:pt x="269104" y="55865"/>
                </a:lnTo>
                <a:lnTo>
                  <a:pt x="264479" y="65148"/>
                </a:lnTo>
                <a:lnTo>
                  <a:pt x="265850" y="65834"/>
                </a:lnTo>
                <a:lnTo>
                  <a:pt x="282254" y="65834"/>
                </a:lnTo>
                <a:lnTo>
                  <a:pt x="289244" y="71777"/>
                </a:lnTo>
                <a:lnTo>
                  <a:pt x="261050" y="71777"/>
                </a:lnTo>
                <a:lnTo>
                  <a:pt x="259678" y="73148"/>
                </a:lnTo>
                <a:lnTo>
                  <a:pt x="253735" y="82063"/>
                </a:lnTo>
                <a:lnTo>
                  <a:pt x="238330" y="97072"/>
                </a:lnTo>
                <a:lnTo>
                  <a:pt x="233705" y="101379"/>
                </a:lnTo>
                <a:lnTo>
                  <a:pt x="227836" y="106544"/>
                </a:lnTo>
                <a:lnTo>
                  <a:pt x="218303" y="114752"/>
                </a:lnTo>
                <a:close/>
              </a:path>
              <a:path w="782954" h="208915">
                <a:moveTo>
                  <a:pt x="282254" y="65834"/>
                </a:moveTo>
                <a:lnTo>
                  <a:pt x="265850" y="65834"/>
                </a:lnTo>
                <a:lnTo>
                  <a:pt x="269279" y="63319"/>
                </a:lnTo>
                <a:lnTo>
                  <a:pt x="271794" y="61262"/>
                </a:lnTo>
                <a:lnTo>
                  <a:pt x="276823" y="61262"/>
                </a:lnTo>
                <a:lnTo>
                  <a:pt x="279566" y="63548"/>
                </a:lnTo>
                <a:lnTo>
                  <a:pt x="282254" y="65834"/>
                </a:lnTo>
                <a:close/>
              </a:path>
              <a:path w="782954" h="208915">
                <a:moveTo>
                  <a:pt x="309511" y="111323"/>
                </a:moveTo>
                <a:lnTo>
                  <a:pt x="266079" y="73148"/>
                </a:lnTo>
                <a:lnTo>
                  <a:pt x="264707" y="71777"/>
                </a:lnTo>
                <a:lnTo>
                  <a:pt x="289244" y="71777"/>
                </a:lnTo>
                <a:lnTo>
                  <a:pt x="322312" y="99894"/>
                </a:lnTo>
                <a:lnTo>
                  <a:pt x="309511" y="111323"/>
                </a:lnTo>
                <a:close/>
              </a:path>
              <a:path w="782954" h="208915">
                <a:moveTo>
                  <a:pt x="365516" y="208474"/>
                </a:moveTo>
                <a:lnTo>
                  <a:pt x="348371" y="208474"/>
                </a:lnTo>
                <a:lnTo>
                  <a:pt x="348371" y="147212"/>
                </a:lnTo>
                <a:lnTo>
                  <a:pt x="236819" y="147212"/>
                </a:lnTo>
                <a:lnTo>
                  <a:pt x="236819" y="132582"/>
                </a:lnTo>
                <a:lnTo>
                  <a:pt x="365516" y="132582"/>
                </a:lnTo>
                <a:lnTo>
                  <a:pt x="365516" y="208474"/>
                </a:lnTo>
                <a:close/>
              </a:path>
              <a:path w="782954" h="208915">
                <a:moveTo>
                  <a:pt x="568733" y="198873"/>
                </a:moveTo>
                <a:lnTo>
                  <a:pt x="551360" y="198873"/>
                </a:lnTo>
                <a:lnTo>
                  <a:pt x="551360" y="457"/>
                </a:lnTo>
                <a:lnTo>
                  <a:pt x="568733" y="457"/>
                </a:lnTo>
                <a:lnTo>
                  <a:pt x="568733" y="81835"/>
                </a:lnTo>
                <a:lnTo>
                  <a:pt x="600964" y="81835"/>
                </a:lnTo>
                <a:lnTo>
                  <a:pt x="600964" y="96465"/>
                </a:lnTo>
                <a:lnTo>
                  <a:pt x="568733" y="96465"/>
                </a:lnTo>
                <a:lnTo>
                  <a:pt x="568733" y="198873"/>
                </a:lnTo>
                <a:close/>
              </a:path>
              <a:path w="782954" h="208915">
                <a:moveTo>
                  <a:pt x="502670" y="26059"/>
                </a:moveTo>
                <a:lnTo>
                  <a:pt x="437750" y="26059"/>
                </a:lnTo>
                <a:lnTo>
                  <a:pt x="437750" y="11200"/>
                </a:lnTo>
                <a:lnTo>
                  <a:pt x="502670" y="11200"/>
                </a:lnTo>
                <a:lnTo>
                  <a:pt x="502670" y="26059"/>
                </a:lnTo>
                <a:close/>
              </a:path>
              <a:path w="782954" h="208915">
                <a:moveTo>
                  <a:pt x="529644" y="67662"/>
                </a:moveTo>
                <a:lnTo>
                  <a:pt x="407348" y="67662"/>
                </a:lnTo>
                <a:lnTo>
                  <a:pt x="407348" y="53490"/>
                </a:lnTo>
                <a:lnTo>
                  <a:pt x="529644" y="53490"/>
                </a:lnTo>
                <a:lnTo>
                  <a:pt x="529644" y="67662"/>
                </a:lnTo>
                <a:close/>
              </a:path>
              <a:path w="782954" h="208915">
                <a:moveTo>
                  <a:pt x="482554" y="156584"/>
                </a:moveTo>
                <a:lnTo>
                  <a:pt x="456038" y="156584"/>
                </a:lnTo>
                <a:lnTo>
                  <a:pt x="434321" y="145154"/>
                </a:lnTo>
                <a:lnTo>
                  <a:pt x="421978" y="108580"/>
                </a:lnTo>
                <a:lnTo>
                  <a:pt x="422303" y="91504"/>
                </a:lnTo>
                <a:lnTo>
                  <a:pt x="424578" y="81692"/>
                </a:lnTo>
                <a:lnTo>
                  <a:pt x="430753" y="75438"/>
                </a:lnTo>
                <a:lnTo>
                  <a:pt x="442779" y="69034"/>
                </a:lnTo>
                <a:lnTo>
                  <a:pt x="442779" y="67662"/>
                </a:lnTo>
                <a:lnTo>
                  <a:pt x="495812" y="67662"/>
                </a:lnTo>
                <a:lnTo>
                  <a:pt x="495812" y="69034"/>
                </a:lnTo>
                <a:lnTo>
                  <a:pt x="496671" y="69491"/>
                </a:lnTo>
                <a:lnTo>
                  <a:pt x="455580" y="69491"/>
                </a:lnTo>
                <a:lnTo>
                  <a:pt x="438893" y="85950"/>
                </a:lnTo>
                <a:lnTo>
                  <a:pt x="438893" y="125267"/>
                </a:lnTo>
                <a:lnTo>
                  <a:pt x="455809" y="141954"/>
                </a:lnTo>
                <a:lnTo>
                  <a:pt x="506089" y="141954"/>
                </a:lnTo>
                <a:lnTo>
                  <a:pt x="504270" y="145154"/>
                </a:lnTo>
                <a:lnTo>
                  <a:pt x="482554" y="156584"/>
                </a:lnTo>
                <a:close/>
              </a:path>
              <a:path w="782954" h="208915">
                <a:moveTo>
                  <a:pt x="506089" y="141954"/>
                </a:moveTo>
                <a:lnTo>
                  <a:pt x="482783" y="141954"/>
                </a:lnTo>
                <a:lnTo>
                  <a:pt x="499698" y="125267"/>
                </a:lnTo>
                <a:lnTo>
                  <a:pt x="499698" y="85721"/>
                </a:lnTo>
                <a:lnTo>
                  <a:pt x="483240" y="69491"/>
                </a:lnTo>
                <a:lnTo>
                  <a:pt x="496671" y="69491"/>
                </a:lnTo>
                <a:lnTo>
                  <a:pt x="507838" y="75438"/>
                </a:lnTo>
                <a:lnTo>
                  <a:pt x="514014" y="81692"/>
                </a:lnTo>
                <a:lnTo>
                  <a:pt x="516289" y="91504"/>
                </a:lnTo>
                <a:lnTo>
                  <a:pt x="516614" y="108580"/>
                </a:lnTo>
                <a:lnTo>
                  <a:pt x="516518" y="117340"/>
                </a:lnTo>
                <a:lnTo>
                  <a:pt x="515842" y="122938"/>
                </a:lnTo>
                <a:lnTo>
                  <a:pt x="514010" y="127787"/>
                </a:lnTo>
                <a:lnTo>
                  <a:pt x="510442" y="134296"/>
                </a:lnTo>
                <a:lnTo>
                  <a:pt x="506089" y="141954"/>
                </a:lnTo>
                <a:close/>
              </a:path>
              <a:path w="782954" h="208915">
                <a:moveTo>
                  <a:pt x="782465" y="198416"/>
                </a:moveTo>
                <a:lnTo>
                  <a:pt x="765092" y="198416"/>
                </a:lnTo>
                <a:lnTo>
                  <a:pt x="765092" y="0"/>
                </a:lnTo>
                <a:lnTo>
                  <a:pt x="782465" y="0"/>
                </a:lnTo>
                <a:lnTo>
                  <a:pt x="782465" y="198416"/>
                </a:lnTo>
                <a:close/>
              </a:path>
              <a:path w="782954" h="208915">
                <a:moveTo>
                  <a:pt x="631595" y="157041"/>
                </a:moveTo>
                <a:lnTo>
                  <a:pt x="621308" y="143783"/>
                </a:lnTo>
                <a:lnTo>
                  <a:pt x="639806" y="134189"/>
                </a:lnTo>
                <a:lnTo>
                  <a:pt x="650997" y="127896"/>
                </a:lnTo>
                <a:lnTo>
                  <a:pt x="684985" y="100379"/>
                </a:lnTo>
                <a:lnTo>
                  <a:pt x="699610" y="61287"/>
                </a:lnTo>
                <a:lnTo>
                  <a:pt x="699715" y="31088"/>
                </a:lnTo>
                <a:lnTo>
                  <a:pt x="627023" y="31088"/>
                </a:lnTo>
                <a:lnTo>
                  <a:pt x="627023" y="16229"/>
                </a:lnTo>
                <a:lnTo>
                  <a:pt x="717088" y="16229"/>
                </a:lnTo>
                <a:lnTo>
                  <a:pt x="716968" y="62948"/>
                </a:lnTo>
                <a:lnTo>
                  <a:pt x="704719" y="101392"/>
                </a:lnTo>
                <a:lnTo>
                  <a:pt x="672564" y="132852"/>
                </a:lnTo>
                <a:lnTo>
                  <a:pt x="651438" y="146363"/>
                </a:lnTo>
                <a:lnTo>
                  <a:pt x="631595" y="157041"/>
                </a:lnTo>
                <a:close/>
              </a:path>
            </a:pathLst>
          </a:custGeom>
          <a:solidFill>
            <a:srgbClr val="403322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3789001" y="6627731"/>
            <a:ext cx="379730" cy="198755"/>
          </a:xfrm>
          <a:custGeom>
            <a:avLst/>
            <a:gdLst/>
            <a:ahLst/>
            <a:cxnLst/>
            <a:rect l="l" t="t" r="r" b="b"/>
            <a:pathLst>
              <a:path w="379729" h="198754">
                <a:moveTo>
                  <a:pt x="169842" y="198416"/>
                </a:moveTo>
                <a:lnTo>
                  <a:pt x="152698" y="198416"/>
                </a:lnTo>
                <a:lnTo>
                  <a:pt x="152698" y="0"/>
                </a:lnTo>
                <a:lnTo>
                  <a:pt x="169842" y="0"/>
                </a:lnTo>
                <a:lnTo>
                  <a:pt x="169842" y="198416"/>
                </a:lnTo>
                <a:close/>
              </a:path>
              <a:path w="379729" h="198754">
                <a:moveTo>
                  <a:pt x="65605" y="90521"/>
                </a:moveTo>
                <a:lnTo>
                  <a:pt x="25373" y="80235"/>
                </a:lnTo>
                <a:lnTo>
                  <a:pt x="11429" y="61262"/>
                </a:lnTo>
                <a:lnTo>
                  <a:pt x="11429" y="35888"/>
                </a:lnTo>
                <a:lnTo>
                  <a:pt x="45096" y="8798"/>
                </a:lnTo>
                <a:lnTo>
                  <a:pt x="65605" y="6629"/>
                </a:lnTo>
                <a:lnTo>
                  <a:pt x="74783" y="6709"/>
                </a:lnTo>
                <a:lnTo>
                  <a:pt x="108296" y="20573"/>
                </a:lnTo>
                <a:lnTo>
                  <a:pt x="65605" y="20573"/>
                </a:lnTo>
                <a:lnTo>
                  <a:pt x="56065" y="20683"/>
                </a:lnTo>
                <a:lnTo>
                  <a:pt x="50147" y="21458"/>
                </a:lnTo>
                <a:lnTo>
                  <a:pt x="45385" y="23562"/>
                </a:lnTo>
                <a:lnTo>
                  <a:pt x="39317" y="27659"/>
                </a:lnTo>
                <a:lnTo>
                  <a:pt x="29259" y="34745"/>
                </a:lnTo>
                <a:lnTo>
                  <a:pt x="29259" y="62405"/>
                </a:lnTo>
                <a:lnTo>
                  <a:pt x="65605" y="76577"/>
                </a:lnTo>
                <a:lnTo>
                  <a:pt x="108296" y="76577"/>
                </a:lnTo>
                <a:lnTo>
                  <a:pt x="105608" y="80235"/>
                </a:lnTo>
                <a:lnTo>
                  <a:pt x="93379" y="85378"/>
                </a:lnTo>
                <a:lnTo>
                  <a:pt x="86066" y="88352"/>
                </a:lnTo>
                <a:lnTo>
                  <a:pt x="80735" y="89878"/>
                </a:lnTo>
                <a:lnTo>
                  <a:pt x="74783" y="90441"/>
                </a:lnTo>
                <a:lnTo>
                  <a:pt x="65605" y="90521"/>
                </a:lnTo>
                <a:close/>
              </a:path>
              <a:path w="379729" h="198754">
                <a:moveTo>
                  <a:pt x="108296" y="76577"/>
                </a:moveTo>
                <a:lnTo>
                  <a:pt x="65605" y="76577"/>
                </a:lnTo>
                <a:lnTo>
                  <a:pt x="75011" y="76467"/>
                </a:lnTo>
                <a:lnTo>
                  <a:pt x="80849" y="75692"/>
                </a:lnTo>
                <a:lnTo>
                  <a:pt x="85551" y="73588"/>
                </a:lnTo>
                <a:lnTo>
                  <a:pt x="91550" y="69491"/>
                </a:lnTo>
                <a:lnTo>
                  <a:pt x="101494" y="62405"/>
                </a:lnTo>
                <a:lnTo>
                  <a:pt x="101494" y="34745"/>
                </a:lnTo>
                <a:lnTo>
                  <a:pt x="65605" y="20573"/>
                </a:lnTo>
                <a:lnTo>
                  <a:pt x="108296" y="20573"/>
                </a:lnTo>
                <a:lnTo>
                  <a:pt x="119552" y="35888"/>
                </a:lnTo>
                <a:lnTo>
                  <a:pt x="119552" y="61262"/>
                </a:lnTo>
                <a:lnTo>
                  <a:pt x="108296" y="76577"/>
                </a:lnTo>
                <a:close/>
              </a:path>
              <a:path w="379729" h="198754">
                <a:moveTo>
                  <a:pt x="1371" y="126867"/>
                </a:moveTo>
                <a:lnTo>
                  <a:pt x="0" y="112237"/>
                </a:lnTo>
                <a:lnTo>
                  <a:pt x="23030" y="112209"/>
                </a:lnTo>
                <a:lnTo>
                  <a:pt x="38517" y="112009"/>
                </a:lnTo>
                <a:lnTo>
                  <a:pt x="96250" y="109291"/>
                </a:lnTo>
                <a:lnTo>
                  <a:pt x="136239" y="104694"/>
                </a:lnTo>
                <a:lnTo>
                  <a:pt x="137840" y="118409"/>
                </a:lnTo>
                <a:lnTo>
                  <a:pt x="120913" y="120952"/>
                </a:lnTo>
                <a:lnTo>
                  <a:pt x="108723" y="122467"/>
                </a:lnTo>
                <a:lnTo>
                  <a:pt x="95375" y="123553"/>
                </a:lnTo>
                <a:lnTo>
                  <a:pt x="74977" y="124810"/>
                </a:lnTo>
                <a:lnTo>
                  <a:pt x="74977" y="125724"/>
                </a:lnTo>
                <a:lnTo>
                  <a:pt x="57604" y="125724"/>
                </a:lnTo>
                <a:lnTo>
                  <a:pt x="27773" y="126724"/>
                </a:lnTo>
                <a:lnTo>
                  <a:pt x="16779" y="126849"/>
                </a:lnTo>
                <a:lnTo>
                  <a:pt x="1371" y="126867"/>
                </a:lnTo>
                <a:close/>
              </a:path>
              <a:path w="379729" h="198754">
                <a:moveTo>
                  <a:pt x="74977" y="196587"/>
                </a:moveTo>
                <a:lnTo>
                  <a:pt x="57604" y="196587"/>
                </a:lnTo>
                <a:lnTo>
                  <a:pt x="57604" y="125724"/>
                </a:lnTo>
                <a:lnTo>
                  <a:pt x="74977" y="125724"/>
                </a:lnTo>
                <a:lnTo>
                  <a:pt x="74977" y="196587"/>
                </a:lnTo>
                <a:close/>
              </a:path>
              <a:path w="379729" h="198754">
                <a:moveTo>
                  <a:pt x="379688" y="80463"/>
                </a:moveTo>
                <a:lnTo>
                  <a:pt x="362773" y="80463"/>
                </a:lnTo>
                <a:lnTo>
                  <a:pt x="362773" y="0"/>
                </a:lnTo>
                <a:lnTo>
                  <a:pt x="379688" y="0"/>
                </a:lnTo>
                <a:lnTo>
                  <a:pt x="379688" y="80463"/>
                </a:lnTo>
                <a:close/>
              </a:path>
              <a:path w="379729" h="198754">
                <a:moveTo>
                  <a:pt x="333056" y="192930"/>
                </a:moveTo>
                <a:lnTo>
                  <a:pt x="316369" y="192930"/>
                </a:lnTo>
                <a:lnTo>
                  <a:pt x="316369" y="3428"/>
                </a:lnTo>
                <a:lnTo>
                  <a:pt x="333056" y="3428"/>
                </a:lnTo>
                <a:lnTo>
                  <a:pt x="333056" y="80463"/>
                </a:lnTo>
                <a:lnTo>
                  <a:pt x="379688" y="80463"/>
                </a:lnTo>
                <a:lnTo>
                  <a:pt x="379688" y="94865"/>
                </a:lnTo>
                <a:lnTo>
                  <a:pt x="333056" y="94865"/>
                </a:lnTo>
                <a:lnTo>
                  <a:pt x="333056" y="192930"/>
                </a:lnTo>
                <a:close/>
              </a:path>
              <a:path w="379729" h="198754">
                <a:moveTo>
                  <a:pt x="379688" y="198416"/>
                </a:moveTo>
                <a:lnTo>
                  <a:pt x="362773" y="198416"/>
                </a:lnTo>
                <a:lnTo>
                  <a:pt x="362773" y="94865"/>
                </a:lnTo>
                <a:lnTo>
                  <a:pt x="379688" y="94865"/>
                </a:lnTo>
                <a:lnTo>
                  <a:pt x="379688" y="198416"/>
                </a:lnTo>
                <a:close/>
              </a:path>
              <a:path w="379729" h="198754">
                <a:moveTo>
                  <a:pt x="284823" y="29716"/>
                </a:moveTo>
                <a:lnTo>
                  <a:pt x="226075" y="29716"/>
                </a:lnTo>
                <a:lnTo>
                  <a:pt x="226075" y="15544"/>
                </a:lnTo>
                <a:lnTo>
                  <a:pt x="284823" y="15544"/>
                </a:lnTo>
                <a:lnTo>
                  <a:pt x="284823" y="29716"/>
                </a:lnTo>
                <a:close/>
              </a:path>
              <a:path w="379729" h="198754">
                <a:moveTo>
                  <a:pt x="305396" y="69034"/>
                </a:moveTo>
                <a:lnTo>
                  <a:pt x="202073" y="69034"/>
                </a:lnTo>
                <a:lnTo>
                  <a:pt x="202073" y="55318"/>
                </a:lnTo>
                <a:lnTo>
                  <a:pt x="305396" y="55318"/>
                </a:lnTo>
                <a:lnTo>
                  <a:pt x="305396" y="69034"/>
                </a:lnTo>
                <a:close/>
              </a:path>
              <a:path w="379729" h="198754">
                <a:moveTo>
                  <a:pt x="254421" y="152927"/>
                </a:moveTo>
                <a:lnTo>
                  <a:pt x="217687" y="133652"/>
                </a:lnTo>
                <a:lnTo>
                  <a:pt x="212817" y="107437"/>
                </a:lnTo>
                <a:lnTo>
                  <a:pt x="213096" y="91425"/>
                </a:lnTo>
                <a:lnTo>
                  <a:pt x="215046" y="82206"/>
                </a:lnTo>
                <a:lnTo>
                  <a:pt x="220339" y="76288"/>
                </a:lnTo>
                <a:lnTo>
                  <a:pt x="230647" y="70177"/>
                </a:lnTo>
                <a:lnTo>
                  <a:pt x="230647" y="69034"/>
                </a:lnTo>
                <a:lnTo>
                  <a:pt x="278194" y="69034"/>
                </a:lnTo>
                <a:lnTo>
                  <a:pt x="278194" y="70177"/>
                </a:lnTo>
                <a:lnTo>
                  <a:pt x="279366" y="70863"/>
                </a:lnTo>
                <a:lnTo>
                  <a:pt x="242763" y="70863"/>
                </a:lnTo>
                <a:lnTo>
                  <a:pt x="229276" y="85492"/>
                </a:lnTo>
                <a:lnTo>
                  <a:pt x="229276" y="123667"/>
                </a:lnTo>
                <a:lnTo>
                  <a:pt x="243220" y="138754"/>
                </a:lnTo>
                <a:lnTo>
                  <a:pt x="286701" y="138754"/>
                </a:lnTo>
                <a:lnTo>
                  <a:pt x="284709" y="140926"/>
                </a:lnTo>
                <a:lnTo>
                  <a:pt x="277742" y="147864"/>
                </a:lnTo>
                <a:lnTo>
                  <a:pt x="272265" y="151426"/>
                </a:lnTo>
                <a:lnTo>
                  <a:pt x="265438" y="152739"/>
                </a:lnTo>
                <a:lnTo>
                  <a:pt x="254421" y="152927"/>
                </a:lnTo>
                <a:close/>
              </a:path>
              <a:path w="379729" h="198754">
                <a:moveTo>
                  <a:pt x="286701" y="138754"/>
                </a:moveTo>
                <a:lnTo>
                  <a:pt x="265622" y="138754"/>
                </a:lnTo>
                <a:lnTo>
                  <a:pt x="279794" y="123667"/>
                </a:lnTo>
                <a:lnTo>
                  <a:pt x="279794" y="85492"/>
                </a:lnTo>
                <a:lnTo>
                  <a:pt x="266079" y="70863"/>
                </a:lnTo>
                <a:lnTo>
                  <a:pt x="279366" y="70863"/>
                </a:lnTo>
                <a:lnTo>
                  <a:pt x="288634" y="76288"/>
                </a:lnTo>
                <a:lnTo>
                  <a:pt x="293995" y="82206"/>
                </a:lnTo>
                <a:lnTo>
                  <a:pt x="295971" y="91425"/>
                </a:lnTo>
                <a:lnTo>
                  <a:pt x="296253" y="107437"/>
                </a:lnTo>
                <a:lnTo>
                  <a:pt x="296072" y="120047"/>
                </a:lnTo>
                <a:lnTo>
                  <a:pt x="294810" y="127739"/>
                </a:lnTo>
                <a:lnTo>
                  <a:pt x="291383" y="133652"/>
                </a:lnTo>
                <a:lnTo>
                  <a:pt x="286701" y="138754"/>
                </a:lnTo>
                <a:close/>
              </a:path>
            </a:pathLst>
          </a:custGeom>
          <a:solidFill>
            <a:srgbClr val="403322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4247221" y="6627731"/>
            <a:ext cx="400050" cy="210820"/>
          </a:xfrm>
          <a:custGeom>
            <a:avLst/>
            <a:gdLst/>
            <a:ahLst/>
            <a:cxnLst/>
            <a:rect l="l" t="t" r="r" b="b"/>
            <a:pathLst>
              <a:path w="400050" h="210820">
                <a:moveTo>
                  <a:pt x="164127" y="128467"/>
                </a:moveTo>
                <a:lnTo>
                  <a:pt x="146755" y="128467"/>
                </a:lnTo>
                <a:lnTo>
                  <a:pt x="146755" y="0"/>
                </a:lnTo>
                <a:lnTo>
                  <a:pt x="164127" y="0"/>
                </a:lnTo>
                <a:lnTo>
                  <a:pt x="164127" y="54861"/>
                </a:lnTo>
                <a:lnTo>
                  <a:pt x="195902" y="54861"/>
                </a:lnTo>
                <a:lnTo>
                  <a:pt x="195902" y="69491"/>
                </a:lnTo>
                <a:lnTo>
                  <a:pt x="164127" y="69491"/>
                </a:lnTo>
                <a:lnTo>
                  <a:pt x="164127" y="128467"/>
                </a:lnTo>
                <a:close/>
              </a:path>
              <a:path w="400050" h="210820">
                <a:moveTo>
                  <a:pt x="94407" y="19201"/>
                </a:moveTo>
                <a:lnTo>
                  <a:pt x="33374" y="19201"/>
                </a:lnTo>
                <a:lnTo>
                  <a:pt x="33374" y="4800"/>
                </a:lnTo>
                <a:lnTo>
                  <a:pt x="94407" y="4800"/>
                </a:lnTo>
                <a:lnTo>
                  <a:pt x="94407" y="19201"/>
                </a:lnTo>
                <a:close/>
              </a:path>
              <a:path w="400050" h="210820">
                <a:moveTo>
                  <a:pt x="123896" y="56919"/>
                </a:moveTo>
                <a:lnTo>
                  <a:pt x="0" y="56919"/>
                </a:lnTo>
                <a:lnTo>
                  <a:pt x="0" y="42975"/>
                </a:lnTo>
                <a:lnTo>
                  <a:pt x="123896" y="42975"/>
                </a:lnTo>
                <a:lnTo>
                  <a:pt x="123896" y="56919"/>
                </a:lnTo>
                <a:close/>
              </a:path>
              <a:path w="400050" h="210820">
                <a:moveTo>
                  <a:pt x="76577" y="120695"/>
                </a:moveTo>
                <a:lnTo>
                  <a:pt x="48232" y="120695"/>
                </a:lnTo>
                <a:lnTo>
                  <a:pt x="26745" y="112009"/>
                </a:lnTo>
                <a:lnTo>
                  <a:pt x="15086" y="96465"/>
                </a:lnTo>
                <a:lnTo>
                  <a:pt x="15086" y="76806"/>
                </a:lnTo>
                <a:lnTo>
                  <a:pt x="24916" y="62405"/>
                </a:lnTo>
                <a:lnTo>
                  <a:pt x="34745" y="58290"/>
                </a:lnTo>
                <a:lnTo>
                  <a:pt x="34745" y="56919"/>
                </a:lnTo>
                <a:lnTo>
                  <a:pt x="90064" y="56919"/>
                </a:lnTo>
                <a:lnTo>
                  <a:pt x="90064" y="58290"/>
                </a:lnTo>
                <a:lnTo>
                  <a:pt x="90610" y="58519"/>
                </a:lnTo>
                <a:lnTo>
                  <a:pt x="47318" y="58519"/>
                </a:lnTo>
                <a:lnTo>
                  <a:pt x="31316" y="71091"/>
                </a:lnTo>
                <a:lnTo>
                  <a:pt x="31316" y="93722"/>
                </a:lnTo>
                <a:lnTo>
                  <a:pt x="47318" y="106294"/>
                </a:lnTo>
                <a:lnTo>
                  <a:pt x="102351" y="106294"/>
                </a:lnTo>
                <a:lnTo>
                  <a:pt x="98065" y="112009"/>
                </a:lnTo>
                <a:lnTo>
                  <a:pt x="76577" y="120695"/>
                </a:lnTo>
                <a:close/>
              </a:path>
              <a:path w="400050" h="210820">
                <a:moveTo>
                  <a:pt x="102351" y="106294"/>
                </a:moveTo>
                <a:lnTo>
                  <a:pt x="77492" y="106294"/>
                </a:lnTo>
                <a:lnTo>
                  <a:pt x="93493" y="93722"/>
                </a:lnTo>
                <a:lnTo>
                  <a:pt x="93493" y="71091"/>
                </a:lnTo>
                <a:lnTo>
                  <a:pt x="77492" y="58519"/>
                </a:lnTo>
                <a:lnTo>
                  <a:pt x="90610" y="58519"/>
                </a:lnTo>
                <a:lnTo>
                  <a:pt x="99894" y="62405"/>
                </a:lnTo>
                <a:lnTo>
                  <a:pt x="109723" y="76806"/>
                </a:lnTo>
                <a:lnTo>
                  <a:pt x="109723" y="96465"/>
                </a:lnTo>
                <a:lnTo>
                  <a:pt x="102351" y="106294"/>
                </a:lnTo>
                <a:close/>
              </a:path>
              <a:path w="400050" h="210820">
                <a:moveTo>
                  <a:pt x="102637" y="210303"/>
                </a:moveTo>
                <a:lnTo>
                  <a:pt x="55661" y="199559"/>
                </a:lnTo>
                <a:lnTo>
                  <a:pt x="39317" y="171214"/>
                </a:lnTo>
                <a:lnTo>
                  <a:pt x="39317" y="160013"/>
                </a:lnTo>
                <a:lnTo>
                  <a:pt x="76358" y="134704"/>
                </a:lnTo>
                <a:lnTo>
                  <a:pt x="102637" y="132582"/>
                </a:lnTo>
                <a:lnTo>
                  <a:pt x="114752" y="132661"/>
                </a:lnTo>
                <a:lnTo>
                  <a:pt x="151555" y="142640"/>
                </a:lnTo>
                <a:lnTo>
                  <a:pt x="154725" y="146526"/>
                </a:lnTo>
                <a:lnTo>
                  <a:pt x="102637" y="146526"/>
                </a:lnTo>
                <a:lnTo>
                  <a:pt x="89511" y="146631"/>
                </a:lnTo>
                <a:lnTo>
                  <a:pt x="81635" y="147369"/>
                </a:lnTo>
                <a:lnTo>
                  <a:pt x="75859" y="149371"/>
                </a:lnTo>
                <a:lnTo>
                  <a:pt x="69034" y="153269"/>
                </a:lnTo>
                <a:lnTo>
                  <a:pt x="57833" y="160013"/>
                </a:lnTo>
                <a:lnTo>
                  <a:pt x="57833" y="182872"/>
                </a:lnTo>
                <a:lnTo>
                  <a:pt x="154127" y="196359"/>
                </a:lnTo>
                <a:lnTo>
                  <a:pt x="149498" y="199559"/>
                </a:lnTo>
                <a:lnTo>
                  <a:pt x="139636" y="205770"/>
                </a:lnTo>
                <a:lnTo>
                  <a:pt x="131468" y="208960"/>
                </a:lnTo>
                <a:lnTo>
                  <a:pt x="120599" y="210135"/>
                </a:lnTo>
                <a:lnTo>
                  <a:pt x="102637" y="210303"/>
                </a:lnTo>
                <a:close/>
              </a:path>
              <a:path w="400050" h="210820">
                <a:moveTo>
                  <a:pt x="154127" y="196359"/>
                </a:moveTo>
                <a:lnTo>
                  <a:pt x="102637" y="196359"/>
                </a:lnTo>
                <a:lnTo>
                  <a:pt x="115893" y="196253"/>
                </a:lnTo>
                <a:lnTo>
                  <a:pt x="123824" y="195516"/>
                </a:lnTo>
                <a:lnTo>
                  <a:pt x="129591" y="193514"/>
                </a:lnTo>
                <a:lnTo>
                  <a:pt x="136354" y="189615"/>
                </a:lnTo>
                <a:lnTo>
                  <a:pt x="147440" y="182872"/>
                </a:lnTo>
                <a:lnTo>
                  <a:pt x="147440" y="160013"/>
                </a:lnTo>
                <a:lnTo>
                  <a:pt x="102637" y="146526"/>
                </a:lnTo>
                <a:lnTo>
                  <a:pt x="154725" y="146526"/>
                </a:lnTo>
                <a:lnTo>
                  <a:pt x="165728" y="160013"/>
                </a:lnTo>
                <a:lnTo>
                  <a:pt x="165728" y="171214"/>
                </a:lnTo>
                <a:lnTo>
                  <a:pt x="165474" y="181557"/>
                </a:lnTo>
                <a:lnTo>
                  <a:pt x="163699" y="187958"/>
                </a:lnTo>
                <a:lnTo>
                  <a:pt x="158881" y="193073"/>
                </a:lnTo>
                <a:lnTo>
                  <a:pt x="154127" y="196359"/>
                </a:lnTo>
                <a:close/>
              </a:path>
              <a:path w="400050" h="210820">
                <a:moveTo>
                  <a:pt x="368030" y="118181"/>
                </a:moveTo>
                <a:lnTo>
                  <a:pt x="350657" y="118181"/>
                </a:lnTo>
                <a:lnTo>
                  <a:pt x="350657" y="0"/>
                </a:lnTo>
                <a:lnTo>
                  <a:pt x="368030" y="0"/>
                </a:lnTo>
                <a:lnTo>
                  <a:pt x="368030" y="51204"/>
                </a:lnTo>
                <a:lnTo>
                  <a:pt x="399804" y="51204"/>
                </a:lnTo>
                <a:lnTo>
                  <a:pt x="399804" y="65834"/>
                </a:lnTo>
                <a:lnTo>
                  <a:pt x="368030" y="65834"/>
                </a:lnTo>
                <a:lnTo>
                  <a:pt x="368030" y="118181"/>
                </a:lnTo>
                <a:close/>
              </a:path>
              <a:path w="400050" h="210820">
                <a:moveTo>
                  <a:pt x="219218" y="112466"/>
                </a:moveTo>
                <a:lnTo>
                  <a:pt x="206417" y="101265"/>
                </a:lnTo>
                <a:lnTo>
                  <a:pt x="217814" y="91029"/>
                </a:lnTo>
                <a:lnTo>
                  <a:pt x="224733" y="84521"/>
                </a:lnTo>
                <a:lnTo>
                  <a:pt x="248685" y="54175"/>
                </a:lnTo>
                <a:lnTo>
                  <a:pt x="256021" y="7314"/>
                </a:lnTo>
                <a:lnTo>
                  <a:pt x="273394" y="7314"/>
                </a:lnTo>
                <a:lnTo>
                  <a:pt x="273269" y="32867"/>
                </a:lnTo>
                <a:lnTo>
                  <a:pt x="272394" y="40917"/>
                </a:lnTo>
                <a:lnTo>
                  <a:pt x="270018" y="48282"/>
                </a:lnTo>
                <a:lnTo>
                  <a:pt x="265393" y="58519"/>
                </a:lnTo>
                <a:lnTo>
                  <a:pt x="266536" y="59433"/>
                </a:lnTo>
                <a:lnTo>
                  <a:pt x="283249" y="59433"/>
                </a:lnTo>
                <a:lnTo>
                  <a:pt x="289172" y="64919"/>
                </a:lnTo>
                <a:lnTo>
                  <a:pt x="262421" y="64919"/>
                </a:lnTo>
                <a:lnTo>
                  <a:pt x="261050" y="66519"/>
                </a:lnTo>
                <a:lnTo>
                  <a:pt x="234833" y="97765"/>
                </a:lnTo>
                <a:lnTo>
                  <a:pt x="228885" y="103449"/>
                </a:lnTo>
                <a:lnTo>
                  <a:pt x="219218" y="112466"/>
                </a:lnTo>
                <a:close/>
              </a:path>
              <a:path w="400050" h="210820">
                <a:moveTo>
                  <a:pt x="283249" y="59433"/>
                </a:moveTo>
                <a:lnTo>
                  <a:pt x="266536" y="59433"/>
                </a:lnTo>
                <a:lnTo>
                  <a:pt x="270193" y="56233"/>
                </a:lnTo>
                <a:lnTo>
                  <a:pt x="272708" y="54175"/>
                </a:lnTo>
                <a:lnTo>
                  <a:pt x="277737" y="54175"/>
                </a:lnTo>
                <a:lnTo>
                  <a:pt x="279794" y="56233"/>
                </a:lnTo>
                <a:lnTo>
                  <a:pt x="283249" y="59433"/>
                </a:lnTo>
                <a:close/>
              </a:path>
              <a:path w="400050" h="210820">
                <a:moveTo>
                  <a:pt x="310883" y="108351"/>
                </a:moveTo>
                <a:lnTo>
                  <a:pt x="266993" y="66291"/>
                </a:lnTo>
                <a:lnTo>
                  <a:pt x="265622" y="64919"/>
                </a:lnTo>
                <a:lnTo>
                  <a:pt x="289172" y="64919"/>
                </a:lnTo>
                <a:lnTo>
                  <a:pt x="323226" y="96465"/>
                </a:lnTo>
                <a:lnTo>
                  <a:pt x="310883" y="108351"/>
                </a:lnTo>
                <a:close/>
              </a:path>
              <a:path w="400050" h="210820">
                <a:moveTo>
                  <a:pt x="306539" y="209617"/>
                </a:moveTo>
                <a:lnTo>
                  <a:pt x="263536" y="200443"/>
                </a:lnTo>
                <a:lnTo>
                  <a:pt x="243220" y="178300"/>
                </a:lnTo>
                <a:lnTo>
                  <a:pt x="243220" y="153155"/>
                </a:lnTo>
                <a:lnTo>
                  <a:pt x="271908" y="127553"/>
                </a:lnTo>
                <a:lnTo>
                  <a:pt x="306539" y="121838"/>
                </a:lnTo>
                <a:lnTo>
                  <a:pt x="318655" y="121928"/>
                </a:lnTo>
                <a:lnTo>
                  <a:pt x="356834" y="136011"/>
                </a:lnTo>
                <a:lnTo>
                  <a:pt x="306539" y="136011"/>
                </a:lnTo>
                <a:lnTo>
                  <a:pt x="293413" y="136138"/>
                </a:lnTo>
                <a:lnTo>
                  <a:pt x="285538" y="137025"/>
                </a:lnTo>
                <a:lnTo>
                  <a:pt x="279762" y="139434"/>
                </a:lnTo>
                <a:lnTo>
                  <a:pt x="272937" y="144126"/>
                </a:lnTo>
                <a:lnTo>
                  <a:pt x="261736" y="152241"/>
                </a:lnTo>
                <a:lnTo>
                  <a:pt x="261736" y="179443"/>
                </a:lnTo>
                <a:lnTo>
                  <a:pt x="356600" y="195673"/>
                </a:lnTo>
                <a:lnTo>
                  <a:pt x="354572" y="197659"/>
                </a:lnTo>
                <a:lnTo>
                  <a:pt x="318655" y="209528"/>
                </a:lnTo>
                <a:lnTo>
                  <a:pt x="306539" y="209617"/>
                </a:lnTo>
                <a:close/>
              </a:path>
              <a:path w="400050" h="210820">
                <a:moveTo>
                  <a:pt x="356600" y="195673"/>
                </a:moveTo>
                <a:lnTo>
                  <a:pt x="306539" y="195673"/>
                </a:lnTo>
                <a:lnTo>
                  <a:pt x="319796" y="195546"/>
                </a:lnTo>
                <a:lnTo>
                  <a:pt x="327727" y="194659"/>
                </a:lnTo>
                <a:lnTo>
                  <a:pt x="333493" y="192249"/>
                </a:lnTo>
                <a:lnTo>
                  <a:pt x="340256" y="187558"/>
                </a:lnTo>
                <a:lnTo>
                  <a:pt x="351343" y="179443"/>
                </a:lnTo>
                <a:lnTo>
                  <a:pt x="351343" y="152012"/>
                </a:lnTo>
                <a:lnTo>
                  <a:pt x="306539" y="136011"/>
                </a:lnTo>
                <a:lnTo>
                  <a:pt x="356834" y="136011"/>
                </a:lnTo>
                <a:lnTo>
                  <a:pt x="358226" y="137373"/>
                </a:lnTo>
                <a:lnTo>
                  <a:pt x="362544" y="143211"/>
                </a:lnTo>
                <a:lnTo>
                  <a:pt x="369630" y="153155"/>
                </a:lnTo>
                <a:lnTo>
                  <a:pt x="369630" y="178300"/>
                </a:lnTo>
                <a:lnTo>
                  <a:pt x="362544" y="188244"/>
                </a:lnTo>
                <a:lnTo>
                  <a:pt x="358226" y="194082"/>
                </a:lnTo>
                <a:lnTo>
                  <a:pt x="356600" y="195673"/>
                </a:lnTo>
                <a:close/>
              </a:path>
            </a:pathLst>
          </a:custGeom>
          <a:solidFill>
            <a:srgbClr val="403322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4717669" y="6627731"/>
            <a:ext cx="374015" cy="208279"/>
          </a:xfrm>
          <a:custGeom>
            <a:avLst/>
            <a:gdLst/>
            <a:ahLst/>
            <a:cxnLst/>
            <a:rect l="l" t="t" r="r" b="b"/>
            <a:pathLst>
              <a:path w="374014" h="208279">
                <a:moveTo>
                  <a:pt x="165624" y="104008"/>
                </a:moveTo>
                <a:lnTo>
                  <a:pt x="148251" y="104008"/>
                </a:lnTo>
                <a:lnTo>
                  <a:pt x="148251" y="79320"/>
                </a:lnTo>
                <a:lnTo>
                  <a:pt x="107562" y="79320"/>
                </a:lnTo>
                <a:lnTo>
                  <a:pt x="107562" y="65605"/>
                </a:lnTo>
                <a:lnTo>
                  <a:pt x="148251" y="65605"/>
                </a:lnTo>
                <a:lnTo>
                  <a:pt x="148251" y="39088"/>
                </a:lnTo>
                <a:lnTo>
                  <a:pt x="107562" y="39088"/>
                </a:lnTo>
                <a:lnTo>
                  <a:pt x="107562" y="25373"/>
                </a:lnTo>
                <a:lnTo>
                  <a:pt x="148251" y="25373"/>
                </a:lnTo>
                <a:lnTo>
                  <a:pt x="148251" y="0"/>
                </a:lnTo>
                <a:lnTo>
                  <a:pt x="165624" y="0"/>
                </a:lnTo>
                <a:lnTo>
                  <a:pt x="165624" y="104008"/>
                </a:lnTo>
                <a:close/>
              </a:path>
              <a:path w="374014" h="208279">
                <a:moveTo>
                  <a:pt x="51557" y="100351"/>
                </a:moveTo>
                <a:lnTo>
                  <a:pt x="13154" y="88693"/>
                </a:lnTo>
                <a:lnTo>
                  <a:pt x="0" y="44080"/>
                </a:lnTo>
                <a:lnTo>
                  <a:pt x="725" y="38617"/>
                </a:lnTo>
                <a:lnTo>
                  <a:pt x="31788" y="7259"/>
                </a:lnTo>
                <a:lnTo>
                  <a:pt x="51557" y="4800"/>
                </a:lnTo>
                <a:lnTo>
                  <a:pt x="60331" y="4891"/>
                </a:lnTo>
                <a:lnTo>
                  <a:pt x="91356" y="18744"/>
                </a:lnTo>
                <a:lnTo>
                  <a:pt x="51557" y="18744"/>
                </a:lnTo>
                <a:lnTo>
                  <a:pt x="42691" y="18873"/>
                </a:lnTo>
                <a:lnTo>
                  <a:pt x="37199" y="19773"/>
                </a:lnTo>
                <a:lnTo>
                  <a:pt x="32800" y="22216"/>
                </a:lnTo>
                <a:lnTo>
                  <a:pt x="27212" y="26973"/>
                </a:lnTo>
                <a:lnTo>
                  <a:pt x="17955" y="35202"/>
                </a:lnTo>
                <a:lnTo>
                  <a:pt x="17955" y="69948"/>
                </a:lnTo>
                <a:lnTo>
                  <a:pt x="51557" y="86407"/>
                </a:lnTo>
                <a:lnTo>
                  <a:pt x="91356" y="86407"/>
                </a:lnTo>
                <a:lnTo>
                  <a:pt x="89961" y="88693"/>
                </a:lnTo>
                <a:lnTo>
                  <a:pt x="78188" y="94522"/>
                </a:lnTo>
                <a:lnTo>
                  <a:pt x="71150" y="97892"/>
                </a:lnTo>
                <a:lnTo>
                  <a:pt x="66030" y="99622"/>
                </a:lnTo>
                <a:lnTo>
                  <a:pt x="60331" y="100260"/>
                </a:lnTo>
                <a:lnTo>
                  <a:pt x="51557" y="100351"/>
                </a:lnTo>
                <a:close/>
              </a:path>
              <a:path w="374014" h="208279">
                <a:moveTo>
                  <a:pt x="91356" y="86407"/>
                </a:moveTo>
                <a:lnTo>
                  <a:pt x="51557" y="86407"/>
                </a:lnTo>
                <a:lnTo>
                  <a:pt x="60424" y="86278"/>
                </a:lnTo>
                <a:lnTo>
                  <a:pt x="65916" y="85378"/>
                </a:lnTo>
                <a:lnTo>
                  <a:pt x="70314" y="82935"/>
                </a:lnTo>
                <a:lnTo>
                  <a:pt x="75902" y="78177"/>
                </a:lnTo>
                <a:lnTo>
                  <a:pt x="85160" y="69948"/>
                </a:lnTo>
                <a:lnTo>
                  <a:pt x="85160" y="35202"/>
                </a:lnTo>
                <a:lnTo>
                  <a:pt x="51557" y="18744"/>
                </a:lnTo>
                <a:lnTo>
                  <a:pt x="91356" y="18744"/>
                </a:lnTo>
                <a:lnTo>
                  <a:pt x="96590" y="27316"/>
                </a:lnTo>
                <a:lnTo>
                  <a:pt x="100422" y="33818"/>
                </a:lnTo>
                <a:lnTo>
                  <a:pt x="102390" y="38617"/>
                </a:lnTo>
                <a:lnTo>
                  <a:pt x="103115" y="44080"/>
                </a:lnTo>
                <a:lnTo>
                  <a:pt x="103115" y="61071"/>
                </a:lnTo>
                <a:lnTo>
                  <a:pt x="102390" y="66534"/>
                </a:lnTo>
                <a:lnTo>
                  <a:pt x="100422" y="71332"/>
                </a:lnTo>
                <a:lnTo>
                  <a:pt x="96590" y="77835"/>
                </a:lnTo>
                <a:lnTo>
                  <a:pt x="91356" y="86407"/>
                </a:lnTo>
                <a:close/>
              </a:path>
              <a:path w="374014" h="208279">
                <a:moveTo>
                  <a:pt x="171110" y="207788"/>
                </a:moveTo>
                <a:lnTo>
                  <a:pt x="44242" y="207788"/>
                </a:lnTo>
                <a:lnTo>
                  <a:pt x="38299" y="201845"/>
                </a:lnTo>
                <a:lnTo>
                  <a:pt x="38299" y="154755"/>
                </a:lnTo>
                <a:lnTo>
                  <a:pt x="148023" y="154755"/>
                </a:lnTo>
                <a:lnTo>
                  <a:pt x="148023" y="131210"/>
                </a:lnTo>
                <a:lnTo>
                  <a:pt x="36928" y="131210"/>
                </a:lnTo>
                <a:lnTo>
                  <a:pt x="36928" y="116581"/>
                </a:lnTo>
                <a:lnTo>
                  <a:pt x="165624" y="116581"/>
                </a:lnTo>
                <a:lnTo>
                  <a:pt x="165624" y="169385"/>
                </a:lnTo>
                <a:lnTo>
                  <a:pt x="55901" y="169385"/>
                </a:lnTo>
                <a:lnTo>
                  <a:pt x="55901" y="192930"/>
                </a:lnTo>
                <a:lnTo>
                  <a:pt x="171110" y="192930"/>
                </a:lnTo>
                <a:lnTo>
                  <a:pt x="171110" y="207788"/>
                </a:lnTo>
                <a:close/>
              </a:path>
              <a:path w="374014" h="208279">
                <a:moveTo>
                  <a:pt x="369527" y="152927"/>
                </a:moveTo>
                <a:lnTo>
                  <a:pt x="351925" y="152927"/>
                </a:lnTo>
                <a:lnTo>
                  <a:pt x="351925" y="0"/>
                </a:lnTo>
                <a:lnTo>
                  <a:pt x="369527" y="0"/>
                </a:lnTo>
                <a:lnTo>
                  <a:pt x="369527" y="152927"/>
                </a:lnTo>
                <a:close/>
              </a:path>
              <a:path w="374014" h="208279">
                <a:moveTo>
                  <a:pt x="236487" y="121838"/>
                </a:moveTo>
                <a:lnTo>
                  <a:pt x="212714" y="121838"/>
                </a:lnTo>
                <a:lnTo>
                  <a:pt x="212714" y="58976"/>
                </a:lnTo>
                <a:lnTo>
                  <a:pt x="283348" y="58976"/>
                </a:lnTo>
                <a:lnTo>
                  <a:pt x="283348" y="26745"/>
                </a:lnTo>
                <a:lnTo>
                  <a:pt x="211799" y="26745"/>
                </a:lnTo>
                <a:lnTo>
                  <a:pt x="211799" y="12572"/>
                </a:lnTo>
                <a:lnTo>
                  <a:pt x="300721" y="12572"/>
                </a:lnTo>
                <a:lnTo>
                  <a:pt x="300721" y="72920"/>
                </a:lnTo>
                <a:lnTo>
                  <a:pt x="230087" y="72920"/>
                </a:lnTo>
                <a:lnTo>
                  <a:pt x="230087" y="107666"/>
                </a:lnTo>
                <a:lnTo>
                  <a:pt x="327428" y="107666"/>
                </a:lnTo>
                <a:lnTo>
                  <a:pt x="328609" y="114752"/>
                </a:lnTo>
                <a:lnTo>
                  <a:pt x="306596" y="118849"/>
                </a:lnTo>
                <a:lnTo>
                  <a:pt x="289663" y="120952"/>
                </a:lnTo>
                <a:lnTo>
                  <a:pt x="269172" y="121728"/>
                </a:lnTo>
                <a:lnTo>
                  <a:pt x="236487" y="121838"/>
                </a:lnTo>
                <a:close/>
              </a:path>
              <a:path w="374014" h="208279">
                <a:moveTo>
                  <a:pt x="327428" y="107666"/>
                </a:moveTo>
                <a:lnTo>
                  <a:pt x="236487" y="107666"/>
                </a:lnTo>
                <a:lnTo>
                  <a:pt x="266950" y="107562"/>
                </a:lnTo>
                <a:lnTo>
                  <a:pt x="286463" y="106837"/>
                </a:lnTo>
                <a:lnTo>
                  <a:pt x="303446" y="104869"/>
                </a:lnTo>
                <a:lnTo>
                  <a:pt x="326323" y="101036"/>
                </a:lnTo>
                <a:lnTo>
                  <a:pt x="327428" y="107666"/>
                </a:lnTo>
                <a:close/>
              </a:path>
              <a:path w="374014" h="208279">
                <a:moveTo>
                  <a:pt x="373641" y="202759"/>
                </a:moveTo>
                <a:lnTo>
                  <a:pt x="247917" y="202759"/>
                </a:lnTo>
                <a:lnTo>
                  <a:pt x="241973" y="196816"/>
                </a:lnTo>
                <a:lnTo>
                  <a:pt x="241973" y="142183"/>
                </a:lnTo>
                <a:lnTo>
                  <a:pt x="259346" y="142183"/>
                </a:lnTo>
                <a:lnTo>
                  <a:pt x="259346" y="188358"/>
                </a:lnTo>
                <a:lnTo>
                  <a:pt x="373641" y="188358"/>
                </a:lnTo>
                <a:lnTo>
                  <a:pt x="373641" y="202759"/>
                </a:lnTo>
                <a:close/>
              </a:path>
            </a:pathLst>
          </a:custGeom>
          <a:solidFill>
            <a:srgbClr val="403322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5174403" y="6627731"/>
            <a:ext cx="390525" cy="198755"/>
          </a:xfrm>
          <a:custGeom>
            <a:avLst/>
            <a:gdLst/>
            <a:ahLst/>
            <a:cxnLst/>
            <a:rect l="l" t="t" r="r" b="b"/>
            <a:pathLst>
              <a:path w="390525" h="198754">
                <a:moveTo>
                  <a:pt x="169842" y="198416"/>
                </a:moveTo>
                <a:lnTo>
                  <a:pt x="152698" y="198416"/>
                </a:lnTo>
                <a:lnTo>
                  <a:pt x="152698" y="0"/>
                </a:lnTo>
                <a:lnTo>
                  <a:pt x="169842" y="0"/>
                </a:lnTo>
                <a:lnTo>
                  <a:pt x="169842" y="198416"/>
                </a:lnTo>
                <a:close/>
              </a:path>
              <a:path w="390525" h="198754">
                <a:moveTo>
                  <a:pt x="1371" y="112009"/>
                </a:moveTo>
                <a:lnTo>
                  <a:pt x="0" y="97379"/>
                </a:lnTo>
                <a:lnTo>
                  <a:pt x="28673" y="97336"/>
                </a:lnTo>
                <a:lnTo>
                  <a:pt x="47661" y="97036"/>
                </a:lnTo>
                <a:lnTo>
                  <a:pt x="90521" y="94636"/>
                </a:lnTo>
                <a:lnTo>
                  <a:pt x="97497" y="51304"/>
                </a:lnTo>
                <a:lnTo>
                  <a:pt x="97608" y="27888"/>
                </a:lnTo>
                <a:lnTo>
                  <a:pt x="15544" y="27888"/>
                </a:lnTo>
                <a:lnTo>
                  <a:pt x="15544" y="13258"/>
                </a:lnTo>
                <a:lnTo>
                  <a:pt x="114295" y="13258"/>
                </a:lnTo>
                <a:lnTo>
                  <a:pt x="114191" y="49386"/>
                </a:lnTo>
                <a:lnTo>
                  <a:pt x="113466" y="62262"/>
                </a:lnTo>
                <a:lnTo>
                  <a:pt x="111498" y="74924"/>
                </a:lnTo>
                <a:lnTo>
                  <a:pt x="107666" y="93264"/>
                </a:lnTo>
                <a:lnTo>
                  <a:pt x="136633" y="93264"/>
                </a:lnTo>
                <a:lnTo>
                  <a:pt x="96565" y="108698"/>
                </a:lnTo>
                <a:lnTo>
                  <a:pt x="74749" y="109952"/>
                </a:lnTo>
                <a:lnTo>
                  <a:pt x="74749" y="110866"/>
                </a:lnTo>
                <a:lnTo>
                  <a:pt x="57604" y="110866"/>
                </a:lnTo>
                <a:lnTo>
                  <a:pt x="27773" y="111866"/>
                </a:lnTo>
                <a:lnTo>
                  <a:pt x="16779" y="111991"/>
                </a:lnTo>
                <a:lnTo>
                  <a:pt x="1371" y="112009"/>
                </a:lnTo>
                <a:close/>
              </a:path>
              <a:path w="390525" h="198754">
                <a:moveTo>
                  <a:pt x="136633" y="93264"/>
                </a:moveTo>
                <a:lnTo>
                  <a:pt x="107666" y="93264"/>
                </a:lnTo>
                <a:lnTo>
                  <a:pt x="116984" y="92439"/>
                </a:lnTo>
                <a:lnTo>
                  <a:pt x="123067" y="91807"/>
                </a:lnTo>
                <a:lnTo>
                  <a:pt x="128592" y="91046"/>
                </a:lnTo>
                <a:lnTo>
                  <a:pt x="136239" y="89836"/>
                </a:lnTo>
                <a:lnTo>
                  <a:pt x="136633" y="93264"/>
                </a:lnTo>
                <a:close/>
              </a:path>
              <a:path w="390525" h="198754">
                <a:moveTo>
                  <a:pt x="74749" y="195902"/>
                </a:moveTo>
                <a:lnTo>
                  <a:pt x="57604" y="195902"/>
                </a:lnTo>
                <a:lnTo>
                  <a:pt x="57604" y="110866"/>
                </a:lnTo>
                <a:lnTo>
                  <a:pt x="74749" y="110866"/>
                </a:lnTo>
                <a:lnTo>
                  <a:pt x="74749" y="195902"/>
                </a:lnTo>
                <a:close/>
              </a:path>
              <a:path w="390525" h="198754">
                <a:moveTo>
                  <a:pt x="368487" y="122067"/>
                </a:moveTo>
                <a:lnTo>
                  <a:pt x="230876" y="122067"/>
                </a:lnTo>
                <a:lnTo>
                  <a:pt x="230876" y="60119"/>
                </a:lnTo>
                <a:lnTo>
                  <a:pt x="345171" y="60119"/>
                </a:lnTo>
                <a:lnTo>
                  <a:pt x="345171" y="26516"/>
                </a:lnTo>
                <a:lnTo>
                  <a:pt x="229733" y="26516"/>
                </a:lnTo>
                <a:lnTo>
                  <a:pt x="229733" y="12115"/>
                </a:lnTo>
                <a:lnTo>
                  <a:pt x="362544" y="12115"/>
                </a:lnTo>
                <a:lnTo>
                  <a:pt x="362544" y="74063"/>
                </a:lnTo>
                <a:lnTo>
                  <a:pt x="248249" y="74063"/>
                </a:lnTo>
                <a:lnTo>
                  <a:pt x="248249" y="107666"/>
                </a:lnTo>
                <a:lnTo>
                  <a:pt x="368487" y="107666"/>
                </a:lnTo>
                <a:lnTo>
                  <a:pt x="368487" y="122067"/>
                </a:lnTo>
                <a:close/>
              </a:path>
              <a:path w="390525" h="198754">
                <a:moveTo>
                  <a:pt x="305396" y="161156"/>
                </a:moveTo>
                <a:lnTo>
                  <a:pt x="288024" y="161156"/>
                </a:lnTo>
                <a:lnTo>
                  <a:pt x="288024" y="122067"/>
                </a:lnTo>
                <a:lnTo>
                  <a:pt x="305396" y="122067"/>
                </a:lnTo>
                <a:lnTo>
                  <a:pt x="305396" y="161156"/>
                </a:lnTo>
                <a:close/>
              </a:path>
              <a:path w="390525" h="198754">
                <a:moveTo>
                  <a:pt x="389975" y="175786"/>
                </a:moveTo>
                <a:lnTo>
                  <a:pt x="203445" y="175786"/>
                </a:lnTo>
                <a:lnTo>
                  <a:pt x="203445" y="161156"/>
                </a:lnTo>
                <a:lnTo>
                  <a:pt x="389975" y="161156"/>
                </a:lnTo>
                <a:lnTo>
                  <a:pt x="389975" y="175786"/>
                </a:lnTo>
                <a:close/>
              </a:path>
            </a:pathLst>
          </a:custGeom>
          <a:solidFill>
            <a:srgbClr val="403322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5635604" y="6627731"/>
            <a:ext cx="782320" cy="208915"/>
          </a:xfrm>
          <a:custGeom>
            <a:avLst/>
            <a:gdLst/>
            <a:ahLst/>
            <a:cxnLst/>
            <a:rect l="l" t="t" r="r" b="b"/>
            <a:pathLst>
              <a:path w="782320" h="208915">
                <a:moveTo>
                  <a:pt x="151326" y="129382"/>
                </a:moveTo>
                <a:lnTo>
                  <a:pt x="134411" y="126639"/>
                </a:lnTo>
                <a:lnTo>
                  <a:pt x="139961" y="99079"/>
                </a:lnTo>
                <a:lnTo>
                  <a:pt x="142811" y="80178"/>
                </a:lnTo>
                <a:lnTo>
                  <a:pt x="143861" y="61190"/>
                </a:lnTo>
                <a:lnTo>
                  <a:pt x="144012" y="33374"/>
                </a:lnTo>
                <a:lnTo>
                  <a:pt x="144012" y="31316"/>
                </a:lnTo>
                <a:lnTo>
                  <a:pt x="23316" y="31316"/>
                </a:lnTo>
                <a:lnTo>
                  <a:pt x="23316" y="16458"/>
                </a:lnTo>
                <a:lnTo>
                  <a:pt x="161156" y="16458"/>
                </a:lnTo>
                <a:lnTo>
                  <a:pt x="161152" y="33374"/>
                </a:lnTo>
                <a:lnTo>
                  <a:pt x="161002" y="62744"/>
                </a:lnTo>
                <a:lnTo>
                  <a:pt x="159927" y="82835"/>
                </a:lnTo>
                <a:lnTo>
                  <a:pt x="157009" y="102026"/>
                </a:lnTo>
                <a:lnTo>
                  <a:pt x="151326" y="129382"/>
                </a:lnTo>
                <a:close/>
              </a:path>
              <a:path w="782320" h="208915">
                <a:moveTo>
                  <a:pt x="90293" y="161156"/>
                </a:moveTo>
                <a:lnTo>
                  <a:pt x="73148" y="161156"/>
                </a:lnTo>
                <a:lnTo>
                  <a:pt x="73148" y="87778"/>
                </a:lnTo>
                <a:lnTo>
                  <a:pt x="90293" y="87778"/>
                </a:lnTo>
                <a:lnTo>
                  <a:pt x="90293" y="161156"/>
                </a:lnTo>
                <a:close/>
              </a:path>
              <a:path w="782320" h="208915">
                <a:moveTo>
                  <a:pt x="186529" y="175786"/>
                </a:moveTo>
                <a:lnTo>
                  <a:pt x="0" y="175786"/>
                </a:lnTo>
                <a:lnTo>
                  <a:pt x="0" y="161156"/>
                </a:lnTo>
                <a:lnTo>
                  <a:pt x="186529" y="161156"/>
                </a:lnTo>
                <a:lnTo>
                  <a:pt x="186529" y="175786"/>
                </a:lnTo>
                <a:close/>
              </a:path>
              <a:path w="782320" h="208915">
                <a:moveTo>
                  <a:pt x="380145" y="52347"/>
                </a:moveTo>
                <a:lnTo>
                  <a:pt x="363230" y="52347"/>
                </a:lnTo>
                <a:lnTo>
                  <a:pt x="363230" y="0"/>
                </a:lnTo>
                <a:lnTo>
                  <a:pt x="380145" y="0"/>
                </a:lnTo>
                <a:lnTo>
                  <a:pt x="380145" y="52347"/>
                </a:lnTo>
                <a:close/>
              </a:path>
              <a:path w="782320" h="208915">
                <a:moveTo>
                  <a:pt x="331227" y="116809"/>
                </a:moveTo>
                <a:lnTo>
                  <a:pt x="314311" y="116809"/>
                </a:lnTo>
                <a:lnTo>
                  <a:pt x="314311" y="3200"/>
                </a:lnTo>
                <a:lnTo>
                  <a:pt x="331227" y="3200"/>
                </a:lnTo>
                <a:lnTo>
                  <a:pt x="331227" y="52347"/>
                </a:lnTo>
                <a:lnTo>
                  <a:pt x="380145" y="52347"/>
                </a:lnTo>
                <a:lnTo>
                  <a:pt x="380145" y="66519"/>
                </a:lnTo>
                <a:lnTo>
                  <a:pt x="331227" y="66519"/>
                </a:lnTo>
                <a:lnTo>
                  <a:pt x="331227" y="116809"/>
                </a:lnTo>
                <a:close/>
              </a:path>
              <a:path w="782320" h="208915">
                <a:moveTo>
                  <a:pt x="380145" y="119324"/>
                </a:moveTo>
                <a:lnTo>
                  <a:pt x="363230" y="119324"/>
                </a:lnTo>
                <a:lnTo>
                  <a:pt x="363230" y="66519"/>
                </a:lnTo>
                <a:lnTo>
                  <a:pt x="380145" y="66519"/>
                </a:lnTo>
                <a:lnTo>
                  <a:pt x="380145" y="119324"/>
                </a:lnTo>
                <a:close/>
              </a:path>
              <a:path w="782320" h="208915">
                <a:moveTo>
                  <a:pt x="219675" y="117952"/>
                </a:moveTo>
                <a:lnTo>
                  <a:pt x="209388" y="106065"/>
                </a:lnTo>
                <a:lnTo>
                  <a:pt x="224533" y="98777"/>
                </a:lnTo>
                <a:lnTo>
                  <a:pt x="233676" y="94050"/>
                </a:lnTo>
                <a:lnTo>
                  <a:pt x="264297" y="70055"/>
                </a:lnTo>
                <a:lnTo>
                  <a:pt x="273165" y="29259"/>
                </a:lnTo>
                <a:lnTo>
                  <a:pt x="214875" y="29259"/>
                </a:lnTo>
                <a:lnTo>
                  <a:pt x="214875" y="14858"/>
                </a:lnTo>
                <a:lnTo>
                  <a:pt x="290309" y="14858"/>
                </a:lnTo>
                <a:lnTo>
                  <a:pt x="290211" y="48011"/>
                </a:lnTo>
                <a:lnTo>
                  <a:pt x="271567" y="86537"/>
                </a:lnTo>
                <a:lnTo>
                  <a:pt x="236294" y="109850"/>
                </a:lnTo>
                <a:lnTo>
                  <a:pt x="219675" y="117952"/>
                </a:lnTo>
                <a:close/>
              </a:path>
              <a:path w="782320" h="208915">
                <a:moveTo>
                  <a:pt x="380145" y="208474"/>
                </a:moveTo>
                <a:lnTo>
                  <a:pt x="363001" y="208474"/>
                </a:lnTo>
                <a:lnTo>
                  <a:pt x="363001" y="146755"/>
                </a:lnTo>
                <a:lnTo>
                  <a:pt x="245734" y="146755"/>
                </a:lnTo>
                <a:lnTo>
                  <a:pt x="245734" y="131896"/>
                </a:lnTo>
                <a:lnTo>
                  <a:pt x="380145" y="131896"/>
                </a:lnTo>
                <a:lnTo>
                  <a:pt x="380145" y="208474"/>
                </a:lnTo>
                <a:close/>
              </a:path>
              <a:path w="782320" h="208915">
                <a:moveTo>
                  <a:pt x="579019" y="114523"/>
                </a:moveTo>
                <a:lnTo>
                  <a:pt x="561418" y="114523"/>
                </a:lnTo>
                <a:lnTo>
                  <a:pt x="561418" y="0"/>
                </a:lnTo>
                <a:lnTo>
                  <a:pt x="579019" y="0"/>
                </a:lnTo>
                <a:lnTo>
                  <a:pt x="579019" y="114523"/>
                </a:lnTo>
                <a:close/>
              </a:path>
              <a:path w="782320" h="208915">
                <a:moveTo>
                  <a:pt x="444837" y="101265"/>
                </a:moveTo>
                <a:lnTo>
                  <a:pt x="421292" y="101265"/>
                </a:lnTo>
                <a:lnTo>
                  <a:pt x="421292" y="10743"/>
                </a:lnTo>
                <a:lnTo>
                  <a:pt x="438665" y="10743"/>
                </a:lnTo>
                <a:lnTo>
                  <a:pt x="438665" y="86864"/>
                </a:lnTo>
                <a:lnTo>
                  <a:pt x="533777" y="86864"/>
                </a:lnTo>
                <a:lnTo>
                  <a:pt x="480598" y="100397"/>
                </a:lnTo>
                <a:lnTo>
                  <a:pt x="460400" y="101233"/>
                </a:lnTo>
                <a:lnTo>
                  <a:pt x="444837" y="101265"/>
                </a:lnTo>
                <a:close/>
              </a:path>
              <a:path w="782320" h="208915">
                <a:moveTo>
                  <a:pt x="533777" y="86864"/>
                </a:moveTo>
                <a:lnTo>
                  <a:pt x="438665" y="86864"/>
                </a:lnTo>
                <a:lnTo>
                  <a:pt x="459374" y="86834"/>
                </a:lnTo>
                <a:lnTo>
                  <a:pt x="469296" y="86621"/>
                </a:lnTo>
                <a:lnTo>
                  <a:pt x="514928" y="82821"/>
                </a:lnTo>
                <a:lnTo>
                  <a:pt x="532615" y="79778"/>
                </a:lnTo>
                <a:lnTo>
                  <a:pt x="533777" y="86864"/>
                </a:lnTo>
                <a:close/>
              </a:path>
              <a:path w="782320" h="208915">
                <a:moveTo>
                  <a:pt x="579019" y="206645"/>
                </a:moveTo>
                <a:lnTo>
                  <a:pt x="459238" y="206645"/>
                </a:lnTo>
                <a:lnTo>
                  <a:pt x="453294" y="200702"/>
                </a:lnTo>
                <a:lnTo>
                  <a:pt x="453294" y="126867"/>
                </a:lnTo>
                <a:lnTo>
                  <a:pt x="579019" y="126867"/>
                </a:lnTo>
                <a:lnTo>
                  <a:pt x="579019" y="141268"/>
                </a:lnTo>
                <a:lnTo>
                  <a:pt x="470667" y="141268"/>
                </a:lnTo>
                <a:lnTo>
                  <a:pt x="470667" y="192016"/>
                </a:lnTo>
                <a:lnTo>
                  <a:pt x="579019" y="192016"/>
                </a:lnTo>
                <a:lnTo>
                  <a:pt x="579019" y="206645"/>
                </a:lnTo>
                <a:close/>
              </a:path>
              <a:path w="782320" h="208915">
                <a:moveTo>
                  <a:pt x="579019" y="192016"/>
                </a:moveTo>
                <a:lnTo>
                  <a:pt x="561418" y="192016"/>
                </a:lnTo>
                <a:lnTo>
                  <a:pt x="561418" y="141268"/>
                </a:lnTo>
                <a:lnTo>
                  <a:pt x="579019" y="141268"/>
                </a:lnTo>
                <a:lnTo>
                  <a:pt x="579019" y="192016"/>
                </a:lnTo>
                <a:close/>
              </a:path>
              <a:path w="782320" h="208915">
                <a:moveTo>
                  <a:pt x="782008" y="198416"/>
                </a:moveTo>
                <a:lnTo>
                  <a:pt x="764863" y="198416"/>
                </a:lnTo>
                <a:lnTo>
                  <a:pt x="764863" y="0"/>
                </a:lnTo>
                <a:lnTo>
                  <a:pt x="782008" y="0"/>
                </a:lnTo>
                <a:lnTo>
                  <a:pt x="782008" y="198416"/>
                </a:lnTo>
                <a:close/>
              </a:path>
              <a:path w="782320" h="208915">
                <a:moveTo>
                  <a:pt x="676627" y="106751"/>
                </a:moveTo>
                <a:lnTo>
                  <a:pt x="637053" y="94479"/>
                </a:lnTo>
                <a:lnTo>
                  <a:pt x="622334" y="67794"/>
                </a:lnTo>
                <a:lnTo>
                  <a:pt x="622334" y="51070"/>
                </a:lnTo>
                <a:lnTo>
                  <a:pt x="648739" y="17715"/>
                </a:lnTo>
                <a:lnTo>
                  <a:pt x="676627" y="11886"/>
                </a:lnTo>
                <a:lnTo>
                  <a:pt x="685807" y="11977"/>
                </a:lnTo>
                <a:lnTo>
                  <a:pt x="717889" y="26059"/>
                </a:lnTo>
                <a:lnTo>
                  <a:pt x="676627" y="26059"/>
                </a:lnTo>
                <a:lnTo>
                  <a:pt x="667219" y="26191"/>
                </a:lnTo>
                <a:lnTo>
                  <a:pt x="661369" y="27116"/>
                </a:lnTo>
                <a:lnTo>
                  <a:pt x="656633" y="29627"/>
                </a:lnTo>
                <a:lnTo>
                  <a:pt x="650568" y="34517"/>
                </a:lnTo>
                <a:lnTo>
                  <a:pt x="640510" y="42975"/>
                </a:lnTo>
                <a:lnTo>
                  <a:pt x="640510" y="75892"/>
                </a:lnTo>
                <a:lnTo>
                  <a:pt x="676627" y="92807"/>
                </a:lnTo>
                <a:lnTo>
                  <a:pt x="717711" y="92807"/>
                </a:lnTo>
                <a:lnTo>
                  <a:pt x="716202" y="94479"/>
                </a:lnTo>
                <a:lnTo>
                  <a:pt x="685807" y="106660"/>
                </a:lnTo>
                <a:lnTo>
                  <a:pt x="676627" y="106751"/>
                </a:lnTo>
                <a:close/>
              </a:path>
              <a:path w="782320" h="208915">
                <a:moveTo>
                  <a:pt x="717711" y="92807"/>
                </a:moveTo>
                <a:lnTo>
                  <a:pt x="676627" y="92807"/>
                </a:lnTo>
                <a:lnTo>
                  <a:pt x="686035" y="92675"/>
                </a:lnTo>
                <a:lnTo>
                  <a:pt x="691886" y="91750"/>
                </a:lnTo>
                <a:lnTo>
                  <a:pt x="696622" y="89239"/>
                </a:lnTo>
                <a:lnTo>
                  <a:pt x="702687" y="84349"/>
                </a:lnTo>
                <a:lnTo>
                  <a:pt x="712745" y="75892"/>
                </a:lnTo>
                <a:lnTo>
                  <a:pt x="712745" y="42975"/>
                </a:lnTo>
                <a:lnTo>
                  <a:pt x="676627" y="26059"/>
                </a:lnTo>
                <a:lnTo>
                  <a:pt x="717889" y="26059"/>
                </a:lnTo>
                <a:lnTo>
                  <a:pt x="730921" y="51070"/>
                </a:lnTo>
                <a:lnTo>
                  <a:pt x="730921" y="67794"/>
                </a:lnTo>
                <a:lnTo>
                  <a:pt x="730146" y="73177"/>
                </a:lnTo>
                <a:lnTo>
                  <a:pt x="728042" y="77917"/>
                </a:lnTo>
                <a:lnTo>
                  <a:pt x="723946" y="84349"/>
                </a:lnTo>
                <a:lnTo>
                  <a:pt x="719656" y="90652"/>
                </a:lnTo>
                <a:lnTo>
                  <a:pt x="717711" y="92807"/>
                </a:lnTo>
                <a:close/>
              </a:path>
              <a:path w="782320" h="208915">
                <a:moveTo>
                  <a:pt x="614222" y="156813"/>
                </a:moveTo>
                <a:lnTo>
                  <a:pt x="612622" y="141954"/>
                </a:lnTo>
                <a:lnTo>
                  <a:pt x="635652" y="141926"/>
                </a:lnTo>
                <a:lnTo>
                  <a:pt x="651139" y="141726"/>
                </a:lnTo>
                <a:lnTo>
                  <a:pt x="708873" y="139008"/>
                </a:lnTo>
                <a:lnTo>
                  <a:pt x="748862" y="134411"/>
                </a:lnTo>
                <a:lnTo>
                  <a:pt x="750691" y="148355"/>
                </a:lnTo>
                <a:lnTo>
                  <a:pt x="709978" y="153321"/>
                </a:lnTo>
                <a:lnTo>
                  <a:pt x="667085" y="155896"/>
                </a:lnTo>
                <a:lnTo>
                  <a:pt x="636858" y="156779"/>
                </a:lnTo>
                <a:lnTo>
                  <a:pt x="614222" y="156813"/>
                </a:lnTo>
                <a:close/>
              </a:path>
            </a:pathLst>
          </a:custGeom>
          <a:solidFill>
            <a:srgbClr val="403322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6505331" y="6627731"/>
            <a:ext cx="594360" cy="210820"/>
          </a:xfrm>
          <a:custGeom>
            <a:avLst/>
            <a:gdLst/>
            <a:ahLst/>
            <a:cxnLst/>
            <a:rect l="l" t="t" r="r" b="b"/>
            <a:pathLst>
              <a:path w="594359" h="210820">
                <a:moveTo>
                  <a:pt x="93264" y="114752"/>
                </a:moveTo>
                <a:lnTo>
                  <a:pt x="53261" y="107551"/>
                </a:lnTo>
                <a:lnTo>
                  <a:pt x="24585" y="80996"/>
                </a:lnTo>
                <a:lnTo>
                  <a:pt x="21382" y="69945"/>
                </a:lnTo>
                <a:lnTo>
                  <a:pt x="21382" y="51990"/>
                </a:lnTo>
                <a:lnTo>
                  <a:pt x="43755" y="18687"/>
                </a:lnTo>
                <a:lnTo>
                  <a:pt x="93264" y="7314"/>
                </a:lnTo>
                <a:lnTo>
                  <a:pt x="107262" y="7425"/>
                </a:lnTo>
                <a:lnTo>
                  <a:pt x="147035" y="21258"/>
                </a:lnTo>
                <a:lnTo>
                  <a:pt x="93264" y="21258"/>
                </a:lnTo>
                <a:lnTo>
                  <a:pt x="77595" y="21425"/>
                </a:lnTo>
                <a:lnTo>
                  <a:pt x="41660" y="43189"/>
                </a:lnTo>
                <a:lnTo>
                  <a:pt x="40003" y="58519"/>
                </a:lnTo>
                <a:lnTo>
                  <a:pt x="40003" y="63548"/>
                </a:lnTo>
                <a:lnTo>
                  <a:pt x="61344" y="96143"/>
                </a:lnTo>
                <a:lnTo>
                  <a:pt x="93264" y="100579"/>
                </a:lnTo>
                <a:lnTo>
                  <a:pt x="147072" y="100579"/>
                </a:lnTo>
                <a:lnTo>
                  <a:pt x="142774" y="103199"/>
                </a:lnTo>
                <a:lnTo>
                  <a:pt x="133268" y="107551"/>
                </a:lnTo>
                <a:lnTo>
                  <a:pt x="123513" y="111714"/>
                </a:lnTo>
                <a:lnTo>
                  <a:pt x="116095" y="113852"/>
                </a:lnTo>
                <a:lnTo>
                  <a:pt x="107262" y="114639"/>
                </a:lnTo>
                <a:lnTo>
                  <a:pt x="93264" y="114752"/>
                </a:lnTo>
                <a:close/>
              </a:path>
              <a:path w="594359" h="210820">
                <a:moveTo>
                  <a:pt x="147072" y="100579"/>
                </a:moveTo>
                <a:lnTo>
                  <a:pt x="93264" y="100579"/>
                </a:lnTo>
                <a:lnTo>
                  <a:pt x="108934" y="100415"/>
                </a:lnTo>
                <a:lnTo>
                  <a:pt x="144869" y="78863"/>
                </a:lnTo>
                <a:lnTo>
                  <a:pt x="146526" y="63548"/>
                </a:lnTo>
                <a:lnTo>
                  <a:pt x="146526" y="58519"/>
                </a:lnTo>
                <a:lnTo>
                  <a:pt x="125185" y="25743"/>
                </a:lnTo>
                <a:lnTo>
                  <a:pt x="93264" y="21258"/>
                </a:lnTo>
                <a:lnTo>
                  <a:pt x="147035" y="21258"/>
                </a:lnTo>
                <a:lnTo>
                  <a:pt x="165147" y="51990"/>
                </a:lnTo>
                <a:lnTo>
                  <a:pt x="165147" y="69945"/>
                </a:lnTo>
                <a:lnTo>
                  <a:pt x="148455" y="99736"/>
                </a:lnTo>
                <a:lnTo>
                  <a:pt x="147072" y="100579"/>
                </a:lnTo>
                <a:close/>
              </a:path>
              <a:path w="594359" h="210820">
                <a:moveTo>
                  <a:pt x="64919" y="161156"/>
                </a:moveTo>
                <a:lnTo>
                  <a:pt x="47775" y="161156"/>
                </a:lnTo>
                <a:lnTo>
                  <a:pt x="47775" y="121610"/>
                </a:lnTo>
                <a:lnTo>
                  <a:pt x="64919" y="121610"/>
                </a:lnTo>
                <a:lnTo>
                  <a:pt x="64919" y="161156"/>
                </a:lnTo>
                <a:close/>
              </a:path>
              <a:path w="594359" h="210820">
                <a:moveTo>
                  <a:pt x="138525" y="161156"/>
                </a:moveTo>
                <a:lnTo>
                  <a:pt x="121610" y="161156"/>
                </a:lnTo>
                <a:lnTo>
                  <a:pt x="121610" y="121610"/>
                </a:lnTo>
                <a:lnTo>
                  <a:pt x="138525" y="121610"/>
                </a:lnTo>
                <a:lnTo>
                  <a:pt x="138525" y="161156"/>
                </a:lnTo>
                <a:close/>
              </a:path>
              <a:path w="594359" h="210820">
                <a:moveTo>
                  <a:pt x="186529" y="175786"/>
                </a:moveTo>
                <a:lnTo>
                  <a:pt x="0" y="175786"/>
                </a:lnTo>
                <a:lnTo>
                  <a:pt x="0" y="161156"/>
                </a:lnTo>
                <a:lnTo>
                  <a:pt x="186529" y="161156"/>
                </a:lnTo>
                <a:lnTo>
                  <a:pt x="186529" y="175786"/>
                </a:lnTo>
                <a:close/>
              </a:path>
              <a:path w="594359" h="210820">
                <a:moveTo>
                  <a:pt x="374888" y="127324"/>
                </a:moveTo>
                <a:lnTo>
                  <a:pt x="357515" y="127324"/>
                </a:lnTo>
                <a:lnTo>
                  <a:pt x="357515" y="82063"/>
                </a:lnTo>
                <a:lnTo>
                  <a:pt x="318883" y="82063"/>
                </a:lnTo>
                <a:lnTo>
                  <a:pt x="318883" y="67891"/>
                </a:lnTo>
                <a:lnTo>
                  <a:pt x="357515" y="67891"/>
                </a:lnTo>
                <a:lnTo>
                  <a:pt x="357515" y="0"/>
                </a:lnTo>
                <a:lnTo>
                  <a:pt x="374888" y="0"/>
                </a:lnTo>
                <a:lnTo>
                  <a:pt x="374888" y="127324"/>
                </a:lnTo>
                <a:close/>
              </a:path>
              <a:path w="594359" h="210820">
                <a:moveTo>
                  <a:pt x="296939" y="18515"/>
                </a:moveTo>
                <a:lnTo>
                  <a:pt x="236133" y="18515"/>
                </a:lnTo>
                <a:lnTo>
                  <a:pt x="236133" y="4343"/>
                </a:lnTo>
                <a:lnTo>
                  <a:pt x="296939" y="4343"/>
                </a:lnTo>
                <a:lnTo>
                  <a:pt x="296939" y="18515"/>
                </a:lnTo>
                <a:close/>
              </a:path>
              <a:path w="594359" h="210820">
                <a:moveTo>
                  <a:pt x="318655" y="52347"/>
                </a:moveTo>
                <a:lnTo>
                  <a:pt x="214417" y="52347"/>
                </a:lnTo>
                <a:lnTo>
                  <a:pt x="214417" y="38174"/>
                </a:lnTo>
                <a:lnTo>
                  <a:pt x="318655" y="38174"/>
                </a:lnTo>
                <a:lnTo>
                  <a:pt x="318655" y="52347"/>
                </a:lnTo>
                <a:close/>
              </a:path>
              <a:path w="594359" h="210820">
                <a:moveTo>
                  <a:pt x="220818" y="123896"/>
                </a:moveTo>
                <a:lnTo>
                  <a:pt x="208931" y="113380"/>
                </a:lnTo>
                <a:lnTo>
                  <a:pt x="220193" y="105703"/>
                </a:lnTo>
                <a:lnTo>
                  <a:pt x="227018" y="100822"/>
                </a:lnTo>
                <a:lnTo>
                  <a:pt x="258078" y="63776"/>
                </a:lnTo>
                <a:lnTo>
                  <a:pt x="258307" y="52347"/>
                </a:lnTo>
                <a:lnTo>
                  <a:pt x="274765" y="52347"/>
                </a:lnTo>
                <a:lnTo>
                  <a:pt x="274637" y="62065"/>
                </a:lnTo>
                <a:lnTo>
                  <a:pt x="273737" y="68377"/>
                </a:lnTo>
                <a:lnTo>
                  <a:pt x="271294" y="74045"/>
                </a:lnTo>
                <a:lnTo>
                  <a:pt x="266536" y="81835"/>
                </a:lnTo>
                <a:lnTo>
                  <a:pt x="267679" y="82292"/>
                </a:lnTo>
                <a:lnTo>
                  <a:pt x="285647" y="82292"/>
                </a:lnTo>
                <a:lnTo>
                  <a:pt x="292604" y="87321"/>
                </a:lnTo>
                <a:lnTo>
                  <a:pt x="263107" y="87321"/>
                </a:lnTo>
                <a:lnTo>
                  <a:pt x="261736" y="88693"/>
                </a:lnTo>
                <a:lnTo>
                  <a:pt x="255564" y="96465"/>
                </a:lnTo>
                <a:lnTo>
                  <a:pt x="239993" y="109623"/>
                </a:lnTo>
                <a:lnTo>
                  <a:pt x="235433" y="113266"/>
                </a:lnTo>
                <a:lnTo>
                  <a:pt x="229824" y="117424"/>
                </a:lnTo>
                <a:lnTo>
                  <a:pt x="220818" y="123896"/>
                </a:lnTo>
                <a:close/>
              </a:path>
              <a:path w="594359" h="210820">
                <a:moveTo>
                  <a:pt x="285647" y="82292"/>
                </a:moveTo>
                <a:lnTo>
                  <a:pt x="267679" y="82292"/>
                </a:lnTo>
                <a:lnTo>
                  <a:pt x="271565" y="79549"/>
                </a:lnTo>
                <a:lnTo>
                  <a:pt x="274079" y="77720"/>
                </a:lnTo>
                <a:lnTo>
                  <a:pt x="278880" y="77720"/>
                </a:lnTo>
                <a:lnTo>
                  <a:pt x="281852" y="79549"/>
                </a:lnTo>
                <a:lnTo>
                  <a:pt x="285647" y="82292"/>
                </a:lnTo>
                <a:close/>
              </a:path>
              <a:path w="594359" h="210820">
                <a:moveTo>
                  <a:pt x="312026" y="120695"/>
                </a:moveTo>
                <a:lnTo>
                  <a:pt x="269279" y="88693"/>
                </a:lnTo>
                <a:lnTo>
                  <a:pt x="267222" y="87321"/>
                </a:lnTo>
                <a:lnTo>
                  <a:pt x="292604" y="87321"/>
                </a:lnTo>
                <a:lnTo>
                  <a:pt x="323912" y="109952"/>
                </a:lnTo>
                <a:lnTo>
                  <a:pt x="312026" y="120695"/>
                </a:lnTo>
                <a:close/>
              </a:path>
              <a:path w="594359" h="210820">
                <a:moveTo>
                  <a:pt x="312026" y="210303"/>
                </a:moveTo>
                <a:lnTo>
                  <a:pt x="274206" y="205674"/>
                </a:lnTo>
                <a:lnTo>
                  <a:pt x="247563" y="170757"/>
                </a:lnTo>
                <a:lnTo>
                  <a:pt x="247563" y="159327"/>
                </a:lnTo>
                <a:lnTo>
                  <a:pt x="285200" y="133561"/>
                </a:lnTo>
                <a:lnTo>
                  <a:pt x="312026" y="131439"/>
                </a:lnTo>
                <a:lnTo>
                  <a:pt x="324278" y="131518"/>
                </a:lnTo>
                <a:lnTo>
                  <a:pt x="360944" y="141983"/>
                </a:lnTo>
                <a:lnTo>
                  <a:pt x="364840" y="145383"/>
                </a:lnTo>
                <a:lnTo>
                  <a:pt x="312026" y="145383"/>
                </a:lnTo>
                <a:lnTo>
                  <a:pt x="298498" y="145490"/>
                </a:lnTo>
                <a:lnTo>
                  <a:pt x="290381" y="146240"/>
                </a:lnTo>
                <a:lnTo>
                  <a:pt x="284429" y="148276"/>
                </a:lnTo>
                <a:lnTo>
                  <a:pt x="277394" y="152241"/>
                </a:lnTo>
                <a:lnTo>
                  <a:pt x="265850" y="159098"/>
                </a:lnTo>
                <a:lnTo>
                  <a:pt x="265850" y="182643"/>
                </a:lnTo>
                <a:lnTo>
                  <a:pt x="364798" y="196359"/>
                </a:lnTo>
                <a:lnTo>
                  <a:pt x="364669" y="196514"/>
                </a:lnTo>
                <a:lnTo>
                  <a:pt x="324278" y="210224"/>
                </a:lnTo>
                <a:lnTo>
                  <a:pt x="312026" y="210303"/>
                </a:lnTo>
                <a:close/>
              </a:path>
              <a:path w="594359" h="210820">
                <a:moveTo>
                  <a:pt x="364798" y="196359"/>
                </a:moveTo>
                <a:lnTo>
                  <a:pt x="312026" y="196359"/>
                </a:lnTo>
                <a:lnTo>
                  <a:pt x="325419" y="196252"/>
                </a:lnTo>
                <a:lnTo>
                  <a:pt x="333456" y="195502"/>
                </a:lnTo>
                <a:lnTo>
                  <a:pt x="339349" y="193466"/>
                </a:lnTo>
                <a:lnTo>
                  <a:pt x="346314" y="189501"/>
                </a:lnTo>
                <a:lnTo>
                  <a:pt x="357744" y="182643"/>
                </a:lnTo>
                <a:lnTo>
                  <a:pt x="357744" y="159098"/>
                </a:lnTo>
                <a:lnTo>
                  <a:pt x="312026" y="145383"/>
                </a:lnTo>
                <a:lnTo>
                  <a:pt x="364840" y="145383"/>
                </a:lnTo>
                <a:lnTo>
                  <a:pt x="369059" y="150412"/>
                </a:lnTo>
                <a:lnTo>
                  <a:pt x="376259" y="159327"/>
                </a:lnTo>
                <a:lnTo>
                  <a:pt x="376259" y="182186"/>
                </a:lnTo>
                <a:lnTo>
                  <a:pt x="369059" y="191215"/>
                </a:lnTo>
                <a:lnTo>
                  <a:pt x="364798" y="196359"/>
                </a:lnTo>
                <a:close/>
              </a:path>
              <a:path w="594359" h="210820">
                <a:moveTo>
                  <a:pt x="501070" y="73377"/>
                </a:moveTo>
                <a:lnTo>
                  <a:pt x="460084" y="69134"/>
                </a:lnTo>
                <a:lnTo>
                  <a:pt x="432493" y="36574"/>
                </a:lnTo>
                <a:lnTo>
                  <a:pt x="432761" y="26771"/>
                </a:lnTo>
                <a:lnTo>
                  <a:pt x="468924" y="1242"/>
                </a:lnTo>
                <a:lnTo>
                  <a:pt x="501070" y="0"/>
                </a:lnTo>
                <a:lnTo>
                  <a:pt x="521161" y="155"/>
                </a:lnTo>
                <a:lnTo>
                  <a:pt x="533215" y="1242"/>
                </a:lnTo>
                <a:lnTo>
                  <a:pt x="542055" y="4194"/>
                </a:lnTo>
                <a:lnTo>
                  <a:pt x="552503" y="9943"/>
                </a:lnTo>
                <a:lnTo>
                  <a:pt x="557215" y="12801"/>
                </a:lnTo>
                <a:lnTo>
                  <a:pt x="501070" y="12801"/>
                </a:lnTo>
                <a:lnTo>
                  <a:pt x="486338" y="12899"/>
                </a:lnTo>
                <a:lnTo>
                  <a:pt x="477511" y="13586"/>
                </a:lnTo>
                <a:lnTo>
                  <a:pt x="471062" y="15453"/>
                </a:lnTo>
                <a:lnTo>
                  <a:pt x="463467" y="19087"/>
                </a:lnTo>
                <a:lnTo>
                  <a:pt x="451009" y="25373"/>
                </a:lnTo>
                <a:lnTo>
                  <a:pt x="451009" y="47546"/>
                </a:lnTo>
                <a:lnTo>
                  <a:pt x="557724" y="60119"/>
                </a:lnTo>
                <a:lnTo>
                  <a:pt x="552503" y="63319"/>
                </a:lnTo>
                <a:lnTo>
                  <a:pt x="542055" y="69134"/>
                </a:lnTo>
                <a:lnTo>
                  <a:pt x="533215" y="72120"/>
                </a:lnTo>
                <a:lnTo>
                  <a:pt x="521161" y="73220"/>
                </a:lnTo>
                <a:lnTo>
                  <a:pt x="501070" y="73377"/>
                </a:lnTo>
                <a:close/>
              </a:path>
              <a:path w="594359" h="210820">
                <a:moveTo>
                  <a:pt x="557724" y="60119"/>
                </a:moveTo>
                <a:lnTo>
                  <a:pt x="501070" y="60119"/>
                </a:lnTo>
                <a:lnTo>
                  <a:pt x="515801" y="60021"/>
                </a:lnTo>
                <a:lnTo>
                  <a:pt x="524629" y="59333"/>
                </a:lnTo>
                <a:lnTo>
                  <a:pt x="531078" y="57467"/>
                </a:lnTo>
                <a:lnTo>
                  <a:pt x="538673" y="53833"/>
                </a:lnTo>
                <a:lnTo>
                  <a:pt x="551131" y="47546"/>
                </a:lnTo>
                <a:lnTo>
                  <a:pt x="551131" y="25373"/>
                </a:lnTo>
                <a:lnTo>
                  <a:pt x="501070" y="12801"/>
                </a:lnTo>
                <a:lnTo>
                  <a:pt x="557215" y="12801"/>
                </a:lnTo>
                <a:lnTo>
                  <a:pt x="562414" y="15953"/>
                </a:lnTo>
                <a:lnTo>
                  <a:pt x="567504" y="20730"/>
                </a:lnTo>
                <a:lnTo>
                  <a:pt x="569379" y="26771"/>
                </a:lnTo>
                <a:lnTo>
                  <a:pt x="569647" y="36574"/>
                </a:lnTo>
                <a:lnTo>
                  <a:pt x="569379" y="46378"/>
                </a:lnTo>
                <a:lnTo>
                  <a:pt x="567504" y="52432"/>
                </a:lnTo>
                <a:lnTo>
                  <a:pt x="562414" y="57244"/>
                </a:lnTo>
                <a:lnTo>
                  <a:pt x="557724" y="60119"/>
                </a:lnTo>
                <a:close/>
              </a:path>
              <a:path w="594359" h="210820">
                <a:moveTo>
                  <a:pt x="594335" y="103780"/>
                </a:moveTo>
                <a:lnTo>
                  <a:pt x="407805" y="103780"/>
                </a:lnTo>
                <a:lnTo>
                  <a:pt x="407805" y="89150"/>
                </a:lnTo>
                <a:lnTo>
                  <a:pt x="594335" y="89150"/>
                </a:lnTo>
                <a:lnTo>
                  <a:pt x="594335" y="103780"/>
                </a:lnTo>
                <a:close/>
              </a:path>
              <a:path w="594359" h="210820">
                <a:moveTo>
                  <a:pt x="572161" y="207788"/>
                </a:moveTo>
                <a:lnTo>
                  <a:pt x="442779" y="207788"/>
                </a:lnTo>
                <a:lnTo>
                  <a:pt x="436836" y="201845"/>
                </a:lnTo>
                <a:lnTo>
                  <a:pt x="436836" y="158641"/>
                </a:lnTo>
                <a:lnTo>
                  <a:pt x="549531" y="158641"/>
                </a:lnTo>
                <a:lnTo>
                  <a:pt x="549531" y="137154"/>
                </a:lnTo>
                <a:lnTo>
                  <a:pt x="435464" y="137154"/>
                </a:lnTo>
                <a:lnTo>
                  <a:pt x="435464" y="122981"/>
                </a:lnTo>
                <a:lnTo>
                  <a:pt x="566218" y="122981"/>
                </a:lnTo>
                <a:lnTo>
                  <a:pt x="566218" y="171900"/>
                </a:lnTo>
                <a:lnTo>
                  <a:pt x="453523" y="171900"/>
                </a:lnTo>
                <a:lnTo>
                  <a:pt x="453523" y="193616"/>
                </a:lnTo>
                <a:lnTo>
                  <a:pt x="572161" y="193616"/>
                </a:lnTo>
                <a:lnTo>
                  <a:pt x="572161" y="207788"/>
                </a:lnTo>
                <a:close/>
              </a:path>
            </a:pathLst>
          </a:custGeom>
          <a:solidFill>
            <a:srgbClr val="403322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7171024" y="6627731"/>
            <a:ext cx="600710" cy="208279"/>
          </a:xfrm>
          <a:custGeom>
            <a:avLst/>
            <a:gdLst/>
            <a:ahLst/>
            <a:cxnLst/>
            <a:rect l="l" t="t" r="r" b="b"/>
            <a:pathLst>
              <a:path w="600709" h="208279">
                <a:moveTo>
                  <a:pt x="20573" y="95550"/>
                </a:moveTo>
                <a:lnTo>
                  <a:pt x="10972" y="82292"/>
                </a:lnTo>
                <a:lnTo>
                  <a:pt x="28666" y="74191"/>
                </a:lnTo>
                <a:lnTo>
                  <a:pt x="39374" y="68920"/>
                </a:lnTo>
                <a:lnTo>
                  <a:pt x="71934" y="46661"/>
                </a:lnTo>
                <a:lnTo>
                  <a:pt x="85721" y="3886"/>
                </a:lnTo>
                <a:lnTo>
                  <a:pt x="103551" y="3886"/>
                </a:lnTo>
                <a:lnTo>
                  <a:pt x="103551" y="23087"/>
                </a:lnTo>
                <a:lnTo>
                  <a:pt x="97836" y="41374"/>
                </a:lnTo>
                <a:lnTo>
                  <a:pt x="91664" y="49604"/>
                </a:lnTo>
                <a:lnTo>
                  <a:pt x="92807" y="50061"/>
                </a:lnTo>
                <a:lnTo>
                  <a:pt x="119455" y="50061"/>
                </a:lnTo>
                <a:lnTo>
                  <a:pt x="126445" y="53947"/>
                </a:lnTo>
                <a:lnTo>
                  <a:pt x="88693" y="53947"/>
                </a:lnTo>
                <a:lnTo>
                  <a:pt x="85721" y="56233"/>
                </a:lnTo>
                <a:lnTo>
                  <a:pt x="51609" y="79992"/>
                </a:lnTo>
                <a:lnTo>
                  <a:pt x="35219" y="88535"/>
                </a:lnTo>
                <a:lnTo>
                  <a:pt x="20573" y="95550"/>
                </a:lnTo>
                <a:close/>
              </a:path>
              <a:path w="600709" h="208279">
                <a:moveTo>
                  <a:pt x="119455" y="50061"/>
                </a:moveTo>
                <a:lnTo>
                  <a:pt x="92807" y="50061"/>
                </a:lnTo>
                <a:lnTo>
                  <a:pt x="98751" y="45718"/>
                </a:lnTo>
                <a:lnTo>
                  <a:pt x="101722" y="43432"/>
                </a:lnTo>
                <a:lnTo>
                  <a:pt x="107894" y="43432"/>
                </a:lnTo>
                <a:lnTo>
                  <a:pt x="110409" y="45032"/>
                </a:lnTo>
                <a:lnTo>
                  <a:pt x="119455" y="50061"/>
                </a:lnTo>
                <a:close/>
              </a:path>
              <a:path w="600709" h="208279">
                <a:moveTo>
                  <a:pt x="165956" y="94865"/>
                </a:moveTo>
                <a:lnTo>
                  <a:pt x="94865" y="53947"/>
                </a:lnTo>
                <a:lnTo>
                  <a:pt x="126445" y="53947"/>
                </a:lnTo>
                <a:lnTo>
                  <a:pt x="175786" y="81378"/>
                </a:lnTo>
                <a:lnTo>
                  <a:pt x="165956" y="94865"/>
                </a:lnTo>
                <a:close/>
              </a:path>
              <a:path w="600709" h="208279">
                <a:moveTo>
                  <a:pt x="186529" y="132125"/>
                </a:moveTo>
                <a:lnTo>
                  <a:pt x="0" y="132125"/>
                </a:lnTo>
                <a:lnTo>
                  <a:pt x="0" y="117495"/>
                </a:lnTo>
                <a:lnTo>
                  <a:pt x="186529" y="117495"/>
                </a:lnTo>
                <a:lnTo>
                  <a:pt x="186529" y="132125"/>
                </a:lnTo>
                <a:close/>
              </a:path>
              <a:path w="600709" h="208279">
                <a:moveTo>
                  <a:pt x="101951" y="206417"/>
                </a:moveTo>
                <a:lnTo>
                  <a:pt x="84578" y="206417"/>
                </a:lnTo>
                <a:lnTo>
                  <a:pt x="84578" y="132125"/>
                </a:lnTo>
                <a:lnTo>
                  <a:pt x="101951" y="132125"/>
                </a:lnTo>
                <a:lnTo>
                  <a:pt x="101951" y="206417"/>
                </a:lnTo>
                <a:close/>
              </a:path>
              <a:path w="600709" h="208279">
                <a:moveTo>
                  <a:pt x="374888" y="121381"/>
                </a:moveTo>
                <a:lnTo>
                  <a:pt x="357515" y="121381"/>
                </a:lnTo>
                <a:lnTo>
                  <a:pt x="357515" y="83892"/>
                </a:lnTo>
                <a:lnTo>
                  <a:pt x="316597" y="83892"/>
                </a:lnTo>
                <a:lnTo>
                  <a:pt x="316597" y="69948"/>
                </a:lnTo>
                <a:lnTo>
                  <a:pt x="357515" y="69948"/>
                </a:lnTo>
                <a:lnTo>
                  <a:pt x="357515" y="42060"/>
                </a:lnTo>
                <a:lnTo>
                  <a:pt x="316597" y="42060"/>
                </a:lnTo>
                <a:lnTo>
                  <a:pt x="316597" y="28116"/>
                </a:lnTo>
                <a:lnTo>
                  <a:pt x="357515" y="28116"/>
                </a:lnTo>
                <a:lnTo>
                  <a:pt x="357515" y="0"/>
                </a:lnTo>
                <a:lnTo>
                  <a:pt x="374888" y="0"/>
                </a:lnTo>
                <a:lnTo>
                  <a:pt x="374888" y="121381"/>
                </a:lnTo>
                <a:close/>
              </a:path>
              <a:path w="600709" h="208279">
                <a:moveTo>
                  <a:pt x="237276" y="113838"/>
                </a:moveTo>
                <a:lnTo>
                  <a:pt x="216703" y="113838"/>
                </a:lnTo>
                <a:lnTo>
                  <a:pt x="216703" y="53947"/>
                </a:lnTo>
                <a:lnTo>
                  <a:pt x="283223" y="53947"/>
                </a:lnTo>
                <a:lnTo>
                  <a:pt x="283223" y="24002"/>
                </a:lnTo>
                <a:lnTo>
                  <a:pt x="216018" y="24002"/>
                </a:lnTo>
                <a:lnTo>
                  <a:pt x="216018" y="9829"/>
                </a:lnTo>
                <a:lnTo>
                  <a:pt x="299910" y="9829"/>
                </a:lnTo>
                <a:lnTo>
                  <a:pt x="299910" y="67891"/>
                </a:lnTo>
                <a:lnTo>
                  <a:pt x="233390" y="67891"/>
                </a:lnTo>
                <a:lnTo>
                  <a:pt x="233390" y="99665"/>
                </a:lnTo>
                <a:lnTo>
                  <a:pt x="315306" y="99665"/>
                </a:lnTo>
                <a:lnTo>
                  <a:pt x="316369" y="106751"/>
                </a:lnTo>
                <a:lnTo>
                  <a:pt x="296488" y="110848"/>
                </a:lnTo>
                <a:lnTo>
                  <a:pt x="281623" y="112952"/>
                </a:lnTo>
                <a:lnTo>
                  <a:pt x="264357" y="113727"/>
                </a:lnTo>
                <a:lnTo>
                  <a:pt x="237276" y="113838"/>
                </a:lnTo>
                <a:close/>
              </a:path>
              <a:path w="600709" h="208279">
                <a:moveTo>
                  <a:pt x="315306" y="99665"/>
                </a:moveTo>
                <a:lnTo>
                  <a:pt x="240020" y="99665"/>
                </a:lnTo>
                <a:lnTo>
                  <a:pt x="264968" y="99561"/>
                </a:lnTo>
                <a:lnTo>
                  <a:pt x="281023" y="98836"/>
                </a:lnTo>
                <a:lnTo>
                  <a:pt x="295149" y="96868"/>
                </a:lnTo>
                <a:lnTo>
                  <a:pt x="314311" y="93036"/>
                </a:lnTo>
                <a:lnTo>
                  <a:pt x="315306" y="99665"/>
                </a:lnTo>
                <a:close/>
              </a:path>
              <a:path w="600709" h="208279">
                <a:moveTo>
                  <a:pt x="375116" y="206645"/>
                </a:moveTo>
                <a:lnTo>
                  <a:pt x="255335" y="206645"/>
                </a:lnTo>
                <a:lnTo>
                  <a:pt x="249392" y="200702"/>
                </a:lnTo>
                <a:lnTo>
                  <a:pt x="249392" y="133268"/>
                </a:lnTo>
                <a:lnTo>
                  <a:pt x="375116" y="133268"/>
                </a:lnTo>
                <a:lnTo>
                  <a:pt x="375116" y="147669"/>
                </a:lnTo>
                <a:lnTo>
                  <a:pt x="266765" y="147669"/>
                </a:lnTo>
                <a:lnTo>
                  <a:pt x="266765" y="192244"/>
                </a:lnTo>
                <a:lnTo>
                  <a:pt x="375116" y="192244"/>
                </a:lnTo>
                <a:lnTo>
                  <a:pt x="375116" y="206645"/>
                </a:lnTo>
                <a:close/>
              </a:path>
              <a:path w="600709" h="208279">
                <a:moveTo>
                  <a:pt x="375116" y="192244"/>
                </a:moveTo>
                <a:lnTo>
                  <a:pt x="357515" y="192244"/>
                </a:lnTo>
                <a:lnTo>
                  <a:pt x="357515" y="147669"/>
                </a:lnTo>
                <a:lnTo>
                  <a:pt x="375116" y="147669"/>
                </a:lnTo>
                <a:lnTo>
                  <a:pt x="375116" y="192244"/>
                </a:lnTo>
                <a:close/>
              </a:path>
              <a:path w="600709" h="208279">
                <a:moveTo>
                  <a:pt x="568733" y="112009"/>
                </a:moveTo>
                <a:lnTo>
                  <a:pt x="551360" y="112009"/>
                </a:lnTo>
                <a:lnTo>
                  <a:pt x="551360" y="0"/>
                </a:lnTo>
                <a:lnTo>
                  <a:pt x="568733" y="0"/>
                </a:lnTo>
                <a:lnTo>
                  <a:pt x="568733" y="51204"/>
                </a:lnTo>
                <a:lnTo>
                  <a:pt x="600507" y="51204"/>
                </a:lnTo>
                <a:lnTo>
                  <a:pt x="600507" y="65834"/>
                </a:lnTo>
                <a:lnTo>
                  <a:pt x="568733" y="65834"/>
                </a:lnTo>
                <a:lnTo>
                  <a:pt x="568733" y="112009"/>
                </a:lnTo>
                <a:close/>
              </a:path>
              <a:path w="600709" h="208279">
                <a:moveTo>
                  <a:pt x="499013" y="17601"/>
                </a:moveTo>
                <a:lnTo>
                  <a:pt x="437979" y="17601"/>
                </a:lnTo>
                <a:lnTo>
                  <a:pt x="437979" y="3657"/>
                </a:lnTo>
                <a:lnTo>
                  <a:pt x="499013" y="3657"/>
                </a:lnTo>
                <a:lnTo>
                  <a:pt x="499013" y="17601"/>
                </a:lnTo>
                <a:close/>
              </a:path>
              <a:path w="600709" h="208279">
                <a:moveTo>
                  <a:pt x="528501" y="52118"/>
                </a:moveTo>
                <a:lnTo>
                  <a:pt x="404605" y="52118"/>
                </a:lnTo>
                <a:lnTo>
                  <a:pt x="404605" y="38631"/>
                </a:lnTo>
                <a:lnTo>
                  <a:pt x="528501" y="38631"/>
                </a:lnTo>
                <a:lnTo>
                  <a:pt x="528501" y="52118"/>
                </a:lnTo>
                <a:close/>
              </a:path>
              <a:path w="600709" h="208279">
                <a:moveTo>
                  <a:pt x="467010" y="108809"/>
                </a:moveTo>
                <a:lnTo>
                  <a:pt x="425140" y="95427"/>
                </a:lnTo>
                <a:lnTo>
                  <a:pt x="419692" y="78406"/>
                </a:lnTo>
                <a:lnTo>
                  <a:pt x="419985" y="67987"/>
                </a:lnTo>
                <a:lnTo>
                  <a:pt x="422035" y="61919"/>
                </a:lnTo>
                <a:lnTo>
                  <a:pt x="427599" y="57865"/>
                </a:lnTo>
                <a:lnTo>
                  <a:pt x="438436" y="53490"/>
                </a:lnTo>
                <a:lnTo>
                  <a:pt x="438436" y="52118"/>
                </a:lnTo>
                <a:lnTo>
                  <a:pt x="495584" y="52118"/>
                </a:lnTo>
                <a:lnTo>
                  <a:pt x="495584" y="53261"/>
                </a:lnTo>
                <a:lnTo>
                  <a:pt x="451466" y="53261"/>
                </a:lnTo>
                <a:lnTo>
                  <a:pt x="435693" y="64233"/>
                </a:lnTo>
                <a:lnTo>
                  <a:pt x="435693" y="83892"/>
                </a:lnTo>
                <a:lnTo>
                  <a:pt x="451694" y="94865"/>
                </a:lnTo>
                <a:lnTo>
                  <a:pt x="509422" y="94865"/>
                </a:lnTo>
                <a:lnTo>
                  <a:pt x="508879" y="95427"/>
                </a:lnTo>
                <a:lnTo>
                  <a:pt x="501413" y="100465"/>
                </a:lnTo>
                <a:lnTo>
                  <a:pt x="493610" y="105289"/>
                </a:lnTo>
                <a:lnTo>
                  <a:pt x="487426" y="107766"/>
                </a:lnTo>
                <a:lnTo>
                  <a:pt x="479634" y="108678"/>
                </a:lnTo>
                <a:lnTo>
                  <a:pt x="467010" y="108809"/>
                </a:lnTo>
                <a:close/>
              </a:path>
              <a:path w="600709" h="208279">
                <a:moveTo>
                  <a:pt x="509422" y="94865"/>
                </a:moveTo>
                <a:lnTo>
                  <a:pt x="482325" y="94865"/>
                </a:lnTo>
                <a:lnTo>
                  <a:pt x="498327" y="83892"/>
                </a:lnTo>
                <a:lnTo>
                  <a:pt x="498327" y="64233"/>
                </a:lnTo>
                <a:lnTo>
                  <a:pt x="482554" y="53261"/>
                </a:lnTo>
                <a:lnTo>
                  <a:pt x="495584" y="53261"/>
                </a:lnTo>
                <a:lnTo>
                  <a:pt x="495584" y="53490"/>
                </a:lnTo>
                <a:lnTo>
                  <a:pt x="506420" y="57865"/>
                </a:lnTo>
                <a:lnTo>
                  <a:pt x="511985" y="61919"/>
                </a:lnTo>
                <a:lnTo>
                  <a:pt x="514035" y="67987"/>
                </a:lnTo>
                <a:lnTo>
                  <a:pt x="514328" y="78406"/>
                </a:lnTo>
                <a:lnTo>
                  <a:pt x="514126" y="86466"/>
                </a:lnTo>
                <a:lnTo>
                  <a:pt x="512714" y="91450"/>
                </a:lnTo>
                <a:lnTo>
                  <a:pt x="509422" y="94865"/>
                </a:lnTo>
                <a:close/>
              </a:path>
              <a:path w="600709" h="208279">
                <a:moveTo>
                  <a:pt x="574219" y="207788"/>
                </a:moveTo>
                <a:lnTo>
                  <a:pt x="448723" y="207788"/>
                </a:lnTo>
                <a:lnTo>
                  <a:pt x="442779" y="201845"/>
                </a:lnTo>
                <a:lnTo>
                  <a:pt x="442779" y="158870"/>
                </a:lnTo>
                <a:lnTo>
                  <a:pt x="551817" y="158870"/>
                </a:lnTo>
                <a:lnTo>
                  <a:pt x="551817" y="137840"/>
                </a:lnTo>
                <a:lnTo>
                  <a:pt x="441408" y="137840"/>
                </a:lnTo>
                <a:lnTo>
                  <a:pt x="441408" y="123896"/>
                </a:lnTo>
                <a:lnTo>
                  <a:pt x="568733" y="123896"/>
                </a:lnTo>
                <a:lnTo>
                  <a:pt x="568733" y="172585"/>
                </a:lnTo>
                <a:lnTo>
                  <a:pt x="459695" y="172585"/>
                </a:lnTo>
                <a:lnTo>
                  <a:pt x="459695" y="193616"/>
                </a:lnTo>
                <a:lnTo>
                  <a:pt x="574219" y="193616"/>
                </a:lnTo>
                <a:lnTo>
                  <a:pt x="574219" y="207788"/>
                </a:lnTo>
                <a:close/>
              </a:path>
            </a:pathLst>
          </a:custGeom>
          <a:solidFill>
            <a:srgbClr val="403322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7844270" y="6627731"/>
            <a:ext cx="640715" cy="209550"/>
          </a:xfrm>
          <a:custGeom>
            <a:avLst/>
            <a:gdLst/>
            <a:ahLst/>
            <a:cxnLst/>
            <a:rect l="l" t="t" r="r" b="b"/>
            <a:pathLst>
              <a:path w="640715" h="209550">
                <a:moveTo>
                  <a:pt x="163442" y="133954"/>
                </a:moveTo>
                <a:lnTo>
                  <a:pt x="146069" y="133954"/>
                </a:lnTo>
                <a:lnTo>
                  <a:pt x="146069" y="68577"/>
                </a:lnTo>
                <a:lnTo>
                  <a:pt x="101722" y="68577"/>
                </a:lnTo>
                <a:lnTo>
                  <a:pt x="101722" y="53947"/>
                </a:lnTo>
                <a:lnTo>
                  <a:pt x="146069" y="53947"/>
                </a:lnTo>
                <a:lnTo>
                  <a:pt x="146069" y="0"/>
                </a:lnTo>
                <a:lnTo>
                  <a:pt x="163442" y="0"/>
                </a:lnTo>
                <a:lnTo>
                  <a:pt x="163442" y="133954"/>
                </a:lnTo>
                <a:close/>
              </a:path>
              <a:path w="640715" h="209550">
                <a:moveTo>
                  <a:pt x="9372" y="119781"/>
                </a:moveTo>
                <a:lnTo>
                  <a:pt x="0" y="106523"/>
                </a:lnTo>
                <a:lnTo>
                  <a:pt x="17958" y="99231"/>
                </a:lnTo>
                <a:lnTo>
                  <a:pt x="28802" y="94479"/>
                </a:lnTo>
                <a:lnTo>
                  <a:pt x="61447" y="74163"/>
                </a:lnTo>
                <a:lnTo>
                  <a:pt x="75663" y="27202"/>
                </a:lnTo>
                <a:lnTo>
                  <a:pt x="5714" y="27202"/>
                </a:lnTo>
                <a:lnTo>
                  <a:pt x="5714" y="12343"/>
                </a:lnTo>
                <a:lnTo>
                  <a:pt x="93264" y="12343"/>
                </a:lnTo>
                <a:lnTo>
                  <a:pt x="93148" y="46853"/>
                </a:lnTo>
                <a:lnTo>
                  <a:pt x="77120" y="82478"/>
                </a:lnTo>
                <a:lnTo>
                  <a:pt x="40989" y="106137"/>
                </a:lnTo>
                <a:lnTo>
                  <a:pt x="29075" y="111539"/>
                </a:lnTo>
                <a:lnTo>
                  <a:pt x="9372" y="119781"/>
                </a:lnTo>
                <a:close/>
              </a:path>
              <a:path w="640715" h="209550">
                <a:moveTo>
                  <a:pt x="32688" y="208931"/>
                </a:moveTo>
                <a:lnTo>
                  <a:pt x="23087" y="195673"/>
                </a:lnTo>
                <a:lnTo>
                  <a:pt x="39171" y="188381"/>
                </a:lnTo>
                <a:lnTo>
                  <a:pt x="48889" y="183629"/>
                </a:lnTo>
                <a:lnTo>
                  <a:pt x="81410" y="159450"/>
                </a:lnTo>
                <a:lnTo>
                  <a:pt x="90293" y="143783"/>
                </a:lnTo>
                <a:lnTo>
                  <a:pt x="90293" y="124124"/>
                </a:lnTo>
                <a:lnTo>
                  <a:pt x="108351" y="124124"/>
                </a:lnTo>
                <a:lnTo>
                  <a:pt x="108351" y="142183"/>
                </a:lnTo>
                <a:lnTo>
                  <a:pt x="103551" y="158870"/>
                </a:lnTo>
                <a:lnTo>
                  <a:pt x="97608" y="166413"/>
                </a:lnTo>
                <a:lnTo>
                  <a:pt x="98522" y="166642"/>
                </a:lnTo>
                <a:lnTo>
                  <a:pt x="123253" y="166642"/>
                </a:lnTo>
                <a:lnTo>
                  <a:pt x="130539" y="170757"/>
                </a:lnTo>
                <a:lnTo>
                  <a:pt x="94179" y="170757"/>
                </a:lnTo>
                <a:lnTo>
                  <a:pt x="92121" y="172585"/>
                </a:lnTo>
                <a:lnTo>
                  <a:pt x="91893" y="172585"/>
                </a:lnTo>
                <a:lnTo>
                  <a:pt x="86912" y="177480"/>
                </a:lnTo>
                <a:lnTo>
                  <a:pt x="82906" y="180886"/>
                </a:lnTo>
                <a:lnTo>
                  <a:pt x="45862" y="202715"/>
                </a:lnTo>
                <a:lnTo>
                  <a:pt x="32688" y="208931"/>
                </a:lnTo>
                <a:close/>
              </a:path>
              <a:path w="640715" h="209550">
                <a:moveTo>
                  <a:pt x="123253" y="166642"/>
                </a:moveTo>
                <a:lnTo>
                  <a:pt x="98522" y="166642"/>
                </a:lnTo>
                <a:lnTo>
                  <a:pt x="104008" y="162756"/>
                </a:lnTo>
                <a:lnTo>
                  <a:pt x="107666" y="160241"/>
                </a:lnTo>
                <a:lnTo>
                  <a:pt x="111552" y="160241"/>
                </a:lnTo>
                <a:lnTo>
                  <a:pt x="114752" y="161842"/>
                </a:lnTo>
                <a:lnTo>
                  <a:pt x="123253" y="166642"/>
                </a:lnTo>
                <a:close/>
              </a:path>
              <a:path w="640715" h="209550">
                <a:moveTo>
                  <a:pt x="162985" y="208245"/>
                </a:moveTo>
                <a:lnTo>
                  <a:pt x="102408" y="172357"/>
                </a:lnTo>
                <a:lnTo>
                  <a:pt x="99894" y="170757"/>
                </a:lnTo>
                <a:lnTo>
                  <a:pt x="130539" y="170757"/>
                </a:lnTo>
                <a:lnTo>
                  <a:pt x="173042" y="194759"/>
                </a:lnTo>
                <a:lnTo>
                  <a:pt x="162985" y="208245"/>
                </a:lnTo>
                <a:close/>
              </a:path>
              <a:path w="640715" h="209550">
                <a:moveTo>
                  <a:pt x="366201" y="198416"/>
                </a:moveTo>
                <a:lnTo>
                  <a:pt x="348829" y="198416"/>
                </a:lnTo>
                <a:lnTo>
                  <a:pt x="348829" y="0"/>
                </a:lnTo>
                <a:lnTo>
                  <a:pt x="366201" y="0"/>
                </a:lnTo>
                <a:lnTo>
                  <a:pt x="366201" y="198416"/>
                </a:lnTo>
                <a:close/>
              </a:path>
              <a:path w="640715" h="209550">
                <a:moveTo>
                  <a:pt x="255792" y="147898"/>
                </a:moveTo>
                <a:lnTo>
                  <a:pt x="216818" y="130753"/>
                </a:lnTo>
                <a:lnTo>
                  <a:pt x="202178" y="71320"/>
                </a:lnTo>
                <a:lnTo>
                  <a:pt x="202304" y="60672"/>
                </a:lnTo>
                <a:lnTo>
                  <a:pt x="225720" y="19805"/>
                </a:lnTo>
                <a:lnTo>
                  <a:pt x="255792" y="12572"/>
                </a:lnTo>
                <a:lnTo>
                  <a:pt x="269899" y="12840"/>
                </a:lnTo>
                <a:lnTo>
                  <a:pt x="278637" y="14715"/>
                </a:lnTo>
                <a:lnTo>
                  <a:pt x="285639" y="19805"/>
                </a:lnTo>
                <a:lnTo>
                  <a:pt x="292281" y="27202"/>
                </a:lnTo>
                <a:lnTo>
                  <a:pt x="255792" y="27202"/>
                </a:lnTo>
                <a:lnTo>
                  <a:pt x="246514" y="27380"/>
                </a:lnTo>
                <a:lnTo>
                  <a:pt x="220741" y="58720"/>
                </a:lnTo>
                <a:lnTo>
                  <a:pt x="220589" y="71320"/>
                </a:lnTo>
                <a:lnTo>
                  <a:pt x="220641" y="93423"/>
                </a:lnTo>
                <a:lnTo>
                  <a:pt x="236167" y="128494"/>
                </a:lnTo>
                <a:lnTo>
                  <a:pt x="255792" y="133268"/>
                </a:lnTo>
                <a:lnTo>
                  <a:pt x="293561" y="133268"/>
                </a:lnTo>
                <a:lnTo>
                  <a:pt x="290563" y="135936"/>
                </a:lnTo>
                <a:lnTo>
                  <a:pt x="283452" y="140468"/>
                </a:lnTo>
                <a:lnTo>
                  <a:pt x="276205" y="144763"/>
                </a:lnTo>
                <a:lnTo>
                  <a:pt x="270908" y="146969"/>
                </a:lnTo>
                <a:lnTo>
                  <a:pt x="264968" y="147781"/>
                </a:lnTo>
                <a:lnTo>
                  <a:pt x="255792" y="147898"/>
                </a:lnTo>
                <a:close/>
              </a:path>
              <a:path w="640715" h="209550">
                <a:moveTo>
                  <a:pt x="293561" y="133268"/>
                </a:moveTo>
                <a:lnTo>
                  <a:pt x="255792" y="133268"/>
                </a:lnTo>
                <a:lnTo>
                  <a:pt x="264931" y="133089"/>
                </a:lnTo>
                <a:lnTo>
                  <a:pt x="270608" y="131839"/>
                </a:lnTo>
                <a:lnTo>
                  <a:pt x="290715" y="93423"/>
                </a:lnTo>
                <a:lnTo>
                  <a:pt x="290767" y="71320"/>
                </a:lnTo>
                <a:lnTo>
                  <a:pt x="290637" y="60672"/>
                </a:lnTo>
                <a:lnTo>
                  <a:pt x="264931" y="27380"/>
                </a:lnTo>
                <a:lnTo>
                  <a:pt x="255792" y="27202"/>
                </a:lnTo>
                <a:lnTo>
                  <a:pt x="292281" y="27202"/>
                </a:lnTo>
                <a:lnTo>
                  <a:pt x="309177" y="71320"/>
                </a:lnTo>
                <a:lnTo>
                  <a:pt x="309175" y="93423"/>
                </a:lnTo>
                <a:lnTo>
                  <a:pt x="294910" y="132068"/>
                </a:lnTo>
                <a:lnTo>
                  <a:pt x="293561" y="133268"/>
                </a:lnTo>
                <a:close/>
              </a:path>
              <a:path w="640715" h="209550">
                <a:moveTo>
                  <a:pt x="570561" y="43889"/>
                </a:moveTo>
                <a:lnTo>
                  <a:pt x="553417" y="43889"/>
                </a:lnTo>
                <a:lnTo>
                  <a:pt x="553417" y="0"/>
                </a:lnTo>
                <a:lnTo>
                  <a:pt x="570561" y="0"/>
                </a:lnTo>
                <a:lnTo>
                  <a:pt x="570561" y="43889"/>
                </a:lnTo>
                <a:close/>
              </a:path>
              <a:path w="640715" h="209550">
                <a:moveTo>
                  <a:pt x="503584" y="143097"/>
                </a:moveTo>
                <a:lnTo>
                  <a:pt x="410548" y="143097"/>
                </a:lnTo>
                <a:lnTo>
                  <a:pt x="410548" y="15772"/>
                </a:lnTo>
                <a:lnTo>
                  <a:pt x="503584" y="15772"/>
                </a:lnTo>
                <a:lnTo>
                  <a:pt x="503584" y="29945"/>
                </a:lnTo>
                <a:lnTo>
                  <a:pt x="427235" y="29945"/>
                </a:lnTo>
                <a:lnTo>
                  <a:pt x="427235" y="128925"/>
                </a:lnTo>
                <a:lnTo>
                  <a:pt x="503584" y="128925"/>
                </a:lnTo>
                <a:lnTo>
                  <a:pt x="503584" y="143097"/>
                </a:lnTo>
                <a:close/>
              </a:path>
              <a:path w="640715" h="209550">
                <a:moveTo>
                  <a:pt x="503584" y="128925"/>
                </a:moveTo>
                <a:lnTo>
                  <a:pt x="486897" y="128925"/>
                </a:lnTo>
                <a:lnTo>
                  <a:pt x="486897" y="29945"/>
                </a:lnTo>
                <a:lnTo>
                  <a:pt x="503584" y="29945"/>
                </a:lnTo>
                <a:lnTo>
                  <a:pt x="503584" y="43889"/>
                </a:lnTo>
                <a:lnTo>
                  <a:pt x="570561" y="43889"/>
                </a:lnTo>
                <a:lnTo>
                  <a:pt x="570561" y="58061"/>
                </a:lnTo>
                <a:lnTo>
                  <a:pt x="503584" y="58061"/>
                </a:lnTo>
                <a:lnTo>
                  <a:pt x="503584" y="99436"/>
                </a:lnTo>
                <a:lnTo>
                  <a:pt x="570561" y="99436"/>
                </a:lnTo>
                <a:lnTo>
                  <a:pt x="570561" y="113838"/>
                </a:lnTo>
                <a:lnTo>
                  <a:pt x="503584" y="113838"/>
                </a:lnTo>
                <a:lnTo>
                  <a:pt x="503584" y="128925"/>
                </a:lnTo>
                <a:close/>
              </a:path>
              <a:path w="640715" h="209550">
                <a:moveTo>
                  <a:pt x="570561" y="99436"/>
                </a:moveTo>
                <a:lnTo>
                  <a:pt x="553417" y="99436"/>
                </a:lnTo>
                <a:lnTo>
                  <a:pt x="553417" y="58061"/>
                </a:lnTo>
                <a:lnTo>
                  <a:pt x="570561" y="58061"/>
                </a:lnTo>
                <a:lnTo>
                  <a:pt x="570561" y="99436"/>
                </a:lnTo>
                <a:close/>
              </a:path>
              <a:path w="640715" h="209550">
                <a:moveTo>
                  <a:pt x="570561" y="198416"/>
                </a:moveTo>
                <a:lnTo>
                  <a:pt x="553417" y="198416"/>
                </a:lnTo>
                <a:lnTo>
                  <a:pt x="553417" y="113838"/>
                </a:lnTo>
                <a:lnTo>
                  <a:pt x="570561" y="113838"/>
                </a:lnTo>
                <a:lnTo>
                  <a:pt x="570561" y="198416"/>
                </a:lnTo>
                <a:close/>
              </a:path>
              <a:path w="640715" h="209550">
                <a:moveTo>
                  <a:pt x="619480" y="206188"/>
                </a:moveTo>
                <a:lnTo>
                  <a:pt x="604164" y="206188"/>
                </a:lnTo>
                <a:lnTo>
                  <a:pt x="611022" y="198873"/>
                </a:lnTo>
                <a:lnTo>
                  <a:pt x="619480" y="185844"/>
                </a:lnTo>
                <a:lnTo>
                  <a:pt x="621308" y="177843"/>
                </a:lnTo>
                <a:lnTo>
                  <a:pt x="616737" y="176700"/>
                </a:lnTo>
                <a:lnTo>
                  <a:pt x="612393" y="170299"/>
                </a:lnTo>
                <a:lnTo>
                  <a:pt x="612393" y="156584"/>
                </a:lnTo>
                <a:lnTo>
                  <a:pt x="619023" y="149040"/>
                </a:lnTo>
                <a:lnTo>
                  <a:pt x="633652" y="149040"/>
                </a:lnTo>
                <a:lnTo>
                  <a:pt x="640281" y="156584"/>
                </a:lnTo>
                <a:lnTo>
                  <a:pt x="640281" y="175100"/>
                </a:lnTo>
                <a:lnTo>
                  <a:pt x="629309" y="197730"/>
                </a:lnTo>
                <a:lnTo>
                  <a:pt x="619480" y="206188"/>
                </a:lnTo>
                <a:close/>
              </a:path>
            </a:pathLst>
          </a:custGeom>
          <a:solidFill>
            <a:srgbClr val="403322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922414" y="7016160"/>
            <a:ext cx="578485" cy="198755"/>
          </a:xfrm>
          <a:custGeom>
            <a:avLst/>
            <a:gdLst/>
            <a:ahLst/>
            <a:cxnLst/>
            <a:rect l="l" t="t" r="r" b="b"/>
            <a:pathLst>
              <a:path w="578485" h="198754">
                <a:moveTo>
                  <a:pt x="170071" y="198416"/>
                </a:moveTo>
                <a:lnTo>
                  <a:pt x="152927" y="198416"/>
                </a:lnTo>
                <a:lnTo>
                  <a:pt x="152927" y="0"/>
                </a:lnTo>
                <a:lnTo>
                  <a:pt x="170071" y="0"/>
                </a:lnTo>
                <a:lnTo>
                  <a:pt x="170071" y="198416"/>
                </a:lnTo>
                <a:close/>
              </a:path>
              <a:path w="578485" h="198754">
                <a:moveTo>
                  <a:pt x="98979" y="21716"/>
                </a:moveTo>
                <a:lnTo>
                  <a:pt x="37717" y="21716"/>
                </a:lnTo>
                <a:lnTo>
                  <a:pt x="37717" y="7772"/>
                </a:lnTo>
                <a:lnTo>
                  <a:pt x="98979" y="7772"/>
                </a:lnTo>
                <a:lnTo>
                  <a:pt x="98979" y="21716"/>
                </a:lnTo>
                <a:close/>
              </a:path>
              <a:path w="578485" h="198754">
                <a:moveTo>
                  <a:pt x="121381" y="56004"/>
                </a:moveTo>
                <a:lnTo>
                  <a:pt x="14629" y="56004"/>
                </a:lnTo>
                <a:lnTo>
                  <a:pt x="14629" y="42060"/>
                </a:lnTo>
                <a:lnTo>
                  <a:pt x="121381" y="42060"/>
                </a:lnTo>
                <a:lnTo>
                  <a:pt x="121381" y="56004"/>
                </a:lnTo>
                <a:close/>
              </a:path>
              <a:path w="578485" h="198754">
                <a:moveTo>
                  <a:pt x="21258" y="118867"/>
                </a:moveTo>
                <a:lnTo>
                  <a:pt x="9143" y="108123"/>
                </a:lnTo>
                <a:lnTo>
                  <a:pt x="20276" y="101917"/>
                </a:lnTo>
                <a:lnTo>
                  <a:pt x="27059" y="97908"/>
                </a:lnTo>
                <a:lnTo>
                  <a:pt x="58976" y="65605"/>
                </a:lnTo>
                <a:lnTo>
                  <a:pt x="59662" y="56004"/>
                </a:lnTo>
                <a:lnTo>
                  <a:pt x="76806" y="56004"/>
                </a:lnTo>
                <a:lnTo>
                  <a:pt x="76288" y="64641"/>
                </a:lnTo>
                <a:lnTo>
                  <a:pt x="75234" y="70234"/>
                </a:lnTo>
                <a:lnTo>
                  <a:pt x="72852" y="75227"/>
                </a:lnTo>
                <a:lnTo>
                  <a:pt x="68348" y="82063"/>
                </a:lnTo>
                <a:lnTo>
                  <a:pt x="69491" y="82749"/>
                </a:lnTo>
                <a:lnTo>
                  <a:pt x="89872" y="82749"/>
                </a:lnTo>
                <a:lnTo>
                  <a:pt x="97235" y="87321"/>
                </a:lnTo>
                <a:lnTo>
                  <a:pt x="64233" y="87321"/>
                </a:lnTo>
                <a:lnTo>
                  <a:pt x="62862" y="88464"/>
                </a:lnTo>
                <a:lnTo>
                  <a:pt x="56690" y="95093"/>
                </a:lnTo>
                <a:lnTo>
                  <a:pt x="40931" y="106603"/>
                </a:lnTo>
                <a:lnTo>
                  <a:pt x="36288" y="109766"/>
                </a:lnTo>
                <a:lnTo>
                  <a:pt x="30531" y="113336"/>
                </a:lnTo>
                <a:lnTo>
                  <a:pt x="21258" y="118867"/>
                </a:lnTo>
                <a:close/>
              </a:path>
              <a:path w="578485" h="198754">
                <a:moveTo>
                  <a:pt x="89872" y="82749"/>
                </a:moveTo>
                <a:lnTo>
                  <a:pt x="69491" y="82749"/>
                </a:lnTo>
                <a:lnTo>
                  <a:pt x="73834" y="79778"/>
                </a:lnTo>
                <a:lnTo>
                  <a:pt x="76577" y="77720"/>
                </a:lnTo>
                <a:lnTo>
                  <a:pt x="82063" y="77720"/>
                </a:lnTo>
                <a:lnTo>
                  <a:pt x="84349" y="79320"/>
                </a:lnTo>
                <a:lnTo>
                  <a:pt x="89872" y="82749"/>
                </a:lnTo>
                <a:close/>
              </a:path>
              <a:path w="578485" h="198754">
                <a:moveTo>
                  <a:pt x="113838" y="116352"/>
                </a:moveTo>
                <a:lnTo>
                  <a:pt x="70634" y="88464"/>
                </a:lnTo>
                <a:lnTo>
                  <a:pt x="69262" y="87321"/>
                </a:lnTo>
                <a:lnTo>
                  <a:pt x="97235" y="87321"/>
                </a:lnTo>
                <a:lnTo>
                  <a:pt x="125953" y="105151"/>
                </a:lnTo>
                <a:lnTo>
                  <a:pt x="113838" y="116352"/>
                </a:lnTo>
                <a:close/>
              </a:path>
              <a:path w="578485" h="198754">
                <a:moveTo>
                  <a:pt x="1600" y="161384"/>
                </a:moveTo>
                <a:lnTo>
                  <a:pt x="0" y="146755"/>
                </a:lnTo>
                <a:lnTo>
                  <a:pt x="27659" y="146612"/>
                </a:lnTo>
                <a:lnTo>
                  <a:pt x="59433" y="145612"/>
                </a:lnTo>
                <a:lnTo>
                  <a:pt x="59433" y="113152"/>
                </a:lnTo>
                <a:lnTo>
                  <a:pt x="76120" y="113152"/>
                </a:lnTo>
                <a:lnTo>
                  <a:pt x="76120" y="144926"/>
                </a:lnTo>
                <a:lnTo>
                  <a:pt x="137135" y="144926"/>
                </a:lnTo>
                <a:lnTo>
                  <a:pt x="97356" y="157893"/>
                </a:lnTo>
                <a:lnTo>
                  <a:pt x="54463" y="160468"/>
                </a:lnTo>
                <a:lnTo>
                  <a:pt x="24235" y="161350"/>
                </a:lnTo>
                <a:lnTo>
                  <a:pt x="1600" y="161384"/>
                </a:lnTo>
                <a:close/>
              </a:path>
              <a:path w="578485" h="198754">
                <a:moveTo>
                  <a:pt x="137135" y="144926"/>
                </a:moveTo>
                <a:lnTo>
                  <a:pt x="76120" y="144926"/>
                </a:lnTo>
                <a:lnTo>
                  <a:pt x="97893" y="143551"/>
                </a:lnTo>
                <a:lnTo>
                  <a:pt x="111437" y="142497"/>
                </a:lnTo>
                <a:lnTo>
                  <a:pt x="122410" y="141229"/>
                </a:lnTo>
                <a:lnTo>
                  <a:pt x="136468" y="139211"/>
                </a:lnTo>
                <a:lnTo>
                  <a:pt x="137135" y="144926"/>
                </a:lnTo>
                <a:close/>
              </a:path>
              <a:path w="578485" h="198754">
                <a:moveTo>
                  <a:pt x="355001" y="129382"/>
                </a:moveTo>
                <a:lnTo>
                  <a:pt x="338085" y="126639"/>
                </a:lnTo>
                <a:lnTo>
                  <a:pt x="343635" y="99079"/>
                </a:lnTo>
                <a:lnTo>
                  <a:pt x="346486" y="80178"/>
                </a:lnTo>
                <a:lnTo>
                  <a:pt x="347536" y="61190"/>
                </a:lnTo>
                <a:lnTo>
                  <a:pt x="347686" y="33374"/>
                </a:lnTo>
                <a:lnTo>
                  <a:pt x="347686" y="31316"/>
                </a:lnTo>
                <a:lnTo>
                  <a:pt x="226990" y="31316"/>
                </a:lnTo>
                <a:lnTo>
                  <a:pt x="226990" y="16458"/>
                </a:lnTo>
                <a:lnTo>
                  <a:pt x="364830" y="16458"/>
                </a:lnTo>
                <a:lnTo>
                  <a:pt x="364826" y="33374"/>
                </a:lnTo>
                <a:lnTo>
                  <a:pt x="364676" y="62744"/>
                </a:lnTo>
                <a:lnTo>
                  <a:pt x="363601" y="82835"/>
                </a:lnTo>
                <a:lnTo>
                  <a:pt x="360683" y="102026"/>
                </a:lnTo>
                <a:lnTo>
                  <a:pt x="355001" y="129382"/>
                </a:lnTo>
                <a:close/>
              </a:path>
              <a:path w="578485" h="198754">
                <a:moveTo>
                  <a:pt x="293967" y="161156"/>
                </a:moveTo>
                <a:lnTo>
                  <a:pt x="276823" y="161156"/>
                </a:lnTo>
                <a:lnTo>
                  <a:pt x="276823" y="87778"/>
                </a:lnTo>
                <a:lnTo>
                  <a:pt x="293967" y="87778"/>
                </a:lnTo>
                <a:lnTo>
                  <a:pt x="293967" y="161156"/>
                </a:lnTo>
                <a:close/>
              </a:path>
              <a:path w="578485" h="198754">
                <a:moveTo>
                  <a:pt x="390203" y="175786"/>
                </a:moveTo>
                <a:lnTo>
                  <a:pt x="203674" y="175786"/>
                </a:lnTo>
                <a:lnTo>
                  <a:pt x="203674" y="161156"/>
                </a:lnTo>
                <a:lnTo>
                  <a:pt x="390203" y="161156"/>
                </a:lnTo>
                <a:lnTo>
                  <a:pt x="390203" y="175786"/>
                </a:lnTo>
                <a:close/>
              </a:path>
              <a:path w="578485" h="198754">
                <a:moveTo>
                  <a:pt x="577876" y="198416"/>
                </a:moveTo>
                <a:lnTo>
                  <a:pt x="560732" y="198416"/>
                </a:lnTo>
                <a:lnTo>
                  <a:pt x="560732" y="0"/>
                </a:lnTo>
                <a:lnTo>
                  <a:pt x="577876" y="0"/>
                </a:lnTo>
                <a:lnTo>
                  <a:pt x="577876" y="198416"/>
                </a:lnTo>
                <a:close/>
              </a:path>
              <a:path w="578485" h="198754">
                <a:moveTo>
                  <a:pt x="472496" y="106751"/>
                </a:moveTo>
                <a:lnTo>
                  <a:pt x="432921" y="94479"/>
                </a:lnTo>
                <a:lnTo>
                  <a:pt x="418202" y="67794"/>
                </a:lnTo>
                <a:lnTo>
                  <a:pt x="418202" y="51070"/>
                </a:lnTo>
                <a:lnTo>
                  <a:pt x="444608" y="17715"/>
                </a:lnTo>
                <a:lnTo>
                  <a:pt x="472496" y="11886"/>
                </a:lnTo>
                <a:lnTo>
                  <a:pt x="481675" y="11977"/>
                </a:lnTo>
                <a:lnTo>
                  <a:pt x="513758" y="26059"/>
                </a:lnTo>
                <a:lnTo>
                  <a:pt x="472496" y="26059"/>
                </a:lnTo>
                <a:lnTo>
                  <a:pt x="463088" y="26191"/>
                </a:lnTo>
                <a:lnTo>
                  <a:pt x="457238" y="27116"/>
                </a:lnTo>
                <a:lnTo>
                  <a:pt x="452502" y="29627"/>
                </a:lnTo>
                <a:lnTo>
                  <a:pt x="446437" y="34517"/>
                </a:lnTo>
                <a:lnTo>
                  <a:pt x="436379" y="42975"/>
                </a:lnTo>
                <a:lnTo>
                  <a:pt x="436379" y="75892"/>
                </a:lnTo>
                <a:lnTo>
                  <a:pt x="446437" y="84349"/>
                </a:lnTo>
                <a:lnTo>
                  <a:pt x="452502" y="89239"/>
                </a:lnTo>
                <a:lnTo>
                  <a:pt x="457238" y="91750"/>
                </a:lnTo>
                <a:lnTo>
                  <a:pt x="463088" y="92675"/>
                </a:lnTo>
                <a:lnTo>
                  <a:pt x="472496" y="92807"/>
                </a:lnTo>
                <a:lnTo>
                  <a:pt x="513579" y="92807"/>
                </a:lnTo>
                <a:lnTo>
                  <a:pt x="512071" y="94479"/>
                </a:lnTo>
                <a:lnTo>
                  <a:pt x="481675" y="106660"/>
                </a:lnTo>
                <a:lnTo>
                  <a:pt x="472496" y="106751"/>
                </a:lnTo>
                <a:close/>
              </a:path>
              <a:path w="578485" h="198754">
                <a:moveTo>
                  <a:pt x="513579" y="92807"/>
                </a:moveTo>
                <a:lnTo>
                  <a:pt x="472496" y="92807"/>
                </a:lnTo>
                <a:lnTo>
                  <a:pt x="481904" y="92675"/>
                </a:lnTo>
                <a:lnTo>
                  <a:pt x="487754" y="91750"/>
                </a:lnTo>
                <a:lnTo>
                  <a:pt x="492491" y="89239"/>
                </a:lnTo>
                <a:lnTo>
                  <a:pt x="498555" y="84349"/>
                </a:lnTo>
                <a:lnTo>
                  <a:pt x="508613" y="75892"/>
                </a:lnTo>
                <a:lnTo>
                  <a:pt x="508613" y="42975"/>
                </a:lnTo>
                <a:lnTo>
                  <a:pt x="472496" y="26059"/>
                </a:lnTo>
                <a:lnTo>
                  <a:pt x="513758" y="26059"/>
                </a:lnTo>
                <a:lnTo>
                  <a:pt x="526790" y="51070"/>
                </a:lnTo>
                <a:lnTo>
                  <a:pt x="526790" y="67794"/>
                </a:lnTo>
                <a:lnTo>
                  <a:pt x="526015" y="73177"/>
                </a:lnTo>
                <a:lnTo>
                  <a:pt x="523911" y="77917"/>
                </a:lnTo>
                <a:lnTo>
                  <a:pt x="519814" y="84349"/>
                </a:lnTo>
                <a:lnTo>
                  <a:pt x="515525" y="90652"/>
                </a:lnTo>
                <a:lnTo>
                  <a:pt x="513579" y="92807"/>
                </a:lnTo>
                <a:close/>
              </a:path>
              <a:path w="578485" h="198754">
                <a:moveTo>
                  <a:pt x="410091" y="156813"/>
                </a:moveTo>
                <a:lnTo>
                  <a:pt x="408491" y="141954"/>
                </a:lnTo>
                <a:lnTo>
                  <a:pt x="431521" y="141926"/>
                </a:lnTo>
                <a:lnTo>
                  <a:pt x="447008" y="141726"/>
                </a:lnTo>
                <a:lnTo>
                  <a:pt x="504742" y="139008"/>
                </a:lnTo>
                <a:lnTo>
                  <a:pt x="544731" y="134411"/>
                </a:lnTo>
                <a:lnTo>
                  <a:pt x="546559" y="148355"/>
                </a:lnTo>
                <a:lnTo>
                  <a:pt x="505847" y="153321"/>
                </a:lnTo>
                <a:lnTo>
                  <a:pt x="462954" y="155896"/>
                </a:lnTo>
                <a:lnTo>
                  <a:pt x="432727" y="156779"/>
                </a:lnTo>
                <a:lnTo>
                  <a:pt x="410091" y="156813"/>
                </a:lnTo>
                <a:close/>
              </a:path>
            </a:pathLst>
          </a:custGeom>
          <a:solidFill>
            <a:srgbClr val="403322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1588564" y="7016160"/>
            <a:ext cx="797560" cy="208915"/>
          </a:xfrm>
          <a:custGeom>
            <a:avLst/>
            <a:gdLst/>
            <a:ahLst/>
            <a:cxnLst/>
            <a:rect l="l" t="t" r="r" b="b"/>
            <a:pathLst>
              <a:path w="797560" h="208915">
                <a:moveTo>
                  <a:pt x="171214" y="120467"/>
                </a:moveTo>
                <a:lnTo>
                  <a:pt x="154069" y="120467"/>
                </a:lnTo>
                <a:lnTo>
                  <a:pt x="154069" y="109037"/>
                </a:lnTo>
                <a:lnTo>
                  <a:pt x="104008" y="109037"/>
                </a:lnTo>
                <a:lnTo>
                  <a:pt x="104008" y="96922"/>
                </a:lnTo>
                <a:lnTo>
                  <a:pt x="154069" y="96922"/>
                </a:lnTo>
                <a:lnTo>
                  <a:pt x="154069" y="0"/>
                </a:lnTo>
                <a:lnTo>
                  <a:pt x="171214" y="0"/>
                </a:lnTo>
                <a:lnTo>
                  <a:pt x="171214" y="120467"/>
                </a:lnTo>
                <a:close/>
              </a:path>
              <a:path w="797560" h="208915">
                <a:moveTo>
                  <a:pt x="13029" y="53718"/>
                </a:moveTo>
                <a:lnTo>
                  <a:pt x="11200" y="40917"/>
                </a:lnTo>
                <a:lnTo>
                  <a:pt x="97150" y="37946"/>
                </a:lnTo>
                <a:lnTo>
                  <a:pt x="97608" y="26973"/>
                </a:lnTo>
                <a:lnTo>
                  <a:pt x="97608" y="17601"/>
                </a:lnTo>
                <a:lnTo>
                  <a:pt x="17144" y="17601"/>
                </a:lnTo>
                <a:lnTo>
                  <a:pt x="17144" y="4571"/>
                </a:lnTo>
                <a:lnTo>
                  <a:pt x="114295" y="4571"/>
                </a:lnTo>
                <a:lnTo>
                  <a:pt x="114220" y="36906"/>
                </a:lnTo>
                <a:lnTo>
                  <a:pt x="113695" y="47118"/>
                </a:lnTo>
                <a:lnTo>
                  <a:pt x="113256" y="50061"/>
                </a:lnTo>
                <a:lnTo>
                  <a:pt x="96236" y="50061"/>
                </a:lnTo>
                <a:lnTo>
                  <a:pt x="13029" y="53718"/>
                </a:lnTo>
                <a:close/>
              </a:path>
              <a:path w="797560" h="208915">
                <a:moveTo>
                  <a:pt x="1371" y="88235"/>
                </a:moveTo>
                <a:lnTo>
                  <a:pt x="0" y="74520"/>
                </a:lnTo>
                <a:lnTo>
                  <a:pt x="30248" y="74474"/>
                </a:lnTo>
                <a:lnTo>
                  <a:pt x="49975" y="74149"/>
                </a:lnTo>
                <a:lnTo>
                  <a:pt x="67859" y="73266"/>
                </a:lnTo>
                <a:lnTo>
                  <a:pt x="92579" y="71548"/>
                </a:lnTo>
                <a:lnTo>
                  <a:pt x="94865" y="61948"/>
                </a:lnTo>
                <a:lnTo>
                  <a:pt x="96236" y="50061"/>
                </a:lnTo>
                <a:lnTo>
                  <a:pt x="113256" y="50061"/>
                </a:lnTo>
                <a:lnTo>
                  <a:pt x="112270" y="56686"/>
                </a:lnTo>
                <a:lnTo>
                  <a:pt x="109494" y="70177"/>
                </a:lnTo>
                <a:lnTo>
                  <a:pt x="136182" y="70177"/>
                </a:lnTo>
                <a:lnTo>
                  <a:pt x="95818" y="84760"/>
                </a:lnTo>
                <a:lnTo>
                  <a:pt x="71777" y="86407"/>
                </a:lnTo>
                <a:lnTo>
                  <a:pt x="71777" y="87092"/>
                </a:lnTo>
                <a:lnTo>
                  <a:pt x="55090" y="87092"/>
                </a:lnTo>
                <a:lnTo>
                  <a:pt x="26430" y="88093"/>
                </a:lnTo>
                <a:lnTo>
                  <a:pt x="15969" y="88218"/>
                </a:lnTo>
                <a:lnTo>
                  <a:pt x="1371" y="88235"/>
                </a:lnTo>
                <a:close/>
              </a:path>
              <a:path w="797560" h="208915">
                <a:moveTo>
                  <a:pt x="136182" y="70177"/>
                </a:moveTo>
                <a:lnTo>
                  <a:pt x="109494" y="70177"/>
                </a:lnTo>
                <a:lnTo>
                  <a:pt x="116463" y="69484"/>
                </a:lnTo>
                <a:lnTo>
                  <a:pt x="121524" y="68920"/>
                </a:lnTo>
                <a:lnTo>
                  <a:pt x="135782" y="66977"/>
                </a:lnTo>
                <a:lnTo>
                  <a:pt x="136182" y="70177"/>
                </a:lnTo>
                <a:close/>
              </a:path>
              <a:path w="797560" h="208915">
                <a:moveTo>
                  <a:pt x="71777" y="120238"/>
                </a:moveTo>
                <a:lnTo>
                  <a:pt x="55090" y="120238"/>
                </a:lnTo>
                <a:lnTo>
                  <a:pt x="55090" y="87092"/>
                </a:lnTo>
                <a:lnTo>
                  <a:pt x="71777" y="87092"/>
                </a:lnTo>
                <a:lnTo>
                  <a:pt x="71777" y="120238"/>
                </a:lnTo>
                <a:close/>
              </a:path>
              <a:path w="797560" h="208915">
                <a:moveTo>
                  <a:pt x="176700" y="208474"/>
                </a:moveTo>
                <a:lnTo>
                  <a:pt x="47089" y="208474"/>
                </a:lnTo>
                <a:lnTo>
                  <a:pt x="41146" y="202531"/>
                </a:lnTo>
                <a:lnTo>
                  <a:pt x="41146" y="161842"/>
                </a:lnTo>
                <a:lnTo>
                  <a:pt x="154527" y="161842"/>
                </a:lnTo>
                <a:lnTo>
                  <a:pt x="154527" y="142869"/>
                </a:lnTo>
                <a:lnTo>
                  <a:pt x="39774" y="142869"/>
                </a:lnTo>
                <a:lnTo>
                  <a:pt x="39774" y="129153"/>
                </a:lnTo>
                <a:lnTo>
                  <a:pt x="171214" y="129153"/>
                </a:lnTo>
                <a:lnTo>
                  <a:pt x="171214" y="175328"/>
                </a:lnTo>
                <a:lnTo>
                  <a:pt x="57833" y="175328"/>
                </a:lnTo>
                <a:lnTo>
                  <a:pt x="57833" y="194530"/>
                </a:lnTo>
                <a:lnTo>
                  <a:pt x="176700" y="194530"/>
                </a:lnTo>
                <a:lnTo>
                  <a:pt x="176700" y="208474"/>
                </a:lnTo>
                <a:close/>
              </a:path>
              <a:path w="797560" h="208915">
                <a:moveTo>
                  <a:pt x="373059" y="198416"/>
                </a:moveTo>
                <a:lnTo>
                  <a:pt x="355686" y="198416"/>
                </a:lnTo>
                <a:lnTo>
                  <a:pt x="355686" y="0"/>
                </a:lnTo>
                <a:lnTo>
                  <a:pt x="373059" y="0"/>
                </a:lnTo>
                <a:lnTo>
                  <a:pt x="373059" y="198416"/>
                </a:lnTo>
                <a:close/>
              </a:path>
              <a:path w="797560" h="208915">
                <a:moveTo>
                  <a:pt x="241848" y="149726"/>
                </a:moveTo>
                <a:lnTo>
                  <a:pt x="217160" y="149726"/>
                </a:lnTo>
                <a:lnTo>
                  <a:pt x="217160" y="73148"/>
                </a:lnTo>
                <a:lnTo>
                  <a:pt x="289166" y="73148"/>
                </a:lnTo>
                <a:lnTo>
                  <a:pt x="289166" y="29716"/>
                </a:lnTo>
                <a:lnTo>
                  <a:pt x="216246" y="29716"/>
                </a:lnTo>
                <a:lnTo>
                  <a:pt x="216246" y="15086"/>
                </a:lnTo>
                <a:lnTo>
                  <a:pt x="306539" y="15086"/>
                </a:lnTo>
                <a:lnTo>
                  <a:pt x="306539" y="87550"/>
                </a:lnTo>
                <a:lnTo>
                  <a:pt x="234305" y="87550"/>
                </a:lnTo>
                <a:lnTo>
                  <a:pt x="234305" y="135554"/>
                </a:lnTo>
                <a:lnTo>
                  <a:pt x="330714" y="135554"/>
                </a:lnTo>
                <a:lnTo>
                  <a:pt x="331913" y="142869"/>
                </a:lnTo>
                <a:lnTo>
                  <a:pt x="310575" y="146833"/>
                </a:lnTo>
                <a:lnTo>
                  <a:pt x="294081" y="148869"/>
                </a:lnTo>
                <a:lnTo>
                  <a:pt x="273987" y="149619"/>
                </a:lnTo>
                <a:lnTo>
                  <a:pt x="241848" y="149726"/>
                </a:lnTo>
                <a:close/>
              </a:path>
              <a:path w="797560" h="208915">
                <a:moveTo>
                  <a:pt x="330714" y="135554"/>
                </a:moveTo>
                <a:lnTo>
                  <a:pt x="241620" y="135554"/>
                </a:lnTo>
                <a:lnTo>
                  <a:pt x="272183" y="135450"/>
                </a:lnTo>
                <a:lnTo>
                  <a:pt x="291538" y="134725"/>
                </a:lnTo>
                <a:lnTo>
                  <a:pt x="307936" y="132757"/>
                </a:lnTo>
                <a:lnTo>
                  <a:pt x="329627" y="128925"/>
                </a:lnTo>
                <a:lnTo>
                  <a:pt x="330714" y="135554"/>
                </a:lnTo>
                <a:close/>
              </a:path>
              <a:path w="797560" h="208915">
                <a:moveTo>
                  <a:pt x="576962" y="198416"/>
                </a:moveTo>
                <a:lnTo>
                  <a:pt x="559589" y="198416"/>
                </a:lnTo>
                <a:lnTo>
                  <a:pt x="559589" y="0"/>
                </a:lnTo>
                <a:lnTo>
                  <a:pt x="576962" y="0"/>
                </a:lnTo>
                <a:lnTo>
                  <a:pt x="576962" y="198416"/>
                </a:lnTo>
                <a:close/>
              </a:path>
              <a:path w="797560" h="208915">
                <a:moveTo>
                  <a:pt x="445751" y="149498"/>
                </a:moveTo>
                <a:lnTo>
                  <a:pt x="421063" y="149498"/>
                </a:lnTo>
                <a:lnTo>
                  <a:pt x="421063" y="15086"/>
                </a:lnTo>
                <a:lnTo>
                  <a:pt x="513871" y="15086"/>
                </a:lnTo>
                <a:lnTo>
                  <a:pt x="513871" y="29716"/>
                </a:lnTo>
                <a:lnTo>
                  <a:pt x="438207" y="29716"/>
                </a:lnTo>
                <a:lnTo>
                  <a:pt x="438207" y="73606"/>
                </a:lnTo>
                <a:lnTo>
                  <a:pt x="511128" y="73606"/>
                </a:lnTo>
                <a:lnTo>
                  <a:pt x="511128" y="88007"/>
                </a:lnTo>
                <a:lnTo>
                  <a:pt x="438207" y="88007"/>
                </a:lnTo>
                <a:lnTo>
                  <a:pt x="438207" y="135096"/>
                </a:lnTo>
                <a:lnTo>
                  <a:pt x="534579" y="135096"/>
                </a:lnTo>
                <a:lnTo>
                  <a:pt x="535816" y="142640"/>
                </a:lnTo>
                <a:lnTo>
                  <a:pt x="514478" y="146605"/>
                </a:lnTo>
                <a:lnTo>
                  <a:pt x="497984" y="148640"/>
                </a:lnTo>
                <a:lnTo>
                  <a:pt x="477889" y="149391"/>
                </a:lnTo>
                <a:lnTo>
                  <a:pt x="445751" y="149498"/>
                </a:lnTo>
                <a:close/>
              </a:path>
              <a:path w="797560" h="208915">
                <a:moveTo>
                  <a:pt x="534579" y="135096"/>
                </a:moveTo>
                <a:lnTo>
                  <a:pt x="445522" y="135096"/>
                </a:lnTo>
                <a:lnTo>
                  <a:pt x="476857" y="134996"/>
                </a:lnTo>
                <a:lnTo>
                  <a:pt x="496469" y="134296"/>
                </a:lnTo>
                <a:lnTo>
                  <a:pt x="512610" y="132396"/>
                </a:lnTo>
                <a:lnTo>
                  <a:pt x="533530" y="128696"/>
                </a:lnTo>
                <a:lnTo>
                  <a:pt x="534579" y="135096"/>
                </a:lnTo>
                <a:close/>
              </a:path>
              <a:path w="797560" h="208915">
                <a:moveTo>
                  <a:pt x="772864" y="80692"/>
                </a:moveTo>
                <a:lnTo>
                  <a:pt x="640053" y="80692"/>
                </a:lnTo>
                <a:lnTo>
                  <a:pt x="640053" y="35660"/>
                </a:lnTo>
                <a:lnTo>
                  <a:pt x="750462" y="35660"/>
                </a:lnTo>
                <a:lnTo>
                  <a:pt x="750462" y="16001"/>
                </a:lnTo>
                <a:lnTo>
                  <a:pt x="638910" y="16001"/>
                </a:lnTo>
                <a:lnTo>
                  <a:pt x="638910" y="3200"/>
                </a:lnTo>
                <a:lnTo>
                  <a:pt x="767149" y="3200"/>
                </a:lnTo>
                <a:lnTo>
                  <a:pt x="767149" y="48232"/>
                </a:lnTo>
                <a:lnTo>
                  <a:pt x="656969" y="48232"/>
                </a:lnTo>
                <a:lnTo>
                  <a:pt x="656969" y="67662"/>
                </a:lnTo>
                <a:lnTo>
                  <a:pt x="772864" y="67662"/>
                </a:lnTo>
                <a:lnTo>
                  <a:pt x="772864" y="80692"/>
                </a:lnTo>
                <a:close/>
              </a:path>
              <a:path w="797560" h="208915">
                <a:moveTo>
                  <a:pt x="797323" y="111323"/>
                </a:moveTo>
                <a:lnTo>
                  <a:pt x="610793" y="111323"/>
                </a:lnTo>
                <a:lnTo>
                  <a:pt x="610793" y="97836"/>
                </a:lnTo>
                <a:lnTo>
                  <a:pt x="797323" y="97836"/>
                </a:lnTo>
                <a:lnTo>
                  <a:pt x="797323" y="111323"/>
                </a:lnTo>
                <a:close/>
              </a:path>
              <a:path w="797560" h="208915">
                <a:moveTo>
                  <a:pt x="775378" y="208474"/>
                </a:moveTo>
                <a:lnTo>
                  <a:pt x="645310" y="208474"/>
                </a:lnTo>
                <a:lnTo>
                  <a:pt x="639367" y="202531"/>
                </a:lnTo>
                <a:lnTo>
                  <a:pt x="639367" y="162299"/>
                </a:lnTo>
                <a:lnTo>
                  <a:pt x="753205" y="162299"/>
                </a:lnTo>
                <a:lnTo>
                  <a:pt x="753205" y="143097"/>
                </a:lnTo>
                <a:lnTo>
                  <a:pt x="637996" y="143097"/>
                </a:lnTo>
                <a:lnTo>
                  <a:pt x="637996" y="129610"/>
                </a:lnTo>
                <a:lnTo>
                  <a:pt x="769435" y="129610"/>
                </a:lnTo>
                <a:lnTo>
                  <a:pt x="769435" y="175100"/>
                </a:lnTo>
                <a:lnTo>
                  <a:pt x="655597" y="175100"/>
                </a:lnTo>
                <a:lnTo>
                  <a:pt x="655597" y="194759"/>
                </a:lnTo>
                <a:lnTo>
                  <a:pt x="775378" y="194759"/>
                </a:lnTo>
                <a:lnTo>
                  <a:pt x="775378" y="208474"/>
                </a:lnTo>
                <a:close/>
              </a:path>
            </a:pathLst>
          </a:custGeom>
          <a:solidFill>
            <a:srgbClr val="403322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2466988" y="7016160"/>
            <a:ext cx="364490" cy="198755"/>
          </a:xfrm>
          <a:custGeom>
            <a:avLst/>
            <a:gdLst/>
            <a:ahLst/>
            <a:cxnLst/>
            <a:rect l="l" t="t" r="r" b="b"/>
            <a:pathLst>
              <a:path w="364489" h="198754">
                <a:moveTo>
                  <a:pt x="166642" y="77492"/>
                </a:moveTo>
                <a:lnTo>
                  <a:pt x="149726" y="77492"/>
                </a:lnTo>
                <a:lnTo>
                  <a:pt x="149726" y="0"/>
                </a:lnTo>
                <a:lnTo>
                  <a:pt x="166642" y="0"/>
                </a:lnTo>
                <a:lnTo>
                  <a:pt x="166642" y="77492"/>
                </a:lnTo>
                <a:close/>
              </a:path>
              <a:path w="364489" h="198754">
                <a:moveTo>
                  <a:pt x="117266" y="192930"/>
                </a:moveTo>
                <a:lnTo>
                  <a:pt x="100579" y="192930"/>
                </a:lnTo>
                <a:lnTo>
                  <a:pt x="100579" y="3428"/>
                </a:lnTo>
                <a:lnTo>
                  <a:pt x="117266" y="3428"/>
                </a:lnTo>
                <a:lnTo>
                  <a:pt x="117266" y="77492"/>
                </a:lnTo>
                <a:lnTo>
                  <a:pt x="166642" y="77492"/>
                </a:lnTo>
                <a:lnTo>
                  <a:pt x="166642" y="91893"/>
                </a:lnTo>
                <a:lnTo>
                  <a:pt x="117266" y="91893"/>
                </a:lnTo>
                <a:lnTo>
                  <a:pt x="117266" y="192930"/>
                </a:lnTo>
                <a:close/>
              </a:path>
              <a:path w="364489" h="198754">
                <a:moveTo>
                  <a:pt x="166642" y="198416"/>
                </a:moveTo>
                <a:lnTo>
                  <a:pt x="149726" y="198416"/>
                </a:lnTo>
                <a:lnTo>
                  <a:pt x="149726" y="91893"/>
                </a:lnTo>
                <a:lnTo>
                  <a:pt x="166642" y="91893"/>
                </a:lnTo>
                <a:lnTo>
                  <a:pt x="166642" y="198416"/>
                </a:lnTo>
                <a:close/>
              </a:path>
              <a:path w="364489" h="198754">
                <a:moveTo>
                  <a:pt x="19201" y="143554"/>
                </a:moveTo>
                <a:lnTo>
                  <a:pt x="0" y="143554"/>
                </a:lnTo>
                <a:lnTo>
                  <a:pt x="0" y="20115"/>
                </a:lnTo>
                <a:lnTo>
                  <a:pt x="16687" y="20115"/>
                </a:lnTo>
                <a:lnTo>
                  <a:pt x="16687" y="129153"/>
                </a:lnTo>
                <a:lnTo>
                  <a:pt x="87247" y="129153"/>
                </a:lnTo>
                <a:lnTo>
                  <a:pt x="88464" y="136697"/>
                </a:lnTo>
                <a:lnTo>
                  <a:pt x="71566" y="140661"/>
                </a:lnTo>
                <a:lnTo>
                  <a:pt x="58719" y="142697"/>
                </a:lnTo>
                <a:lnTo>
                  <a:pt x="43428" y="143447"/>
                </a:lnTo>
                <a:lnTo>
                  <a:pt x="19201" y="143554"/>
                </a:lnTo>
                <a:close/>
              </a:path>
              <a:path w="364489" h="198754">
                <a:moveTo>
                  <a:pt x="87247" y="129153"/>
                </a:moveTo>
                <a:lnTo>
                  <a:pt x="16687" y="129153"/>
                </a:lnTo>
                <a:lnTo>
                  <a:pt x="33879" y="129126"/>
                </a:lnTo>
                <a:lnTo>
                  <a:pt x="40960" y="128939"/>
                </a:lnTo>
                <a:lnTo>
                  <a:pt x="86178" y="122524"/>
                </a:lnTo>
                <a:lnTo>
                  <a:pt x="87247" y="129153"/>
                </a:lnTo>
                <a:close/>
              </a:path>
              <a:path w="364489" h="198754">
                <a:moveTo>
                  <a:pt x="364373" y="198416"/>
                </a:moveTo>
                <a:lnTo>
                  <a:pt x="347000" y="198416"/>
                </a:lnTo>
                <a:lnTo>
                  <a:pt x="347000" y="0"/>
                </a:lnTo>
                <a:lnTo>
                  <a:pt x="364373" y="0"/>
                </a:lnTo>
                <a:lnTo>
                  <a:pt x="364373" y="198416"/>
                </a:lnTo>
                <a:close/>
              </a:path>
              <a:path w="364489" h="198754">
                <a:moveTo>
                  <a:pt x="213503" y="157041"/>
                </a:moveTo>
                <a:lnTo>
                  <a:pt x="203216" y="143783"/>
                </a:lnTo>
                <a:lnTo>
                  <a:pt x="221714" y="134189"/>
                </a:lnTo>
                <a:lnTo>
                  <a:pt x="232905" y="127896"/>
                </a:lnTo>
                <a:lnTo>
                  <a:pt x="266893" y="100379"/>
                </a:lnTo>
                <a:lnTo>
                  <a:pt x="281518" y="61287"/>
                </a:lnTo>
                <a:lnTo>
                  <a:pt x="281623" y="31088"/>
                </a:lnTo>
                <a:lnTo>
                  <a:pt x="208931" y="31088"/>
                </a:lnTo>
                <a:lnTo>
                  <a:pt x="208931" y="16229"/>
                </a:lnTo>
                <a:lnTo>
                  <a:pt x="298996" y="16229"/>
                </a:lnTo>
                <a:lnTo>
                  <a:pt x="298876" y="62948"/>
                </a:lnTo>
                <a:lnTo>
                  <a:pt x="286627" y="101392"/>
                </a:lnTo>
                <a:lnTo>
                  <a:pt x="254472" y="132852"/>
                </a:lnTo>
                <a:lnTo>
                  <a:pt x="233346" y="146363"/>
                </a:lnTo>
                <a:lnTo>
                  <a:pt x="213503" y="157041"/>
                </a:lnTo>
                <a:close/>
              </a:path>
            </a:pathLst>
          </a:custGeom>
          <a:solidFill>
            <a:srgbClr val="403322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2919493" y="7016160"/>
            <a:ext cx="379730" cy="198755"/>
          </a:xfrm>
          <a:custGeom>
            <a:avLst/>
            <a:gdLst/>
            <a:ahLst/>
            <a:cxnLst/>
            <a:rect l="l" t="t" r="r" b="b"/>
            <a:pathLst>
              <a:path w="379729" h="198754">
                <a:moveTo>
                  <a:pt x="169842" y="198416"/>
                </a:moveTo>
                <a:lnTo>
                  <a:pt x="152698" y="198416"/>
                </a:lnTo>
                <a:lnTo>
                  <a:pt x="152698" y="0"/>
                </a:lnTo>
                <a:lnTo>
                  <a:pt x="169842" y="0"/>
                </a:lnTo>
                <a:lnTo>
                  <a:pt x="169842" y="198416"/>
                </a:lnTo>
                <a:close/>
              </a:path>
              <a:path w="379729" h="198754">
                <a:moveTo>
                  <a:pt x="65605" y="90521"/>
                </a:moveTo>
                <a:lnTo>
                  <a:pt x="25373" y="80235"/>
                </a:lnTo>
                <a:lnTo>
                  <a:pt x="11429" y="61262"/>
                </a:lnTo>
                <a:lnTo>
                  <a:pt x="11429" y="35888"/>
                </a:lnTo>
                <a:lnTo>
                  <a:pt x="45096" y="8798"/>
                </a:lnTo>
                <a:lnTo>
                  <a:pt x="65605" y="6629"/>
                </a:lnTo>
                <a:lnTo>
                  <a:pt x="74783" y="6709"/>
                </a:lnTo>
                <a:lnTo>
                  <a:pt x="108296" y="20573"/>
                </a:lnTo>
                <a:lnTo>
                  <a:pt x="65605" y="20573"/>
                </a:lnTo>
                <a:lnTo>
                  <a:pt x="56065" y="20683"/>
                </a:lnTo>
                <a:lnTo>
                  <a:pt x="50147" y="21458"/>
                </a:lnTo>
                <a:lnTo>
                  <a:pt x="45385" y="23562"/>
                </a:lnTo>
                <a:lnTo>
                  <a:pt x="39317" y="27659"/>
                </a:lnTo>
                <a:lnTo>
                  <a:pt x="29259" y="34745"/>
                </a:lnTo>
                <a:lnTo>
                  <a:pt x="29259" y="62405"/>
                </a:lnTo>
                <a:lnTo>
                  <a:pt x="65605" y="76577"/>
                </a:lnTo>
                <a:lnTo>
                  <a:pt x="108296" y="76577"/>
                </a:lnTo>
                <a:lnTo>
                  <a:pt x="105608" y="80235"/>
                </a:lnTo>
                <a:lnTo>
                  <a:pt x="93379" y="85378"/>
                </a:lnTo>
                <a:lnTo>
                  <a:pt x="86066" y="88352"/>
                </a:lnTo>
                <a:lnTo>
                  <a:pt x="80735" y="89878"/>
                </a:lnTo>
                <a:lnTo>
                  <a:pt x="74783" y="90441"/>
                </a:lnTo>
                <a:lnTo>
                  <a:pt x="65605" y="90521"/>
                </a:lnTo>
                <a:close/>
              </a:path>
              <a:path w="379729" h="198754">
                <a:moveTo>
                  <a:pt x="108296" y="76577"/>
                </a:moveTo>
                <a:lnTo>
                  <a:pt x="65605" y="76577"/>
                </a:lnTo>
                <a:lnTo>
                  <a:pt x="75011" y="76467"/>
                </a:lnTo>
                <a:lnTo>
                  <a:pt x="80849" y="75692"/>
                </a:lnTo>
                <a:lnTo>
                  <a:pt x="85551" y="73588"/>
                </a:lnTo>
                <a:lnTo>
                  <a:pt x="91550" y="69491"/>
                </a:lnTo>
                <a:lnTo>
                  <a:pt x="101494" y="62405"/>
                </a:lnTo>
                <a:lnTo>
                  <a:pt x="101494" y="34745"/>
                </a:lnTo>
                <a:lnTo>
                  <a:pt x="65605" y="20573"/>
                </a:lnTo>
                <a:lnTo>
                  <a:pt x="108296" y="20573"/>
                </a:lnTo>
                <a:lnTo>
                  <a:pt x="119552" y="35888"/>
                </a:lnTo>
                <a:lnTo>
                  <a:pt x="119552" y="61262"/>
                </a:lnTo>
                <a:lnTo>
                  <a:pt x="108296" y="76577"/>
                </a:lnTo>
                <a:close/>
              </a:path>
              <a:path w="379729" h="198754">
                <a:moveTo>
                  <a:pt x="1371" y="126867"/>
                </a:moveTo>
                <a:lnTo>
                  <a:pt x="0" y="112237"/>
                </a:lnTo>
                <a:lnTo>
                  <a:pt x="23030" y="112209"/>
                </a:lnTo>
                <a:lnTo>
                  <a:pt x="38517" y="112009"/>
                </a:lnTo>
                <a:lnTo>
                  <a:pt x="96250" y="109291"/>
                </a:lnTo>
                <a:lnTo>
                  <a:pt x="136239" y="104694"/>
                </a:lnTo>
                <a:lnTo>
                  <a:pt x="137840" y="118409"/>
                </a:lnTo>
                <a:lnTo>
                  <a:pt x="120913" y="120952"/>
                </a:lnTo>
                <a:lnTo>
                  <a:pt x="108723" y="122467"/>
                </a:lnTo>
                <a:lnTo>
                  <a:pt x="95375" y="123553"/>
                </a:lnTo>
                <a:lnTo>
                  <a:pt x="74977" y="124810"/>
                </a:lnTo>
                <a:lnTo>
                  <a:pt x="74977" y="125724"/>
                </a:lnTo>
                <a:lnTo>
                  <a:pt x="57604" y="125724"/>
                </a:lnTo>
                <a:lnTo>
                  <a:pt x="27773" y="126724"/>
                </a:lnTo>
                <a:lnTo>
                  <a:pt x="16779" y="126849"/>
                </a:lnTo>
                <a:lnTo>
                  <a:pt x="1371" y="126867"/>
                </a:lnTo>
                <a:close/>
              </a:path>
              <a:path w="379729" h="198754">
                <a:moveTo>
                  <a:pt x="74977" y="196587"/>
                </a:moveTo>
                <a:lnTo>
                  <a:pt x="57604" y="196587"/>
                </a:lnTo>
                <a:lnTo>
                  <a:pt x="57604" y="125724"/>
                </a:lnTo>
                <a:lnTo>
                  <a:pt x="74977" y="125724"/>
                </a:lnTo>
                <a:lnTo>
                  <a:pt x="74977" y="196587"/>
                </a:lnTo>
                <a:close/>
              </a:path>
              <a:path w="379729" h="198754">
                <a:moveTo>
                  <a:pt x="379688" y="80463"/>
                </a:moveTo>
                <a:lnTo>
                  <a:pt x="362773" y="80463"/>
                </a:lnTo>
                <a:lnTo>
                  <a:pt x="362773" y="0"/>
                </a:lnTo>
                <a:lnTo>
                  <a:pt x="379688" y="0"/>
                </a:lnTo>
                <a:lnTo>
                  <a:pt x="379688" y="80463"/>
                </a:lnTo>
                <a:close/>
              </a:path>
              <a:path w="379729" h="198754">
                <a:moveTo>
                  <a:pt x="333056" y="192930"/>
                </a:moveTo>
                <a:lnTo>
                  <a:pt x="316369" y="192930"/>
                </a:lnTo>
                <a:lnTo>
                  <a:pt x="316369" y="3428"/>
                </a:lnTo>
                <a:lnTo>
                  <a:pt x="333056" y="3428"/>
                </a:lnTo>
                <a:lnTo>
                  <a:pt x="333056" y="80463"/>
                </a:lnTo>
                <a:lnTo>
                  <a:pt x="379688" y="80463"/>
                </a:lnTo>
                <a:lnTo>
                  <a:pt x="379688" y="94865"/>
                </a:lnTo>
                <a:lnTo>
                  <a:pt x="333056" y="94865"/>
                </a:lnTo>
                <a:lnTo>
                  <a:pt x="333056" y="192930"/>
                </a:lnTo>
                <a:close/>
              </a:path>
              <a:path w="379729" h="198754">
                <a:moveTo>
                  <a:pt x="379688" y="198416"/>
                </a:moveTo>
                <a:lnTo>
                  <a:pt x="362773" y="198416"/>
                </a:lnTo>
                <a:lnTo>
                  <a:pt x="362773" y="94865"/>
                </a:lnTo>
                <a:lnTo>
                  <a:pt x="379688" y="94865"/>
                </a:lnTo>
                <a:lnTo>
                  <a:pt x="379688" y="198416"/>
                </a:lnTo>
                <a:close/>
              </a:path>
              <a:path w="379729" h="198754">
                <a:moveTo>
                  <a:pt x="284823" y="29716"/>
                </a:moveTo>
                <a:lnTo>
                  <a:pt x="226075" y="29716"/>
                </a:lnTo>
                <a:lnTo>
                  <a:pt x="226075" y="15544"/>
                </a:lnTo>
                <a:lnTo>
                  <a:pt x="284823" y="15544"/>
                </a:lnTo>
                <a:lnTo>
                  <a:pt x="284823" y="29716"/>
                </a:lnTo>
                <a:close/>
              </a:path>
              <a:path w="379729" h="198754">
                <a:moveTo>
                  <a:pt x="305396" y="69034"/>
                </a:moveTo>
                <a:lnTo>
                  <a:pt x="202073" y="69034"/>
                </a:lnTo>
                <a:lnTo>
                  <a:pt x="202073" y="55318"/>
                </a:lnTo>
                <a:lnTo>
                  <a:pt x="305396" y="55318"/>
                </a:lnTo>
                <a:lnTo>
                  <a:pt x="305396" y="69034"/>
                </a:lnTo>
                <a:close/>
              </a:path>
              <a:path w="379729" h="198754">
                <a:moveTo>
                  <a:pt x="254421" y="152927"/>
                </a:moveTo>
                <a:lnTo>
                  <a:pt x="217687" y="133652"/>
                </a:lnTo>
                <a:lnTo>
                  <a:pt x="212817" y="107437"/>
                </a:lnTo>
                <a:lnTo>
                  <a:pt x="213096" y="91425"/>
                </a:lnTo>
                <a:lnTo>
                  <a:pt x="215046" y="82206"/>
                </a:lnTo>
                <a:lnTo>
                  <a:pt x="220339" y="76288"/>
                </a:lnTo>
                <a:lnTo>
                  <a:pt x="230647" y="70177"/>
                </a:lnTo>
                <a:lnTo>
                  <a:pt x="230647" y="69034"/>
                </a:lnTo>
                <a:lnTo>
                  <a:pt x="278194" y="69034"/>
                </a:lnTo>
                <a:lnTo>
                  <a:pt x="278194" y="70177"/>
                </a:lnTo>
                <a:lnTo>
                  <a:pt x="279366" y="70863"/>
                </a:lnTo>
                <a:lnTo>
                  <a:pt x="242763" y="70863"/>
                </a:lnTo>
                <a:lnTo>
                  <a:pt x="229276" y="85492"/>
                </a:lnTo>
                <a:lnTo>
                  <a:pt x="229276" y="123667"/>
                </a:lnTo>
                <a:lnTo>
                  <a:pt x="243220" y="138754"/>
                </a:lnTo>
                <a:lnTo>
                  <a:pt x="286701" y="138754"/>
                </a:lnTo>
                <a:lnTo>
                  <a:pt x="284709" y="140926"/>
                </a:lnTo>
                <a:lnTo>
                  <a:pt x="277742" y="147864"/>
                </a:lnTo>
                <a:lnTo>
                  <a:pt x="272265" y="151426"/>
                </a:lnTo>
                <a:lnTo>
                  <a:pt x="265438" y="152739"/>
                </a:lnTo>
                <a:lnTo>
                  <a:pt x="254421" y="152927"/>
                </a:lnTo>
                <a:close/>
              </a:path>
              <a:path w="379729" h="198754">
                <a:moveTo>
                  <a:pt x="286701" y="138754"/>
                </a:moveTo>
                <a:lnTo>
                  <a:pt x="265622" y="138754"/>
                </a:lnTo>
                <a:lnTo>
                  <a:pt x="279794" y="123667"/>
                </a:lnTo>
                <a:lnTo>
                  <a:pt x="279794" y="85492"/>
                </a:lnTo>
                <a:lnTo>
                  <a:pt x="266079" y="70863"/>
                </a:lnTo>
                <a:lnTo>
                  <a:pt x="279366" y="70863"/>
                </a:lnTo>
                <a:lnTo>
                  <a:pt x="288634" y="76288"/>
                </a:lnTo>
                <a:lnTo>
                  <a:pt x="293995" y="82206"/>
                </a:lnTo>
                <a:lnTo>
                  <a:pt x="295971" y="91425"/>
                </a:lnTo>
                <a:lnTo>
                  <a:pt x="296253" y="107437"/>
                </a:lnTo>
                <a:lnTo>
                  <a:pt x="296072" y="120047"/>
                </a:lnTo>
                <a:lnTo>
                  <a:pt x="294810" y="127739"/>
                </a:lnTo>
                <a:lnTo>
                  <a:pt x="291383" y="133652"/>
                </a:lnTo>
                <a:lnTo>
                  <a:pt x="286701" y="138754"/>
                </a:lnTo>
                <a:close/>
              </a:path>
            </a:pathLst>
          </a:custGeom>
          <a:solidFill>
            <a:srgbClr val="403322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3387770" y="7016160"/>
            <a:ext cx="185844" cy="20778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3649955" y="7016160"/>
            <a:ext cx="379730" cy="209550"/>
          </a:xfrm>
          <a:custGeom>
            <a:avLst/>
            <a:gdLst/>
            <a:ahLst/>
            <a:cxnLst/>
            <a:rect l="l" t="t" r="r" b="b"/>
            <a:pathLst>
              <a:path w="379729" h="209550">
                <a:moveTo>
                  <a:pt x="160013" y="133954"/>
                </a:moveTo>
                <a:lnTo>
                  <a:pt x="142640" y="133954"/>
                </a:lnTo>
                <a:lnTo>
                  <a:pt x="142640" y="66748"/>
                </a:lnTo>
                <a:lnTo>
                  <a:pt x="99436" y="66748"/>
                </a:lnTo>
                <a:lnTo>
                  <a:pt x="99436" y="52118"/>
                </a:lnTo>
                <a:lnTo>
                  <a:pt x="142640" y="52118"/>
                </a:lnTo>
                <a:lnTo>
                  <a:pt x="142640" y="0"/>
                </a:lnTo>
                <a:lnTo>
                  <a:pt x="160013" y="0"/>
                </a:lnTo>
                <a:lnTo>
                  <a:pt x="160013" y="133954"/>
                </a:lnTo>
                <a:close/>
              </a:path>
              <a:path w="379729" h="209550">
                <a:moveTo>
                  <a:pt x="92579" y="42975"/>
                </a:moveTo>
                <a:lnTo>
                  <a:pt x="75663" y="42975"/>
                </a:lnTo>
                <a:lnTo>
                  <a:pt x="75663" y="9143"/>
                </a:lnTo>
                <a:lnTo>
                  <a:pt x="92579" y="9143"/>
                </a:lnTo>
                <a:lnTo>
                  <a:pt x="92579" y="42975"/>
                </a:lnTo>
                <a:close/>
              </a:path>
              <a:path w="379729" h="209550">
                <a:moveTo>
                  <a:pt x="92579" y="105837"/>
                </a:moveTo>
                <a:lnTo>
                  <a:pt x="0" y="105837"/>
                </a:lnTo>
                <a:lnTo>
                  <a:pt x="0" y="9600"/>
                </a:lnTo>
                <a:lnTo>
                  <a:pt x="16687" y="9600"/>
                </a:lnTo>
                <a:lnTo>
                  <a:pt x="16687" y="42975"/>
                </a:lnTo>
                <a:lnTo>
                  <a:pt x="92579" y="42975"/>
                </a:lnTo>
                <a:lnTo>
                  <a:pt x="92579" y="57147"/>
                </a:lnTo>
                <a:lnTo>
                  <a:pt x="16687" y="57147"/>
                </a:lnTo>
                <a:lnTo>
                  <a:pt x="16687" y="91664"/>
                </a:lnTo>
                <a:lnTo>
                  <a:pt x="92579" y="91664"/>
                </a:lnTo>
                <a:lnTo>
                  <a:pt x="92579" y="105837"/>
                </a:lnTo>
                <a:close/>
              </a:path>
              <a:path w="379729" h="209550">
                <a:moveTo>
                  <a:pt x="92579" y="91664"/>
                </a:moveTo>
                <a:lnTo>
                  <a:pt x="75663" y="91664"/>
                </a:lnTo>
                <a:lnTo>
                  <a:pt x="75663" y="57147"/>
                </a:lnTo>
                <a:lnTo>
                  <a:pt x="92579" y="57147"/>
                </a:lnTo>
                <a:lnTo>
                  <a:pt x="92579" y="91664"/>
                </a:lnTo>
                <a:close/>
              </a:path>
              <a:path w="379729" h="209550">
                <a:moveTo>
                  <a:pt x="29259" y="208931"/>
                </a:moveTo>
                <a:lnTo>
                  <a:pt x="19658" y="195673"/>
                </a:lnTo>
                <a:lnTo>
                  <a:pt x="35742" y="188517"/>
                </a:lnTo>
                <a:lnTo>
                  <a:pt x="45460" y="183858"/>
                </a:lnTo>
                <a:lnTo>
                  <a:pt x="77981" y="160181"/>
                </a:lnTo>
                <a:lnTo>
                  <a:pt x="86864" y="144697"/>
                </a:lnTo>
                <a:lnTo>
                  <a:pt x="86864" y="125267"/>
                </a:lnTo>
                <a:lnTo>
                  <a:pt x="104923" y="125267"/>
                </a:lnTo>
                <a:lnTo>
                  <a:pt x="104923" y="143326"/>
                </a:lnTo>
                <a:lnTo>
                  <a:pt x="100122" y="159556"/>
                </a:lnTo>
                <a:lnTo>
                  <a:pt x="94407" y="166871"/>
                </a:lnTo>
                <a:lnTo>
                  <a:pt x="95322" y="167328"/>
                </a:lnTo>
                <a:lnTo>
                  <a:pt x="120354" y="167328"/>
                </a:lnTo>
                <a:lnTo>
                  <a:pt x="127743" y="171442"/>
                </a:lnTo>
                <a:lnTo>
                  <a:pt x="91436" y="171442"/>
                </a:lnTo>
                <a:lnTo>
                  <a:pt x="88921" y="172814"/>
                </a:lnTo>
                <a:lnTo>
                  <a:pt x="57386" y="195141"/>
                </a:lnTo>
                <a:lnTo>
                  <a:pt x="42435" y="202849"/>
                </a:lnTo>
                <a:lnTo>
                  <a:pt x="29259" y="208931"/>
                </a:lnTo>
                <a:close/>
              </a:path>
              <a:path w="379729" h="209550">
                <a:moveTo>
                  <a:pt x="120354" y="167328"/>
                </a:moveTo>
                <a:lnTo>
                  <a:pt x="95322" y="167328"/>
                </a:lnTo>
                <a:lnTo>
                  <a:pt x="100579" y="163213"/>
                </a:lnTo>
                <a:lnTo>
                  <a:pt x="103780" y="160927"/>
                </a:lnTo>
                <a:lnTo>
                  <a:pt x="108580" y="160927"/>
                </a:lnTo>
                <a:lnTo>
                  <a:pt x="111323" y="162299"/>
                </a:lnTo>
                <a:lnTo>
                  <a:pt x="120354" y="167328"/>
                </a:lnTo>
                <a:close/>
              </a:path>
              <a:path w="379729" h="209550">
                <a:moveTo>
                  <a:pt x="159556" y="208245"/>
                </a:moveTo>
                <a:lnTo>
                  <a:pt x="98979" y="173042"/>
                </a:lnTo>
                <a:lnTo>
                  <a:pt x="96465" y="171442"/>
                </a:lnTo>
                <a:lnTo>
                  <a:pt x="127743" y="171442"/>
                </a:lnTo>
                <a:lnTo>
                  <a:pt x="169614" y="194759"/>
                </a:lnTo>
                <a:lnTo>
                  <a:pt x="159556" y="208245"/>
                </a:lnTo>
                <a:close/>
              </a:path>
              <a:path w="379729" h="209550">
                <a:moveTo>
                  <a:pt x="344028" y="129382"/>
                </a:moveTo>
                <a:lnTo>
                  <a:pt x="327112" y="126639"/>
                </a:lnTo>
                <a:lnTo>
                  <a:pt x="332663" y="99079"/>
                </a:lnTo>
                <a:lnTo>
                  <a:pt x="335513" y="80178"/>
                </a:lnTo>
                <a:lnTo>
                  <a:pt x="336563" y="61190"/>
                </a:lnTo>
                <a:lnTo>
                  <a:pt x="336713" y="33374"/>
                </a:lnTo>
                <a:lnTo>
                  <a:pt x="336713" y="31316"/>
                </a:lnTo>
                <a:lnTo>
                  <a:pt x="216018" y="31316"/>
                </a:lnTo>
                <a:lnTo>
                  <a:pt x="216018" y="16458"/>
                </a:lnTo>
                <a:lnTo>
                  <a:pt x="353858" y="16458"/>
                </a:lnTo>
                <a:lnTo>
                  <a:pt x="353854" y="33374"/>
                </a:lnTo>
                <a:lnTo>
                  <a:pt x="353704" y="62744"/>
                </a:lnTo>
                <a:lnTo>
                  <a:pt x="352629" y="82835"/>
                </a:lnTo>
                <a:lnTo>
                  <a:pt x="349711" y="102026"/>
                </a:lnTo>
                <a:lnTo>
                  <a:pt x="344028" y="129382"/>
                </a:lnTo>
                <a:close/>
              </a:path>
              <a:path w="379729" h="209550">
                <a:moveTo>
                  <a:pt x="282995" y="161156"/>
                </a:moveTo>
                <a:lnTo>
                  <a:pt x="265850" y="161156"/>
                </a:lnTo>
                <a:lnTo>
                  <a:pt x="265850" y="87778"/>
                </a:lnTo>
                <a:lnTo>
                  <a:pt x="282995" y="87778"/>
                </a:lnTo>
                <a:lnTo>
                  <a:pt x="282995" y="161156"/>
                </a:lnTo>
                <a:close/>
              </a:path>
              <a:path w="379729" h="209550">
                <a:moveTo>
                  <a:pt x="379231" y="175786"/>
                </a:moveTo>
                <a:lnTo>
                  <a:pt x="192701" y="175786"/>
                </a:lnTo>
                <a:lnTo>
                  <a:pt x="192701" y="161156"/>
                </a:lnTo>
                <a:lnTo>
                  <a:pt x="379231" y="161156"/>
                </a:lnTo>
                <a:lnTo>
                  <a:pt x="379231" y="175786"/>
                </a:lnTo>
                <a:close/>
              </a:path>
            </a:pathLst>
          </a:custGeom>
          <a:solidFill>
            <a:srgbClr val="403322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4108860" y="7016160"/>
            <a:ext cx="586105" cy="202565"/>
          </a:xfrm>
          <a:custGeom>
            <a:avLst/>
            <a:gdLst/>
            <a:ahLst/>
            <a:cxnLst/>
            <a:rect l="l" t="t" r="r" b="b"/>
            <a:pathLst>
              <a:path w="586104" h="202565">
                <a:moveTo>
                  <a:pt x="151098" y="198873"/>
                </a:moveTo>
                <a:lnTo>
                  <a:pt x="133725" y="198873"/>
                </a:lnTo>
                <a:lnTo>
                  <a:pt x="133725" y="457"/>
                </a:lnTo>
                <a:lnTo>
                  <a:pt x="151098" y="457"/>
                </a:lnTo>
                <a:lnTo>
                  <a:pt x="151098" y="78177"/>
                </a:lnTo>
                <a:lnTo>
                  <a:pt x="184015" y="78177"/>
                </a:lnTo>
                <a:lnTo>
                  <a:pt x="184015" y="92807"/>
                </a:lnTo>
                <a:lnTo>
                  <a:pt x="151098" y="92807"/>
                </a:lnTo>
                <a:lnTo>
                  <a:pt x="151098" y="198873"/>
                </a:lnTo>
                <a:close/>
              </a:path>
              <a:path w="586104" h="202565">
                <a:moveTo>
                  <a:pt x="24002" y="144012"/>
                </a:moveTo>
                <a:lnTo>
                  <a:pt x="0" y="144012"/>
                </a:lnTo>
                <a:lnTo>
                  <a:pt x="0" y="16001"/>
                </a:lnTo>
                <a:lnTo>
                  <a:pt x="17144" y="16001"/>
                </a:lnTo>
                <a:lnTo>
                  <a:pt x="17144" y="129382"/>
                </a:lnTo>
                <a:lnTo>
                  <a:pt x="110600" y="129382"/>
                </a:lnTo>
                <a:lnTo>
                  <a:pt x="111780" y="136697"/>
                </a:lnTo>
                <a:lnTo>
                  <a:pt x="90093" y="140926"/>
                </a:lnTo>
                <a:lnTo>
                  <a:pt x="73720" y="143097"/>
                </a:lnTo>
                <a:lnTo>
                  <a:pt x="54433" y="143897"/>
                </a:lnTo>
                <a:lnTo>
                  <a:pt x="24002" y="144012"/>
                </a:lnTo>
                <a:close/>
              </a:path>
              <a:path w="586104" h="202565">
                <a:moveTo>
                  <a:pt x="110600" y="129382"/>
                </a:moveTo>
                <a:lnTo>
                  <a:pt x="24002" y="129382"/>
                </a:lnTo>
                <a:lnTo>
                  <a:pt x="53111" y="129275"/>
                </a:lnTo>
                <a:lnTo>
                  <a:pt x="71720" y="128524"/>
                </a:lnTo>
                <a:lnTo>
                  <a:pt x="87843" y="126489"/>
                </a:lnTo>
                <a:lnTo>
                  <a:pt x="109494" y="122524"/>
                </a:lnTo>
                <a:lnTo>
                  <a:pt x="110600" y="129382"/>
                </a:lnTo>
                <a:close/>
              </a:path>
              <a:path w="586104" h="202565">
                <a:moveTo>
                  <a:pt x="365744" y="198416"/>
                </a:moveTo>
                <a:lnTo>
                  <a:pt x="348600" y="198416"/>
                </a:lnTo>
                <a:lnTo>
                  <a:pt x="348600" y="81149"/>
                </a:lnTo>
                <a:lnTo>
                  <a:pt x="306311" y="81149"/>
                </a:lnTo>
                <a:lnTo>
                  <a:pt x="306311" y="66519"/>
                </a:lnTo>
                <a:lnTo>
                  <a:pt x="348600" y="66519"/>
                </a:lnTo>
                <a:lnTo>
                  <a:pt x="348600" y="0"/>
                </a:lnTo>
                <a:lnTo>
                  <a:pt x="365744" y="0"/>
                </a:lnTo>
                <a:lnTo>
                  <a:pt x="365744" y="198416"/>
                </a:lnTo>
                <a:close/>
              </a:path>
              <a:path w="586104" h="202565">
                <a:moveTo>
                  <a:pt x="210531" y="154298"/>
                </a:moveTo>
                <a:lnTo>
                  <a:pt x="197273" y="143097"/>
                </a:lnTo>
                <a:lnTo>
                  <a:pt x="208937" y="129762"/>
                </a:lnTo>
                <a:lnTo>
                  <a:pt x="216003" y="121281"/>
                </a:lnTo>
                <a:lnTo>
                  <a:pt x="237676" y="88221"/>
                </a:lnTo>
                <a:lnTo>
                  <a:pt x="247718" y="47157"/>
                </a:lnTo>
                <a:lnTo>
                  <a:pt x="247792" y="13258"/>
                </a:lnTo>
                <a:lnTo>
                  <a:pt x="265164" y="13258"/>
                </a:lnTo>
                <a:lnTo>
                  <a:pt x="265047" y="50847"/>
                </a:lnTo>
                <a:lnTo>
                  <a:pt x="264222" y="61433"/>
                </a:lnTo>
                <a:lnTo>
                  <a:pt x="261982" y="70905"/>
                </a:lnTo>
                <a:lnTo>
                  <a:pt x="257621" y="83892"/>
                </a:lnTo>
                <a:lnTo>
                  <a:pt x="258535" y="84578"/>
                </a:lnTo>
                <a:lnTo>
                  <a:pt x="273178" y="84578"/>
                </a:lnTo>
                <a:lnTo>
                  <a:pt x="278375" y="91207"/>
                </a:lnTo>
                <a:lnTo>
                  <a:pt x="254649" y="91207"/>
                </a:lnTo>
                <a:lnTo>
                  <a:pt x="253735" y="92350"/>
                </a:lnTo>
                <a:lnTo>
                  <a:pt x="231876" y="127939"/>
                </a:lnTo>
                <a:lnTo>
                  <a:pt x="220732" y="142054"/>
                </a:lnTo>
                <a:lnTo>
                  <a:pt x="210531" y="154298"/>
                </a:lnTo>
                <a:close/>
              </a:path>
              <a:path w="586104" h="202565">
                <a:moveTo>
                  <a:pt x="273178" y="84578"/>
                </a:moveTo>
                <a:lnTo>
                  <a:pt x="258535" y="84578"/>
                </a:lnTo>
                <a:lnTo>
                  <a:pt x="261736" y="81835"/>
                </a:lnTo>
                <a:lnTo>
                  <a:pt x="264250" y="80006"/>
                </a:lnTo>
                <a:lnTo>
                  <a:pt x="269508" y="80006"/>
                </a:lnTo>
                <a:lnTo>
                  <a:pt x="271565" y="82521"/>
                </a:lnTo>
                <a:lnTo>
                  <a:pt x="273178" y="84578"/>
                </a:lnTo>
                <a:close/>
              </a:path>
              <a:path w="586104" h="202565">
                <a:moveTo>
                  <a:pt x="303110" y="151326"/>
                </a:moveTo>
                <a:lnTo>
                  <a:pt x="258307" y="92350"/>
                </a:lnTo>
                <a:lnTo>
                  <a:pt x="257392" y="91207"/>
                </a:lnTo>
                <a:lnTo>
                  <a:pt x="278375" y="91207"/>
                </a:lnTo>
                <a:lnTo>
                  <a:pt x="316369" y="139668"/>
                </a:lnTo>
                <a:lnTo>
                  <a:pt x="303110" y="151326"/>
                </a:lnTo>
                <a:close/>
              </a:path>
              <a:path w="586104" h="202565">
                <a:moveTo>
                  <a:pt x="559360" y="79092"/>
                </a:moveTo>
                <a:lnTo>
                  <a:pt x="427921" y="79092"/>
                </a:lnTo>
                <a:lnTo>
                  <a:pt x="427921" y="7314"/>
                </a:lnTo>
                <a:lnTo>
                  <a:pt x="445065" y="7314"/>
                </a:lnTo>
                <a:lnTo>
                  <a:pt x="445065" y="64691"/>
                </a:lnTo>
                <a:lnTo>
                  <a:pt x="559360" y="64691"/>
                </a:lnTo>
                <a:lnTo>
                  <a:pt x="559360" y="79092"/>
                </a:lnTo>
                <a:close/>
              </a:path>
              <a:path w="586104" h="202565">
                <a:moveTo>
                  <a:pt x="585877" y="119324"/>
                </a:moveTo>
                <a:lnTo>
                  <a:pt x="399347" y="119324"/>
                </a:lnTo>
                <a:lnTo>
                  <a:pt x="399347" y="104465"/>
                </a:lnTo>
                <a:lnTo>
                  <a:pt x="585877" y="104465"/>
                </a:lnTo>
                <a:lnTo>
                  <a:pt x="585877" y="119324"/>
                </a:lnTo>
                <a:close/>
              </a:path>
              <a:path w="586104" h="202565">
                <a:moveTo>
                  <a:pt x="561875" y="202531"/>
                </a:moveTo>
                <a:lnTo>
                  <a:pt x="432036" y="202531"/>
                </a:lnTo>
                <a:lnTo>
                  <a:pt x="426092" y="196587"/>
                </a:lnTo>
                <a:lnTo>
                  <a:pt x="426092" y="140811"/>
                </a:lnTo>
                <a:lnTo>
                  <a:pt x="443465" y="140811"/>
                </a:lnTo>
                <a:lnTo>
                  <a:pt x="443465" y="187901"/>
                </a:lnTo>
                <a:lnTo>
                  <a:pt x="561875" y="187901"/>
                </a:lnTo>
                <a:lnTo>
                  <a:pt x="561875" y="202531"/>
                </a:lnTo>
                <a:close/>
              </a:path>
            </a:pathLst>
          </a:custGeom>
          <a:solidFill>
            <a:srgbClr val="403322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4775010" y="7016160"/>
            <a:ext cx="568960" cy="207010"/>
          </a:xfrm>
          <a:custGeom>
            <a:avLst/>
            <a:gdLst/>
            <a:ahLst/>
            <a:cxnLst/>
            <a:rect l="l" t="t" r="r" b="b"/>
            <a:pathLst>
              <a:path w="568960" h="207009">
                <a:moveTo>
                  <a:pt x="161156" y="198416"/>
                </a:moveTo>
                <a:lnTo>
                  <a:pt x="143783" y="198416"/>
                </a:lnTo>
                <a:lnTo>
                  <a:pt x="143783" y="0"/>
                </a:lnTo>
                <a:lnTo>
                  <a:pt x="161156" y="0"/>
                </a:lnTo>
                <a:lnTo>
                  <a:pt x="161156" y="198416"/>
                </a:lnTo>
                <a:close/>
              </a:path>
              <a:path w="568960" h="207009">
                <a:moveTo>
                  <a:pt x="10286" y="157041"/>
                </a:moveTo>
                <a:lnTo>
                  <a:pt x="0" y="143783"/>
                </a:lnTo>
                <a:lnTo>
                  <a:pt x="18497" y="134189"/>
                </a:lnTo>
                <a:lnTo>
                  <a:pt x="29688" y="127896"/>
                </a:lnTo>
                <a:lnTo>
                  <a:pt x="63676" y="100379"/>
                </a:lnTo>
                <a:lnTo>
                  <a:pt x="78301" y="61287"/>
                </a:lnTo>
                <a:lnTo>
                  <a:pt x="78406" y="31088"/>
                </a:lnTo>
                <a:lnTo>
                  <a:pt x="5714" y="31088"/>
                </a:lnTo>
                <a:lnTo>
                  <a:pt x="5714" y="16229"/>
                </a:lnTo>
                <a:lnTo>
                  <a:pt x="95779" y="16229"/>
                </a:lnTo>
                <a:lnTo>
                  <a:pt x="95659" y="62948"/>
                </a:lnTo>
                <a:lnTo>
                  <a:pt x="83410" y="101392"/>
                </a:lnTo>
                <a:lnTo>
                  <a:pt x="51256" y="132852"/>
                </a:lnTo>
                <a:lnTo>
                  <a:pt x="30129" y="146363"/>
                </a:lnTo>
                <a:lnTo>
                  <a:pt x="10286" y="157041"/>
                </a:lnTo>
                <a:close/>
              </a:path>
              <a:path w="568960" h="207009">
                <a:moveTo>
                  <a:pt x="366201" y="47546"/>
                </a:moveTo>
                <a:lnTo>
                  <a:pt x="348829" y="47546"/>
                </a:lnTo>
                <a:lnTo>
                  <a:pt x="348829" y="0"/>
                </a:lnTo>
                <a:lnTo>
                  <a:pt x="366201" y="0"/>
                </a:lnTo>
                <a:lnTo>
                  <a:pt x="366201" y="47546"/>
                </a:lnTo>
                <a:close/>
              </a:path>
              <a:path w="568960" h="207009">
                <a:moveTo>
                  <a:pt x="253049" y="104008"/>
                </a:moveTo>
                <a:lnTo>
                  <a:pt x="214417" y="92121"/>
                </a:lnTo>
                <a:lnTo>
                  <a:pt x="201263" y="63853"/>
                </a:lnTo>
                <a:lnTo>
                  <a:pt x="201263" y="46327"/>
                </a:lnTo>
                <a:lnTo>
                  <a:pt x="226190" y="12115"/>
                </a:lnTo>
                <a:lnTo>
                  <a:pt x="253049" y="6171"/>
                </a:lnTo>
                <a:lnTo>
                  <a:pt x="265427" y="6345"/>
                </a:lnTo>
                <a:lnTo>
                  <a:pt x="273208" y="7557"/>
                </a:lnTo>
                <a:lnTo>
                  <a:pt x="279682" y="10849"/>
                </a:lnTo>
                <a:lnTo>
                  <a:pt x="288138" y="17258"/>
                </a:lnTo>
                <a:lnTo>
                  <a:pt x="291894" y="20344"/>
                </a:lnTo>
                <a:lnTo>
                  <a:pt x="253049" y="20344"/>
                </a:lnTo>
                <a:lnTo>
                  <a:pt x="244182" y="20476"/>
                </a:lnTo>
                <a:lnTo>
                  <a:pt x="238691" y="21401"/>
                </a:lnTo>
                <a:lnTo>
                  <a:pt x="234292" y="23912"/>
                </a:lnTo>
                <a:lnTo>
                  <a:pt x="228704" y="28802"/>
                </a:lnTo>
                <a:lnTo>
                  <a:pt x="219446" y="37260"/>
                </a:lnTo>
                <a:lnTo>
                  <a:pt x="219446" y="72920"/>
                </a:lnTo>
                <a:lnTo>
                  <a:pt x="228704" y="81378"/>
                </a:lnTo>
                <a:lnTo>
                  <a:pt x="234292" y="86267"/>
                </a:lnTo>
                <a:lnTo>
                  <a:pt x="238691" y="88778"/>
                </a:lnTo>
                <a:lnTo>
                  <a:pt x="244182" y="89703"/>
                </a:lnTo>
                <a:lnTo>
                  <a:pt x="253049" y="89836"/>
                </a:lnTo>
                <a:lnTo>
                  <a:pt x="291687" y="89836"/>
                </a:lnTo>
                <a:lnTo>
                  <a:pt x="288252" y="92693"/>
                </a:lnTo>
                <a:lnTo>
                  <a:pt x="279730" y="99235"/>
                </a:lnTo>
                <a:lnTo>
                  <a:pt x="273222" y="102594"/>
                </a:lnTo>
                <a:lnTo>
                  <a:pt x="265429" y="103831"/>
                </a:lnTo>
                <a:lnTo>
                  <a:pt x="253049" y="104008"/>
                </a:lnTo>
                <a:close/>
              </a:path>
              <a:path w="568960" h="207009">
                <a:moveTo>
                  <a:pt x="291687" y="89836"/>
                </a:moveTo>
                <a:lnTo>
                  <a:pt x="253049" y="89836"/>
                </a:lnTo>
                <a:lnTo>
                  <a:pt x="261918" y="89703"/>
                </a:lnTo>
                <a:lnTo>
                  <a:pt x="267422" y="88778"/>
                </a:lnTo>
                <a:lnTo>
                  <a:pt x="271854" y="86267"/>
                </a:lnTo>
                <a:lnTo>
                  <a:pt x="277508" y="81378"/>
                </a:lnTo>
                <a:lnTo>
                  <a:pt x="286881" y="72920"/>
                </a:lnTo>
                <a:lnTo>
                  <a:pt x="286881" y="37260"/>
                </a:lnTo>
                <a:lnTo>
                  <a:pt x="253049" y="20344"/>
                </a:lnTo>
                <a:lnTo>
                  <a:pt x="291894" y="20344"/>
                </a:lnTo>
                <a:lnTo>
                  <a:pt x="296305" y="23968"/>
                </a:lnTo>
                <a:lnTo>
                  <a:pt x="300753" y="29359"/>
                </a:lnTo>
                <a:lnTo>
                  <a:pt x="303037" y="36272"/>
                </a:lnTo>
                <a:lnTo>
                  <a:pt x="304711" y="47546"/>
                </a:lnTo>
                <a:lnTo>
                  <a:pt x="366201" y="47546"/>
                </a:lnTo>
                <a:lnTo>
                  <a:pt x="366201" y="61948"/>
                </a:lnTo>
                <a:lnTo>
                  <a:pt x="304711" y="61948"/>
                </a:lnTo>
                <a:lnTo>
                  <a:pt x="303168" y="73357"/>
                </a:lnTo>
                <a:lnTo>
                  <a:pt x="300939" y="80363"/>
                </a:lnTo>
                <a:lnTo>
                  <a:pt x="296481" y="85848"/>
                </a:lnTo>
                <a:lnTo>
                  <a:pt x="291687" y="89836"/>
                </a:lnTo>
                <a:close/>
              </a:path>
              <a:path w="568960" h="207009">
                <a:moveTo>
                  <a:pt x="366201" y="110180"/>
                </a:moveTo>
                <a:lnTo>
                  <a:pt x="348829" y="110180"/>
                </a:lnTo>
                <a:lnTo>
                  <a:pt x="348829" y="61948"/>
                </a:lnTo>
                <a:lnTo>
                  <a:pt x="366201" y="61948"/>
                </a:lnTo>
                <a:lnTo>
                  <a:pt x="366201" y="110180"/>
                </a:lnTo>
                <a:close/>
              </a:path>
              <a:path w="568960" h="207009">
                <a:moveTo>
                  <a:pt x="366201" y="206645"/>
                </a:moveTo>
                <a:lnTo>
                  <a:pt x="246649" y="206645"/>
                </a:lnTo>
                <a:lnTo>
                  <a:pt x="240705" y="200702"/>
                </a:lnTo>
                <a:lnTo>
                  <a:pt x="240705" y="122981"/>
                </a:lnTo>
                <a:lnTo>
                  <a:pt x="257621" y="122981"/>
                </a:lnTo>
                <a:lnTo>
                  <a:pt x="257621" y="149269"/>
                </a:lnTo>
                <a:lnTo>
                  <a:pt x="366201" y="149269"/>
                </a:lnTo>
                <a:lnTo>
                  <a:pt x="366201" y="164127"/>
                </a:lnTo>
                <a:lnTo>
                  <a:pt x="257621" y="164127"/>
                </a:lnTo>
                <a:lnTo>
                  <a:pt x="257621" y="191787"/>
                </a:lnTo>
                <a:lnTo>
                  <a:pt x="366201" y="191787"/>
                </a:lnTo>
                <a:lnTo>
                  <a:pt x="366201" y="206645"/>
                </a:lnTo>
                <a:close/>
              </a:path>
              <a:path w="568960" h="207009">
                <a:moveTo>
                  <a:pt x="366201" y="149269"/>
                </a:moveTo>
                <a:lnTo>
                  <a:pt x="348829" y="149269"/>
                </a:lnTo>
                <a:lnTo>
                  <a:pt x="348829" y="122981"/>
                </a:lnTo>
                <a:lnTo>
                  <a:pt x="366201" y="122981"/>
                </a:lnTo>
                <a:lnTo>
                  <a:pt x="366201" y="149269"/>
                </a:lnTo>
                <a:close/>
              </a:path>
              <a:path w="568960" h="207009">
                <a:moveTo>
                  <a:pt x="366201" y="191787"/>
                </a:moveTo>
                <a:lnTo>
                  <a:pt x="348829" y="191787"/>
                </a:lnTo>
                <a:lnTo>
                  <a:pt x="348829" y="164127"/>
                </a:lnTo>
                <a:lnTo>
                  <a:pt x="366201" y="164127"/>
                </a:lnTo>
                <a:lnTo>
                  <a:pt x="366201" y="191787"/>
                </a:lnTo>
                <a:close/>
              </a:path>
              <a:path w="568960" h="207009">
                <a:moveTo>
                  <a:pt x="568961" y="198416"/>
                </a:moveTo>
                <a:lnTo>
                  <a:pt x="551588" y="198416"/>
                </a:lnTo>
                <a:lnTo>
                  <a:pt x="551588" y="0"/>
                </a:lnTo>
                <a:lnTo>
                  <a:pt x="568961" y="0"/>
                </a:lnTo>
                <a:lnTo>
                  <a:pt x="568961" y="198416"/>
                </a:lnTo>
                <a:close/>
              </a:path>
              <a:path w="568960" h="207009">
                <a:moveTo>
                  <a:pt x="458552" y="147898"/>
                </a:moveTo>
                <a:lnTo>
                  <a:pt x="419577" y="130753"/>
                </a:lnTo>
                <a:lnTo>
                  <a:pt x="404938" y="71320"/>
                </a:lnTo>
                <a:lnTo>
                  <a:pt x="405064" y="60672"/>
                </a:lnTo>
                <a:lnTo>
                  <a:pt x="428480" y="19805"/>
                </a:lnTo>
                <a:lnTo>
                  <a:pt x="458552" y="12572"/>
                </a:lnTo>
                <a:lnTo>
                  <a:pt x="472659" y="12840"/>
                </a:lnTo>
                <a:lnTo>
                  <a:pt x="481397" y="14715"/>
                </a:lnTo>
                <a:lnTo>
                  <a:pt x="488399" y="19805"/>
                </a:lnTo>
                <a:lnTo>
                  <a:pt x="495040" y="27202"/>
                </a:lnTo>
                <a:lnTo>
                  <a:pt x="458552" y="27202"/>
                </a:lnTo>
                <a:lnTo>
                  <a:pt x="449273" y="27380"/>
                </a:lnTo>
                <a:lnTo>
                  <a:pt x="423501" y="58720"/>
                </a:lnTo>
                <a:lnTo>
                  <a:pt x="423349" y="71320"/>
                </a:lnTo>
                <a:lnTo>
                  <a:pt x="423401" y="93423"/>
                </a:lnTo>
                <a:lnTo>
                  <a:pt x="438927" y="128494"/>
                </a:lnTo>
                <a:lnTo>
                  <a:pt x="458552" y="133268"/>
                </a:lnTo>
                <a:lnTo>
                  <a:pt x="496321" y="133268"/>
                </a:lnTo>
                <a:lnTo>
                  <a:pt x="493323" y="135936"/>
                </a:lnTo>
                <a:lnTo>
                  <a:pt x="486211" y="140468"/>
                </a:lnTo>
                <a:lnTo>
                  <a:pt x="478964" y="144763"/>
                </a:lnTo>
                <a:lnTo>
                  <a:pt x="473668" y="146969"/>
                </a:lnTo>
                <a:lnTo>
                  <a:pt x="467728" y="147781"/>
                </a:lnTo>
                <a:lnTo>
                  <a:pt x="458552" y="147898"/>
                </a:lnTo>
                <a:close/>
              </a:path>
              <a:path w="568960" h="207009">
                <a:moveTo>
                  <a:pt x="496321" y="133268"/>
                </a:moveTo>
                <a:lnTo>
                  <a:pt x="458552" y="133268"/>
                </a:lnTo>
                <a:lnTo>
                  <a:pt x="467690" y="133089"/>
                </a:lnTo>
                <a:lnTo>
                  <a:pt x="473368" y="131839"/>
                </a:lnTo>
                <a:lnTo>
                  <a:pt x="493474" y="93423"/>
                </a:lnTo>
                <a:lnTo>
                  <a:pt x="493526" y="71320"/>
                </a:lnTo>
                <a:lnTo>
                  <a:pt x="493397" y="60672"/>
                </a:lnTo>
                <a:lnTo>
                  <a:pt x="467690" y="27380"/>
                </a:lnTo>
                <a:lnTo>
                  <a:pt x="458552" y="27202"/>
                </a:lnTo>
                <a:lnTo>
                  <a:pt x="495040" y="27202"/>
                </a:lnTo>
                <a:lnTo>
                  <a:pt x="511937" y="71320"/>
                </a:lnTo>
                <a:lnTo>
                  <a:pt x="511935" y="93423"/>
                </a:lnTo>
                <a:lnTo>
                  <a:pt x="497670" y="132068"/>
                </a:lnTo>
                <a:lnTo>
                  <a:pt x="496321" y="133268"/>
                </a:lnTo>
                <a:close/>
              </a:path>
            </a:pathLst>
          </a:custGeom>
          <a:solidFill>
            <a:srgbClr val="403322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5432702" y="7016160"/>
            <a:ext cx="175557" cy="20778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5697401" y="7016160"/>
            <a:ext cx="173042" cy="20893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5954196" y="7016160"/>
            <a:ext cx="641350" cy="207010"/>
          </a:xfrm>
          <a:custGeom>
            <a:avLst/>
            <a:gdLst/>
            <a:ahLst/>
            <a:cxnLst/>
            <a:rect l="l" t="t" r="r" b="b"/>
            <a:pathLst>
              <a:path w="641350" h="207009">
                <a:moveTo>
                  <a:pt x="164479" y="110409"/>
                </a:moveTo>
                <a:lnTo>
                  <a:pt x="146878" y="110409"/>
                </a:lnTo>
                <a:lnTo>
                  <a:pt x="146878" y="0"/>
                </a:lnTo>
                <a:lnTo>
                  <a:pt x="164479" y="0"/>
                </a:lnTo>
                <a:lnTo>
                  <a:pt x="164479" y="110409"/>
                </a:lnTo>
                <a:close/>
              </a:path>
              <a:path w="641350" h="207009">
                <a:moveTo>
                  <a:pt x="52470" y="104008"/>
                </a:moveTo>
                <a:lnTo>
                  <a:pt x="13381" y="92121"/>
                </a:lnTo>
                <a:lnTo>
                  <a:pt x="0" y="63853"/>
                </a:lnTo>
                <a:lnTo>
                  <a:pt x="0" y="46327"/>
                </a:lnTo>
                <a:lnTo>
                  <a:pt x="25382" y="12115"/>
                </a:lnTo>
                <a:lnTo>
                  <a:pt x="52470" y="6171"/>
                </a:lnTo>
                <a:lnTo>
                  <a:pt x="61380" y="6264"/>
                </a:lnTo>
                <a:lnTo>
                  <a:pt x="93088" y="20573"/>
                </a:lnTo>
                <a:lnTo>
                  <a:pt x="52470" y="20573"/>
                </a:lnTo>
                <a:lnTo>
                  <a:pt x="43467" y="20703"/>
                </a:lnTo>
                <a:lnTo>
                  <a:pt x="37883" y="21616"/>
                </a:lnTo>
                <a:lnTo>
                  <a:pt x="33392" y="24093"/>
                </a:lnTo>
                <a:lnTo>
                  <a:pt x="27668" y="28916"/>
                </a:lnTo>
                <a:lnTo>
                  <a:pt x="18181" y="37260"/>
                </a:lnTo>
                <a:lnTo>
                  <a:pt x="18181" y="72691"/>
                </a:lnTo>
                <a:lnTo>
                  <a:pt x="27668" y="81149"/>
                </a:lnTo>
                <a:lnTo>
                  <a:pt x="33392" y="86039"/>
                </a:lnTo>
                <a:lnTo>
                  <a:pt x="37883" y="88550"/>
                </a:lnTo>
                <a:lnTo>
                  <a:pt x="43467" y="89475"/>
                </a:lnTo>
                <a:lnTo>
                  <a:pt x="52470" y="89607"/>
                </a:lnTo>
                <a:lnTo>
                  <a:pt x="93088" y="89607"/>
                </a:lnTo>
                <a:lnTo>
                  <a:pt x="91559" y="92121"/>
                </a:lnTo>
                <a:lnTo>
                  <a:pt x="79558" y="98065"/>
                </a:lnTo>
                <a:lnTo>
                  <a:pt x="72384" y="101501"/>
                </a:lnTo>
                <a:lnTo>
                  <a:pt x="67171" y="103265"/>
                </a:lnTo>
                <a:lnTo>
                  <a:pt x="61380" y="103915"/>
                </a:lnTo>
                <a:lnTo>
                  <a:pt x="52470" y="104008"/>
                </a:lnTo>
                <a:close/>
              </a:path>
              <a:path w="641350" h="207009">
                <a:moveTo>
                  <a:pt x="93088" y="89607"/>
                </a:moveTo>
                <a:lnTo>
                  <a:pt x="52470" y="89607"/>
                </a:lnTo>
                <a:lnTo>
                  <a:pt x="61340" y="89475"/>
                </a:lnTo>
                <a:lnTo>
                  <a:pt x="66857" y="88550"/>
                </a:lnTo>
                <a:lnTo>
                  <a:pt x="71323" y="86039"/>
                </a:lnTo>
                <a:lnTo>
                  <a:pt x="77043" y="81149"/>
                </a:lnTo>
                <a:lnTo>
                  <a:pt x="86530" y="72691"/>
                </a:lnTo>
                <a:lnTo>
                  <a:pt x="86530" y="37260"/>
                </a:lnTo>
                <a:lnTo>
                  <a:pt x="52470" y="20573"/>
                </a:lnTo>
                <a:lnTo>
                  <a:pt x="93088" y="20573"/>
                </a:lnTo>
                <a:lnTo>
                  <a:pt x="98302" y="29145"/>
                </a:lnTo>
                <a:lnTo>
                  <a:pt x="102201" y="35786"/>
                </a:lnTo>
                <a:lnTo>
                  <a:pt x="104203" y="40703"/>
                </a:lnTo>
                <a:lnTo>
                  <a:pt x="104940" y="46327"/>
                </a:lnTo>
                <a:lnTo>
                  <a:pt x="104940" y="63853"/>
                </a:lnTo>
                <a:lnTo>
                  <a:pt x="104203" y="69477"/>
                </a:lnTo>
                <a:lnTo>
                  <a:pt x="102201" y="74393"/>
                </a:lnTo>
                <a:lnTo>
                  <a:pt x="98233" y="81149"/>
                </a:lnTo>
                <a:lnTo>
                  <a:pt x="93088" y="89607"/>
                </a:lnTo>
                <a:close/>
              </a:path>
              <a:path w="641350" h="207009">
                <a:moveTo>
                  <a:pt x="164479" y="206645"/>
                </a:moveTo>
                <a:lnTo>
                  <a:pt x="44926" y="206645"/>
                </a:lnTo>
                <a:lnTo>
                  <a:pt x="38983" y="200702"/>
                </a:lnTo>
                <a:lnTo>
                  <a:pt x="38983" y="122981"/>
                </a:lnTo>
                <a:lnTo>
                  <a:pt x="55899" y="122981"/>
                </a:lnTo>
                <a:lnTo>
                  <a:pt x="55899" y="149269"/>
                </a:lnTo>
                <a:lnTo>
                  <a:pt x="164479" y="149269"/>
                </a:lnTo>
                <a:lnTo>
                  <a:pt x="164479" y="164127"/>
                </a:lnTo>
                <a:lnTo>
                  <a:pt x="55899" y="164127"/>
                </a:lnTo>
                <a:lnTo>
                  <a:pt x="55899" y="191787"/>
                </a:lnTo>
                <a:lnTo>
                  <a:pt x="164479" y="191787"/>
                </a:lnTo>
                <a:lnTo>
                  <a:pt x="164479" y="206645"/>
                </a:lnTo>
                <a:close/>
              </a:path>
              <a:path w="641350" h="207009">
                <a:moveTo>
                  <a:pt x="164479" y="149269"/>
                </a:moveTo>
                <a:lnTo>
                  <a:pt x="147106" y="149269"/>
                </a:lnTo>
                <a:lnTo>
                  <a:pt x="147106" y="122981"/>
                </a:lnTo>
                <a:lnTo>
                  <a:pt x="164479" y="122981"/>
                </a:lnTo>
                <a:lnTo>
                  <a:pt x="164479" y="149269"/>
                </a:lnTo>
                <a:close/>
              </a:path>
              <a:path w="641350" h="207009">
                <a:moveTo>
                  <a:pt x="164479" y="191787"/>
                </a:moveTo>
                <a:lnTo>
                  <a:pt x="147106" y="191787"/>
                </a:lnTo>
                <a:lnTo>
                  <a:pt x="147106" y="164127"/>
                </a:lnTo>
                <a:lnTo>
                  <a:pt x="164479" y="164127"/>
                </a:lnTo>
                <a:lnTo>
                  <a:pt x="164479" y="191787"/>
                </a:lnTo>
                <a:close/>
              </a:path>
              <a:path w="641350" h="207009">
                <a:moveTo>
                  <a:pt x="367239" y="198416"/>
                </a:moveTo>
                <a:lnTo>
                  <a:pt x="349866" y="198416"/>
                </a:lnTo>
                <a:lnTo>
                  <a:pt x="349866" y="0"/>
                </a:lnTo>
                <a:lnTo>
                  <a:pt x="367239" y="0"/>
                </a:lnTo>
                <a:lnTo>
                  <a:pt x="367239" y="198416"/>
                </a:lnTo>
                <a:close/>
              </a:path>
              <a:path w="641350" h="207009">
                <a:moveTo>
                  <a:pt x="234199" y="144012"/>
                </a:moveTo>
                <a:lnTo>
                  <a:pt x="209283" y="144012"/>
                </a:lnTo>
                <a:lnTo>
                  <a:pt x="209283" y="16001"/>
                </a:lnTo>
                <a:lnTo>
                  <a:pt x="226656" y="16001"/>
                </a:lnTo>
                <a:lnTo>
                  <a:pt x="226656" y="129153"/>
                </a:lnTo>
                <a:lnTo>
                  <a:pt x="323295" y="129153"/>
                </a:lnTo>
                <a:lnTo>
                  <a:pt x="324493" y="136697"/>
                </a:lnTo>
                <a:lnTo>
                  <a:pt x="302123" y="140926"/>
                </a:lnTo>
                <a:lnTo>
                  <a:pt x="285261" y="143097"/>
                </a:lnTo>
                <a:lnTo>
                  <a:pt x="265441" y="143897"/>
                </a:lnTo>
                <a:lnTo>
                  <a:pt x="234199" y="144012"/>
                </a:lnTo>
                <a:close/>
              </a:path>
              <a:path w="641350" h="207009">
                <a:moveTo>
                  <a:pt x="323295" y="129153"/>
                </a:moveTo>
                <a:lnTo>
                  <a:pt x="233514" y="129153"/>
                </a:lnTo>
                <a:lnTo>
                  <a:pt x="264859" y="129046"/>
                </a:lnTo>
                <a:lnTo>
                  <a:pt x="284546" y="128296"/>
                </a:lnTo>
                <a:lnTo>
                  <a:pt x="300891" y="126260"/>
                </a:lnTo>
                <a:lnTo>
                  <a:pt x="322207" y="122295"/>
                </a:lnTo>
                <a:lnTo>
                  <a:pt x="323295" y="129153"/>
                </a:lnTo>
                <a:close/>
              </a:path>
              <a:path w="641350" h="207009">
                <a:moveTo>
                  <a:pt x="560627" y="198873"/>
                </a:moveTo>
                <a:lnTo>
                  <a:pt x="543254" y="198873"/>
                </a:lnTo>
                <a:lnTo>
                  <a:pt x="543254" y="457"/>
                </a:lnTo>
                <a:lnTo>
                  <a:pt x="560627" y="457"/>
                </a:lnTo>
                <a:lnTo>
                  <a:pt x="560627" y="78177"/>
                </a:lnTo>
                <a:lnTo>
                  <a:pt x="593544" y="78177"/>
                </a:lnTo>
                <a:lnTo>
                  <a:pt x="593544" y="92807"/>
                </a:lnTo>
                <a:lnTo>
                  <a:pt x="560627" y="92807"/>
                </a:lnTo>
                <a:lnTo>
                  <a:pt x="560627" y="198873"/>
                </a:lnTo>
                <a:close/>
              </a:path>
              <a:path w="641350" h="207009">
                <a:moveTo>
                  <a:pt x="434216" y="146297"/>
                </a:moveTo>
                <a:lnTo>
                  <a:pt x="409985" y="146297"/>
                </a:lnTo>
                <a:lnTo>
                  <a:pt x="409985" y="16229"/>
                </a:lnTo>
                <a:lnTo>
                  <a:pt x="501193" y="16229"/>
                </a:lnTo>
                <a:lnTo>
                  <a:pt x="501193" y="30859"/>
                </a:lnTo>
                <a:lnTo>
                  <a:pt x="427358" y="30859"/>
                </a:lnTo>
                <a:lnTo>
                  <a:pt x="427358" y="131896"/>
                </a:lnTo>
                <a:lnTo>
                  <a:pt x="520338" y="131896"/>
                </a:lnTo>
                <a:lnTo>
                  <a:pt x="521538" y="139211"/>
                </a:lnTo>
                <a:lnTo>
                  <a:pt x="500500" y="143308"/>
                </a:lnTo>
                <a:lnTo>
                  <a:pt x="484392" y="145412"/>
                </a:lnTo>
                <a:lnTo>
                  <a:pt x="465026" y="146187"/>
                </a:lnTo>
                <a:lnTo>
                  <a:pt x="434216" y="146297"/>
                </a:lnTo>
                <a:close/>
              </a:path>
              <a:path w="641350" h="207009">
                <a:moveTo>
                  <a:pt x="520338" y="131896"/>
                </a:moveTo>
                <a:lnTo>
                  <a:pt x="433987" y="131896"/>
                </a:lnTo>
                <a:lnTo>
                  <a:pt x="463608" y="131793"/>
                </a:lnTo>
                <a:lnTo>
                  <a:pt x="482363" y="131068"/>
                </a:lnTo>
                <a:lnTo>
                  <a:pt x="498246" y="129100"/>
                </a:lnTo>
                <a:lnTo>
                  <a:pt x="519252" y="125267"/>
                </a:lnTo>
                <a:lnTo>
                  <a:pt x="520338" y="131896"/>
                </a:lnTo>
                <a:close/>
              </a:path>
              <a:path w="641350" h="207009">
                <a:moveTo>
                  <a:pt x="634690" y="178529"/>
                </a:moveTo>
                <a:lnTo>
                  <a:pt x="620060" y="178529"/>
                </a:lnTo>
                <a:lnTo>
                  <a:pt x="613431" y="171214"/>
                </a:lnTo>
                <a:lnTo>
                  <a:pt x="613431" y="156355"/>
                </a:lnTo>
                <a:lnTo>
                  <a:pt x="620060" y="149040"/>
                </a:lnTo>
                <a:lnTo>
                  <a:pt x="634690" y="149040"/>
                </a:lnTo>
                <a:lnTo>
                  <a:pt x="641319" y="156355"/>
                </a:lnTo>
                <a:lnTo>
                  <a:pt x="641319" y="171214"/>
                </a:lnTo>
                <a:lnTo>
                  <a:pt x="634690" y="178529"/>
                </a:lnTo>
                <a:close/>
              </a:path>
            </a:pathLst>
          </a:custGeom>
          <a:solidFill>
            <a:srgbClr val="403322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933874" y="8902700"/>
            <a:ext cx="682625" cy="160655"/>
          </a:xfrm>
          <a:custGeom>
            <a:avLst/>
            <a:gdLst/>
            <a:ahLst/>
            <a:cxnLst/>
            <a:rect l="l" t="t" r="r" b="b"/>
            <a:pathLst>
              <a:path w="682625" h="160654">
                <a:moveTo>
                  <a:pt x="17114" y="157498"/>
                </a:moveTo>
                <a:lnTo>
                  <a:pt x="0" y="157498"/>
                </a:lnTo>
                <a:lnTo>
                  <a:pt x="0" y="8149"/>
                </a:lnTo>
                <a:lnTo>
                  <a:pt x="22819" y="8149"/>
                </a:lnTo>
                <a:lnTo>
                  <a:pt x="30954" y="30766"/>
                </a:lnTo>
                <a:lnTo>
                  <a:pt x="14873" y="30766"/>
                </a:lnTo>
                <a:lnTo>
                  <a:pt x="16299" y="52847"/>
                </a:lnTo>
                <a:lnTo>
                  <a:pt x="16879" y="64317"/>
                </a:lnTo>
                <a:lnTo>
                  <a:pt x="17114" y="74775"/>
                </a:lnTo>
                <a:lnTo>
                  <a:pt x="17114" y="157498"/>
                </a:lnTo>
                <a:close/>
              </a:path>
              <a:path w="682625" h="160654">
                <a:moveTo>
                  <a:pt x="76933" y="119193"/>
                </a:moveTo>
                <a:lnTo>
                  <a:pt x="63162" y="119193"/>
                </a:lnTo>
                <a:lnTo>
                  <a:pt x="65728" y="111399"/>
                </a:lnTo>
                <a:lnTo>
                  <a:pt x="70783" y="95813"/>
                </a:lnTo>
                <a:lnTo>
                  <a:pt x="73349" y="88019"/>
                </a:lnTo>
                <a:lnTo>
                  <a:pt x="101874" y="8149"/>
                </a:lnTo>
                <a:lnTo>
                  <a:pt x="124694" y="8149"/>
                </a:lnTo>
                <a:lnTo>
                  <a:pt x="124694" y="30766"/>
                </a:lnTo>
                <a:lnTo>
                  <a:pt x="108598" y="30766"/>
                </a:lnTo>
                <a:lnTo>
                  <a:pt x="96780" y="64792"/>
                </a:lnTo>
                <a:lnTo>
                  <a:pt x="76933" y="119193"/>
                </a:lnTo>
                <a:close/>
              </a:path>
              <a:path w="682625" h="160654">
                <a:moveTo>
                  <a:pt x="68459" y="142420"/>
                </a:moveTo>
                <a:lnTo>
                  <a:pt x="55827" y="142420"/>
                </a:lnTo>
                <a:lnTo>
                  <a:pt x="27506" y="64792"/>
                </a:lnTo>
                <a:lnTo>
                  <a:pt x="15688" y="30766"/>
                </a:lnTo>
                <a:lnTo>
                  <a:pt x="30954" y="30766"/>
                </a:lnTo>
                <a:lnTo>
                  <a:pt x="51548" y="88019"/>
                </a:lnTo>
                <a:lnTo>
                  <a:pt x="56769" y="103606"/>
                </a:lnTo>
                <a:lnTo>
                  <a:pt x="59427" y="111399"/>
                </a:lnTo>
                <a:lnTo>
                  <a:pt x="62143" y="119193"/>
                </a:lnTo>
                <a:lnTo>
                  <a:pt x="76933" y="119193"/>
                </a:lnTo>
                <a:lnTo>
                  <a:pt x="68459" y="142420"/>
                </a:lnTo>
                <a:close/>
              </a:path>
              <a:path w="682625" h="160654">
                <a:moveTo>
                  <a:pt x="124694" y="157498"/>
                </a:moveTo>
                <a:lnTo>
                  <a:pt x="106968" y="157498"/>
                </a:lnTo>
                <a:lnTo>
                  <a:pt x="106968" y="74775"/>
                </a:lnTo>
                <a:lnTo>
                  <a:pt x="107207" y="64317"/>
                </a:lnTo>
                <a:lnTo>
                  <a:pt x="107808" y="52847"/>
                </a:lnTo>
                <a:lnTo>
                  <a:pt x="108601" y="41338"/>
                </a:lnTo>
                <a:lnTo>
                  <a:pt x="109413" y="30766"/>
                </a:lnTo>
                <a:lnTo>
                  <a:pt x="124694" y="30766"/>
                </a:lnTo>
                <a:lnTo>
                  <a:pt x="124694" y="157498"/>
                </a:lnTo>
                <a:close/>
              </a:path>
              <a:path w="682625" h="160654">
                <a:moveTo>
                  <a:pt x="184393" y="157498"/>
                </a:moveTo>
                <a:lnTo>
                  <a:pt x="165444" y="157498"/>
                </a:lnTo>
                <a:lnTo>
                  <a:pt x="165444" y="8149"/>
                </a:lnTo>
                <a:lnTo>
                  <a:pt x="184393" y="8149"/>
                </a:lnTo>
                <a:lnTo>
                  <a:pt x="184393" y="157498"/>
                </a:lnTo>
                <a:close/>
              </a:path>
              <a:path w="682625" h="160654">
                <a:moveTo>
                  <a:pt x="285954" y="145680"/>
                </a:moveTo>
                <a:lnTo>
                  <a:pt x="253056" y="145680"/>
                </a:lnTo>
                <a:lnTo>
                  <a:pt x="262651" y="144321"/>
                </a:lnTo>
                <a:lnTo>
                  <a:pt x="269458" y="140612"/>
                </a:lnTo>
                <a:lnTo>
                  <a:pt x="273514" y="135108"/>
                </a:lnTo>
                <a:lnTo>
                  <a:pt x="274857" y="128362"/>
                </a:lnTo>
                <a:lnTo>
                  <a:pt x="272629" y="121014"/>
                </a:lnTo>
                <a:lnTo>
                  <a:pt x="266809" y="115423"/>
                </a:lnTo>
                <a:lnTo>
                  <a:pt x="258697" y="111056"/>
                </a:lnTo>
                <a:lnTo>
                  <a:pt x="237902" y="102606"/>
                </a:lnTo>
                <a:lnTo>
                  <a:pt x="227282" y="96271"/>
                </a:lnTo>
                <a:lnTo>
                  <a:pt x="219565" y="87491"/>
                </a:lnTo>
                <a:lnTo>
                  <a:pt x="216585" y="75387"/>
                </a:lnTo>
                <a:lnTo>
                  <a:pt x="219157" y="63092"/>
                </a:lnTo>
                <a:lnTo>
                  <a:pt x="226620" y="53127"/>
                </a:lnTo>
                <a:lnTo>
                  <a:pt x="238590" y="46448"/>
                </a:lnTo>
                <a:lnTo>
                  <a:pt x="254686" y="44009"/>
                </a:lnTo>
                <a:lnTo>
                  <a:pt x="264593" y="45006"/>
                </a:lnTo>
                <a:lnTo>
                  <a:pt x="273737" y="47702"/>
                </a:lnTo>
                <a:lnTo>
                  <a:pt x="281963" y="51659"/>
                </a:lnTo>
                <a:lnTo>
                  <a:pt x="289120" y="56438"/>
                </a:lnTo>
                <a:lnTo>
                  <a:pt x="287448" y="58679"/>
                </a:lnTo>
                <a:lnTo>
                  <a:pt x="254686" y="58679"/>
                </a:lnTo>
                <a:lnTo>
                  <a:pt x="245689" y="59959"/>
                </a:lnTo>
                <a:lnTo>
                  <a:pt x="239405" y="63416"/>
                </a:lnTo>
                <a:lnTo>
                  <a:pt x="235718" y="68478"/>
                </a:lnTo>
                <a:lnTo>
                  <a:pt x="234515" y="74572"/>
                </a:lnTo>
                <a:lnTo>
                  <a:pt x="236587" y="81375"/>
                </a:lnTo>
                <a:lnTo>
                  <a:pt x="242079" y="86364"/>
                </a:lnTo>
                <a:lnTo>
                  <a:pt x="249901" y="90245"/>
                </a:lnTo>
                <a:lnTo>
                  <a:pt x="258965" y="93724"/>
                </a:lnTo>
                <a:lnTo>
                  <a:pt x="271040" y="98605"/>
                </a:lnTo>
                <a:lnTo>
                  <a:pt x="281912" y="104956"/>
                </a:lnTo>
                <a:lnTo>
                  <a:pt x="289766" y="114096"/>
                </a:lnTo>
                <a:lnTo>
                  <a:pt x="292787" y="127343"/>
                </a:lnTo>
                <a:lnTo>
                  <a:pt x="290151" y="140033"/>
                </a:lnTo>
                <a:lnTo>
                  <a:pt x="285954" y="145680"/>
                </a:lnTo>
                <a:close/>
              </a:path>
              <a:path w="682625" h="160654">
                <a:moveTo>
                  <a:pt x="280155" y="68459"/>
                </a:moveTo>
                <a:lnTo>
                  <a:pt x="274313" y="64524"/>
                </a:lnTo>
                <a:lnTo>
                  <a:pt x="268261" y="61430"/>
                </a:lnTo>
                <a:lnTo>
                  <a:pt x="261789" y="59405"/>
                </a:lnTo>
                <a:lnTo>
                  <a:pt x="254686" y="58679"/>
                </a:lnTo>
                <a:lnTo>
                  <a:pt x="287448" y="58679"/>
                </a:lnTo>
                <a:lnTo>
                  <a:pt x="280155" y="68459"/>
                </a:lnTo>
                <a:close/>
              </a:path>
              <a:path w="682625" h="160654">
                <a:moveTo>
                  <a:pt x="252445" y="160146"/>
                </a:moveTo>
                <a:lnTo>
                  <a:pt x="240853" y="158991"/>
                </a:lnTo>
                <a:lnTo>
                  <a:pt x="229854" y="155791"/>
                </a:lnTo>
                <a:lnTo>
                  <a:pt x="219810" y="150949"/>
                </a:lnTo>
                <a:lnTo>
                  <a:pt x="211084" y="144865"/>
                </a:lnTo>
                <a:lnTo>
                  <a:pt x="220252" y="132640"/>
                </a:lnTo>
                <a:lnTo>
                  <a:pt x="227556" y="137944"/>
                </a:lnTo>
                <a:lnTo>
                  <a:pt x="235279" y="142064"/>
                </a:lnTo>
                <a:lnTo>
                  <a:pt x="243690" y="144732"/>
                </a:lnTo>
                <a:lnTo>
                  <a:pt x="253056" y="145680"/>
                </a:lnTo>
                <a:lnTo>
                  <a:pt x="285954" y="145680"/>
                </a:lnTo>
                <a:lnTo>
                  <a:pt x="282396" y="150468"/>
                </a:lnTo>
                <a:lnTo>
                  <a:pt x="269751" y="157542"/>
                </a:lnTo>
                <a:lnTo>
                  <a:pt x="252445" y="160146"/>
                </a:lnTo>
                <a:close/>
              </a:path>
              <a:path w="682625" h="160654">
                <a:moveTo>
                  <a:pt x="381309" y="145680"/>
                </a:moveTo>
                <a:lnTo>
                  <a:pt x="348411" y="145680"/>
                </a:lnTo>
                <a:lnTo>
                  <a:pt x="358006" y="144321"/>
                </a:lnTo>
                <a:lnTo>
                  <a:pt x="364813" y="140612"/>
                </a:lnTo>
                <a:lnTo>
                  <a:pt x="368868" y="135108"/>
                </a:lnTo>
                <a:lnTo>
                  <a:pt x="370212" y="128362"/>
                </a:lnTo>
                <a:lnTo>
                  <a:pt x="367983" y="121014"/>
                </a:lnTo>
                <a:lnTo>
                  <a:pt x="362164" y="115423"/>
                </a:lnTo>
                <a:lnTo>
                  <a:pt x="354052" y="111056"/>
                </a:lnTo>
                <a:lnTo>
                  <a:pt x="333257" y="102606"/>
                </a:lnTo>
                <a:lnTo>
                  <a:pt x="322636" y="96271"/>
                </a:lnTo>
                <a:lnTo>
                  <a:pt x="314919" y="87491"/>
                </a:lnTo>
                <a:lnTo>
                  <a:pt x="311940" y="75387"/>
                </a:lnTo>
                <a:lnTo>
                  <a:pt x="314512" y="63092"/>
                </a:lnTo>
                <a:lnTo>
                  <a:pt x="321974" y="53127"/>
                </a:lnTo>
                <a:lnTo>
                  <a:pt x="333945" y="46448"/>
                </a:lnTo>
                <a:lnTo>
                  <a:pt x="350041" y="44009"/>
                </a:lnTo>
                <a:lnTo>
                  <a:pt x="359948" y="45006"/>
                </a:lnTo>
                <a:lnTo>
                  <a:pt x="369091" y="47702"/>
                </a:lnTo>
                <a:lnTo>
                  <a:pt x="377318" y="51659"/>
                </a:lnTo>
                <a:lnTo>
                  <a:pt x="384474" y="56438"/>
                </a:lnTo>
                <a:lnTo>
                  <a:pt x="382803" y="58679"/>
                </a:lnTo>
                <a:lnTo>
                  <a:pt x="350041" y="58679"/>
                </a:lnTo>
                <a:lnTo>
                  <a:pt x="341044" y="59959"/>
                </a:lnTo>
                <a:lnTo>
                  <a:pt x="334760" y="63416"/>
                </a:lnTo>
                <a:lnTo>
                  <a:pt x="331073" y="68478"/>
                </a:lnTo>
                <a:lnTo>
                  <a:pt x="329870" y="74572"/>
                </a:lnTo>
                <a:lnTo>
                  <a:pt x="331942" y="81375"/>
                </a:lnTo>
                <a:lnTo>
                  <a:pt x="337434" y="86364"/>
                </a:lnTo>
                <a:lnTo>
                  <a:pt x="345256" y="90245"/>
                </a:lnTo>
                <a:lnTo>
                  <a:pt x="354319" y="93724"/>
                </a:lnTo>
                <a:lnTo>
                  <a:pt x="366395" y="98605"/>
                </a:lnTo>
                <a:lnTo>
                  <a:pt x="377267" y="104956"/>
                </a:lnTo>
                <a:lnTo>
                  <a:pt x="385121" y="114096"/>
                </a:lnTo>
                <a:lnTo>
                  <a:pt x="388142" y="127343"/>
                </a:lnTo>
                <a:lnTo>
                  <a:pt x="385506" y="140033"/>
                </a:lnTo>
                <a:lnTo>
                  <a:pt x="381309" y="145680"/>
                </a:lnTo>
                <a:close/>
              </a:path>
              <a:path w="682625" h="160654">
                <a:moveTo>
                  <a:pt x="375509" y="68459"/>
                </a:moveTo>
                <a:lnTo>
                  <a:pt x="369668" y="64524"/>
                </a:lnTo>
                <a:lnTo>
                  <a:pt x="363616" y="61430"/>
                </a:lnTo>
                <a:lnTo>
                  <a:pt x="357143" y="59405"/>
                </a:lnTo>
                <a:lnTo>
                  <a:pt x="350041" y="58679"/>
                </a:lnTo>
                <a:lnTo>
                  <a:pt x="382803" y="58679"/>
                </a:lnTo>
                <a:lnTo>
                  <a:pt x="375509" y="68459"/>
                </a:lnTo>
                <a:close/>
              </a:path>
              <a:path w="682625" h="160654">
                <a:moveTo>
                  <a:pt x="347800" y="160146"/>
                </a:moveTo>
                <a:lnTo>
                  <a:pt x="336208" y="158991"/>
                </a:lnTo>
                <a:lnTo>
                  <a:pt x="325209" y="155791"/>
                </a:lnTo>
                <a:lnTo>
                  <a:pt x="315165" y="150949"/>
                </a:lnTo>
                <a:lnTo>
                  <a:pt x="306438" y="144865"/>
                </a:lnTo>
                <a:lnTo>
                  <a:pt x="315607" y="132640"/>
                </a:lnTo>
                <a:lnTo>
                  <a:pt x="322910" y="137944"/>
                </a:lnTo>
                <a:lnTo>
                  <a:pt x="330634" y="142064"/>
                </a:lnTo>
                <a:lnTo>
                  <a:pt x="339045" y="144732"/>
                </a:lnTo>
                <a:lnTo>
                  <a:pt x="348411" y="145680"/>
                </a:lnTo>
                <a:lnTo>
                  <a:pt x="381309" y="145680"/>
                </a:lnTo>
                <a:lnTo>
                  <a:pt x="377751" y="150468"/>
                </a:lnTo>
                <a:lnTo>
                  <a:pt x="365105" y="157542"/>
                </a:lnTo>
                <a:lnTo>
                  <a:pt x="347800" y="160146"/>
                </a:lnTo>
                <a:close/>
              </a:path>
              <a:path w="682625" h="160654">
                <a:moveTo>
                  <a:pt x="432763" y="157498"/>
                </a:moveTo>
                <a:lnTo>
                  <a:pt x="414222" y="157498"/>
                </a:lnTo>
                <a:lnTo>
                  <a:pt x="414222" y="46862"/>
                </a:lnTo>
                <a:lnTo>
                  <a:pt x="432763" y="46862"/>
                </a:lnTo>
                <a:lnTo>
                  <a:pt x="432763" y="157498"/>
                </a:lnTo>
                <a:close/>
              </a:path>
              <a:path w="682625" h="160654">
                <a:moveTo>
                  <a:pt x="430929" y="24042"/>
                </a:moveTo>
                <a:lnTo>
                  <a:pt x="416259" y="24042"/>
                </a:lnTo>
                <a:lnTo>
                  <a:pt x="410758" y="18948"/>
                </a:lnTo>
                <a:lnTo>
                  <a:pt x="410758" y="4482"/>
                </a:lnTo>
                <a:lnTo>
                  <a:pt x="416259" y="0"/>
                </a:lnTo>
                <a:lnTo>
                  <a:pt x="430929" y="0"/>
                </a:lnTo>
                <a:lnTo>
                  <a:pt x="436430" y="4482"/>
                </a:lnTo>
                <a:lnTo>
                  <a:pt x="436430" y="18948"/>
                </a:lnTo>
                <a:lnTo>
                  <a:pt x="430929" y="24042"/>
                </a:lnTo>
                <a:close/>
              </a:path>
              <a:path w="682625" h="160654">
                <a:moveTo>
                  <a:pt x="513244" y="160146"/>
                </a:moveTo>
                <a:lnTo>
                  <a:pt x="493789" y="156262"/>
                </a:lnTo>
                <a:lnTo>
                  <a:pt x="477410" y="144967"/>
                </a:lnTo>
                <a:lnTo>
                  <a:pt x="466111" y="126795"/>
                </a:lnTo>
                <a:lnTo>
                  <a:pt x="461899" y="102282"/>
                </a:lnTo>
                <a:lnTo>
                  <a:pt x="466111" y="77618"/>
                </a:lnTo>
                <a:lnTo>
                  <a:pt x="477410" y="59316"/>
                </a:lnTo>
                <a:lnTo>
                  <a:pt x="493789" y="47928"/>
                </a:lnTo>
                <a:lnTo>
                  <a:pt x="513244" y="44009"/>
                </a:lnTo>
                <a:lnTo>
                  <a:pt x="532699" y="47928"/>
                </a:lnTo>
                <a:lnTo>
                  <a:pt x="549078" y="59316"/>
                </a:lnTo>
                <a:lnTo>
                  <a:pt x="549188" y="59494"/>
                </a:lnTo>
                <a:lnTo>
                  <a:pt x="513244" y="59494"/>
                </a:lnTo>
                <a:lnTo>
                  <a:pt x="500166" y="62598"/>
                </a:lnTo>
                <a:lnTo>
                  <a:pt x="490067" y="71337"/>
                </a:lnTo>
                <a:lnTo>
                  <a:pt x="483560" y="84852"/>
                </a:lnTo>
                <a:lnTo>
                  <a:pt x="481255" y="102282"/>
                </a:lnTo>
                <a:lnTo>
                  <a:pt x="483560" y="119648"/>
                </a:lnTo>
                <a:lnTo>
                  <a:pt x="490067" y="133022"/>
                </a:lnTo>
                <a:lnTo>
                  <a:pt x="500166" y="141621"/>
                </a:lnTo>
                <a:lnTo>
                  <a:pt x="513244" y="144661"/>
                </a:lnTo>
                <a:lnTo>
                  <a:pt x="549268" y="144661"/>
                </a:lnTo>
                <a:lnTo>
                  <a:pt x="549078" y="144967"/>
                </a:lnTo>
                <a:lnTo>
                  <a:pt x="532699" y="156262"/>
                </a:lnTo>
                <a:lnTo>
                  <a:pt x="513244" y="160146"/>
                </a:lnTo>
                <a:close/>
              </a:path>
              <a:path w="682625" h="160654">
                <a:moveTo>
                  <a:pt x="549268" y="144661"/>
                </a:moveTo>
                <a:lnTo>
                  <a:pt x="513244" y="144661"/>
                </a:lnTo>
                <a:lnTo>
                  <a:pt x="526354" y="141621"/>
                </a:lnTo>
                <a:lnTo>
                  <a:pt x="536522" y="133022"/>
                </a:lnTo>
                <a:lnTo>
                  <a:pt x="543100" y="119648"/>
                </a:lnTo>
                <a:lnTo>
                  <a:pt x="545436" y="102282"/>
                </a:lnTo>
                <a:lnTo>
                  <a:pt x="543100" y="84852"/>
                </a:lnTo>
                <a:lnTo>
                  <a:pt x="536522" y="71337"/>
                </a:lnTo>
                <a:lnTo>
                  <a:pt x="526354" y="62598"/>
                </a:lnTo>
                <a:lnTo>
                  <a:pt x="513244" y="59494"/>
                </a:lnTo>
                <a:lnTo>
                  <a:pt x="549188" y="59494"/>
                </a:lnTo>
                <a:lnTo>
                  <a:pt x="560377" y="77618"/>
                </a:lnTo>
                <a:lnTo>
                  <a:pt x="564589" y="102282"/>
                </a:lnTo>
                <a:lnTo>
                  <a:pt x="560377" y="126795"/>
                </a:lnTo>
                <a:lnTo>
                  <a:pt x="549268" y="144661"/>
                </a:lnTo>
                <a:close/>
              </a:path>
              <a:path w="682625" h="160654">
                <a:moveTo>
                  <a:pt x="631497" y="62754"/>
                </a:moveTo>
                <a:lnTo>
                  <a:pt x="611247" y="62754"/>
                </a:lnTo>
                <a:lnTo>
                  <a:pt x="619391" y="55442"/>
                </a:lnTo>
                <a:lnTo>
                  <a:pt x="628108" y="49485"/>
                </a:lnTo>
                <a:lnTo>
                  <a:pt x="637665" y="45477"/>
                </a:lnTo>
                <a:lnTo>
                  <a:pt x="648330" y="44009"/>
                </a:lnTo>
                <a:lnTo>
                  <a:pt x="663414" y="46808"/>
                </a:lnTo>
                <a:lnTo>
                  <a:pt x="673951" y="55088"/>
                </a:lnTo>
                <a:lnTo>
                  <a:pt x="676326" y="60309"/>
                </a:lnTo>
                <a:lnTo>
                  <a:pt x="642625" y="60309"/>
                </a:lnTo>
                <a:lnTo>
                  <a:pt x="634643" y="61376"/>
                </a:lnTo>
                <a:lnTo>
                  <a:pt x="631497" y="62754"/>
                </a:lnTo>
                <a:close/>
              </a:path>
              <a:path w="682625" h="160654">
                <a:moveTo>
                  <a:pt x="612266" y="157498"/>
                </a:moveTo>
                <a:lnTo>
                  <a:pt x="593725" y="157498"/>
                </a:lnTo>
                <a:lnTo>
                  <a:pt x="593725" y="46862"/>
                </a:lnTo>
                <a:lnTo>
                  <a:pt x="609006" y="46862"/>
                </a:lnTo>
                <a:lnTo>
                  <a:pt x="610636" y="62754"/>
                </a:lnTo>
                <a:lnTo>
                  <a:pt x="631497" y="62754"/>
                </a:lnTo>
                <a:lnTo>
                  <a:pt x="627369" y="64563"/>
                </a:lnTo>
                <a:lnTo>
                  <a:pt x="620133" y="69850"/>
                </a:lnTo>
                <a:lnTo>
                  <a:pt x="612266" y="77220"/>
                </a:lnTo>
                <a:lnTo>
                  <a:pt x="612266" y="157498"/>
                </a:lnTo>
                <a:close/>
              </a:path>
              <a:path w="682625" h="160654">
                <a:moveTo>
                  <a:pt x="682152" y="157498"/>
                </a:moveTo>
                <a:lnTo>
                  <a:pt x="663611" y="157498"/>
                </a:lnTo>
                <a:lnTo>
                  <a:pt x="663611" y="89853"/>
                </a:lnTo>
                <a:lnTo>
                  <a:pt x="662395" y="76469"/>
                </a:lnTo>
                <a:lnTo>
                  <a:pt x="658619" y="67288"/>
                </a:lnTo>
                <a:lnTo>
                  <a:pt x="652093" y="62003"/>
                </a:lnTo>
                <a:lnTo>
                  <a:pt x="642625" y="60309"/>
                </a:lnTo>
                <a:lnTo>
                  <a:pt x="676326" y="60309"/>
                </a:lnTo>
                <a:lnTo>
                  <a:pt x="680134" y="68679"/>
                </a:lnTo>
                <a:lnTo>
                  <a:pt x="682152" y="87408"/>
                </a:lnTo>
                <a:lnTo>
                  <a:pt x="682152" y="157498"/>
                </a:lnTo>
                <a:close/>
              </a:path>
            </a:pathLst>
          </a:custGeom>
          <a:solidFill>
            <a:srgbClr val="4033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1702119" y="8907998"/>
            <a:ext cx="377825" cy="154940"/>
          </a:xfrm>
          <a:custGeom>
            <a:avLst/>
            <a:gdLst/>
            <a:ahLst/>
            <a:cxnLst/>
            <a:rect l="l" t="t" r="r" b="b"/>
            <a:pathLst>
              <a:path w="377825" h="154940">
                <a:moveTo>
                  <a:pt x="64996" y="154849"/>
                </a:moveTo>
                <a:lnTo>
                  <a:pt x="39196" y="149602"/>
                </a:lnTo>
                <a:lnTo>
                  <a:pt x="18592" y="134423"/>
                </a:lnTo>
                <a:lnTo>
                  <a:pt x="4940" y="110151"/>
                </a:lnTo>
                <a:lnTo>
                  <a:pt x="0" y="77628"/>
                </a:lnTo>
                <a:lnTo>
                  <a:pt x="5017" y="45127"/>
                </a:lnTo>
                <a:lnTo>
                  <a:pt x="18897" y="20706"/>
                </a:lnTo>
                <a:lnTo>
                  <a:pt x="39883" y="5338"/>
                </a:lnTo>
                <a:lnTo>
                  <a:pt x="66218" y="0"/>
                </a:lnTo>
                <a:lnTo>
                  <a:pt x="79064" y="1550"/>
                </a:lnTo>
                <a:lnTo>
                  <a:pt x="90286" y="5679"/>
                </a:lnTo>
                <a:lnTo>
                  <a:pt x="99712" y="11604"/>
                </a:lnTo>
                <a:lnTo>
                  <a:pt x="104981" y="16503"/>
                </a:lnTo>
                <a:lnTo>
                  <a:pt x="66422" y="16503"/>
                </a:lnTo>
                <a:lnTo>
                  <a:pt x="47120" y="20715"/>
                </a:lnTo>
                <a:lnTo>
                  <a:pt x="32268" y="32778"/>
                </a:lnTo>
                <a:lnTo>
                  <a:pt x="22727" y="51831"/>
                </a:lnTo>
                <a:lnTo>
                  <a:pt x="19356" y="77017"/>
                </a:lnTo>
                <a:lnTo>
                  <a:pt x="22603" y="102501"/>
                </a:lnTo>
                <a:lnTo>
                  <a:pt x="31886" y="121816"/>
                </a:lnTo>
                <a:lnTo>
                  <a:pt x="46518" y="134063"/>
                </a:lnTo>
                <a:lnTo>
                  <a:pt x="65811" y="138345"/>
                </a:lnTo>
                <a:lnTo>
                  <a:pt x="105775" y="138345"/>
                </a:lnTo>
                <a:lnTo>
                  <a:pt x="101413" y="142557"/>
                </a:lnTo>
                <a:lnTo>
                  <a:pt x="90744" y="149271"/>
                </a:lnTo>
                <a:lnTo>
                  <a:pt x="78663" y="153426"/>
                </a:lnTo>
                <a:lnTo>
                  <a:pt x="64996" y="154849"/>
                </a:lnTo>
                <a:close/>
              </a:path>
              <a:path w="377825" h="154940">
                <a:moveTo>
                  <a:pt x="96984" y="30766"/>
                </a:moveTo>
                <a:lnTo>
                  <a:pt x="90748" y="25013"/>
                </a:lnTo>
                <a:lnTo>
                  <a:pt x="83613" y="20502"/>
                </a:lnTo>
                <a:lnTo>
                  <a:pt x="75524" y="17557"/>
                </a:lnTo>
                <a:lnTo>
                  <a:pt x="66422" y="16503"/>
                </a:lnTo>
                <a:lnTo>
                  <a:pt x="104981" y="16503"/>
                </a:lnTo>
                <a:lnTo>
                  <a:pt x="107172" y="18541"/>
                </a:lnTo>
                <a:lnTo>
                  <a:pt x="96984" y="30766"/>
                </a:lnTo>
                <a:close/>
              </a:path>
              <a:path w="377825" h="154940">
                <a:moveTo>
                  <a:pt x="105775" y="138345"/>
                </a:moveTo>
                <a:lnTo>
                  <a:pt x="65811" y="138345"/>
                </a:lnTo>
                <a:lnTo>
                  <a:pt x="75893" y="137196"/>
                </a:lnTo>
                <a:lnTo>
                  <a:pt x="84887" y="133888"/>
                </a:lnTo>
                <a:lnTo>
                  <a:pt x="93001" y="128632"/>
                </a:lnTo>
                <a:lnTo>
                  <a:pt x="100448" y="121638"/>
                </a:lnTo>
                <a:lnTo>
                  <a:pt x="110839" y="133455"/>
                </a:lnTo>
                <a:lnTo>
                  <a:pt x="105775" y="138345"/>
                </a:lnTo>
                <a:close/>
              </a:path>
              <a:path w="377825" h="154940">
                <a:moveTo>
                  <a:pt x="226976" y="152200"/>
                </a:moveTo>
                <a:lnTo>
                  <a:pt x="138549" y="152200"/>
                </a:lnTo>
                <a:lnTo>
                  <a:pt x="138549" y="2852"/>
                </a:lnTo>
                <a:lnTo>
                  <a:pt x="224735" y="2852"/>
                </a:lnTo>
                <a:lnTo>
                  <a:pt x="224735" y="18744"/>
                </a:lnTo>
                <a:lnTo>
                  <a:pt x="157498" y="18744"/>
                </a:lnTo>
                <a:lnTo>
                  <a:pt x="157498" y="65607"/>
                </a:lnTo>
                <a:lnTo>
                  <a:pt x="214140" y="65607"/>
                </a:lnTo>
                <a:lnTo>
                  <a:pt x="214140" y="81703"/>
                </a:lnTo>
                <a:lnTo>
                  <a:pt x="157498" y="81703"/>
                </a:lnTo>
                <a:lnTo>
                  <a:pt x="157498" y="136104"/>
                </a:lnTo>
                <a:lnTo>
                  <a:pt x="226976" y="136104"/>
                </a:lnTo>
                <a:lnTo>
                  <a:pt x="226976" y="152200"/>
                </a:lnTo>
                <a:close/>
              </a:path>
              <a:path w="377825" h="154940">
                <a:moveTo>
                  <a:pt x="313570" y="154849"/>
                </a:moveTo>
                <a:lnTo>
                  <a:pt x="287789" y="149421"/>
                </a:lnTo>
                <a:lnTo>
                  <a:pt x="267624" y="133888"/>
                </a:lnTo>
                <a:lnTo>
                  <a:pt x="254489" y="109378"/>
                </a:lnTo>
                <a:lnTo>
                  <a:pt x="249796" y="77017"/>
                </a:lnTo>
                <a:lnTo>
                  <a:pt x="254489" y="44783"/>
                </a:lnTo>
                <a:lnTo>
                  <a:pt x="267624" y="20553"/>
                </a:lnTo>
                <a:lnTo>
                  <a:pt x="287789" y="5300"/>
                </a:lnTo>
                <a:lnTo>
                  <a:pt x="313570" y="0"/>
                </a:lnTo>
                <a:lnTo>
                  <a:pt x="339350" y="5300"/>
                </a:lnTo>
                <a:lnTo>
                  <a:pt x="354161" y="16503"/>
                </a:lnTo>
                <a:lnTo>
                  <a:pt x="313570" y="16503"/>
                </a:lnTo>
                <a:lnTo>
                  <a:pt x="295283" y="20686"/>
                </a:lnTo>
                <a:lnTo>
                  <a:pt x="281275" y="32701"/>
                </a:lnTo>
                <a:lnTo>
                  <a:pt x="272310" y="51745"/>
                </a:lnTo>
                <a:lnTo>
                  <a:pt x="269152" y="77017"/>
                </a:lnTo>
                <a:lnTo>
                  <a:pt x="272310" y="102329"/>
                </a:lnTo>
                <a:lnTo>
                  <a:pt x="281275" y="121663"/>
                </a:lnTo>
                <a:lnTo>
                  <a:pt x="295283" y="134006"/>
                </a:lnTo>
                <a:lnTo>
                  <a:pt x="313570" y="138345"/>
                </a:lnTo>
                <a:lnTo>
                  <a:pt x="353729" y="138345"/>
                </a:lnTo>
                <a:lnTo>
                  <a:pt x="339350" y="149421"/>
                </a:lnTo>
                <a:lnTo>
                  <a:pt x="313570" y="154849"/>
                </a:lnTo>
                <a:close/>
              </a:path>
              <a:path w="377825" h="154940">
                <a:moveTo>
                  <a:pt x="353729" y="138345"/>
                </a:moveTo>
                <a:lnTo>
                  <a:pt x="313570" y="138345"/>
                </a:lnTo>
                <a:lnTo>
                  <a:pt x="331770" y="134006"/>
                </a:lnTo>
                <a:lnTo>
                  <a:pt x="345787" y="121663"/>
                </a:lnTo>
                <a:lnTo>
                  <a:pt x="354800" y="102329"/>
                </a:lnTo>
                <a:lnTo>
                  <a:pt x="357987" y="77017"/>
                </a:lnTo>
                <a:lnTo>
                  <a:pt x="354800" y="51745"/>
                </a:lnTo>
                <a:lnTo>
                  <a:pt x="345787" y="32701"/>
                </a:lnTo>
                <a:lnTo>
                  <a:pt x="331770" y="20686"/>
                </a:lnTo>
                <a:lnTo>
                  <a:pt x="313570" y="16503"/>
                </a:lnTo>
                <a:lnTo>
                  <a:pt x="354161" y="16503"/>
                </a:lnTo>
                <a:lnTo>
                  <a:pt x="359515" y="20553"/>
                </a:lnTo>
                <a:lnTo>
                  <a:pt x="372651" y="44783"/>
                </a:lnTo>
                <a:lnTo>
                  <a:pt x="377343" y="77017"/>
                </a:lnTo>
                <a:lnTo>
                  <a:pt x="372651" y="109378"/>
                </a:lnTo>
                <a:lnTo>
                  <a:pt x="359515" y="133888"/>
                </a:lnTo>
                <a:lnTo>
                  <a:pt x="353729" y="138345"/>
                </a:lnTo>
                <a:close/>
              </a:path>
            </a:pathLst>
          </a:custGeom>
          <a:solidFill>
            <a:srgbClr val="4033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2452784" y="8708378"/>
            <a:ext cx="1425575" cy="388620"/>
          </a:xfrm>
          <a:custGeom>
            <a:avLst/>
            <a:gdLst/>
            <a:ahLst/>
            <a:cxnLst/>
            <a:rect l="l" t="t" r="r" b="b"/>
            <a:pathLst>
              <a:path w="1425575" h="388620">
                <a:moveTo>
                  <a:pt x="240068" y="230042"/>
                </a:moveTo>
                <a:lnTo>
                  <a:pt x="237283" y="230042"/>
                </a:lnTo>
                <a:lnTo>
                  <a:pt x="230599" y="228928"/>
                </a:lnTo>
                <a:lnTo>
                  <a:pt x="225586" y="221687"/>
                </a:lnTo>
                <a:lnTo>
                  <a:pt x="245412" y="152966"/>
                </a:lnTo>
                <a:lnTo>
                  <a:pt x="264715" y="103881"/>
                </a:lnTo>
                <a:lnTo>
                  <a:pt x="283392" y="74429"/>
                </a:lnTo>
                <a:lnTo>
                  <a:pt x="301338" y="64612"/>
                </a:lnTo>
                <a:lnTo>
                  <a:pt x="302452" y="64612"/>
                </a:lnTo>
                <a:lnTo>
                  <a:pt x="305794" y="65169"/>
                </a:lnTo>
                <a:lnTo>
                  <a:pt x="310250" y="66283"/>
                </a:lnTo>
                <a:lnTo>
                  <a:pt x="315263" y="73524"/>
                </a:lnTo>
                <a:lnTo>
                  <a:pt x="307126" y="89398"/>
                </a:lnTo>
                <a:lnTo>
                  <a:pt x="297787" y="112793"/>
                </a:lnTo>
                <a:lnTo>
                  <a:pt x="287300" y="143706"/>
                </a:lnTo>
                <a:lnTo>
                  <a:pt x="275716" y="182139"/>
                </a:lnTo>
                <a:lnTo>
                  <a:pt x="308288" y="182139"/>
                </a:lnTo>
                <a:lnTo>
                  <a:pt x="277387" y="215003"/>
                </a:lnTo>
                <a:lnTo>
                  <a:pt x="268501" y="221582"/>
                </a:lnTo>
                <a:lnTo>
                  <a:pt x="259354" y="226282"/>
                </a:lnTo>
                <a:lnTo>
                  <a:pt x="249894" y="229102"/>
                </a:lnTo>
                <a:lnTo>
                  <a:pt x="240068" y="230042"/>
                </a:lnTo>
                <a:close/>
              </a:path>
              <a:path w="1425575" h="388620">
                <a:moveTo>
                  <a:pt x="308288" y="182139"/>
                </a:moveTo>
                <a:lnTo>
                  <a:pt x="275716" y="182139"/>
                </a:lnTo>
                <a:lnTo>
                  <a:pt x="327308" y="132749"/>
                </a:lnTo>
                <a:lnTo>
                  <a:pt x="369292" y="97405"/>
                </a:lnTo>
                <a:lnTo>
                  <a:pt x="401668" y="76161"/>
                </a:lnTo>
                <a:lnTo>
                  <a:pt x="424436" y="69068"/>
                </a:lnTo>
                <a:lnTo>
                  <a:pt x="432791" y="70182"/>
                </a:lnTo>
                <a:lnTo>
                  <a:pt x="437804" y="77980"/>
                </a:lnTo>
                <a:lnTo>
                  <a:pt x="415132" y="111722"/>
                </a:lnTo>
                <a:lnTo>
                  <a:pt x="410125" y="121426"/>
                </a:lnTo>
                <a:lnTo>
                  <a:pt x="372634" y="121426"/>
                </a:lnTo>
                <a:lnTo>
                  <a:pt x="357909" y="133228"/>
                </a:lnTo>
                <a:lnTo>
                  <a:pt x="337126" y="152758"/>
                </a:lnTo>
                <a:lnTo>
                  <a:pt x="310285" y="180016"/>
                </a:lnTo>
                <a:lnTo>
                  <a:pt x="308288" y="182139"/>
                </a:lnTo>
                <a:close/>
              </a:path>
              <a:path w="1425575" h="388620">
                <a:moveTo>
                  <a:pt x="319162" y="304123"/>
                </a:moveTo>
                <a:lnTo>
                  <a:pt x="311921" y="303566"/>
                </a:lnTo>
                <a:lnTo>
                  <a:pt x="309136" y="300224"/>
                </a:lnTo>
                <a:lnTo>
                  <a:pt x="310250" y="296882"/>
                </a:lnTo>
                <a:lnTo>
                  <a:pt x="317570" y="262104"/>
                </a:lnTo>
                <a:lnTo>
                  <a:pt x="330372" y="221269"/>
                </a:lnTo>
                <a:lnTo>
                  <a:pt x="348709" y="174376"/>
                </a:lnTo>
                <a:lnTo>
                  <a:pt x="372634" y="121426"/>
                </a:lnTo>
                <a:lnTo>
                  <a:pt x="410125" y="121426"/>
                </a:lnTo>
                <a:lnTo>
                  <a:pt x="392199" y="156169"/>
                </a:lnTo>
                <a:lnTo>
                  <a:pt x="368953" y="211373"/>
                </a:lnTo>
                <a:lnTo>
                  <a:pt x="345341" y="277387"/>
                </a:lnTo>
                <a:lnTo>
                  <a:pt x="341486" y="289084"/>
                </a:lnTo>
                <a:lnTo>
                  <a:pt x="335803" y="297439"/>
                </a:lnTo>
                <a:lnTo>
                  <a:pt x="328344" y="302452"/>
                </a:lnTo>
                <a:lnTo>
                  <a:pt x="319162" y="304123"/>
                </a:lnTo>
                <a:close/>
              </a:path>
              <a:path w="1425575" h="388620">
                <a:moveTo>
                  <a:pt x="21723" y="325289"/>
                </a:moveTo>
                <a:lnTo>
                  <a:pt x="12219" y="323200"/>
                </a:lnTo>
                <a:lnTo>
                  <a:pt x="5430" y="319441"/>
                </a:lnTo>
                <a:lnTo>
                  <a:pt x="1357" y="314010"/>
                </a:lnTo>
                <a:lnTo>
                  <a:pt x="0" y="306908"/>
                </a:lnTo>
                <a:lnTo>
                  <a:pt x="9503" y="285916"/>
                </a:lnTo>
                <a:lnTo>
                  <a:pt x="38015" y="259702"/>
                </a:lnTo>
                <a:lnTo>
                  <a:pt x="85534" y="228266"/>
                </a:lnTo>
                <a:lnTo>
                  <a:pt x="152061" y="191609"/>
                </a:lnTo>
                <a:lnTo>
                  <a:pt x="165316" y="160173"/>
                </a:lnTo>
                <a:lnTo>
                  <a:pt x="174968" y="131870"/>
                </a:lnTo>
                <a:lnTo>
                  <a:pt x="180965" y="106700"/>
                </a:lnTo>
                <a:lnTo>
                  <a:pt x="183253" y="84664"/>
                </a:lnTo>
                <a:lnTo>
                  <a:pt x="200521" y="78537"/>
                </a:lnTo>
                <a:lnTo>
                  <a:pt x="207205" y="78537"/>
                </a:lnTo>
                <a:lnTo>
                  <a:pt x="213332" y="84664"/>
                </a:lnTo>
                <a:lnTo>
                  <a:pt x="208925" y="124501"/>
                </a:lnTo>
                <a:lnTo>
                  <a:pt x="195721" y="165140"/>
                </a:lnTo>
                <a:lnTo>
                  <a:pt x="173749" y="206581"/>
                </a:lnTo>
                <a:lnTo>
                  <a:pt x="167220" y="215560"/>
                </a:lnTo>
                <a:lnTo>
                  <a:pt x="133680" y="215560"/>
                </a:lnTo>
                <a:lnTo>
                  <a:pt x="100156" y="233732"/>
                </a:lnTo>
                <a:lnTo>
                  <a:pt x="72271" y="251486"/>
                </a:lnTo>
                <a:lnTo>
                  <a:pt x="50025" y="268823"/>
                </a:lnTo>
                <a:lnTo>
                  <a:pt x="33420" y="285742"/>
                </a:lnTo>
                <a:lnTo>
                  <a:pt x="33420" y="295211"/>
                </a:lnTo>
                <a:lnTo>
                  <a:pt x="39547" y="300781"/>
                </a:lnTo>
                <a:lnTo>
                  <a:pt x="90676" y="300781"/>
                </a:lnTo>
                <a:lnTo>
                  <a:pt x="83759" y="305550"/>
                </a:lnTo>
                <a:lnTo>
                  <a:pt x="63498" y="315681"/>
                </a:lnTo>
                <a:lnTo>
                  <a:pt x="42819" y="322261"/>
                </a:lnTo>
                <a:lnTo>
                  <a:pt x="21723" y="325289"/>
                </a:lnTo>
                <a:close/>
              </a:path>
              <a:path w="1425575" h="388620">
                <a:moveTo>
                  <a:pt x="46231" y="212218"/>
                </a:moveTo>
                <a:lnTo>
                  <a:pt x="41218" y="212218"/>
                </a:lnTo>
                <a:lnTo>
                  <a:pt x="37876" y="208319"/>
                </a:lnTo>
                <a:lnTo>
                  <a:pt x="36762" y="200521"/>
                </a:lnTo>
                <a:lnTo>
                  <a:pt x="53254" y="148615"/>
                </a:lnTo>
                <a:lnTo>
                  <a:pt x="70948" y="111539"/>
                </a:lnTo>
                <a:lnTo>
                  <a:pt x="89790" y="89294"/>
                </a:lnTo>
                <a:lnTo>
                  <a:pt x="109729" y="81879"/>
                </a:lnTo>
                <a:lnTo>
                  <a:pt x="115299" y="81879"/>
                </a:lnTo>
                <a:lnTo>
                  <a:pt x="121983" y="88006"/>
                </a:lnTo>
                <a:lnTo>
                  <a:pt x="106309" y="133123"/>
                </a:lnTo>
                <a:lnTo>
                  <a:pt x="83524" y="190773"/>
                </a:lnTo>
                <a:lnTo>
                  <a:pt x="46231" y="212218"/>
                </a:lnTo>
                <a:close/>
              </a:path>
              <a:path w="1425575" h="388620">
                <a:moveTo>
                  <a:pt x="90676" y="300781"/>
                </a:moveTo>
                <a:lnTo>
                  <a:pt x="57928" y="300781"/>
                </a:lnTo>
                <a:lnTo>
                  <a:pt x="72558" y="295664"/>
                </a:lnTo>
                <a:lnTo>
                  <a:pt x="90582" y="280311"/>
                </a:lnTo>
                <a:lnTo>
                  <a:pt x="112053" y="254724"/>
                </a:lnTo>
                <a:lnTo>
                  <a:pt x="137022" y="218902"/>
                </a:lnTo>
                <a:lnTo>
                  <a:pt x="137022" y="215560"/>
                </a:lnTo>
                <a:lnTo>
                  <a:pt x="167220" y="215560"/>
                </a:lnTo>
                <a:lnTo>
                  <a:pt x="143033" y="248824"/>
                </a:lnTo>
                <a:lnTo>
                  <a:pt x="103602" y="291869"/>
                </a:lnTo>
                <a:lnTo>
                  <a:pt x="90676" y="300781"/>
                </a:lnTo>
                <a:close/>
              </a:path>
              <a:path w="1425575" h="388620">
                <a:moveTo>
                  <a:pt x="738585" y="232270"/>
                </a:moveTo>
                <a:lnTo>
                  <a:pt x="729673" y="231713"/>
                </a:lnTo>
                <a:lnTo>
                  <a:pt x="724660" y="223915"/>
                </a:lnTo>
                <a:lnTo>
                  <a:pt x="744495" y="155194"/>
                </a:lnTo>
                <a:lnTo>
                  <a:pt x="763859" y="106109"/>
                </a:lnTo>
                <a:lnTo>
                  <a:pt x="782702" y="76657"/>
                </a:lnTo>
                <a:lnTo>
                  <a:pt x="800970" y="66840"/>
                </a:lnTo>
                <a:lnTo>
                  <a:pt x="802084" y="66840"/>
                </a:lnTo>
                <a:lnTo>
                  <a:pt x="804869" y="67397"/>
                </a:lnTo>
                <a:lnTo>
                  <a:pt x="809325" y="68511"/>
                </a:lnTo>
                <a:lnTo>
                  <a:pt x="814338" y="76309"/>
                </a:lnTo>
                <a:lnTo>
                  <a:pt x="806200" y="92183"/>
                </a:lnTo>
                <a:lnTo>
                  <a:pt x="796862" y="115578"/>
                </a:lnTo>
                <a:lnTo>
                  <a:pt x="786375" y="146491"/>
                </a:lnTo>
                <a:lnTo>
                  <a:pt x="774791" y="184924"/>
                </a:lnTo>
                <a:lnTo>
                  <a:pt x="806839" y="184924"/>
                </a:lnTo>
                <a:lnTo>
                  <a:pt x="776462" y="217231"/>
                </a:lnTo>
                <a:lnTo>
                  <a:pt x="767489" y="223810"/>
                </a:lnTo>
                <a:lnTo>
                  <a:pt x="758150" y="228510"/>
                </a:lnTo>
                <a:lnTo>
                  <a:pt x="748498" y="231330"/>
                </a:lnTo>
                <a:lnTo>
                  <a:pt x="738585" y="232270"/>
                </a:lnTo>
                <a:close/>
              </a:path>
              <a:path w="1425575" h="388620">
                <a:moveTo>
                  <a:pt x="806839" y="184924"/>
                </a:moveTo>
                <a:lnTo>
                  <a:pt x="774791" y="184924"/>
                </a:lnTo>
                <a:lnTo>
                  <a:pt x="826696" y="135299"/>
                </a:lnTo>
                <a:lnTo>
                  <a:pt x="868785" y="99982"/>
                </a:lnTo>
                <a:lnTo>
                  <a:pt x="901056" y="78868"/>
                </a:lnTo>
                <a:lnTo>
                  <a:pt x="923510" y="71853"/>
                </a:lnTo>
                <a:lnTo>
                  <a:pt x="926852" y="71853"/>
                </a:lnTo>
                <a:lnTo>
                  <a:pt x="931865" y="72967"/>
                </a:lnTo>
                <a:lnTo>
                  <a:pt x="936878" y="80208"/>
                </a:lnTo>
                <a:lnTo>
                  <a:pt x="914207" y="114037"/>
                </a:lnTo>
                <a:lnTo>
                  <a:pt x="909266" y="123654"/>
                </a:lnTo>
                <a:lnTo>
                  <a:pt x="871709" y="123654"/>
                </a:lnTo>
                <a:lnTo>
                  <a:pt x="856983" y="135456"/>
                </a:lnTo>
                <a:lnTo>
                  <a:pt x="836200" y="154986"/>
                </a:lnTo>
                <a:lnTo>
                  <a:pt x="809360" y="182244"/>
                </a:lnTo>
                <a:lnTo>
                  <a:pt x="806839" y="184924"/>
                </a:lnTo>
                <a:close/>
              </a:path>
              <a:path w="1425575" h="388620">
                <a:moveTo>
                  <a:pt x="818237" y="306351"/>
                </a:moveTo>
                <a:lnTo>
                  <a:pt x="810996" y="305794"/>
                </a:lnTo>
                <a:lnTo>
                  <a:pt x="808211" y="302452"/>
                </a:lnTo>
                <a:lnTo>
                  <a:pt x="809325" y="299110"/>
                </a:lnTo>
                <a:lnTo>
                  <a:pt x="816644" y="264332"/>
                </a:lnTo>
                <a:lnTo>
                  <a:pt x="829447" y="223497"/>
                </a:lnTo>
                <a:lnTo>
                  <a:pt x="847784" y="176604"/>
                </a:lnTo>
                <a:lnTo>
                  <a:pt x="871709" y="123654"/>
                </a:lnTo>
                <a:lnTo>
                  <a:pt x="909266" y="123654"/>
                </a:lnTo>
                <a:lnTo>
                  <a:pt x="891274" y="158676"/>
                </a:lnTo>
                <a:lnTo>
                  <a:pt x="868028" y="214071"/>
                </a:lnTo>
                <a:lnTo>
                  <a:pt x="844416" y="280172"/>
                </a:lnTo>
                <a:lnTo>
                  <a:pt x="840560" y="291782"/>
                </a:lnTo>
                <a:lnTo>
                  <a:pt x="834877" y="299946"/>
                </a:lnTo>
                <a:lnTo>
                  <a:pt x="827419" y="304767"/>
                </a:lnTo>
                <a:lnTo>
                  <a:pt x="818237" y="306351"/>
                </a:lnTo>
                <a:close/>
              </a:path>
              <a:path w="1425575" h="388620">
                <a:moveTo>
                  <a:pt x="560344" y="157074"/>
                </a:moveTo>
                <a:lnTo>
                  <a:pt x="558673" y="155403"/>
                </a:lnTo>
                <a:lnTo>
                  <a:pt x="557559" y="153175"/>
                </a:lnTo>
                <a:lnTo>
                  <a:pt x="557559" y="150390"/>
                </a:lnTo>
                <a:lnTo>
                  <a:pt x="588987" y="122288"/>
                </a:lnTo>
                <a:lnTo>
                  <a:pt x="618064" y="102279"/>
                </a:lnTo>
                <a:lnTo>
                  <a:pt x="644739" y="90312"/>
                </a:lnTo>
                <a:lnTo>
                  <a:pt x="668960" y="86335"/>
                </a:lnTo>
                <a:lnTo>
                  <a:pt x="681214" y="86335"/>
                </a:lnTo>
                <a:lnTo>
                  <a:pt x="686227" y="93019"/>
                </a:lnTo>
                <a:lnTo>
                  <a:pt x="682658" y="105273"/>
                </a:lnTo>
                <a:lnTo>
                  <a:pt x="645566" y="105273"/>
                </a:lnTo>
                <a:lnTo>
                  <a:pt x="632302" y="111435"/>
                </a:lnTo>
                <a:lnTo>
                  <a:pt x="617577" y="121565"/>
                </a:lnTo>
                <a:lnTo>
                  <a:pt x="601389" y="135665"/>
                </a:lnTo>
                <a:lnTo>
                  <a:pt x="583739" y="153732"/>
                </a:lnTo>
                <a:lnTo>
                  <a:pt x="560344" y="157074"/>
                </a:lnTo>
                <a:close/>
              </a:path>
              <a:path w="1425575" h="388620">
                <a:moveTo>
                  <a:pt x="535836" y="322504"/>
                </a:moveTo>
                <a:lnTo>
                  <a:pt x="532494" y="322504"/>
                </a:lnTo>
                <a:lnTo>
                  <a:pt x="541154" y="300668"/>
                </a:lnTo>
                <a:lnTo>
                  <a:pt x="562085" y="261025"/>
                </a:lnTo>
                <a:lnTo>
                  <a:pt x="595235" y="203523"/>
                </a:lnTo>
                <a:lnTo>
                  <a:pt x="640553" y="128110"/>
                </a:lnTo>
                <a:lnTo>
                  <a:pt x="647794" y="108615"/>
                </a:lnTo>
                <a:lnTo>
                  <a:pt x="645566" y="105273"/>
                </a:lnTo>
                <a:lnTo>
                  <a:pt x="682658" y="105273"/>
                </a:lnTo>
                <a:lnTo>
                  <a:pt x="681205" y="110260"/>
                </a:lnTo>
                <a:lnTo>
                  <a:pt x="670283" y="135282"/>
                </a:lnTo>
                <a:lnTo>
                  <a:pt x="653407" y="168136"/>
                </a:lnTo>
                <a:lnTo>
                  <a:pt x="630527" y="208876"/>
                </a:lnTo>
                <a:lnTo>
                  <a:pt x="651937" y="242914"/>
                </a:lnTo>
                <a:lnTo>
                  <a:pt x="655878" y="248423"/>
                </a:lnTo>
                <a:lnTo>
                  <a:pt x="599335" y="248423"/>
                </a:lnTo>
                <a:lnTo>
                  <a:pt x="582207" y="280912"/>
                </a:lnTo>
                <a:lnTo>
                  <a:pt x="565915" y="304053"/>
                </a:lnTo>
                <a:lnTo>
                  <a:pt x="550458" y="317900"/>
                </a:lnTo>
                <a:lnTo>
                  <a:pt x="535836" y="322504"/>
                </a:lnTo>
                <a:close/>
              </a:path>
              <a:path w="1425575" h="388620">
                <a:moveTo>
                  <a:pt x="661162" y="309136"/>
                </a:moveTo>
                <a:lnTo>
                  <a:pt x="645392" y="305368"/>
                </a:lnTo>
                <a:lnTo>
                  <a:pt x="629831" y="294027"/>
                </a:lnTo>
                <a:lnTo>
                  <a:pt x="614478" y="275063"/>
                </a:lnTo>
                <a:lnTo>
                  <a:pt x="599335" y="248423"/>
                </a:lnTo>
                <a:lnTo>
                  <a:pt x="655878" y="248423"/>
                </a:lnTo>
                <a:lnTo>
                  <a:pt x="669378" y="267291"/>
                </a:lnTo>
                <a:lnTo>
                  <a:pt x="682850" y="281956"/>
                </a:lnTo>
                <a:lnTo>
                  <a:pt x="692354" y="286856"/>
                </a:lnTo>
                <a:lnTo>
                  <a:pt x="690683" y="293540"/>
                </a:lnTo>
                <a:lnTo>
                  <a:pt x="684739" y="300442"/>
                </a:lnTo>
                <a:lnTo>
                  <a:pt x="677802" y="305307"/>
                </a:lnTo>
                <a:lnTo>
                  <a:pt x="669926" y="308188"/>
                </a:lnTo>
                <a:lnTo>
                  <a:pt x="661162" y="309136"/>
                </a:lnTo>
                <a:close/>
              </a:path>
              <a:path w="1425575" h="388620">
                <a:moveTo>
                  <a:pt x="1228748" y="388231"/>
                </a:moveTo>
                <a:lnTo>
                  <a:pt x="1222064" y="388231"/>
                </a:lnTo>
                <a:lnTo>
                  <a:pt x="1205981" y="386560"/>
                </a:lnTo>
                <a:lnTo>
                  <a:pt x="1194492" y="381547"/>
                </a:lnTo>
                <a:lnTo>
                  <a:pt x="1187599" y="373191"/>
                </a:lnTo>
                <a:lnTo>
                  <a:pt x="1185302" y="361494"/>
                </a:lnTo>
                <a:lnTo>
                  <a:pt x="1188644" y="331521"/>
                </a:lnTo>
                <a:lnTo>
                  <a:pt x="1198670" y="302591"/>
                </a:lnTo>
                <a:lnTo>
                  <a:pt x="1215380" y="274706"/>
                </a:lnTo>
                <a:lnTo>
                  <a:pt x="1238774" y="247866"/>
                </a:lnTo>
                <a:lnTo>
                  <a:pt x="1248800" y="247866"/>
                </a:lnTo>
                <a:lnTo>
                  <a:pt x="1255484" y="254550"/>
                </a:lnTo>
                <a:lnTo>
                  <a:pt x="1240863" y="275333"/>
                </a:lnTo>
                <a:lnTo>
                  <a:pt x="1230419" y="296743"/>
                </a:lnTo>
                <a:lnTo>
                  <a:pt x="1224153" y="318779"/>
                </a:lnTo>
                <a:lnTo>
                  <a:pt x="1222064" y="341442"/>
                </a:lnTo>
                <a:lnTo>
                  <a:pt x="1222064" y="348126"/>
                </a:lnTo>
                <a:lnTo>
                  <a:pt x="1225719" y="353975"/>
                </a:lnTo>
                <a:lnTo>
                  <a:pt x="1230837" y="358152"/>
                </a:lnTo>
                <a:lnTo>
                  <a:pt x="1237416" y="360659"/>
                </a:lnTo>
                <a:lnTo>
                  <a:pt x="1245458" y="361494"/>
                </a:lnTo>
                <a:lnTo>
                  <a:pt x="1318936" y="361494"/>
                </a:lnTo>
                <a:lnTo>
                  <a:pt x="1316476" y="362748"/>
                </a:lnTo>
                <a:lnTo>
                  <a:pt x="1279923" y="374967"/>
                </a:lnTo>
                <a:lnTo>
                  <a:pt x="1228748" y="388231"/>
                </a:lnTo>
                <a:close/>
              </a:path>
              <a:path w="1425575" h="388620">
                <a:moveTo>
                  <a:pt x="1318936" y="361494"/>
                </a:moveTo>
                <a:lnTo>
                  <a:pt x="1252142" y="361494"/>
                </a:lnTo>
                <a:lnTo>
                  <a:pt x="1318983" y="343949"/>
                </a:lnTo>
                <a:lnTo>
                  <a:pt x="1337364" y="339562"/>
                </a:lnTo>
                <a:lnTo>
                  <a:pt x="1345719" y="338100"/>
                </a:lnTo>
                <a:lnTo>
                  <a:pt x="1345719" y="341442"/>
                </a:lnTo>
                <a:lnTo>
                  <a:pt x="1338408" y="351573"/>
                </a:lnTo>
                <a:lnTo>
                  <a:pt x="1318936" y="361494"/>
                </a:lnTo>
                <a:close/>
              </a:path>
              <a:path w="1425575" h="388620">
                <a:moveTo>
                  <a:pt x="1260497" y="154289"/>
                </a:moveTo>
                <a:lnTo>
                  <a:pt x="1258826" y="152061"/>
                </a:lnTo>
                <a:lnTo>
                  <a:pt x="1258269" y="149833"/>
                </a:lnTo>
                <a:lnTo>
                  <a:pt x="1258269" y="147605"/>
                </a:lnTo>
                <a:lnTo>
                  <a:pt x="1260358" y="140077"/>
                </a:lnTo>
                <a:lnTo>
                  <a:pt x="1266624" y="132497"/>
                </a:lnTo>
                <a:lnTo>
                  <a:pt x="1277068" y="124812"/>
                </a:lnTo>
                <a:lnTo>
                  <a:pt x="1291689" y="116970"/>
                </a:lnTo>
                <a:lnTo>
                  <a:pt x="1318016" y="98702"/>
                </a:lnTo>
                <a:lnTo>
                  <a:pt x="1341054" y="82366"/>
                </a:lnTo>
                <a:lnTo>
                  <a:pt x="1360853" y="68015"/>
                </a:lnTo>
                <a:lnTo>
                  <a:pt x="1377468" y="55700"/>
                </a:lnTo>
                <a:lnTo>
                  <a:pt x="1387511" y="33037"/>
                </a:lnTo>
                <a:lnTo>
                  <a:pt x="1398495" y="16849"/>
                </a:lnTo>
                <a:lnTo>
                  <a:pt x="1410522" y="7136"/>
                </a:lnTo>
                <a:lnTo>
                  <a:pt x="1423699" y="3899"/>
                </a:lnTo>
                <a:lnTo>
                  <a:pt x="1425370" y="3899"/>
                </a:lnTo>
                <a:lnTo>
                  <a:pt x="1425370" y="11697"/>
                </a:lnTo>
                <a:lnTo>
                  <a:pt x="1406580" y="62984"/>
                </a:lnTo>
                <a:lnTo>
                  <a:pt x="1395523" y="91905"/>
                </a:lnTo>
                <a:lnTo>
                  <a:pt x="1360201" y="91905"/>
                </a:lnTo>
                <a:lnTo>
                  <a:pt x="1334831" y="114577"/>
                </a:lnTo>
                <a:lnTo>
                  <a:pt x="1309722" y="132497"/>
                </a:lnTo>
                <a:lnTo>
                  <a:pt x="1284927" y="145717"/>
                </a:lnTo>
                <a:lnTo>
                  <a:pt x="1260497" y="154289"/>
                </a:lnTo>
                <a:close/>
              </a:path>
              <a:path w="1425575" h="388620">
                <a:moveTo>
                  <a:pt x="1213709" y="107501"/>
                </a:moveTo>
                <a:lnTo>
                  <a:pt x="1212595" y="105830"/>
                </a:lnTo>
                <a:lnTo>
                  <a:pt x="1210924" y="104159"/>
                </a:lnTo>
                <a:lnTo>
                  <a:pt x="1209810" y="102488"/>
                </a:lnTo>
                <a:lnTo>
                  <a:pt x="1209810" y="99146"/>
                </a:lnTo>
                <a:lnTo>
                  <a:pt x="1238948" y="71679"/>
                </a:lnTo>
                <a:lnTo>
                  <a:pt x="1269549" y="51940"/>
                </a:lnTo>
                <a:lnTo>
                  <a:pt x="1301611" y="39930"/>
                </a:lnTo>
                <a:lnTo>
                  <a:pt x="1335136" y="35648"/>
                </a:lnTo>
                <a:lnTo>
                  <a:pt x="1338478" y="38990"/>
                </a:lnTo>
                <a:lnTo>
                  <a:pt x="1338478" y="43446"/>
                </a:lnTo>
                <a:lnTo>
                  <a:pt x="1326789" y="51287"/>
                </a:lnTo>
                <a:lnTo>
                  <a:pt x="1309305" y="60643"/>
                </a:lnTo>
                <a:lnTo>
                  <a:pt x="1286076" y="71566"/>
                </a:lnTo>
                <a:lnTo>
                  <a:pt x="1257155" y="84107"/>
                </a:lnTo>
                <a:lnTo>
                  <a:pt x="1241594" y="94342"/>
                </a:lnTo>
                <a:lnTo>
                  <a:pt x="1229166" y="101653"/>
                </a:lnTo>
                <a:lnTo>
                  <a:pt x="1219871" y="106039"/>
                </a:lnTo>
                <a:lnTo>
                  <a:pt x="1213709" y="107501"/>
                </a:lnTo>
                <a:close/>
              </a:path>
              <a:path w="1425575" h="388620">
                <a:moveTo>
                  <a:pt x="1330680" y="219459"/>
                </a:moveTo>
                <a:lnTo>
                  <a:pt x="1323439" y="219459"/>
                </a:lnTo>
                <a:lnTo>
                  <a:pt x="1320654" y="208876"/>
                </a:lnTo>
                <a:lnTo>
                  <a:pt x="1323151" y="185899"/>
                </a:lnTo>
                <a:lnTo>
                  <a:pt x="1330610" y="158745"/>
                </a:lnTo>
                <a:lnTo>
                  <a:pt x="1342977" y="127414"/>
                </a:lnTo>
                <a:lnTo>
                  <a:pt x="1360201" y="91905"/>
                </a:lnTo>
                <a:lnTo>
                  <a:pt x="1395523" y="91905"/>
                </a:lnTo>
                <a:lnTo>
                  <a:pt x="1379235" y="132558"/>
                </a:lnTo>
                <a:lnTo>
                  <a:pt x="1343491" y="210547"/>
                </a:lnTo>
                <a:lnTo>
                  <a:pt x="1330680" y="219459"/>
                </a:lnTo>
                <a:close/>
              </a:path>
              <a:path w="1425575" h="388620">
                <a:moveTo>
                  <a:pt x="1187530" y="18938"/>
                </a:moveTo>
                <a:lnTo>
                  <a:pt x="1173605" y="18938"/>
                </a:lnTo>
                <a:lnTo>
                  <a:pt x="1159392" y="18616"/>
                </a:lnTo>
                <a:lnTo>
                  <a:pt x="1120733" y="15883"/>
                </a:lnTo>
                <a:lnTo>
                  <a:pt x="1081142" y="3342"/>
                </a:lnTo>
                <a:lnTo>
                  <a:pt x="1093979" y="1879"/>
                </a:lnTo>
                <a:lnTo>
                  <a:pt x="1106556" y="835"/>
                </a:lnTo>
                <a:lnTo>
                  <a:pt x="1118818" y="208"/>
                </a:lnTo>
                <a:lnTo>
                  <a:pt x="1130716" y="0"/>
                </a:lnTo>
                <a:lnTo>
                  <a:pt x="1147756" y="504"/>
                </a:lnTo>
                <a:lnTo>
                  <a:pt x="1163857" y="1949"/>
                </a:lnTo>
                <a:lnTo>
                  <a:pt x="1179123" y="4229"/>
                </a:lnTo>
                <a:lnTo>
                  <a:pt x="1193657" y="7241"/>
                </a:lnTo>
                <a:lnTo>
                  <a:pt x="1196442" y="11697"/>
                </a:lnTo>
                <a:lnTo>
                  <a:pt x="1195328" y="15039"/>
                </a:lnTo>
                <a:lnTo>
                  <a:pt x="1194771" y="17824"/>
                </a:lnTo>
                <a:lnTo>
                  <a:pt x="1187530" y="18938"/>
                </a:lnTo>
                <a:close/>
              </a:path>
              <a:path w="1425575" h="388620">
                <a:moveTo>
                  <a:pt x="1054963" y="92462"/>
                </a:moveTo>
                <a:lnTo>
                  <a:pt x="1031569" y="90234"/>
                </a:lnTo>
                <a:lnTo>
                  <a:pt x="1033240" y="84107"/>
                </a:lnTo>
                <a:lnTo>
                  <a:pt x="1055259" y="72323"/>
                </a:lnTo>
                <a:lnTo>
                  <a:pt x="1077800" y="63776"/>
                </a:lnTo>
                <a:lnTo>
                  <a:pt x="1100759" y="58572"/>
                </a:lnTo>
                <a:lnTo>
                  <a:pt x="1124031" y="56814"/>
                </a:lnTo>
                <a:lnTo>
                  <a:pt x="1134484" y="57214"/>
                </a:lnTo>
                <a:lnTo>
                  <a:pt x="1183074" y="66840"/>
                </a:lnTo>
                <a:lnTo>
                  <a:pt x="1188998" y="72967"/>
                </a:lnTo>
                <a:lnTo>
                  <a:pt x="1131273" y="72967"/>
                </a:lnTo>
                <a:lnTo>
                  <a:pt x="1114884" y="74211"/>
                </a:lnTo>
                <a:lnTo>
                  <a:pt x="1096669" y="77910"/>
                </a:lnTo>
                <a:lnTo>
                  <a:pt x="1076678" y="84011"/>
                </a:lnTo>
                <a:lnTo>
                  <a:pt x="1054963" y="92462"/>
                </a:lnTo>
                <a:close/>
              </a:path>
              <a:path w="1425575" h="388620">
                <a:moveTo>
                  <a:pt x="1076129" y="242853"/>
                </a:moveTo>
                <a:lnTo>
                  <a:pt x="1058305" y="238397"/>
                </a:lnTo>
                <a:lnTo>
                  <a:pt x="1052735" y="233384"/>
                </a:lnTo>
                <a:lnTo>
                  <a:pt x="1052735" y="226143"/>
                </a:lnTo>
                <a:lnTo>
                  <a:pt x="1082883" y="165012"/>
                </a:lnTo>
                <a:lnTo>
                  <a:pt x="1110411" y="128145"/>
                </a:lnTo>
                <a:lnTo>
                  <a:pt x="1146869" y="85221"/>
                </a:lnTo>
                <a:lnTo>
                  <a:pt x="1149654" y="75195"/>
                </a:lnTo>
                <a:lnTo>
                  <a:pt x="1144084" y="74081"/>
                </a:lnTo>
                <a:lnTo>
                  <a:pt x="1137957" y="72967"/>
                </a:lnTo>
                <a:lnTo>
                  <a:pt x="1188998" y="72967"/>
                </a:lnTo>
                <a:lnTo>
                  <a:pt x="1189758" y="74638"/>
                </a:lnTo>
                <a:lnTo>
                  <a:pt x="1191429" y="85778"/>
                </a:lnTo>
                <a:lnTo>
                  <a:pt x="1154667" y="135351"/>
                </a:lnTo>
                <a:lnTo>
                  <a:pt x="1170019" y="142235"/>
                </a:lnTo>
                <a:lnTo>
                  <a:pt x="1180985" y="148650"/>
                </a:lnTo>
                <a:lnTo>
                  <a:pt x="1187283" y="154289"/>
                </a:lnTo>
                <a:lnTo>
                  <a:pt x="1136286" y="154289"/>
                </a:lnTo>
                <a:lnTo>
                  <a:pt x="1123857" y="173079"/>
                </a:lnTo>
                <a:lnTo>
                  <a:pt x="1114145" y="190146"/>
                </a:lnTo>
                <a:lnTo>
                  <a:pt x="1107147" y="205438"/>
                </a:lnTo>
                <a:lnTo>
                  <a:pt x="1102865" y="218902"/>
                </a:lnTo>
                <a:lnTo>
                  <a:pt x="1139158" y="218902"/>
                </a:lnTo>
                <a:lnTo>
                  <a:pt x="1132865" y="223114"/>
                </a:lnTo>
                <a:lnTo>
                  <a:pt x="1096738" y="241182"/>
                </a:lnTo>
                <a:lnTo>
                  <a:pt x="1076129" y="242853"/>
                </a:lnTo>
                <a:close/>
              </a:path>
              <a:path w="1425575" h="388620">
                <a:moveTo>
                  <a:pt x="1139158" y="218902"/>
                </a:moveTo>
                <a:lnTo>
                  <a:pt x="1102865" y="218902"/>
                </a:lnTo>
                <a:lnTo>
                  <a:pt x="1119584" y="206378"/>
                </a:lnTo>
                <a:lnTo>
                  <a:pt x="1132178" y="194742"/>
                </a:lnTo>
                <a:lnTo>
                  <a:pt x="1140698" y="184045"/>
                </a:lnTo>
                <a:lnTo>
                  <a:pt x="1145198" y="174341"/>
                </a:lnTo>
                <a:lnTo>
                  <a:pt x="1146312" y="167657"/>
                </a:lnTo>
                <a:lnTo>
                  <a:pt x="1139628" y="155403"/>
                </a:lnTo>
                <a:lnTo>
                  <a:pt x="1136286" y="154289"/>
                </a:lnTo>
                <a:lnTo>
                  <a:pt x="1187283" y="154289"/>
                </a:lnTo>
                <a:lnTo>
                  <a:pt x="1187565" y="154542"/>
                </a:lnTo>
                <a:lnTo>
                  <a:pt x="1189758" y="159859"/>
                </a:lnTo>
                <a:lnTo>
                  <a:pt x="1188087" y="167657"/>
                </a:lnTo>
                <a:lnTo>
                  <a:pt x="1178592" y="186352"/>
                </a:lnTo>
                <a:lnTo>
                  <a:pt x="1160167" y="204837"/>
                </a:lnTo>
                <a:lnTo>
                  <a:pt x="1139158" y="218902"/>
                </a:lnTo>
                <a:close/>
              </a:path>
            </a:pathLst>
          </a:custGeom>
          <a:solidFill>
            <a:srgbClr val="4033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967817" y="1235600"/>
            <a:ext cx="3241675" cy="509905"/>
          </a:xfrm>
          <a:custGeom>
            <a:avLst/>
            <a:gdLst/>
            <a:ahLst/>
            <a:cxnLst/>
            <a:rect l="l" t="t" r="r" b="b"/>
            <a:pathLst>
              <a:path w="3241675" h="509905">
                <a:moveTo>
                  <a:pt x="47893" y="441552"/>
                </a:moveTo>
                <a:lnTo>
                  <a:pt x="0" y="441552"/>
                </a:lnTo>
                <a:lnTo>
                  <a:pt x="0" y="33875"/>
                </a:lnTo>
                <a:lnTo>
                  <a:pt x="65415" y="33875"/>
                </a:lnTo>
                <a:lnTo>
                  <a:pt x="99589" y="98122"/>
                </a:lnTo>
                <a:lnTo>
                  <a:pt x="47893" y="98122"/>
                </a:lnTo>
                <a:lnTo>
                  <a:pt x="47893" y="441552"/>
                </a:lnTo>
                <a:close/>
              </a:path>
              <a:path w="3241675" h="509905">
                <a:moveTo>
                  <a:pt x="232543" y="253483"/>
                </a:moveTo>
                <a:lnTo>
                  <a:pt x="185148" y="253483"/>
                </a:lnTo>
                <a:lnTo>
                  <a:pt x="302544" y="33875"/>
                </a:lnTo>
                <a:lnTo>
                  <a:pt x="365623" y="33875"/>
                </a:lnTo>
                <a:lnTo>
                  <a:pt x="365623" y="98122"/>
                </a:lnTo>
                <a:lnTo>
                  <a:pt x="314810" y="98122"/>
                </a:lnTo>
                <a:lnTo>
                  <a:pt x="280350" y="166458"/>
                </a:lnTo>
                <a:lnTo>
                  <a:pt x="232543" y="253483"/>
                </a:lnTo>
                <a:close/>
              </a:path>
              <a:path w="3241675" h="509905">
                <a:moveTo>
                  <a:pt x="182811" y="344013"/>
                </a:moveTo>
                <a:lnTo>
                  <a:pt x="85273" y="166458"/>
                </a:lnTo>
                <a:lnTo>
                  <a:pt x="50813" y="98122"/>
                </a:lnTo>
                <a:lnTo>
                  <a:pt x="99589" y="98122"/>
                </a:lnTo>
                <a:lnTo>
                  <a:pt x="182227" y="253483"/>
                </a:lnTo>
                <a:lnTo>
                  <a:pt x="232543" y="253483"/>
                </a:lnTo>
                <a:lnTo>
                  <a:pt x="182811" y="344013"/>
                </a:lnTo>
                <a:close/>
              </a:path>
              <a:path w="3241675" h="509905">
                <a:moveTo>
                  <a:pt x="365623" y="441552"/>
                </a:moveTo>
                <a:lnTo>
                  <a:pt x="317730" y="441552"/>
                </a:lnTo>
                <a:lnTo>
                  <a:pt x="317730" y="98122"/>
                </a:lnTo>
                <a:lnTo>
                  <a:pt x="365623" y="98122"/>
                </a:lnTo>
                <a:lnTo>
                  <a:pt x="365623" y="441552"/>
                </a:lnTo>
                <a:close/>
              </a:path>
              <a:path w="3241675" h="509905">
                <a:moveTo>
                  <a:pt x="618523" y="74760"/>
                </a:moveTo>
                <a:lnTo>
                  <a:pt x="454985" y="74760"/>
                </a:lnTo>
                <a:lnTo>
                  <a:pt x="454985" y="33875"/>
                </a:lnTo>
                <a:lnTo>
                  <a:pt x="618523" y="33875"/>
                </a:lnTo>
                <a:lnTo>
                  <a:pt x="618523" y="74760"/>
                </a:lnTo>
                <a:close/>
              </a:path>
              <a:path w="3241675" h="509905">
                <a:moveTo>
                  <a:pt x="561285" y="400667"/>
                </a:moveTo>
                <a:lnTo>
                  <a:pt x="512223" y="400667"/>
                </a:lnTo>
                <a:lnTo>
                  <a:pt x="512223" y="74760"/>
                </a:lnTo>
                <a:lnTo>
                  <a:pt x="561285" y="74760"/>
                </a:lnTo>
                <a:lnTo>
                  <a:pt x="561285" y="400667"/>
                </a:lnTo>
                <a:close/>
              </a:path>
              <a:path w="3241675" h="509905">
                <a:moveTo>
                  <a:pt x="618523" y="441552"/>
                </a:moveTo>
                <a:lnTo>
                  <a:pt x="454985" y="441552"/>
                </a:lnTo>
                <a:lnTo>
                  <a:pt x="454985" y="400667"/>
                </a:lnTo>
                <a:lnTo>
                  <a:pt x="618523" y="400667"/>
                </a:lnTo>
                <a:lnTo>
                  <a:pt x="618523" y="441552"/>
                </a:lnTo>
                <a:close/>
              </a:path>
              <a:path w="3241675" h="509905">
                <a:moveTo>
                  <a:pt x="936183" y="405340"/>
                </a:moveTo>
                <a:lnTo>
                  <a:pt x="824113" y="405340"/>
                </a:lnTo>
                <a:lnTo>
                  <a:pt x="849798" y="405011"/>
                </a:lnTo>
                <a:lnTo>
                  <a:pt x="865326" y="402711"/>
                </a:lnTo>
                <a:lnTo>
                  <a:pt x="904326" y="371610"/>
                </a:lnTo>
                <a:lnTo>
                  <a:pt x="914059" y="328243"/>
                </a:lnTo>
                <a:lnTo>
                  <a:pt x="913785" y="311114"/>
                </a:lnTo>
                <a:lnTo>
                  <a:pt x="885777" y="274007"/>
                </a:lnTo>
                <a:lnTo>
                  <a:pt x="838715" y="258156"/>
                </a:lnTo>
                <a:lnTo>
                  <a:pt x="805423" y="250563"/>
                </a:lnTo>
                <a:lnTo>
                  <a:pt x="772547" y="242728"/>
                </a:lnTo>
                <a:lnTo>
                  <a:pt x="737786" y="226949"/>
                </a:lnTo>
                <a:lnTo>
                  <a:pt x="702806" y="195957"/>
                </a:lnTo>
                <a:lnTo>
                  <a:pt x="690363" y="138423"/>
                </a:lnTo>
                <a:lnTo>
                  <a:pt x="690518" y="122562"/>
                </a:lnTo>
                <a:lnTo>
                  <a:pt x="706310" y="78154"/>
                </a:lnTo>
                <a:lnTo>
                  <a:pt x="738721" y="47268"/>
                </a:lnTo>
                <a:lnTo>
                  <a:pt x="785487" y="29946"/>
                </a:lnTo>
                <a:lnTo>
                  <a:pt x="825281" y="26866"/>
                </a:lnTo>
                <a:lnTo>
                  <a:pt x="852472" y="27131"/>
                </a:lnTo>
                <a:lnTo>
                  <a:pt x="904422" y="43804"/>
                </a:lnTo>
                <a:lnTo>
                  <a:pt x="942758" y="70087"/>
                </a:lnTo>
                <a:lnTo>
                  <a:pt x="822945" y="70087"/>
                </a:lnTo>
                <a:lnTo>
                  <a:pt x="799970" y="70347"/>
                </a:lnTo>
                <a:lnTo>
                  <a:pt x="761326" y="86733"/>
                </a:lnTo>
                <a:lnTo>
                  <a:pt x="738840" y="136670"/>
                </a:lnTo>
                <a:lnTo>
                  <a:pt x="739136" y="153786"/>
                </a:lnTo>
                <a:lnTo>
                  <a:pt x="769398" y="189514"/>
                </a:lnTo>
                <a:lnTo>
                  <a:pt x="883843" y="220210"/>
                </a:lnTo>
                <a:lnTo>
                  <a:pt x="904641" y="227200"/>
                </a:lnTo>
                <a:lnTo>
                  <a:pt x="935669" y="252899"/>
                </a:lnTo>
                <a:lnTo>
                  <a:pt x="962116" y="299140"/>
                </a:lnTo>
                <a:lnTo>
                  <a:pt x="962536" y="325907"/>
                </a:lnTo>
                <a:lnTo>
                  <a:pt x="962386" y="342471"/>
                </a:lnTo>
                <a:lnTo>
                  <a:pt x="947045" y="390136"/>
                </a:lnTo>
                <a:lnTo>
                  <a:pt x="942203" y="398623"/>
                </a:lnTo>
                <a:lnTo>
                  <a:pt x="936183" y="405340"/>
                </a:lnTo>
                <a:close/>
              </a:path>
              <a:path w="3241675" h="509905">
                <a:moveTo>
                  <a:pt x="923404" y="120317"/>
                </a:moveTo>
                <a:lnTo>
                  <a:pt x="896628" y="91652"/>
                </a:lnTo>
                <a:lnTo>
                  <a:pt x="857113" y="71766"/>
                </a:lnTo>
                <a:lnTo>
                  <a:pt x="822945" y="70087"/>
                </a:lnTo>
                <a:lnTo>
                  <a:pt x="942758" y="70087"/>
                </a:lnTo>
                <a:lnTo>
                  <a:pt x="946515" y="74276"/>
                </a:lnTo>
                <a:lnTo>
                  <a:pt x="960200" y="93450"/>
                </a:lnTo>
                <a:lnTo>
                  <a:pt x="923404" y="120317"/>
                </a:lnTo>
                <a:close/>
              </a:path>
              <a:path w="3241675" h="509905">
                <a:moveTo>
                  <a:pt x="822361" y="448560"/>
                </a:moveTo>
                <a:lnTo>
                  <a:pt x="774541" y="446188"/>
                </a:lnTo>
                <a:lnTo>
                  <a:pt x="737672" y="429578"/>
                </a:lnTo>
                <a:lnTo>
                  <a:pt x="703942" y="408807"/>
                </a:lnTo>
                <a:lnTo>
                  <a:pt x="678097" y="377305"/>
                </a:lnTo>
                <a:lnTo>
                  <a:pt x="714309" y="346933"/>
                </a:lnTo>
                <a:lnTo>
                  <a:pt x="727213" y="363711"/>
                </a:lnTo>
                <a:lnTo>
                  <a:pt x="736504" y="373837"/>
                </a:lnTo>
                <a:lnTo>
                  <a:pt x="777954" y="399056"/>
                </a:lnTo>
                <a:lnTo>
                  <a:pt x="824113" y="405340"/>
                </a:lnTo>
                <a:lnTo>
                  <a:pt x="936183" y="405340"/>
                </a:lnTo>
                <a:lnTo>
                  <a:pt x="935774" y="405796"/>
                </a:lnTo>
                <a:lnTo>
                  <a:pt x="906064" y="430162"/>
                </a:lnTo>
                <a:lnTo>
                  <a:pt x="865522" y="444864"/>
                </a:lnTo>
                <a:lnTo>
                  <a:pt x="841676" y="448423"/>
                </a:lnTo>
                <a:lnTo>
                  <a:pt x="822361" y="448560"/>
                </a:lnTo>
                <a:close/>
              </a:path>
              <a:path w="3241675" h="509905">
                <a:moveTo>
                  <a:pt x="1275524" y="405340"/>
                </a:moveTo>
                <a:lnTo>
                  <a:pt x="1163454" y="405340"/>
                </a:lnTo>
                <a:lnTo>
                  <a:pt x="1189139" y="405011"/>
                </a:lnTo>
                <a:lnTo>
                  <a:pt x="1204667" y="402711"/>
                </a:lnTo>
                <a:lnTo>
                  <a:pt x="1243667" y="371610"/>
                </a:lnTo>
                <a:lnTo>
                  <a:pt x="1253400" y="328243"/>
                </a:lnTo>
                <a:lnTo>
                  <a:pt x="1253126" y="311114"/>
                </a:lnTo>
                <a:lnTo>
                  <a:pt x="1225118" y="274007"/>
                </a:lnTo>
                <a:lnTo>
                  <a:pt x="1178056" y="258156"/>
                </a:lnTo>
                <a:lnTo>
                  <a:pt x="1144764" y="250563"/>
                </a:lnTo>
                <a:lnTo>
                  <a:pt x="1111888" y="242728"/>
                </a:lnTo>
                <a:lnTo>
                  <a:pt x="1077127" y="226949"/>
                </a:lnTo>
                <a:lnTo>
                  <a:pt x="1042147" y="195957"/>
                </a:lnTo>
                <a:lnTo>
                  <a:pt x="1029703" y="138423"/>
                </a:lnTo>
                <a:lnTo>
                  <a:pt x="1029859" y="122562"/>
                </a:lnTo>
                <a:lnTo>
                  <a:pt x="1045651" y="78154"/>
                </a:lnTo>
                <a:lnTo>
                  <a:pt x="1078062" y="47268"/>
                </a:lnTo>
                <a:lnTo>
                  <a:pt x="1124828" y="29946"/>
                </a:lnTo>
                <a:lnTo>
                  <a:pt x="1164622" y="26866"/>
                </a:lnTo>
                <a:lnTo>
                  <a:pt x="1191813" y="27131"/>
                </a:lnTo>
                <a:lnTo>
                  <a:pt x="1243763" y="43804"/>
                </a:lnTo>
                <a:lnTo>
                  <a:pt x="1282099" y="70087"/>
                </a:lnTo>
                <a:lnTo>
                  <a:pt x="1162286" y="70087"/>
                </a:lnTo>
                <a:lnTo>
                  <a:pt x="1139311" y="70347"/>
                </a:lnTo>
                <a:lnTo>
                  <a:pt x="1100667" y="86733"/>
                </a:lnTo>
                <a:lnTo>
                  <a:pt x="1078181" y="136670"/>
                </a:lnTo>
                <a:lnTo>
                  <a:pt x="1078477" y="153786"/>
                </a:lnTo>
                <a:lnTo>
                  <a:pt x="1108739" y="189514"/>
                </a:lnTo>
                <a:lnTo>
                  <a:pt x="1223184" y="220210"/>
                </a:lnTo>
                <a:lnTo>
                  <a:pt x="1243982" y="227200"/>
                </a:lnTo>
                <a:lnTo>
                  <a:pt x="1275010" y="252899"/>
                </a:lnTo>
                <a:lnTo>
                  <a:pt x="1301457" y="299140"/>
                </a:lnTo>
                <a:lnTo>
                  <a:pt x="1301877" y="325907"/>
                </a:lnTo>
                <a:lnTo>
                  <a:pt x="1301726" y="342471"/>
                </a:lnTo>
                <a:lnTo>
                  <a:pt x="1286386" y="390136"/>
                </a:lnTo>
                <a:lnTo>
                  <a:pt x="1281544" y="398623"/>
                </a:lnTo>
                <a:lnTo>
                  <a:pt x="1275524" y="405340"/>
                </a:lnTo>
                <a:close/>
              </a:path>
              <a:path w="3241675" h="509905">
                <a:moveTo>
                  <a:pt x="1262745" y="120317"/>
                </a:moveTo>
                <a:lnTo>
                  <a:pt x="1235969" y="91652"/>
                </a:lnTo>
                <a:lnTo>
                  <a:pt x="1196454" y="71766"/>
                </a:lnTo>
                <a:lnTo>
                  <a:pt x="1162286" y="70087"/>
                </a:lnTo>
                <a:lnTo>
                  <a:pt x="1282099" y="70087"/>
                </a:lnTo>
                <a:lnTo>
                  <a:pt x="1285856" y="74276"/>
                </a:lnTo>
                <a:lnTo>
                  <a:pt x="1299541" y="93450"/>
                </a:lnTo>
                <a:lnTo>
                  <a:pt x="1262745" y="120317"/>
                </a:lnTo>
                <a:close/>
              </a:path>
              <a:path w="3241675" h="509905">
                <a:moveTo>
                  <a:pt x="1161702" y="448560"/>
                </a:moveTo>
                <a:lnTo>
                  <a:pt x="1113882" y="446188"/>
                </a:lnTo>
                <a:lnTo>
                  <a:pt x="1077013" y="429578"/>
                </a:lnTo>
                <a:lnTo>
                  <a:pt x="1043283" y="408807"/>
                </a:lnTo>
                <a:lnTo>
                  <a:pt x="1017438" y="377305"/>
                </a:lnTo>
                <a:lnTo>
                  <a:pt x="1053650" y="346933"/>
                </a:lnTo>
                <a:lnTo>
                  <a:pt x="1066554" y="363711"/>
                </a:lnTo>
                <a:lnTo>
                  <a:pt x="1075844" y="373837"/>
                </a:lnTo>
                <a:lnTo>
                  <a:pt x="1117295" y="399056"/>
                </a:lnTo>
                <a:lnTo>
                  <a:pt x="1163454" y="405340"/>
                </a:lnTo>
                <a:lnTo>
                  <a:pt x="1275524" y="405340"/>
                </a:lnTo>
                <a:lnTo>
                  <a:pt x="1275115" y="405796"/>
                </a:lnTo>
                <a:lnTo>
                  <a:pt x="1245405" y="430162"/>
                </a:lnTo>
                <a:lnTo>
                  <a:pt x="1204863" y="444864"/>
                </a:lnTo>
                <a:lnTo>
                  <a:pt x="1181017" y="448423"/>
                </a:lnTo>
                <a:lnTo>
                  <a:pt x="1161702" y="448560"/>
                </a:lnTo>
                <a:close/>
              </a:path>
              <a:path w="3241675" h="509905">
                <a:moveTo>
                  <a:pt x="1530830" y="74760"/>
                </a:moveTo>
                <a:lnTo>
                  <a:pt x="1367292" y="74760"/>
                </a:lnTo>
                <a:lnTo>
                  <a:pt x="1367292" y="33875"/>
                </a:lnTo>
                <a:lnTo>
                  <a:pt x="1530830" y="33875"/>
                </a:lnTo>
                <a:lnTo>
                  <a:pt x="1530830" y="74760"/>
                </a:lnTo>
                <a:close/>
              </a:path>
              <a:path w="3241675" h="509905">
                <a:moveTo>
                  <a:pt x="1473592" y="400667"/>
                </a:moveTo>
                <a:lnTo>
                  <a:pt x="1424530" y="400667"/>
                </a:lnTo>
                <a:lnTo>
                  <a:pt x="1424530" y="74760"/>
                </a:lnTo>
                <a:lnTo>
                  <a:pt x="1473592" y="74760"/>
                </a:lnTo>
                <a:lnTo>
                  <a:pt x="1473592" y="400667"/>
                </a:lnTo>
                <a:close/>
              </a:path>
              <a:path w="3241675" h="509905">
                <a:moveTo>
                  <a:pt x="1530830" y="441552"/>
                </a:moveTo>
                <a:lnTo>
                  <a:pt x="1367292" y="441552"/>
                </a:lnTo>
                <a:lnTo>
                  <a:pt x="1367292" y="400667"/>
                </a:lnTo>
                <a:lnTo>
                  <a:pt x="1530830" y="400667"/>
                </a:lnTo>
                <a:lnTo>
                  <a:pt x="1530830" y="441552"/>
                </a:lnTo>
                <a:close/>
              </a:path>
              <a:path w="3241675" h="509905">
                <a:moveTo>
                  <a:pt x="1772632" y="448560"/>
                </a:moveTo>
                <a:lnTo>
                  <a:pt x="1733901" y="446845"/>
                </a:lnTo>
                <a:lnTo>
                  <a:pt x="1682331" y="426484"/>
                </a:lnTo>
                <a:lnTo>
                  <a:pt x="1646767" y="394534"/>
                </a:lnTo>
                <a:lnTo>
                  <a:pt x="1619457" y="351743"/>
                </a:lnTo>
                <a:lnTo>
                  <a:pt x="1604924" y="304940"/>
                </a:lnTo>
                <a:lnTo>
                  <a:pt x="1599749" y="237713"/>
                </a:lnTo>
                <a:lnTo>
                  <a:pt x="1599941" y="207388"/>
                </a:lnTo>
                <a:lnTo>
                  <a:pt x="1612015" y="147184"/>
                </a:lnTo>
                <a:lnTo>
                  <a:pt x="1625558" y="109584"/>
                </a:lnTo>
                <a:lnTo>
                  <a:pt x="1660264" y="65437"/>
                </a:lnTo>
                <a:lnTo>
                  <a:pt x="1701084" y="40592"/>
                </a:lnTo>
                <a:lnTo>
                  <a:pt x="1749174" y="27081"/>
                </a:lnTo>
                <a:lnTo>
                  <a:pt x="1772632" y="26866"/>
                </a:lnTo>
                <a:lnTo>
                  <a:pt x="1795757" y="27081"/>
                </a:lnTo>
                <a:lnTo>
                  <a:pt x="1843888" y="40592"/>
                </a:lnTo>
                <a:lnTo>
                  <a:pt x="1884996" y="65437"/>
                </a:lnTo>
                <a:lnTo>
                  <a:pt x="1889484" y="70671"/>
                </a:lnTo>
                <a:lnTo>
                  <a:pt x="1772632" y="70671"/>
                </a:lnTo>
                <a:lnTo>
                  <a:pt x="1757091" y="70817"/>
                </a:lnTo>
                <a:lnTo>
                  <a:pt x="1711073" y="85693"/>
                </a:lnTo>
                <a:lnTo>
                  <a:pt x="1676476" y="117396"/>
                </a:lnTo>
                <a:lnTo>
                  <a:pt x="1656011" y="163592"/>
                </a:lnTo>
                <a:lnTo>
                  <a:pt x="1652437" y="187849"/>
                </a:lnTo>
                <a:lnTo>
                  <a:pt x="1652452" y="289531"/>
                </a:lnTo>
                <a:lnTo>
                  <a:pt x="1666392" y="340947"/>
                </a:lnTo>
                <a:lnTo>
                  <a:pt x="1695531" y="378819"/>
                </a:lnTo>
                <a:lnTo>
                  <a:pt x="1737397" y="400813"/>
                </a:lnTo>
                <a:lnTo>
                  <a:pt x="1889639" y="404756"/>
                </a:lnTo>
                <a:lnTo>
                  <a:pt x="1884996" y="410112"/>
                </a:lnTo>
                <a:lnTo>
                  <a:pt x="1843888" y="434835"/>
                </a:lnTo>
                <a:lnTo>
                  <a:pt x="1795757" y="448346"/>
                </a:lnTo>
                <a:lnTo>
                  <a:pt x="1772632" y="448560"/>
                </a:lnTo>
                <a:close/>
              </a:path>
              <a:path w="3241675" h="509905">
                <a:moveTo>
                  <a:pt x="1889639" y="404756"/>
                </a:moveTo>
                <a:lnTo>
                  <a:pt x="1772632" y="404756"/>
                </a:lnTo>
                <a:lnTo>
                  <a:pt x="1788174" y="404609"/>
                </a:lnTo>
                <a:lnTo>
                  <a:pt x="1798404" y="403587"/>
                </a:lnTo>
                <a:lnTo>
                  <a:pt x="1834192" y="389734"/>
                </a:lnTo>
                <a:lnTo>
                  <a:pt x="1868788" y="358030"/>
                </a:lnTo>
                <a:lnTo>
                  <a:pt x="1889253" y="311835"/>
                </a:lnTo>
                <a:lnTo>
                  <a:pt x="1892827" y="187849"/>
                </a:lnTo>
                <a:lnTo>
                  <a:pt x="1892812" y="185896"/>
                </a:lnTo>
                <a:lnTo>
                  <a:pt x="1878872" y="134480"/>
                </a:lnTo>
                <a:lnTo>
                  <a:pt x="1849733" y="96607"/>
                </a:lnTo>
                <a:lnTo>
                  <a:pt x="1807868" y="74614"/>
                </a:lnTo>
                <a:lnTo>
                  <a:pt x="1772632" y="70671"/>
                </a:lnTo>
                <a:lnTo>
                  <a:pt x="1889484" y="70671"/>
                </a:lnTo>
                <a:lnTo>
                  <a:pt x="1919707" y="109584"/>
                </a:lnTo>
                <a:lnTo>
                  <a:pt x="1933250" y="147184"/>
                </a:lnTo>
                <a:lnTo>
                  <a:pt x="1943982" y="187849"/>
                </a:lnTo>
                <a:lnTo>
                  <a:pt x="1945515" y="237713"/>
                </a:lnTo>
                <a:lnTo>
                  <a:pt x="1945323" y="268044"/>
                </a:lnTo>
                <a:lnTo>
                  <a:pt x="1933250" y="328535"/>
                </a:lnTo>
                <a:lnTo>
                  <a:pt x="1919707" y="366353"/>
                </a:lnTo>
                <a:lnTo>
                  <a:pt x="1898498" y="394534"/>
                </a:lnTo>
                <a:lnTo>
                  <a:pt x="1889639" y="404756"/>
                </a:lnTo>
                <a:close/>
              </a:path>
              <a:path w="3241675" h="509905">
                <a:moveTo>
                  <a:pt x="2081602" y="441552"/>
                </a:moveTo>
                <a:lnTo>
                  <a:pt x="2033709" y="441552"/>
                </a:lnTo>
                <a:lnTo>
                  <a:pt x="2033709" y="33875"/>
                </a:lnTo>
                <a:lnTo>
                  <a:pt x="2090363" y="33875"/>
                </a:lnTo>
                <a:lnTo>
                  <a:pt x="2131268" y="102211"/>
                </a:lnTo>
                <a:lnTo>
                  <a:pt x="2081602" y="102211"/>
                </a:lnTo>
                <a:lnTo>
                  <a:pt x="2081602" y="441552"/>
                </a:lnTo>
                <a:close/>
              </a:path>
              <a:path w="3241675" h="509905">
                <a:moveTo>
                  <a:pt x="2338006" y="373216"/>
                </a:moveTo>
                <a:lnTo>
                  <a:pt x="2290112" y="373216"/>
                </a:lnTo>
                <a:lnTo>
                  <a:pt x="2290112" y="33875"/>
                </a:lnTo>
                <a:lnTo>
                  <a:pt x="2338006" y="33875"/>
                </a:lnTo>
                <a:lnTo>
                  <a:pt x="2338006" y="373216"/>
                </a:lnTo>
                <a:close/>
              </a:path>
              <a:path w="3241675" h="509905">
                <a:moveTo>
                  <a:pt x="2338006" y="441552"/>
                </a:moveTo>
                <a:lnTo>
                  <a:pt x="2281352" y="441552"/>
                </a:lnTo>
                <a:lnTo>
                  <a:pt x="2132415" y="192740"/>
                </a:lnTo>
                <a:lnTo>
                  <a:pt x="2083354" y="102211"/>
                </a:lnTo>
                <a:lnTo>
                  <a:pt x="2131268" y="102211"/>
                </a:lnTo>
                <a:lnTo>
                  <a:pt x="2239299" y="282686"/>
                </a:lnTo>
                <a:lnTo>
                  <a:pt x="2288360" y="373216"/>
                </a:lnTo>
                <a:lnTo>
                  <a:pt x="2338006" y="373216"/>
                </a:lnTo>
                <a:lnTo>
                  <a:pt x="2338006" y="441552"/>
                </a:lnTo>
                <a:close/>
              </a:path>
              <a:path w="3241675" h="509905">
                <a:moveTo>
                  <a:pt x="2450730" y="165874"/>
                </a:moveTo>
                <a:lnTo>
                  <a:pt x="2422111" y="134918"/>
                </a:lnTo>
                <a:lnTo>
                  <a:pt x="2530163" y="33875"/>
                </a:lnTo>
                <a:lnTo>
                  <a:pt x="2606675" y="33875"/>
                </a:lnTo>
                <a:lnTo>
                  <a:pt x="2606675" y="70087"/>
                </a:lnTo>
                <a:lnTo>
                  <a:pt x="2553525" y="70087"/>
                </a:lnTo>
                <a:lnTo>
                  <a:pt x="2450730" y="165874"/>
                </a:lnTo>
                <a:close/>
              </a:path>
              <a:path w="3241675" h="509905">
                <a:moveTo>
                  <a:pt x="2606675" y="398331"/>
                </a:moveTo>
                <a:lnTo>
                  <a:pt x="2557614" y="398331"/>
                </a:lnTo>
                <a:lnTo>
                  <a:pt x="2557614" y="70087"/>
                </a:lnTo>
                <a:lnTo>
                  <a:pt x="2606675" y="70087"/>
                </a:lnTo>
                <a:lnTo>
                  <a:pt x="2606675" y="398331"/>
                </a:lnTo>
                <a:close/>
              </a:path>
              <a:path w="3241675" h="509905">
                <a:moveTo>
                  <a:pt x="2711806" y="441552"/>
                </a:moveTo>
                <a:lnTo>
                  <a:pt x="2443721" y="441552"/>
                </a:lnTo>
                <a:lnTo>
                  <a:pt x="2443721" y="398331"/>
                </a:lnTo>
                <a:lnTo>
                  <a:pt x="2711806" y="398331"/>
                </a:lnTo>
                <a:lnTo>
                  <a:pt x="2711806" y="441552"/>
                </a:lnTo>
                <a:close/>
              </a:path>
              <a:path w="3241675" h="509905">
                <a:moveTo>
                  <a:pt x="3003254" y="219607"/>
                </a:moveTo>
                <a:lnTo>
                  <a:pt x="2952249" y="219133"/>
                </a:lnTo>
                <a:lnTo>
                  <a:pt x="2898862" y="206794"/>
                </a:lnTo>
                <a:lnTo>
                  <a:pt x="2846177" y="170911"/>
                </a:lnTo>
                <a:lnTo>
                  <a:pt x="2827563" y="114476"/>
                </a:lnTo>
                <a:lnTo>
                  <a:pt x="2827536" y="104547"/>
                </a:lnTo>
                <a:lnTo>
                  <a:pt x="2827752" y="91182"/>
                </a:lnTo>
                <a:lnTo>
                  <a:pt x="2846725" y="53441"/>
                </a:lnTo>
                <a:lnTo>
                  <a:pt x="2882330" y="22970"/>
                </a:lnTo>
                <a:lnTo>
                  <a:pt x="2929128" y="6036"/>
                </a:lnTo>
                <a:lnTo>
                  <a:pt x="2968872" y="223"/>
                </a:lnTo>
                <a:lnTo>
                  <a:pt x="3003254" y="0"/>
                </a:lnTo>
                <a:lnTo>
                  <a:pt x="3037636" y="223"/>
                </a:lnTo>
                <a:lnTo>
                  <a:pt x="3077380" y="6036"/>
                </a:lnTo>
                <a:lnTo>
                  <a:pt x="3124178" y="22970"/>
                </a:lnTo>
                <a:lnTo>
                  <a:pt x="3143074" y="34459"/>
                </a:lnTo>
                <a:lnTo>
                  <a:pt x="3003254" y="34459"/>
                </a:lnTo>
                <a:lnTo>
                  <a:pt x="2965609" y="34770"/>
                </a:lnTo>
                <a:lnTo>
                  <a:pt x="2926459" y="42837"/>
                </a:lnTo>
                <a:lnTo>
                  <a:pt x="2888312" y="66272"/>
                </a:lnTo>
                <a:lnTo>
                  <a:pt x="2874760" y="104547"/>
                </a:lnTo>
                <a:lnTo>
                  <a:pt x="2874760" y="114476"/>
                </a:lnTo>
                <a:lnTo>
                  <a:pt x="2888312" y="152750"/>
                </a:lnTo>
                <a:lnTo>
                  <a:pt x="2926459" y="176186"/>
                </a:lnTo>
                <a:lnTo>
                  <a:pt x="2965609" y="184253"/>
                </a:lnTo>
                <a:lnTo>
                  <a:pt x="3141212" y="184564"/>
                </a:lnTo>
                <a:lnTo>
                  <a:pt x="3134668" y="189236"/>
                </a:lnTo>
                <a:lnTo>
                  <a:pt x="3107646" y="206794"/>
                </a:lnTo>
                <a:lnTo>
                  <a:pt x="3084950" y="215811"/>
                </a:lnTo>
                <a:lnTo>
                  <a:pt x="3054259" y="219133"/>
                </a:lnTo>
                <a:lnTo>
                  <a:pt x="3003254" y="219607"/>
                </a:lnTo>
                <a:close/>
              </a:path>
              <a:path w="3241675" h="509905">
                <a:moveTo>
                  <a:pt x="3141212" y="184564"/>
                </a:moveTo>
                <a:lnTo>
                  <a:pt x="3003254" y="184564"/>
                </a:lnTo>
                <a:lnTo>
                  <a:pt x="3040899" y="184253"/>
                </a:lnTo>
                <a:lnTo>
                  <a:pt x="3063486" y="182081"/>
                </a:lnTo>
                <a:lnTo>
                  <a:pt x="3099624" y="164705"/>
                </a:lnTo>
                <a:lnTo>
                  <a:pt x="3131246" y="132345"/>
                </a:lnTo>
                <a:lnTo>
                  <a:pt x="3131748" y="114476"/>
                </a:lnTo>
                <a:lnTo>
                  <a:pt x="3131748" y="104547"/>
                </a:lnTo>
                <a:lnTo>
                  <a:pt x="3118196" y="66272"/>
                </a:lnTo>
                <a:lnTo>
                  <a:pt x="3080049" y="42837"/>
                </a:lnTo>
                <a:lnTo>
                  <a:pt x="3040899" y="34770"/>
                </a:lnTo>
                <a:lnTo>
                  <a:pt x="3003254" y="34459"/>
                </a:lnTo>
                <a:lnTo>
                  <a:pt x="3143074" y="34459"/>
                </a:lnTo>
                <a:lnTo>
                  <a:pt x="3170926" y="68285"/>
                </a:lnTo>
                <a:lnTo>
                  <a:pt x="3178972" y="104547"/>
                </a:lnTo>
                <a:lnTo>
                  <a:pt x="3178945" y="114476"/>
                </a:lnTo>
                <a:lnTo>
                  <a:pt x="3178364" y="138642"/>
                </a:lnTo>
                <a:lnTo>
                  <a:pt x="3173508" y="156529"/>
                </a:lnTo>
                <a:lnTo>
                  <a:pt x="3160331" y="170911"/>
                </a:lnTo>
                <a:lnTo>
                  <a:pt x="3141212" y="184564"/>
                </a:lnTo>
                <a:close/>
              </a:path>
              <a:path w="3241675" h="509905">
                <a:moveTo>
                  <a:pt x="3241552" y="307801"/>
                </a:moveTo>
                <a:lnTo>
                  <a:pt x="2764956" y="307801"/>
                </a:lnTo>
                <a:lnTo>
                  <a:pt x="2764956" y="269253"/>
                </a:lnTo>
                <a:lnTo>
                  <a:pt x="3241552" y="269253"/>
                </a:lnTo>
                <a:lnTo>
                  <a:pt x="3241552" y="307801"/>
                </a:lnTo>
                <a:close/>
              </a:path>
              <a:path w="3241675" h="509905">
                <a:moveTo>
                  <a:pt x="3180225" y="509887"/>
                </a:moveTo>
                <a:lnTo>
                  <a:pt x="2848477" y="509887"/>
                </a:lnTo>
                <a:lnTo>
                  <a:pt x="2833292" y="494701"/>
                </a:lnTo>
                <a:lnTo>
                  <a:pt x="2833292" y="356862"/>
                </a:lnTo>
                <a:lnTo>
                  <a:pt x="2877680" y="356862"/>
                </a:lnTo>
                <a:lnTo>
                  <a:pt x="2877680" y="472507"/>
                </a:lnTo>
                <a:lnTo>
                  <a:pt x="3180225" y="472507"/>
                </a:lnTo>
                <a:lnTo>
                  <a:pt x="3180225" y="509887"/>
                </a:lnTo>
                <a:close/>
              </a:path>
            </a:pathLst>
          </a:custGeom>
          <a:solidFill>
            <a:srgbClr val="4033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4420405" y="1269476"/>
            <a:ext cx="688975" cy="415290"/>
          </a:xfrm>
          <a:custGeom>
            <a:avLst/>
            <a:gdLst/>
            <a:ahLst/>
            <a:cxnLst/>
            <a:rect l="l" t="t" r="r" b="b"/>
            <a:pathLst>
              <a:path w="688975" h="415289">
                <a:moveTo>
                  <a:pt x="144847" y="414685"/>
                </a:moveTo>
                <a:lnTo>
                  <a:pt x="105605" y="413370"/>
                </a:lnTo>
                <a:lnTo>
                  <a:pt x="59916" y="397756"/>
                </a:lnTo>
                <a:lnTo>
                  <a:pt x="31539" y="372048"/>
                </a:lnTo>
                <a:lnTo>
                  <a:pt x="11786" y="336977"/>
                </a:lnTo>
                <a:lnTo>
                  <a:pt x="3080" y="298127"/>
                </a:lnTo>
                <a:lnTo>
                  <a:pt x="0" y="0"/>
                </a:lnTo>
                <a:lnTo>
                  <a:pt x="49061" y="0"/>
                </a:lnTo>
                <a:lnTo>
                  <a:pt x="49061" y="252315"/>
                </a:lnTo>
                <a:lnTo>
                  <a:pt x="49398" y="286551"/>
                </a:lnTo>
                <a:lnTo>
                  <a:pt x="70671" y="340801"/>
                </a:lnTo>
                <a:lnTo>
                  <a:pt x="114859" y="370410"/>
                </a:lnTo>
                <a:lnTo>
                  <a:pt x="146599" y="370880"/>
                </a:lnTo>
                <a:lnTo>
                  <a:pt x="260829" y="370880"/>
                </a:lnTo>
                <a:lnTo>
                  <a:pt x="259908" y="372048"/>
                </a:lnTo>
                <a:lnTo>
                  <a:pt x="230709" y="397756"/>
                </a:lnTo>
                <a:lnTo>
                  <a:pt x="184162" y="413370"/>
                </a:lnTo>
                <a:lnTo>
                  <a:pt x="168926" y="414520"/>
                </a:lnTo>
                <a:lnTo>
                  <a:pt x="144847" y="414685"/>
                </a:lnTo>
                <a:close/>
              </a:path>
              <a:path w="688975" h="415289">
                <a:moveTo>
                  <a:pt x="260829" y="370880"/>
                </a:moveTo>
                <a:lnTo>
                  <a:pt x="146599" y="370880"/>
                </a:lnTo>
                <a:lnTo>
                  <a:pt x="178340" y="370410"/>
                </a:lnTo>
                <a:lnTo>
                  <a:pt x="196829" y="367120"/>
                </a:lnTo>
                <a:lnTo>
                  <a:pt x="235021" y="322498"/>
                </a:lnTo>
                <a:lnTo>
                  <a:pt x="244138" y="252315"/>
                </a:lnTo>
                <a:lnTo>
                  <a:pt x="244138" y="0"/>
                </a:lnTo>
                <a:lnTo>
                  <a:pt x="293199" y="0"/>
                </a:lnTo>
                <a:lnTo>
                  <a:pt x="293076" y="266807"/>
                </a:lnTo>
                <a:lnTo>
                  <a:pt x="285315" y="317730"/>
                </a:lnTo>
                <a:lnTo>
                  <a:pt x="270161" y="359043"/>
                </a:lnTo>
                <a:lnTo>
                  <a:pt x="260829" y="370880"/>
                </a:lnTo>
                <a:close/>
              </a:path>
              <a:path w="688975" h="415289">
                <a:moveTo>
                  <a:pt x="414685" y="407676"/>
                </a:moveTo>
                <a:lnTo>
                  <a:pt x="358614" y="407676"/>
                </a:lnTo>
                <a:lnTo>
                  <a:pt x="491781" y="200333"/>
                </a:lnTo>
                <a:lnTo>
                  <a:pt x="362119" y="0"/>
                </a:lnTo>
                <a:lnTo>
                  <a:pt x="421109" y="0"/>
                </a:lnTo>
                <a:lnTo>
                  <a:pt x="523320" y="162369"/>
                </a:lnTo>
                <a:lnTo>
                  <a:pt x="578133" y="162369"/>
                </a:lnTo>
                <a:lnTo>
                  <a:pt x="554276" y="198581"/>
                </a:lnTo>
                <a:lnTo>
                  <a:pt x="578666" y="236545"/>
                </a:lnTo>
                <a:lnTo>
                  <a:pt x="521568" y="236545"/>
                </a:lnTo>
                <a:lnTo>
                  <a:pt x="414685" y="407676"/>
                </a:lnTo>
                <a:close/>
              </a:path>
              <a:path w="688975" h="415289">
                <a:moveTo>
                  <a:pt x="578133" y="162369"/>
                </a:moveTo>
                <a:lnTo>
                  <a:pt x="524489" y="162369"/>
                </a:lnTo>
                <a:lnTo>
                  <a:pt x="629036" y="0"/>
                </a:lnTo>
                <a:lnTo>
                  <a:pt x="685106" y="0"/>
                </a:lnTo>
                <a:lnTo>
                  <a:pt x="578133" y="162369"/>
                </a:lnTo>
                <a:close/>
              </a:path>
              <a:path w="688975" h="415289">
                <a:moveTo>
                  <a:pt x="688610" y="407676"/>
                </a:moveTo>
                <a:lnTo>
                  <a:pt x="629620" y="407676"/>
                </a:lnTo>
                <a:lnTo>
                  <a:pt x="522736" y="236545"/>
                </a:lnTo>
                <a:lnTo>
                  <a:pt x="578666" y="236545"/>
                </a:lnTo>
                <a:lnTo>
                  <a:pt x="688610" y="407676"/>
                </a:lnTo>
                <a:close/>
              </a:path>
            </a:pathLst>
          </a:custGeom>
          <a:solidFill>
            <a:srgbClr val="4033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5269029" y="1228007"/>
            <a:ext cx="2191385" cy="528320"/>
          </a:xfrm>
          <a:custGeom>
            <a:avLst/>
            <a:gdLst/>
            <a:ahLst/>
            <a:cxnLst/>
            <a:rect l="l" t="t" r="r" b="b"/>
            <a:pathLst>
              <a:path w="2191384" h="528319">
                <a:moveTo>
                  <a:pt x="428702" y="389570"/>
                </a:moveTo>
                <a:lnTo>
                  <a:pt x="384897" y="389570"/>
                </a:lnTo>
                <a:lnTo>
                  <a:pt x="384897" y="0"/>
                </a:lnTo>
                <a:lnTo>
                  <a:pt x="428702" y="0"/>
                </a:lnTo>
                <a:lnTo>
                  <a:pt x="428702" y="171130"/>
                </a:lnTo>
                <a:lnTo>
                  <a:pt x="505798" y="171130"/>
                </a:lnTo>
                <a:lnTo>
                  <a:pt x="505798" y="208510"/>
                </a:lnTo>
                <a:lnTo>
                  <a:pt x="428702" y="208510"/>
                </a:lnTo>
                <a:lnTo>
                  <a:pt x="428702" y="389570"/>
                </a:lnTo>
                <a:close/>
              </a:path>
              <a:path w="2191384" h="528319">
                <a:moveTo>
                  <a:pt x="282686" y="223696"/>
                </a:moveTo>
                <a:lnTo>
                  <a:pt x="240634" y="217271"/>
                </a:lnTo>
                <a:lnTo>
                  <a:pt x="250435" y="179654"/>
                </a:lnTo>
                <a:lnTo>
                  <a:pt x="255527" y="152878"/>
                </a:lnTo>
                <a:lnTo>
                  <a:pt x="257553" y="124131"/>
                </a:lnTo>
                <a:lnTo>
                  <a:pt x="258156" y="80600"/>
                </a:lnTo>
                <a:lnTo>
                  <a:pt x="258156" y="71839"/>
                </a:lnTo>
                <a:lnTo>
                  <a:pt x="42052" y="71839"/>
                </a:lnTo>
                <a:lnTo>
                  <a:pt x="42052" y="35043"/>
                </a:lnTo>
                <a:lnTo>
                  <a:pt x="301376" y="35043"/>
                </a:lnTo>
                <a:lnTo>
                  <a:pt x="301322" y="80600"/>
                </a:lnTo>
                <a:lnTo>
                  <a:pt x="301084" y="116511"/>
                </a:lnTo>
                <a:lnTo>
                  <a:pt x="299040" y="146964"/>
                </a:lnTo>
                <a:lnTo>
                  <a:pt x="293491" y="177965"/>
                </a:lnTo>
                <a:lnTo>
                  <a:pt x="282686" y="223696"/>
                </a:lnTo>
                <a:close/>
              </a:path>
              <a:path w="2191384" h="528319">
                <a:moveTo>
                  <a:pt x="4088" y="314810"/>
                </a:moveTo>
                <a:lnTo>
                  <a:pt x="0" y="277430"/>
                </a:lnTo>
                <a:lnTo>
                  <a:pt x="61837" y="277211"/>
                </a:lnTo>
                <a:lnTo>
                  <a:pt x="123237" y="275677"/>
                </a:lnTo>
                <a:lnTo>
                  <a:pt x="123237" y="161785"/>
                </a:lnTo>
                <a:lnTo>
                  <a:pt x="166458" y="161785"/>
                </a:lnTo>
                <a:lnTo>
                  <a:pt x="166458" y="273925"/>
                </a:lnTo>
                <a:lnTo>
                  <a:pt x="342310" y="273925"/>
                </a:lnTo>
                <a:lnTo>
                  <a:pt x="305711" y="299364"/>
                </a:lnTo>
                <a:lnTo>
                  <a:pt x="242833" y="305889"/>
                </a:lnTo>
                <a:lnTo>
                  <a:pt x="136324" y="312469"/>
                </a:lnTo>
                <a:lnTo>
                  <a:pt x="60870" y="314723"/>
                </a:lnTo>
                <a:lnTo>
                  <a:pt x="4088" y="314810"/>
                </a:lnTo>
                <a:close/>
              </a:path>
              <a:path w="2191384" h="528319">
                <a:moveTo>
                  <a:pt x="342310" y="273925"/>
                </a:moveTo>
                <a:lnTo>
                  <a:pt x="166458" y="273925"/>
                </a:lnTo>
                <a:lnTo>
                  <a:pt x="230613" y="271060"/>
                </a:lnTo>
                <a:lnTo>
                  <a:pt x="270129" y="268523"/>
                </a:lnTo>
                <a:lnTo>
                  <a:pt x="301322" y="264891"/>
                </a:lnTo>
                <a:lnTo>
                  <a:pt x="340509" y="258740"/>
                </a:lnTo>
                <a:lnTo>
                  <a:pt x="342310" y="273925"/>
                </a:lnTo>
                <a:close/>
              </a:path>
              <a:path w="2191384" h="528319">
                <a:moveTo>
                  <a:pt x="439215" y="518064"/>
                </a:moveTo>
                <a:lnTo>
                  <a:pt x="118564" y="518064"/>
                </a:lnTo>
                <a:lnTo>
                  <a:pt x="103379" y="502878"/>
                </a:lnTo>
                <a:lnTo>
                  <a:pt x="103379" y="365039"/>
                </a:lnTo>
                <a:lnTo>
                  <a:pt x="147768" y="365039"/>
                </a:lnTo>
                <a:lnTo>
                  <a:pt x="147768" y="481268"/>
                </a:lnTo>
                <a:lnTo>
                  <a:pt x="439215" y="481268"/>
                </a:lnTo>
                <a:lnTo>
                  <a:pt x="439215" y="518064"/>
                </a:lnTo>
                <a:close/>
              </a:path>
              <a:path w="2191384" h="528319">
                <a:moveTo>
                  <a:pt x="972465" y="295536"/>
                </a:moveTo>
                <a:lnTo>
                  <a:pt x="928076" y="295536"/>
                </a:lnTo>
                <a:lnTo>
                  <a:pt x="928076" y="161785"/>
                </a:lnTo>
                <a:lnTo>
                  <a:pt x="821777" y="161785"/>
                </a:lnTo>
                <a:lnTo>
                  <a:pt x="821777" y="125573"/>
                </a:lnTo>
                <a:lnTo>
                  <a:pt x="928076" y="125573"/>
                </a:lnTo>
                <a:lnTo>
                  <a:pt x="928076" y="0"/>
                </a:lnTo>
                <a:lnTo>
                  <a:pt x="972465" y="0"/>
                </a:lnTo>
                <a:lnTo>
                  <a:pt x="972465" y="295536"/>
                </a:lnTo>
                <a:close/>
              </a:path>
              <a:path w="2191384" h="528319">
                <a:moveTo>
                  <a:pt x="829370" y="68335"/>
                </a:moveTo>
                <a:lnTo>
                  <a:pt x="563037" y="68335"/>
                </a:lnTo>
                <a:lnTo>
                  <a:pt x="563037" y="30955"/>
                </a:lnTo>
                <a:lnTo>
                  <a:pt x="829370" y="30955"/>
                </a:lnTo>
                <a:lnTo>
                  <a:pt x="829370" y="68335"/>
                </a:lnTo>
                <a:close/>
              </a:path>
              <a:path w="2191384" h="528319">
                <a:moveTo>
                  <a:pt x="581143" y="287359"/>
                </a:moveTo>
                <a:lnTo>
                  <a:pt x="547851" y="259324"/>
                </a:lnTo>
                <a:lnTo>
                  <a:pt x="576634" y="236595"/>
                </a:lnTo>
                <a:lnTo>
                  <a:pt x="594138" y="222053"/>
                </a:lnTo>
                <a:lnTo>
                  <a:pt x="623779" y="192448"/>
                </a:lnTo>
                <a:lnTo>
                  <a:pt x="655278" y="152860"/>
                </a:lnTo>
                <a:lnTo>
                  <a:pt x="673096" y="107796"/>
                </a:lnTo>
                <a:lnTo>
                  <a:pt x="674593" y="68335"/>
                </a:lnTo>
                <a:lnTo>
                  <a:pt x="718982" y="68335"/>
                </a:lnTo>
                <a:lnTo>
                  <a:pt x="718982" y="75928"/>
                </a:lnTo>
                <a:lnTo>
                  <a:pt x="718662" y="105213"/>
                </a:lnTo>
                <a:lnTo>
                  <a:pt x="716426" y="124040"/>
                </a:lnTo>
                <a:lnTo>
                  <a:pt x="710358" y="140567"/>
                </a:lnTo>
                <a:lnTo>
                  <a:pt x="698539" y="162953"/>
                </a:lnTo>
                <a:lnTo>
                  <a:pt x="702044" y="164705"/>
                </a:lnTo>
                <a:lnTo>
                  <a:pt x="745332" y="164705"/>
                </a:lnTo>
                <a:lnTo>
                  <a:pt x="762741" y="179307"/>
                </a:lnTo>
                <a:lnTo>
                  <a:pt x="689778" y="179307"/>
                </a:lnTo>
                <a:lnTo>
                  <a:pt x="686274" y="182811"/>
                </a:lnTo>
                <a:lnTo>
                  <a:pt x="660402" y="215336"/>
                </a:lnTo>
                <a:lnTo>
                  <a:pt x="631162" y="243910"/>
                </a:lnTo>
                <a:lnTo>
                  <a:pt x="604825" y="267400"/>
                </a:lnTo>
                <a:lnTo>
                  <a:pt x="581143" y="287359"/>
                </a:lnTo>
                <a:close/>
              </a:path>
              <a:path w="2191384" h="528319">
                <a:moveTo>
                  <a:pt x="745332" y="164705"/>
                </a:moveTo>
                <a:lnTo>
                  <a:pt x="702044" y="164705"/>
                </a:lnTo>
                <a:lnTo>
                  <a:pt x="711389" y="157697"/>
                </a:lnTo>
                <a:lnTo>
                  <a:pt x="717814" y="153024"/>
                </a:lnTo>
                <a:lnTo>
                  <a:pt x="731831" y="153024"/>
                </a:lnTo>
                <a:lnTo>
                  <a:pt x="737672" y="158281"/>
                </a:lnTo>
                <a:lnTo>
                  <a:pt x="745332" y="164705"/>
                </a:lnTo>
                <a:close/>
              </a:path>
              <a:path w="2191384" h="528319">
                <a:moveTo>
                  <a:pt x="813600" y="278598"/>
                </a:moveTo>
                <a:lnTo>
                  <a:pt x="703212" y="182811"/>
                </a:lnTo>
                <a:lnTo>
                  <a:pt x="698539" y="179307"/>
                </a:lnTo>
                <a:lnTo>
                  <a:pt x="762741" y="179307"/>
                </a:lnTo>
                <a:lnTo>
                  <a:pt x="846308" y="249395"/>
                </a:lnTo>
                <a:lnTo>
                  <a:pt x="813600" y="278598"/>
                </a:lnTo>
                <a:close/>
              </a:path>
              <a:path w="2191384" h="528319">
                <a:moveTo>
                  <a:pt x="972465" y="527993"/>
                </a:moveTo>
                <a:lnTo>
                  <a:pt x="666416" y="527993"/>
                </a:lnTo>
                <a:lnTo>
                  <a:pt x="651230" y="512807"/>
                </a:lnTo>
                <a:lnTo>
                  <a:pt x="651230" y="329411"/>
                </a:lnTo>
                <a:lnTo>
                  <a:pt x="972465" y="329411"/>
                </a:lnTo>
                <a:lnTo>
                  <a:pt x="972465" y="365623"/>
                </a:lnTo>
                <a:lnTo>
                  <a:pt x="694451" y="365623"/>
                </a:lnTo>
                <a:lnTo>
                  <a:pt x="694451" y="491781"/>
                </a:lnTo>
                <a:lnTo>
                  <a:pt x="972465" y="491781"/>
                </a:lnTo>
                <a:lnTo>
                  <a:pt x="972465" y="527993"/>
                </a:lnTo>
                <a:close/>
              </a:path>
              <a:path w="2191384" h="528319">
                <a:moveTo>
                  <a:pt x="972465" y="491781"/>
                </a:moveTo>
                <a:lnTo>
                  <a:pt x="928660" y="491781"/>
                </a:lnTo>
                <a:lnTo>
                  <a:pt x="928660" y="365623"/>
                </a:lnTo>
                <a:lnTo>
                  <a:pt x="972465" y="365623"/>
                </a:lnTo>
                <a:lnTo>
                  <a:pt x="972465" y="491781"/>
                </a:lnTo>
                <a:close/>
              </a:path>
              <a:path w="2191384" h="528319">
                <a:moveTo>
                  <a:pt x="1294284" y="298456"/>
                </a:moveTo>
                <a:lnTo>
                  <a:pt x="1235951" y="296120"/>
                </a:lnTo>
                <a:lnTo>
                  <a:pt x="1192073" y="279766"/>
                </a:lnTo>
                <a:lnTo>
                  <a:pt x="1153269" y="259470"/>
                </a:lnTo>
                <a:lnTo>
                  <a:pt x="1118805" y="210691"/>
                </a:lnTo>
                <a:lnTo>
                  <a:pt x="1110400" y="165874"/>
                </a:lnTo>
                <a:lnTo>
                  <a:pt x="1110392" y="152440"/>
                </a:lnTo>
                <a:lnTo>
                  <a:pt x="1110619" y="135753"/>
                </a:lnTo>
                <a:lnTo>
                  <a:pt x="1130454" y="88485"/>
                </a:lnTo>
                <a:lnTo>
                  <a:pt x="1167784" y="49841"/>
                </a:lnTo>
                <a:lnTo>
                  <a:pt x="1216996" y="27743"/>
                </a:lnTo>
                <a:lnTo>
                  <a:pt x="1258519" y="20150"/>
                </a:lnTo>
                <a:lnTo>
                  <a:pt x="1294284" y="19858"/>
                </a:lnTo>
                <a:lnTo>
                  <a:pt x="1330049" y="20150"/>
                </a:lnTo>
                <a:lnTo>
                  <a:pt x="1371572" y="27743"/>
                </a:lnTo>
                <a:lnTo>
                  <a:pt x="1420784" y="49841"/>
                </a:lnTo>
                <a:lnTo>
                  <a:pt x="1429922" y="55486"/>
                </a:lnTo>
                <a:lnTo>
                  <a:pt x="1294284" y="55486"/>
                </a:lnTo>
                <a:lnTo>
                  <a:pt x="1267130" y="55691"/>
                </a:lnTo>
                <a:lnTo>
                  <a:pt x="1217480" y="68627"/>
                </a:lnTo>
                <a:lnTo>
                  <a:pt x="1181259" y="90803"/>
                </a:lnTo>
                <a:lnTo>
                  <a:pt x="1159986" y="126194"/>
                </a:lnTo>
                <a:lnTo>
                  <a:pt x="1158197" y="152440"/>
                </a:lnTo>
                <a:lnTo>
                  <a:pt x="1158197" y="165874"/>
                </a:lnTo>
                <a:lnTo>
                  <a:pt x="1162432" y="205590"/>
                </a:lnTo>
                <a:lnTo>
                  <a:pt x="1192073" y="234793"/>
                </a:lnTo>
                <a:lnTo>
                  <a:pt x="1230256" y="258813"/>
                </a:lnTo>
                <a:lnTo>
                  <a:pt x="1294284" y="262244"/>
                </a:lnTo>
                <a:lnTo>
                  <a:pt x="1430824" y="262244"/>
                </a:lnTo>
                <a:lnTo>
                  <a:pt x="1420784" y="268468"/>
                </a:lnTo>
                <a:lnTo>
                  <a:pt x="1396495" y="279766"/>
                </a:lnTo>
                <a:lnTo>
                  <a:pt x="1371572" y="290571"/>
                </a:lnTo>
                <a:lnTo>
                  <a:pt x="1352618" y="296120"/>
                </a:lnTo>
                <a:lnTo>
                  <a:pt x="1330049" y="298164"/>
                </a:lnTo>
                <a:lnTo>
                  <a:pt x="1294284" y="298456"/>
                </a:lnTo>
                <a:close/>
              </a:path>
              <a:path w="2191384" h="528319">
                <a:moveTo>
                  <a:pt x="1430824" y="262244"/>
                </a:moveTo>
                <a:lnTo>
                  <a:pt x="1294284" y="262244"/>
                </a:lnTo>
                <a:lnTo>
                  <a:pt x="1334320" y="261815"/>
                </a:lnTo>
                <a:lnTo>
                  <a:pt x="1358312" y="258813"/>
                </a:lnTo>
                <a:lnTo>
                  <a:pt x="1396495" y="234793"/>
                </a:lnTo>
                <a:lnTo>
                  <a:pt x="1426137" y="205590"/>
                </a:lnTo>
                <a:lnTo>
                  <a:pt x="1430371" y="165874"/>
                </a:lnTo>
                <a:lnTo>
                  <a:pt x="1430371" y="152440"/>
                </a:lnTo>
                <a:lnTo>
                  <a:pt x="1416061" y="103671"/>
                </a:lnTo>
                <a:lnTo>
                  <a:pt x="1389039" y="76567"/>
                </a:lnTo>
                <a:lnTo>
                  <a:pt x="1352640" y="61030"/>
                </a:lnTo>
                <a:lnTo>
                  <a:pt x="1294284" y="55486"/>
                </a:lnTo>
                <a:lnTo>
                  <a:pt x="1429922" y="55486"/>
                </a:lnTo>
                <a:lnTo>
                  <a:pt x="1458114" y="88485"/>
                </a:lnTo>
                <a:lnTo>
                  <a:pt x="1477949" y="135753"/>
                </a:lnTo>
                <a:lnTo>
                  <a:pt x="1478177" y="152440"/>
                </a:lnTo>
                <a:lnTo>
                  <a:pt x="1478169" y="165874"/>
                </a:lnTo>
                <a:lnTo>
                  <a:pt x="1469763" y="210691"/>
                </a:lnTo>
                <a:lnTo>
                  <a:pt x="1445817" y="248062"/>
                </a:lnTo>
                <a:lnTo>
                  <a:pt x="1435299" y="259470"/>
                </a:lnTo>
                <a:lnTo>
                  <a:pt x="1430824" y="262244"/>
                </a:lnTo>
                <a:close/>
              </a:path>
              <a:path w="2191384" h="528319">
                <a:moveTo>
                  <a:pt x="1532582" y="449144"/>
                </a:moveTo>
                <a:lnTo>
                  <a:pt x="1055986" y="449144"/>
                </a:lnTo>
                <a:lnTo>
                  <a:pt x="1055986" y="411180"/>
                </a:lnTo>
                <a:lnTo>
                  <a:pt x="1532582" y="411180"/>
                </a:lnTo>
                <a:lnTo>
                  <a:pt x="1532582" y="449144"/>
                </a:lnTo>
                <a:close/>
              </a:path>
              <a:path w="2191384" h="528319">
                <a:moveTo>
                  <a:pt x="1998665" y="311889"/>
                </a:moveTo>
                <a:lnTo>
                  <a:pt x="1647059" y="311889"/>
                </a:lnTo>
                <a:lnTo>
                  <a:pt x="1647059" y="153608"/>
                </a:lnTo>
                <a:lnTo>
                  <a:pt x="1939090" y="153608"/>
                </a:lnTo>
                <a:lnTo>
                  <a:pt x="1939090" y="67751"/>
                </a:lnTo>
                <a:lnTo>
                  <a:pt x="1644138" y="67751"/>
                </a:lnTo>
                <a:lnTo>
                  <a:pt x="1644138" y="30955"/>
                </a:lnTo>
                <a:lnTo>
                  <a:pt x="1983479" y="30955"/>
                </a:lnTo>
                <a:lnTo>
                  <a:pt x="1983479" y="189236"/>
                </a:lnTo>
                <a:lnTo>
                  <a:pt x="1691447" y="189236"/>
                </a:lnTo>
                <a:lnTo>
                  <a:pt x="1691447" y="275093"/>
                </a:lnTo>
                <a:lnTo>
                  <a:pt x="1998665" y="275093"/>
                </a:lnTo>
                <a:lnTo>
                  <a:pt x="1998665" y="311889"/>
                </a:lnTo>
                <a:close/>
              </a:path>
              <a:path w="2191384" h="528319">
                <a:moveTo>
                  <a:pt x="1837463" y="411764"/>
                </a:moveTo>
                <a:lnTo>
                  <a:pt x="1793074" y="411764"/>
                </a:lnTo>
                <a:lnTo>
                  <a:pt x="1793074" y="311889"/>
                </a:lnTo>
                <a:lnTo>
                  <a:pt x="1837463" y="311889"/>
                </a:lnTo>
                <a:lnTo>
                  <a:pt x="1837463" y="411764"/>
                </a:lnTo>
                <a:close/>
              </a:path>
              <a:path w="2191384" h="528319">
                <a:moveTo>
                  <a:pt x="2053567" y="449144"/>
                </a:moveTo>
                <a:lnTo>
                  <a:pt x="1576971" y="449144"/>
                </a:lnTo>
                <a:lnTo>
                  <a:pt x="1576971" y="411764"/>
                </a:lnTo>
                <a:lnTo>
                  <a:pt x="2053567" y="411764"/>
                </a:lnTo>
                <a:lnTo>
                  <a:pt x="2053567" y="449144"/>
                </a:lnTo>
                <a:close/>
              </a:path>
              <a:path w="2191384" h="528319">
                <a:moveTo>
                  <a:pt x="2137672" y="526825"/>
                </a:moveTo>
                <a:lnTo>
                  <a:pt x="2098540" y="526825"/>
                </a:lnTo>
                <a:lnTo>
                  <a:pt x="2108838" y="515760"/>
                </a:lnTo>
                <a:lnTo>
                  <a:pt x="2115222" y="508390"/>
                </a:lnTo>
                <a:lnTo>
                  <a:pt x="2136905" y="474369"/>
                </a:lnTo>
                <a:lnTo>
                  <a:pt x="2142344" y="454401"/>
                </a:lnTo>
                <a:lnTo>
                  <a:pt x="2130663" y="451481"/>
                </a:lnTo>
                <a:lnTo>
                  <a:pt x="2119566" y="435127"/>
                </a:lnTo>
                <a:lnTo>
                  <a:pt x="2119566" y="415269"/>
                </a:lnTo>
                <a:lnTo>
                  <a:pt x="2119698" y="406339"/>
                </a:lnTo>
                <a:lnTo>
                  <a:pt x="2155194" y="380809"/>
                </a:lnTo>
                <a:lnTo>
                  <a:pt x="2166131" y="380959"/>
                </a:lnTo>
                <a:lnTo>
                  <a:pt x="2190822" y="415269"/>
                </a:lnTo>
                <a:lnTo>
                  <a:pt x="2190822" y="423446"/>
                </a:lnTo>
                <a:lnTo>
                  <a:pt x="2176804" y="476303"/>
                </a:lnTo>
                <a:lnTo>
                  <a:pt x="2152410" y="513880"/>
                </a:lnTo>
                <a:lnTo>
                  <a:pt x="2137672" y="526825"/>
                </a:lnTo>
                <a:close/>
              </a:path>
            </a:pathLst>
          </a:custGeom>
          <a:solidFill>
            <a:srgbClr val="4033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933358" y="1901451"/>
            <a:ext cx="2019935" cy="542925"/>
          </a:xfrm>
          <a:custGeom>
            <a:avLst/>
            <a:gdLst/>
            <a:ahLst/>
            <a:cxnLst/>
            <a:rect l="l" t="t" r="r" b="b"/>
            <a:pathLst>
              <a:path w="2019935" h="542925">
                <a:moveTo>
                  <a:pt x="395410" y="335252"/>
                </a:moveTo>
                <a:lnTo>
                  <a:pt x="328243" y="324739"/>
                </a:lnTo>
                <a:lnTo>
                  <a:pt x="341102" y="258804"/>
                </a:lnTo>
                <a:lnTo>
                  <a:pt x="347882" y="213402"/>
                </a:lnTo>
                <a:lnTo>
                  <a:pt x="350830" y="167452"/>
                </a:lnTo>
                <a:lnTo>
                  <a:pt x="352190" y="99874"/>
                </a:lnTo>
                <a:lnTo>
                  <a:pt x="60742" y="99874"/>
                </a:lnTo>
                <a:lnTo>
                  <a:pt x="60742" y="40884"/>
                </a:lnTo>
                <a:lnTo>
                  <a:pt x="421109" y="40884"/>
                </a:lnTo>
                <a:lnTo>
                  <a:pt x="421000" y="126810"/>
                </a:lnTo>
                <a:lnTo>
                  <a:pt x="418152" y="181739"/>
                </a:lnTo>
                <a:lnTo>
                  <a:pt x="414101" y="220483"/>
                </a:lnTo>
                <a:lnTo>
                  <a:pt x="409866" y="258908"/>
                </a:lnTo>
                <a:lnTo>
                  <a:pt x="402273" y="305533"/>
                </a:lnTo>
                <a:lnTo>
                  <a:pt x="395410" y="335252"/>
                </a:lnTo>
                <a:close/>
              </a:path>
              <a:path w="2019935" h="542925">
                <a:moveTo>
                  <a:pt x="242386" y="400667"/>
                </a:moveTo>
                <a:lnTo>
                  <a:pt x="173466" y="400667"/>
                </a:lnTo>
                <a:lnTo>
                  <a:pt x="173466" y="226032"/>
                </a:lnTo>
                <a:lnTo>
                  <a:pt x="242386" y="226032"/>
                </a:lnTo>
                <a:lnTo>
                  <a:pt x="242386" y="400667"/>
                </a:lnTo>
                <a:close/>
              </a:path>
              <a:path w="2019935" h="542925">
                <a:moveTo>
                  <a:pt x="481268" y="459073"/>
                </a:moveTo>
                <a:lnTo>
                  <a:pt x="0" y="459073"/>
                </a:lnTo>
                <a:lnTo>
                  <a:pt x="0" y="400667"/>
                </a:lnTo>
                <a:lnTo>
                  <a:pt x="481268" y="400667"/>
                </a:lnTo>
                <a:lnTo>
                  <a:pt x="481268" y="459073"/>
                </a:lnTo>
                <a:close/>
              </a:path>
              <a:path w="2019935" h="542925">
                <a:moveTo>
                  <a:pt x="977722" y="126157"/>
                </a:moveTo>
                <a:lnTo>
                  <a:pt x="911139" y="126157"/>
                </a:lnTo>
                <a:lnTo>
                  <a:pt x="911139" y="0"/>
                </a:lnTo>
                <a:lnTo>
                  <a:pt x="977722" y="0"/>
                </a:lnTo>
                <a:lnTo>
                  <a:pt x="977722" y="126157"/>
                </a:lnTo>
                <a:close/>
              </a:path>
              <a:path w="2019935" h="542925">
                <a:moveTo>
                  <a:pt x="860909" y="301376"/>
                </a:moveTo>
                <a:lnTo>
                  <a:pt x="794326" y="301376"/>
                </a:lnTo>
                <a:lnTo>
                  <a:pt x="794326" y="7592"/>
                </a:lnTo>
                <a:lnTo>
                  <a:pt x="860909" y="7592"/>
                </a:lnTo>
                <a:lnTo>
                  <a:pt x="860909" y="126157"/>
                </a:lnTo>
                <a:lnTo>
                  <a:pt x="977722" y="126157"/>
                </a:lnTo>
                <a:lnTo>
                  <a:pt x="977722" y="182811"/>
                </a:lnTo>
                <a:lnTo>
                  <a:pt x="860909" y="182811"/>
                </a:lnTo>
                <a:lnTo>
                  <a:pt x="860909" y="301376"/>
                </a:lnTo>
                <a:close/>
              </a:path>
              <a:path w="2019935" h="542925">
                <a:moveTo>
                  <a:pt x="977722" y="307801"/>
                </a:moveTo>
                <a:lnTo>
                  <a:pt x="911139" y="307801"/>
                </a:lnTo>
                <a:lnTo>
                  <a:pt x="911139" y="182811"/>
                </a:lnTo>
                <a:lnTo>
                  <a:pt x="977722" y="182811"/>
                </a:lnTo>
                <a:lnTo>
                  <a:pt x="977722" y="307801"/>
                </a:lnTo>
                <a:close/>
              </a:path>
              <a:path w="2019935" h="542925">
                <a:moveTo>
                  <a:pt x="571214" y="313058"/>
                </a:moveTo>
                <a:lnTo>
                  <a:pt x="529161" y="266332"/>
                </a:lnTo>
                <a:lnTo>
                  <a:pt x="564109" y="249417"/>
                </a:lnTo>
                <a:lnTo>
                  <a:pt x="585341" y="238334"/>
                </a:lnTo>
                <a:lnTo>
                  <a:pt x="621151" y="214059"/>
                </a:lnTo>
                <a:lnTo>
                  <a:pt x="651157" y="190331"/>
                </a:lnTo>
                <a:lnTo>
                  <a:pt x="674305" y="151660"/>
                </a:lnTo>
                <a:lnTo>
                  <a:pt x="679849" y="110388"/>
                </a:lnTo>
                <a:lnTo>
                  <a:pt x="679849" y="94618"/>
                </a:lnTo>
                <a:lnTo>
                  <a:pt x="545515" y="94618"/>
                </a:lnTo>
                <a:lnTo>
                  <a:pt x="545515" y="37964"/>
                </a:lnTo>
                <a:lnTo>
                  <a:pt x="748185" y="37964"/>
                </a:lnTo>
                <a:lnTo>
                  <a:pt x="748109" y="110388"/>
                </a:lnTo>
                <a:lnTo>
                  <a:pt x="746141" y="149885"/>
                </a:lnTo>
                <a:lnTo>
                  <a:pt x="731831" y="186316"/>
                </a:lnTo>
                <a:lnTo>
                  <a:pt x="712849" y="220082"/>
                </a:lnTo>
                <a:lnTo>
                  <a:pt x="678097" y="249687"/>
                </a:lnTo>
                <a:lnTo>
                  <a:pt x="636702" y="279291"/>
                </a:lnTo>
                <a:lnTo>
                  <a:pt x="611979" y="292684"/>
                </a:lnTo>
                <a:lnTo>
                  <a:pt x="571214" y="313058"/>
                </a:lnTo>
                <a:close/>
              </a:path>
              <a:path w="2019935" h="542925">
                <a:moveTo>
                  <a:pt x="977722" y="542594"/>
                </a:moveTo>
                <a:lnTo>
                  <a:pt x="909386" y="542594"/>
                </a:lnTo>
                <a:lnTo>
                  <a:pt x="909386" y="394826"/>
                </a:lnTo>
                <a:lnTo>
                  <a:pt x="624363" y="394826"/>
                </a:lnTo>
                <a:lnTo>
                  <a:pt x="624363" y="335836"/>
                </a:lnTo>
                <a:lnTo>
                  <a:pt x="977722" y="335836"/>
                </a:lnTo>
                <a:lnTo>
                  <a:pt x="977722" y="542594"/>
                </a:lnTo>
                <a:close/>
              </a:path>
              <a:path w="2019935" h="542925">
                <a:moveTo>
                  <a:pt x="1498706" y="515144"/>
                </a:moveTo>
                <a:lnTo>
                  <a:pt x="1432707" y="515144"/>
                </a:lnTo>
                <a:lnTo>
                  <a:pt x="1432707" y="0"/>
                </a:lnTo>
                <a:lnTo>
                  <a:pt x="1498706" y="0"/>
                </a:lnTo>
                <a:lnTo>
                  <a:pt x="1498706" y="515144"/>
                </a:lnTo>
                <a:close/>
              </a:path>
              <a:path w="2019935" h="542925">
                <a:moveTo>
                  <a:pt x="1386566" y="183395"/>
                </a:moveTo>
                <a:lnTo>
                  <a:pt x="1321151" y="183395"/>
                </a:lnTo>
                <a:lnTo>
                  <a:pt x="1321151" y="7592"/>
                </a:lnTo>
                <a:lnTo>
                  <a:pt x="1386566" y="7592"/>
                </a:lnTo>
                <a:lnTo>
                  <a:pt x="1386566" y="183395"/>
                </a:lnTo>
                <a:close/>
              </a:path>
              <a:path w="2019935" h="542925">
                <a:moveTo>
                  <a:pt x="1164038" y="388986"/>
                </a:moveTo>
                <a:lnTo>
                  <a:pt x="1110888" y="383510"/>
                </a:lnTo>
                <a:lnTo>
                  <a:pt x="1075260" y="345181"/>
                </a:lnTo>
                <a:lnTo>
                  <a:pt x="1046641" y="296120"/>
                </a:lnTo>
                <a:lnTo>
                  <a:pt x="1042553" y="215519"/>
                </a:lnTo>
                <a:lnTo>
                  <a:pt x="1043064" y="165203"/>
                </a:lnTo>
                <a:lnTo>
                  <a:pt x="1056351" y="112646"/>
                </a:lnTo>
                <a:lnTo>
                  <a:pt x="1095046" y="60993"/>
                </a:lnTo>
                <a:lnTo>
                  <a:pt x="1131111" y="43316"/>
                </a:lnTo>
                <a:lnTo>
                  <a:pt x="1164038" y="42636"/>
                </a:lnTo>
                <a:lnTo>
                  <a:pt x="1193574" y="43188"/>
                </a:lnTo>
                <a:lnTo>
                  <a:pt x="1211968" y="47053"/>
                </a:lnTo>
                <a:lnTo>
                  <a:pt x="1226912" y="57543"/>
                </a:lnTo>
                <a:lnTo>
                  <a:pt x="1246099" y="77972"/>
                </a:lnTo>
                <a:lnTo>
                  <a:pt x="1262911" y="97538"/>
                </a:lnTo>
                <a:lnTo>
                  <a:pt x="1164038" y="97538"/>
                </a:lnTo>
                <a:lnTo>
                  <a:pt x="1150650" y="97844"/>
                </a:lnTo>
                <a:lnTo>
                  <a:pt x="1119138" y="128991"/>
                </a:lnTo>
                <a:lnTo>
                  <a:pt x="1113297" y="265840"/>
                </a:lnTo>
                <a:lnTo>
                  <a:pt x="1113444" y="280318"/>
                </a:lnTo>
                <a:lnTo>
                  <a:pt x="1135702" y="326413"/>
                </a:lnTo>
                <a:lnTo>
                  <a:pt x="1164038" y="334668"/>
                </a:lnTo>
                <a:lnTo>
                  <a:pt x="1261023" y="334668"/>
                </a:lnTo>
                <a:lnTo>
                  <a:pt x="1247267" y="351606"/>
                </a:lnTo>
                <a:lnTo>
                  <a:pt x="1228061" y="373216"/>
                </a:lnTo>
                <a:lnTo>
                  <a:pt x="1212990" y="384313"/>
                </a:lnTo>
                <a:lnTo>
                  <a:pt x="1194250" y="388402"/>
                </a:lnTo>
                <a:lnTo>
                  <a:pt x="1164038" y="388986"/>
                </a:lnTo>
                <a:close/>
              </a:path>
              <a:path w="2019935" h="542925">
                <a:moveTo>
                  <a:pt x="1261023" y="334668"/>
                </a:moveTo>
                <a:lnTo>
                  <a:pt x="1164038" y="334668"/>
                </a:lnTo>
                <a:lnTo>
                  <a:pt x="1177421" y="334362"/>
                </a:lnTo>
                <a:lnTo>
                  <a:pt x="1185685" y="332222"/>
                </a:lnTo>
                <a:lnTo>
                  <a:pt x="1212552" y="293382"/>
                </a:lnTo>
                <a:lnTo>
                  <a:pt x="1214197" y="265840"/>
                </a:lnTo>
                <a:lnTo>
                  <a:pt x="1214185" y="165203"/>
                </a:lnTo>
                <a:lnTo>
                  <a:pt x="1200542" y="117104"/>
                </a:lnTo>
                <a:lnTo>
                  <a:pt x="1164038" y="97538"/>
                </a:lnTo>
                <a:lnTo>
                  <a:pt x="1262911" y="97538"/>
                </a:lnTo>
                <a:lnTo>
                  <a:pt x="1264593" y="99496"/>
                </a:lnTo>
                <a:lnTo>
                  <a:pt x="1274682" y="117652"/>
                </a:lnTo>
                <a:lnTo>
                  <a:pt x="1279897" y="142324"/>
                </a:lnTo>
                <a:lnTo>
                  <a:pt x="1283771" y="183395"/>
                </a:lnTo>
                <a:lnTo>
                  <a:pt x="1386566" y="183395"/>
                </a:lnTo>
                <a:lnTo>
                  <a:pt x="1386566" y="240634"/>
                </a:lnTo>
                <a:lnTo>
                  <a:pt x="1284355" y="240634"/>
                </a:lnTo>
                <a:lnTo>
                  <a:pt x="1280819" y="283763"/>
                </a:lnTo>
                <a:lnTo>
                  <a:pt x="1275777" y="309699"/>
                </a:lnTo>
                <a:lnTo>
                  <a:pt x="1265752" y="328845"/>
                </a:lnTo>
                <a:lnTo>
                  <a:pt x="1261023" y="334668"/>
                </a:lnTo>
                <a:close/>
              </a:path>
              <a:path w="2019935" h="542925">
                <a:moveTo>
                  <a:pt x="1386566" y="501126"/>
                </a:moveTo>
                <a:lnTo>
                  <a:pt x="1321151" y="501126"/>
                </a:lnTo>
                <a:lnTo>
                  <a:pt x="1321151" y="240634"/>
                </a:lnTo>
                <a:lnTo>
                  <a:pt x="1386566" y="240634"/>
                </a:lnTo>
                <a:lnTo>
                  <a:pt x="1386566" y="501126"/>
                </a:lnTo>
                <a:close/>
              </a:path>
              <a:path w="2019935" h="542925">
                <a:moveTo>
                  <a:pt x="2019691" y="515144"/>
                </a:moveTo>
                <a:lnTo>
                  <a:pt x="1953108" y="515144"/>
                </a:lnTo>
                <a:lnTo>
                  <a:pt x="1953108" y="0"/>
                </a:lnTo>
                <a:lnTo>
                  <a:pt x="2019691" y="0"/>
                </a:lnTo>
                <a:lnTo>
                  <a:pt x="2019691" y="515144"/>
                </a:lnTo>
                <a:close/>
              </a:path>
              <a:path w="2019935" h="542925">
                <a:moveTo>
                  <a:pt x="1906967" y="192156"/>
                </a:moveTo>
                <a:lnTo>
                  <a:pt x="1841552" y="192156"/>
                </a:lnTo>
                <a:lnTo>
                  <a:pt x="1841552" y="7592"/>
                </a:lnTo>
                <a:lnTo>
                  <a:pt x="1906967" y="7592"/>
                </a:lnTo>
                <a:lnTo>
                  <a:pt x="1906967" y="192156"/>
                </a:lnTo>
                <a:close/>
              </a:path>
              <a:path w="2019935" h="542925">
                <a:moveTo>
                  <a:pt x="1614351" y="408844"/>
                </a:moveTo>
                <a:lnTo>
                  <a:pt x="1568210" y="363871"/>
                </a:lnTo>
                <a:lnTo>
                  <a:pt x="1603824" y="340070"/>
                </a:lnTo>
                <a:lnTo>
                  <a:pt x="1625339" y="324593"/>
                </a:lnTo>
                <a:lnTo>
                  <a:pt x="1660784" y="291447"/>
                </a:lnTo>
                <a:lnTo>
                  <a:pt x="1690279" y="258922"/>
                </a:lnTo>
                <a:lnTo>
                  <a:pt x="1705757" y="223988"/>
                </a:lnTo>
                <a:lnTo>
                  <a:pt x="1717256" y="186644"/>
                </a:lnTo>
                <a:lnTo>
                  <a:pt x="1718898" y="107467"/>
                </a:lnTo>
                <a:lnTo>
                  <a:pt x="1584564" y="107467"/>
                </a:lnTo>
                <a:lnTo>
                  <a:pt x="1584564" y="51981"/>
                </a:lnTo>
                <a:lnTo>
                  <a:pt x="1786066" y="51981"/>
                </a:lnTo>
                <a:lnTo>
                  <a:pt x="1786011" y="153718"/>
                </a:lnTo>
                <a:lnTo>
                  <a:pt x="1785628" y="165435"/>
                </a:lnTo>
                <a:lnTo>
                  <a:pt x="1784587" y="176496"/>
                </a:lnTo>
                <a:lnTo>
                  <a:pt x="1782561" y="192156"/>
                </a:lnTo>
                <a:lnTo>
                  <a:pt x="1906967" y="192156"/>
                </a:lnTo>
                <a:lnTo>
                  <a:pt x="1906967" y="249395"/>
                </a:lnTo>
                <a:lnTo>
                  <a:pt x="1767376" y="249395"/>
                </a:lnTo>
                <a:lnTo>
                  <a:pt x="1757022" y="274277"/>
                </a:lnTo>
                <a:lnTo>
                  <a:pt x="1735549" y="306190"/>
                </a:lnTo>
                <a:lnTo>
                  <a:pt x="1692748" y="349749"/>
                </a:lnTo>
                <a:lnTo>
                  <a:pt x="1652055" y="382611"/>
                </a:lnTo>
                <a:lnTo>
                  <a:pt x="1614351" y="408844"/>
                </a:lnTo>
                <a:close/>
              </a:path>
              <a:path w="2019935" h="542925">
                <a:moveTo>
                  <a:pt x="1906967" y="501126"/>
                </a:moveTo>
                <a:lnTo>
                  <a:pt x="1841552" y="501126"/>
                </a:lnTo>
                <a:lnTo>
                  <a:pt x="1841552" y="249395"/>
                </a:lnTo>
                <a:lnTo>
                  <a:pt x="1906967" y="249395"/>
                </a:lnTo>
                <a:lnTo>
                  <a:pt x="1906967" y="501126"/>
                </a:lnTo>
                <a:close/>
              </a:path>
            </a:pathLst>
          </a:custGeom>
          <a:solidFill>
            <a:srgbClr val="4033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3154299" y="1901451"/>
            <a:ext cx="2529205" cy="543560"/>
          </a:xfrm>
          <a:custGeom>
            <a:avLst/>
            <a:gdLst/>
            <a:ahLst/>
            <a:cxnLst/>
            <a:rect l="l" t="t" r="r" b="b"/>
            <a:pathLst>
              <a:path w="2529204" h="543560">
                <a:moveTo>
                  <a:pt x="445640" y="515144"/>
                </a:moveTo>
                <a:lnTo>
                  <a:pt x="376720" y="515144"/>
                </a:lnTo>
                <a:lnTo>
                  <a:pt x="376720" y="0"/>
                </a:lnTo>
                <a:lnTo>
                  <a:pt x="445640" y="0"/>
                </a:lnTo>
                <a:lnTo>
                  <a:pt x="445640" y="515144"/>
                </a:lnTo>
                <a:close/>
              </a:path>
              <a:path w="2529204" h="543560">
                <a:moveTo>
                  <a:pt x="258740" y="72423"/>
                </a:moveTo>
                <a:lnTo>
                  <a:pt x="98122" y="72423"/>
                </a:lnTo>
                <a:lnTo>
                  <a:pt x="98122" y="16937"/>
                </a:lnTo>
                <a:lnTo>
                  <a:pt x="258740" y="16937"/>
                </a:lnTo>
                <a:lnTo>
                  <a:pt x="258740" y="72423"/>
                </a:lnTo>
                <a:close/>
              </a:path>
              <a:path w="2529204" h="543560">
                <a:moveTo>
                  <a:pt x="318898" y="159449"/>
                </a:moveTo>
                <a:lnTo>
                  <a:pt x="35043" y="159449"/>
                </a:lnTo>
                <a:lnTo>
                  <a:pt x="35043" y="104547"/>
                </a:lnTo>
                <a:lnTo>
                  <a:pt x="318898" y="104547"/>
                </a:lnTo>
                <a:lnTo>
                  <a:pt x="318898" y="159449"/>
                </a:lnTo>
                <a:close/>
              </a:path>
              <a:path w="2529204" h="543560">
                <a:moveTo>
                  <a:pt x="65415" y="317146"/>
                </a:moveTo>
                <a:lnTo>
                  <a:pt x="16937" y="272757"/>
                </a:lnTo>
                <a:lnTo>
                  <a:pt x="52848" y="254784"/>
                </a:lnTo>
                <a:lnTo>
                  <a:pt x="74249" y="242860"/>
                </a:lnTo>
                <a:lnTo>
                  <a:pt x="107467" y="215811"/>
                </a:lnTo>
                <a:lnTo>
                  <a:pt x="138924" y="177085"/>
                </a:lnTo>
                <a:lnTo>
                  <a:pt x="143095" y="159449"/>
                </a:lnTo>
                <a:lnTo>
                  <a:pt x="212015" y="159449"/>
                </a:lnTo>
                <a:lnTo>
                  <a:pt x="209660" y="179490"/>
                </a:lnTo>
                <a:lnTo>
                  <a:pt x="206320" y="192740"/>
                </a:lnTo>
                <a:lnTo>
                  <a:pt x="199694" y="205115"/>
                </a:lnTo>
                <a:lnTo>
                  <a:pt x="187484" y="222528"/>
                </a:lnTo>
                <a:lnTo>
                  <a:pt x="191572" y="224864"/>
                </a:lnTo>
                <a:lnTo>
                  <a:pt x="268523" y="224864"/>
                </a:lnTo>
                <a:lnTo>
                  <a:pt x="297281" y="242386"/>
                </a:lnTo>
                <a:lnTo>
                  <a:pt x="171714" y="242386"/>
                </a:lnTo>
                <a:lnTo>
                  <a:pt x="166458" y="245890"/>
                </a:lnTo>
                <a:lnTo>
                  <a:pt x="125573" y="279766"/>
                </a:lnTo>
                <a:lnTo>
                  <a:pt x="86724" y="305063"/>
                </a:lnTo>
                <a:lnTo>
                  <a:pt x="65415" y="317146"/>
                </a:lnTo>
                <a:close/>
              </a:path>
              <a:path w="2529204" h="543560">
                <a:moveTo>
                  <a:pt x="268523" y="224864"/>
                </a:moveTo>
                <a:lnTo>
                  <a:pt x="191572" y="224864"/>
                </a:lnTo>
                <a:lnTo>
                  <a:pt x="207926" y="212599"/>
                </a:lnTo>
                <a:lnTo>
                  <a:pt x="217855" y="205590"/>
                </a:lnTo>
                <a:lnTo>
                  <a:pt x="235961" y="205590"/>
                </a:lnTo>
                <a:lnTo>
                  <a:pt x="246474" y="211430"/>
                </a:lnTo>
                <a:lnTo>
                  <a:pt x="268523" y="224864"/>
                </a:lnTo>
                <a:close/>
              </a:path>
              <a:path w="2529204" h="543560">
                <a:moveTo>
                  <a:pt x="285022" y="309553"/>
                </a:moveTo>
                <a:lnTo>
                  <a:pt x="183395" y="242386"/>
                </a:lnTo>
                <a:lnTo>
                  <a:pt x="297281" y="242386"/>
                </a:lnTo>
                <a:lnTo>
                  <a:pt x="334668" y="265164"/>
                </a:lnTo>
                <a:lnTo>
                  <a:pt x="285022" y="309553"/>
                </a:lnTo>
                <a:close/>
              </a:path>
              <a:path w="2529204" h="543560">
                <a:moveTo>
                  <a:pt x="5840" y="427534"/>
                </a:moveTo>
                <a:lnTo>
                  <a:pt x="0" y="369712"/>
                </a:lnTo>
                <a:lnTo>
                  <a:pt x="79432" y="369420"/>
                </a:lnTo>
                <a:lnTo>
                  <a:pt x="107102" y="368726"/>
                </a:lnTo>
                <a:lnTo>
                  <a:pt x="144847" y="367375"/>
                </a:lnTo>
                <a:lnTo>
                  <a:pt x="144847" y="294368"/>
                </a:lnTo>
                <a:lnTo>
                  <a:pt x="212015" y="294368"/>
                </a:lnTo>
                <a:lnTo>
                  <a:pt x="212015" y="363871"/>
                </a:lnTo>
                <a:lnTo>
                  <a:pt x="345840" y="363871"/>
                </a:lnTo>
                <a:lnTo>
                  <a:pt x="350438" y="407092"/>
                </a:lnTo>
                <a:lnTo>
                  <a:pt x="312524" y="412914"/>
                </a:lnTo>
                <a:lnTo>
                  <a:pt x="249290" y="419083"/>
                </a:lnTo>
                <a:lnTo>
                  <a:pt x="139760" y="425316"/>
                </a:lnTo>
                <a:lnTo>
                  <a:pt x="63001" y="427452"/>
                </a:lnTo>
                <a:lnTo>
                  <a:pt x="5840" y="427534"/>
                </a:lnTo>
                <a:close/>
              </a:path>
              <a:path w="2529204" h="543560">
                <a:moveTo>
                  <a:pt x="345840" y="363871"/>
                </a:moveTo>
                <a:lnTo>
                  <a:pt x="212015" y="363871"/>
                </a:lnTo>
                <a:lnTo>
                  <a:pt x="262709" y="361060"/>
                </a:lnTo>
                <a:lnTo>
                  <a:pt x="293418" y="358907"/>
                </a:lnTo>
                <a:lnTo>
                  <a:pt x="316571" y="356315"/>
                </a:lnTo>
                <a:lnTo>
                  <a:pt x="344597" y="352190"/>
                </a:lnTo>
                <a:lnTo>
                  <a:pt x="345840" y="363871"/>
                </a:lnTo>
                <a:close/>
              </a:path>
              <a:path w="2529204" h="543560">
                <a:moveTo>
                  <a:pt x="939174" y="306049"/>
                </a:moveTo>
                <a:lnTo>
                  <a:pt x="869670" y="306049"/>
                </a:lnTo>
                <a:lnTo>
                  <a:pt x="869670" y="0"/>
                </a:lnTo>
                <a:lnTo>
                  <a:pt x="939174" y="0"/>
                </a:lnTo>
                <a:lnTo>
                  <a:pt x="939174" y="123821"/>
                </a:lnTo>
                <a:lnTo>
                  <a:pt x="1017438" y="123821"/>
                </a:lnTo>
                <a:lnTo>
                  <a:pt x="1017438" y="181643"/>
                </a:lnTo>
                <a:lnTo>
                  <a:pt x="939174" y="181643"/>
                </a:lnTo>
                <a:lnTo>
                  <a:pt x="939174" y="306049"/>
                </a:lnTo>
                <a:close/>
              </a:path>
              <a:path w="2529204" h="543560">
                <a:moveTo>
                  <a:pt x="561869" y="300208"/>
                </a:moveTo>
                <a:lnTo>
                  <a:pt x="510471" y="255235"/>
                </a:lnTo>
                <a:lnTo>
                  <a:pt x="549731" y="221784"/>
                </a:lnTo>
                <a:lnTo>
                  <a:pt x="572674" y="200078"/>
                </a:lnTo>
                <a:lnTo>
                  <a:pt x="605089" y="153900"/>
                </a:lnTo>
                <a:lnTo>
                  <a:pt x="629109" y="108088"/>
                </a:lnTo>
                <a:lnTo>
                  <a:pt x="632485" y="59574"/>
                </a:lnTo>
                <a:lnTo>
                  <a:pt x="632540" y="20442"/>
                </a:lnTo>
                <a:lnTo>
                  <a:pt x="702044" y="20442"/>
                </a:lnTo>
                <a:lnTo>
                  <a:pt x="702044" y="59574"/>
                </a:lnTo>
                <a:lnTo>
                  <a:pt x="701697" y="92391"/>
                </a:lnTo>
                <a:lnTo>
                  <a:pt x="699270" y="114038"/>
                </a:lnTo>
                <a:lnTo>
                  <a:pt x="692681" y="134152"/>
                </a:lnTo>
                <a:lnTo>
                  <a:pt x="679849" y="162369"/>
                </a:lnTo>
                <a:lnTo>
                  <a:pt x="682770" y="164121"/>
                </a:lnTo>
                <a:lnTo>
                  <a:pt x="745574" y="164121"/>
                </a:lnTo>
                <a:lnTo>
                  <a:pt x="770012" y="186900"/>
                </a:lnTo>
                <a:lnTo>
                  <a:pt x="667000" y="186900"/>
                </a:lnTo>
                <a:lnTo>
                  <a:pt x="663496" y="190404"/>
                </a:lnTo>
                <a:lnTo>
                  <a:pt x="637870" y="225722"/>
                </a:lnTo>
                <a:lnTo>
                  <a:pt x="609342" y="255692"/>
                </a:lnTo>
                <a:lnTo>
                  <a:pt x="584191" y="279894"/>
                </a:lnTo>
                <a:lnTo>
                  <a:pt x="561869" y="300208"/>
                </a:lnTo>
                <a:close/>
              </a:path>
              <a:path w="2529204" h="543560">
                <a:moveTo>
                  <a:pt x="745574" y="164121"/>
                </a:moveTo>
                <a:lnTo>
                  <a:pt x="682770" y="164121"/>
                </a:lnTo>
                <a:lnTo>
                  <a:pt x="697371" y="151856"/>
                </a:lnTo>
                <a:lnTo>
                  <a:pt x="705548" y="144263"/>
                </a:lnTo>
                <a:lnTo>
                  <a:pt x="724822" y="144263"/>
                </a:lnTo>
                <a:lnTo>
                  <a:pt x="732415" y="151856"/>
                </a:lnTo>
                <a:lnTo>
                  <a:pt x="745574" y="164121"/>
                </a:lnTo>
                <a:close/>
              </a:path>
              <a:path w="2529204" h="543560">
                <a:moveTo>
                  <a:pt x="777972" y="288527"/>
                </a:moveTo>
                <a:lnTo>
                  <a:pt x="678681" y="190404"/>
                </a:lnTo>
                <a:lnTo>
                  <a:pt x="675177" y="186900"/>
                </a:lnTo>
                <a:lnTo>
                  <a:pt x="770012" y="186900"/>
                </a:lnTo>
                <a:lnTo>
                  <a:pt x="827033" y="240050"/>
                </a:lnTo>
                <a:lnTo>
                  <a:pt x="777972" y="288527"/>
                </a:lnTo>
                <a:close/>
              </a:path>
              <a:path w="2529204" h="543560">
                <a:moveTo>
                  <a:pt x="775636" y="543179"/>
                </a:moveTo>
                <a:lnTo>
                  <a:pt x="724895" y="541317"/>
                </a:lnTo>
                <a:lnTo>
                  <a:pt x="685106" y="528285"/>
                </a:lnTo>
                <a:lnTo>
                  <a:pt x="649405" y="511968"/>
                </a:lnTo>
                <a:lnTo>
                  <a:pt x="615803" y="471393"/>
                </a:lnTo>
                <a:lnTo>
                  <a:pt x="607499" y="432206"/>
                </a:lnTo>
                <a:lnTo>
                  <a:pt x="607498" y="422861"/>
                </a:lnTo>
                <a:lnTo>
                  <a:pt x="607736" y="407539"/>
                </a:lnTo>
                <a:lnTo>
                  <a:pt x="627284" y="367375"/>
                </a:lnTo>
                <a:lnTo>
                  <a:pt x="662848" y="335220"/>
                </a:lnTo>
                <a:lnTo>
                  <a:pt x="707875" y="317589"/>
                </a:lnTo>
                <a:lnTo>
                  <a:pt x="775636" y="311305"/>
                </a:lnTo>
                <a:lnTo>
                  <a:pt x="806614" y="311538"/>
                </a:lnTo>
                <a:lnTo>
                  <a:pt x="865874" y="326199"/>
                </a:lnTo>
                <a:lnTo>
                  <a:pt x="901282" y="342516"/>
                </a:lnTo>
                <a:lnTo>
                  <a:pt x="922211" y="366207"/>
                </a:lnTo>
                <a:lnTo>
                  <a:pt x="775636" y="366207"/>
                </a:lnTo>
                <a:lnTo>
                  <a:pt x="747578" y="366463"/>
                </a:lnTo>
                <a:lnTo>
                  <a:pt x="704088" y="382561"/>
                </a:lnTo>
                <a:lnTo>
                  <a:pt x="680433" y="422861"/>
                </a:lnTo>
                <a:lnTo>
                  <a:pt x="680433" y="432206"/>
                </a:lnTo>
                <a:lnTo>
                  <a:pt x="704088" y="472215"/>
                </a:lnTo>
                <a:lnTo>
                  <a:pt x="747578" y="488026"/>
                </a:lnTo>
                <a:lnTo>
                  <a:pt x="922429" y="488277"/>
                </a:lnTo>
                <a:lnTo>
                  <a:pt x="911212" y="502659"/>
                </a:lnTo>
                <a:lnTo>
                  <a:pt x="865874" y="528285"/>
                </a:lnTo>
                <a:lnTo>
                  <a:pt x="826340" y="541317"/>
                </a:lnTo>
                <a:lnTo>
                  <a:pt x="806614" y="542946"/>
                </a:lnTo>
                <a:lnTo>
                  <a:pt x="775636" y="543179"/>
                </a:lnTo>
                <a:close/>
              </a:path>
              <a:path w="2529204" h="543560">
                <a:moveTo>
                  <a:pt x="922429" y="488277"/>
                </a:moveTo>
                <a:lnTo>
                  <a:pt x="775636" y="488277"/>
                </a:lnTo>
                <a:lnTo>
                  <a:pt x="803685" y="488026"/>
                </a:lnTo>
                <a:lnTo>
                  <a:pt x="820426" y="486269"/>
                </a:lnTo>
                <a:lnTo>
                  <a:pt x="859937" y="462555"/>
                </a:lnTo>
                <a:lnTo>
                  <a:pt x="869670" y="432206"/>
                </a:lnTo>
                <a:lnTo>
                  <a:pt x="869670" y="422861"/>
                </a:lnTo>
                <a:lnTo>
                  <a:pt x="846308" y="382561"/>
                </a:lnTo>
                <a:lnTo>
                  <a:pt x="803351" y="366463"/>
                </a:lnTo>
                <a:lnTo>
                  <a:pt x="775636" y="366207"/>
                </a:lnTo>
                <a:lnTo>
                  <a:pt x="922211" y="366207"/>
                </a:lnTo>
                <a:lnTo>
                  <a:pt x="942372" y="407539"/>
                </a:lnTo>
                <a:lnTo>
                  <a:pt x="942607" y="422861"/>
                </a:lnTo>
                <a:lnTo>
                  <a:pt x="942607" y="432206"/>
                </a:lnTo>
                <a:lnTo>
                  <a:pt x="942372" y="447524"/>
                </a:lnTo>
                <a:lnTo>
                  <a:pt x="940232" y="460424"/>
                </a:lnTo>
                <a:lnTo>
                  <a:pt x="934424" y="471845"/>
                </a:lnTo>
                <a:lnTo>
                  <a:pt x="923112" y="487400"/>
                </a:lnTo>
                <a:lnTo>
                  <a:pt x="922429" y="488277"/>
                </a:lnTo>
                <a:close/>
              </a:path>
              <a:path w="2529204" h="543560">
                <a:moveTo>
                  <a:pt x="1487609" y="515144"/>
                </a:moveTo>
                <a:lnTo>
                  <a:pt x="1418690" y="515144"/>
                </a:lnTo>
                <a:lnTo>
                  <a:pt x="1418690" y="0"/>
                </a:lnTo>
                <a:lnTo>
                  <a:pt x="1487609" y="0"/>
                </a:lnTo>
                <a:lnTo>
                  <a:pt x="1487609" y="515144"/>
                </a:lnTo>
                <a:close/>
              </a:path>
              <a:path w="2529204" h="543560">
                <a:moveTo>
                  <a:pt x="1207843" y="281518"/>
                </a:moveTo>
                <a:lnTo>
                  <a:pt x="1167469" y="279547"/>
                </a:lnTo>
                <a:lnTo>
                  <a:pt x="1114470" y="256184"/>
                </a:lnTo>
                <a:lnTo>
                  <a:pt x="1082561" y="221360"/>
                </a:lnTo>
                <a:lnTo>
                  <a:pt x="1064451" y="177418"/>
                </a:lnTo>
                <a:lnTo>
                  <a:pt x="1064247" y="148936"/>
                </a:lnTo>
                <a:lnTo>
                  <a:pt x="1064451" y="133303"/>
                </a:lnTo>
                <a:lnTo>
                  <a:pt x="1082561" y="89361"/>
                </a:lnTo>
                <a:lnTo>
                  <a:pt x="1114470" y="54536"/>
                </a:lnTo>
                <a:lnTo>
                  <a:pt x="1153224" y="35856"/>
                </a:lnTo>
                <a:lnTo>
                  <a:pt x="1207843" y="29203"/>
                </a:lnTo>
                <a:lnTo>
                  <a:pt x="1232328" y="29449"/>
                </a:lnTo>
                <a:lnTo>
                  <a:pt x="1282019" y="44972"/>
                </a:lnTo>
                <a:lnTo>
                  <a:pt x="1321977" y="72569"/>
                </a:lnTo>
                <a:lnTo>
                  <a:pt x="1330023" y="84689"/>
                </a:lnTo>
                <a:lnTo>
                  <a:pt x="1207843" y="84689"/>
                </a:lnTo>
                <a:lnTo>
                  <a:pt x="1188966" y="84962"/>
                </a:lnTo>
                <a:lnTo>
                  <a:pt x="1144842" y="112797"/>
                </a:lnTo>
                <a:lnTo>
                  <a:pt x="1136587" y="148936"/>
                </a:lnTo>
                <a:lnTo>
                  <a:pt x="1136587" y="162369"/>
                </a:lnTo>
                <a:lnTo>
                  <a:pt x="1156153" y="208802"/>
                </a:lnTo>
                <a:lnTo>
                  <a:pt x="1207843" y="226032"/>
                </a:lnTo>
                <a:lnTo>
                  <a:pt x="1330023" y="226032"/>
                </a:lnTo>
                <a:lnTo>
                  <a:pt x="1321977" y="238151"/>
                </a:lnTo>
                <a:lnTo>
                  <a:pt x="1282019" y="265748"/>
                </a:lnTo>
                <a:lnTo>
                  <a:pt x="1232328" y="281272"/>
                </a:lnTo>
                <a:lnTo>
                  <a:pt x="1207843" y="281518"/>
                </a:lnTo>
                <a:close/>
              </a:path>
              <a:path w="2529204" h="543560">
                <a:moveTo>
                  <a:pt x="1330023" y="226032"/>
                </a:moveTo>
                <a:lnTo>
                  <a:pt x="1207843" y="226032"/>
                </a:lnTo>
                <a:lnTo>
                  <a:pt x="1226382" y="225763"/>
                </a:lnTo>
                <a:lnTo>
                  <a:pt x="1237886" y="223878"/>
                </a:lnTo>
                <a:lnTo>
                  <a:pt x="1270260" y="198385"/>
                </a:lnTo>
                <a:lnTo>
                  <a:pt x="1278514" y="162369"/>
                </a:lnTo>
                <a:lnTo>
                  <a:pt x="1278514" y="148936"/>
                </a:lnTo>
                <a:lnTo>
                  <a:pt x="1259240" y="101919"/>
                </a:lnTo>
                <a:lnTo>
                  <a:pt x="1207843" y="84689"/>
                </a:lnTo>
                <a:lnTo>
                  <a:pt x="1330023" y="84689"/>
                </a:lnTo>
                <a:lnTo>
                  <a:pt x="1349223" y="119075"/>
                </a:lnTo>
                <a:lnTo>
                  <a:pt x="1351439" y="148936"/>
                </a:lnTo>
                <a:lnTo>
                  <a:pt x="1351431" y="162369"/>
                </a:lnTo>
                <a:lnTo>
                  <a:pt x="1351235" y="177418"/>
                </a:lnTo>
                <a:lnTo>
                  <a:pt x="1349223" y="191645"/>
                </a:lnTo>
                <a:lnTo>
                  <a:pt x="1343761" y="204230"/>
                </a:lnTo>
                <a:lnTo>
                  <a:pt x="1333124" y="221360"/>
                </a:lnTo>
                <a:lnTo>
                  <a:pt x="1330023" y="226032"/>
                </a:lnTo>
                <a:close/>
              </a:path>
              <a:path w="2529204" h="543560">
                <a:moveTo>
                  <a:pt x="1048978" y="408844"/>
                </a:moveTo>
                <a:lnTo>
                  <a:pt x="1043137" y="350438"/>
                </a:lnTo>
                <a:lnTo>
                  <a:pt x="1102314" y="350369"/>
                </a:lnTo>
                <a:lnTo>
                  <a:pt x="1142026" y="349890"/>
                </a:lnTo>
                <a:lnTo>
                  <a:pt x="1180259" y="348590"/>
                </a:lnTo>
                <a:lnTo>
                  <a:pt x="1289114" y="343397"/>
                </a:lnTo>
                <a:lnTo>
                  <a:pt x="1350687" y="338295"/>
                </a:lnTo>
                <a:lnTo>
                  <a:pt x="1386566" y="333500"/>
                </a:lnTo>
                <a:lnTo>
                  <a:pt x="1392991" y="388402"/>
                </a:lnTo>
                <a:lnTo>
                  <a:pt x="1355082" y="394224"/>
                </a:lnTo>
                <a:lnTo>
                  <a:pt x="1291966" y="400393"/>
                </a:lnTo>
                <a:lnTo>
                  <a:pt x="1182774" y="406626"/>
                </a:lnTo>
                <a:lnTo>
                  <a:pt x="1106134" y="408762"/>
                </a:lnTo>
                <a:lnTo>
                  <a:pt x="1048978" y="408844"/>
                </a:lnTo>
                <a:close/>
              </a:path>
              <a:path w="2529204" h="543560">
                <a:moveTo>
                  <a:pt x="1979391" y="515728"/>
                </a:moveTo>
                <a:lnTo>
                  <a:pt x="1909887" y="515728"/>
                </a:lnTo>
                <a:lnTo>
                  <a:pt x="1909887" y="0"/>
                </a:lnTo>
                <a:lnTo>
                  <a:pt x="1979391" y="0"/>
                </a:lnTo>
                <a:lnTo>
                  <a:pt x="1979391" y="190988"/>
                </a:lnTo>
                <a:lnTo>
                  <a:pt x="2058823" y="190988"/>
                </a:lnTo>
                <a:lnTo>
                  <a:pt x="2058823" y="248811"/>
                </a:lnTo>
                <a:lnTo>
                  <a:pt x="1979391" y="248811"/>
                </a:lnTo>
                <a:lnTo>
                  <a:pt x="1979391" y="515728"/>
                </a:lnTo>
                <a:close/>
              </a:path>
              <a:path w="2529204" h="543560">
                <a:moveTo>
                  <a:pt x="1608510" y="411180"/>
                </a:moveTo>
                <a:lnTo>
                  <a:pt x="1567042" y="358030"/>
                </a:lnTo>
                <a:lnTo>
                  <a:pt x="1611216" y="335238"/>
                </a:lnTo>
                <a:lnTo>
                  <a:pt x="1637896" y="320249"/>
                </a:lnTo>
                <a:lnTo>
                  <a:pt x="1681810" y="287067"/>
                </a:lnTo>
                <a:lnTo>
                  <a:pt x="1718314" y="254104"/>
                </a:lnTo>
                <a:lnTo>
                  <a:pt x="1737296" y="217855"/>
                </a:lnTo>
                <a:lnTo>
                  <a:pt x="1751350" y="178942"/>
                </a:lnTo>
                <a:lnTo>
                  <a:pt x="1753358" y="127325"/>
                </a:lnTo>
                <a:lnTo>
                  <a:pt x="1753358" y="99290"/>
                </a:lnTo>
                <a:lnTo>
                  <a:pt x="1584564" y="99290"/>
                </a:lnTo>
                <a:lnTo>
                  <a:pt x="1584564" y="40884"/>
                </a:lnTo>
                <a:lnTo>
                  <a:pt x="1824030" y="40884"/>
                </a:lnTo>
                <a:lnTo>
                  <a:pt x="1824030" y="127325"/>
                </a:lnTo>
                <a:lnTo>
                  <a:pt x="1823715" y="166544"/>
                </a:lnTo>
                <a:lnTo>
                  <a:pt x="1815529" y="212457"/>
                </a:lnTo>
                <a:lnTo>
                  <a:pt x="1791514" y="267802"/>
                </a:lnTo>
                <a:lnTo>
                  <a:pt x="1764702" y="302681"/>
                </a:lnTo>
                <a:lnTo>
                  <a:pt x="1710069" y="349703"/>
                </a:lnTo>
                <a:lnTo>
                  <a:pt x="1657512" y="384227"/>
                </a:lnTo>
                <a:lnTo>
                  <a:pt x="1608510" y="411180"/>
                </a:lnTo>
                <a:close/>
              </a:path>
              <a:path w="2529204" h="543560">
                <a:moveTo>
                  <a:pt x="2528994" y="515144"/>
                </a:moveTo>
                <a:lnTo>
                  <a:pt x="2458907" y="515144"/>
                </a:lnTo>
                <a:lnTo>
                  <a:pt x="2458907" y="0"/>
                </a:lnTo>
                <a:lnTo>
                  <a:pt x="2528994" y="0"/>
                </a:lnTo>
                <a:lnTo>
                  <a:pt x="2528994" y="515144"/>
                </a:lnTo>
                <a:close/>
              </a:path>
              <a:path w="2529204" h="543560">
                <a:moveTo>
                  <a:pt x="2333333" y="79432"/>
                </a:moveTo>
                <a:lnTo>
                  <a:pt x="2169211" y="79432"/>
                </a:lnTo>
                <a:lnTo>
                  <a:pt x="2169211" y="21610"/>
                </a:lnTo>
                <a:lnTo>
                  <a:pt x="2333333" y="21610"/>
                </a:lnTo>
                <a:lnTo>
                  <a:pt x="2333333" y="79432"/>
                </a:lnTo>
                <a:close/>
              </a:path>
              <a:path w="2529204" h="543560">
                <a:moveTo>
                  <a:pt x="2394660" y="178139"/>
                </a:moveTo>
                <a:lnTo>
                  <a:pt x="2108469" y="178139"/>
                </a:lnTo>
                <a:lnTo>
                  <a:pt x="2108469" y="120317"/>
                </a:lnTo>
                <a:lnTo>
                  <a:pt x="2394660" y="120317"/>
                </a:lnTo>
                <a:lnTo>
                  <a:pt x="2394660" y="178139"/>
                </a:lnTo>
                <a:close/>
              </a:path>
              <a:path w="2529204" h="543560">
                <a:moveTo>
                  <a:pt x="2139424" y="421693"/>
                </a:moveTo>
                <a:lnTo>
                  <a:pt x="2088611" y="379057"/>
                </a:lnTo>
                <a:lnTo>
                  <a:pt x="2127903" y="346262"/>
                </a:lnTo>
                <a:lnTo>
                  <a:pt x="2151069" y="324775"/>
                </a:lnTo>
                <a:lnTo>
                  <a:pt x="2185273" y="277722"/>
                </a:lnTo>
                <a:lnTo>
                  <a:pt x="2211154" y="230887"/>
                </a:lnTo>
                <a:lnTo>
                  <a:pt x="2215352" y="178139"/>
                </a:lnTo>
                <a:lnTo>
                  <a:pt x="2283688" y="178139"/>
                </a:lnTo>
                <a:lnTo>
                  <a:pt x="2283304" y="210965"/>
                </a:lnTo>
                <a:lnTo>
                  <a:pt x="2280621" y="232676"/>
                </a:lnTo>
                <a:lnTo>
                  <a:pt x="2273339" y="252963"/>
                </a:lnTo>
                <a:lnTo>
                  <a:pt x="2259157" y="281518"/>
                </a:lnTo>
                <a:lnTo>
                  <a:pt x="2262661" y="283854"/>
                </a:lnTo>
                <a:lnTo>
                  <a:pt x="2325400" y="283854"/>
                </a:lnTo>
                <a:lnTo>
                  <a:pt x="2346942" y="304881"/>
                </a:lnTo>
                <a:lnTo>
                  <a:pt x="2246308" y="304881"/>
                </a:lnTo>
                <a:lnTo>
                  <a:pt x="2243387" y="308385"/>
                </a:lnTo>
                <a:lnTo>
                  <a:pt x="2216242" y="345468"/>
                </a:lnTo>
                <a:lnTo>
                  <a:pt x="2186692" y="377136"/>
                </a:lnTo>
                <a:lnTo>
                  <a:pt x="2161422" y="401694"/>
                </a:lnTo>
                <a:lnTo>
                  <a:pt x="2139424" y="421693"/>
                </a:lnTo>
                <a:close/>
              </a:path>
              <a:path w="2529204" h="543560">
                <a:moveTo>
                  <a:pt x="2325400" y="283854"/>
                </a:moveTo>
                <a:lnTo>
                  <a:pt x="2262661" y="283854"/>
                </a:lnTo>
                <a:lnTo>
                  <a:pt x="2277263" y="272757"/>
                </a:lnTo>
                <a:lnTo>
                  <a:pt x="2285440" y="266332"/>
                </a:lnTo>
                <a:lnTo>
                  <a:pt x="2305882" y="266332"/>
                </a:lnTo>
                <a:lnTo>
                  <a:pt x="2315227" y="273925"/>
                </a:lnTo>
                <a:lnTo>
                  <a:pt x="2325400" y="283854"/>
                </a:lnTo>
                <a:close/>
              </a:path>
              <a:path w="2529204" h="543560">
                <a:moveTo>
                  <a:pt x="2361952" y="412932"/>
                </a:moveTo>
                <a:lnTo>
                  <a:pt x="2260325" y="308385"/>
                </a:lnTo>
                <a:lnTo>
                  <a:pt x="2256237" y="304881"/>
                </a:lnTo>
                <a:lnTo>
                  <a:pt x="2346942" y="304881"/>
                </a:lnTo>
                <a:lnTo>
                  <a:pt x="2412766" y="369128"/>
                </a:lnTo>
                <a:lnTo>
                  <a:pt x="2361952" y="412932"/>
                </a:lnTo>
                <a:close/>
              </a:path>
            </a:pathLst>
          </a:custGeom>
          <a:solidFill>
            <a:srgbClr val="4033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5761992" y="1913716"/>
            <a:ext cx="476884" cy="524510"/>
          </a:xfrm>
          <a:custGeom>
            <a:avLst/>
            <a:gdLst/>
            <a:ahLst/>
            <a:cxnLst/>
            <a:rect l="l" t="t" r="r" b="b"/>
            <a:pathLst>
              <a:path w="476885" h="524510">
                <a:moveTo>
                  <a:pt x="414101" y="197997"/>
                </a:moveTo>
                <a:lnTo>
                  <a:pt x="74760" y="197997"/>
                </a:lnTo>
                <a:lnTo>
                  <a:pt x="74760" y="82937"/>
                </a:lnTo>
                <a:lnTo>
                  <a:pt x="356862" y="82937"/>
                </a:lnTo>
                <a:lnTo>
                  <a:pt x="356862" y="32707"/>
                </a:lnTo>
                <a:lnTo>
                  <a:pt x="71839" y="32707"/>
                </a:lnTo>
                <a:lnTo>
                  <a:pt x="71839" y="0"/>
                </a:lnTo>
                <a:lnTo>
                  <a:pt x="399499" y="0"/>
                </a:lnTo>
                <a:lnTo>
                  <a:pt x="399499" y="115060"/>
                </a:lnTo>
                <a:lnTo>
                  <a:pt x="117980" y="115060"/>
                </a:lnTo>
                <a:lnTo>
                  <a:pt x="117980" y="164705"/>
                </a:lnTo>
                <a:lnTo>
                  <a:pt x="414101" y="164705"/>
                </a:lnTo>
                <a:lnTo>
                  <a:pt x="414101" y="197997"/>
                </a:lnTo>
                <a:close/>
              </a:path>
              <a:path w="476885" h="524510">
                <a:moveTo>
                  <a:pt x="476595" y="276262"/>
                </a:moveTo>
                <a:lnTo>
                  <a:pt x="0" y="276262"/>
                </a:lnTo>
                <a:lnTo>
                  <a:pt x="0" y="241802"/>
                </a:lnTo>
                <a:lnTo>
                  <a:pt x="476595" y="241802"/>
                </a:lnTo>
                <a:lnTo>
                  <a:pt x="476595" y="276262"/>
                </a:lnTo>
                <a:close/>
              </a:path>
              <a:path w="476885" h="524510">
                <a:moveTo>
                  <a:pt x="420525" y="524489"/>
                </a:moveTo>
                <a:lnTo>
                  <a:pt x="88193" y="524489"/>
                </a:lnTo>
                <a:lnTo>
                  <a:pt x="73007" y="509303"/>
                </a:lnTo>
                <a:lnTo>
                  <a:pt x="73007" y="406508"/>
                </a:lnTo>
                <a:lnTo>
                  <a:pt x="363871" y="406508"/>
                </a:lnTo>
                <a:lnTo>
                  <a:pt x="363871" y="357446"/>
                </a:lnTo>
                <a:lnTo>
                  <a:pt x="69503" y="357446"/>
                </a:lnTo>
                <a:lnTo>
                  <a:pt x="69503" y="322987"/>
                </a:lnTo>
                <a:lnTo>
                  <a:pt x="405340" y="322987"/>
                </a:lnTo>
                <a:lnTo>
                  <a:pt x="405340" y="439215"/>
                </a:lnTo>
                <a:lnTo>
                  <a:pt x="114476" y="439215"/>
                </a:lnTo>
                <a:lnTo>
                  <a:pt x="114476" y="489445"/>
                </a:lnTo>
                <a:lnTo>
                  <a:pt x="420525" y="489445"/>
                </a:lnTo>
                <a:lnTo>
                  <a:pt x="420525" y="524489"/>
                </a:lnTo>
                <a:close/>
              </a:path>
            </a:pathLst>
          </a:custGeom>
          <a:solidFill>
            <a:srgbClr val="4033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6428249" y="1905540"/>
            <a:ext cx="2568575" cy="518159"/>
          </a:xfrm>
          <a:custGeom>
            <a:avLst/>
            <a:gdLst/>
            <a:ahLst/>
            <a:cxnLst/>
            <a:rect l="l" t="t" r="r" b="b"/>
            <a:pathLst>
              <a:path w="2568575" h="518160">
                <a:moveTo>
                  <a:pt x="429870" y="384897"/>
                </a:moveTo>
                <a:lnTo>
                  <a:pt x="385481" y="384897"/>
                </a:lnTo>
                <a:lnTo>
                  <a:pt x="385481" y="160617"/>
                </a:lnTo>
                <a:lnTo>
                  <a:pt x="273925" y="160617"/>
                </a:lnTo>
                <a:lnTo>
                  <a:pt x="273925" y="123237"/>
                </a:lnTo>
                <a:lnTo>
                  <a:pt x="385481" y="123237"/>
                </a:lnTo>
                <a:lnTo>
                  <a:pt x="385481" y="0"/>
                </a:lnTo>
                <a:lnTo>
                  <a:pt x="429870" y="0"/>
                </a:lnTo>
                <a:lnTo>
                  <a:pt x="429870" y="384897"/>
                </a:lnTo>
                <a:close/>
              </a:path>
              <a:path w="2568575" h="518160">
                <a:moveTo>
                  <a:pt x="32707" y="311889"/>
                </a:moveTo>
                <a:lnTo>
                  <a:pt x="0" y="282686"/>
                </a:lnTo>
                <a:lnTo>
                  <a:pt x="29111" y="255153"/>
                </a:lnTo>
                <a:lnTo>
                  <a:pt x="46725" y="237640"/>
                </a:lnTo>
                <a:lnTo>
                  <a:pt x="75928" y="202670"/>
                </a:lnTo>
                <a:lnTo>
                  <a:pt x="100422" y="169414"/>
                </a:lnTo>
                <a:lnTo>
                  <a:pt x="121106" y="116643"/>
                </a:lnTo>
                <a:lnTo>
                  <a:pt x="126144" y="63078"/>
                </a:lnTo>
                <a:lnTo>
                  <a:pt x="126157" y="24530"/>
                </a:lnTo>
                <a:lnTo>
                  <a:pt x="171130" y="24530"/>
                </a:lnTo>
                <a:lnTo>
                  <a:pt x="171130" y="63078"/>
                </a:lnTo>
                <a:lnTo>
                  <a:pt x="170811" y="97538"/>
                </a:lnTo>
                <a:lnTo>
                  <a:pt x="168575" y="119733"/>
                </a:lnTo>
                <a:lnTo>
                  <a:pt x="162506" y="139299"/>
                </a:lnTo>
                <a:lnTo>
                  <a:pt x="150688" y="165874"/>
                </a:lnTo>
                <a:lnTo>
                  <a:pt x="153608" y="168210"/>
                </a:lnTo>
                <a:lnTo>
                  <a:pt x="195037" y="168210"/>
                </a:lnTo>
                <a:lnTo>
                  <a:pt x="209562" y="182811"/>
                </a:lnTo>
                <a:lnTo>
                  <a:pt x="142511" y="182811"/>
                </a:lnTo>
                <a:lnTo>
                  <a:pt x="139591" y="186316"/>
                </a:lnTo>
                <a:lnTo>
                  <a:pt x="114622" y="224837"/>
                </a:lnTo>
                <a:lnTo>
                  <a:pt x="84698" y="258995"/>
                </a:lnTo>
                <a:lnTo>
                  <a:pt x="57411" y="287468"/>
                </a:lnTo>
                <a:lnTo>
                  <a:pt x="32707" y="311889"/>
                </a:lnTo>
                <a:close/>
              </a:path>
              <a:path w="2568575" h="518160">
                <a:moveTo>
                  <a:pt x="195037" y="168210"/>
                </a:moveTo>
                <a:lnTo>
                  <a:pt x="153608" y="168210"/>
                </a:lnTo>
                <a:lnTo>
                  <a:pt x="162953" y="160033"/>
                </a:lnTo>
                <a:lnTo>
                  <a:pt x="169378" y="154776"/>
                </a:lnTo>
                <a:lnTo>
                  <a:pt x="181643" y="154776"/>
                </a:lnTo>
                <a:lnTo>
                  <a:pt x="195037" y="168210"/>
                </a:lnTo>
                <a:close/>
              </a:path>
              <a:path w="2568575" h="518160">
                <a:moveTo>
                  <a:pt x="266332" y="302544"/>
                </a:moveTo>
                <a:lnTo>
                  <a:pt x="154192" y="186316"/>
                </a:lnTo>
                <a:lnTo>
                  <a:pt x="150688" y="182811"/>
                </a:lnTo>
                <a:lnTo>
                  <a:pt x="209562" y="182811"/>
                </a:lnTo>
                <a:lnTo>
                  <a:pt x="298456" y="272173"/>
                </a:lnTo>
                <a:lnTo>
                  <a:pt x="266332" y="302544"/>
                </a:lnTo>
                <a:close/>
              </a:path>
              <a:path w="2568575" h="518160">
                <a:moveTo>
                  <a:pt x="440383" y="518064"/>
                </a:moveTo>
                <a:lnTo>
                  <a:pt x="120317" y="518064"/>
                </a:lnTo>
                <a:lnTo>
                  <a:pt x="105131" y="502878"/>
                </a:lnTo>
                <a:lnTo>
                  <a:pt x="105131" y="343429"/>
                </a:lnTo>
                <a:lnTo>
                  <a:pt x="150104" y="343429"/>
                </a:lnTo>
                <a:lnTo>
                  <a:pt x="150104" y="481268"/>
                </a:lnTo>
                <a:lnTo>
                  <a:pt x="440383" y="481268"/>
                </a:lnTo>
                <a:lnTo>
                  <a:pt x="440383" y="518064"/>
                </a:lnTo>
                <a:close/>
              </a:path>
              <a:path w="2568575" h="518160">
                <a:moveTo>
                  <a:pt x="921068" y="508135"/>
                </a:moveTo>
                <a:lnTo>
                  <a:pt x="876679" y="508135"/>
                </a:lnTo>
                <a:lnTo>
                  <a:pt x="876679" y="1168"/>
                </a:lnTo>
                <a:lnTo>
                  <a:pt x="921068" y="1168"/>
                </a:lnTo>
                <a:lnTo>
                  <a:pt x="921068" y="199749"/>
                </a:lnTo>
                <a:lnTo>
                  <a:pt x="1005173" y="199749"/>
                </a:lnTo>
                <a:lnTo>
                  <a:pt x="1005173" y="237129"/>
                </a:lnTo>
                <a:lnTo>
                  <a:pt x="921068" y="237129"/>
                </a:lnTo>
                <a:lnTo>
                  <a:pt x="921068" y="508135"/>
                </a:lnTo>
                <a:close/>
              </a:path>
              <a:path w="2568575" h="518160">
                <a:moveTo>
                  <a:pt x="542010" y="394242"/>
                </a:moveTo>
                <a:lnTo>
                  <a:pt x="508135" y="365623"/>
                </a:lnTo>
                <a:lnTo>
                  <a:pt x="537936" y="331551"/>
                </a:lnTo>
                <a:lnTo>
                  <a:pt x="555991" y="309882"/>
                </a:lnTo>
                <a:lnTo>
                  <a:pt x="586107" y="266624"/>
                </a:lnTo>
                <a:lnTo>
                  <a:pt x="611368" y="225412"/>
                </a:lnTo>
                <a:lnTo>
                  <a:pt x="625239" y="183980"/>
                </a:lnTo>
                <a:lnTo>
                  <a:pt x="635716" y="140978"/>
                </a:lnTo>
                <a:lnTo>
                  <a:pt x="637213" y="88777"/>
                </a:lnTo>
                <a:lnTo>
                  <a:pt x="637213" y="33875"/>
                </a:lnTo>
                <a:lnTo>
                  <a:pt x="682186" y="33875"/>
                </a:lnTo>
                <a:lnTo>
                  <a:pt x="682181" y="88777"/>
                </a:lnTo>
                <a:lnTo>
                  <a:pt x="681866" y="129260"/>
                </a:lnTo>
                <a:lnTo>
                  <a:pt x="673562" y="180512"/>
                </a:lnTo>
                <a:lnTo>
                  <a:pt x="661743" y="214351"/>
                </a:lnTo>
                <a:lnTo>
                  <a:pt x="664664" y="216103"/>
                </a:lnTo>
                <a:lnTo>
                  <a:pt x="702640" y="216103"/>
                </a:lnTo>
                <a:lnTo>
                  <a:pt x="715851" y="233041"/>
                </a:lnTo>
                <a:lnTo>
                  <a:pt x="655319" y="233041"/>
                </a:lnTo>
                <a:lnTo>
                  <a:pt x="652398" y="236545"/>
                </a:lnTo>
                <a:lnTo>
                  <a:pt x="626608" y="285045"/>
                </a:lnTo>
                <a:lnTo>
                  <a:pt x="595972" y="327919"/>
                </a:lnTo>
                <a:lnTo>
                  <a:pt x="567737" y="363629"/>
                </a:lnTo>
                <a:lnTo>
                  <a:pt x="542010" y="394242"/>
                </a:lnTo>
                <a:close/>
              </a:path>
              <a:path w="2568575" h="518160">
                <a:moveTo>
                  <a:pt x="702640" y="216103"/>
                </a:moveTo>
                <a:lnTo>
                  <a:pt x="664664" y="216103"/>
                </a:lnTo>
                <a:lnTo>
                  <a:pt x="673425" y="209094"/>
                </a:lnTo>
                <a:lnTo>
                  <a:pt x="679849" y="204422"/>
                </a:lnTo>
                <a:lnTo>
                  <a:pt x="693283" y="204422"/>
                </a:lnTo>
                <a:lnTo>
                  <a:pt x="698539" y="210846"/>
                </a:lnTo>
                <a:lnTo>
                  <a:pt x="702640" y="216103"/>
                </a:lnTo>
                <a:close/>
              </a:path>
              <a:path w="2568575" h="518160">
                <a:moveTo>
                  <a:pt x="778556" y="386650"/>
                </a:moveTo>
                <a:lnTo>
                  <a:pt x="664080" y="236545"/>
                </a:lnTo>
                <a:lnTo>
                  <a:pt x="662328" y="233041"/>
                </a:lnTo>
                <a:lnTo>
                  <a:pt x="715851" y="233041"/>
                </a:lnTo>
                <a:lnTo>
                  <a:pt x="812432" y="356862"/>
                </a:lnTo>
                <a:lnTo>
                  <a:pt x="778556" y="386650"/>
                </a:lnTo>
                <a:close/>
              </a:path>
              <a:path w="2568575" h="518160">
                <a:moveTo>
                  <a:pt x="1443804" y="508135"/>
                </a:moveTo>
                <a:lnTo>
                  <a:pt x="1399416" y="508135"/>
                </a:lnTo>
                <a:lnTo>
                  <a:pt x="1399416" y="1168"/>
                </a:lnTo>
                <a:lnTo>
                  <a:pt x="1443804" y="1168"/>
                </a:lnTo>
                <a:lnTo>
                  <a:pt x="1443804" y="209094"/>
                </a:lnTo>
                <a:lnTo>
                  <a:pt x="1526157" y="209094"/>
                </a:lnTo>
                <a:lnTo>
                  <a:pt x="1526157" y="246474"/>
                </a:lnTo>
                <a:lnTo>
                  <a:pt x="1443804" y="246474"/>
                </a:lnTo>
                <a:lnTo>
                  <a:pt x="1443804" y="508135"/>
                </a:lnTo>
                <a:close/>
              </a:path>
              <a:path w="2568575" h="518160">
                <a:moveTo>
                  <a:pt x="1275010" y="66583"/>
                </a:moveTo>
                <a:lnTo>
                  <a:pt x="1109136" y="66583"/>
                </a:lnTo>
                <a:lnTo>
                  <a:pt x="1109136" y="28619"/>
                </a:lnTo>
                <a:lnTo>
                  <a:pt x="1275010" y="28619"/>
                </a:lnTo>
                <a:lnTo>
                  <a:pt x="1275010" y="66583"/>
                </a:lnTo>
                <a:close/>
              </a:path>
              <a:path w="2568575" h="518160">
                <a:moveTo>
                  <a:pt x="1343930" y="172882"/>
                </a:moveTo>
                <a:lnTo>
                  <a:pt x="1031456" y="172882"/>
                </a:lnTo>
                <a:lnTo>
                  <a:pt x="1031456" y="136670"/>
                </a:lnTo>
                <a:lnTo>
                  <a:pt x="1343930" y="136670"/>
                </a:lnTo>
                <a:lnTo>
                  <a:pt x="1343930" y="172882"/>
                </a:lnTo>
                <a:close/>
              </a:path>
              <a:path w="2568575" h="518160">
                <a:moveTo>
                  <a:pt x="1189737" y="400083"/>
                </a:moveTo>
                <a:lnTo>
                  <a:pt x="1144686" y="393923"/>
                </a:lnTo>
                <a:lnTo>
                  <a:pt x="1101872" y="369237"/>
                </a:lnTo>
                <a:lnTo>
                  <a:pt x="1075489" y="326505"/>
                </a:lnTo>
                <a:lnTo>
                  <a:pt x="1068836" y="277430"/>
                </a:lnTo>
                <a:lnTo>
                  <a:pt x="1069666" y="233798"/>
                </a:lnTo>
                <a:lnTo>
                  <a:pt x="1075479" y="208729"/>
                </a:lnTo>
                <a:lnTo>
                  <a:pt x="1091258" y="192750"/>
                </a:lnTo>
                <a:lnTo>
                  <a:pt x="1121985" y="176387"/>
                </a:lnTo>
                <a:lnTo>
                  <a:pt x="1121985" y="172882"/>
                </a:lnTo>
                <a:lnTo>
                  <a:pt x="1257488" y="172882"/>
                </a:lnTo>
                <a:lnTo>
                  <a:pt x="1257488" y="176387"/>
                </a:lnTo>
                <a:lnTo>
                  <a:pt x="1259682" y="177555"/>
                </a:lnTo>
                <a:lnTo>
                  <a:pt x="1189737" y="177555"/>
                </a:lnTo>
                <a:lnTo>
                  <a:pt x="1169144" y="177883"/>
                </a:lnTo>
                <a:lnTo>
                  <a:pt x="1133375" y="198581"/>
                </a:lnTo>
                <a:lnTo>
                  <a:pt x="1112389" y="235541"/>
                </a:lnTo>
                <a:lnTo>
                  <a:pt x="1112056" y="258156"/>
                </a:lnTo>
                <a:lnTo>
                  <a:pt x="1112056" y="282102"/>
                </a:lnTo>
                <a:lnTo>
                  <a:pt x="1121173" y="328467"/>
                </a:lnTo>
                <a:lnTo>
                  <a:pt x="1156883" y="360038"/>
                </a:lnTo>
                <a:lnTo>
                  <a:pt x="1189737" y="362703"/>
                </a:lnTo>
                <a:lnTo>
                  <a:pt x="1282729" y="362703"/>
                </a:lnTo>
                <a:lnTo>
                  <a:pt x="1277602" y="369237"/>
                </a:lnTo>
                <a:lnTo>
                  <a:pt x="1234787" y="393923"/>
                </a:lnTo>
                <a:lnTo>
                  <a:pt x="1209755" y="399855"/>
                </a:lnTo>
                <a:lnTo>
                  <a:pt x="1189737" y="400083"/>
                </a:lnTo>
                <a:close/>
              </a:path>
              <a:path w="2568575" h="518160">
                <a:moveTo>
                  <a:pt x="1282729" y="362703"/>
                </a:moveTo>
                <a:lnTo>
                  <a:pt x="1189737" y="362703"/>
                </a:lnTo>
                <a:lnTo>
                  <a:pt x="1209997" y="362370"/>
                </a:lnTo>
                <a:lnTo>
                  <a:pt x="1222590" y="360038"/>
                </a:lnTo>
                <a:lnTo>
                  <a:pt x="1258300" y="328467"/>
                </a:lnTo>
                <a:lnTo>
                  <a:pt x="1267417" y="282102"/>
                </a:lnTo>
                <a:lnTo>
                  <a:pt x="1267417" y="258156"/>
                </a:lnTo>
                <a:lnTo>
                  <a:pt x="1258547" y="210887"/>
                </a:lnTo>
                <a:lnTo>
                  <a:pt x="1223540" y="180147"/>
                </a:lnTo>
                <a:lnTo>
                  <a:pt x="1189737" y="177555"/>
                </a:lnTo>
                <a:lnTo>
                  <a:pt x="1259682" y="177555"/>
                </a:lnTo>
                <a:lnTo>
                  <a:pt x="1288215" y="192750"/>
                </a:lnTo>
                <a:lnTo>
                  <a:pt x="1303994" y="208729"/>
                </a:lnTo>
                <a:lnTo>
                  <a:pt x="1309808" y="233798"/>
                </a:lnTo>
                <a:lnTo>
                  <a:pt x="1310638" y="277430"/>
                </a:lnTo>
                <a:lnTo>
                  <a:pt x="1310392" y="299811"/>
                </a:lnTo>
                <a:lnTo>
                  <a:pt x="1308667" y="314116"/>
                </a:lnTo>
                <a:lnTo>
                  <a:pt x="1303985" y="326505"/>
                </a:lnTo>
                <a:lnTo>
                  <a:pt x="1294868" y="343137"/>
                </a:lnTo>
                <a:lnTo>
                  <a:pt x="1285318" y="359404"/>
                </a:lnTo>
                <a:lnTo>
                  <a:pt x="1282729" y="362703"/>
                </a:lnTo>
                <a:close/>
              </a:path>
              <a:path w="2568575" h="518160">
                <a:moveTo>
                  <a:pt x="1942011" y="330579"/>
                </a:moveTo>
                <a:lnTo>
                  <a:pt x="1898790" y="323571"/>
                </a:lnTo>
                <a:lnTo>
                  <a:pt x="1912972" y="253155"/>
                </a:lnTo>
                <a:lnTo>
                  <a:pt x="1920254" y="204860"/>
                </a:lnTo>
                <a:lnTo>
                  <a:pt x="1922937" y="156346"/>
                </a:lnTo>
                <a:lnTo>
                  <a:pt x="1923321" y="85273"/>
                </a:lnTo>
                <a:lnTo>
                  <a:pt x="1923321" y="80016"/>
                </a:lnTo>
                <a:lnTo>
                  <a:pt x="1614935" y="80016"/>
                </a:lnTo>
                <a:lnTo>
                  <a:pt x="1614935" y="42052"/>
                </a:lnTo>
                <a:lnTo>
                  <a:pt x="1967125" y="42052"/>
                </a:lnTo>
                <a:lnTo>
                  <a:pt x="1967116" y="85273"/>
                </a:lnTo>
                <a:lnTo>
                  <a:pt x="1966733" y="160316"/>
                </a:lnTo>
                <a:lnTo>
                  <a:pt x="1963986" y="211650"/>
                </a:lnTo>
                <a:lnTo>
                  <a:pt x="1956530" y="260683"/>
                </a:lnTo>
                <a:lnTo>
                  <a:pt x="1942011" y="330579"/>
                </a:lnTo>
                <a:close/>
              </a:path>
              <a:path w="2568575" h="518160">
                <a:moveTo>
                  <a:pt x="1786066" y="411764"/>
                </a:moveTo>
                <a:lnTo>
                  <a:pt x="1742261" y="411764"/>
                </a:lnTo>
                <a:lnTo>
                  <a:pt x="1742261" y="224280"/>
                </a:lnTo>
                <a:lnTo>
                  <a:pt x="1786066" y="224280"/>
                </a:lnTo>
                <a:lnTo>
                  <a:pt x="1786066" y="411764"/>
                </a:lnTo>
                <a:close/>
              </a:path>
              <a:path w="2568575" h="518160">
                <a:moveTo>
                  <a:pt x="2031956" y="449144"/>
                </a:moveTo>
                <a:lnTo>
                  <a:pt x="1555361" y="449144"/>
                </a:lnTo>
                <a:lnTo>
                  <a:pt x="1555361" y="411764"/>
                </a:lnTo>
                <a:lnTo>
                  <a:pt x="2031956" y="411764"/>
                </a:lnTo>
                <a:lnTo>
                  <a:pt x="2031956" y="449144"/>
                </a:lnTo>
                <a:close/>
              </a:path>
              <a:path w="2568575" h="518160">
                <a:moveTo>
                  <a:pt x="2484022" y="508135"/>
                </a:moveTo>
                <a:lnTo>
                  <a:pt x="2439633" y="508135"/>
                </a:lnTo>
                <a:lnTo>
                  <a:pt x="2439633" y="1168"/>
                </a:lnTo>
                <a:lnTo>
                  <a:pt x="2484022" y="1168"/>
                </a:lnTo>
                <a:lnTo>
                  <a:pt x="2484022" y="199749"/>
                </a:lnTo>
                <a:lnTo>
                  <a:pt x="2568127" y="199749"/>
                </a:lnTo>
                <a:lnTo>
                  <a:pt x="2568127" y="237129"/>
                </a:lnTo>
                <a:lnTo>
                  <a:pt x="2484022" y="237129"/>
                </a:lnTo>
                <a:lnTo>
                  <a:pt x="2484022" y="508135"/>
                </a:lnTo>
                <a:close/>
              </a:path>
              <a:path w="2568575" h="518160">
                <a:moveTo>
                  <a:pt x="2361952" y="82937"/>
                </a:moveTo>
                <a:lnTo>
                  <a:pt x="2089779" y="82937"/>
                </a:lnTo>
                <a:lnTo>
                  <a:pt x="2089779" y="45556"/>
                </a:lnTo>
                <a:lnTo>
                  <a:pt x="2361952" y="45556"/>
                </a:lnTo>
                <a:lnTo>
                  <a:pt x="2361952" y="82937"/>
                </a:lnTo>
                <a:close/>
              </a:path>
              <a:path w="2568575" h="518160">
                <a:moveTo>
                  <a:pt x="2107301" y="391906"/>
                </a:moveTo>
                <a:lnTo>
                  <a:pt x="2074593" y="364455"/>
                </a:lnTo>
                <a:lnTo>
                  <a:pt x="2104394" y="332779"/>
                </a:lnTo>
                <a:lnTo>
                  <a:pt x="2122450" y="312546"/>
                </a:lnTo>
                <a:lnTo>
                  <a:pt x="2152566" y="271589"/>
                </a:lnTo>
                <a:lnTo>
                  <a:pt x="2177863" y="232493"/>
                </a:lnTo>
                <a:lnTo>
                  <a:pt x="2191990" y="193617"/>
                </a:lnTo>
                <a:lnTo>
                  <a:pt x="2202722" y="153426"/>
                </a:lnTo>
                <a:lnTo>
                  <a:pt x="2204247" y="106299"/>
                </a:lnTo>
                <a:lnTo>
                  <a:pt x="2204255" y="82937"/>
                </a:lnTo>
                <a:lnTo>
                  <a:pt x="2248060" y="82937"/>
                </a:lnTo>
                <a:lnTo>
                  <a:pt x="2248060" y="106299"/>
                </a:lnTo>
                <a:lnTo>
                  <a:pt x="2247731" y="144929"/>
                </a:lnTo>
                <a:lnTo>
                  <a:pt x="2245432" y="170035"/>
                </a:lnTo>
                <a:lnTo>
                  <a:pt x="2239189" y="192622"/>
                </a:lnTo>
                <a:lnTo>
                  <a:pt x="2227034" y="223696"/>
                </a:lnTo>
                <a:lnTo>
                  <a:pt x="2229954" y="226032"/>
                </a:lnTo>
                <a:lnTo>
                  <a:pt x="2269435" y="226032"/>
                </a:lnTo>
                <a:lnTo>
                  <a:pt x="2282254" y="241218"/>
                </a:lnTo>
                <a:lnTo>
                  <a:pt x="2219441" y="241218"/>
                </a:lnTo>
                <a:lnTo>
                  <a:pt x="2217689" y="244722"/>
                </a:lnTo>
                <a:lnTo>
                  <a:pt x="2191447" y="289690"/>
                </a:lnTo>
                <a:lnTo>
                  <a:pt x="2161139" y="329115"/>
                </a:lnTo>
                <a:lnTo>
                  <a:pt x="2133022" y="362689"/>
                </a:lnTo>
                <a:lnTo>
                  <a:pt x="2107301" y="391906"/>
                </a:lnTo>
                <a:close/>
              </a:path>
              <a:path w="2568575" h="518160">
                <a:moveTo>
                  <a:pt x="2269435" y="226032"/>
                </a:moveTo>
                <a:lnTo>
                  <a:pt x="2229954" y="226032"/>
                </a:lnTo>
                <a:lnTo>
                  <a:pt x="2239299" y="219023"/>
                </a:lnTo>
                <a:lnTo>
                  <a:pt x="2245140" y="214351"/>
                </a:lnTo>
                <a:lnTo>
                  <a:pt x="2258573" y="214351"/>
                </a:lnTo>
                <a:lnTo>
                  <a:pt x="2264998" y="220776"/>
                </a:lnTo>
                <a:lnTo>
                  <a:pt x="2269435" y="226032"/>
                </a:lnTo>
                <a:close/>
              </a:path>
              <a:path w="2568575" h="518160">
                <a:moveTo>
                  <a:pt x="2345598" y="384313"/>
                </a:moveTo>
                <a:lnTo>
                  <a:pt x="2231122" y="244722"/>
                </a:lnTo>
                <a:lnTo>
                  <a:pt x="2227618" y="241218"/>
                </a:lnTo>
                <a:lnTo>
                  <a:pt x="2282254" y="241218"/>
                </a:lnTo>
                <a:lnTo>
                  <a:pt x="2378890" y="355694"/>
                </a:lnTo>
                <a:lnTo>
                  <a:pt x="2345598" y="384313"/>
                </a:lnTo>
                <a:close/>
              </a:path>
            </a:pathLst>
          </a:custGeom>
          <a:solidFill>
            <a:srgbClr val="4033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9154965" y="1905540"/>
            <a:ext cx="1664335" cy="528320"/>
          </a:xfrm>
          <a:custGeom>
            <a:avLst/>
            <a:gdLst/>
            <a:ahLst/>
            <a:cxnLst/>
            <a:rect l="l" t="t" r="r" b="b"/>
            <a:pathLst>
              <a:path w="1664334" h="528319">
                <a:moveTo>
                  <a:pt x="419357" y="302544"/>
                </a:moveTo>
                <a:lnTo>
                  <a:pt x="374968" y="302544"/>
                </a:lnTo>
                <a:lnTo>
                  <a:pt x="374968" y="0"/>
                </a:lnTo>
                <a:lnTo>
                  <a:pt x="419357" y="0"/>
                </a:lnTo>
                <a:lnTo>
                  <a:pt x="419357" y="138423"/>
                </a:lnTo>
                <a:lnTo>
                  <a:pt x="500542" y="138423"/>
                </a:lnTo>
                <a:lnTo>
                  <a:pt x="500542" y="175219"/>
                </a:lnTo>
                <a:lnTo>
                  <a:pt x="419357" y="175219"/>
                </a:lnTo>
                <a:lnTo>
                  <a:pt x="419357" y="302544"/>
                </a:lnTo>
                <a:close/>
              </a:path>
              <a:path w="1664334" h="528319">
                <a:moveTo>
                  <a:pt x="241218" y="46725"/>
                </a:moveTo>
                <a:lnTo>
                  <a:pt x="85273" y="46725"/>
                </a:lnTo>
                <a:lnTo>
                  <a:pt x="85273" y="10513"/>
                </a:lnTo>
                <a:lnTo>
                  <a:pt x="241218" y="10513"/>
                </a:lnTo>
                <a:lnTo>
                  <a:pt x="241218" y="46725"/>
                </a:lnTo>
                <a:close/>
              </a:path>
              <a:path w="1664334" h="528319">
                <a:moveTo>
                  <a:pt x="316562" y="141343"/>
                </a:moveTo>
                <a:lnTo>
                  <a:pt x="0" y="141343"/>
                </a:lnTo>
                <a:lnTo>
                  <a:pt x="0" y="105715"/>
                </a:lnTo>
                <a:lnTo>
                  <a:pt x="316562" y="105715"/>
                </a:lnTo>
                <a:lnTo>
                  <a:pt x="316562" y="141343"/>
                </a:lnTo>
                <a:close/>
              </a:path>
              <a:path w="1664334" h="528319">
                <a:moveTo>
                  <a:pt x="159449" y="296704"/>
                </a:moveTo>
                <a:lnTo>
                  <a:pt x="112222" y="292269"/>
                </a:lnTo>
                <a:lnTo>
                  <a:pt x="69905" y="274619"/>
                </a:lnTo>
                <a:lnTo>
                  <a:pt x="44831" y="245338"/>
                </a:lnTo>
                <a:lnTo>
                  <a:pt x="38548" y="213183"/>
                </a:lnTo>
                <a:lnTo>
                  <a:pt x="39314" y="184846"/>
                </a:lnTo>
                <a:lnTo>
                  <a:pt x="44680" y="168283"/>
                </a:lnTo>
                <a:lnTo>
                  <a:pt x="59245" y="157085"/>
                </a:lnTo>
                <a:lnTo>
                  <a:pt x="87609" y="144847"/>
                </a:lnTo>
                <a:lnTo>
                  <a:pt x="87609" y="141343"/>
                </a:lnTo>
                <a:lnTo>
                  <a:pt x="231289" y="141343"/>
                </a:lnTo>
                <a:lnTo>
                  <a:pt x="231289" y="144847"/>
                </a:lnTo>
                <a:lnTo>
                  <a:pt x="232642" y="145431"/>
                </a:lnTo>
                <a:lnTo>
                  <a:pt x="153024" y="145431"/>
                </a:lnTo>
                <a:lnTo>
                  <a:pt x="133796" y="145669"/>
                </a:lnTo>
                <a:lnTo>
                  <a:pt x="88056" y="169825"/>
                </a:lnTo>
                <a:lnTo>
                  <a:pt x="79432" y="203254"/>
                </a:lnTo>
                <a:lnTo>
                  <a:pt x="79756" y="219028"/>
                </a:lnTo>
                <a:lnTo>
                  <a:pt x="112655" y="254546"/>
                </a:lnTo>
                <a:lnTo>
                  <a:pt x="153024" y="261076"/>
                </a:lnTo>
                <a:lnTo>
                  <a:pt x="261901" y="261076"/>
                </a:lnTo>
                <a:lnTo>
                  <a:pt x="256417" y="267834"/>
                </a:lnTo>
                <a:lnTo>
                  <a:pt x="206676" y="292269"/>
                </a:lnTo>
                <a:lnTo>
                  <a:pt x="180813" y="296539"/>
                </a:lnTo>
                <a:lnTo>
                  <a:pt x="159449" y="296704"/>
                </a:lnTo>
                <a:close/>
              </a:path>
              <a:path w="1664334" h="528319">
                <a:moveTo>
                  <a:pt x="261901" y="261076"/>
                </a:moveTo>
                <a:lnTo>
                  <a:pt x="165874" y="261076"/>
                </a:lnTo>
                <a:lnTo>
                  <a:pt x="184769" y="260834"/>
                </a:lnTo>
                <a:lnTo>
                  <a:pt x="196573" y="259141"/>
                </a:lnTo>
                <a:lnTo>
                  <a:pt x="230718" y="236230"/>
                </a:lnTo>
                <a:lnTo>
                  <a:pt x="239466" y="203254"/>
                </a:lnTo>
                <a:lnTo>
                  <a:pt x="239146" y="187146"/>
                </a:lnTo>
                <a:lnTo>
                  <a:pt x="206694" y="151838"/>
                </a:lnTo>
                <a:lnTo>
                  <a:pt x="165874" y="145431"/>
                </a:lnTo>
                <a:lnTo>
                  <a:pt x="232642" y="145431"/>
                </a:lnTo>
                <a:lnTo>
                  <a:pt x="259652" y="157085"/>
                </a:lnTo>
                <a:lnTo>
                  <a:pt x="274217" y="168283"/>
                </a:lnTo>
                <a:lnTo>
                  <a:pt x="279583" y="184846"/>
                </a:lnTo>
                <a:lnTo>
                  <a:pt x="280350" y="213183"/>
                </a:lnTo>
                <a:lnTo>
                  <a:pt x="280117" y="227661"/>
                </a:lnTo>
                <a:lnTo>
                  <a:pt x="278488" y="237020"/>
                </a:lnTo>
                <a:lnTo>
                  <a:pt x="274067" y="245338"/>
                </a:lnTo>
                <a:lnTo>
                  <a:pt x="265456" y="256695"/>
                </a:lnTo>
                <a:lnTo>
                  <a:pt x="261901" y="261076"/>
                </a:lnTo>
                <a:close/>
              </a:path>
              <a:path w="1664334" h="528319">
                <a:moveTo>
                  <a:pt x="419357" y="527993"/>
                </a:moveTo>
                <a:lnTo>
                  <a:pt x="119733" y="527993"/>
                </a:lnTo>
                <a:lnTo>
                  <a:pt x="104547" y="512807"/>
                </a:lnTo>
                <a:lnTo>
                  <a:pt x="104547" y="333500"/>
                </a:lnTo>
                <a:lnTo>
                  <a:pt x="147184" y="333500"/>
                </a:lnTo>
                <a:lnTo>
                  <a:pt x="147184" y="393074"/>
                </a:lnTo>
                <a:lnTo>
                  <a:pt x="419357" y="393074"/>
                </a:lnTo>
                <a:lnTo>
                  <a:pt x="419357" y="429286"/>
                </a:lnTo>
                <a:lnTo>
                  <a:pt x="147184" y="429286"/>
                </a:lnTo>
                <a:lnTo>
                  <a:pt x="147184" y="491781"/>
                </a:lnTo>
                <a:lnTo>
                  <a:pt x="419357" y="491781"/>
                </a:lnTo>
                <a:lnTo>
                  <a:pt x="419357" y="527993"/>
                </a:lnTo>
                <a:close/>
              </a:path>
              <a:path w="1664334" h="528319">
                <a:moveTo>
                  <a:pt x="419357" y="393074"/>
                </a:moveTo>
                <a:lnTo>
                  <a:pt x="376136" y="393074"/>
                </a:lnTo>
                <a:lnTo>
                  <a:pt x="376136" y="333500"/>
                </a:lnTo>
                <a:lnTo>
                  <a:pt x="419357" y="333500"/>
                </a:lnTo>
                <a:lnTo>
                  <a:pt x="419357" y="393074"/>
                </a:lnTo>
                <a:close/>
              </a:path>
              <a:path w="1664334" h="528319">
                <a:moveTo>
                  <a:pt x="419357" y="491781"/>
                </a:moveTo>
                <a:lnTo>
                  <a:pt x="376136" y="491781"/>
                </a:lnTo>
                <a:lnTo>
                  <a:pt x="376136" y="429286"/>
                </a:lnTo>
                <a:lnTo>
                  <a:pt x="419357" y="429286"/>
                </a:lnTo>
                <a:lnTo>
                  <a:pt x="419357" y="491781"/>
                </a:lnTo>
                <a:close/>
              </a:path>
              <a:path w="1664334" h="528319">
                <a:moveTo>
                  <a:pt x="963704" y="506967"/>
                </a:moveTo>
                <a:lnTo>
                  <a:pt x="919315" y="506967"/>
                </a:lnTo>
                <a:lnTo>
                  <a:pt x="919315" y="0"/>
                </a:lnTo>
                <a:lnTo>
                  <a:pt x="963704" y="0"/>
                </a:lnTo>
                <a:lnTo>
                  <a:pt x="963704" y="506967"/>
                </a:lnTo>
                <a:close/>
              </a:path>
              <a:path w="1664334" h="528319">
                <a:moveTo>
                  <a:pt x="623779" y="367960"/>
                </a:moveTo>
                <a:lnTo>
                  <a:pt x="560116" y="367960"/>
                </a:lnTo>
                <a:lnTo>
                  <a:pt x="560116" y="40884"/>
                </a:lnTo>
                <a:lnTo>
                  <a:pt x="604505" y="40884"/>
                </a:lnTo>
                <a:lnTo>
                  <a:pt x="604505" y="329995"/>
                </a:lnTo>
                <a:lnTo>
                  <a:pt x="851425" y="329995"/>
                </a:lnTo>
                <a:lnTo>
                  <a:pt x="854484" y="349269"/>
                </a:lnTo>
                <a:lnTo>
                  <a:pt x="797328" y="360075"/>
                </a:lnTo>
                <a:lnTo>
                  <a:pt x="754244" y="365623"/>
                </a:lnTo>
                <a:lnTo>
                  <a:pt x="703604" y="367667"/>
                </a:lnTo>
                <a:lnTo>
                  <a:pt x="623779" y="367960"/>
                </a:lnTo>
                <a:close/>
              </a:path>
              <a:path w="1664334" h="528319">
                <a:moveTo>
                  <a:pt x="851425" y="329995"/>
                </a:moveTo>
                <a:lnTo>
                  <a:pt x="622027" y="329995"/>
                </a:lnTo>
                <a:lnTo>
                  <a:pt x="702117" y="329722"/>
                </a:lnTo>
                <a:lnTo>
                  <a:pt x="752419" y="327805"/>
                </a:lnTo>
                <a:lnTo>
                  <a:pt x="794180" y="322603"/>
                </a:lnTo>
                <a:lnTo>
                  <a:pt x="848644" y="312473"/>
                </a:lnTo>
                <a:lnTo>
                  <a:pt x="851425" y="329995"/>
                </a:lnTo>
                <a:close/>
              </a:path>
              <a:path w="1664334" h="528319">
                <a:moveTo>
                  <a:pt x="1457822" y="508135"/>
                </a:moveTo>
                <a:lnTo>
                  <a:pt x="1413433" y="508135"/>
                </a:lnTo>
                <a:lnTo>
                  <a:pt x="1413433" y="1168"/>
                </a:lnTo>
                <a:lnTo>
                  <a:pt x="1457822" y="1168"/>
                </a:lnTo>
                <a:lnTo>
                  <a:pt x="1457822" y="199749"/>
                </a:lnTo>
                <a:lnTo>
                  <a:pt x="1541927" y="199749"/>
                </a:lnTo>
                <a:lnTo>
                  <a:pt x="1541927" y="237129"/>
                </a:lnTo>
                <a:lnTo>
                  <a:pt x="1457822" y="237129"/>
                </a:lnTo>
                <a:lnTo>
                  <a:pt x="1457822" y="508135"/>
                </a:lnTo>
                <a:close/>
              </a:path>
              <a:path w="1664334" h="528319">
                <a:moveTo>
                  <a:pt x="1134835" y="373800"/>
                </a:moveTo>
                <a:lnTo>
                  <a:pt x="1072924" y="373800"/>
                </a:lnTo>
                <a:lnTo>
                  <a:pt x="1072924" y="41468"/>
                </a:lnTo>
                <a:lnTo>
                  <a:pt x="1305965" y="41468"/>
                </a:lnTo>
                <a:lnTo>
                  <a:pt x="1305965" y="78848"/>
                </a:lnTo>
                <a:lnTo>
                  <a:pt x="1117313" y="78848"/>
                </a:lnTo>
                <a:lnTo>
                  <a:pt x="1117313" y="337004"/>
                </a:lnTo>
                <a:lnTo>
                  <a:pt x="1354883" y="337004"/>
                </a:lnTo>
                <a:lnTo>
                  <a:pt x="1357947" y="355694"/>
                </a:lnTo>
                <a:lnTo>
                  <a:pt x="1304195" y="366162"/>
                </a:lnTo>
                <a:lnTo>
                  <a:pt x="1263037" y="371537"/>
                </a:lnTo>
                <a:lnTo>
                  <a:pt x="1213556" y="373517"/>
                </a:lnTo>
                <a:lnTo>
                  <a:pt x="1134835" y="373800"/>
                </a:lnTo>
                <a:close/>
              </a:path>
              <a:path w="1664334" h="528319">
                <a:moveTo>
                  <a:pt x="1354883" y="337004"/>
                </a:moveTo>
                <a:lnTo>
                  <a:pt x="1134251" y="337004"/>
                </a:lnTo>
                <a:lnTo>
                  <a:pt x="1209933" y="336739"/>
                </a:lnTo>
                <a:lnTo>
                  <a:pt x="1257853" y="334887"/>
                </a:lnTo>
                <a:lnTo>
                  <a:pt x="1298437" y="329858"/>
                </a:lnTo>
                <a:lnTo>
                  <a:pt x="1352106" y="320066"/>
                </a:lnTo>
                <a:lnTo>
                  <a:pt x="1354883" y="337004"/>
                </a:lnTo>
                <a:close/>
              </a:path>
              <a:path w="1664334" h="528319">
                <a:moveTo>
                  <a:pt x="1628369" y="456153"/>
                </a:moveTo>
                <a:lnTo>
                  <a:pt x="1593799" y="436733"/>
                </a:lnTo>
                <a:lnTo>
                  <a:pt x="1592741" y="422277"/>
                </a:lnTo>
                <a:lnTo>
                  <a:pt x="1592741" y="414685"/>
                </a:lnTo>
                <a:lnTo>
                  <a:pt x="1617431" y="380955"/>
                </a:lnTo>
                <a:lnTo>
                  <a:pt x="1628369" y="380809"/>
                </a:lnTo>
                <a:lnTo>
                  <a:pt x="1639306" y="380955"/>
                </a:lnTo>
                <a:lnTo>
                  <a:pt x="1663996" y="414685"/>
                </a:lnTo>
                <a:lnTo>
                  <a:pt x="1663996" y="422277"/>
                </a:lnTo>
                <a:lnTo>
                  <a:pt x="1639306" y="456007"/>
                </a:lnTo>
                <a:lnTo>
                  <a:pt x="1628369" y="456153"/>
                </a:lnTo>
                <a:close/>
              </a:path>
            </a:pathLst>
          </a:custGeom>
          <a:solidFill>
            <a:srgbClr val="4033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931135" y="2916139"/>
            <a:ext cx="942975" cy="168275"/>
          </a:xfrm>
          <a:custGeom>
            <a:avLst/>
            <a:gdLst/>
            <a:ahLst/>
            <a:cxnLst/>
            <a:rect l="l" t="t" r="r" b="b"/>
            <a:pathLst>
              <a:path w="942975" h="168275">
                <a:moveTo>
                  <a:pt x="63509" y="165750"/>
                </a:moveTo>
                <a:lnTo>
                  <a:pt x="0" y="165750"/>
                </a:lnTo>
                <a:lnTo>
                  <a:pt x="0" y="2567"/>
                </a:lnTo>
                <a:lnTo>
                  <a:pt x="56924" y="2567"/>
                </a:lnTo>
                <a:lnTo>
                  <a:pt x="76405" y="2721"/>
                </a:lnTo>
                <a:lnTo>
                  <a:pt x="115639" y="18482"/>
                </a:lnTo>
                <a:lnTo>
                  <a:pt x="122293" y="35940"/>
                </a:lnTo>
                <a:lnTo>
                  <a:pt x="44088" y="35940"/>
                </a:lnTo>
                <a:lnTo>
                  <a:pt x="44088" y="65184"/>
                </a:lnTo>
                <a:lnTo>
                  <a:pt x="116462" y="65184"/>
                </a:lnTo>
                <a:lnTo>
                  <a:pt x="108379" y="76345"/>
                </a:lnTo>
                <a:lnTo>
                  <a:pt x="96883" y="79136"/>
                </a:lnTo>
                <a:lnTo>
                  <a:pt x="96883" y="80252"/>
                </a:lnTo>
                <a:lnTo>
                  <a:pt x="121627" y="97441"/>
                </a:lnTo>
                <a:lnTo>
                  <a:pt x="44088" y="97441"/>
                </a:lnTo>
                <a:lnTo>
                  <a:pt x="44088" y="131707"/>
                </a:lnTo>
                <a:lnTo>
                  <a:pt x="125262" y="131707"/>
                </a:lnTo>
                <a:lnTo>
                  <a:pt x="123594" y="139011"/>
                </a:lnTo>
                <a:lnTo>
                  <a:pt x="90793" y="164152"/>
                </a:lnTo>
                <a:lnTo>
                  <a:pt x="80418" y="165550"/>
                </a:lnTo>
                <a:lnTo>
                  <a:pt x="63509" y="165750"/>
                </a:lnTo>
                <a:close/>
              </a:path>
              <a:path w="942975" h="168275">
                <a:moveTo>
                  <a:pt x="116462" y="65184"/>
                </a:moveTo>
                <a:lnTo>
                  <a:pt x="66858" y="65184"/>
                </a:lnTo>
                <a:lnTo>
                  <a:pt x="77238" y="57370"/>
                </a:lnTo>
                <a:lnTo>
                  <a:pt x="77238" y="35940"/>
                </a:lnTo>
                <a:lnTo>
                  <a:pt x="122293" y="35940"/>
                </a:lnTo>
                <a:lnTo>
                  <a:pt x="122443" y="43195"/>
                </a:lnTo>
                <a:lnTo>
                  <a:pt x="122443" y="56924"/>
                </a:lnTo>
                <a:lnTo>
                  <a:pt x="116462" y="65184"/>
                </a:lnTo>
                <a:close/>
              </a:path>
              <a:path w="942975" h="168275">
                <a:moveTo>
                  <a:pt x="125262" y="131707"/>
                </a:moveTo>
                <a:lnTo>
                  <a:pt x="59603" y="131707"/>
                </a:lnTo>
                <a:lnTo>
                  <a:pt x="71540" y="131435"/>
                </a:lnTo>
                <a:lnTo>
                  <a:pt x="77671" y="129530"/>
                </a:lnTo>
                <a:lnTo>
                  <a:pt x="79929" y="124361"/>
                </a:lnTo>
                <a:lnTo>
                  <a:pt x="80134" y="117978"/>
                </a:lnTo>
                <a:lnTo>
                  <a:pt x="80252" y="106147"/>
                </a:lnTo>
                <a:lnTo>
                  <a:pt x="69202" y="97441"/>
                </a:lnTo>
                <a:lnTo>
                  <a:pt x="121627" y="97441"/>
                </a:lnTo>
                <a:lnTo>
                  <a:pt x="125680" y="103021"/>
                </a:lnTo>
                <a:lnTo>
                  <a:pt x="125680" y="117978"/>
                </a:lnTo>
                <a:lnTo>
                  <a:pt x="125449" y="129530"/>
                </a:lnTo>
                <a:lnTo>
                  <a:pt x="125324" y="131435"/>
                </a:lnTo>
                <a:lnTo>
                  <a:pt x="125262" y="131707"/>
                </a:lnTo>
                <a:close/>
              </a:path>
              <a:path w="942975" h="168275">
                <a:moveTo>
                  <a:pt x="250913" y="165750"/>
                </a:moveTo>
                <a:lnTo>
                  <a:pt x="154030" y="165750"/>
                </a:lnTo>
                <a:lnTo>
                  <a:pt x="154030" y="2567"/>
                </a:lnTo>
                <a:lnTo>
                  <a:pt x="250913" y="2567"/>
                </a:lnTo>
                <a:lnTo>
                  <a:pt x="250913" y="37949"/>
                </a:lnTo>
                <a:lnTo>
                  <a:pt x="198119" y="37949"/>
                </a:lnTo>
                <a:lnTo>
                  <a:pt x="198119" y="63621"/>
                </a:lnTo>
                <a:lnTo>
                  <a:pt x="247007" y="63621"/>
                </a:lnTo>
                <a:lnTo>
                  <a:pt x="247007" y="99003"/>
                </a:lnTo>
                <a:lnTo>
                  <a:pt x="198119" y="99003"/>
                </a:lnTo>
                <a:lnTo>
                  <a:pt x="198119" y="129809"/>
                </a:lnTo>
                <a:lnTo>
                  <a:pt x="250913" y="129809"/>
                </a:lnTo>
                <a:lnTo>
                  <a:pt x="250913" y="165750"/>
                </a:lnTo>
                <a:close/>
              </a:path>
              <a:path w="942975" h="168275">
                <a:moveTo>
                  <a:pt x="359963" y="165750"/>
                </a:moveTo>
                <a:lnTo>
                  <a:pt x="315539" y="165750"/>
                </a:lnTo>
                <a:lnTo>
                  <a:pt x="315539" y="103356"/>
                </a:lnTo>
                <a:lnTo>
                  <a:pt x="261852" y="2567"/>
                </a:lnTo>
                <a:lnTo>
                  <a:pt x="309847" y="2567"/>
                </a:lnTo>
                <a:lnTo>
                  <a:pt x="337751" y="63063"/>
                </a:lnTo>
                <a:lnTo>
                  <a:pt x="380992" y="63063"/>
                </a:lnTo>
                <a:lnTo>
                  <a:pt x="359963" y="102017"/>
                </a:lnTo>
                <a:lnTo>
                  <a:pt x="359963" y="165750"/>
                </a:lnTo>
                <a:close/>
              </a:path>
              <a:path w="942975" h="168275">
                <a:moveTo>
                  <a:pt x="380992" y="63063"/>
                </a:moveTo>
                <a:lnTo>
                  <a:pt x="337751" y="63063"/>
                </a:lnTo>
                <a:lnTo>
                  <a:pt x="365878" y="2567"/>
                </a:lnTo>
                <a:lnTo>
                  <a:pt x="413650" y="2567"/>
                </a:lnTo>
                <a:lnTo>
                  <a:pt x="380992" y="63063"/>
                </a:lnTo>
                <a:close/>
              </a:path>
              <a:path w="942975" h="168275">
                <a:moveTo>
                  <a:pt x="504617" y="167982"/>
                </a:moveTo>
                <a:lnTo>
                  <a:pt x="458181" y="158894"/>
                </a:lnTo>
                <a:lnTo>
                  <a:pt x="427818" y="122443"/>
                </a:lnTo>
                <a:lnTo>
                  <a:pt x="425258" y="83712"/>
                </a:lnTo>
                <a:lnTo>
                  <a:pt x="425560" y="61089"/>
                </a:lnTo>
                <a:lnTo>
                  <a:pt x="445628" y="21486"/>
                </a:lnTo>
                <a:lnTo>
                  <a:pt x="482067" y="335"/>
                </a:lnTo>
                <a:lnTo>
                  <a:pt x="504841" y="0"/>
                </a:lnTo>
                <a:lnTo>
                  <a:pt x="527690" y="335"/>
                </a:lnTo>
                <a:lnTo>
                  <a:pt x="563886" y="21318"/>
                </a:lnTo>
                <a:lnTo>
                  <a:pt x="576532" y="36163"/>
                </a:lnTo>
                <a:lnTo>
                  <a:pt x="504841" y="36163"/>
                </a:lnTo>
                <a:lnTo>
                  <a:pt x="485676" y="36910"/>
                </a:lnTo>
                <a:lnTo>
                  <a:pt x="475834" y="42135"/>
                </a:lnTo>
                <a:lnTo>
                  <a:pt x="472209" y="56317"/>
                </a:lnTo>
                <a:lnTo>
                  <a:pt x="471691" y="83935"/>
                </a:lnTo>
                <a:lnTo>
                  <a:pt x="472205" y="111295"/>
                </a:lnTo>
                <a:lnTo>
                  <a:pt x="475806" y="125345"/>
                </a:lnTo>
                <a:lnTo>
                  <a:pt x="485582" y="130521"/>
                </a:lnTo>
                <a:lnTo>
                  <a:pt x="504617" y="131260"/>
                </a:lnTo>
                <a:lnTo>
                  <a:pt x="576700" y="131260"/>
                </a:lnTo>
                <a:lnTo>
                  <a:pt x="575454" y="133519"/>
                </a:lnTo>
                <a:lnTo>
                  <a:pt x="563774" y="146552"/>
                </a:lnTo>
                <a:lnTo>
                  <a:pt x="551486" y="158941"/>
                </a:lnTo>
                <a:lnTo>
                  <a:pt x="541228" y="165303"/>
                </a:lnTo>
                <a:lnTo>
                  <a:pt x="527453" y="167647"/>
                </a:lnTo>
                <a:lnTo>
                  <a:pt x="504617" y="167982"/>
                </a:lnTo>
                <a:close/>
              </a:path>
              <a:path w="942975" h="168275">
                <a:moveTo>
                  <a:pt x="576700" y="131260"/>
                </a:moveTo>
                <a:lnTo>
                  <a:pt x="504617" y="131260"/>
                </a:lnTo>
                <a:lnTo>
                  <a:pt x="514423" y="131081"/>
                </a:lnTo>
                <a:lnTo>
                  <a:pt x="520279" y="129823"/>
                </a:lnTo>
                <a:lnTo>
                  <a:pt x="537542" y="83712"/>
                </a:lnTo>
                <a:lnTo>
                  <a:pt x="537416" y="69621"/>
                </a:lnTo>
                <a:lnTo>
                  <a:pt x="514390" y="36345"/>
                </a:lnTo>
                <a:lnTo>
                  <a:pt x="504841" y="36163"/>
                </a:lnTo>
                <a:lnTo>
                  <a:pt x="576532" y="36163"/>
                </a:lnTo>
                <a:lnTo>
                  <a:pt x="581465" y="45134"/>
                </a:lnTo>
                <a:lnTo>
                  <a:pt x="583663" y="59727"/>
                </a:lnTo>
                <a:lnTo>
                  <a:pt x="583977" y="83935"/>
                </a:lnTo>
                <a:lnTo>
                  <a:pt x="583661" y="108081"/>
                </a:lnTo>
                <a:lnTo>
                  <a:pt x="581451" y="122652"/>
                </a:lnTo>
                <a:lnTo>
                  <a:pt x="576700" y="131260"/>
                </a:lnTo>
                <a:close/>
              </a:path>
              <a:path w="942975" h="168275">
                <a:moveTo>
                  <a:pt x="652509" y="165750"/>
                </a:moveTo>
                <a:lnTo>
                  <a:pt x="613443" y="165750"/>
                </a:lnTo>
                <a:lnTo>
                  <a:pt x="613443" y="2567"/>
                </a:lnTo>
                <a:lnTo>
                  <a:pt x="671038" y="2567"/>
                </a:lnTo>
                <a:lnTo>
                  <a:pt x="696286" y="50785"/>
                </a:lnTo>
                <a:lnTo>
                  <a:pt x="650389" y="50785"/>
                </a:lnTo>
                <a:lnTo>
                  <a:pt x="651615" y="66689"/>
                </a:lnTo>
                <a:lnTo>
                  <a:pt x="652246" y="76345"/>
                </a:lnTo>
                <a:lnTo>
                  <a:pt x="652476" y="83511"/>
                </a:lnTo>
                <a:lnTo>
                  <a:pt x="652509" y="165750"/>
                </a:lnTo>
                <a:close/>
              </a:path>
              <a:path w="942975" h="168275">
                <a:moveTo>
                  <a:pt x="768814" y="115969"/>
                </a:moveTo>
                <a:lnTo>
                  <a:pt x="731087" y="115969"/>
                </a:lnTo>
                <a:lnTo>
                  <a:pt x="730184" y="101475"/>
                </a:lnTo>
                <a:lnTo>
                  <a:pt x="729712" y="92195"/>
                </a:lnTo>
                <a:lnTo>
                  <a:pt x="729549" y="85377"/>
                </a:lnTo>
                <a:lnTo>
                  <a:pt x="729525" y="2567"/>
                </a:lnTo>
                <a:lnTo>
                  <a:pt x="768814" y="2567"/>
                </a:lnTo>
                <a:lnTo>
                  <a:pt x="768814" y="115969"/>
                </a:lnTo>
                <a:close/>
              </a:path>
              <a:path w="942975" h="168275">
                <a:moveTo>
                  <a:pt x="768814" y="165750"/>
                </a:moveTo>
                <a:lnTo>
                  <a:pt x="710996" y="165750"/>
                </a:lnTo>
                <a:lnTo>
                  <a:pt x="651393" y="50785"/>
                </a:lnTo>
                <a:lnTo>
                  <a:pt x="696286" y="50785"/>
                </a:lnTo>
                <a:lnTo>
                  <a:pt x="730418" y="115969"/>
                </a:lnTo>
                <a:lnTo>
                  <a:pt x="768814" y="115969"/>
                </a:lnTo>
                <a:lnTo>
                  <a:pt x="768814" y="165750"/>
                </a:lnTo>
                <a:close/>
              </a:path>
              <a:path w="942975" h="168275">
                <a:moveTo>
                  <a:pt x="856879" y="165750"/>
                </a:moveTo>
                <a:lnTo>
                  <a:pt x="804084" y="165750"/>
                </a:lnTo>
                <a:lnTo>
                  <a:pt x="804084" y="2567"/>
                </a:lnTo>
                <a:lnTo>
                  <a:pt x="860562" y="2567"/>
                </a:lnTo>
                <a:lnTo>
                  <a:pt x="883610" y="2881"/>
                </a:lnTo>
                <a:lnTo>
                  <a:pt x="921226" y="22658"/>
                </a:lnTo>
                <a:lnTo>
                  <a:pt x="935657" y="38172"/>
                </a:lnTo>
                <a:lnTo>
                  <a:pt x="848173" y="38172"/>
                </a:lnTo>
                <a:lnTo>
                  <a:pt x="848173" y="129586"/>
                </a:lnTo>
                <a:lnTo>
                  <a:pt x="933505" y="129586"/>
                </a:lnTo>
                <a:lnTo>
                  <a:pt x="933112" y="130235"/>
                </a:lnTo>
                <a:lnTo>
                  <a:pt x="920110" y="143650"/>
                </a:lnTo>
                <a:lnTo>
                  <a:pt x="906471" y="156426"/>
                </a:lnTo>
                <a:lnTo>
                  <a:pt x="895338" y="162987"/>
                </a:lnTo>
                <a:lnTo>
                  <a:pt x="880783" y="165405"/>
                </a:lnTo>
                <a:lnTo>
                  <a:pt x="856879" y="165750"/>
                </a:lnTo>
                <a:close/>
              </a:path>
              <a:path w="942975" h="168275">
                <a:moveTo>
                  <a:pt x="933505" y="129586"/>
                </a:moveTo>
                <a:lnTo>
                  <a:pt x="857995" y="129586"/>
                </a:lnTo>
                <a:lnTo>
                  <a:pt x="869757" y="129404"/>
                </a:lnTo>
                <a:lnTo>
                  <a:pt x="876747" y="128128"/>
                </a:lnTo>
                <a:lnTo>
                  <a:pt x="896838" y="82261"/>
                </a:lnTo>
                <a:lnTo>
                  <a:pt x="896699" y="69121"/>
                </a:lnTo>
                <a:lnTo>
                  <a:pt x="871601" y="38341"/>
                </a:lnTo>
                <a:lnTo>
                  <a:pt x="861009" y="38172"/>
                </a:lnTo>
                <a:lnTo>
                  <a:pt x="935657" y="38172"/>
                </a:lnTo>
                <a:lnTo>
                  <a:pt x="939929" y="44981"/>
                </a:lnTo>
                <a:lnTo>
                  <a:pt x="942266" y="58445"/>
                </a:lnTo>
                <a:lnTo>
                  <a:pt x="942600" y="80698"/>
                </a:lnTo>
                <a:lnTo>
                  <a:pt x="942240" y="104717"/>
                </a:lnTo>
                <a:lnTo>
                  <a:pt x="939789" y="119206"/>
                </a:lnTo>
                <a:lnTo>
                  <a:pt x="933505" y="129586"/>
                </a:lnTo>
                <a:close/>
              </a:path>
            </a:pathLst>
          </a:custGeom>
          <a:solidFill>
            <a:srgbClr val="22CB8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1962264" y="2918706"/>
            <a:ext cx="625475" cy="163195"/>
          </a:xfrm>
          <a:custGeom>
            <a:avLst/>
            <a:gdLst/>
            <a:ahLst/>
            <a:cxnLst/>
            <a:rect l="l" t="t" r="r" b="b"/>
            <a:pathLst>
              <a:path w="625475" h="163194">
                <a:moveTo>
                  <a:pt x="106928" y="163183"/>
                </a:moveTo>
                <a:lnTo>
                  <a:pt x="0" y="163183"/>
                </a:lnTo>
                <a:lnTo>
                  <a:pt x="0" y="0"/>
                </a:lnTo>
                <a:lnTo>
                  <a:pt x="44088" y="0"/>
                </a:lnTo>
                <a:lnTo>
                  <a:pt x="44088" y="127577"/>
                </a:lnTo>
                <a:lnTo>
                  <a:pt x="106928" y="127577"/>
                </a:lnTo>
                <a:lnTo>
                  <a:pt x="106928" y="163183"/>
                </a:lnTo>
                <a:close/>
              </a:path>
              <a:path w="625475" h="163194">
                <a:moveTo>
                  <a:pt x="177358" y="163183"/>
                </a:moveTo>
                <a:lnTo>
                  <a:pt x="133046" y="163183"/>
                </a:lnTo>
                <a:lnTo>
                  <a:pt x="133046" y="0"/>
                </a:lnTo>
                <a:lnTo>
                  <a:pt x="177358" y="0"/>
                </a:lnTo>
                <a:lnTo>
                  <a:pt x="177358" y="163183"/>
                </a:lnTo>
                <a:close/>
              </a:path>
              <a:path w="625475" h="163194">
                <a:moveTo>
                  <a:pt x="251695" y="163183"/>
                </a:moveTo>
                <a:lnTo>
                  <a:pt x="212629" y="163183"/>
                </a:lnTo>
                <a:lnTo>
                  <a:pt x="212629" y="0"/>
                </a:lnTo>
                <a:lnTo>
                  <a:pt x="271339" y="0"/>
                </a:lnTo>
                <a:lnTo>
                  <a:pt x="284753" y="45651"/>
                </a:lnTo>
                <a:lnTo>
                  <a:pt x="249351" y="45651"/>
                </a:lnTo>
                <a:lnTo>
                  <a:pt x="250706" y="63269"/>
                </a:lnTo>
                <a:lnTo>
                  <a:pt x="251402" y="74001"/>
                </a:lnTo>
                <a:lnTo>
                  <a:pt x="251658" y="82222"/>
                </a:lnTo>
                <a:lnTo>
                  <a:pt x="251695" y="163183"/>
                </a:lnTo>
                <a:close/>
              </a:path>
              <a:path w="625475" h="163194">
                <a:moveTo>
                  <a:pt x="338980" y="115857"/>
                </a:moveTo>
                <a:lnTo>
                  <a:pt x="306275" y="115857"/>
                </a:lnTo>
                <a:lnTo>
                  <a:pt x="339648" y="0"/>
                </a:lnTo>
                <a:lnTo>
                  <a:pt x="398470" y="0"/>
                </a:lnTo>
                <a:lnTo>
                  <a:pt x="398470" y="45874"/>
                </a:lnTo>
                <a:lnTo>
                  <a:pt x="358623" y="45874"/>
                </a:lnTo>
                <a:lnTo>
                  <a:pt x="338980" y="115857"/>
                </a:lnTo>
                <a:close/>
              </a:path>
              <a:path w="625475" h="163194">
                <a:moveTo>
                  <a:pt x="325696" y="163183"/>
                </a:moveTo>
                <a:lnTo>
                  <a:pt x="283729" y="163183"/>
                </a:lnTo>
                <a:lnTo>
                  <a:pt x="250355" y="45651"/>
                </a:lnTo>
                <a:lnTo>
                  <a:pt x="284753" y="45651"/>
                </a:lnTo>
                <a:lnTo>
                  <a:pt x="305382" y="115857"/>
                </a:lnTo>
                <a:lnTo>
                  <a:pt x="338980" y="115857"/>
                </a:lnTo>
                <a:lnTo>
                  <a:pt x="325696" y="163183"/>
                </a:lnTo>
                <a:close/>
              </a:path>
              <a:path w="625475" h="163194">
                <a:moveTo>
                  <a:pt x="398470" y="163183"/>
                </a:moveTo>
                <a:lnTo>
                  <a:pt x="357953" y="163183"/>
                </a:lnTo>
                <a:lnTo>
                  <a:pt x="358051" y="82222"/>
                </a:lnTo>
                <a:lnTo>
                  <a:pt x="358274" y="74001"/>
                </a:lnTo>
                <a:lnTo>
                  <a:pt x="358435" y="69969"/>
                </a:lnTo>
                <a:lnTo>
                  <a:pt x="359628" y="45874"/>
                </a:lnTo>
                <a:lnTo>
                  <a:pt x="398470" y="45874"/>
                </a:lnTo>
                <a:lnTo>
                  <a:pt x="398470" y="163183"/>
                </a:lnTo>
                <a:close/>
              </a:path>
              <a:path w="625475" h="163194">
                <a:moveTo>
                  <a:pt x="477941" y="163183"/>
                </a:moveTo>
                <a:lnTo>
                  <a:pt x="433629" y="163183"/>
                </a:lnTo>
                <a:lnTo>
                  <a:pt x="433629" y="0"/>
                </a:lnTo>
                <a:lnTo>
                  <a:pt x="477941" y="0"/>
                </a:lnTo>
                <a:lnTo>
                  <a:pt x="477941" y="163183"/>
                </a:lnTo>
                <a:close/>
              </a:path>
              <a:path w="625475" h="163194">
                <a:moveTo>
                  <a:pt x="624940" y="36052"/>
                </a:moveTo>
                <a:lnTo>
                  <a:pt x="501269" y="36052"/>
                </a:lnTo>
                <a:lnTo>
                  <a:pt x="501269" y="0"/>
                </a:lnTo>
                <a:lnTo>
                  <a:pt x="624940" y="0"/>
                </a:lnTo>
                <a:lnTo>
                  <a:pt x="624940" y="36052"/>
                </a:lnTo>
                <a:close/>
              </a:path>
              <a:path w="625475" h="163194">
                <a:moveTo>
                  <a:pt x="585205" y="163183"/>
                </a:moveTo>
                <a:lnTo>
                  <a:pt x="541116" y="163183"/>
                </a:lnTo>
                <a:lnTo>
                  <a:pt x="541116" y="36052"/>
                </a:lnTo>
                <a:lnTo>
                  <a:pt x="585205" y="36052"/>
                </a:lnTo>
                <a:lnTo>
                  <a:pt x="585205" y="163183"/>
                </a:lnTo>
                <a:close/>
              </a:path>
            </a:pathLst>
          </a:custGeom>
          <a:solidFill>
            <a:srgbClr val="22CB8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10778147" y="6747833"/>
            <a:ext cx="2323465" cy="1022985"/>
          </a:xfrm>
          <a:custGeom>
            <a:avLst/>
            <a:gdLst/>
            <a:ahLst/>
            <a:cxnLst/>
            <a:rect l="l" t="t" r="r" b="b"/>
            <a:pathLst>
              <a:path w="2323465" h="1022984">
                <a:moveTo>
                  <a:pt x="1020132" y="342107"/>
                </a:moveTo>
                <a:lnTo>
                  <a:pt x="988959" y="342107"/>
                </a:lnTo>
                <a:lnTo>
                  <a:pt x="993765" y="287294"/>
                </a:lnTo>
                <a:lnTo>
                  <a:pt x="1005955" y="237264"/>
                </a:lnTo>
                <a:lnTo>
                  <a:pt x="1024756" y="192018"/>
                </a:lnTo>
                <a:lnTo>
                  <a:pt x="1049397" y="151555"/>
                </a:lnTo>
                <a:lnTo>
                  <a:pt x="1079105" y="115875"/>
                </a:lnTo>
                <a:lnTo>
                  <a:pt x="1113109" y="84978"/>
                </a:lnTo>
                <a:lnTo>
                  <a:pt x="1150637" y="58864"/>
                </a:lnTo>
                <a:lnTo>
                  <a:pt x="1190917" y="37534"/>
                </a:lnTo>
                <a:lnTo>
                  <a:pt x="1233178" y="20987"/>
                </a:lnTo>
                <a:lnTo>
                  <a:pt x="1276648" y="9222"/>
                </a:lnTo>
                <a:lnTo>
                  <a:pt x="1320555" y="2241"/>
                </a:lnTo>
                <a:lnTo>
                  <a:pt x="1365283" y="0"/>
                </a:lnTo>
                <a:lnTo>
                  <a:pt x="1410607" y="2646"/>
                </a:lnTo>
                <a:lnTo>
                  <a:pt x="1455787" y="10338"/>
                </a:lnTo>
                <a:lnTo>
                  <a:pt x="1500086" y="23236"/>
                </a:lnTo>
                <a:lnTo>
                  <a:pt x="1516248" y="30152"/>
                </a:lnTo>
                <a:lnTo>
                  <a:pt x="1367282" y="30152"/>
                </a:lnTo>
                <a:lnTo>
                  <a:pt x="1323691" y="32189"/>
                </a:lnTo>
                <a:lnTo>
                  <a:pt x="1281621" y="38968"/>
                </a:lnTo>
                <a:lnTo>
                  <a:pt x="1240020" y="50505"/>
                </a:lnTo>
                <a:lnTo>
                  <a:pt x="1199693" y="66801"/>
                </a:lnTo>
                <a:lnTo>
                  <a:pt x="1161446" y="87854"/>
                </a:lnTo>
                <a:lnTo>
                  <a:pt x="1126083" y="113664"/>
                </a:lnTo>
                <a:lnTo>
                  <a:pt x="1094411" y="144231"/>
                </a:lnTo>
                <a:lnTo>
                  <a:pt x="1067233" y="179555"/>
                </a:lnTo>
                <a:lnTo>
                  <a:pt x="1045356" y="219636"/>
                </a:lnTo>
                <a:lnTo>
                  <a:pt x="1029584" y="264472"/>
                </a:lnTo>
                <a:lnTo>
                  <a:pt x="1020723" y="314063"/>
                </a:lnTo>
                <a:lnTo>
                  <a:pt x="1020132" y="342107"/>
                </a:lnTo>
                <a:close/>
              </a:path>
              <a:path w="2323465" h="1022984">
                <a:moveTo>
                  <a:pt x="1720134" y="328917"/>
                </a:moveTo>
                <a:lnTo>
                  <a:pt x="1707343" y="326771"/>
                </a:lnTo>
                <a:lnTo>
                  <a:pt x="1702338" y="321726"/>
                </a:lnTo>
                <a:lnTo>
                  <a:pt x="1701331" y="315315"/>
                </a:lnTo>
                <a:lnTo>
                  <a:pt x="1688354" y="259193"/>
                </a:lnTo>
                <a:lnTo>
                  <a:pt x="1668686" y="209669"/>
                </a:lnTo>
                <a:lnTo>
                  <a:pt x="1643136" y="166569"/>
                </a:lnTo>
                <a:lnTo>
                  <a:pt x="1612509" y="129720"/>
                </a:lnTo>
                <a:lnTo>
                  <a:pt x="1577612" y="98947"/>
                </a:lnTo>
                <a:lnTo>
                  <a:pt x="1539249" y="74078"/>
                </a:lnTo>
                <a:lnTo>
                  <a:pt x="1498229" y="54937"/>
                </a:lnTo>
                <a:lnTo>
                  <a:pt x="1455357" y="41352"/>
                </a:lnTo>
                <a:lnTo>
                  <a:pt x="1411439" y="33148"/>
                </a:lnTo>
                <a:lnTo>
                  <a:pt x="1367282" y="30152"/>
                </a:lnTo>
                <a:lnTo>
                  <a:pt x="1516248" y="30152"/>
                </a:lnTo>
                <a:lnTo>
                  <a:pt x="1583080" y="65280"/>
                </a:lnTo>
                <a:lnTo>
                  <a:pt x="1620298" y="94745"/>
                </a:lnTo>
                <a:lnTo>
                  <a:pt x="1653679" y="130049"/>
                </a:lnTo>
                <a:lnTo>
                  <a:pt x="1682484" y="171352"/>
                </a:lnTo>
                <a:lnTo>
                  <a:pt x="1705973" y="218812"/>
                </a:lnTo>
                <a:lnTo>
                  <a:pt x="1723409" y="272587"/>
                </a:lnTo>
                <a:lnTo>
                  <a:pt x="1761555" y="272587"/>
                </a:lnTo>
                <a:lnTo>
                  <a:pt x="1729536" y="319998"/>
                </a:lnTo>
                <a:lnTo>
                  <a:pt x="1726506" y="325733"/>
                </a:lnTo>
                <a:lnTo>
                  <a:pt x="1720134" y="328917"/>
                </a:lnTo>
                <a:close/>
              </a:path>
              <a:path w="2323465" h="1022984">
                <a:moveTo>
                  <a:pt x="1761555" y="272587"/>
                </a:moveTo>
                <a:lnTo>
                  <a:pt x="1723409" y="272587"/>
                </a:lnTo>
                <a:lnTo>
                  <a:pt x="1755165" y="235563"/>
                </a:lnTo>
                <a:lnTo>
                  <a:pt x="1792243" y="205621"/>
                </a:lnTo>
                <a:lnTo>
                  <a:pt x="1834009" y="183021"/>
                </a:lnTo>
                <a:lnTo>
                  <a:pt x="1879829" y="168018"/>
                </a:lnTo>
                <a:lnTo>
                  <a:pt x="1929067" y="160872"/>
                </a:lnTo>
                <a:lnTo>
                  <a:pt x="1981089" y="161839"/>
                </a:lnTo>
                <a:lnTo>
                  <a:pt x="2035261" y="171177"/>
                </a:lnTo>
                <a:lnTo>
                  <a:pt x="2073243" y="182821"/>
                </a:lnTo>
                <a:lnTo>
                  <a:pt x="2092764" y="191165"/>
                </a:lnTo>
                <a:lnTo>
                  <a:pt x="1936443" y="191165"/>
                </a:lnTo>
                <a:lnTo>
                  <a:pt x="1889203" y="197305"/>
                </a:lnTo>
                <a:lnTo>
                  <a:pt x="1843222" y="212128"/>
                </a:lnTo>
                <a:lnTo>
                  <a:pt x="1800171" y="236764"/>
                </a:lnTo>
                <a:lnTo>
                  <a:pt x="1761719" y="272344"/>
                </a:lnTo>
                <a:lnTo>
                  <a:pt x="1761555" y="272587"/>
                </a:lnTo>
                <a:close/>
              </a:path>
              <a:path w="2323465" h="1022984">
                <a:moveTo>
                  <a:pt x="2316597" y="545956"/>
                </a:moveTo>
                <a:lnTo>
                  <a:pt x="2299961" y="545956"/>
                </a:lnTo>
                <a:lnTo>
                  <a:pt x="2293217" y="539214"/>
                </a:lnTo>
                <a:lnTo>
                  <a:pt x="2293135" y="529809"/>
                </a:lnTo>
                <a:lnTo>
                  <a:pt x="2289240" y="478269"/>
                </a:lnTo>
                <a:lnTo>
                  <a:pt x="2277899" y="429668"/>
                </a:lnTo>
                <a:lnTo>
                  <a:pt x="2260076" y="385216"/>
                </a:lnTo>
                <a:lnTo>
                  <a:pt x="2236654" y="345035"/>
                </a:lnTo>
                <a:lnTo>
                  <a:pt x="2208518" y="309245"/>
                </a:lnTo>
                <a:lnTo>
                  <a:pt x="2176550" y="277968"/>
                </a:lnTo>
                <a:lnTo>
                  <a:pt x="2141634" y="251325"/>
                </a:lnTo>
                <a:lnTo>
                  <a:pt x="2104652" y="229438"/>
                </a:lnTo>
                <a:lnTo>
                  <a:pt x="2066489" y="212427"/>
                </a:lnTo>
                <a:lnTo>
                  <a:pt x="2028027" y="200413"/>
                </a:lnTo>
                <a:lnTo>
                  <a:pt x="1983275" y="192578"/>
                </a:lnTo>
                <a:lnTo>
                  <a:pt x="1936443" y="191165"/>
                </a:lnTo>
                <a:lnTo>
                  <a:pt x="2092764" y="191165"/>
                </a:lnTo>
                <a:lnTo>
                  <a:pt x="2147899" y="219532"/>
                </a:lnTo>
                <a:lnTo>
                  <a:pt x="2183131" y="244403"/>
                </a:lnTo>
                <a:lnTo>
                  <a:pt x="2216004" y="273485"/>
                </a:lnTo>
                <a:lnTo>
                  <a:pt x="2245797" y="306680"/>
                </a:lnTo>
                <a:lnTo>
                  <a:pt x="2271791" y="343890"/>
                </a:lnTo>
                <a:lnTo>
                  <a:pt x="2293285" y="385078"/>
                </a:lnTo>
                <a:lnTo>
                  <a:pt x="2309492" y="429957"/>
                </a:lnTo>
                <a:lnTo>
                  <a:pt x="2319758" y="478618"/>
                </a:lnTo>
                <a:lnTo>
                  <a:pt x="2323266" y="529809"/>
                </a:lnTo>
                <a:lnTo>
                  <a:pt x="2323341" y="539214"/>
                </a:lnTo>
                <a:lnTo>
                  <a:pt x="2316597" y="545956"/>
                </a:lnTo>
                <a:close/>
              </a:path>
              <a:path w="2323465" h="1022984">
                <a:moveTo>
                  <a:pt x="645472" y="558954"/>
                </a:moveTo>
                <a:lnTo>
                  <a:pt x="613703" y="558954"/>
                </a:lnTo>
                <a:lnTo>
                  <a:pt x="613567" y="539214"/>
                </a:lnTo>
                <a:lnTo>
                  <a:pt x="613441" y="506471"/>
                </a:lnTo>
                <a:lnTo>
                  <a:pt x="623089" y="457438"/>
                </a:lnTo>
                <a:lnTo>
                  <a:pt x="642435" y="411868"/>
                </a:lnTo>
                <a:lnTo>
                  <a:pt x="670885" y="371722"/>
                </a:lnTo>
                <a:lnTo>
                  <a:pt x="707939" y="338475"/>
                </a:lnTo>
                <a:lnTo>
                  <a:pt x="748501" y="315792"/>
                </a:lnTo>
                <a:lnTo>
                  <a:pt x="792664" y="302489"/>
                </a:lnTo>
                <a:lnTo>
                  <a:pt x="839610" y="298518"/>
                </a:lnTo>
                <a:lnTo>
                  <a:pt x="888520" y="303830"/>
                </a:lnTo>
                <a:lnTo>
                  <a:pt x="938576" y="318376"/>
                </a:lnTo>
                <a:lnTo>
                  <a:pt x="960305" y="328611"/>
                </a:lnTo>
                <a:lnTo>
                  <a:pt x="851546" y="328611"/>
                </a:lnTo>
                <a:lnTo>
                  <a:pt x="806495" y="330280"/>
                </a:lnTo>
                <a:lnTo>
                  <a:pt x="764214" y="341730"/>
                </a:lnTo>
                <a:lnTo>
                  <a:pt x="725406" y="363011"/>
                </a:lnTo>
                <a:lnTo>
                  <a:pt x="689657" y="396092"/>
                </a:lnTo>
                <a:lnTo>
                  <a:pt x="663491" y="436709"/>
                </a:lnTo>
                <a:lnTo>
                  <a:pt x="647524" y="483019"/>
                </a:lnTo>
                <a:lnTo>
                  <a:pt x="642371" y="533181"/>
                </a:lnTo>
                <a:lnTo>
                  <a:pt x="645472" y="558954"/>
                </a:lnTo>
                <a:close/>
              </a:path>
              <a:path w="2323465" h="1022984">
                <a:moveTo>
                  <a:pt x="1007134" y="385078"/>
                </a:moveTo>
                <a:lnTo>
                  <a:pt x="1001048" y="384909"/>
                </a:lnTo>
                <a:lnTo>
                  <a:pt x="996295" y="381798"/>
                </a:lnTo>
                <a:lnTo>
                  <a:pt x="947149" y="354419"/>
                </a:lnTo>
                <a:lnTo>
                  <a:pt x="898665" y="336674"/>
                </a:lnTo>
                <a:lnTo>
                  <a:pt x="851546" y="328611"/>
                </a:lnTo>
                <a:lnTo>
                  <a:pt x="960305" y="328611"/>
                </a:lnTo>
                <a:lnTo>
                  <a:pt x="988959" y="342107"/>
                </a:lnTo>
                <a:lnTo>
                  <a:pt x="1020132" y="342107"/>
                </a:lnTo>
                <a:lnTo>
                  <a:pt x="1019577" y="368410"/>
                </a:lnTo>
                <a:lnTo>
                  <a:pt x="1019875" y="374071"/>
                </a:lnTo>
                <a:lnTo>
                  <a:pt x="1016966" y="379416"/>
                </a:lnTo>
                <a:lnTo>
                  <a:pt x="1007134" y="385078"/>
                </a:lnTo>
                <a:close/>
              </a:path>
              <a:path w="2323465" h="1022984">
                <a:moveTo>
                  <a:pt x="60742" y="1022779"/>
                </a:moveTo>
                <a:lnTo>
                  <a:pt x="52956" y="1022779"/>
                </a:lnTo>
                <a:lnTo>
                  <a:pt x="47648" y="1019749"/>
                </a:lnTo>
                <a:lnTo>
                  <a:pt x="23743" y="965221"/>
                </a:lnTo>
                <a:lnTo>
                  <a:pt x="9427" y="916411"/>
                </a:lnTo>
                <a:lnTo>
                  <a:pt x="1647" y="868410"/>
                </a:lnTo>
                <a:lnTo>
                  <a:pt x="0" y="821567"/>
                </a:lnTo>
                <a:lnTo>
                  <a:pt x="4081" y="776230"/>
                </a:lnTo>
                <a:lnTo>
                  <a:pt x="13486" y="732746"/>
                </a:lnTo>
                <a:lnTo>
                  <a:pt x="27812" y="691464"/>
                </a:lnTo>
                <a:lnTo>
                  <a:pt x="46655" y="652732"/>
                </a:lnTo>
                <a:lnTo>
                  <a:pt x="69610" y="616897"/>
                </a:lnTo>
                <a:lnTo>
                  <a:pt x="96274" y="584309"/>
                </a:lnTo>
                <a:lnTo>
                  <a:pt x="126242" y="555314"/>
                </a:lnTo>
                <a:lnTo>
                  <a:pt x="159111" y="530262"/>
                </a:lnTo>
                <a:lnTo>
                  <a:pt x="194477" y="509499"/>
                </a:lnTo>
                <a:lnTo>
                  <a:pt x="237965" y="490924"/>
                </a:lnTo>
                <a:lnTo>
                  <a:pt x="282879" y="478471"/>
                </a:lnTo>
                <a:lnTo>
                  <a:pt x="328939" y="472096"/>
                </a:lnTo>
                <a:lnTo>
                  <a:pt x="375866" y="471754"/>
                </a:lnTo>
                <a:lnTo>
                  <a:pt x="423380" y="477399"/>
                </a:lnTo>
                <a:lnTo>
                  <a:pt x="471201" y="488986"/>
                </a:lnTo>
                <a:lnTo>
                  <a:pt x="505944" y="501683"/>
                </a:lnTo>
                <a:lnTo>
                  <a:pt x="341411" y="501683"/>
                </a:lnTo>
                <a:lnTo>
                  <a:pt x="295617" y="506753"/>
                </a:lnTo>
                <a:lnTo>
                  <a:pt x="251075" y="518292"/>
                </a:lnTo>
                <a:lnTo>
                  <a:pt x="208103" y="536352"/>
                </a:lnTo>
                <a:lnTo>
                  <a:pt x="173085" y="557169"/>
                </a:lnTo>
                <a:lnTo>
                  <a:pt x="140802" y="582594"/>
                </a:lnTo>
                <a:lnTo>
                  <a:pt x="111725" y="612222"/>
                </a:lnTo>
                <a:lnTo>
                  <a:pt x="86324" y="645647"/>
                </a:lnTo>
                <a:lnTo>
                  <a:pt x="65069" y="682462"/>
                </a:lnTo>
                <a:lnTo>
                  <a:pt x="48431" y="722260"/>
                </a:lnTo>
                <a:lnTo>
                  <a:pt x="36881" y="764636"/>
                </a:lnTo>
                <a:lnTo>
                  <a:pt x="30888" y="809182"/>
                </a:lnTo>
                <a:lnTo>
                  <a:pt x="30925" y="855493"/>
                </a:lnTo>
                <a:lnTo>
                  <a:pt x="37460" y="903163"/>
                </a:lnTo>
                <a:lnTo>
                  <a:pt x="50964" y="951784"/>
                </a:lnTo>
                <a:lnTo>
                  <a:pt x="71909" y="1000950"/>
                </a:lnTo>
                <a:lnTo>
                  <a:pt x="75649" y="1008385"/>
                </a:lnTo>
                <a:lnTo>
                  <a:pt x="72656" y="1017435"/>
                </a:lnTo>
                <a:lnTo>
                  <a:pt x="63056" y="1022266"/>
                </a:lnTo>
                <a:lnTo>
                  <a:pt x="60742" y="1022779"/>
                </a:lnTo>
                <a:close/>
              </a:path>
              <a:path w="2323465" h="1022984">
                <a:moveTo>
                  <a:pt x="634394" y="614600"/>
                </a:moveTo>
                <a:lnTo>
                  <a:pt x="629136" y="609350"/>
                </a:lnTo>
                <a:lnTo>
                  <a:pt x="624634" y="604188"/>
                </a:lnTo>
                <a:lnTo>
                  <a:pt x="578016" y="571539"/>
                </a:lnTo>
                <a:lnTo>
                  <a:pt x="530738" y="545047"/>
                </a:lnTo>
                <a:lnTo>
                  <a:pt x="483121" y="524763"/>
                </a:lnTo>
                <a:lnTo>
                  <a:pt x="435481" y="510740"/>
                </a:lnTo>
                <a:lnTo>
                  <a:pt x="388138" y="503029"/>
                </a:lnTo>
                <a:lnTo>
                  <a:pt x="341411" y="501683"/>
                </a:lnTo>
                <a:lnTo>
                  <a:pt x="505944" y="501683"/>
                </a:lnTo>
                <a:lnTo>
                  <a:pt x="519048" y="506471"/>
                </a:lnTo>
                <a:lnTo>
                  <a:pt x="566642" y="529809"/>
                </a:lnTo>
                <a:lnTo>
                  <a:pt x="613703" y="558954"/>
                </a:lnTo>
                <a:lnTo>
                  <a:pt x="645472" y="558954"/>
                </a:lnTo>
                <a:lnTo>
                  <a:pt x="648647" y="585351"/>
                </a:lnTo>
                <a:lnTo>
                  <a:pt x="652777" y="589541"/>
                </a:lnTo>
                <a:lnTo>
                  <a:pt x="656136" y="594535"/>
                </a:lnTo>
                <a:lnTo>
                  <a:pt x="652796" y="607188"/>
                </a:lnTo>
                <a:lnTo>
                  <a:pt x="648478" y="611365"/>
                </a:lnTo>
                <a:lnTo>
                  <a:pt x="634394" y="61460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12504317" y="4959884"/>
            <a:ext cx="2434590" cy="2280285"/>
          </a:xfrm>
          <a:custGeom>
            <a:avLst/>
            <a:gdLst/>
            <a:ahLst/>
            <a:cxnLst/>
            <a:rect l="l" t="t" r="r" b="b"/>
            <a:pathLst>
              <a:path w="2434590" h="2280284">
                <a:moveTo>
                  <a:pt x="2265428" y="126776"/>
                </a:moveTo>
                <a:lnTo>
                  <a:pt x="1623150" y="126776"/>
                </a:lnTo>
                <a:lnTo>
                  <a:pt x="1699483" y="78374"/>
                </a:lnTo>
                <a:lnTo>
                  <a:pt x="1885091" y="1800"/>
                </a:lnTo>
                <a:lnTo>
                  <a:pt x="2114886" y="0"/>
                </a:lnTo>
                <a:lnTo>
                  <a:pt x="2265428" y="126776"/>
                </a:lnTo>
                <a:close/>
              </a:path>
              <a:path w="2434590" h="2280284">
                <a:moveTo>
                  <a:pt x="2363339" y="303163"/>
                </a:moveTo>
                <a:lnTo>
                  <a:pt x="967608" y="303163"/>
                </a:lnTo>
                <a:lnTo>
                  <a:pt x="1385592" y="105531"/>
                </a:lnTo>
                <a:lnTo>
                  <a:pt x="1623150" y="126776"/>
                </a:lnTo>
                <a:lnTo>
                  <a:pt x="2265428" y="126776"/>
                </a:lnTo>
                <a:lnTo>
                  <a:pt x="2323783" y="175919"/>
                </a:lnTo>
                <a:lnTo>
                  <a:pt x="2363339" y="303163"/>
                </a:lnTo>
                <a:close/>
              </a:path>
              <a:path w="2434590" h="2280284">
                <a:moveTo>
                  <a:pt x="68176" y="1363545"/>
                </a:moveTo>
                <a:lnTo>
                  <a:pt x="68176" y="1287192"/>
                </a:lnTo>
                <a:lnTo>
                  <a:pt x="0" y="551293"/>
                </a:lnTo>
                <a:lnTo>
                  <a:pt x="694395" y="356970"/>
                </a:lnTo>
                <a:lnTo>
                  <a:pt x="713054" y="303163"/>
                </a:lnTo>
                <a:lnTo>
                  <a:pt x="874269" y="226820"/>
                </a:lnTo>
                <a:lnTo>
                  <a:pt x="967608" y="303163"/>
                </a:lnTo>
                <a:lnTo>
                  <a:pt x="2363339" y="303163"/>
                </a:lnTo>
                <a:lnTo>
                  <a:pt x="2430064" y="517797"/>
                </a:lnTo>
                <a:lnTo>
                  <a:pt x="2434107" y="881103"/>
                </a:lnTo>
                <a:lnTo>
                  <a:pt x="2393963" y="1169636"/>
                </a:lnTo>
                <a:lnTo>
                  <a:pt x="2367681" y="1287195"/>
                </a:lnTo>
                <a:lnTo>
                  <a:pt x="2367284" y="1325370"/>
                </a:lnTo>
                <a:lnTo>
                  <a:pt x="186962" y="1325370"/>
                </a:lnTo>
                <a:lnTo>
                  <a:pt x="68176" y="1363545"/>
                </a:lnTo>
                <a:close/>
              </a:path>
              <a:path w="2434590" h="2280284">
                <a:moveTo>
                  <a:pt x="237880" y="2279707"/>
                </a:moveTo>
                <a:lnTo>
                  <a:pt x="186962" y="1325370"/>
                </a:lnTo>
                <a:lnTo>
                  <a:pt x="2367284" y="1325370"/>
                </a:lnTo>
                <a:lnTo>
                  <a:pt x="2359194" y="2101570"/>
                </a:lnTo>
                <a:lnTo>
                  <a:pt x="2359194" y="2159476"/>
                </a:lnTo>
                <a:lnTo>
                  <a:pt x="1528409" y="2159476"/>
                </a:lnTo>
                <a:lnTo>
                  <a:pt x="854689" y="2184542"/>
                </a:lnTo>
                <a:lnTo>
                  <a:pt x="402892" y="2245484"/>
                </a:lnTo>
                <a:lnTo>
                  <a:pt x="237880" y="2279707"/>
                </a:lnTo>
                <a:close/>
              </a:path>
              <a:path w="2434590" h="2280284">
                <a:moveTo>
                  <a:pt x="2359194" y="2232878"/>
                </a:moveTo>
                <a:lnTo>
                  <a:pt x="1528409" y="2159476"/>
                </a:lnTo>
                <a:lnTo>
                  <a:pt x="2359194" y="2159476"/>
                </a:lnTo>
                <a:lnTo>
                  <a:pt x="2359194" y="2232878"/>
                </a:lnTo>
                <a:close/>
              </a:path>
            </a:pathLst>
          </a:custGeom>
          <a:solidFill>
            <a:srgbClr val="67E1A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11716560" y="6802213"/>
            <a:ext cx="5839267" cy="218844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10462408" y="4595376"/>
            <a:ext cx="200872" cy="20082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15268454" y="6344001"/>
            <a:ext cx="200888" cy="20082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14978664" y="3683803"/>
            <a:ext cx="200888" cy="20082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11443941" y="3224583"/>
            <a:ext cx="4962457" cy="310307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10785122" y="6515344"/>
            <a:ext cx="330835" cy="356235"/>
          </a:xfrm>
          <a:custGeom>
            <a:avLst/>
            <a:gdLst/>
            <a:ahLst/>
            <a:cxnLst/>
            <a:rect l="l" t="t" r="r" b="b"/>
            <a:pathLst>
              <a:path w="330834" h="356234">
                <a:moveTo>
                  <a:pt x="259318" y="118429"/>
                </a:moveTo>
                <a:lnTo>
                  <a:pt x="236136" y="118429"/>
                </a:lnTo>
                <a:lnTo>
                  <a:pt x="242539" y="90814"/>
                </a:lnTo>
                <a:lnTo>
                  <a:pt x="256713" y="36186"/>
                </a:lnTo>
                <a:lnTo>
                  <a:pt x="272763" y="0"/>
                </a:lnTo>
                <a:lnTo>
                  <a:pt x="284696" y="3661"/>
                </a:lnTo>
                <a:lnTo>
                  <a:pt x="288045" y="9976"/>
                </a:lnTo>
                <a:lnTo>
                  <a:pt x="286212" y="15939"/>
                </a:lnTo>
                <a:lnTo>
                  <a:pt x="277671" y="45081"/>
                </a:lnTo>
                <a:lnTo>
                  <a:pt x="269833" y="74426"/>
                </a:lnTo>
                <a:lnTo>
                  <a:pt x="262587" y="104006"/>
                </a:lnTo>
                <a:lnTo>
                  <a:pt x="259318" y="118429"/>
                </a:lnTo>
                <a:close/>
              </a:path>
              <a:path w="330834" h="356234">
                <a:moveTo>
                  <a:pt x="7233" y="228397"/>
                </a:moveTo>
                <a:lnTo>
                  <a:pt x="3254" y="225382"/>
                </a:lnTo>
                <a:lnTo>
                  <a:pt x="0" y="216285"/>
                </a:lnTo>
                <a:lnTo>
                  <a:pt x="1450" y="211197"/>
                </a:lnTo>
                <a:lnTo>
                  <a:pt x="57491" y="168154"/>
                </a:lnTo>
                <a:lnTo>
                  <a:pt x="112638" y="128833"/>
                </a:lnTo>
                <a:lnTo>
                  <a:pt x="107146" y="106696"/>
                </a:lnTo>
                <a:lnTo>
                  <a:pt x="102017" y="84261"/>
                </a:lnTo>
                <a:lnTo>
                  <a:pt x="97359" y="62056"/>
                </a:lnTo>
                <a:lnTo>
                  <a:pt x="93062" y="39541"/>
                </a:lnTo>
                <a:lnTo>
                  <a:pt x="92236" y="34982"/>
                </a:lnTo>
                <a:lnTo>
                  <a:pt x="94305" y="30349"/>
                </a:lnTo>
                <a:lnTo>
                  <a:pt x="102247" y="25481"/>
                </a:lnTo>
                <a:lnTo>
                  <a:pt x="107315" y="25738"/>
                </a:lnTo>
                <a:lnTo>
                  <a:pt x="111025" y="28561"/>
                </a:lnTo>
                <a:lnTo>
                  <a:pt x="125768" y="39563"/>
                </a:lnTo>
                <a:lnTo>
                  <a:pt x="140801" y="50421"/>
                </a:lnTo>
                <a:lnTo>
                  <a:pt x="159851" y="63856"/>
                </a:lnTo>
                <a:lnTo>
                  <a:pt x="120781" y="63856"/>
                </a:lnTo>
                <a:lnTo>
                  <a:pt x="123730" y="77768"/>
                </a:lnTo>
                <a:lnTo>
                  <a:pt x="126376" y="89668"/>
                </a:lnTo>
                <a:lnTo>
                  <a:pt x="129377" y="102514"/>
                </a:lnTo>
                <a:lnTo>
                  <a:pt x="132514" y="115319"/>
                </a:lnTo>
                <a:lnTo>
                  <a:pt x="173527" y="115319"/>
                </a:lnTo>
                <a:lnTo>
                  <a:pt x="161259" y="123331"/>
                </a:lnTo>
                <a:lnTo>
                  <a:pt x="138561" y="138488"/>
                </a:lnTo>
                <a:lnTo>
                  <a:pt x="142333" y="152002"/>
                </a:lnTo>
                <a:lnTo>
                  <a:pt x="118846" y="152002"/>
                </a:lnTo>
                <a:lnTo>
                  <a:pt x="100086" y="165185"/>
                </a:lnTo>
                <a:lnTo>
                  <a:pt x="81597" y="178489"/>
                </a:lnTo>
                <a:lnTo>
                  <a:pt x="63419" y="191889"/>
                </a:lnTo>
                <a:lnTo>
                  <a:pt x="45590" y="205362"/>
                </a:lnTo>
                <a:lnTo>
                  <a:pt x="327864" y="205362"/>
                </a:lnTo>
                <a:lnTo>
                  <a:pt x="329765" y="207809"/>
                </a:lnTo>
                <a:lnTo>
                  <a:pt x="257683" y="225698"/>
                </a:lnTo>
                <a:lnTo>
                  <a:pt x="237096" y="226317"/>
                </a:lnTo>
                <a:lnTo>
                  <a:pt x="236999" y="226823"/>
                </a:lnTo>
                <a:lnTo>
                  <a:pt x="213995" y="226823"/>
                </a:lnTo>
                <a:lnTo>
                  <a:pt x="166376" y="227420"/>
                </a:lnTo>
                <a:lnTo>
                  <a:pt x="166426" y="227559"/>
                </a:lnTo>
                <a:lnTo>
                  <a:pt x="142477" y="227559"/>
                </a:lnTo>
                <a:lnTo>
                  <a:pt x="7233" y="228397"/>
                </a:lnTo>
                <a:close/>
              </a:path>
              <a:path w="330834" h="356234">
                <a:moveTo>
                  <a:pt x="173527" y="115319"/>
                </a:moveTo>
                <a:lnTo>
                  <a:pt x="132514" y="115319"/>
                </a:lnTo>
                <a:lnTo>
                  <a:pt x="140396" y="110051"/>
                </a:lnTo>
                <a:lnTo>
                  <a:pt x="164191" y="94452"/>
                </a:lnTo>
                <a:lnTo>
                  <a:pt x="120781" y="63856"/>
                </a:lnTo>
                <a:lnTo>
                  <a:pt x="159851" y="63856"/>
                </a:lnTo>
                <a:lnTo>
                  <a:pt x="184811" y="81305"/>
                </a:lnTo>
                <a:lnTo>
                  <a:pt x="220164" y="81305"/>
                </a:lnTo>
                <a:lnTo>
                  <a:pt x="218872" y="86746"/>
                </a:lnTo>
                <a:lnTo>
                  <a:pt x="204816" y="95429"/>
                </a:lnTo>
                <a:lnTo>
                  <a:pt x="220575" y="106819"/>
                </a:lnTo>
                <a:lnTo>
                  <a:pt x="222804" y="108466"/>
                </a:lnTo>
                <a:lnTo>
                  <a:pt x="184163" y="108466"/>
                </a:lnTo>
                <a:lnTo>
                  <a:pt x="173527" y="115319"/>
                </a:lnTo>
                <a:close/>
              </a:path>
              <a:path w="330834" h="356234">
                <a:moveTo>
                  <a:pt x="220164" y="81305"/>
                </a:moveTo>
                <a:lnTo>
                  <a:pt x="184811" y="81305"/>
                </a:lnTo>
                <a:lnTo>
                  <a:pt x="196072" y="74252"/>
                </a:lnTo>
                <a:lnTo>
                  <a:pt x="207027" y="67534"/>
                </a:lnTo>
                <a:lnTo>
                  <a:pt x="213985" y="69173"/>
                </a:lnTo>
                <a:lnTo>
                  <a:pt x="220523" y="79792"/>
                </a:lnTo>
                <a:lnTo>
                  <a:pt x="220164" y="81305"/>
                </a:lnTo>
                <a:close/>
              </a:path>
              <a:path w="330834" h="356234">
                <a:moveTo>
                  <a:pt x="327492" y="204883"/>
                </a:moveTo>
                <a:lnTo>
                  <a:pt x="158617" y="204883"/>
                </a:lnTo>
                <a:lnTo>
                  <a:pt x="218374" y="204147"/>
                </a:lnTo>
                <a:lnTo>
                  <a:pt x="221524" y="188125"/>
                </a:lnTo>
                <a:lnTo>
                  <a:pt x="224448" y="173508"/>
                </a:lnTo>
                <a:lnTo>
                  <a:pt x="227587" y="158172"/>
                </a:lnTo>
                <a:lnTo>
                  <a:pt x="230808" y="142840"/>
                </a:lnTo>
                <a:lnTo>
                  <a:pt x="219362" y="134064"/>
                </a:lnTo>
                <a:lnTo>
                  <a:pt x="207744" y="125422"/>
                </a:lnTo>
                <a:lnTo>
                  <a:pt x="195996" y="116896"/>
                </a:lnTo>
                <a:lnTo>
                  <a:pt x="184163" y="108466"/>
                </a:lnTo>
                <a:lnTo>
                  <a:pt x="222804" y="108466"/>
                </a:lnTo>
                <a:lnTo>
                  <a:pt x="228388" y="112593"/>
                </a:lnTo>
                <a:lnTo>
                  <a:pt x="236136" y="118429"/>
                </a:lnTo>
                <a:lnTo>
                  <a:pt x="259318" y="118429"/>
                </a:lnTo>
                <a:lnTo>
                  <a:pt x="255820" y="133855"/>
                </a:lnTo>
                <a:lnTo>
                  <a:pt x="275371" y="150344"/>
                </a:lnTo>
                <a:lnTo>
                  <a:pt x="284473" y="158773"/>
                </a:lnTo>
                <a:lnTo>
                  <a:pt x="250509" y="158773"/>
                </a:lnTo>
                <a:lnTo>
                  <a:pt x="248216" y="169907"/>
                </a:lnTo>
                <a:lnTo>
                  <a:pt x="245952" y="181088"/>
                </a:lnTo>
                <a:lnTo>
                  <a:pt x="243715" y="192317"/>
                </a:lnTo>
                <a:lnTo>
                  <a:pt x="241497" y="203597"/>
                </a:lnTo>
                <a:lnTo>
                  <a:pt x="326436" y="203597"/>
                </a:lnTo>
                <a:lnTo>
                  <a:pt x="327492" y="204883"/>
                </a:lnTo>
                <a:close/>
              </a:path>
              <a:path w="330834" h="356234">
                <a:moveTo>
                  <a:pt x="327864" y="205362"/>
                </a:moveTo>
                <a:lnTo>
                  <a:pt x="45590" y="205362"/>
                </a:lnTo>
                <a:lnTo>
                  <a:pt x="134864" y="205000"/>
                </a:lnTo>
                <a:lnTo>
                  <a:pt x="130642" y="191832"/>
                </a:lnTo>
                <a:lnTo>
                  <a:pt x="126530" y="178489"/>
                </a:lnTo>
                <a:lnTo>
                  <a:pt x="122592" y="165185"/>
                </a:lnTo>
                <a:lnTo>
                  <a:pt x="118846" y="152002"/>
                </a:lnTo>
                <a:lnTo>
                  <a:pt x="142333" y="152002"/>
                </a:lnTo>
                <a:lnTo>
                  <a:pt x="143228" y="155210"/>
                </a:lnTo>
                <a:lnTo>
                  <a:pt x="148127" y="171854"/>
                </a:lnTo>
                <a:lnTo>
                  <a:pt x="153257" y="188413"/>
                </a:lnTo>
                <a:lnTo>
                  <a:pt x="158617" y="204883"/>
                </a:lnTo>
                <a:lnTo>
                  <a:pt x="327492" y="204883"/>
                </a:lnTo>
                <a:lnTo>
                  <a:pt x="327864" y="205362"/>
                </a:lnTo>
                <a:close/>
              </a:path>
              <a:path w="330834" h="356234">
                <a:moveTo>
                  <a:pt x="326436" y="203597"/>
                </a:moveTo>
                <a:lnTo>
                  <a:pt x="241497" y="203597"/>
                </a:lnTo>
                <a:lnTo>
                  <a:pt x="254982" y="203185"/>
                </a:lnTo>
                <a:lnTo>
                  <a:pt x="295230" y="201479"/>
                </a:lnTo>
                <a:lnTo>
                  <a:pt x="284821" y="190373"/>
                </a:lnTo>
                <a:lnTo>
                  <a:pt x="273857" y="179570"/>
                </a:lnTo>
                <a:lnTo>
                  <a:pt x="262400" y="169045"/>
                </a:lnTo>
                <a:lnTo>
                  <a:pt x="250509" y="158773"/>
                </a:lnTo>
                <a:lnTo>
                  <a:pt x="284473" y="158773"/>
                </a:lnTo>
                <a:lnTo>
                  <a:pt x="293938" y="167538"/>
                </a:lnTo>
                <a:lnTo>
                  <a:pt x="311292" y="185555"/>
                </a:lnTo>
                <a:lnTo>
                  <a:pt x="326436" y="203597"/>
                </a:lnTo>
                <a:close/>
              </a:path>
              <a:path w="330834" h="356234">
                <a:moveTo>
                  <a:pt x="221391" y="308182"/>
                </a:moveTo>
                <a:lnTo>
                  <a:pt x="198384" y="308182"/>
                </a:lnTo>
                <a:lnTo>
                  <a:pt x="201121" y="294128"/>
                </a:lnTo>
                <a:lnTo>
                  <a:pt x="213995" y="226823"/>
                </a:lnTo>
                <a:lnTo>
                  <a:pt x="236999" y="226823"/>
                </a:lnTo>
                <a:lnTo>
                  <a:pt x="227046" y="278944"/>
                </a:lnTo>
                <a:lnTo>
                  <a:pt x="222697" y="301525"/>
                </a:lnTo>
                <a:lnTo>
                  <a:pt x="221391" y="308182"/>
                </a:lnTo>
                <a:close/>
              </a:path>
              <a:path w="330834" h="356234">
                <a:moveTo>
                  <a:pt x="203049" y="355939"/>
                </a:moveTo>
                <a:lnTo>
                  <a:pt x="198278" y="355939"/>
                </a:lnTo>
                <a:lnTo>
                  <a:pt x="194280" y="353460"/>
                </a:lnTo>
                <a:lnTo>
                  <a:pt x="165822" y="289251"/>
                </a:lnTo>
                <a:lnTo>
                  <a:pt x="142477" y="227559"/>
                </a:lnTo>
                <a:lnTo>
                  <a:pt x="166426" y="227559"/>
                </a:lnTo>
                <a:lnTo>
                  <a:pt x="173840" y="247847"/>
                </a:lnTo>
                <a:lnTo>
                  <a:pt x="181664" y="268118"/>
                </a:lnTo>
                <a:lnTo>
                  <a:pt x="189846" y="288231"/>
                </a:lnTo>
                <a:lnTo>
                  <a:pt x="198384" y="308182"/>
                </a:lnTo>
                <a:lnTo>
                  <a:pt x="221391" y="308182"/>
                </a:lnTo>
                <a:lnTo>
                  <a:pt x="218243" y="324223"/>
                </a:lnTo>
                <a:lnTo>
                  <a:pt x="212692" y="351675"/>
                </a:lnTo>
                <a:lnTo>
                  <a:pt x="208780" y="355277"/>
                </a:lnTo>
                <a:lnTo>
                  <a:pt x="203506" y="355908"/>
                </a:lnTo>
                <a:lnTo>
                  <a:pt x="203049" y="355939"/>
                </a:lnTo>
                <a:close/>
              </a:path>
            </a:pathLst>
          </a:custGeom>
          <a:solidFill>
            <a:srgbClr val="FFD26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10792993" y="4999059"/>
            <a:ext cx="297815" cy="344170"/>
          </a:xfrm>
          <a:custGeom>
            <a:avLst/>
            <a:gdLst/>
            <a:ahLst/>
            <a:cxnLst/>
            <a:rect l="l" t="t" r="r" b="b"/>
            <a:pathLst>
              <a:path w="297815" h="344170">
                <a:moveTo>
                  <a:pt x="190913" y="123044"/>
                </a:moveTo>
                <a:lnTo>
                  <a:pt x="166966" y="123044"/>
                </a:lnTo>
                <a:lnTo>
                  <a:pt x="157752" y="96236"/>
                </a:lnTo>
                <a:lnTo>
                  <a:pt x="149001" y="69351"/>
                </a:lnTo>
                <a:lnTo>
                  <a:pt x="140805" y="42409"/>
                </a:lnTo>
                <a:lnTo>
                  <a:pt x="133256" y="15430"/>
                </a:lnTo>
                <a:lnTo>
                  <a:pt x="131648" y="9404"/>
                </a:lnTo>
                <a:lnTo>
                  <a:pt x="135230" y="3217"/>
                </a:lnTo>
                <a:lnTo>
                  <a:pt x="147291" y="0"/>
                </a:lnTo>
                <a:lnTo>
                  <a:pt x="153477" y="3580"/>
                </a:lnTo>
                <a:lnTo>
                  <a:pt x="155085" y="9614"/>
                </a:lnTo>
                <a:lnTo>
                  <a:pt x="163293" y="38848"/>
                </a:lnTo>
                <a:lnTo>
                  <a:pt x="172206" y="67880"/>
                </a:lnTo>
                <a:lnTo>
                  <a:pt x="181747" y="96800"/>
                </a:lnTo>
                <a:lnTo>
                  <a:pt x="190913" y="123044"/>
                </a:lnTo>
                <a:close/>
              </a:path>
              <a:path w="297815" h="344170">
                <a:moveTo>
                  <a:pt x="128894" y="118776"/>
                </a:moveTo>
                <a:lnTo>
                  <a:pt x="103763" y="118776"/>
                </a:lnTo>
                <a:lnTo>
                  <a:pt x="106703" y="112694"/>
                </a:lnTo>
                <a:lnTo>
                  <a:pt x="115279" y="95305"/>
                </a:lnTo>
                <a:lnTo>
                  <a:pt x="122058" y="93030"/>
                </a:lnTo>
                <a:lnTo>
                  <a:pt x="133240" y="98559"/>
                </a:lnTo>
                <a:lnTo>
                  <a:pt x="135528" y="105335"/>
                </a:lnTo>
                <a:lnTo>
                  <a:pt x="128894" y="118776"/>
                </a:lnTo>
                <a:close/>
              </a:path>
              <a:path w="297815" h="344170">
                <a:moveTo>
                  <a:pt x="31517" y="337413"/>
                </a:moveTo>
                <a:lnTo>
                  <a:pt x="26237" y="337167"/>
                </a:lnTo>
                <a:lnTo>
                  <a:pt x="18639" y="331174"/>
                </a:lnTo>
                <a:lnTo>
                  <a:pt x="17171" y="326098"/>
                </a:lnTo>
                <a:lnTo>
                  <a:pt x="18786" y="321543"/>
                </a:lnTo>
                <a:lnTo>
                  <a:pt x="30064" y="290598"/>
                </a:lnTo>
                <a:lnTo>
                  <a:pt x="41870" y="259895"/>
                </a:lnTo>
                <a:lnTo>
                  <a:pt x="54499" y="228659"/>
                </a:lnTo>
                <a:lnTo>
                  <a:pt x="67773" y="197332"/>
                </a:lnTo>
                <a:lnTo>
                  <a:pt x="51377" y="181472"/>
                </a:lnTo>
                <a:lnTo>
                  <a:pt x="19402" y="148807"/>
                </a:lnTo>
                <a:lnTo>
                  <a:pt x="0" y="123547"/>
                </a:lnTo>
                <a:lnTo>
                  <a:pt x="4155" y="115201"/>
                </a:lnTo>
                <a:lnTo>
                  <a:pt x="8569" y="112694"/>
                </a:lnTo>
                <a:lnTo>
                  <a:pt x="13227" y="113164"/>
                </a:lnTo>
                <a:lnTo>
                  <a:pt x="31525" y="114675"/>
                </a:lnTo>
                <a:lnTo>
                  <a:pt x="50070" y="115915"/>
                </a:lnTo>
                <a:lnTo>
                  <a:pt x="103763" y="118776"/>
                </a:lnTo>
                <a:lnTo>
                  <a:pt x="128894" y="118776"/>
                </a:lnTo>
                <a:lnTo>
                  <a:pt x="128217" y="120147"/>
                </a:lnTo>
                <a:lnTo>
                  <a:pt x="147616" y="121452"/>
                </a:lnTo>
                <a:lnTo>
                  <a:pt x="166966" y="123044"/>
                </a:lnTo>
                <a:lnTo>
                  <a:pt x="190913" y="123044"/>
                </a:lnTo>
                <a:lnTo>
                  <a:pt x="191839" y="125695"/>
                </a:lnTo>
                <a:lnTo>
                  <a:pt x="217160" y="129312"/>
                </a:lnTo>
                <a:lnTo>
                  <a:pt x="242023" y="134050"/>
                </a:lnTo>
                <a:lnTo>
                  <a:pt x="257480" y="137921"/>
                </a:lnTo>
                <a:lnTo>
                  <a:pt x="40214" y="137921"/>
                </a:lnTo>
                <a:lnTo>
                  <a:pt x="49385" y="147434"/>
                </a:lnTo>
                <a:lnTo>
                  <a:pt x="58650" y="156841"/>
                </a:lnTo>
                <a:lnTo>
                  <a:pt x="68007" y="166142"/>
                </a:lnTo>
                <a:lnTo>
                  <a:pt x="77455" y="175337"/>
                </a:lnTo>
                <a:lnTo>
                  <a:pt x="102241" y="175337"/>
                </a:lnTo>
                <a:lnTo>
                  <a:pt x="99374" y="181686"/>
                </a:lnTo>
                <a:lnTo>
                  <a:pt x="94868" y="191777"/>
                </a:lnTo>
                <a:lnTo>
                  <a:pt x="107696" y="203484"/>
                </a:lnTo>
                <a:lnTo>
                  <a:pt x="119198" y="213688"/>
                </a:lnTo>
                <a:lnTo>
                  <a:pt x="85322" y="213688"/>
                </a:lnTo>
                <a:lnTo>
                  <a:pt x="76408" y="234803"/>
                </a:lnTo>
                <a:lnTo>
                  <a:pt x="67789" y="255881"/>
                </a:lnTo>
                <a:lnTo>
                  <a:pt x="59483" y="276877"/>
                </a:lnTo>
                <a:lnTo>
                  <a:pt x="51508" y="297748"/>
                </a:lnTo>
                <a:lnTo>
                  <a:pt x="93764" y="297748"/>
                </a:lnTo>
                <a:lnTo>
                  <a:pt x="31517" y="337413"/>
                </a:lnTo>
                <a:close/>
              </a:path>
              <a:path w="297815" h="344170">
                <a:moveTo>
                  <a:pt x="102241" y="175337"/>
                </a:moveTo>
                <a:lnTo>
                  <a:pt x="77455" y="175337"/>
                </a:lnTo>
                <a:lnTo>
                  <a:pt x="82073" y="165091"/>
                </a:lnTo>
                <a:lnTo>
                  <a:pt x="85275" y="158060"/>
                </a:lnTo>
                <a:lnTo>
                  <a:pt x="89353" y="149209"/>
                </a:lnTo>
                <a:lnTo>
                  <a:pt x="93250" y="140848"/>
                </a:lnTo>
                <a:lnTo>
                  <a:pt x="40214" y="137921"/>
                </a:lnTo>
                <a:lnTo>
                  <a:pt x="257480" y="137921"/>
                </a:lnTo>
                <a:lnTo>
                  <a:pt x="266293" y="140129"/>
                </a:lnTo>
                <a:lnTo>
                  <a:pt x="272519" y="142149"/>
                </a:lnTo>
                <a:lnTo>
                  <a:pt x="117614" y="142149"/>
                </a:lnTo>
                <a:lnTo>
                  <a:pt x="111808" y="154498"/>
                </a:lnTo>
                <a:lnTo>
                  <a:pt x="106079" y="166891"/>
                </a:lnTo>
                <a:lnTo>
                  <a:pt x="102241" y="175337"/>
                </a:lnTo>
                <a:close/>
              </a:path>
              <a:path w="297815" h="344170">
                <a:moveTo>
                  <a:pt x="189057" y="237445"/>
                </a:moveTo>
                <a:lnTo>
                  <a:pt x="147086" y="237445"/>
                </a:lnTo>
                <a:lnTo>
                  <a:pt x="197361" y="205148"/>
                </a:lnTo>
                <a:lnTo>
                  <a:pt x="191791" y="190572"/>
                </a:lnTo>
                <a:lnTo>
                  <a:pt x="186262" y="175947"/>
                </a:lnTo>
                <a:lnTo>
                  <a:pt x="179607" y="158060"/>
                </a:lnTo>
                <a:lnTo>
                  <a:pt x="175389" y="146573"/>
                </a:lnTo>
                <a:lnTo>
                  <a:pt x="161033" y="145199"/>
                </a:lnTo>
                <a:lnTo>
                  <a:pt x="146599" y="144030"/>
                </a:lnTo>
                <a:lnTo>
                  <a:pt x="117614" y="142149"/>
                </a:lnTo>
                <a:lnTo>
                  <a:pt x="272519" y="142149"/>
                </a:lnTo>
                <a:lnTo>
                  <a:pt x="289833" y="147770"/>
                </a:lnTo>
                <a:lnTo>
                  <a:pt x="293758" y="149209"/>
                </a:lnTo>
                <a:lnTo>
                  <a:pt x="294099" y="149634"/>
                </a:lnTo>
                <a:lnTo>
                  <a:pt x="200548" y="149634"/>
                </a:lnTo>
                <a:lnTo>
                  <a:pt x="208517" y="170976"/>
                </a:lnTo>
                <a:lnTo>
                  <a:pt x="212574" y="181686"/>
                </a:lnTo>
                <a:lnTo>
                  <a:pt x="216676" y="192427"/>
                </a:lnTo>
                <a:lnTo>
                  <a:pt x="257061" y="192427"/>
                </a:lnTo>
                <a:lnTo>
                  <a:pt x="242124" y="202585"/>
                </a:lnTo>
                <a:lnTo>
                  <a:pt x="224991" y="214020"/>
                </a:lnTo>
                <a:lnTo>
                  <a:pt x="229912" y="226694"/>
                </a:lnTo>
                <a:lnTo>
                  <a:pt x="205675" y="226694"/>
                </a:lnTo>
                <a:lnTo>
                  <a:pt x="189057" y="237445"/>
                </a:lnTo>
                <a:close/>
              </a:path>
              <a:path w="297815" h="344170">
                <a:moveTo>
                  <a:pt x="257061" y="192427"/>
                </a:moveTo>
                <a:lnTo>
                  <a:pt x="216676" y="192427"/>
                </a:lnTo>
                <a:lnTo>
                  <a:pt x="239046" y="177385"/>
                </a:lnTo>
                <a:lnTo>
                  <a:pt x="261119" y="162145"/>
                </a:lnTo>
                <a:lnTo>
                  <a:pt x="246403" y="158244"/>
                </a:lnTo>
                <a:lnTo>
                  <a:pt x="231376" y="154895"/>
                </a:lnTo>
                <a:lnTo>
                  <a:pt x="216078" y="152043"/>
                </a:lnTo>
                <a:lnTo>
                  <a:pt x="200548" y="149634"/>
                </a:lnTo>
                <a:lnTo>
                  <a:pt x="294099" y="149634"/>
                </a:lnTo>
                <a:lnTo>
                  <a:pt x="296563" y="152699"/>
                </a:lnTo>
                <a:lnTo>
                  <a:pt x="297701" y="160977"/>
                </a:lnTo>
                <a:lnTo>
                  <a:pt x="295935" y="165091"/>
                </a:lnTo>
                <a:lnTo>
                  <a:pt x="275935" y="179347"/>
                </a:lnTo>
                <a:lnTo>
                  <a:pt x="259117" y="191029"/>
                </a:lnTo>
                <a:lnTo>
                  <a:pt x="257061" y="192427"/>
                </a:lnTo>
                <a:close/>
              </a:path>
              <a:path w="297815" h="344170">
                <a:moveTo>
                  <a:pt x="93764" y="297748"/>
                </a:moveTo>
                <a:lnTo>
                  <a:pt x="51508" y="297748"/>
                </a:lnTo>
                <a:lnTo>
                  <a:pt x="127011" y="250130"/>
                </a:lnTo>
                <a:lnTo>
                  <a:pt x="116446" y="241204"/>
                </a:lnTo>
                <a:lnTo>
                  <a:pt x="105975" y="232154"/>
                </a:lnTo>
                <a:lnTo>
                  <a:pt x="95600" y="222981"/>
                </a:lnTo>
                <a:lnTo>
                  <a:pt x="85322" y="213688"/>
                </a:lnTo>
                <a:lnTo>
                  <a:pt x="119198" y="213688"/>
                </a:lnTo>
                <a:lnTo>
                  <a:pt x="120676" y="214999"/>
                </a:lnTo>
                <a:lnTo>
                  <a:pt x="133808" y="226320"/>
                </a:lnTo>
                <a:lnTo>
                  <a:pt x="147086" y="237445"/>
                </a:lnTo>
                <a:lnTo>
                  <a:pt x="189057" y="237445"/>
                </a:lnTo>
                <a:lnTo>
                  <a:pt x="165617" y="252436"/>
                </a:lnTo>
                <a:lnTo>
                  <a:pt x="182040" y="265224"/>
                </a:lnTo>
                <a:lnTo>
                  <a:pt x="145423" y="265224"/>
                </a:lnTo>
                <a:lnTo>
                  <a:pt x="93764" y="297748"/>
                </a:lnTo>
                <a:close/>
              </a:path>
              <a:path w="297815" h="344170">
                <a:moveTo>
                  <a:pt x="259754" y="303947"/>
                </a:moveTo>
                <a:lnTo>
                  <a:pt x="235582" y="303947"/>
                </a:lnTo>
                <a:lnTo>
                  <a:pt x="228465" y="285452"/>
                </a:lnTo>
                <a:lnTo>
                  <a:pt x="220169" y="264016"/>
                </a:lnTo>
                <a:lnTo>
                  <a:pt x="205675" y="226694"/>
                </a:lnTo>
                <a:lnTo>
                  <a:pt x="229912" y="226694"/>
                </a:lnTo>
                <a:lnTo>
                  <a:pt x="244437" y="264108"/>
                </a:lnTo>
                <a:lnTo>
                  <a:pt x="252722" y="285556"/>
                </a:lnTo>
                <a:lnTo>
                  <a:pt x="259754" y="303947"/>
                </a:lnTo>
                <a:close/>
              </a:path>
              <a:path w="297815" h="344170">
                <a:moveTo>
                  <a:pt x="261021" y="343924"/>
                </a:moveTo>
                <a:lnTo>
                  <a:pt x="256388" y="343924"/>
                </a:lnTo>
                <a:lnTo>
                  <a:pt x="254270" y="343337"/>
                </a:lnTo>
                <a:lnTo>
                  <a:pt x="197935" y="305161"/>
                </a:lnTo>
                <a:lnTo>
                  <a:pt x="145423" y="265224"/>
                </a:lnTo>
                <a:lnTo>
                  <a:pt x="182040" y="265224"/>
                </a:lnTo>
                <a:lnTo>
                  <a:pt x="182776" y="265798"/>
                </a:lnTo>
                <a:lnTo>
                  <a:pt x="200161" y="278840"/>
                </a:lnTo>
                <a:lnTo>
                  <a:pt x="217765" y="291558"/>
                </a:lnTo>
                <a:lnTo>
                  <a:pt x="235582" y="303947"/>
                </a:lnTo>
                <a:lnTo>
                  <a:pt x="259754" y="303947"/>
                </a:lnTo>
                <a:lnTo>
                  <a:pt x="260938" y="307043"/>
                </a:lnTo>
                <a:lnTo>
                  <a:pt x="269085" y="328687"/>
                </a:lnTo>
                <a:lnTo>
                  <a:pt x="270781" y="333241"/>
                </a:lnTo>
                <a:lnTo>
                  <a:pt x="269376" y="338370"/>
                </a:lnTo>
                <a:lnTo>
                  <a:pt x="263534" y="343081"/>
                </a:lnTo>
                <a:lnTo>
                  <a:pt x="261021" y="343924"/>
                </a:lnTo>
                <a:close/>
              </a:path>
            </a:pathLst>
          </a:custGeom>
          <a:solidFill>
            <a:srgbClr val="FFD26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11300026" y="7292096"/>
            <a:ext cx="274320" cy="199390"/>
          </a:xfrm>
          <a:custGeom>
            <a:avLst/>
            <a:gdLst/>
            <a:ahLst/>
            <a:cxnLst/>
            <a:rect l="l" t="t" r="r" b="b"/>
            <a:pathLst>
              <a:path w="274320" h="199390">
                <a:moveTo>
                  <a:pt x="23179" y="199003"/>
                </a:moveTo>
                <a:lnTo>
                  <a:pt x="15306" y="199003"/>
                </a:lnTo>
                <a:lnTo>
                  <a:pt x="13614" y="198724"/>
                </a:lnTo>
                <a:lnTo>
                  <a:pt x="4110" y="195370"/>
                </a:lnTo>
                <a:lnTo>
                  <a:pt x="0" y="186767"/>
                </a:lnTo>
                <a:lnTo>
                  <a:pt x="2768" y="178922"/>
                </a:lnTo>
                <a:lnTo>
                  <a:pt x="25736" y="129390"/>
                </a:lnTo>
                <a:lnTo>
                  <a:pt x="54816" y="90534"/>
                </a:lnTo>
                <a:lnTo>
                  <a:pt x="88962" y="60785"/>
                </a:lnTo>
                <a:lnTo>
                  <a:pt x="127126" y="38575"/>
                </a:lnTo>
                <a:lnTo>
                  <a:pt x="168261" y="22337"/>
                </a:lnTo>
                <a:lnTo>
                  <a:pt x="211322" y="10504"/>
                </a:lnTo>
                <a:lnTo>
                  <a:pt x="255259" y="1507"/>
                </a:lnTo>
                <a:lnTo>
                  <a:pt x="263423" y="0"/>
                </a:lnTo>
                <a:lnTo>
                  <a:pt x="271293" y="5411"/>
                </a:lnTo>
                <a:lnTo>
                  <a:pt x="274305" y="21770"/>
                </a:lnTo>
                <a:lnTo>
                  <a:pt x="268891" y="29617"/>
                </a:lnTo>
                <a:lnTo>
                  <a:pt x="260710" y="31124"/>
                </a:lnTo>
                <a:lnTo>
                  <a:pt x="212497" y="41147"/>
                </a:lnTo>
                <a:lnTo>
                  <a:pt x="166627" y="54685"/>
                </a:lnTo>
                <a:lnTo>
                  <a:pt x="124331" y="73986"/>
                </a:lnTo>
                <a:lnTo>
                  <a:pt x="86837" y="101298"/>
                </a:lnTo>
                <a:lnTo>
                  <a:pt x="55374" y="138871"/>
                </a:lnTo>
                <a:lnTo>
                  <a:pt x="31173" y="188951"/>
                </a:lnTo>
                <a:lnTo>
                  <a:pt x="28990" y="195135"/>
                </a:lnTo>
                <a:lnTo>
                  <a:pt x="23179" y="199003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395183" y="1686366"/>
            <a:ext cx="5622131" cy="32563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395183" y="1328008"/>
            <a:ext cx="5622290" cy="341630"/>
          </a:xfrm>
          <a:custGeom>
            <a:avLst/>
            <a:gdLst/>
            <a:ahLst/>
            <a:cxnLst/>
            <a:rect l="l" t="t" r="r" b="b"/>
            <a:pathLst>
              <a:path w="5622290" h="341630">
                <a:moveTo>
                  <a:pt x="5622105" y="341392"/>
                </a:moveTo>
                <a:lnTo>
                  <a:pt x="0" y="341392"/>
                </a:lnTo>
                <a:lnTo>
                  <a:pt x="0" y="100409"/>
                </a:lnTo>
                <a:lnTo>
                  <a:pt x="7888" y="61325"/>
                </a:lnTo>
                <a:lnTo>
                  <a:pt x="29402" y="29408"/>
                </a:lnTo>
                <a:lnTo>
                  <a:pt x="61313" y="7890"/>
                </a:lnTo>
                <a:lnTo>
                  <a:pt x="100394" y="0"/>
                </a:lnTo>
                <a:lnTo>
                  <a:pt x="5521711" y="0"/>
                </a:lnTo>
                <a:lnTo>
                  <a:pt x="5560787" y="7890"/>
                </a:lnTo>
                <a:lnTo>
                  <a:pt x="5592699" y="29408"/>
                </a:lnTo>
                <a:lnTo>
                  <a:pt x="5614215" y="61325"/>
                </a:lnTo>
                <a:lnTo>
                  <a:pt x="5622105" y="100409"/>
                </a:lnTo>
                <a:lnTo>
                  <a:pt x="5622105" y="341392"/>
                </a:lnTo>
                <a:close/>
              </a:path>
            </a:pathLst>
          </a:custGeom>
          <a:solidFill>
            <a:srgbClr val="E3E9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751355" y="1413356"/>
            <a:ext cx="3609340" cy="170815"/>
          </a:xfrm>
          <a:custGeom>
            <a:avLst/>
            <a:gdLst/>
            <a:ahLst/>
            <a:cxnLst/>
            <a:rect l="l" t="t" r="r" b="b"/>
            <a:pathLst>
              <a:path w="3609340" h="170815">
                <a:moveTo>
                  <a:pt x="3523846" y="170695"/>
                </a:moveTo>
                <a:lnTo>
                  <a:pt x="85334" y="170695"/>
                </a:lnTo>
                <a:lnTo>
                  <a:pt x="52115" y="163988"/>
                </a:lnTo>
                <a:lnTo>
                  <a:pt x="24990" y="145697"/>
                </a:lnTo>
                <a:lnTo>
                  <a:pt x="6704" y="118568"/>
                </a:lnTo>
                <a:lnTo>
                  <a:pt x="0" y="85347"/>
                </a:lnTo>
                <a:lnTo>
                  <a:pt x="6704" y="52127"/>
                </a:lnTo>
                <a:lnTo>
                  <a:pt x="24990" y="24998"/>
                </a:lnTo>
                <a:lnTo>
                  <a:pt x="52115" y="6707"/>
                </a:lnTo>
                <a:lnTo>
                  <a:pt x="85334" y="0"/>
                </a:lnTo>
                <a:lnTo>
                  <a:pt x="3523846" y="0"/>
                </a:lnTo>
                <a:lnTo>
                  <a:pt x="3557061" y="6707"/>
                </a:lnTo>
                <a:lnTo>
                  <a:pt x="3584186" y="24998"/>
                </a:lnTo>
                <a:lnTo>
                  <a:pt x="3602474" y="52127"/>
                </a:lnTo>
                <a:lnTo>
                  <a:pt x="3609180" y="85347"/>
                </a:lnTo>
                <a:lnTo>
                  <a:pt x="3602474" y="118568"/>
                </a:lnTo>
                <a:lnTo>
                  <a:pt x="3584186" y="145697"/>
                </a:lnTo>
                <a:lnTo>
                  <a:pt x="3557062" y="163988"/>
                </a:lnTo>
                <a:lnTo>
                  <a:pt x="3523846" y="17069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1500697" y="1443935"/>
            <a:ext cx="370840" cy="109855"/>
          </a:xfrm>
          <a:custGeom>
            <a:avLst/>
            <a:gdLst/>
            <a:ahLst/>
            <a:cxnLst/>
            <a:rect l="l" t="t" r="r" b="b"/>
            <a:pathLst>
              <a:path w="370840" h="109855">
                <a:moveTo>
                  <a:pt x="368431" y="13992"/>
                </a:moveTo>
                <a:lnTo>
                  <a:pt x="243095" y="13992"/>
                </a:lnTo>
                <a:lnTo>
                  <a:pt x="241113" y="12021"/>
                </a:lnTo>
                <a:lnTo>
                  <a:pt x="241113" y="7148"/>
                </a:lnTo>
                <a:lnTo>
                  <a:pt x="243095" y="5177"/>
                </a:lnTo>
                <a:lnTo>
                  <a:pt x="368431" y="5177"/>
                </a:lnTo>
                <a:lnTo>
                  <a:pt x="370410" y="7148"/>
                </a:lnTo>
                <a:lnTo>
                  <a:pt x="370410" y="12021"/>
                </a:lnTo>
                <a:lnTo>
                  <a:pt x="368431" y="13992"/>
                </a:lnTo>
                <a:close/>
              </a:path>
              <a:path w="370840" h="109855">
                <a:moveTo>
                  <a:pt x="368431" y="59176"/>
                </a:moveTo>
                <a:lnTo>
                  <a:pt x="243094" y="59176"/>
                </a:lnTo>
                <a:lnTo>
                  <a:pt x="241113" y="57205"/>
                </a:lnTo>
                <a:lnTo>
                  <a:pt x="241113" y="52332"/>
                </a:lnTo>
                <a:lnTo>
                  <a:pt x="243095" y="50361"/>
                </a:lnTo>
                <a:lnTo>
                  <a:pt x="368432" y="50361"/>
                </a:lnTo>
                <a:lnTo>
                  <a:pt x="370410" y="52332"/>
                </a:lnTo>
                <a:lnTo>
                  <a:pt x="370410" y="57205"/>
                </a:lnTo>
                <a:lnTo>
                  <a:pt x="368431" y="59176"/>
                </a:lnTo>
                <a:close/>
              </a:path>
              <a:path w="370840" h="109855">
                <a:moveTo>
                  <a:pt x="368431" y="104361"/>
                </a:moveTo>
                <a:lnTo>
                  <a:pt x="243094" y="104361"/>
                </a:lnTo>
                <a:lnTo>
                  <a:pt x="241113" y="102390"/>
                </a:lnTo>
                <a:lnTo>
                  <a:pt x="241113" y="97517"/>
                </a:lnTo>
                <a:lnTo>
                  <a:pt x="243095" y="95546"/>
                </a:lnTo>
                <a:lnTo>
                  <a:pt x="368432" y="95546"/>
                </a:lnTo>
                <a:lnTo>
                  <a:pt x="370410" y="97517"/>
                </a:lnTo>
                <a:lnTo>
                  <a:pt x="370410" y="102390"/>
                </a:lnTo>
                <a:lnTo>
                  <a:pt x="368431" y="104361"/>
                </a:lnTo>
                <a:close/>
              </a:path>
              <a:path w="370840" h="109855">
                <a:moveTo>
                  <a:pt x="22037" y="93962"/>
                </a:moveTo>
                <a:lnTo>
                  <a:pt x="9136" y="93962"/>
                </a:lnTo>
                <a:lnTo>
                  <a:pt x="93958" y="9128"/>
                </a:lnTo>
                <a:lnTo>
                  <a:pt x="61384" y="9128"/>
                </a:lnTo>
                <a:lnTo>
                  <a:pt x="59344" y="7084"/>
                </a:lnTo>
                <a:lnTo>
                  <a:pt x="59344" y="2044"/>
                </a:lnTo>
                <a:lnTo>
                  <a:pt x="61384" y="0"/>
                </a:lnTo>
                <a:lnTo>
                  <a:pt x="104987" y="0"/>
                </a:lnTo>
                <a:lnTo>
                  <a:pt x="109555" y="3599"/>
                </a:lnTo>
                <a:lnTo>
                  <a:pt x="109531" y="15575"/>
                </a:lnTo>
                <a:lnTo>
                  <a:pt x="100414" y="15575"/>
                </a:lnTo>
                <a:lnTo>
                  <a:pt x="22037" y="93962"/>
                </a:lnTo>
                <a:close/>
              </a:path>
              <a:path w="370840" h="109855">
                <a:moveTo>
                  <a:pt x="107491" y="50205"/>
                </a:moveTo>
                <a:lnTo>
                  <a:pt x="102454" y="50205"/>
                </a:lnTo>
                <a:lnTo>
                  <a:pt x="100414" y="48160"/>
                </a:lnTo>
                <a:lnTo>
                  <a:pt x="100414" y="15575"/>
                </a:lnTo>
                <a:lnTo>
                  <a:pt x="109531" y="15575"/>
                </a:lnTo>
                <a:lnTo>
                  <a:pt x="109531" y="48160"/>
                </a:lnTo>
                <a:lnTo>
                  <a:pt x="107491" y="50205"/>
                </a:lnTo>
                <a:close/>
              </a:path>
              <a:path w="370840" h="109855">
                <a:moveTo>
                  <a:pt x="48165" y="109537"/>
                </a:moveTo>
                <a:lnTo>
                  <a:pt x="4426" y="109537"/>
                </a:lnTo>
                <a:lnTo>
                  <a:pt x="4127" y="109515"/>
                </a:lnTo>
                <a:lnTo>
                  <a:pt x="0" y="105798"/>
                </a:lnTo>
                <a:lnTo>
                  <a:pt x="19" y="61377"/>
                </a:lnTo>
                <a:lnTo>
                  <a:pt x="2057" y="59333"/>
                </a:lnTo>
                <a:lnTo>
                  <a:pt x="7096" y="59333"/>
                </a:lnTo>
                <a:lnTo>
                  <a:pt x="9136" y="61377"/>
                </a:lnTo>
                <a:lnTo>
                  <a:pt x="9136" y="93962"/>
                </a:lnTo>
                <a:lnTo>
                  <a:pt x="22037" y="93962"/>
                </a:lnTo>
                <a:lnTo>
                  <a:pt x="15592" y="100409"/>
                </a:lnTo>
                <a:lnTo>
                  <a:pt x="48165" y="100409"/>
                </a:lnTo>
                <a:lnTo>
                  <a:pt x="50205" y="102453"/>
                </a:lnTo>
                <a:lnTo>
                  <a:pt x="50205" y="107493"/>
                </a:lnTo>
                <a:lnTo>
                  <a:pt x="48165" y="109537"/>
                </a:lnTo>
                <a:close/>
              </a:path>
            </a:pathLst>
          </a:custGeom>
          <a:solidFill>
            <a:srgbClr val="000000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530050" y="1453520"/>
            <a:ext cx="90355" cy="9036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674621" y="1453520"/>
            <a:ext cx="90355" cy="9036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819183" y="1453520"/>
            <a:ext cx="90355" cy="9036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144301" y="1438458"/>
            <a:ext cx="758825" cy="120650"/>
          </a:xfrm>
          <a:custGeom>
            <a:avLst/>
            <a:gdLst/>
            <a:ahLst/>
            <a:cxnLst/>
            <a:rect l="l" t="t" r="r" b="b"/>
            <a:pathLst>
              <a:path w="758825" h="120650">
                <a:moveTo>
                  <a:pt x="202572" y="110451"/>
                </a:moveTo>
                <a:lnTo>
                  <a:pt x="200004" y="110451"/>
                </a:lnTo>
                <a:lnTo>
                  <a:pt x="198708" y="109960"/>
                </a:lnTo>
                <a:lnTo>
                  <a:pt x="195768" y="107019"/>
                </a:lnTo>
                <a:lnTo>
                  <a:pt x="195768" y="103842"/>
                </a:lnTo>
                <a:lnTo>
                  <a:pt x="239357" y="60246"/>
                </a:lnTo>
                <a:lnTo>
                  <a:pt x="195768" y="16650"/>
                </a:lnTo>
                <a:lnTo>
                  <a:pt x="195768" y="13473"/>
                </a:lnTo>
                <a:lnTo>
                  <a:pt x="199690" y="9551"/>
                </a:lnTo>
                <a:lnTo>
                  <a:pt x="202866" y="9551"/>
                </a:lnTo>
                <a:lnTo>
                  <a:pt x="251966" y="58658"/>
                </a:lnTo>
                <a:lnTo>
                  <a:pt x="251966" y="61835"/>
                </a:lnTo>
                <a:lnTo>
                  <a:pt x="203845" y="109961"/>
                </a:lnTo>
                <a:lnTo>
                  <a:pt x="202572" y="110451"/>
                </a:lnTo>
                <a:close/>
              </a:path>
              <a:path w="758825" h="120650">
                <a:moveTo>
                  <a:pt x="51981" y="110451"/>
                </a:moveTo>
                <a:lnTo>
                  <a:pt x="49413" y="110451"/>
                </a:lnTo>
                <a:lnTo>
                  <a:pt x="48117" y="109960"/>
                </a:lnTo>
                <a:lnTo>
                  <a:pt x="0" y="61835"/>
                </a:lnTo>
                <a:lnTo>
                  <a:pt x="0" y="58658"/>
                </a:lnTo>
                <a:lnTo>
                  <a:pt x="49099" y="9551"/>
                </a:lnTo>
                <a:lnTo>
                  <a:pt x="52275" y="9551"/>
                </a:lnTo>
                <a:lnTo>
                  <a:pt x="56197" y="13473"/>
                </a:lnTo>
                <a:lnTo>
                  <a:pt x="56197" y="16650"/>
                </a:lnTo>
                <a:lnTo>
                  <a:pt x="12607" y="60246"/>
                </a:lnTo>
                <a:lnTo>
                  <a:pt x="56196" y="103842"/>
                </a:lnTo>
                <a:lnTo>
                  <a:pt x="56196" y="107019"/>
                </a:lnTo>
                <a:lnTo>
                  <a:pt x="53254" y="109961"/>
                </a:lnTo>
                <a:lnTo>
                  <a:pt x="51981" y="110451"/>
                </a:lnTo>
                <a:close/>
              </a:path>
              <a:path w="758825" h="120650">
                <a:moveTo>
                  <a:pt x="423029" y="120491"/>
                </a:moveTo>
                <a:lnTo>
                  <a:pt x="399604" y="115749"/>
                </a:lnTo>
                <a:lnTo>
                  <a:pt x="380455" y="102826"/>
                </a:lnTo>
                <a:lnTo>
                  <a:pt x="367534" y="83674"/>
                </a:lnTo>
                <a:lnTo>
                  <a:pt x="362793" y="60244"/>
                </a:lnTo>
                <a:lnTo>
                  <a:pt x="367534" y="36816"/>
                </a:lnTo>
                <a:lnTo>
                  <a:pt x="380455" y="17664"/>
                </a:lnTo>
                <a:lnTo>
                  <a:pt x="399604" y="4741"/>
                </a:lnTo>
                <a:lnTo>
                  <a:pt x="423029" y="0"/>
                </a:lnTo>
                <a:lnTo>
                  <a:pt x="446455" y="4741"/>
                </a:lnTo>
                <a:lnTo>
                  <a:pt x="454306" y="10040"/>
                </a:lnTo>
                <a:lnTo>
                  <a:pt x="423029" y="10040"/>
                </a:lnTo>
                <a:lnTo>
                  <a:pt x="403513" y="13992"/>
                </a:lnTo>
                <a:lnTo>
                  <a:pt x="387555" y="24762"/>
                </a:lnTo>
                <a:lnTo>
                  <a:pt x="376784" y="40722"/>
                </a:lnTo>
                <a:lnTo>
                  <a:pt x="372832" y="60245"/>
                </a:lnTo>
                <a:lnTo>
                  <a:pt x="376784" y="79767"/>
                </a:lnTo>
                <a:lnTo>
                  <a:pt x="387582" y="95746"/>
                </a:lnTo>
                <a:lnTo>
                  <a:pt x="403513" y="106498"/>
                </a:lnTo>
                <a:lnTo>
                  <a:pt x="423029" y="110449"/>
                </a:lnTo>
                <a:lnTo>
                  <a:pt x="456344" y="110449"/>
                </a:lnTo>
                <a:lnTo>
                  <a:pt x="446096" y="115935"/>
                </a:lnTo>
                <a:lnTo>
                  <a:pt x="434876" y="119334"/>
                </a:lnTo>
                <a:lnTo>
                  <a:pt x="423029" y="120491"/>
                </a:lnTo>
                <a:close/>
              </a:path>
              <a:path w="758825" h="120650">
                <a:moveTo>
                  <a:pt x="483062" y="65193"/>
                </a:moveTo>
                <a:lnTo>
                  <a:pt x="472978" y="65193"/>
                </a:lnTo>
                <a:lnTo>
                  <a:pt x="473138" y="63554"/>
                </a:lnTo>
                <a:lnTo>
                  <a:pt x="473226" y="60244"/>
                </a:lnTo>
                <a:lnTo>
                  <a:pt x="469276" y="40722"/>
                </a:lnTo>
                <a:lnTo>
                  <a:pt x="458510" y="24762"/>
                </a:lnTo>
                <a:lnTo>
                  <a:pt x="442552" y="13992"/>
                </a:lnTo>
                <a:lnTo>
                  <a:pt x="423029" y="10040"/>
                </a:lnTo>
                <a:lnTo>
                  <a:pt x="454306" y="10040"/>
                </a:lnTo>
                <a:lnTo>
                  <a:pt x="465604" y="17664"/>
                </a:lnTo>
                <a:lnTo>
                  <a:pt x="478525" y="36816"/>
                </a:lnTo>
                <a:lnTo>
                  <a:pt x="483266" y="60244"/>
                </a:lnTo>
                <a:lnTo>
                  <a:pt x="483167" y="64076"/>
                </a:lnTo>
                <a:lnTo>
                  <a:pt x="483062" y="65193"/>
                </a:lnTo>
                <a:close/>
              </a:path>
              <a:path w="758825" h="120650">
                <a:moveTo>
                  <a:pt x="479706" y="84655"/>
                </a:moveTo>
                <a:lnTo>
                  <a:pt x="476677" y="84645"/>
                </a:lnTo>
                <a:lnTo>
                  <a:pt x="475255" y="83964"/>
                </a:lnTo>
                <a:lnTo>
                  <a:pt x="472248" y="80250"/>
                </a:lnTo>
                <a:lnTo>
                  <a:pt x="471973" y="79980"/>
                </a:lnTo>
                <a:lnTo>
                  <a:pt x="471730" y="79681"/>
                </a:lnTo>
                <a:lnTo>
                  <a:pt x="471525" y="79357"/>
                </a:lnTo>
                <a:lnTo>
                  <a:pt x="455283" y="59284"/>
                </a:lnTo>
                <a:lnTo>
                  <a:pt x="455616" y="56121"/>
                </a:lnTo>
                <a:lnTo>
                  <a:pt x="459923" y="52635"/>
                </a:lnTo>
                <a:lnTo>
                  <a:pt x="463088" y="52968"/>
                </a:lnTo>
                <a:lnTo>
                  <a:pt x="472978" y="65193"/>
                </a:lnTo>
                <a:lnTo>
                  <a:pt x="483062" y="65193"/>
                </a:lnTo>
                <a:lnTo>
                  <a:pt x="482989" y="65975"/>
                </a:lnTo>
                <a:lnTo>
                  <a:pt x="496019" y="65975"/>
                </a:lnTo>
                <a:lnTo>
                  <a:pt x="481127" y="83988"/>
                </a:lnTo>
                <a:lnTo>
                  <a:pt x="479706" y="84655"/>
                </a:lnTo>
                <a:close/>
              </a:path>
              <a:path w="758825" h="120650">
                <a:moveTo>
                  <a:pt x="496019" y="65975"/>
                </a:moveTo>
                <a:lnTo>
                  <a:pt x="482989" y="65975"/>
                </a:lnTo>
                <a:lnTo>
                  <a:pt x="493580" y="53151"/>
                </a:lnTo>
                <a:lnTo>
                  <a:pt x="496737" y="52832"/>
                </a:lnTo>
                <a:lnTo>
                  <a:pt x="501031" y="56377"/>
                </a:lnTo>
                <a:lnTo>
                  <a:pt x="501335" y="59544"/>
                </a:lnTo>
                <a:lnTo>
                  <a:pt x="496019" y="65975"/>
                </a:lnTo>
                <a:close/>
              </a:path>
              <a:path w="758825" h="120650">
                <a:moveTo>
                  <a:pt x="456344" y="110449"/>
                </a:moveTo>
                <a:lnTo>
                  <a:pt x="423029" y="110449"/>
                </a:lnTo>
                <a:lnTo>
                  <a:pt x="432901" y="109485"/>
                </a:lnTo>
                <a:lnTo>
                  <a:pt x="442253" y="106653"/>
                </a:lnTo>
                <a:lnTo>
                  <a:pt x="450865" y="102044"/>
                </a:lnTo>
                <a:lnTo>
                  <a:pt x="458539" y="95727"/>
                </a:lnTo>
                <a:lnTo>
                  <a:pt x="460481" y="93785"/>
                </a:lnTo>
                <a:lnTo>
                  <a:pt x="463657" y="93785"/>
                </a:lnTo>
                <a:lnTo>
                  <a:pt x="467579" y="97707"/>
                </a:lnTo>
                <a:lnTo>
                  <a:pt x="467579" y="100884"/>
                </a:lnTo>
                <a:lnTo>
                  <a:pt x="465619" y="102845"/>
                </a:lnTo>
                <a:lnTo>
                  <a:pt x="456430" y="110403"/>
                </a:lnTo>
                <a:close/>
              </a:path>
              <a:path w="758825" h="120650">
                <a:moveTo>
                  <a:pt x="698850" y="92246"/>
                </a:moveTo>
                <a:lnTo>
                  <a:pt x="660764" y="66624"/>
                </a:lnTo>
                <a:lnTo>
                  <a:pt x="657758" y="51143"/>
                </a:lnTo>
                <a:lnTo>
                  <a:pt x="660764" y="35663"/>
                </a:lnTo>
                <a:lnTo>
                  <a:pt x="669781" y="22067"/>
                </a:lnTo>
                <a:lnTo>
                  <a:pt x="683379" y="13048"/>
                </a:lnTo>
                <a:lnTo>
                  <a:pt x="698858" y="10043"/>
                </a:lnTo>
                <a:lnTo>
                  <a:pt x="714332" y="13051"/>
                </a:lnTo>
                <a:lnTo>
                  <a:pt x="724921" y="20077"/>
                </a:lnTo>
                <a:lnTo>
                  <a:pt x="690900" y="20077"/>
                </a:lnTo>
                <a:lnTo>
                  <a:pt x="682938" y="23107"/>
                </a:lnTo>
                <a:lnTo>
                  <a:pt x="676879" y="29167"/>
                </a:lnTo>
                <a:lnTo>
                  <a:pt x="670062" y="39444"/>
                </a:lnTo>
                <a:lnTo>
                  <a:pt x="667791" y="51145"/>
                </a:lnTo>
                <a:lnTo>
                  <a:pt x="670064" y="62846"/>
                </a:lnTo>
                <a:lnTo>
                  <a:pt x="676879" y="73120"/>
                </a:lnTo>
                <a:lnTo>
                  <a:pt x="687164" y="79936"/>
                </a:lnTo>
                <a:lnTo>
                  <a:pt x="698847" y="82207"/>
                </a:lnTo>
                <a:lnTo>
                  <a:pt x="737008" y="82207"/>
                </a:lnTo>
                <a:lnTo>
                  <a:pt x="738346" y="83544"/>
                </a:lnTo>
                <a:lnTo>
                  <a:pt x="724147" y="83544"/>
                </a:lnTo>
                <a:lnTo>
                  <a:pt x="718330" y="87348"/>
                </a:lnTo>
                <a:lnTo>
                  <a:pt x="712079" y="90067"/>
                </a:lnTo>
                <a:lnTo>
                  <a:pt x="705537" y="91701"/>
                </a:lnTo>
                <a:lnTo>
                  <a:pt x="698850" y="92246"/>
                </a:lnTo>
                <a:close/>
              </a:path>
              <a:path w="758825" h="120650">
                <a:moveTo>
                  <a:pt x="737008" y="82207"/>
                </a:moveTo>
                <a:lnTo>
                  <a:pt x="698847" y="82207"/>
                </a:lnTo>
                <a:lnTo>
                  <a:pt x="710550" y="79934"/>
                </a:lnTo>
                <a:lnTo>
                  <a:pt x="720821" y="73120"/>
                </a:lnTo>
                <a:lnTo>
                  <a:pt x="727639" y="62844"/>
                </a:lnTo>
                <a:lnTo>
                  <a:pt x="729910" y="51143"/>
                </a:lnTo>
                <a:lnTo>
                  <a:pt x="727638" y="39443"/>
                </a:lnTo>
                <a:lnTo>
                  <a:pt x="720821" y="29167"/>
                </a:lnTo>
                <a:lnTo>
                  <a:pt x="714763" y="23107"/>
                </a:lnTo>
                <a:lnTo>
                  <a:pt x="706811" y="20077"/>
                </a:lnTo>
                <a:lnTo>
                  <a:pt x="724921" y="20077"/>
                </a:lnTo>
                <a:lnTo>
                  <a:pt x="727920" y="22067"/>
                </a:lnTo>
                <a:lnTo>
                  <a:pt x="736472" y="34556"/>
                </a:lnTo>
                <a:lnTo>
                  <a:pt x="739876" y="48776"/>
                </a:lnTo>
                <a:lnTo>
                  <a:pt x="738133" y="63237"/>
                </a:lnTo>
                <a:lnTo>
                  <a:pt x="731247" y="76447"/>
                </a:lnTo>
                <a:lnTo>
                  <a:pt x="737008" y="82207"/>
                </a:lnTo>
                <a:close/>
              </a:path>
              <a:path w="758825" h="120650">
                <a:moveTo>
                  <a:pt x="754411" y="110450"/>
                </a:moveTo>
                <a:lnTo>
                  <a:pt x="751841" y="110450"/>
                </a:lnTo>
                <a:lnTo>
                  <a:pt x="750566" y="109959"/>
                </a:lnTo>
                <a:lnTo>
                  <a:pt x="724147" y="83544"/>
                </a:lnTo>
                <a:lnTo>
                  <a:pt x="738346" y="83544"/>
                </a:lnTo>
                <a:lnTo>
                  <a:pt x="758646" y="103842"/>
                </a:lnTo>
                <a:lnTo>
                  <a:pt x="758646" y="107019"/>
                </a:lnTo>
                <a:lnTo>
                  <a:pt x="755703" y="109960"/>
                </a:lnTo>
                <a:lnTo>
                  <a:pt x="754411" y="110450"/>
                </a:lnTo>
                <a:close/>
              </a:path>
            </a:pathLst>
          </a:custGeom>
          <a:solidFill>
            <a:srgbClr val="000000">
              <a:alpha val="2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2372626" y="1910778"/>
            <a:ext cx="5622131" cy="303196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2372626" y="1328008"/>
            <a:ext cx="5622290" cy="341630"/>
          </a:xfrm>
          <a:custGeom>
            <a:avLst/>
            <a:gdLst/>
            <a:ahLst/>
            <a:cxnLst/>
            <a:rect l="l" t="t" r="r" b="b"/>
            <a:pathLst>
              <a:path w="5622290" h="341630">
                <a:moveTo>
                  <a:pt x="5622105" y="341392"/>
                </a:moveTo>
                <a:lnTo>
                  <a:pt x="0" y="341392"/>
                </a:lnTo>
                <a:lnTo>
                  <a:pt x="0" y="100409"/>
                </a:lnTo>
                <a:lnTo>
                  <a:pt x="7888" y="61325"/>
                </a:lnTo>
                <a:lnTo>
                  <a:pt x="29402" y="29408"/>
                </a:lnTo>
                <a:lnTo>
                  <a:pt x="61313" y="7890"/>
                </a:lnTo>
                <a:lnTo>
                  <a:pt x="100394" y="0"/>
                </a:lnTo>
                <a:lnTo>
                  <a:pt x="5521711" y="0"/>
                </a:lnTo>
                <a:lnTo>
                  <a:pt x="5560787" y="7890"/>
                </a:lnTo>
                <a:lnTo>
                  <a:pt x="5592699" y="29408"/>
                </a:lnTo>
                <a:lnTo>
                  <a:pt x="5614215" y="61325"/>
                </a:lnTo>
                <a:lnTo>
                  <a:pt x="5622105" y="100409"/>
                </a:lnTo>
                <a:lnTo>
                  <a:pt x="5622105" y="341392"/>
                </a:lnTo>
                <a:close/>
              </a:path>
            </a:pathLst>
          </a:custGeom>
          <a:solidFill>
            <a:srgbClr val="E3E9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3728799" y="1413356"/>
            <a:ext cx="3609340" cy="170815"/>
          </a:xfrm>
          <a:custGeom>
            <a:avLst/>
            <a:gdLst/>
            <a:ahLst/>
            <a:cxnLst/>
            <a:rect l="l" t="t" r="r" b="b"/>
            <a:pathLst>
              <a:path w="3609340" h="170815">
                <a:moveTo>
                  <a:pt x="3523846" y="170695"/>
                </a:moveTo>
                <a:lnTo>
                  <a:pt x="85334" y="170695"/>
                </a:lnTo>
                <a:lnTo>
                  <a:pt x="52115" y="163988"/>
                </a:lnTo>
                <a:lnTo>
                  <a:pt x="24990" y="145697"/>
                </a:lnTo>
                <a:lnTo>
                  <a:pt x="6704" y="118568"/>
                </a:lnTo>
                <a:lnTo>
                  <a:pt x="0" y="85347"/>
                </a:lnTo>
                <a:lnTo>
                  <a:pt x="6704" y="52127"/>
                </a:lnTo>
                <a:lnTo>
                  <a:pt x="24990" y="24998"/>
                </a:lnTo>
                <a:lnTo>
                  <a:pt x="52115" y="6707"/>
                </a:lnTo>
                <a:lnTo>
                  <a:pt x="85334" y="0"/>
                </a:lnTo>
                <a:lnTo>
                  <a:pt x="3523846" y="0"/>
                </a:lnTo>
                <a:lnTo>
                  <a:pt x="3557061" y="6707"/>
                </a:lnTo>
                <a:lnTo>
                  <a:pt x="3584186" y="24998"/>
                </a:lnTo>
                <a:lnTo>
                  <a:pt x="3602474" y="52127"/>
                </a:lnTo>
                <a:lnTo>
                  <a:pt x="3609180" y="85347"/>
                </a:lnTo>
                <a:lnTo>
                  <a:pt x="3602474" y="118568"/>
                </a:lnTo>
                <a:lnTo>
                  <a:pt x="3584186" y="145697"/>
                </a:lnTo>
                <a:lnTo>
                  <a:pt x="3557062" y="163988"/>
                </a:lnTo>
                <a:lnTo>
                  <a:pt x="3523846" y="17069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7478140" y="1443935"/>
            <a:ext cx="370840" cy="109855"/>
          </a:xfrm>
          <a:custGeom>
            <a:avLst/>
            <a:gdLst/>
            <a:ahLst/>
            <a:cxnLst/>
            <a:rect l="l" t="t" r="r" b="b"/>
            <a:pathLst>
              <a:path w="370840" h="109855">
                <a:moveTo>
                  <a:pt x="368431" y="13992"/>
                </a:moveTo>
                <a:lnTo>
                  <a:pt x="243095" y="13992"/>
                </a:lnTo>
                <a:lnTo>
                  <a:pt x="241113" y="12021"/>
                </a:lnTo>
                <a:lnTo>
                  <a:pt x="241113" y="7148"/>
                </a:lnTo>
                <a:lnTo>
                  <a:pt x="243095" y="5177"/>
                </a:lnTo>
                <a:lnTo>
                  <a:pt x="368431" y="5177"/>
                </a:lnTo>
                <a:lnTo>
                  <a:pt x="370410" y="7148"/>
                </a:lnTo>
                <a:lnTo>
                  <a:pt x="370410" y="12021"/>
                </a:lnTo>
                <a:lnTo>
                  <a:pt x="368431" y="13992"/>
                </a:lnTo>
                <a:close/>
              </a:path>
              <a:path w="370840" h="109855">
                <a:moveTo>
                  <a:pt x="368431" y="59176"/>
                </a:moveTo>
                <a:lnTo>
                  <a:pt x="243094" y="59176"/>
                </a:lnTo>
                <a:lnTo>
                  <a:pt x="241113" y="57205"/>
                </a:lnTo>
                <a:lnTo>
                  <a:pt x="241113" y="52332"/>
                </a:lnTo>
                <a:lnTo>
                  <a:pt x="243095" y="50361"/>
                </a:lnTo>
                <a:lnTo>
                  <a:pt x="368432" y="50361"/>
                </a:lnTo>
                <a:lnTo>
                  <a:pt x="370410" y="52332"/>
                </a:lnTo>
                <a:lnTo>
                  <a:pt x="370410" y="57205"/>
                </a:lnTo>
                <a:lnTo>
                  <a:pt x="368431" y="59176"/>
                </a:lnTo>
                <a:close/>
              </a:path>
              <a:path w="370840" h="109855">
                <a:moveTo>
                  <a:pt x="368431" y="104361"/>
                </a:moveTo>
                <a:lnTo>
                  <a:pt x="243094" y="104361"/>
                </a:lnTo>
                <a:lnTo>
                  <a:pt x="241113" y="102390"/>
                </a:lnTo>
                <a:lnTo>
                  <a:pt x="241113" y="97517"/>
                </a:lnTo>
                <a:lnTo>
                  <a:pt x="243095" y="95546"/>
                </a:lnTo>
                <a:lnTo>
                  <a:pt x="368432" y="95546"/>
                </a:lnTo>
                <a:lnTo>
                  <a:pt x="370410" y="97517"/>
                </a:lnTo>
                <a:lnTo>
                  <a:pt x="370410" y="102390"/>
                </a:lnTo>
                <a:lnTo>
                  <a:pt x="368431" y="104361"/>
                </a:lnTo>
                <a:close/>
              </a:path>
              <a:path w="370840" h="109855">
                <a:moveTo>
                  <a:pt x="22037" y="93962"/>
                </a:moveTo>
                <a:lnTo>
                  <a:pt x="9136" y="93962"/>
                </a:lnTo>
                <a:lnTo>
                  <a:pt x="93958" y="9128"/>
                </a:lnTo>
                <a:lnTo>
                  <a:pt x="61384" y="9128"/>
                </a:lnTo>
                <a:lnTo>
                  <a:pt x="59344" y="7084"/>
                </a:lnTo>
                <a:lnTo>
                  <a:pt x="59344" y="2044"/>
                </a:lnTo>
                <a:lnTo>
                  <a:pt x="61384" y="0"/>
                </a:lnTo>
                <a:lnTo>
                  <a:pt x="104987" y="0"/>
                </a:lnTo>
                <a:lnTo>
                  <a:pt x="109555" y="3599"/>
                </a:lnTo>
                <a:lnTo>
                  <a:pt x="109531" y="15575"/>
                </a:lnTo>
                <a:lnTo>
                  <a:pt x="100414" y="15575"/>
                </a:lnTo>
                <a:lnTo>
                  <a:pt x="22037" y="93962"/>
                </a:lnTo>
                <a:close/>
              </a:path>
              <a:path w="370840" h="109855">
                <a:moveTo>
                  <a:pt x="107491" y="50205"/>
                </a:moveTo>
                <a:lnTo>
                  <a:pt x="102454" y="50205"/>
                </a:lnTo>
                <a:lnTo>
                  <a:pt x="100414" y="48160"/>
                </a:lnTo>
                <a:lnTo>
                  <a:pt x="100414" y="15575"/>
                </a:lnTo>
                <a:lnTo>
                  <a:pt x="109531" y="15575"/>
                </a:lnTo>
                <a:lnTo>
                  <a:pt x="109531" y="48160"/>
                </a:lnTo>
                <a:lnTo>
                  <a:pt x="107491" y="50205"/>
                </a:lnTo>
                <a:close/>
              </a:path>
              <a:path w="370840" h="109855">
                <a:moveTo>
                  <a:pt x="48165" y="109537"/>
                </a:moveTo>
                <a:lnTo>
                  <a:pt x="4426" y="109537"/>
                </a:lnTo>
                <a:lnTo>
                  <a:pt x="4127" y="109515"/>
                </a:lnTo>
                <a:lnTo>
                  <a:pt x="0" y="105798"/>
                </a:lnTo>
                <a:lnTo>
                  <a:pt x="19" y="61377"/>
                </a:lnTo>
                <a:lnTo>
                  <a:pt x="2057" y="59333"/>
                </a:lnTo>
                <a:lnTo>
                  <a:pt x="7096" y="59333"/>
                </a:lnTo>
                <a:lnTo>
                  <a:pt x="9136" y="61377"/>
                </a:lnTo>
                <a:lnTo>
                  <a:pt x="9136" y="93962"/>
                </a:lnTo>
                <a:lnTo>
                  <a:pt x="22037" y="93962"/>
                </a:lnTo>
                <a:lnTo>
                  <a:pt x="15592" y="100409"/>
                </a:lnTo>
                <a:lnTo>
                  <a:pt x="48165" y="100409"/>
                </a:lnTo>
                <a:lnTo>
                  <a:pt x="50205" y="102453"/>
                </a:lnTo>
                <a:lnTo>
                  <a:pt x="50205" y="107493"/>
                </a:lnTo>
                <a:lnTo>
                  <a:pt x="48165" y="109537"/>
                </a:lnTo>
                <a:close/>
              </a:path>
            </a:pathLst>
          </a:custGeom>
          <a:solidFill>
            <a:srgbClr val="000000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2507493" y="1453520"/>
            <a:ext cx="90355" cy="9036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2652064" y="1453520"/>
            <a:ext cx="90355" cy="9036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2796627" y="1453520"/>
            <a:ext cx="90355" cy="9036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3121744" y="1438458"/>
            <a:ext cx="758825" cy="120650"/>
          </a:xfrm>
          <a:custGeom>
            <a:avLst/>
            <a:gdLst/>
            <a:ahLst/>
            <a:cxnLst/>
            <a:rect l="l" t="t" r="r" b="b"/>
            <a:pathLst>
              <a:path w="758825" h="120650">
                <a:moveTo>
                  <a:pt x="202572" y="110451"/>
                </a:moveTo>
                <a:lnTo>
                  <a:pt x="200004" y="110451"/>
                </a:lnTo>
                <a:lnTo>
                  <a:pt x="198708" y="109960"/>
                </a:lnTo>
                <a:lnTo>
                  <a:pt x="195768" y="107019"/>
                </a:lnTo>
                <a:lnTo>
                  <a:pt x="195768" y="103842"/>
                </a:lnTo>
                <a:lnTo>
                  <a:pt x="239357" y="60246"/>
                </a:lnTo>
                <a:lnTo>
                  <a:pt x="195768" y="16650"/>
                </a:lnTo>
                <a:lnTo>
                  <a:pt x="195768" y="13473"/>
                </a:lnTo>
                <a:lnTo>
                  <a:pt x="199690" y="9551"/>
                </a:lnTo>
                <a:lnTo>
                  <a:pt x="202866" y="9551"/>
                </a:lnTo>
                <a:lnTo>
                  <a:pt x="251966" y="58658"/>
                </a:lnTo>
                <a:lnTo>
                  <a:pt x="251966" y="61835"/>
                </a:lnTo>
                <a:lnTo>
                  <a:pt x="203845" y="109961"/>
                </a:lnTo>
                <a:lnTo>
                  <a:pt x="202572" y="110451"/>
                </a:lnTo>
                <a:close/>
              </a:path>
              <a:path w="758825" h="120650">
                <a:moveTo>
                  <a:pt x="51981" y="110451"/>
                </a:moveTo>
                <a:lnTo>
                  <a:pt x="49413" y="110451"/>
                </a:lnTo>
                <a:lnTo>
                  <a:pt x="48117" y="109960"/>
                </a:lnTo>
                <a:lnTo>
                  <a:pt x="0" y="61835"/>
                </a:lnTo>
                <a:lnTo>
                  <a:pt x="0" y="58658"/>
                </a:lnTo>
                <a:lnTo>
                  <a:pt x="49099" y="9551"/>
                </a:lnTo>
                <a:lnTo>
                  <a:pt x="52275" y="9551"/>
                </a:lnTo>
                <a:lnTo>
                  <a:pt x="56197" y="13473"/>
                </a:lnTo>
                <a:lnTo>
                  <a:pt x="56197" y="16650"/>
                </a:lnTo>
                <a:lnTo>
                  <a:pt x="12607" y="60246"/>
                </a:lnTo>
                <a:lnTo>
                  <a:pt x="56196" y="103842"/>
                </a:lnTo>
                <a:lnTo>
                  <a:pt x="56196" y="107019"/>
                </a:lnTo>
                <a:lnTo>
                  <a:pt x="53254" y="109961"/>
                </a:lnTo>
                <a:lnTo>
                  <a:pt x="51981" y="110451"/>
                </a:lnTo>
                <a:close/>
              </a:path>
              <a:path w="758825" h="120650">
                <a:moveTo>
                  <a:pt x="423029" y="120491"/>
                </a:moveTo>
                <a:lnTo>
                  <a:pt x="399604" y="115749"/>
                </a:lnTo>
                <a:lnTo>
                  <a:pt x="380455" y="102826"/>
                </a:lnTo>
                <a:lnTo>
                  <a:pt x="367534" y="83674"/>
                </a:lnTo>
                <a:lnTo>
                  <a:pt x="362793" y="60244"/>
                </a:lnTo>
                <a:lnTo>
                  <a:pt x="367534" y="36816"/>
                </a:lnTo>
                <a:lnTo>
                  <a:pt x="380455" y="17664"/>
                </a:lnTo>
                <a:lnTo>
                  <a:pt x="399604" y="4741"/>
                </a:lnTo>
                <a:lnTo>
                  <a:pt x="423029" y="0"/>
                </a:lnTo>
                <a:lnTo>
                  <a:pt x="446455" y="4741"/>
                </a:lnTo>
                <a:lnTo>
                  <a:pt x="454306" y="10040"/>
                </a:lnTo>
                <a:lnTo>
                  <a:pt x="423029" y="10040"/>
                </a:lnTo>
                <a:lnTo>
                  <a:pt x="403513" y="13992"/>
                </a:lnTo>
                <a:lnTo>
                  <a:pt x="387555" y="24762"/>
                </a:lnTo>
                <a:lnTo>
                  <a:pt x="376784" y="40722"/>
                </a:lnTo>
                <a:lnTo>
                  <a:pt x="372832" y="60245"/>
                </a:lnTo>
                <a:lnTo>
                  <a:pt x="376784" y="79767"/>
                </a:lnTo>
                <a:lnTo>
                  <a:pt x="387582" y="95746"/>
                </a:lnTo>
                <a:lnTo>
                  <a:pt x="403513" y="106498"/>
                </a:lnTo>
                <a:lnTo>
                  <a:pt x="423029" y="110449"/>
                </a:lnTo>
                <a:lnTo>
                  <a:pt x="456344" y="110449"/>
                </a:lnTo>
                <a:lnTo>
                  <a:pt x="446096" y="115935"/>
                </a:lnTo>
                <a:lnTo>
                  <a:pt x="434876" y="119334"/>
                </a:lnTo>
                <a:lnTo>
                  <a:pt x="423029" y="120491"/>
                </a:lnTo>
                <a:close/>
              </a:path>
              <a:path w="758825" h="120650">
                <a:moveTo>
                  <a:pt x="483062" y="65193"/>
                </a:moveTo>
                <a:lnTo>
                  <a:pt x="472978" y="65193"/>
                </a:lnTo>
                <a:lnTo>
                  <a:pt x="473138" y="63554"/>
                </a:lnTo>
                <a:lnTo>
                  <a:pt x="473226" y="60244"/>
                </a:lnTo>
                <a:lnTo>
                  <a:pt x="469276" y="40722"/>
                </a:lnTo>
                <a:lnTo>
                  <a:pt x="458510" y="24762"/>
                </a:lnTo>
                <a:lnTo>
                  <a:pt x="442552" y="13992"/>
                </a:lnTo>
                <a:lnTo>
                  <a:pt x="423029" y="10040"/>
                </a:lnTo>
                <a:lnTo>
                  <a:pt x="454306" y="10040"/>
                </a:lnTo>
                <a:lnTo>
                  <a:pt x="465604" y="17664"/>
                </a:lnTo>
                <a:lnTo>
                  <a:pt x="478525" y="36816"/>
                </a:lnTo>
                <a:lnTo>
                  <a:pt x="483266" y="60244"/>
                </a:lnTo>
                <a:lnTo>
                  <a:pt x="483167" y="64076"/>
                </a:lnTo>
                <a:lnTo>
                  <a:pt x="483062" y="65193"/>
                </a:lnTo>
                <a:close/>
              </a:path>
              <a:path w="758825" h="120650">
                <a:moveTo>
                  <a:pt x="479706" y="84655"/>
                </a:moveTo>
                <a:lnTo>
                  <a:pt x="476677" y="84645"/>
                </a:lnTo>
                <a:lnTo>
                  <a:pt x="475255" y="83964"/>
                </a:lnTo>
                <a:lnTo>
                  <a:pt x="472248" y="80250"/>
                </a:lnTo>
                <a:lnTo>
                  <a:pt x="471973" y="79980"/>
                </a:lnTo>
                <a:lnTo>
                  <a:pt x="471730" y="79681"/>
                </a:lnTo>
                <a:lnTo>
                  <a:pt x="471525" y="79357"/>
                </a:lnTo>
                <a:lnTo>
                  <a:pt x="455283" y="59284"/>
                </a:lnTo>
                <a:lnTo>
                  <a:pt x="455616" y="56121"/>
                </a:lnTo>
                <a:lnTo>
                  <a:pt x="459923" y="52635"/>
                </a:lnTo>
                <a:lnTo>
                  <a:pt x="463088" y="52968"/>
                </a:lnTo>
                <a:lnTo>
                  <a:pt x="472978" y="65193"/>
                </a:lnTo>
                <a:lnTo>
                  <a:pt x="483062" y="65193"/>
                </a:lnTo>
                <a:lnTo>
                  <a:pt x="482989" y="65975"/>
                </a:lnTo>
                <a:lnTo>
                  <a:pt x="496019" y="65975"/>
                </a:lnTo>
                <a:lnTo>
                  <a:pt x="481127" y="83988"/>
                </a:lnTo>
                <a:lnTo>
                  <a:pt x="479706" y="84655"/>
                </a:lnTo>
                <a:close/>
              </a:path>
              <a:path w="758825" h="120650">
                <a:moveTo>
                  <a:pt x="496019" y="65975"/>
                </a:moveTo>
                <a:lnTo>
                  <a:pt x="482989" y="65975"/>
                </a:lnTo>
                <a:lnTo>
                  <a:pt x="493580" y="53151"/>
                </a:lnTo>
                <a:lnTo>
                  <a:pt x="496737" y="52832"/>
                </a:lnTo>
                <a:lnTo>
                  <a:pt x="501031" y="56377"/>
                </a:lnTo>
                <a:lnTo>
                  <a:pt x="501335" y="59544"/>
                </a:lnTo>
                <a:lnTo>
                  <a:pt x="496019" y="65975"/>
                </a:lnTo>
                <a:close/>
              </a:path>
              <a:path w="758825" h="120650">
                <a:moveTo>
                  <a:pt x="456344" y="110449"/>
                </a:moveTo>
                <a:lnTo>
                  <a:pt x="423029" y="110449"/>
                </a:lnTo>
                <a:lnTo>
                  <a:pt x="432901" y="109485"/>
                </a:lnTo>
                <a:lnTo>
                  <a:pt x="442253" y="106653"/>
                </a:lnTo>
                <a:lnTo>
                  <a:pt x="450865" y="102044"/>
                </a:lnTo>
                <a:lnTo>
                  <a:pt x="458539" y="95727"/>
                </a:lnTo>
                <a:lnTo>
                  <a:pt x="460481" y="93785"/>
                </a:lnTo>
                <a:lnTo>
                  <a:pt x="463657" y="93785"/>
                </a:lnTo>
                <a:lnTo>
                  <a:pt x="467579" y="97707"/>
                </a:lnTo>
                <a:lnTo>
                  <a:pt x="467579" y="100884"/>
                </a:lnTo>
                <a:lnTo>
                  <a:pt x="465619" y="102845"/>
                </a:lnTo>
                <a:lnTo>
                  <a:pt x="456430" y="110403"/>
                </a:lnTo>
                <a:close/>
              </a:path>
              <a:path w="758825" h="120650">
                <a:moveTo>
                  <a:pt x="698850" y="92246"/>
                </a:moveTo>
                <a:lnTo>
                  <a:pt x="660764" y="66624"/>
                </a:lnTo>
                <a:lnTo>
                  <a:pt x="657758" y="51143"/>
                </a:lnTo>
                <a:lnTo>
                  <a:pt x="660764" y="35663"/>
                </a:lnTo>
                <a:lnTo>
                  <a:pt x="669781" y="22067"/>
                </a:lnTo>
                <a:lnTo>
                  <a:pt x="683379" y="13048"/>
                </a:lnTo>
                <a:lnTo>
                  <a:pt x="698858" y="10043"/>
                </a:lnTo>
                <a:lnTo>
                  <a:pt x="714332" y="13051"/>
                </a:lnTo>
                <a:lnTo>
                  <a:pt x="724921" y="20077"/>
                </a:lnTo>
                <a:lnTo>
                  <a:pt x="690900" y="20077"/>
                </a:lnTo>
                <a:lnTo>
                  <a:pt x="682938" y="23107"/>
                </a:lnTo>
                <a:lnTo>
                  <a:pt x="676879" y="29167"/>
                </a:lnTo>
                <a:lnTo>
                  <a:pt x="670062" y="39444"/>
                </a:lnTo>
                <a:lnTo>
                  <a:pt x="667791" y="51145"/>
                </a:lnTo>
                <a:lnTo>
                  <a:pt x="670064" y="62846"/>
                </a:lnTo>
                <a:lnTo>
                  <a:pt x="676879" y="73120"/>
                </a:lnTo>
                <a:lnTo>
                  <a:pt x="687164" y="79936"/>
                </a:lnTo>
                <a:lnTo>
                  <a:pt x="698847" y="82207"/>
                </a:lnTo>
                <a:lnTo>
                  <a:pt x="737008" y="82207"/>
                </a:lnTo>
                <a:lnTo>
                  <a:pt x="738346" y="83544"/>
                </a:lnTo>
                <a:lnTo>
                  <a:pt x="724147" y="83544"/>
                </a:lnTo>
                <a:lnTo>
                  <a:pt x="718330" y="87348"/>
                </a:lnTo>
                <a:lnTo>
                  <a:pt x="712079" y="90067"/>
                </a:lnTo>
                <a:lnTo>
                  <a:pt x="705537" y="91701"/>
                </a:lnTo>
                <a:lnTo>
                  <a:pt x="698850" y="92246"/>
                </a:lnTo>
                <a:close/>
              </a:path>
              <a:path w="758825" h="120650">
                <a:moveTo>
                  <a:pt x="737008" y="82207"/>
                </a:moveTo>
                <a:lnTo>
                  <a:pt x="698847" y="82207"/>
                </a:lnTo>
                <a:lnTo>
                  <a:pt x="710550" y="79934"/>
                </a:lnTo>
                <a:lnTo>
                  <a:pt x="720821" y="73120"/>
                </a:lnTo>
                <a:lnTo>
                  <a:pt x="727639" y="62844"/>
                </a:lnTo>
                <a:lnTo>
                  <a:pt x="729910" y="51143"/>
                </a:lnTo>
                <a:lnTo>
                  <a:pt x="727638" y="39443"/>
                </a:lnTo>
                <a:lnTo>
                  <a:pt x="720821" y="29167"/>
                </a:lnTo>
                <a:lnTo>
                  <a:pt x="714763" y="23107"/>
                </a:lnTo>
                <a:lnTo>
                  <a:pt x="706811" y="20077"/>
                </a:lnTo>
                <a:lnTo>
                  <a:pt x="724921" y="20077"/>
                </a:lnTo>
                <a:lnTo>
                  <a:pt x="727920" y="22067"/>
                </a:lnTo>
                <a:lnTo>
                  <a:pt x="736472" y="34556"/>
                </a:lnTo>
                <a:lnTo>
                  <a:pt x="739876" y="48776"/>
                </a:lnTo>
                <a:lnTo>
                  <a:pt x="738133" y="63237"/>
                </a:lnTo>
                <a:lnTo>
                  <a:pt x="731247" y="76447"/>
                </a:lnTo>
                <a:lnTo>
                  <a:pt x="737008" y="82207"/>
                </a:lnTo>
                <a:close/>
              </a:path>
              <a:path w="758825" h="120650">
                <a:moveTo>
                  <a:pt x="754411" y="110450"/>
                </a:moveTo>
                <a:lnTo>
                  <a:pt x="751841" y="110450"/>
                </a:lnTo>
                <a:lnTo>
                  <a:pt x="750566" y="109959"/>
                </a:lnTo>
                <a:lnTo>
                  <a:pt x="724147" y="83544"/>
                </a:lnTo>
                <a:lnTo>
                  <a:pt x="738346" y="83544"/>
                </a:lnTo>
                <a:lnTo>
                  <a:pt x="758646" y="103842"/>
                </a:lnTo>
                <a:lnTo>
                  <a:pt x="758646" y="107019"/>
                </a:lnTo>
                <a:lnTo>
                  <a:pt x="755703" y="109960"/>
                </a:lnTo>
                <a:lnTo>
                  <a:pt x="754411" y="110450"/>
                </a:lnTo>
                <a:close/>
              </a:path>
            </a:pathLst>
          </a:custGeom>
          <a:solidFill>
            <a:srgbClr val="000000">
              <a:alpha val="2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6395183" y="6085182"/>
            <a:ext cx="5622131" cy="327065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6395183" y="5741106"/>
            <a:ext cx="5622290" cy="341630"/>
          </a:xfrm>
          <a:custGeom>
            <a:avLst/>
            <a:gdLst/>
            <a:ahLst/>
            <a:cxnLst/>
            <a:rect l="l" t="t" r="r" b="b"/>
            <a:pathLst>
              <a:path w="5622290" h="341629">
                <a:moveTo>
                  <a:pt x="5622105" y="341392"/>
                </a:moveTo>
                <a:lnTo>
                  <a:pt x="0" y="341392"/>
                </a:lnTo>
                <a:lnTo>
                  <a:pt x="0" y="100409"/>
                </a:lnTo>
                <a:lnTo>
                  <a:pt x="7888" y="61325"/>
                </a:lnTo>
                <a:lnTo>
                  <a:pt x="29402" y="29408"/>
                </a:lnTo>
                <a:lnTo>
                  <a:pt x="61313" y="7890"/>
                </a:lnTo>
                <a:lnTo>
                  <a:pt x="100394" y="0"/>
                </a:lnTo>
                <a:lnTo>
                  <a:pt x="5521711" y="0"/>
                </a:lnTo>
                <a:lnTo>
                  <a:pt x="5560787" y="7890"/>
                </a:lnTo>
                <a:lnTo>
                  <a:pt x="5592699" y="29408"/>
                </a:lnTo>
                <a:lnTo>
                  <a:pt x="5614215" y="61325"/>
                </a:lnTo>
                <a:lnTo>
                  <a:pt x="5622105" y="100409"/>
                </a:lnTo>
                <a:lnTo>
                  <a:pt x="5622105" y="341392"/>
                </a:lnTo>
                <a:close/>
              </a:path>
            </a:pathLst>
          </a:custGeom>
          <a:solidFill>
            <a:srgbClr val="E3E9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7751355" y="5826454"/>
            <a:ext cx="3609340" cy="170815"/>
          </a:xfrm>
          <a:custGeom>
            <a:avLst/>
            <a:gdLst/>
            <a:ahLst/>
            <a:cxnLst/>
            <a:rect l="l" t="t" r="r" b="b"/>
            <a:pathLst>
              <a:path w="3609340" h="170814">
                <a:moveTo>
                  <a:pt x="3523846" y="170695"/>
                </a:moveTo>
                <a:lnTo>
                  <a:pt x="85334" y="170695"/>
                </a:lnTo>
                <a:lnTo>
                  <a:pt x="52115" y="163988"/>
                </a:lnTo>
                <a:lnTo>
                  <a:pt x="24990" y="145697"/>
                </a:lnTo>
                <a:lnTo>
                  <a:pt x="6704" y="118568"/>
                </a:lnTo>
                <a:lnTo>
                  <a:pt x="0" y="85347"/>
                </a:lnTo>
                <a:lnTo>
                  <a:pt x="6704" y="52127"/>
                </a:lnTo>
                <a:lnTo>
                  <a:pt x="24990" y="24998"/>
                </a:lnTo>
                <a:lnTo>
                  <a:pt x="52115" y="6707"/>
                </a:lnTo>
                <a:lnTo>
                  <a:pt x="85334" y="0"/>
                </a:lnTo>
                <a:lnTo>
                  <a:pt x="3523846" y="0"/>
                </a:lnTo>
                <a:lnTo>
                  <a:pt x="3557061" y="6707"/>
                </a:lnTo>
                <a:lnTo>
                  <a:pt x="3584186" y="24998"/>
                </a:lnTo>
                <a:lnTo>
                  <a:pt x="3602474" y="52127"/>
                </a:lnTo>
                <a:lnTo>
                  <a:pt x="3609180" y="85347"/>
                </a:lnTo>
                <a:lnTo>
                  <a:pt x="3602474" y="118568"/>
                </a:lnTo>
                <a:lnTo>
                  <a:pt x="3584186" y="145697"/>
                </a:lnTo>
                <a:lnTo>
                  <a:pt x="3557062" y="163988"/>
                </a:lnTo>
                <a:lnTo>
                  <a:pt x="3523846" y="17069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1500697" y="5857033"/>
            <a:ext cx="370840" cy="109855"/>
          </a:xfrm>
          <a:custGeom>
            <a:avLst/>
            <a:gdLst/>
            <a:ahLst/>
            <a:cxnLst/>
            <a:rect l="l" t="t" r="r" b="b"/>
            <a:pathLst>
              <a:path w="370840" h="109854">
                <a:moveTo>
                  <a:pt x="368431" y="13992"/>
                </a:moveTo>
                <a:lnTo>
                  <a:pt x="243095" y="13992"/>
                </a:lnTo>
                <a:lnTo>
                  <a:pt x="241113" y="12021"/>
                </a:lnTo>
                <a:lnTo>
                  <a:pt x="241113" y="7148"/>
                </a:lnTo>
                <a:lnTo>
                  <a:pt x="243095" y="5177"/>
                </a:lnTo>
                <a:lnTo>
                  <a:pt x="368431" y="5177"/>
                </a:lnTo>
                <a:lnTo>
                  <a:pt x="370410" y="7148"/>
                </a:lnTo>
                <a:lnTo>
                  <a:pt x="370410" y="12021"/>
                </a:lnTo>
                <a:lnTo>
                  <a:pt x="368431" y="13992"/>
                </a:lnTo>
                <a:close/>
              </a:path>
              <a:path w="370840" h="109854">
                <a:moveTo>
                  <a:pt x="368431" y="59176"/>
                </a:moveTo>
                <a:lnTo>
                  <a:pt x="243094" y="59176"/>
                </a:lnTo>
                <a:lnTo>
                  <a:pt x="241113" y="57205"/>
                </a:lnTo>
                <a:lnTo>
                  <a:pt x="241113" y="52332"/>
                </a:lnTo>
                <a:lnTo>
                  <a:pt x="243095" y="50361"/>
                </a:lnTo>
                <a:lnTo>
                  <a:pt x="368432" y="50361"/>
                </a:lnTo>
                <a:lnTo>
                  <a:pt x="370410" y="52332"/>
                </a:lnTo>
                <a:lnTo>
                  <a:pt x="370410" y="57205"/>
                </a:lnTo>
                <a:lnTo>
                  <a:pt x="368431" y="59176"/>
                </a:lnTo>
                <a:close/>
              </a:path>
              <a:path w="370840" h="109854">
                <a:moveTo>
                  <a:pt x="368431" y="104361"/>
                </a:moveTo>
                <a:lnTo>
                  <a:pt x="243094" y="104361"/>
                </a:lnTo>
                <a:lnTo>
                  <a:pt x="241113" y="102390"/>
                </a:lnTo>
                <a:lnTo>
                  <a:pt x="241113" y="97517"/>
                </a:lnTo>
                <a:lnTo>
                  <a:pt x="243095" y="95546"/>
                </a:lnTo>
                <a:lnTo>
                  <a:pt x="368432" y="95546"/>
                </a:lnTo>
                <a:lnTo>
                  <a:pt x="370410" y="97517"/>
                </a:lnTo>
                <a:lnTo>
                  <a:pt x="370410" y="102390"/>
                </a:lnTo>
                <a:lnTo>
                  <a:pt x="368431" y="104361"/>
                </a:lnTo>
                <a:close/>
              </a:path>
              <a:path w="370840" h="109854">
                <a:moveTo>
                  <a:pt x="22037" y="93962"/>
                </a:moveTo>
                <a:lnTo>
                  <a:pt x="9136" y="93962"/>
                </a:lnTo>
                <a:lnTo>
                  <a:pt x="93958" y="9128"/>
                </a:lnTo>
                <a:lnTo>
                  <a:pt x="61384" y="9128"/>
                </a:lnTo>
                <a:lnTo>
                  <a:pt x="59344" y="7084"/>
                </a:lnTo>
                <a:lnTo>
                  <a:pt x="59344" y="2044"/>
                </a:lnTo>
                <a:lnTo>
                  <a:pt x="61384" y="0"/>
                </a:lnTo>
                <a:lnTo>
                  <a:pt x="104987" y="0"/>
                </a:lnTo>
                <a:lnTo>
                  <a:pt x="109555" y="3599"/>
                </a:lnTo>
                <a:lnTo>
                  <a:pt x="109531" y="15575"/>
                </a:lnTo>
                <a:lnTo>
                  <a:pt x="100414" y="15575"/>
                </a:lnTo>
                <a:lnTo>
                  <a:pt x="22037" y="93962"/>
                </a:lnTo>
                <a:close/>
              </a:path>
              <a:path w="370840" h="109854">
                <a:moveTo>
                  <a:pt x="107491" y="50205"/>
                </a:moveTo>
                <a:lnTo>
                  <a:pt x="102454" y="50205"/>
                </a:lnTo>
                <a:lnTo>
                  <a:pt x="100414" y="48160"/>
                </a:lnTo>
                <a:lnTo>
                  <a:pt x="100414" y="15575"/>
                </a:lnTo>
                <a:lnTo>
                  <a:pt x="109531" y="15575"/>
                </a:lnTo>
                <a:lnTo>
                  <a:pt x="109531" y="48160"/>
                </a:lnTo>
                <a:lnTo>
                  <a:pt x="107491" y="50205"/>
                </a:lnTo>
                <a:close/>
              </a:path>
              <a:path w="370840" h="109854">
                <a:moveTo>
                  <a:pt x="48165" y="109537"/>
                </a:moveTo>
                <a:lnTo>
                  <a:pt x="4426" y="109537"/>
                </a:lnTo>
                <a:lnTo>
                  <a:pt x="4127" y="109515"/>
                </a:lnTo>
                <a:lnTo>
                  <a:pt x="0" y="105798"/>
                </a:lnTo>
                <a:lnTo>
                  <a:pt x="19" y="61377"/>
                </a:lnTo>
                <a:lnTo>
                  <a:pt x="2057" y="59333"/>
                </a:lnTo>
                <a:lnTo>
                  <a:pt x="7096" y="59333"/>
                </a:lnTo>
                <a:lnTo>
                  <a:pt x="9136" y="61377"/>
                </a:lnTo>
                <a:lnTo>
                  <a:pt x="9136" y="93962"/>
                </a:lnTo>
                <a:lnTo>
                  <a:pt x="22037" y="93962"/>
                </a:lnTo>
                <a:lnTo>
                  <a:pt x="15592" y="100409"/>
                </a:lnTo>
                <a:lnTo>
                  <a:pt x="48165" y="100409"/>
                </a:lnTo>
                <a:lnTo>
                  <a:pt x="50205" y="102453"/>
                </a:lnTo>
                <a:lnTo>
                  <a:pt x="50205" y="107493"/>
                </a:lnTo>
                <a:lnTo>
                  <a:pt x="48165" y="109537"/>
                </a:lnTo>
                <a:close/>
              </a:path>
            </a:pathLst>
          </a:custGeom>
          <a:solidFill>
            <a:srgbClr val="000000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6530050" y="5866618"/>
            <a:ext cx="90355" cy="9036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6674621" y="5866618"/>
            <a:ext cx="90355" cy="9036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6819183" y="5866618"/>
            <a:ext cx="90355" cy="9036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7144301" y="5851556"/>
            <a:ext cx="758825" cy="120650"/>
          </a:xfrm>
          <a:custGeom>
            <a:avLst/>
            <a:gdLst/>
            <a:ahLst/>
            <a:cxnLst/>
            <a:rect l="l" t="t" r="r" b="b"/>
            <a:pathLst>
              <a:path w="758825" h="120650">
                <a:moveTo>
                  <a:pt x="202572" y="110451"/>
                </a:moveTo>
                <a:lnTo>
                  <a:pt x="200004" y="110451"/>
                </a:lnTo>
                <a:lnTo>
                  <a:pt x="198708" y="109960"/>
                </a:lnTo>
                <a:lnTo>
                  <a:pt x="195768" y="107019"/>
                </a:lnTo>
                <a:lnTo>
                  <a:pt x="195768" y="103842"/>
                </a:lnTo>
                <a:lnTo>
                  <a:pt x="239357" y="60246"/>
                </a:lnTo>
                <a:lnTo>
                  <a:pt x="195768" y="16650"/>
                </a:lnTo>
                <a:lnTo>
                  <a:pt x="195768" y="13473"/>
                </a:lnTo>
                <a:lnTo>
                  <a:pt x="199690" y="9551"/>
                </a:lnTo>
                <a:lnTo>
                  <a:pt x="202866" y="9551"/>
                </a:lnTo>
                <a:lnTo>
                  <a:pt x="251966" y="58658"/>
                </a:lnTo>
                <a:lnTo>
                  <a:pt x="251966" y="61835"/>
                </a:lnTo>
                <a:lnTo>
                  <a:pt x="203845" y="109961"/>
                </a:lnTo>
                <a:lnTo>
                  <a:pt x="202572" y="110451"/>
                </a:lnTo>
                <a:close/>
              </a:path>
              <a:path w="758825" h="120650">
                <a:moveTo>
                  <a:pt x="51981" y="110451"/>
                </a:moveTo>
                <a:lnTo>
                  <a:pt x="49413" y="110451"/>
                </a:lnTo>
                <a:lnTo>
                  <a:pt x="48117" y="109960"/>
                </a:lnTo>
                <a:lnTo>
                  <a:pt x="0" y="61835"/>
                </a:lnTo>
                <a:lnTo>
                  <a:pt x="0" y="58658"/>
                </a:lnTo>
                <a:lnTo>
                  <a:pt x="49099" y="9551"/>
                </a:lnTo>
                <a:lnTo>
                  <a:pt x="52275" y="9551"/>
                </a:lnTo>
                <a:lnTo>
                  <a:pt x="56197" y="13473"/>
                </a:lnTo>
                <a:lnTo>
                  <a:pt x="56197" y="16650"/>
                </a:lnTo>
                <a:lnTo>
                  <a:pt x="12607" y="60246"/>
                </a:lnTo>
                <a:lnTo>
                  <a:pt x="56196" y="103842"/>
                </a:lnTo>
                <a:lnTo>
                  <a:pt x="56196" y="107019"/>
                </a:lnTo>
                <a:lnTo>
                  <a:pt x="53254" y="109961"/>
                </a:lnTo>
                <a:lnTo>
                  <a:pt x="51981" y="110451"/>
                </a:lnTo>
                <a:close/>
              </a:path>
              <a:path w="758825" h="120650">
                <a:moveTo>
                  <a:pt x="423029" y="120491"/>
                </a:moveTo>
                <a:lnTo>
                  <a:pt x="399604" y="115749"/>
                </a:lnTo>
                <a:lnTo>
                  <a:pt x="380455" y="102826"/>
                </a:lnTo>
                <a:lnTo>
                  <a:pt x="367534" y="83674"/>
                </a:lnTo>
                <a:lnTo>
                  <a:pt x="362793" y="60244"/>
                </a:lnTo>
                <a:lnTo>
                  <a:pt x="367534" y="36816"/>
                </a:lnTo>
                <a:lnTo>
                  <a:pt x="380455" y="17664"/>
                </a:lnTo>
                <a:lnTo>
                  <a:pt x="399604" y="4741"/>
                </a:lnTo>
                <a:lnTo>
                  <a:pt x="423029" y="0"/>
                </a:lnTo>
                <a:lnTo>
                  <a:pt x="446455" y="4741"/>
                </a:lnTo>
                <a:lnTo>
                  <a:pt x="454306" y="10040"/>
                </a:lnTo>
                <a:lnTo>
                  <a:pt x="423029" y="10040"/>
                </a:lnTo>
                <a:lnTo>
                  <a:pt x="403513" y="13992"/>
                </a:lnTo>
                <a:lnTo>
                  <a:pt x="387555" y="24762"/>
                </a:lnTo>
                <a:lnTo>
                  <a:pt x="376784" y="40722"/>
                </a:lnTo>
                <a:lnTo>
                  <a:pt x="372832" y="60245"/>
                </a:lnTo>
                <a:lnTo>
                  <a:pt x="376784" y="79767"/>
                </a:lnTo>
                <a:lnTo>
                  <a:pt x="387582" y="95746"/>
                </a:lnTo>
                <a:lnTo>
                  <a:pt x="403513" y="106498"/>
                </a:lnTo>
                <a:lnTo>
                  <a:pt x="423029" y="110449"/>
                </a:lnTo>
                <a:lnTo>
                  <a:pt x="456344" y="110449"/>
                </a:lnTo>
                <a:lnTo>
                  <a:pt x="446096" y="115935"/>
                </a:lnTo>
                <a:lnTo>
                  <a:pt x="434876" y="119334"/>
                </a:lnTo>
                <a:lnTo>
                  <a:pt x="423029" y="120491"/>
                </a:lnTo>
                <a:close/>
              </a:path>
              <a:path w="758825" h="120650">
                <a:moveTo>
                  <a:pt x="483062" y="65193"/>
                </a:moveTo>
                <a:lnTo>
                  <a:pt x="472978" y="65193"/>
                </a:lnTo>
                <a:lnTo>
                  <a:pt x="473138" y="63554"/>
                </a:lnTo>
                <a:lnTo>
                  <a:pt x="473226" y="60244"/>
                </a:lnTo>
                <a:lnTo>
                  <a:pt x="469276" y="40722"/>
                </a:lnTo>
                <a:lnTo>
                  <a:pt x="458510" y="24762"/>
                </a:lnTo>
                <a:lnTo>
                  <a:pt x="442552" y="13992"/>
                </a:lnTo>
                <a:lnTo>
                  <a:pt x="423029" y="10040"/>
                </a:lnTo>
                <a:lnTo>
                  <a:pt x="454306" y="10040"/>
                </a:lnTo>
                <a:lnTo>
                  <a:pt x="465604" y="17664"/>
                </a:lnTo>
                <a:lnTo>
                  <a:pt x="478525" y="36816"/>
                </a:lnTo>
                <a:lnTo>
                  <a:pt x="483266" y="60244"/>
                </a:lnTo>
                <a:lnTo>
                  <a:pt x="483167" y="64076"/>
                </a:lnTo>
                <a:lnTo>
                  <a:pt x="483062" y="65193"/>
                </a:lnTo>
                <a:close/>
              </a:path>
              <a:path w="758825" h="120650">
                <a:moveTo>
                  <a:pt x="479706" y="84655"/>
                </a:moveTo>
                <a:lnTo>
                  <a:pt x="476677" y="84645"/>
                </a:lnTo>
                <a:lnTo>
                  <a:pt x="475255" y="83964"/>
                </a:lnTo>
                <a:lnTo>
                  <a:pt x="472248" y="80250"/>
                </a:lnTo>
                <a:lnTo>
                  <a:pt x="471973" y="79980"/>
                </a:lnTo>
                <a:lnTo>
                  <a:pt x="471730" y="79681"/>
                </a:lnTo>
                <a:lnTo>
                  <a:pt x="471525" y="79357"/>
                </a:lnTo>
                <a:lnTo>
                  <a:pt x="455283" y="59284"/>
                </a:lnTo>
                <a:lnTo>
                  <a:pt x="455616" y="56121"/>
                </a:lnTo>
                <a:lnTo>
                  <a:pt x="459923" y="52635"/>
                </a:lnTo>
                <a:lnTo>
                  <a:pt x="463088" y="52968"/>
                </a:lnTo>
                <a:lnTo>
                  <a:pt x="472978" y="65193"/>
                </a:lnTo>
                <a:lnTo>
                  <a:pt x="483062" y="65193"/>
                </a:lnTo>
                <a:lnTo>
                  <a:pt x="482989" y="65975"/>
                </a:lnTo>
                <a:lnTo>
                  <a:pt x="496019" y="65975"/>
                </a:lnTo>
                <a:lnTo>
                  <a:pt x="481127" y="83988"/>
                </a:lnTo>
                <a:lnTo>
                  <a:pt x="479706" y="84655"/>
                </a:lnTo>
                <a:close/>
              </a:path>
              <a:path w="758825" h="120650">
                <a:moveTo>
                  <a:pt x="496019" y="65975"/>
                </a:moveTo>
                <a:lnTo>
                  <a:pt x="482989" y="65975"/>
                </a:lnTo>
                <a:lnTo>
                  <a:pt x="493580" y="53151"/>
                </a:lnTo>
                <a:lnTo>
                  <a:pt x="496737" y="52832"/>
                </a:lnTo>
                <a:lnTo>
                  <a:pt x="501031" y="56377"/>
                </a:lnTo>
                <a:lnTo>
                  <a:pt x="501335" y="59544"/>
                </a:lnTo>
                <a:lnTo>
                  <a:pt x="496019" y="65975"/>
                </a:lnTo>
                <a:close/>
              </a:path>
              <a:path w="758825" h="120650">
                <a:moveTo>
                  <a:pt x="456344" y="110449"/>
                </a:moveTo>
                <a:lnTo>
                  <a:pt x="423029" y="110449"/>
                </a:lnTo>
                <a:lnTo>
                  <a:pt x="432901" y="109485"/>
                </a:lnTo>
                <a:lnTo>
                  <a:pt x="442253" y="106653"/>
                </a:lnTo>
                <a:lnTo>
                  <a:pt x="450865" y="102044"/>
                </a:lnTo>
                <a:lnTo>
                  <a:pt x="458539" y="95727"/>
                </a:lnTo>
                <a:lnTo>
                  <a:pt x="460481" y="93785"/>
                </a:lnTo>
                <a:lnTo>
                  <a:pt x="463657" y="93785"/>
                </a:lnTo>
                <a:lnTo>
                  <a:pt x="467579" y="97707"/>
                </a:lnTo>
                <a:lnTo>
                  <a:pt x="467579" y="100884"/>
                </a:lnTo>
                <a:lnTo>
                  <a:pt x="465619" y="102845"/>
                </a:lnTo>
                <a:lnTo>
                  <a:pt x="456430" y="110403"/>
                </a:lnTo>
                <a:close/>
              </a:path>
              <a:path w="758825" h="120650">
                <a:moveTo>
                  <a:pt x="698850" y="92246"/>
                </a:moveTo>
                <a:lnTo>
                  <a:pt x="660764" y="66624"/>
                </a:lnTo>
                <a:lnTo>
                  <a:pt x="657758" y="51143"/>
                </a:lnTo>
                <a:lnTo>
                  <a:pt x="660764" y="35663"/>
                </a:lnTo>
                <a:lnTo>
                  <a:pt x="669781" y="22067"/>
                </a:lnTo>
                <a:lnTo>
                  <a:pt x="683379" y="13048"/>
                </a:lnTo>
                <a:lnTo>
                  <a:pt x="698858" y="10043"/>
                </a:lnTo>
                <a:lnTo>
                  <a:pt x="714332" y="13051"/>
                </a:lnTo>
                <a:lnTo>
                  <a:pt x="724921" y="20077"/>
                </a:lnTo>
                <a:lnTo>
                  <a:pt x="690900" y="20077"/>
                </a:lnTo>
                <a:lnTo>
                  <a:pt x="682938" y="23107"/>
                </a:lnTo>
                <a:lnTo>
                  <a:pt x="676879" y="29167"/>
                </a:lnTo>
                <a:lnTo>
                  <a:pt x="670062" y="39444"/>
                </a:lnTo>
                <a:lnTo>
                  <a:pt x="667791" y="51145"/>
                </a:lnTo>
                <a:lnTo>
                  <a:pt x="670064" y="62846"/>
                </a:lnTo>
                <a:lnTo>
                  <a:pt x="676879" y="73120"/>
                </a:lnTo>
                <a:lnTo>
                  <a:pt x="687164" y="79936"/>
                </a:lnTo>
                <a:lnTo>
                  <a:pt x="698847" y="82207"/>
                </a:lnTo>
                <a:lnTo>
                  <a:pt x="737008" y="82207"/>
                </a:lnTo>
                <a:lnTo>
                  <a:pt x="738346" y="83544"/>
                </a:lnTo>
                <a:lnTo>
                  <a:pt x="724147" y="83544"/>
                </a:lnTo>
                <a:lnTo>
                  <a:pt x="718330" y="87348"/>
                </a:lnTo>
                <a:lnTo>
                  <a:pt x="712079" y="90067"/>
                </a:lnTo>
                <a:lnTo>
                  <a:pt x="705537" y="91701"/>
                </a:lnTo>
                <a:lnTo>
                  <a:pt x="698850" y="92246"/>
                </a:lnTo>
                <a:close/>
              </a:path>
              <a:path w="758825" h="120650">
                <a:moveTo>
                  <a:pt x="737008" y="82207"/>
                </a:moveTo>
                <a:lnTo>
                  <a:pt x="698847" y="82207"/>
                </a:lnTo>
                <a:lnTo>
                  <a:pt x="710550" y="79934"/>
                </a:lnTo>
                <a:lnTo>
                  <a:pt x="720821" y="73120"/>
                </a:lnTo>
                <a:lnTo>
                  <a:pt x="727639" y="62844"/>
                </a:lnTo>
                <a:lnTo>
                  <a:pt x="729910" y="51143"/>
                </a:lnTo>
                <a:lnTo>
                  <a:pt x="727638" y="39443"/>
                </a:lnTo>
                <a:lnTo>
                  <a:pt x="720821" y="29167"/>
                </a:lnTo>
                <a:lnTo>
                  <a:pt x="714763" y="23107"/>
                </a:lnTo>
                <a:lnTo>
                  <a:pt x="706811" y="20077"/>
                </a:lnTo>
                <a:lnTo>
                  <a:pt x="724921" y="20077"/>
                </a:lnTo>
                <a:lnTo>
                  <a:pt x="727920" y="22067"/>
                </a:lnTo>
                <a:lnTo>
                  <a:pt x="736472" y="34556"/>
                </a:lnTo>
                <a:lnTo>
                  <a:pt x="739876" y="48776"/>
                </a:lnTo>
                <a:lnTo>
                  <a:pt x="738133" y="63237"/>
                </a:lnTo>
                <a:lnTo>
                  <a:pt x="731247" y="76447"/>
                </a:lnTo>
                <a:lnTo>
                  <a:pt x="737008" y="82207"/>
                </a:lnTo>
                <a:close/>
              </a:path>
              <a:path w="758825" h="120650">
                <a:moveTo>
                  <a:pt x="754411" y="110450"/>
                </a:moveTo>
                <a:lnTo>
                  <a:pt x="751841" y="110450"/>
                </a:lnTo>
                <a:lnTo>
                  <a:pt x="750566" y="109959"/>
                </a:lnTo>
                <a:lnTo>
                  <a:pt x="724147" y="83544"/>
                </a:lnTo>
                <a:lnTo>
                  <a:pt x="738346" y="83544"/>
                </a:lnTo>
                <a:lnTo>
                  <a:pt x="758646" y="103842"/>
                </a:lnTo>
                <a:lnTo>
                  <a:pt x="758646" y="107019"/>
                </a:lnTo>
                <a:lnTo>
                  <a:pt x="755703" y="109960"/>
                </a:lnTo>
                <a:lnTo>
                  <a:pt x="754411" y="110450"/>
                </a:lnTo>
                <a:close/>
              </a:path>
            </a:pathLst>
          </a:custGeom>
          <a:solidFill>
            <a:srgbClr val="000000">
              <a:alpha val="2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2372626" y="6042335"/>
            <a:ext cx="5622131" cy="331350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2372626" y="5741106"/>
            <a:ext cx="5622290" cy="341630"/>
          </a:xfrm>
          <a:custGeom>
            <a:avLst/>
            <a:gdLst/>
            <a:ahLst/>
            <a:cxnLst/>
            <a:rect l="l" t="t" r="r" b="b"/>
            <a:pathLst>
              <a:path w="5622290" h="341629">
                <a:moveTo>
                  <a:pt x="5622105" y="341392"/>
                </a:moveTo>
                <a:lnTo>
                  <a:pt x="0" y="341392"/>
                </a:lnTo>
                <a:lnTo>
                  <a:pt x="0" y="100409"/>
                </a:lnTo>
                <a:lnTo>
                  <a:pt x="7888" y="61325"/>
                </a:lnTo>
                <a:lnTo>
                  <a:pt x="29402" y="29408"/>
                </a:lnTo>
                <a:lnTo>
                  <a:pt x="61313" y="7890"/>
                </a:lnTo>
                <a:lnTo>
                  <a:pt x="100394" y="0"/>
                </a:lnTo>
                <a:lnTo>
                  <a:pt x="5521711" y="0"/>
                </a:lnTo>
                <a:lnTo>
                  <a:pt x="5560787" y="7890"/>
                </a:lnTo>
                <a:lnTo>
                  <a:pt x="5592699" y="29408"/>
                </a:lnTo>
                <a:lnTo>
                  <a:pt x="5614215" y="61325"/>
                </a:lnTo>
                <a:lnTo>
                  <a:pt x="5622105" y="100409"/>
                </a:lnTo>
                <a:lnTo>
                  <a:pt x="5622105" y="341392"/>
                </a:lnTo>
                <a:close/>
              </a:path>
            </a:pathLst>
          </a:custGeom>
          <a:solidFill>
            <a:srgbClr val="E3E9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3728799" y="5826454"/>
            <a:ext cx="3609340" cy="170815"/>
          </a:xfrm>
          <a:custGeom>
            <a:avLst/>
            <a:gdLst/>
            <a:ahLst/>
            <a:cxnLst/>
            <a:rect l="l" t="t" r="r" b="b"/>
            <a:pathLst>
              <a:path w="3609340" h="170814">
                <a:moveTo>
                  <a:pt x="3523846" y="170695"/>
                </a:moveTo>
                <a:lnTo>
                  <a:pt x="85334" y="170695"/>
                </a:lnTo>
                <a:lnTo>
                  <a:pt x="52115" y="163988"/>
                </a:lnTo>
                <a:lnTo>
                  <a:pt x="24990" y="145697"/>
                </a:lnTo>
                <a:lnTo>
                  <a:pt x="6704" y="118568"/>
                </a:lnTo>
                <a:lnTo>
                  <a:pt x="0" y="85347"/>
                </a:lnTo>
                <a:lnTo>
                  <a:pt x="6704" y="52127"/>
                </a:lnTo>
                <a:lnTo>
                  <a:pt x="24990" y="24998"/>
                </a:lnTo>
                <a:lnTo>
                  <a:pt x="52115" y="6707"/>
                </a:lnTo>
                <a:lnTo>
                  <a:pt x="85334" y="0"/>
                </a:lnTo>
                <a:lnTo>
                  <a:pt x="3523846" y="0"/>
                </a:lnTo>
                <a:lnTo>
                  <a:pt x="3557061" y="6707"/>
                </a:lnTo>
                <a:lnTo>
                  <a:pt x="3584186" y="24998"/>
                </a:lnTo>
                <a:lnTo>
                  <a:pt x="3602474" y="52127"/>
                </a:lnTo>
                <a:lnTo>
                  <a:pt x="3609180" y="85347"/>
                </a:lnTo>
                <a:lnTo>
                  <a:pt x="3602474" y="118568"/>
                </a:lnTo>
                <a:lnTo>
                  <a:pt x="3584186" y="145697"/>
                </a:lnTo>
                <a:lnTo>
                  <a:pt x="3557062" y="163988"/>
                </a:lnTo>
                <a:lnTo>
                  <a:pt x="3523846" y="17069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7478140" y="5857033"/>
            <a:ext cx="370840" cy="109855"/>
          </a:xfrm>
          <a:custGeom>
            <a:avLst/>
            <a:gdLst/>
            <a:ahLst/>
            <a:cxnLst/>
            <a:rect l="l" t="t" r="r" b="b"/>
            <a:pathLst>
              <a:path w="370840" h="109854">
                <a:moveTo>
                  <a:pt x="368431" y="13992"/>
                </a:moveTo>
                <a:lnTo>
                  <a:pt x="243095" y="13992"/>
                </a:lnTo>
                <a:lnTo>
                  <a:pt x="241113" y="12021"/>
                </a:lnTo>
                <a:lnTo>
                  <a:pt x="241113" y="7148"/>
                </a:lnTo>
                <a:lnTo>
                  <a:pt x="243095" y="5177"/>
                </a:lnTo>
                <a:lnTo>
                  <a:pt x="368431" y="5177"/>
                </a:lnTo>
                <a:lnTo>
                  <a:pt x="370410" y="7148"/>
                </a:lnTo>
                <a:lnTo>
                  <a:pt x="370410" y="12021"/>
                </a:lnTo>
                <a:lnTo>
                  <a:pt x="368431" y="13992"/>
                </a:lnTo>
                <a:close/>
              </a:path>
              <a:path w="370840" h="109854">
                <a:moveTo>
                  <a:pt x="368431" y="59176"/>
                </a:moveTo>
                <a:lnTo>
                  <a:pt x="243094" y="59176"/>
                </a:lnTo>
                <a:lnTo>
                  <a:pt x="241113" y="57205"/>
                </a:lnTo>
                <a:lnTo>
                  <a:pt x="241113" y="52332"/>
                </a:lnTo>
                <a:lnTo>
                  <a:pt x="243095" y="50361"/>
                </a:lnTo>
                <a:lnTo>
                  <a:pt x="368432" y="50361"/>
                </a:lnTo>
                <a:lnTo>
                  <a:pt x="370410" y="52332"/>
                </a:lnTo>
                <a:lnTo>
                  <a:pt x="370410" y="57205"/>
                </a:lnTo>
                <a:lnTo>
                  <a:pt x="368431" y="59176"/>
                </a:lnTo>
                <a:close/>
              </a:path>
              <a:path w="370840" h="109854">
                <a:moveTo>
                  <a:pt x="368431" y="104361"/>
                </a:moveTo>
                <a:lnTo>
                  <a:pt x="243094" y="104361"/>
                </a:lnTo>
                <a:lnTo>
                  <a:pt x="241113" y="102390"/>
                </a:lnTo>
                <a:lnTo>
                  <a:pt x="241113" y="97517"/>
                </a:lnTo>
                <a:lnTo>
                  <a:pt x="243095" y="95546"/>
                </a:lnTo>
                <a:lnTo>
                  <a:pt x="368432" y="95546"/>
                </a:lnTo>
                <a:lnTo>
                  <a:pt x="370410" y="97517"/>
                </a:lnTo>
                <a:lnTo>
                  <a:pt x="370410" y="102390"/>
                </a:lnTo>
                <a:lnTo>
                  <a:pt x="368431" y="104361"/>
                </a:lnTo>
                <a:close/>
              </a:path>
              <a:path w="370840" h="109854">
                <a:moveTo>
                  <a:pt x="22037" y="93962"/>
                </a:moveTo>
                <a:lnTo>
                  <a:pt x="9136" y="93962"/>
                </a:lnTo>
                <a:lnTo>
                  <a:pt x="93958" y="9128"/>
                </a:lnTo>
                <a:lnTo>
                  <a:pt x="61384" y="9128"/>
                </a:lnTo>
                <a:lnTo>
                  <a:pt x="59344" y="7084"/>
                </a:lnTo>
                <a:lnTo>
                  <a:pt x="59344" y="2044"/>
                </a:lnTo>
                <a:lnTo>
                  <a:pt x="61384" y="0"/>
                </a:lnTo>
                <a:lnTo>
                  <a:pt x="104987" y="0"/>
                </a:lnTo>
                <a:lnTo>
                  <a:pt x="109555" y="3599"/>
                </a:lnTo>
                <a:lnTo>
                  <a:pt x="109531" y="15575"/>
                </a:lnTo>
                <a:lnTo>
                  <a:pt x="100414" y="15575"/>
                </a:lnTo>
                <a:lnTo>
                  <a:pt x="22037" y="93962"/>
                </a:lnTo>
                <a:close/>
              </a:path>
              <a:path w="370840" h="109854">
                <a:moveTo>
                  <a:pt x="107491" y="50205"/>
                </a:moveTo>
                <a:lnTo>
                  <a:pt x="102454" y="50205"/>
                </a:lnTo>
                <a:lnTo>
                  <a:pt x="100414" y="48160"/>
                </a:lnTo>
                <a:lnTo>
                  <a:pt x="100414" y="15575"/>
                </a:lnTo>
                <a:lnTo>
                  <a:pt x="109531" y="15575"/>
                </a:lnTo>
                <a:lnTo>
                  <a:pt x="109531" y="48160"/>
                </a:lnTo>
                <a:lnTo>
                  <a:pt x="107491" y="50205"/>
                </a:lnTo>
                <a:close/>
              </a:path>
              <a:path w="370840" h="109854">
                <a:moveTo>
                  <a:pt x="48165" y="109537"/>
                </a:moveTo>
                <a:lnTo>
                  <a:pt x="4426" y="109537"/>
                </a:lnTo>
                <a:lnTo>
                  <a:pt x="4127" y="109515"/>
                </a:lnTo>
                <a:lnTo>
                  <a:pt x="0" y="105798"/>
                </a:lnTo>
                <a:lnTo>
                  <a:pt x="19" y="61377"/>
                </a:lnTo>
                <a:lnTo>
                  <a:pt x="2057" y="59333"/>
                </a:lnTo>
                <a:lnTo>
                  <a:pt x="7096" y="59333"/>
                </a:lnTo>
                <a:lnTo>
                  <a:pt x="9136" y="61377"/>
                </a:lnTo>
                <a:lnTo>
                  <a:pt x="9136" y="93962"/>
                </a:lnTo>
                <a:lnTo>
                  <a:pt x="22037" y="93962"/>
                </a:lnTo>
                <a:lnTo>
                  <a:pt x="15592" y="100409"/>
                </a:lnTo>
                <a:lnTo>
                  <a:pt x="48165" y="100409"/>
                </a:lnTo>
                <a:lnTo>
                  <a:pt x="50205" y="102453"/>
                </a:lnTo>
                <a:lnTo>
                  <a:pt x="50205" y="107493"/>
                </a:lnTo>
                <a:lnTo>
                  <a:pt x="48165" y="109537"/>
                </a:lnTo>
                <a:close/>
              </a:path>
            </a:pathLst>
          </a:custGeom>
          <a:solidFill>
            <a:srgbClr val="000000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2507493" y="5866618"/>
            <a:ext cx="90355" cy="9036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2652064" y="5866618"/>
            <a:ext cx="90355" cy="9036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2796627" y="5866618"/>
            <a:ext cx="90355" cy="9036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3121744" y="5851556"/>
            <a:ext cx="758825" cy="120650"/>
          </a:xfrm>
          <a:custGeom>
            <a:avLst/>
            <a:gdLst/>
            <a:ahLst/>
            <a:cxnLst/>
            <a:rect l="l" t="t" r="r" b="b"/>
            <a:pathLst>
              <a:path w="758825" h="120650">
                <a:moveTo>
                  <a:pt x="202572" y="110451"/>
                </a:moveTo>
                <a:lnTo>
                  <a:pt x="200004" y="110451"/>
                </a:lnTo>
                <a:lnTo>
                  <a:pt x="198708" y="109960"/>
                </a:lnTo>
                <a:lnTo>
                  <a:pt x="195768" y="107019"/>
                </a:lnTo>
                <a:lnTo>
                  <a:pt x="195768" y="103842"/>
                </a:lnTo>
                <a:lnTo>
                  <a:pt x="239357" y="60246"/>
                </a:lnTo>
                <a:lnTo>
                  <a:pt x="195768" y="16650"/>
                </a:lnTo>
                <a:lnTo>
                  <a:pt x="195768" y="13473"/>
                </a:lnTo>
                <a:lnTo>
                  <a:pt x="199690" y="9551"/>
                </a:lnTo>
                <a:lnTo>
                  <a:pt x="202866" y="9551"/>
                </a:lnTo>
                <a:lnTo>
                  <a:pt x="251966" y="58658"/>
                </a:lnTo>
                <a:lnTo>
                  <a:pt x="251966" y="61835"/>
                </a:lnTo>
                <a:lnTo>
                  <a:pt x="203845" y="109961"/>
                </a:lnTo>
                <a:lnTo>
                  <a:pt x="202572" y="110451"/>
                </a:lnTo>
                <a:close/>
              </a:path>
              <a:path w="758825" h="120650">
                <a:moveTo>
                  <a:pt x="51981" y="110451"/>
                </a:moveTo>
                <a:lnTo>
                  <a:pt x="49413" y="110451"/>
                </a:lnTo>
                <a:lnTo>
                  <a:pt x="48117" y="109960"/>
                </a:lnTo>
                <a:lnTo>
                  <a:pt x="0" y="61835"/>
                </a:lnTo>
                <a:lnTo>
                  <a:pt x="0" y="58658"/>
                </a:lnTo>
                <a:lnTo>
                  <a:pt x="49099" y="9551"/>
                </a:lnTo>
                <a:lnTo>
                  <a:pt x="52275" y="9551"/>
                </a:lnTo>
                <a:lnTo>
                  <a:pt x="56197" y="13473"/>
                </a:lnTo>
                <a:lnTo>
                  <a:pt x="56197" y="16650"/>
                </a:lnTo>
                <a:lnTo>
                  <a:pt x="12607" y="60246"/>
                </a:lnTo>
                <a:lnTo>
                  <a:pt x="56196" y="103842"/>
                </a:lnTo>
                <a:lnTo>
                  <a:pt x="56196" y="107019"/>
                </a:lnTo>
                <a:lnTo>
                  <a:pt x="53254" y="109961"/>
                </a:lnTo>
                <a:lnTo>
                  <a:pt x="51981" y="110451"/>
                </a:lnTo>
                <a:close/>
              </a:path>
              <a:path w="758825" h="120650">
                <a:moveTo>
                  <a:pt x="423029" y="120491"/>
                </a:moveTo>
                <a:lnTo>
                  <a:pt x="399604" y="115749"/>
                </a:lnTo>
                <a:lnTo>
                  <a:pt x="380455" y="102826"/>
                </a:lnTo>
                <a:lnTo>
                  <a:pt x="367534" y="83674"/>
                </a:lnTo>
                <a:lnTo>
                  <a:pt x="362793" y="60244"/>
                </a:lnTo>
                <a:lnTo>
                  <a:pt x="367534" y="36816"/>
                </a:lnTo>
                <a:lnTo>
                  <a:pt x="380455" y="17664"/>
                </a:lnTo>
                <a:lnTo>
                  <a:pt x="399604" y="4741"/>
                </a:lnTo>
                <a:lnTo>
                  <a:pt x="423029" y="0"/>
                </a:lnTo>
                <a:lnTo>
                  <a:pt x="446455" y="4741"/>
                </a:lnTo>
                <a:lnTo>
                  <a:pt x="454306" y="10040"/>
                </a:lnTo>
                <a:lnTo>
                  <a:pt x="423029" y="10040"/>
                </a:lnTo>
                <a:lnTo>
                  <a:pt x="403513" y="13992"/>
                </a:lnTo>
                <a:lnTo>
                  <a:pt x="387555" y="24762"/>
                </a:lnTo>
                <a:lnTo>
                  <a:pt x="376784" y="40722"/>
                </a:lnTo>
                <a:lnTo>
                  <a:pt x="372832" y="60245"/>
                </a:lnTo>
                <a:lnTo>
                  <a:pt x="376784" y="79767"/>
                </a:lnTo>
                <a:lnTo>
                  <a:pt x="387582" y="95746"/>
                </a:lnTo>
                <a:lnTo>
                  <a:pt x="403513" y="106498"/>
                </a:lnTo>
                <a:lnTo>
                  <a:pt x="423029" y="110449"/>
                </a:lnTo>
                <a:lnTo>
                  <a:pt x="456344" y="110449"/>
                </a:lnTo>
                <a:lnTo>
                  <a:pt x="446096" y="115935"/>
                </a:lnTo>
                <a:lnTo>
                  <a:pt x="434876" y="119334"/>
                </a:lnTo>
                <a:lnTo>
                  <a:pt x="423029" y="120491"/>
                </a:lnTo>
                <a:close/>
              </a:path>
              <a:path w="758825" h="120650">
                <a:moveTo>
                  <a:pt x="483062" y="65193"/>
                </a:moveTo>
                <a:lnTo>
                  <a:pt x="472978" y="65193"/>
                </a:lnTo>
                <a:lnTo>
                  <a:pt x="473138" y="63554"/>
                </a:lnTo>
                <a:lnTo>
                  <a:pt x="473226" y="60244"/>
                </a:lnTo>
                <a:lnTo>
                  <a:pt x="469276" y="40722"/>
                </a:lnTo>
                <a:lnTo>
                  <a:pt x="458510" y="24762"/>
                </a:lnTo>
                <a:lnTo>
                  <a:pt x="442552" y="13992"/>
                </a:lnTo>
                <a:lnTo>
                  <a:pt x="423029" y="10040"/>
                </a:lnTo>
                <a:lnTo>
                  <a:pt x="454306" y="10040"/>
                </a:lnTo>
                <a:lnTo>
                  <a:pt x="465604" y="17664"/>
                </a:lnTo>
                <a:lnTo>
                  <a:pt x="478525" y="36816"/>
                </a:lnTo>
                <a:lnTo>
                  <a:pt x="483266" y="60244"/>
                </a:lnTo>
                <a:lnTo>
                  <a:pt x="483167" y="64076"/>
                </a:lnTo>
                <a:lnTo>
                  <a:pt x="483062" y="65193"/>
                </a:lnTo>
                <a:close/>
              </a:path>
              <a:path w="758825" h="120650">
                <a:moveTo>
                  <a:pt x="479706" y="84655"/>
                </a:moveTo>
                <a:lnTo>
                  <a:pt x="476677" y="84645"/>
                </a:lnTo>
                <a:lnTo>
                  <a:pt x="475255" y="83964"/>
                </a:lnTo>
                <a:lnTo>
                  <a:pt x="472248" y="80250"/>
                </a:lnTo>
                <a:lnTo>
                  <a:pt x="471973" y="79980"/>
                </a:lnTo>
                <a:lnTo>
                  <a:pt x="471730" y="79681"/>
                </a:lnTo>
                <a:lnTo>
                  <a:pt x="471525" y="79357"/>
                </a:lnTo>
                <a:lnTo>
                  <a:pt x="455283" y="59284"/>
                </a:lnTo>
                <a:lnTo>
                  <a:pt x="455616" y="56121"/>
                </a:lnTo>
                <a:lnTo>
                  <a:pt x="459923" y="52635"/>
                </a:lnTo>
                <a:lnTo>
                  <a:pt x="463088" y="52968"/>
                </a:lnTo>
                <a:lnTo>
                  <a:pt x="472978" y="65193"/>
                </a:lnTo>
                <a:lnTo>
                  <a:pt x="483062" y="65193"/>
                </a:lnTo>
                <a:lnTo>
                  <a:pt x="482989" y="65975"/>
                </a:lnTo>
                <a:lnTo>
                  <a:pt x="496019" y="65975"/>
                </a:lnTo>
                <a:lnTo>
                  <a:pt x="481127" y="83988"/>
                </a:lnTo>
                <a:lnTo>
                  <a:pt x="479706" y="84655"/>
                </a:lnTo>
                <a:close/>
              </a:path>
              <a:path w="758825" h="120650">
                <a:moveTo>
                  <a:pt x="496019" y="65975"/>
                </a:moveTo>
                <a:lnTo>
                  <a:pt x="482989" y="65975"/>
                </a:lnTo>
                <a:lnTo>
                  <a:pt x="493580" y="53151"/>
                </a:lnTo>
                <a:lnTo>
                  <a:pt x="496737" y="52832"/>
                </a:lnTo>
                <a:lnTo>
                  <a:pt x="501031" y="56377"/>
                </a:lnTo>
                <a:lnTo>
                  <a:pt x="501335" y="59544"/>
                </a:lnTo>
                <a:lnTo>
                  <a:pt x="496019" y="65975"/>
                </a:lnTo>
                <a:close/>
              </a:path>
              <a:path w="758825" h="120650">
                <a:moveTo>
                  <a:pt x="456344" y="110449"/>
                </a:moveTo>
                <a:lnTo>
                  <a:pt x="423029" y="110449"/>
                </a:lnTo>
                <a:lnTo>
                  <a:pt x="432901" y="109485"/>
                </a:lnTo>
                <a:lnTo>
                  <a:pt x="442253" y="106653"/>
                </a:lnTo>
                <a:lnTo>
                  <a:pt x="450865" y="102044"/>
                </a:lnTo>
                <a:lnTo>
                  <a:pt x="458539" y="95727"/>
                </a:lnTo>
                <a:lnTo>
                  <a:pt x="460481" y="93785"/>
                </a:lnTo>
                <a:lnTo>
                  <a:pt x="463657" y="93785"/>
                </a:lnTo>
                <a:lnTo>
                  <a:pt x="467579" y="97707"/>
                </a:lnTo>
                <a:lnTo>
                  <a:pt x="467579" y="100884"/>
                </a:lnTo>
                <a:lnTo>
                  <a:pt x="465619" y="102845"/>
                </a:lnTo>
                <a:lnTo>
                  <a:pt x="456430" y="110403"/>
                </a:lnTo>
                <a:close/>
              </a:path>
              <a:path w="758825" h="120650">
                <a:moveTo>
                  <a:pt x="698850" y="92246"/>
                </a:moveTo>
                <a:lnTo>
                  <a:pt x="660764" y="66624"/>
                </a:lnTo>
                <a:lnTo>
                  <a:pt x="657758" y="51143"/>
                </a:lnTo>
                <a:lnTo>
                  <a:pt x="660764" y="35663"/>
                </a:lnTo>
                <a:lnTo>
                  <a:pt x="669781" y="22067"/>
                </a:lnTo>
                <a:lnTo>
                  <a:pt x="683379" y="13048"/>
                </a:lnTo>
                <a:lnTo>
                  <a:pt x="698858" y="10043"/>
                </a:lnTo>
                <a:lnTo>
                  <a:pt x="714332" y="13051"/>
                </a:lnTo>
                <a:lnTo>
                  <a:pt x="724921" y="20077"/>
                </a:lnTo>
                <a:lnTo>
                  <a:pt x="690900" y="20077"/>
                </a:lnTo>
                <a:lnTo>
                  <a:pt x="682938" y="23107"/>
                </a:lnTo>
                <a:lnTo>
                  <a:pt x="676879" y="29167"/>
                </a:lnTo>
                <a:lnTo>
                  <a:pt x="670062" y="39444"/>
                </a:lnTo>
                <a:lnTo>
                  <a:pt x="667791" y="51145"/>
                </a:lnTo>
                <a:lnTo>
                  <a:pt x="670064" y="62846"/>
                </a:lnTo>
                <a:lnTo>
                  <a:pt x="676879" y="73120"/>
                </a:lnTo>
                <a:lnTo>
                  <a:pt x="687164" y="79936"/>
                </a:lnTo>
                <a:lnTo>
                  <a:pt x="698847" y="82207"/>
                </a:lnTo>
                <a:lnTo>
                  <a:pt x="737008" y="82207"/>
                </a:lnTo>
                <a:lnTo>
                  <a:pt x="738346" y="83544"/>
                </a:lnTo>
                <a:lnTo>
                  <a:pt x="724147" y="83544"/>
                </a:lnTo>
                <a:lnTo>
                  <a:pt x="718330" y="87348"/>
                </a:lnTo>
                <a:lnTo>
                  <a:pt x="712079" y="90067"/>
                </a:lnTo>
                <a:lnTo>
                  <a:pt x="705537" y="91701"/>
                </a:lnTo>
                <a:lnTo>
                  <a:pt x="698850" y="92246"/>
                </a:lnTo>
                <a:close/>
              </a:path>
              <a:path w="758825" h="120650">
                <a:moveTo>
                  <a:pt x="737008" y="82207"/>
                </a:moveTo>
                <a:lnTo>
                  <a:pt x="698847" y="82207"/>
                </a:lnTo>
                <a:lnTo>
                  <a:pt x="710550" y="79934"/>
                </a:lnTo>
                <a:lnTo>
                  <a:pt x="720821" y="73120"/>
                </a:lnTo>
                <a:lnTo>
                  <a:pt x="727639" y="62844"/>
                </a:lnTo>
                <a:lnTo>
                  <a:pt x="729910" y="51143"/>
                </a:lnTo>
                <a:lnTo>
                  <a:pt x="727638" y="39443"/>
                </a:lnTo>
                <a:lnTo>
                  <a:pt x="720821" y="29167"/>
                </a:lnTo>
                <a:lnTo>
                  <a:pt x="714763" y="23107"/>
                </a:lnTo>
                <a:lnTo>
                  <a:pt x="706811" y="20077"/>
                </a:lnTo>
                <a:lnTo>
                  <a:pt x="724921" y="20077"/>
                </a:lnTo>
                <a:lnTo>
                  <a:pt x="727920" y="22067"/>
                </a:lnTo>
                <a:lnTo>
                  <a:pt x="736472" y="34556"/>
                </a:lnTo>
                <a:lnTo>
                  <a:pt x="739876" y="48776"/>
                </a:lnTo>
                <a:lnTo>
                  <a:pt x="738133" y="63237"/>
                </a:lnTo>
                <a:lnTo>
                  <a:pt x="731247" y="76447"/>
                </a:lnTo>
                <a:lnTo>
                  <a:pt x="737008" y="82207"/>
                </a:lnTo>
                <a:close/>
              </a:path>
              <a:path w="758825" h="120650">
                <a:moveTo>
                  <a:pt x="754411" y="110450"/>
                </a:moveTo>
                <a:lnTo>
                  <a:pt x="751841" y="110450"/>
                </a:lnTo>
                <a:lnTo>
                  <a:pt x="750566" y="109959"/>
                </a:lnTo>
                <a:lnTo>
                  <a:pt x="724147" y="83544"/>
                </a:lnTo>
                <a:lnTo>
                  <a:pt x="738346" y="83544"/>
                </a:lnTo>
                <a:lnTo>
                  <a:pt x="758646" y="103842"/>
                </a:lnTo>
                <a:lnTo>
                  <a:pt x="758646" y="107019"/>
                </a:lnTo>
                <a:lnTo>
                  <a:pt x="755703" y="109960"/>
                </a:lnTo>
                <a:lnTo>
                  <a:pt x="754411" y="110450"/>
                </a:lnTo>
                <a:close/>
              </a:path>
            </a:pathLst>
          </a:custGeom>
          <a:solidFill>
            <a:srgbClr val="000000">
              <a:alpha val="2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417739" y="1629237"/>
            <a:ext cx="5622131" cy="326351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417739" y="1328008"/>
            <a:ext cx="5622290" cy="341630"/>
          </a:xfrm>
          <a:custGeom>
            <a:avLst/>
            <a:gdLst/>
            <a:ahLst/>
            <a:cxnLst/>
            <a:rect l="l" t="t" r="r" b="b"/>
            <a:pathLst>
              <a:path w="5622290" h="341630">
                <a:moveTo>
                  <a:pt x="5622105" y="341392"/>
                </a:moveTo>
                <a:lnTo>
                  <a:pt x="0" y="341392"/>
                </a:lnTo>
                <a:lnTo>
                  <a:pt x="0" y="100409"/>
                </a:lnTo>
                <a:lnTo>
                  <a:pt x="7888" y="61325"/>
                </a:lnTo>
                <a:lnTo>
                  <a:pt x="29402" y="29408"/>
                </a:lnTo>
                <a:lnTo>
                  <a:pt x="61313" y="7890"/>
                </a:lnTo>
                <a:lnTo>
                  <a:pt x="100394" y="0"/>
                </a:lnTo>
                <a:lnTo>
                  <a:pt x="5521711" y="0"/>
                </a:lnTo>
                <a:lnTo>
                  <a:pt x="5560787" y="7890"/>
                </a:lnTo>
                <a:lnTo>
                  <a:pt x="5592699" y="29408"/>
                </a:lnTo>
                <a:lnTo>
                  <a:pt x="5614215" y="61325"/>
                </a:lnTo>
                <a:lnTo>
                  <a:pt x="5622105" y="100409"/>
                </a:lnTo>
                <a:lnTo>
                  <a:pt x="5622105" y="341392"/>
                </a:lnTo>
                <a:close/>
              </a:path>
            </a:pathLst>
          </a:custGeom>
          <a:solidFill>
            <a:srgbClr val="E3E9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1773911" y="1413356"/>
            <a:ext cx="3609340" cy="170815"/>
          </a:xfrm>
          <a:custGeom>
            <a:avLst/>
            <a:gdLst/>
            <a:ahLst/>
            <a:cxnLst/>
            <a:rect l="l" t="t" r="r" b="b"/>
            <a:pathLst>
              <a:path w="3609340" h="170815">
                <a:moveTo>
                  <a:pt x="3523846" y="170695"/>
                </a:moveTo>
                <a:lnTo>
                  <a:pt x="85334" y="170695"/>
                </a:lnTo>
                <a:lnTo>
                  <a:pt x="52115" y="163988"/>
                </a:lnTo>
                <a:lnTo>
                  <a:pt x="24990" y="145697"/>
                </a:lnTo>
                <a:lnTo>
                  <a:pt x="6704" y="118568"/>
                </a:lnTo>
                <a:lnTo>
                  <a:pt x="0" y="85347"/>
                </a:lnTo>
                <a:lnTo>
                  <a:pt x="6704" y="52127"/>
                </a:lnTo>
                <a:lnTo>
                  <a:pt x="24990" y="24998"/>
                </a:lnTo>
                <a:lnTo>
                  <a:pt x="52115" y="6707"/>
                </a:lnTo>
                <a:lnTo>
                  <a:pt x="85334" y="0"/>
                </a:lnTo>
                <a:lnTo>
                  <a:pt x="3523846" y="0"/>
                </a:lnTo>
                <a:lnTo>
                  <a:pt x="3557061" y="6707"/>
                </a:lnTo>
                <a:lnTo>
                  <a:pt x="3584186" y="24998"/>
                </a:lnTo>
                <a:lnTo>
                  <a:pt x="3602474" y="52127"/>
                </a:lnTo>
                <a:lnTo>
                  <a:pt x="3609180" y="85347"/>
                </a:lnTo>
                <a:lnTo>
                  <a:pt x="3602474" y="118568"/>
                </a:lnTo>
                <a:lnTo>
                  <a:pt x="3584186" y="145697"/>
                </a:lnTo>
                <a:lnTo>
                  <a:pt x="3557062" y="163988"/>
                </a:lnTo>
                <a:lnTo>
                  <a:pt x="3523846" y="17069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5523252" y="1443935"/>
            <a:ext cx="370840" cy="109855"/>
          </a:xfrm>
          <a:custGeom>
            <a:avLst/>
            <a:gdLst/>
            <a:ahLst/>
            <a:cxnLst/>
            <a:rect l="l" t="t" r="r" b="b"/>
            <a:pathLst>
              <a:path w="370839" h="109855">
                <a:moveTo>
                  <a:pt x="368431" y="13992"/>
                </a:moveTo>
                <a:lnTo>
                  <a:pt x="243095" y="13992"/>
                </a:lnTo>
                <a:lnTo>
                  <a:pt x="241113" y="12021"/>
                </a:lnTo>
                <a:lnTo>
                  <a:pt x="241113" y="7148"/>
                </a:lnTo>
                <a:lnTo>
                  <a:pt x="243095" y="5177"/>
                </a:lnTo>
                <a:lnTo>
                  <a:pt x="368431" y="5177"/>
                </a:lnTo>
                <a:lnTo>
                  <a:pt x="370410" y="7148"/>
                </a:lnTo>
                <a:lnTo>
                  <a:pt x="370410" y="12021"/>
                </a:lnTo>
                <a:lnTo>
                  <a:pt x="368431" y="13992"/>
                </a:lnTo>
                <a:close/>
              </a:path>
              <a:path w="370839" h="109855">
                <a:moveTo>
                  <a:pt x="368431" y="59176"/>
                </a:moveTo>
                <a:lnTo>
                  <a:pt x="243094" y="59176"/>
                </a:lnTo>
                <a:lnTo>
                  <a:pt x="241113" y="57205"/>
                </a:lnTo>
                <a:lnTo>
                  <a:pt x="241113" y="52332"/>
                </a:lnTo>
                <a:lnTo>
                  <a:pt x="243095" y="50361"/>
                </a:lnTo>
                <a:lnTo>
                  <a:pt x="368432" y="50361"/>
                </a:lnTo>
                <a:lnTo>
                  <a:pt x="370410" y="52332"/>
                </a:lnTo>
                <a:lnTo>
                  <a:pt x="370410" y="57205"/>
                </a:lnTo>
                <a:lnTo>
                  <a:pt x="368431" y="59176"/>
                </a:lnTo>
                <a:close/>
              </a:path>
              <a:path w="370839" h="109855">
                <a:moveTo>
                  <a:pt x="368431" y="104361"/>
                </a:moveTo>
                <a:lnTo>
                  <a:pt x="243094" y="104361"/>
                </a:lnTo>
                <a:lnTo>
                  <a:pt x="241113" y="102390"/>
                </a:lnTo>
                <a:lnTo>
                  <a:pt x="241113" y="97517"/>
                </a:lnTo>
                <a:lnTo>
                  <a:pt x="243095" y="95546"/>
                </a:lnTo>
                <a:lnTo>
                  <a:pt x="368432" y="95546"/>
                </a:lnTo>
                <a:lnTo>
                  <a:pt x="370410" y="97517"/>
                </a:lnTo>
                <a:lnTo>
                  <a:pt x="370410" y="102390"/>
                </a:lnTo>
                <a:lnTo>
                  <a:pt x="368431" y="104361"/>
                </a:lnTo>
                <a:close/>
              </a:path>
              <a:path w="370839" h="109855">
                <a:moveTo>
                  <a:pt x="22037" y="93962"/>
                </a:moveTo>
                <a:lnTo>
                  <a:pt x="9136" y="93962"/>
                </a:lnTo>
                <a:lnTo>
                  <a:pt x="93958" y="9128"/>
                </a:lnTo>
                <a:lnTo>
                  <a:pt x="61384" y="9128"/>
                </a:lnTo>
                <a:lnTo>
                  <a:pt x="59344" y="7084"/>
                </a:lnTo>
                <a:lnTo>
                  <a:pt x="59344" y="2044"/>
                </a:lnTo>
                <a:lnTo>
                  <a:pt x="61384" y="0"/>
                </a:lnTo>
                <a:lnTo>
                  <a:pt x="104987" y="0"/>
                </a:lnTo>
                <a:lnTo>
                  <a:pt x="109555" y="3599"/>
                </a:lnTo>
                <a:lnTo>
                  <a:pt x="109531" y="15575"/>
                </a:lnTo>
                <a:lnTo>
                  <a:pt x="100414" y="15575"/>
                </a:lnTo>
                <a:lnTo>
                  <a:pt x="22037" y="93962"/>
                </a:lnTo>
                <a:close/>
              </a:path>
              <a:path w="370839" h="109855">
                <a:moveTo>
                  <a:pt x="107491" y="50205"/>
                </a:moveTo>
                <a:lnTo>
                  <a:pt x="102454" y="50205"/>
                </a:lnTo>
                <a:lnTo>
                  <a:pt x="100414" y="48160"/>
                </a:lnTo>
                <a:lnTo>
                  <a:pt x="100414" y="15575"/>
                </a:lnTo>
                <a:lnTo>
                  <a:pt x="109531" y="15575"/>
                </a:lnTo>
                <a:lnTo>
                  <a:pt x="109531" y="48160"/>
                </a:lnTo>
                <a:lnTo>
                  <a:pt x="107491" y="50205"/>
                </a:lnTo>
                <a:close/>
              </a:path>
              <a:path w="370839" h="109855">
                <a:moveTo>
                  <a:pt x="48165" y="109537"/>
                </a:moveTo>
                <a:lnTo>
                  <a:pt x="4426" y="109537"/>
                </a:lnTo>
                <a:lnTo>
                  <a:pt x="4127" y="109515"/>
                </a:lnTo>
                <a:lnTo>
                  <a:pt x="0" y="105798"/>
                </a:lnTo>
                <a:lnTo>
                  <a:pt x="19" y="61377"/>
                </a:lnTo>
                <a:lnTo>
                  <a:pt x="2057" y="59333"/>
                </a:lnTo>
                <a:lnTo>
                  <a:pt x="7096" y="59333"/>
                </a:lnTo>
                <a:lnTo>
                  <a:pt x="9136" y="61377"/>
                </a:lnTo>
                <a:lnTo>
                  <a:pt x="9136" y="93962"/>
                </a:lnTo>
                <a:lnTo>
                  <a:pt x="22037" y="93962"/>
                </a:lnTo>
                <a:lnTo>
                  <a:pt x="15592" y="100409"/>
                </a:lnTo>
                <a:lnTo>
                  <a:pt x="48165" y="100409"/>
                </a:lnTo>
                <a:lnTo>
                  <a:pt x="50205" y="102453"/>
                </a:lnTo>
                <a:lnTo>
                  <a:pt x="50205" y="107493"/>
                </a:lnTo>
                <a:lnTo>
                  <a:pt x="48165" y="109537"/>
                </a:lnTo>
                <a:close/>
              </a:path>
            </a:pathLst>
          </a:custGeom>
          <a:solidFill>
            <a:srgbClr val="000000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552605" y="1453520"/>
            <a:ext cx="90355" cy="9036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697177" y="1453520"/>
            <a:ext cx="90355" cy="9036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841739" y="1453520"/>
            <a:ext cx="90355" cy="9036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1166857" y="1438458"/>
            <a:ext cx="758825" cy="120650"/>
          </a:xfrm>
          <a:custGeom>
            <a:avLst/>
            <a:gdLst/>
            <a:ahLst/>
            <a:cxnLst/>
            <a:rect l="l" t="t" r="r" b="b"/>
            <a:pathLst>
              <a:path w="758825" h="120650">
                <a:moveTo>
                  <a:pt x="202572" y="110451"/>
                </a:moveTo>
                <a:lnTo>
                  <a:pt x="200004" y="110451"/>
                </a:lnTo>
                <a:lnTo>
                  <a:pt x="198708" y="109960"/>
                </a:lnTo>
                <a:lnTo>
                  <a:pt x="195768" y="107019"/>
                </a:lnTo>
                <a:lnTo>
                  <a:pt x="195768" y="103842"/>
                </a:lnTo>
                <a:lnTo>
                  <a:pt x="239357" y="60246"/>
                </a:lnTo>
                <a:lnTo>
                  <a:pt x="195768" y="16650"/>
                </a:lnTo>
                <a:lnTo>
                  <a:pt x="195768" y="13473"/>
                </a:lnTo>
                <a:lnTo>
                  <a:pt x="199690" y="9551"/>
                </a:lnTo>
                <a:lnTo>
                  <a:pt x="202866" y="9551"/>
                </a:lnTo>
                <a:lnTo>
                  <a:pt x="251966" y="58658"/>
                </a:lnTo>
                <a:lnTo>
                  <a:pt x="251966" y="61835"/>
                </a:lnTo>
                <a:lnTo>
                  <a:pt x="203845" y="109961"/>
                </a:lnTo>
                <a:lnTo>
                  <a:pt x="202572" y="110451"/>
                </a:lnTo>
                <a:close/>
              </a:path>
              <a:path w="758825" h="120650">
                <a:moveTo>
                  <a:pt x="51981" y="110451"/>
                </a:moveTo>
                <a:lnTo>
                  <a:pt x="49413" y="110451"/>
                </a:lnTo>
                <a:lnTo>
                  <a:pt x="48117" y="109960"/>
                </a:lnTo>
                <a:lnTo>
                  <a:pt x="0" y="61835"/>
                </a:lnTo>
                <a:lnTo>
                  <a:pt x="0" y="58658"/>
                </a:lnTo>
                <a:lnTo>
                  <a:pt x="49099" y="9551"/>
                </a:lnTo>
                <a:lnTo>
                  <a:pt x="52275" y="9551"/>
                </a:lnTo>
                <a:lnTo>
                  <a:pt x="56197" y="13473"/>
                </a:lnTo>
                <a:lnTo>
                  <a:pt x="56197" y="16650"/>
                </a:lnTo>
                <a:lnTo>
                  <a:pt x="12607" y="60246"/>
                </a:lnTo>
                <a:lnTo>
                  <a:pt x="56196" y="103842"/>
                </a:lnTo>
                <a:lnTo>
                  <a:pt x="56196" y="107019"/>
                </a:lnTo>
                <a:lnTo>
                  <a:pt x="53254" y="109961"/>
                </a:lnTo>
                <a:lnTo>
                  <a:pt x="51981" y="110451"/>
                </a:lnTo>
                <a:close/>
              </a:path>
              <a:path w="758825" h="120650">
                <a:moveTo>
                  <a:pt x="423029" y="120491"/>
                </a:moveTo>
                <a:lnTo>
                  <a:pt x="399604" y="115749"/>
                </a:lnTo>
                <a:lnTo>
                  <a:pt x="380455" y="102826"/>
                </a:lnTo>
                <a:lnTo>
                  <a:pt x="367534" y="83674"/>
                </a:lnTo>
                <a:lnTo>
                  <a:pt x="362793" y="60244"/>
                </a:lnTo>
                <a:lnTo>
                  <a:pt x="367534" y="36816"/>
                </a:lnTo>
                <a:lnTo>
                  <a:pt x="380455" y="17664"/>
                </a:lnTo>
                <a:lnTo>
                  <a:pt x="399604" y="4741"/>
                </a:lnTo>
                <a:lnTo>
                  <a:pt x="423029" y="0"/>
                </a:lnTo>
                <a:lnTo>
                  <a:pt x="446455" y="4741"/>
                </a:lnTo>
                <a:lnTo>
                  <a:pt x="454306" y="10040"/>
                </a:lnTo>
                <a:lnTo>
                  <a:pt x="423029" y="10040"/>
                </a:lnTo>
                <a:lnTo>
                  <a:pt x="403513" y="13992"/>
                </a:lnTo>
                <a:lnTo>
                  <a:pt x="387555" y="24762"/>
                </a:lnTo>
                <a:lnTo>
                  <a:pt x="376784" y="40722"/>
                </a:lnTo>
                <a:lnTo>
                  <a:pt x="372832" y="60245"/>
                </a:lnTo>
                <a:lnTo>
                  <a:pt x="376784" y="79767"/>
                </a:lnTo>
                <a:lnTo>
                  <a:pt x="387582" y="95746"/>
                </a:lnTo>
                <a:lnTo>
                  <a:pt x="403513" y="106498"/>
                </a:lnTo>
                <a:lnTo>
                  <a:pt x="423029" y="110449"/>
                </a:lnTo>
                <a:lnTo>
                  <a:pt x="456344" y="110449"/>
                </a:lnTo>
                <a:lnTo>
                  <a:pt x="446096" y="115935"/>
                </a:lnTo>
                <a:lnTo>
                  <a:pt x="434876" y="119334"/>
                </a:lnTo>
                <a:lnTo>
                  <a:pt x="423029" y="120491"/>
                </a:lnTo>
                <a:close/>
              </a:path>
              <a:path w="758825" h="120650">
                <a:moveTo>
                  <a:pt x="483062" y="65193"/>
                </a:moveTo>
                <a:lnTo>
                  <a:pt x="472978" y="65193"/>
                </a:lnTo>
                <a:lnTo>
                  <a:pt x="473138" y="63554"/>
                </a:lnTo>
                <a:lnTo>
                  <a:pt x="473226" y="60244"/>
                </a:lnTo>
                <a:lnTo>
                  <a:pt x="469276" y="40722"/>
                </a:lnTo>
                <a:lnTo>
                  <a:pt x="458510" y="24762"/>
                </a:lnTo>
                <a:lnTo>
                  <a:pt x="442552" y="13992"/>
                </a:lnTo>
                <a:lnTo>
                  <a:pt x="423029" y="10040"/>
                </a:lnTo>
                <a:lnTo>
                  <a:pt x="454306" y="10040"/>
                </a:lnTo>
                <a:lnTo>
                  <a:pt x="465604" y="17664"/>
                </a:lnTo>
                <a:lnTo>
                  <a:pt x="478525" y="36816"/>
                </a:lnTo>
                <a:lnTo>
                  <a:pt x="483266" y="60244"/>
                </a:lnTo>
                <a:lnTo>
                  <a:pt x="483167" y="64076"/>
                </a:lnTo>
                <a:lnTo>
                  <a:pt x="483062" y="65193"/>
                </a:lnTo>
                <a:close/>
              </a:path>
              <a:path w="758825" h="120650">
                <a:moveTo>
                  <a:pt x="479706" y="84655"/>
                </a:moveTo>
                <a:lnTo>
                  <a:pt x="476677" y="84645"/>
                </a:lnTo>
                <a:lnTo>
                  <a:pt x="475255" y="83964"/>
                </a:lnTo>
                <a:lnTo>
                  <a:pt x="472248" y="80250"/>
                </a:lnTo>
                <a:lnTo>
                  <a:pt x="471973" y="79980"/>
                </a:lnTo>
                <a:lnTo>
                  <a:pt x="471730" y="79681"/>
                </a:lnTo>
                <a:lnTo>
                  <a:pt x="471525" y="79357"/>
                </a:lnTo>
                <a:lnTo>
                  <a:pt x="455283" y="59284"/>
                </a:lnTo>
                <a:lnTo>
                  <a:pt x="455616" y="56121"/>
                </a:lnTo>
                <a:lnTo>
                  <a:pt x="459923" y="52635"/>
                </a:lnTo>
                <a:lnTo>
                  <a:pt x="463088" y="52968"/>
                </a:lnTo>
                <a:lnTo>
                  <a:pt x="472978" y="65193"/>
                </a:lnTo>
                <a:lnTo>
                  <a:pt x="483062" y="65193"/>
                </a:lnTo>
                <a:lnTo>
                  <a:pt x="482989" y="65975"/>
                </a:lnTo>
                <a:lnTo>
                  <a:pt x="496019" y="65975"/>
                </a:lnTo>
                <a:lnTo>
                  <a:pt x="481127" y="83988"/>
                </a:lnTo>
                <a:lnTo>
                  <a:pt x="479706" y="84655"/>
                </a:lnTo>
                <a:close/>
              </a:path>
              <a:path w="758825" h="120650">
                <a:moveTo>
                  <a:pt x="496019" y="65975"/>
                </a:moveTo>
                <a:lnTo>
                  <a:pt x="482989" y="65975"/>
                </a:lnTo>
                <a:lnTo>
                  <a:pt x="493580" y="53151"/>
                </a:lnTo>
                <a:lnTo>
                  <a:pt x="496737" y="52832"/>
                </a:lnTo>
                <a:lnTo>
                  <a:pt x="501031" y="56377"/>
                </a:lnTo>
                <a:lnTo>
                  <a:pt x="501335" y="59544"/>
                </a:lnTo>
                <a:lnTo>
                  <a:pt x="496019" y="65975"/>
                </a:lnTo>
                <a:close/>
              </a:path>
              <a:path w="758825" h="120650">
                <a:moveTo>
                  <a:pt x="456344" y="110449"/>
                </a:moveTo>
                <a:lnTo>
                  <a:pt x="423029" y="110449"/>
                </a:lnTo>
                <a:lnTo>
                  <a:pt x="432901" y="109485"/>
                </a:lnTo>
                <a:lnTo>
                  <a:pt x="442253" y="106653"/>
                </a:lnTo>
                <a:lnTo>
                  <a:pt x="450865" y="102044"/>
                </a:lnTo>
                <a:lnTo>
                  <a:pt x="458539" y="95727"/>
                </a:lnTo>
                <a:lnTo>
                  <a:pt x="460481" y="93785"/>
                </a:lnTo>
                <a:lnTo>
                  <a:pt x="463657" y="93785"/>
                </a:lnTo>
                <a:lnTo>
                  <a:pt x="467579" y="97707"/>
                </a:lnTo>
                <a:lnTo>
                  <a:pt x="467579" y="100884"/>
                </a:lnTo>
                <a:lnTo>
                  <a:pt x="465619" y="102845"/>
                </a:lnTo>
                <a:lnTo>
                  <a:pt x="456430" y="110403"/>
                </a:lnTo>
                <a:close/>
              </a:path>
              <a:path w="758825" h="120650">
                <a:moveTo>
                  <a:pt x="698850" y="92246"/>
                </a:moveTo>
                <a:lnTo>
                  <a:pt x="660764" y="66624"/>
                </a:lnTo>
                <a:lnTo>
                  <a:pt x="657758" y="51143"/>
                </a:lnTo>
                <a:lnTo>
                  <a:pt x="660764" y="35663"/>
                </a:lnTo>
                <a:lnTo>
                  <a:pt x="669781" y="22067"/>
                </a:lnTo>
                <a:lnTo>
                  <a:pt x="683379" y="13048"/>
                </a:lnTo>
                <a:lnTo>
                  <a:pt x="698858" y="10043"/>
                </a:lnTo>
                <a:lnTo>
                  <a:pt x="714332" y="13051"/>
                </a:lnTo>
                <a:lnTo>
                  <a:pt x="724921" y="20077"/>
                </a:lnTo>
                <a:lnTo>
                  <a:pt x="690900" y="20077"/>
                </a:lnTo>
                <a:lnTo>
                  <a:pt x="682938" y="23107"/>
                </a:lnTo>
                <a:lnTo>
                  <a:pt x="676879" y="29167"/>
                </a:lnTo>
                <a:lnTo>
                  <a:pt x="670062" y="39444"/>
                </a:lnTo>
                <a:lnTo>
                  <a:pt x="667791" y="51145"/>
                </a:lnTo>
                <a:lnTo>
                  <a:pt x="670064" y="62846"/>
                </a:lnTo>
                <a:lnTo>
                  <a:pt x="676879" y="73120"/>
                </a:lnTo>
                <a:lnTo>
                  <a:pt x="687164" y="79936"/>
                </a:lnTo>
                <a:lnTo>
                  <a:pt x="698847" y="82207"/>
                </a:lnTo>
                <a:lnTo>
                  <a:pt x="737008" y="82207"/>
                </a:lnTo>
                <a:lnTo>
                  <a:pt x="738346" y="83544"/>
                </a:lnTo>
                <a:lnTo>
                  <a:pt x="724147" y="83544"/>
                </a:lnTo>
                <a:lnTo>
                  <a:pt x="718330" y="87348"/>
                </a:lnTo>
                <a:lnTo>
                  <a:pt x="712079" y="90067"/>
                </a:lnTo>
                <a:lnTo>
                  <a:pt x="705537" y="91701"/>
                </a:lnTo>
                <a:lnTo>
                  <a:pt x="698850" y="92246"/>
                </a:lnTo>
                <a:close/>
              </a:path>
              <a:path w="758825" h="120650">
                <a:moveTo>
                  <a:pt x="737008" y="82207"/>
                </a:moveTo>
                <a:lnTo>
                  <a:pt x="698847" y="82207"/>
                </a:lnTo>
                <a:lnTo>
                  <a:pt x="710550" y="79934"/>
                </a:lnTo>
                <a:lnTo>
                  <a:pt x="720821" y="73120"/>
                </a:lnTo>
                <a:lnTo>
                  <a:pt x="727639" y="62844"/>
                </a:lnTo>
                <a:lnTo>
                  <a:pt x="729910" y="51143"/>
                </a:lnTo>
                <a:lnTo>
                  <a:pt x="727638" y="39443"/>
                </a:lnTo>
                <a:lnTo>
                  <a:pt x="720821" y="29167"/>
                </a:lnTo>
                <a:lnTo>
                  <a:pt x="714763" y="23107"/>
                </a:lnTo>
                <a:lnTo>
                  <a:pt x="706811" y="20077"/>
                </a:lnTo>
                <a:lnTo>
                  <a:pt x="724921" y="20077"/>
                </a:lnTo>
                <a:lnTo>
                  <a:pt x="727920" y="22067"/>
                </a:lnTo>
                <a:lnTo>
                  <a:pt x="736472" y="34556"/>
                </a:lnTo>
                <a:lnTo>
                  <a:pt x="739876" y="48776"/>
                </a:lnTo>
                <a:lnTo>
                  <a:pt x="738133" y="63237"/>
                </a:lnTo>
                <a:lnTo>
                  <a:pt x="731247" y="76447"/>
                </a:lnTo>
                <a:lnTo>
                  <a:pt x="737008" y="82207"/>
                </a:lnTo>
                <a:close/>
              </a:path>
              <a:path w="758825" h="120650">
                <a:moveTo>
                  <a:pt x="754411" y="110450"/>
                </a:moveTo>
                <a:lnTo>
                  <a:pt x="751841" y="110450"/>
                </a:lnTo>
                <a:lnTo>
                  <a:pt x="750566" y="109959"/>
                </a:lnTo>
                <a:lnTo>
                  <a:pt x="724147" y="83544"/>
                </a:lnTo>
                <a:lnTo>
                  <a:pt x="738346" y="83544"/>
                </a:lnTo>
                <a:lnTo>
                  <a:pt x="758646" y="103842"/>
                </a:lnTo>
                <a:lnTo>
                  <a:pt x="758646" y="107019"/>
                </a:lnTo>
                <a:lnTo>
                  <a:pt x="755703" y="109960"/>
                </a:lnTo>
                <a:lnTo>
                  <a:pt x="754411" y="110450"/>
                </a:lnTo>
                <a:close/>
              </a:path>
            </a:pathLst>
          </a:custGeom>
          <a:solidFill>
            <a:srgbClr val="000000">
              <a:alpha val="2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417739" y="6092323"/>
            <a:ext cx="5622131" cy="3263517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417739" y="5741106"/>
            <a:ext cx="5622290" cy="341630"/>
          </a:xfrm>
          <a:custGeom>
            <a:avLst/>
            <a:gdLst/>
            <a:ahLst/>
            <a:cxnLst/>
            <a:rect l="l" t="t" r="r" b="b"/>
            <a:pathLst>
              <a:path w="5622290" h="341629">
                <a:moveTo>
                  <a:pt x="5622105" y="341392"/>
                </a:moveTo>
                <a:lnTo>
                  <a:pt x="0" y="341392"/>
                </a:lnTo>
                <a:lnTo>
                  <a:pt x="0" y="100409"/>
                </a:lnTo>
                <a:lnTo>
                  <a:pt x="7888" y="61325"/>
                </a:lnTo>
                <a:lnTo>
                  <a:pt x="29402" y="29408"/>
                </a:lnTo>
                <a:lnTo>
                  <a:pt x="61313" y="7890"/>
                </a:lnTo>
                <a:lnTo>
                  <a:pt x="100394" y="0"/>
                </a:lnTo>
                <a:lnTo>
                  <a:pt x="5521711" y="0"/>
                </a:lnTo>
                <a:lnTo>
                  <a:pt x="5560787" y="7890"/>
                </a:lnTo>
                <a:lnTo>
                  <a:pt x="5592699" y="29408"/>
                </a:lnTo>
                <a:lnTo>
                  <a:pt x="5614215" y="61325"/>
                </a:lnTo>
                <a:lnTo>
                  <a:pt x="5622105" y="100409"/>
                </a:lnTo>
                <a:lnTo>
                  <a:pt x="5622105" y="341392"/>
                </a:lnTo>
                <a:close/>
              </a:path>
            </a:pathLst>
          </a:custGeom>
          <a:solidFill>
            <a:srgbClr val="E3E9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1773911" y="5826454"/>
            <a:ext cx="3609340" cy="170815"/>
          </a:xfrm>
          <a:custGeom>
            <a:avLst/>
            <a:gdLst/>
            <a:ahLst/>
            <a:cxnLst/>
            <a:rect l="l" t="t" r="r" b="b"/>
            <a:pathLst>
              <a:path w="3609340" h="170814">
                <a:moveTo>
                  <a:pt x="3523846" y="170695"/>
                </a:moveTo>
                <a:lnTo>
                  <a:pt x="85334" y="170695"/>
                </a:lnTo>
                <a:lnTo>
                  <a:pt x="52115" y="163988"/>
                </a:lnTo>
                <a:lnTo>
                  <a:pt x="24990" y="145697"/>
                </a:lnTo>
                <a:lnTo>
                  <a:pt x="6704" y="118568"/>
                </a:lnTo>
                <a:lnTo>
                  <a:pt x="0" y="85347"/>
                </a:lnTo>
                <a:lnTo>
                  <a:pt x="6704" y="52127"/>
                </a:lnTo>
                <a:lnTo>
                  <a:pt x="24990" y="24998"/>
                </a:lnTo>
                <a:lnTo>
                  <a:pt x="52115" y="6707"/>
                </a:lnTo>
                <a:lnTo>
                  <a:pt x="85334" y="0"/>
                </a:lnTo>
                <a:lnTo>
                  <a:pt x="3523846" y="0"/>
                </a:lnTo>
                <a:lnTo>
                  <a:pt x="3557061" y="6707"/>
                </a:lnTo>
                <a:lnTo>
                  <a:pt x="3584186" y="24998"/>
                </a:lnTo>
                <a:lnTo>
                  <a:pt x="3602474" y="52127"/>
                </a:lnTo>
                <a:lnTo>
                  <a:pt x="3609180" y="85347"/>
                </a:lnTo>
                <a:lnTo>
                  <a:pt x="3602474" y="118568"/>
                </a:lnTo>
                <a:lnTo>
                  <a:pt x="3584186" y="145697"/>
                </a:lnTo>
                <a:lnTo>
                  <a:pt x="3557062" y="163988"/>
                </a:lnTo>
                <a:lnTo>
                  <a:pt x="3523846" y="17069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5523252" y="5857033"/>
            <a:ext cx="370840" cy="109855"/>
          </a:xfrm>
          <a:custGeom>
            <a:avLst/>
            <a:gdLst/>
            <a:ahLst/>
            <a:cxnLst/>
            <a:rect l="l" t="t" r="r" b="b"/>
            <a:pathLst>
              <a:path w="370839" h="109854">
                <a:moveTo>
                  <a:pt x="368431" y="13992"/>
                </a:moveTo>
                <a:lnTo>
                  <a:pt x="243095" y="13992"/>
                </a:lnTo>
                <a:lnTo>
                  <a:pt x="241113" y="12021"/>
                </a:lnTo>
                <a:lnTo>
                  <a:pt x="241113" y="7148"/>
                </a:lnTo>
                <a:lnTo>
                  <a:pt x="243095" y="5177"/>
                </a:lnTo>
                <a:lnTo>
                  <a:pt x="368431" y="5177"/>
                </a:lnTo>
                <a:lnTo>
                  <a:pt x="370410" y="7148"/>
                </a:lnTo>
                <a:lnTo>
                  <a:pt x="370410" y="12021"/>
                </a:lnTo>
                <a:lnTo>
                  <a:pt x="368431" y="13992"/>
                </a:lnTo>
                <a:close/>
              </a:path>
              <a:path w="370839" h="109854">
                <a:moveTo>
                  <a:pt x="368431" y="59176"/>
                </a:moveTo>
                <a:lnTo>
                  <a:pt x="243094" y="59176"/>
                </a:lnTo>
                <a:lnTo>
                  <a:pt x="241113" y="57205"/>
                </a:lnTo>
                <a:lnTo>
                  <a:pt x="241113" y="52332"/>
                </a:lnTo>
                <a:lnTo>
                  <a:pt x="243095" y="50361"/>
                </a:lnTo>
                <a:lnTo>
                  <a:pt x="368432" y="50361"/>
                </a:lnTo>
                <a:lnTo>
                  <a:pt x="370410" y="52332"/>
                </a:lnTo>
                <a:lnTo>
                  <a:pt x="370410" y="57205"/>
                </a:lnTo>
                <a:lnTo>
                  <a:pt x="368431" y="59176"/>
                </a:lnTo>
                <a:close/>
              </a:path>
              <a:path w="370839" h="109854">
                <a:moveTo>
                  <a:pt x="368431" y="104361"/>
                </a:moveTo>
                <a:lnTo>
                  <a:pt x="243094" y="104361"/>
                </a:lnTo>
                <a:lnTo>
                  <a:pt x="241113" y="102390"/>
                </a:lnTo>
                <a:lnTo>
                  <a:pt x="241113" y="97517"/>
                </a:lnTo>
                <a:lnTo>
                  <a:pt x="243095" y="95546"/>
                </a:lnTo>
                <a:lnTo>
                  <a:pt x="368432" y="95546"/>
                </a:lnTo>
                <a:lnTo>
                  <a:pt x="370410" y="97517"/>
                </a:lnTo>
                <a:lnTo>
                  <a:pt x="370410" y="102390"/>
                </a:lnTo>
                <a:lnTo>
                  <a:pt x="368431" y="104361"/>
                </a:lnTo>
                <a:close/>
              </a:path>
              <a:path w="370839" h="109854">
                <a:moveTo>
                  <a:pt x="22037" y="93962"/>
                </a:moveTo>
                <a:lnTo>
                  <a:pt x="9136" y="93962"/>
                </a:lnTo>
                <a:lnTo>
                  <a:pt x="93958" y="9128"/>
                </a:lnTo>
                <a:lnTo>
                  <a:pt x="61384" y="9128"/>
                </a:lnTo>
                <a:lnTo>
                  <a:pt x="59344" y="7084"/>
                </a:lnTo>
                <a:lnTo>
                  <a:pt x="59344" y="2044"/>
                </a:lnTo>
                <a:lnTo>
                  <a:pt x="61384" y="0"/>
                </a:lnTo>
                <a:lnTo>
                  <a:pt x="104987" y="0"/>
                </a:lnTo>
                <a:lnTo>
                  <a:pt x="109555" y="3599"/>
                </a:lnTo>
                <a:lnTo>
                  <a:pt x="109531" y="15575"/>
                </a:lnTo>
                <a:lnTo>
                  <a:pt x="100414" y="15575"/>
                </a:lnTo>
                <a:lnTo>
                  <a:pt x="22037" y="93962"/>
                </a:lnTo>
                <a:close/>
              </a:path>
              <a:path w="370839" h="109854">
                <a:moveTo>
                  <a:pt x="107491" y="50205"/>
                </a:moveTo>
                <a:lnTo>
                  <a:pt x="102454" y="50205"/>
                </a:lnTo>
                <a:lnTo>
                  <a:pt x="100414" y="48160"/>
                </a:lnTo>
                <a:lnTo>
                  <a:pt x="100414" y="15575"/>
                </a:lnTo>
                <a:lnTo>
                  <a:pt x="109531" y="15575"/>
                </a:lnTo>
                <a:lnTo>
                  <a:pt x="109531" y="48160"/>
                </a:lnTo>
                <a:lnTo>
                  <a:pt x="107491" y="50205"/>
                </a:lnTo>
                <a:close/>
              </a:path>
              <a:path w="370839" h="109854">
                <a:moveTo>
                  <a:pt x="48165" y="109537"/>
                </a:moveTo>
                <a:lnTo>
                  <a:pt x="4426" y="109537"/>
                </a:lnTo>
                <a:lnTo>
                  <a:pt x="4127" y="109515"/>
                </a:lnTo>
                <a:lnTo>
                  <a:pt x="0" y="105798"/>
                </a:lnTo>
                <a:lnTo>
                  <a:pt x="19" y="61377"/>
                </a:lnTo>
                <a:lnTo>
                  <a:pt x="2057" y="59333"/>
                </a:lnTo>
                <a:lnTo>
                  <a:pt x="7096" y="59333"/>
                </a:lnTo>
                <a:lnTo>
                  <a:pt x="9136" y="61377"/>
                </a:lnTo>
                <a:lnTo>
                  <a:pt x="9136" y="93962"/>
                </a:lnTo>
                <a:lnTo>
                  <a:pt x="22037" y="93962"/>
                </a:lnTo>
                <a:lnTo>
                  <a:pt x="15592" y="100409"/>
                </a:lnTo>
                <a:lnTo>
                  <a:pt x="48165" y="100409"/>
                </a:lnTo>
                <a:lnTo>
                  <a:pt x="50205" y="102453"/>
                </a:lnTo>
                <a:lnTo>
                  <a:pt x="50205" y="107493"/>
                </a:lnTo>
                <a:lnTo>
                  <a:pt x="48165" y="109537"/>
                </a:lnTo>
                <a:close/>
              </a:path>
            </a:pathLst>
          </a:custGeom>
          <a:solidFill>
            <a:srgbClr val="000000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552605" y="5866618"/>
            <a:ext cx="90355" cy="9036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697177" y="5866618"/>
            <a:ext cx="90355" cy="9036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841739" y="5866618"/>
            <a:ext cx="90355" cy="9036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1166857" y="5851556"/>
            <a:ext cx="758825" cy="120650"/>
          </a:xfrm>
          <a:custGeom>
            <a:avLst/>
            <a:gdLst/>
            <a:ahLst/>
            <a:cxnLst/>
            <a:rect l="l" t="t" r="r" b="b"/>
            <a:pathLst>
              <a:path w="758825" h="120650">
                <a:moveTo>
                  <a:pt x="202572" y="110451"/>
                </a:moveTo>
                <a:lnTo>
                  <a:pt x="200004" y="110451"/>
                </a:lnTo>
                <a:lnTo>
                  <a:pt x="198708" y="109960"/>
                </a:lnTo>
                <a:lnTo>
                  <a:pt x="195768" y="107019"/>
                </a:lnTo>
                <a:lnTo>
                  <a:pt x="195768" y="103842"/>
                </a:lnTo>
                <a:lnTo>
                  <a:pt x="239357" y="60246"/>
                </a:lnTo>
                <a:lnTo>
                  <a:pt x="195768" y="16650"/>
                </a:lnTo>
                <a:lnTo>
                  <a:pt x="195768" y="13473"/>
                </a:lnTo>
                <a:lnTo>
                  <a:pt x="199690" y="9551"/>
                </a:lnTo>
                <a:lnTo>
                  <a:pt x="202866" y="9551"/>
                </a:lnTo>
                <a:lnTo>
                  <a:pt x="251966" y="58658"/>
                </a:lnTo>
                <a:lnTo>
                  <a:pt x="251966" y="61835"/>
                </a:lnTo>
                <a:lnTo>
                  <a:pt x="203845" y="109961"/>
                </a:lnTo>
                <a:lnTo>
                  <a:pt x="202572" y="110451"/>
                </a:lnTo>
                <a:close/>
              </a:path>
              <a:path w="758825" h="120650">
                <a:moveTo>
                  <a:pt x="51981" y="110451"/>
                </a:moveTo>
                <a:lnTo>
                  <a:pt x="49413" y="110451"/>
                </a:lnTo>
                <a:lnTo>
                  <a:pt x="48117" y="109960"/>
                </a:lnTo>
                <a:lnTo>
                  <a:pt x="0" y="61835"/>
                </a:lnTo>
                <a:lnTo>
                  <a:pt x="0" y="58658"/>
                </a:lnTo>
                <a:lnTo>
                  <a:pt x="49099" y="9551"/>
                </a:lnTo>
                <a:lnTo>
                  <a:pt x="52275" y="9551"/>
                </a:lnTo>
                <a:lnTo>
                  <a:pt x="56197" y="13473"/>
                </a:lnTo>
                <a:lnTo>
                  <a:pt x="56197" y="16650"/>
                </a:lnTo>
                <a:lnTo>
                  <a:pt x="12607" y="60246"/>
                </a:lnTo>
                <a:lnTo>
                  <a:pt x="56196" y="103842"/>
                </a:lnTo>
                <a:lnTo>
                  <a:pt x="56196" y="107019"/>
                </a:lnTo>
                <a:lnTo>
                  <a:pt x="53254" y="109961"/>
                </a:lnTo>
                <a:lnTo>
                  <a:pt x="51981" y="110451"/>
                </a:lnTo>
                <a:close/>
              </a:path>
              <a:path w="758825" h="120650">
                <a:moveTo>
                  <a:pt x="423029" y="120491"/>
                </a:moveTo>
                <a:lnTo>
                  <a:pt x="399604" y="115749"/>
                </a:lnTo>
                <a:lnTo>
                  <a:pt x="380455" y="102826"/>
                </a:lnTo>
                <a:lnTo>
                  <a:pt x="367534" y="83674"/>
                </a:lnTo>
                <a:lnTo>
                  <a:pt x="362793" y="60244"/>
                </a:lnTo>
                <a:lnTo>
                  <a:pt x="367534" y="36816"/>
                </a:lnTo>
                <a:lnTo>
                  <a:pt x="380455" y="17664"/>
                </a:lnTo>
                <a:lnTo>
                  <a:pt x="399604" y="4741"/>
                </a:lnTo>
                <a:lnTo>
                  <a:pt x="423029" y="0"/>
                </a:lnTo>
                <a:lnTo>
                  <a:pt x="446455" y="4741"/>
                </a:lnTo>
                <a:lnTo>
                  <a:pt x="454306" y="10040"/>
                </a:lnTo>
                <a:lnTo>
                  <a:pt x="423029" y="10040"/>
                </a:lnTo>
                <a:lnTo>
                  <a:pt x="403513" y="13992"/>
                </a:lnTo>
                <a:lnTo>
                  <a:pt x="387555" y="24762"/>
                </a:lnTo>
                <a:lnTo>
                  <a:pt x="376784" y="40722"/>
                </a:lnTo>
                <a:lnTo>
                  <a:pt x="372832" y="60245"/>
                </a:lnTo>
                <a:lnTo>
                  <a:pt x="376784" y="79767"/>
                </a:lnTo>
                <a:lnTo>
                  <a:pt x="387582" y="95746"/>
                </a:lnTo>
                <a:lnTo>
                  <a:pt x="403513" y="106498"/>
                </a:lnTo>
                <a:lnTo>
                  <a:pt x="423029" y="110449"/>
                </a:lnTo>
                <a:lnTo>
                  <a:pt x="456344" y="110449"/>
                </a:lnTo>
                <a:lnTo>
                  <a:pt x="446096" y="115935"/>
                </a:lnTo>
                <a:lnTo>
                  <a:pt x="434876" y="119334"/>
                </a:lnTo>
                <a:lnTo>
                  <a:pt x="423029" y="120491"/>
                </a:lnTo>
                <a:close/>
              </a:path>
              <a:path w="758825" h="120650">
                <a:moveTo>
                  <a:pt x="483062" y="65193"/>
                </a:moveTo>
                <a:lnTo>
                  <a:pt x="472978" y="65193"/>
                </a:lnTo>
                <a:lnTo>
                  <a:pt x="473138" y="63554"/>
                </a:lnTo>
                <a:lnTo>
                  <a:pt x="473226" y="60244"/>
                </a:lnTo>
                <a:lnTo>
                  <a:pt x="469276" y="40722"/>
                </a:lnTo>
                <a:lnTo>
                  <a:pt x="458510" y="24762"/>
                </a:lnTo>
                <a:lnTo>
                  <a:pt x="442552" y="13992"/>
                </a:lnTo>
                <a:lnTo>
                  <a:pt x="423029" y="10040"/>
                </a:lnTo>
                <a:lnTo>
                  <a:pt x="454306" y="10040"/>
                </a:lnTo>
                <a:lnTo>
                  <a:pt x="465604" y="17664"/>
                </a:lnTo>
                <a:lnTo>
                  <a:pt x="478525" y="36816"/>
                </a:lnTo>
                <a:lnTo>
                  <a:pt x="483266" y="60244"/>
                </a:lnTo>
                <a:lnTo>
                  <a:pt x="483167" y="64076"/>
                </a:lnTo>
                <a:lnTo>
                  <a:pt x="483062" y="65193"/>
                </a:lnTo>
                <a:close/>
              </a:path>
              <a:path w="758825" h="120650">
                <a:moveTo>
                  <a:pt x="479706" y="84655"/>
                </a:moveTo>
                <a:lnTo>
                  <a:pt x="476677" y="84645"/>
                </a:lnTo>
                <a:lnTo>
                  <a:pt x="475255" y="83964"/>
                </a:lnTo>
                <a:lnTo>
                  <a:pt x="472248" y="80250"/>
                </a:lnTo>
                <a:lnTo>
                  <a:pt x="471973" y="79980"/>
                </a:lnTo>
                <a:lnTo>
                  <a:pt x="471730" y="79681"/>
                </a:lnTo>
                <a:lnTo>
                  <a:pt x="471525" y="79357"/>
                </a:lnTo>
                <a:lnTo>
                  <a:pt x="455283" y="59284"/>
                </a:lnTo>
                <a:lnTo>
                  <a:pt x="455616" y="56121"/>
                </a:lnTo>
                <a:lnTo>
                  <a:pt x="459923" y="52635"/>
                </a:lnTo>
                <a:lnTo>
                  <a:pt x="463088" y="52968"/>
                </a:lnTo>
                <a:lnTo>
                  <a:pt x="472978" y="65193"/>
                </a:lnTo>
                <a:lnTo>
                  <a:pt x="483062" y="65193"/>
                </a:lnTo>
                <a:lnTo>
                  <a:pt x="482989" y="65975"/>
                </a:lnTo>
                <a:lnTo>
                  <a:pt x="496019" y="65975"/>
                </a:lnTo>
                <a:lnTo>
                  <a:pt x="481127" y="83988"/>
                </a:lnTo>
                <a:lnTo>
                  <a:pt x="479706" y="84655"/>
                </a:lnTo>
                <a:close/>
              </a:path>
              <a:path w="758825" h="120650">
                <a:moveTo>
                  <a:pt x="496019" y="65975"/>
                </a:moveTo>
                <a:lnTo>
                  <a:pt x="482989" y="65975"/>
                </a:lnTo>
                <a:lnTo>
                  <a:pt x="493580" y="53151"/>
                </a:lnTo>
                <a:lnTo>
                  <a:pt x="496737" y="52832"/>
                </a:lnTo>
                <a:lnTo>
                  <a:pt x="501031" y="56377"/>
                </a:lnTo>
                <a:lnTo>
                  <a:pt x="501335" y="59544"/>
                </a:lnTo>
                <a:lnTo>
                  <a:pt x="496019" y="65975"/>
                </a:lnTo>
                <a:close/>
              </a:path>
              <a:path w="758825" h="120650">
                <a:moveTo>
                  <a:pt x="456344" y="110449"/>
                </a:moveTo>
                <a:lnTo>
                  <a:pt x="423029" y="110449"/>
                </a:lnTo>
                <a:lnTo>
                  <a:pt x="432901" y="109485"/>
                </a:lnTo>
                <a:lnTo>
                  <a:pt x="442253" y="106653"/>
                </a:lnTo>
                <a:lnTo>
                  <a:pt x="450865" y="102044"/>
                </a:lnTo>
                <a:lnTo>
                  <a:pt x="458539" y="95727"/>
                </a:lnTo>
                <a:lnTo>
                  <a:pt x="460481" y="93785"/>
                </a:lnTo>
                <a:lnTo>
                  <a:pt x="463657" y="93785"/>
                </a:lnTo>
                <a:lnTo>
                  <a:pt x="467579" y="97707"/>
                </a:lnTo>
                <a:lnTo>
                  <a:pt x="467579" y="100884"/>
                </a:lnTo>
                <a:lnTo>
                  <a:pt x="465619" y="102845"/>
                </a:lnTo>
                <a:lnTo>
                  <a:pt x="456430" y="110403"/>
                </a:lnTo>
                <a:close/>
              </a:path>
              <a:path w="758825" h="120650">
                <a:moveTo>
                  <a:pt x="698850" y="92246"/>
                </a:moveTo>
                <a:lnTo>
                  <a:pt x="660764" y="66624"/>
                </a:lnTo>
                <a:lnTo>
                  <a:pt x="657758" y="51143"/>
                </a:lnTo>
                <a:lnTo>
                  <a:pt x="660764" y="35663"/>
                </a:lnTo>
                <a:lnTo>
                  <a:pt x="669781" y="22067"/>
                </a:lnTo>
                <a:lnTo>
                  <a:pt x="683379" y="13048"/>
                </a:lnTo>
                <a:lnTo>
                  <a:pt x="698858" y="10043"/>
                </a:lnTo>
                <a:lnTo>
                  <a:pt x="714332" y="13051"/>
                </a:lnTo>
                <a:lnTo>
                  <a:pt x="724921" y="20077"/>
                </a:lnTo>
                <a:lnTo>
                  <a:pt x="690900" y="20077"/>
                </a:lnTo>
                <a:lnTo>
                  <a:pt x="682938" y="23107"/>
                </a:lnTo>
                <a:lnTo>
                  <a:pt x="676879" y="29167"/>
                </a:lnTo>
                <a:lnTo>
                  <a:pt x="670062" y="39444"/>
                </a:lnTo>
                <a:lnTo>
                  <a:pt x="667791" y="51145"/>
                </a:lnTo>
                <a:lnTo>
                  <a:pt x="670064" y="62846"/>
                </a:lnTo>
                <a:lnTo>
                  <a:pt x="676879" y="73120"/>
                </a:lnTo>
                <a:lnTo>
                  <a:pt x="687164" y="79936"/>
                </a:lnTo>
                <a:lnTo>
                  <a:pt x="698847" y="82207"/>
                </a:lnTo>
                <a:lnTo>
                  <a:pt x="737008" y="82207"/>
                </a:lnTo>
                <a:lnTo>
                  <a:pt x="738346" y="83544"/>
                </a:lnTo>
                <a:lnTo>
                  <a:pt x="724147" y="83544"/>
                </a:lnTo>
                <a:lnTo>
                  <a:pt x="718330" y="87348"/>
                </a:lnTo>
                <a:lnTo>
                  <a:pt x="712079" y="90067"/>
                </a:lnTo>
                <a:lnTo>
                  <a:pt x="705537" y="91701"/>
                </a:lnTo>
                <a:lnTo>
                  <a:pt x="698850" y="92246"/>
                </a:lnTo>
                <a:close/>
              </a:path>
              <a:path w="758825" h="120650">
                <a:moveTo>
                  <a:pt x="737008" y="82207"/>
                </a:moveTo>
                <a:lnTo>
                  <a:pt x="698847" y="82207"/>
                </a:lnTo>
                <a:lnTo>
                  <a:pt x="710550" y="79934"/>
                </a:lnTo>
                <a:lnTo>
                  <a:pt x="720821" y="73120"/>
                </a:lnTo>
                <a:lnTo>
                  <a:pt x="727639" y="62844"/>
                </a:lnTo>
                <a:lnTo>
                  <a:pt x="729910" y="51143"/>
                </a:lnTo>
                <a:lnTo>
                  <a:pt x="727638" y="39443"/>
                </a:lnTo>
                <a:lnTo>
                  <a:pt x="720821" y="29167"/>
                </a:lnTo>
                <a:lnTo>
                  <a:pt x="714763" y="23107"/>
                </a:lnTo>
                <a:lnTo>
                  <a:pt x="706811" y="20077"/>
                </a:lnTo>
                <a:lnTo>
                  <a:pt x="724921" y="20077"/>
                </a:lnTo>
                <a:lnTo>
                  <a:pt x="727920" y="22067"/>
                </a:lnTo>
                <a:lnTo>
                  <a:pt x="736472" y="34556"/>
                </a:lnTo>
                <a:lnTo>
                  <a:pt x="739876" y="48776"/>
                </a:lnTo>
                <a:lnTo>
                  <a:pt x="738133" y="63237"/>
                </a:lnTo>
                <a:lnTo>
                  <a:pt x="731247" y="76447"/>
                </a:lnTo>
                <a:lnTo>
                  <a:pt x="737008" y="82207"/>
                </a:lnTo>
                <a:close/>
              </a:path>
              <a:path w="758825" h="120650">
                <a:moveTo>
                  <a:pt x="754411" y="110450"/>
                </a:moveTo>
                <a:lnTo>
                  <a:pt x="751841" y="110450"/>
                </a:lnTo>
                <a:lnTo>
                  <a:pt x="750566" y="109959"/>
                </a:lnTo>
                <a:lnTo>
                  <a:pt x="724147" y="83544"/>
                </a:lnTo>
                <a:lnTo>
                  <a:pt x="738346" y="83544"/>
                </a:lnTo>
                <a:lnTo>
                  <a:pt x="758646" y="103842"/>
                </a:lnTo>
                <a:lnTo>
                  <a:pt x="758646" y="107019"/>
                </a:lnTo>
                <a:lnTo>
                  <a:pt x="755703" y="109960"/>
                </a:lnTo>
                <a:lnTo>
                  <a:pt x="754411" y="110450"/>
                </a:lnTo>
                <a:close/>
              </a:path>
            </a:pathLst>
          </a:custGeom>
          <a:solidFill>
            <a:srgbClr val="000000">
              <a:alpha val="2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67817" y="1500773"/>
            <a:ext cx="2712085" cy="422275"/>
          </a:xfrm>
          <a:custGeom>
            <a:avLst/>
            <a:gdLst/>
            <a:ahLst/>
            <a:cxnLst/>
            <a:rect l="l" t="t" r="r" b="b"/>
            <a:pathLst>
              <a:path w="2712085" h="422275">
                <a:moveTo>
                  <a:pt x="47893" y="414685"/>
                </a:moveTo>
                <a:lnTo>
                  <a:pt x="0" y="414685"/>
                </a:lnTo>
                <a:lnTo>
                  <a:pt x="0" y="7008"/>
                </a:lnTo>
                <a:lnTo>
                  <a:pt x="65415" y="7008"/>
                </a:lnTo>
                <a:lnTo>
                  <a:pt x="99589" y="71255"/>
                </a:lnTo>
                <a:lnTo>
                  <a:pt x="47893" y="71255"/>
                </a:lnTo>
                <a:lnTo>
                  <a:pt x="47893" y="414685"/>
                </a:lnTo>
                <a:close/>
              </a:path>
              <a:path w="2712085" h="422275">
                <a:moveTo>
                  <a:pt x="232543" y="226616"/>
                </a:moveTo>
                <a:lnTo>
                  <a:pt x="185148" y="226616"/>
                </a:lnTo>
                <a:lnTo>
                  <a:pt x="302544" y="7008"/>
                </a:lnTo>
                <a:lnTo>
                  <a:pt x="365623" y="7008"/>
                </a:lnTo>
                <a:lnTo>
                  <a:pt x="365623" y="71255"/>
                </a:lnTo>
                <a:lnTo>
                  <a:pt x="314810" y="71255"/>
                </a:lnTo>
                <a:lnTo>
                  <a:pt x="280350" y="139591"/>
                </a:lnTo>
                <a:lnTo>
                  <a:pt x="232543" y="226616"/>
                </a:lnTo>
                <a:close/>
              </a:path>
              <a:path w="2712085" h="422275">
                <a:moveTo>
                  <a:pt x="182811" y="317146"/>
                </a:moveTo>
                <a:lnTo>
                  <a:pt x="85273" y="139591"/>
                </a:lnTo>
                <a:lnTo>
                  <a:pt x="50813" y="71255"/>
                </a:lnTo>
                <a:lnTo>
                  <a:pt x="99589" y="71255"/>
                </a:lnTo>
                <a:lnTo>
                  <a:pt x="182227" y="226616"/>
                </a:lnTo>
                <a:lnTo>
                  <a:pt x="232543" y="226616"/>
                </a:lnTo>
                <a:lnTo>
                  <a:pt x="182811" y="317146"/>
                </a:lnTo>
                <a:close/>
              </a:path>
              <a:path w="2712085" h="422275">
                <a:moveTo>
                  <a:pt x="365623" y="414685"/>
                </a:moveTo>
                <a:lnTo>
                  <a:pt x="317730" y="414685"/>
                </a:lnTo>
                <a:lnTo>
                  <a:pt x="317730" y="71255"/>
                </a:lnTo>
                <a:lnTo>
                  <a:pt x="365623" y="71255"/>
                </a:lnTo>
                <a:lnTo>
                  <a:pt x="365623" y="414685"/>
                </a:lnTo>
                <a:close/>
              </a:path>
              <a:path w="2712085" h="422275">
                <a:moveTo>
                  <a:pt x="618523" y="47893"/>
                </a:moveTo>
                <a:lnTo>
                  <a:pt x="454985" y="47893"/>
                </a:lnTo>
                <a:lnTo>
                  <a:pt x="454985" y="7008"/>
                </a:lnTo>
                <a:lnTo>
                  <a:pt x="618523" y="7008"/>
                </a:lnTo>
                <a:lnTo>
                  <a:pt x="618523" y="47893"/>
                </a:lnTo>
                <a:close/>
              </a:path>
              <a:path w="2712085" h="422275">
                <a:moveTo>
                  <a:pt x="561285" y="373800"/>
                </a:moveTo>
                <a:lnTo>
                  <a:pt x="512223" y="373800"/>
                </a:lnTo>
                <a:lnTo>
                  <a:pt x="512223" y="47893"/>
                </a:lnTo>
                <a:lnTo>
                  <a:pt x="561285" y="47893"/>
                </a:lnTo>
                <a:lnTo>
                  <a:pt x="561285" y="373800"/>
                </a:lnTo>
                <a:close/>
              </a:path>
              <a:path w="2712085" h="422275">
                <a:moveTo>
                  <a:pt x="618523" y="414685"/>
                </a:moveTo>
                <a:lnTo>
                  <a:pt x="454985" y="414685"/>
                </a:lnTo>
                <a:lnTo>
                  <a:pt x="454985" y="373800"/>
                </a:lnTo>
                <a:lnTo>
                  <a:pt x="618523" y="373800"/>
                </a:lnTo>
                <a:lnTo>
                  <a:pt x="618523" y="414685"/>
                </a:lnTo>
                <a:close/>
              </a:path>
              <a:path w="2712085" h="422275">
                <a:moveTo>
                  <a:pt x="936183" y="378473"/>
                </a:moveTo>
                <a:lnTo>
                  <a:pt x="824113" y="378473"/>
                </a:lnTo>
                <a:lnTo>
                  <a:pt x="849798" y="378144"/>
                </a:lnTo>
                <a:lnTo>
                  <a:pt x="865326" y="375844"/>
                </a:lnTo>
                <a:lnTo>
                  <a:pt x="904326" y="344743"/>
                </a:lnTo>
                <a:lnTo>
                  <a:pt x="914059" y="301376"/>
                </a:lnTo>
                <a:lnTo>
                  <a:pt x="913785" y="284247"/>
                </a:lnTo>
                <a:lnTo>
                  <a:pt x="885777" y="247140"/>
                </a:lnTo>
                <a:lnTo>
                  <a:pt x="838715" y="231289"/>
                </a:lnTo>
                <a:lnTo>
                  <a:pt x="805423" y="223696"/>
                </a:lnTo>
                <a:lnTo>
                  <a:pt x="772547" y="215861"/>
                </a:lnTo>
                <a:lnTo>
                  <a:pt x="737786" y="200082"/>
                </a:lnTo>
                <a:lnTo>
                  <a:pt x="702806" y="169090"/>
                </a:lnTo>
                <a:lnTo>
                  <a:pt x="690363" y="111556"/>
                </a:lnTo>
                <a:lnTo>
                  <a:pt x="690518" y="95695"/>
                </a:lnTo>
                <a:lnTo>
                  <a:pt x="706310" y="51288"/>
                </a:lnTo>
                <a:lnTo>
                  <a:pt x="738721" y="20401"/>
                </a:lnTo>
                <a:lnTo>
                  <a:pt x="785487" y="3080"/>
                </a:lnTo>
                <a:lnTo>
                  <a:pt x="825281" y="0"/>
                </a:lnTo>
                <a:lnTo>
                  <a:pt x="852472" y="264"/>
                </a:lnTo>
                <a:lnTo>
                  <a:pt x="904422" y="16937"/>
                </a:lnTo>
                <a:lnTo>
                  <a:pt x="942758" y="43220"/>
                </a:lnTo>
                <a:lnTo>
                  <a:pt x="822945" y="43220"/>
                </a:lnTo>
                <a:lnTo>
                  <a:pt x="799970" y="43480"/>
                </a:lnTo>
                <a:lnTo>
                  <a:pt x="761326" y="59866"/>
                </a:lnTo>
                <a:lnTo>
                  <a:pt x="738840" y="109803"/>
                </a:lnTo>
                <a:lnTo>
                  <a:pt x="739136" y="126919"/>
                </a:lnTo>
                <a:lnTo>
                  <a:pt x="769398" y="162647"/>
                </a:lnTo>
                <a:lnTo>
                  <a:pt x="883843" y="193343"/>
                </a:lnTo>
                <a:lnTo>
                  <a:pt x="904641" y="200333"/>
                </a:lnTo>
                <a:lnTo>
                  <a:pt x="935669" y="226032"/>
                </a:lnTo>
                <a:lnTo>
                  <a:pt x="962116" y="272273"/>
                </a:lnTo>
                <a:lnTo>
                  <a:pt x="962536" y="299040"/>
                </a:lnTo>
                <a:lnTo>
                  <a:pt x="962386" y="315604"/>
                </a:lnTo>
                <a:lnTo>
                  <a:pt x="947045" y="363269"/>
                </a:lnTo>
                <a:lnTo>
                  <a:pt x="942203" y="371756"/>
                </a:lnTo>
                <a:lnTo>
                  <a:pt x="936183" y="378473"/>
                </a:lnTo>
                <a:close/>
              </a:path>
              <a:path w="2712085" h="422275">
                <a:moveTo>
                  <a:pt x="923404" y="93450"/>
                </a:moveTo>
                <a:lnTo>
                  <a:pt x="896628" y="64785"/>
                </a:lnTo>
                <a:lnTo>
                  <a:pt x="857113" y="44899"/>
                </a:lnTo>
                <a:lnTo>
                  <a:pt x="822945" y="43220"/>
                </a:lnTo>
                <a:lnTo>
                  <a:pt x="942758" y="43220"/>
                </a:lnTo>
                <a:lnTo>
                  <a:pt x="946515" y="47409"/>
                </a:lnTo>
                <a:lnTo>
                  <a:pt x="960200" y="66583"/>
                </a:lnTo>
                <a:lnTo>
                  <a:pt x="923404" y="93450"/>
                </a:lnTo>
                <a:close/>
              </a:path>
              <a:path w="2712085" h="422275">
                <a:moveTo>
                  <a:pt x="822361" y="421693"/>
                </a:moveTo>
                <a:lnTo>
                  <a:pt x="774541" y="419321"/>
                </a:lnTo>
                <a:lnTo>
                  <a:pt x="737672" y="402711"/>
                </a:lnTo>
                <a:lnTo>
                  <a:pt x="703942" y="381941"/>
                </a:lnTo>
                <a:lnTo>
                  <a:pt x="678097" y="350438"/>
                </a:lnTo>
                <a:lnTo>
                  <a:pt x="714309" y="320066"/>
                </a:lnTo>
                <a:lnTo>
                  <a:pt x="727213" y="336844"/>
                </a:lnTo>
                <a:lnTo>
                  <a:pt x="736504" y="346970"/>
                </a:lnTo>
                <a:lnTo>
                  <a:pt x="777954" y="372189"/>
                </a:lnTo>
                <a:lnTo>
                  <a:pt x="824113" y="378473"/>
                </a:lnTo>
                <a:lnTo>
                  <a:pt x="936183" y="378473"/>
                </a:lnTo>
                <a:lnTo>
                  <a:pt x="935774" y="378929"/>
                </a:lnTo>
                <a:lnTo>
                  <a:pt x="906064" y="403295"/>
                </a:lnTo>
                <a:lnTo>
                  <a:pt x="865522" y="417997"/>
                </a:lnTo>
                <a:lnTo>
                  <a:pt x="841676" y="421556"/>
                </a:lnTo>
                <a:lnTo>
                  <a:pt x="822361" y="421693"/>
                </a:lnTo>
                <a:close/>
              </a:path>
              <a:path w="2712085" h="422275">
                <a:moveTo>
                  <a:pt x="1275524" y="378473"/>
                </a:moveTo>
                <a:lnTo>
                  <a:pt x="1163454" y="378473"/>
                </a:lnTo>
                <a:lnTo>
                  <a:pt x="1189139" y="378144"/>
                </a:lnTo>
                <a:lnTo>
                  <a:pt x="1204667" y="375844"/>
                </a:lnTo>
                <a:lnTo>
                  <a:pt x="1243667" y="344743"/>
                </a:lnTo>
                <a:lnTo>
                  <a:pt x="1253400" y="301376"/>
                </a:lnTo>
                <a:lnTo>
                  <a:pt x="1253126" y="284247"/>
                </a:lnTo>
                <a:lnTo>
                  <a:pt x="1225118" y="247140"/>
                </a:lnTo>
                <a:lnTo>
                  <a:pt x="1178056" y="231289"/>
                </a:lnTo>
                <a:lnTo>
                  <a:pt x="1144764" y="223696"/>
                </a:lnTo>
                <a:lnTo>
                  <a:pt x="1111888" y="215861"/>
                </a:lnTo>
                <a:lnTo>
                  <a:pt x="1077127" y="200082"/>
                </a:lnTo>
                <a:lnTo>
                  <a:pt x="1042147" y="169090"/>
                </a:lnTo>
                <a:lnTo>
                  <a:pt x="1029703" y="111556"/>
                </a:lnTo>
                <a:lnTo>
                  <a:pt x="1029859" y="95695"/>
                </a:lnTo>
                <a:lnTo>
                  <a:pt x="1045651" y="51288"/>
                </a:lnTo>
                <a:lnTo>
                  <a:pt x="1078062" y="20401"/>
                </a:lnTo>
                <a:lnTo>
                  <a:pt x="1124828" y="3080"/>
                </a:lnTo>
                <a:lnTo>
                  <a:pt x="1164622" y="0"/>
                </a:lnTo>
                <a:lnTo>
                  <a:pt x="1191813" y="264"/>
                </a:lnTo>
                <a:lnTo>
                  <a:pt x="1243763" y="16937"/>
                </a:lnTo>
                <a:lnTo>
                  <a:pt x="1282099" y="43220"/>
                </a:lnTo>
                <a:lnTo>
                  <a:pt x="1162286" y="43220"/>
                </a:lnTo>
                <a:lnTo>
                  <a:pt x="1139311" y="43480"/>
                </a:lnTo>
                <a:lnTo>
                  <a:pt x="1100667" y="59866"/>
                </a:lnTo>
                <a:lnTo>
                  <a:pt x="1078181" y="109803"/>
                </a:lnTo>
                <a:lnTo>
                  <a:pt x="1078477" y="126919"/>
                </a:lnTo>
                <a:lnTo>
                  <a:pt x="1108739" y="162647"/>
                </a:lnTo>
                <a:lnTo>
                  <a:pt x="1223184" y="193343"/>
                </a:lnTo>
                <a:lnTo>
                  <a:pt x="1243982" y="200333"/>
                </a:lnTo>
                <a:lnTo>
                  <a:pt x="1275010" y="226032"/>
                </a:lnTo>
                <a:lnTo>
                  <a:pt x="1301457" y="272273"/>
                </a:lnTo>
                <a:lnTo>
                  <a:pt x="1301877" y="299040"/>
                </a:lnTo>
                <a:lnTo>
                  <a:pt x="1301726" y="315604"/>
                </a:lnTo>
                <a:lnTo>
                  <a:pt x="1286386" y="363269"/>
                </a:lnTo>
                <a:lnTo>
                  <a:pt x="1281544" y="371756"/>
                </a:lnTo>
                <a:lnTo>
                  <a:pt x="1275524" y="378473"/>
                </a:lnTo>
                <a:close/>
              </a:path>
              <a:path w="2712085" h="422275">
                <a:moveTo>
                  <a:pt x="1262745" y="93450"/>
                </a:moveTo>
                <a:lnTo>
                  <a:pt x="1235969" y="64785"/>
                </a:lnTo>
                <a:lnTo>
                  <a:pt x="1196454" y="44899"/>
                </a:lnTo>
                <a:lnTo>
                  <a:pt x="1162286" y="43220"/>
                </a:lnTo>
                <a:lnTo>
                  <a:pt x="1282099" y="43220"/>
                </a:lnTo>
                <a:lnTo>
                  <a:pt x="1285856" y="47409"/>
                </a:lnTo>
                <a:lnTo>
                  <a:pt x="1299541" y="66583"/>
                </a:lnTo>
                <a:lnTo>
                  <a:pt x="1262745" y="93450"/>
                </a:lnTo>
                <a:close/>
              </a:path>
              <a:path w="2712085" h="422275">
                <a:moveTo>
                  <a:pt x="1161702" y="421693"/>
                </a:moveTo>
                <a:lnTo>
                  <a:pt x="1113882" y="419321"/>
                </a:lnTo>
                <a:lnTo>
                  <a:pt x="1077013" y="402711"/>
                </a:lnTo>
                <a:lnTo>
                  <a:pt x="1043283" y="381941"/>
                </a:lnTo>
                <a:lnTo>
                  <a:pt x="1017438" y="350438"/>
                </a:lnTo>
                <a:lnTo>
                  <a:pt x="1053650" y="320066"/>
                </a:lnTo>
                <a:lnTo>
                  <a:pt x="1066554" y="336844"/>
                </a:lnTo>
                <a:lnTo>
                  <a:pt x="1075844" y="346970"/>
                </a:lnTo>
                <a:lnTo>
                  <a:pt x="1117295" y="372189"/>
                </a:lnTo>
                <a:lnTo>
                  <a:pt x="1163454" y="378473"/>
                </a:lnTo>
                <a:lnTo>
                  <a:pt x="1275524" y="378473"/>
                </a:lnTo>
                <a:lnTo>
                  <a:pt x="1275115" y="378929"/>
                </a:lnTo>
                <a:lnTo>
                  <a:pt x="1245405" y="403295"/>
                </a:lnTo>
                <a:lnTo>
                  <a:pt x="1204863" y="417997"/>
                </a:lnTo>
                <a:lnTo>
                  <a:pt x="1181017" y="421556"/>
                </a:lnTo>
                <a:lnTo>
                  <a:pt x="1161702" y="421693"/>
                </a:lnTo>
                <a:close/>
              </a:path>
              <a:path w="2712085" h="422275">
                <a:moveTo>
                  <a:pt x="1530830" y="47893"/>
                </a:moveTo>
                <a:lnTo>
                  <a:pt x="1367292" y="47893"/>
                </a:lnTo>
                <a:lnTo>
                  <a:pt x="1367292" y="7008"/>
                </a:lnTo>
                <a:lnTo>
                  <a:pt x="1530830" y="7008"/>
                </a:lnTo>
                <a:lnTo>
                  <a:pt x="1530830" y="47893"/>
                </a:lnTo>
                <a:close/>
              </a:path>
              <a:path w="2712085" h="422275">
                <a:moveTo>
                  <a:pt x="1473592" y="373800"/>
                </a:moveTo>
                <a:lnTo>
                  <a:pt x="1424530" y="373800"/>
                </a:lnTo>
                <a:lnTo>
                  <a:pt x="1424530" y="47893"/>
                </a:lnTo>
                <a:lnTo>
                  <a:pt x="1473592" y="47893"/>
                </a:lnTo>
                <a:lnTo>
                  <a:pt x="1473592" y="373800"/>
                </a:lnTo>
                <a:close/>
              </a:path>
              <a:path w="2712085" h="422275">
                <a:moveTo>
                  <a:pt x="1530830" y="414685"/>
                </a:moveTo>
                <a:lnTo>
                  <a:pt x="1367292" y="414685"/>
                </a:lnTo>
                <a:lnTo>
                  <a:pt x="1367292" y="373800"/>
                </a:lnTo>
                <a:lnTo>
                  <a:pt x="1530830" y="373800"/>
                </a:lnTo>
                <a:lnTo>
                  <a:pt x="1530830" y="414685"/>
                </a:lnTo>
                <a:close/>
              </a:path>
              <a:path w="2712085" h="422275">
                <a:moveTo>
                  <a:pt x="1772632" y="421693"/>
                </a:moveTo>
                <a:lnTo>
                  <a:pt x="1733901" y="419978"/>
                </a:lnTo>
                <a:lnTo>
                  <a:pt x="1682331" y="399618"/>
                </a:lnTo>
                <a:lnTo>
                  <a:pt x="1646767" y="367667"/>
                </a:lnTo>
                <a:lnTo>
                  <a:pt x="1619457" y="324876"/>
                </a:lnTo>
                <a:lnTo>
                  <a:pt x="1604924" y="278073"/>
                </a:lnTo>
                <a:lnTo>
                  <a:pt x="1599749" y="210846"/>
                </a:lnTo>
                <a:lnTo>
                  <a:pt x="1599941" y="180521"/>
                </a:lnTo>
                <a:lnTo>
                  <a:pt x="1612015" y="120317"/>
                </a:lnTo>
                <a:lnTo>
                  <a:pt x="1625558" y="82717"/>
                </a:lnTo>
                <a:lnTo>
                  <a:pt x="1660264" y="38571"/>
                </a:lnTo>
                <a:lnTo>
                  <a:pt x="1701084" y="13725"/>
                </a:lnTo>
                <a:lnTo>
                  <a:pt x="1749174" y="214"/>
                </a:lnTo>
                <a:lnTo>
                  <a:pt x="1772632" y="0"/>
                </a:lnTo>
                <a:lnTo>
                  <a:pt x="1795757" y="214"/>
                </a:lnTo>
                <a:lnTo>
                  <a:pt x="1843888" y="13725"/>
                </a:lnTo>
                <a:lnTo>
                  <a:pt x="1884996" y="38571"/>
                </a:lnTo>
                <a:lnTo>
                  <a:pt x="1889484" y="43804"/>
                </a:lnTo>
                <a:lnTo>
                  <a:pt x="1772632" y="43804"/>
                </a:lnTo>
                <a:lnTo>
                  <a:pt x="1757091" y="43950"/>
                </a:lnTo>
                <a:lnTo>
                  <a:pt x="1711073" y="58826"/>
                </a:lnTo>
                <a:lnTo>
                  <a:pt x="1676476" y="90529"/>
                </a:lnTo>
                <a:lnTo>
                  <a:pt x="1656011" y="136725"/>
                </a:lnTo>
                <a:lnTo>
                  <a:pt x="1652437" y="160982"/>
                </a:lnTo>
                <a:lnTo>
                  <a:pt x="1652452" y="262664"/>
                </a:lnTo>
                <a:lnTo>
                  <a:pt x="1666392" y="314080"/>
                </a:lnTo>
                <a:lnTo>
                  <a:pt x="1695531" y="351953"/>
                </a:lnTo>
                <a:lnTo>
                  <a:pt x="1737397" y="373946"/>
                </a:lnTo>
                <a:lnTo>
                  <a:pt x="1889639" y="377889"/>
                </a:lnTo>
                <a:lnTo>
                  <a:pt x="1884996" y="383246"/>
                </a:lnTo>
                <a:lnTo>
                  <a:pt x="1843888" y="407968"/>
                </a:lnTo>
                <a:lnTo>
                  <a:pt x="1795757" y="421479"/>
                </a:lnTo>
                <a:lnTo>
                  <a:pt x="1772632" y="421693"/>
                </a:lnTo>
                <a:close/>
              </a:path>
              <a:path w="2712085" h="422275">
                <a:moveTo>
                  <a:pt x="1889639" y="377889"/>
                </a:moveTo>
                <a:lnTo>
                  <a:pt x="1772632" y="377889"/>
                </a:lnTo>
                <a:lnTo>
                  <a:pt x="1788174" y="377743"/>
                </a:lnTo>
                <a:lnTo>
                  <a:pt x="1798404" y="376720"/>
                </a:lnTo>
                <a:lnTo>
                  <a:pt x="1834192" y="362867"/>
                </a:lnTo>
                <a:lnTo>
                  <a:pt x="1868788" y="331164"/>
                </a:lnTo>
                <a:lnTo>
                  <a:pt x="1889253" y="284968"/>
                </a:lnTo>
                <a:lnTo>
                  <a:pt x="1892827" y="160982"/>
                </a:lnTo>
                <a:lnTo>
                  <a:pt x="1892812" y="159029"/>
                </a:lnTo>
                <a:lnTo>
                  <a:pt x="1878872" y="107613"/>
                </a:lnTo>
                <a:lnTo>
                  <a:pt x="1849733" y="69740"/>
                </a:lnTo>
                <a:lnTo>
                  <a:pt x="1807868" y="47747"/>
                </a:lnTo>
                <a:lnTo>
                  <a:pt x="1772632" y="43804"/>
                </a:lnTo>
                <a:lnTo>
                  <a:pt x="1889484" y="43804"/>
                </a:lnTo>
                <a:lnTo>
                  <a:pt x="1919707" y="82717"/>
                </a:lnTo>
                <a:lnTo>
                  <a:pt x="1933250" y="120317"/>
                </a:lnTo>
                <a:lnTo>
                  <a:pt x="1943982" y="160982"/>
                </a:lnTo>
                <a:lnTo>
                  <a:pt x="1945515" y="210846"/>
                </a:lnTo>
                <a:lnTo>
                  <a:pt x="1945323" y="241177"/>
                </a:lnTo>
                <a:lnTo>
                  <a:pt x="1933250" y="301668"/>
                </a:lnTo>
                <a:lnTo>
                  <a:pt x="1919707" y="339486"/>
                </a:lnTo>
                <a:lnTo>
                  <a:pt x="1898498" y="367667"/>
                </a:lnTo>
                <a:lnTo>
                  <a:pt x="1889639" y="377889"/>
                </a:lnTo>
                <a:close/>
              </a:path>
              <a:path w="2712085" h="422275">
                <a:moveTo>
                  <a:pt x="2081602" y="414685"/>
                </a:moveTo>
                <a:lnTo>
                  <a:pt x="2033709" y="414685"/>
                </a:lnTo>
                <a:lnTo>
                  <a:pt x="2033709" y="7008"/>
                </a:lnTo>
                <a:lnTo>
                  <a:pt x="2090363" y="7008"/>
                </a:lnTo>
                <a:lnTo>
                  <a:pt x="2131268" y="75344"/>
                </a:lnTo>
                <a:lnTo>
                  <a:pt x="2081602" y="75344"/>
                </a:lnTo>
                <a:lnTo>
                  <a:pt x="2081602" y="414685"/>
                </a:lnTo>
                <a:close/>
              </a:path>
              <a:path w="2712085" h="422275">
                <a:moveTo>
                  <a:pt x="2338006" y="346349"/>
                </a:moveTo>
                <a:lnTo>
                  <a:pt x="2290112" y="346349"/>
                </a:lnTo>
                <a:lnTo>
                  <a:pt x="2290112" y="7008"/>
                </a:lnTo>
                <a:lnTo>
                  <a:pt x="2338006" y="7008"/>
                </a:lnTo>
                <a:lnTo>
                  <a:pt x="2338006" y="346349"/>
                </a:lnTo>
                <a:close/>
              </a:path>
              <a:path w="2712085" h="422275">
                <a:moveTo>
                  <a:pt x="2338006" y="414685"/>
                </a:moveTo>
                <a:lnTo>
                  <a:pt x="2281352" y="414685"/>
                </a:lnTo>
                <a:lnTo>
                  <a:pt x="2132415" y="165874"/>
                </a:lnTo>
                <a:lnTo>
                  <a:pt x="2083354" y="75344"/>
                </a:lnTo>
                <a:lnTo>
                  <a:pt x="2131268" y="75344"/>
                </a:lnTo>
                <a:lnTo>
                  <a:pt x="2239299" y="255819"/>
                </a:lnTo>
                <a:lnTo>
                  <a:pt x="2288360" y="346349"/>
                </a:lnTo>
                <a:lnTo>
                  <a:pt x="2338006" y="346349"/>
                </a:lnTo>
                <a:lnTo>
                  <a:pt x="2338006" y="414685"/>
                </a:lnTo>
                <a:close/>
              </a:path>
              <a:path w="2712085" h="422275">
                <a:moveTo>
                  <a:pt x="2450730" y="139007"/>
                </a:moveTo>
                <a:lnTo>
                  <a:pt x="2422111" y="108051"/>
                </a:lnTo>
                <a:lnTo>
                  <a:pt x="2530163" y="7008"/>
                </a:lnTo>
                <a:lnTo>
                  <a:pt x="2606675" y="7008"/>
                </a:lnTo>
                <a:lnTo>
                  <a:pt x="2606675" y="43220"/>
                </a:lnTo>
                <a:lnTo>
                  <a:pt x="2553525" y="43220"/>
                </a:lnTo>
                <a:lnTo>
                  <a:pt x="2450730" y="139007"/>
                </a:lnTo>
                <a:close/>
              </a:path>
              <a:path w="2712085" h="422275">
                <a:moveTo>
                  <a:pt x="2606675" y="371464"/>
                </a:moveTo>
                <a:lnTo>
                  <a:pt x="2557614" y="371464"/>
                </a:lnTo>
                <a:lnTo>
                  <a:pt x="2557614" y="43220"/>
                </a:lnTo>
                <a:lnTo>
                  <a:pt x="2606675" y="43220"/>
                </a:lnTo>
                <a:lnTo>
                  <a:pt x="2606675" y="371464"/>
                </a:lnTo>
                <a:close/>
              </a:path>
              <a:path w="2712085" h="422275">
                <a:moveTo>
                  <a:pt x="2711806" y="414685"/>
                </a:moveTo>
                <a:lnTo>
                  <a:pt x="2443721" y="414685"/>
                </a:lnTo>
                <a:lnTo>
                  <a:pt x="2443721" y="371464"/>
                </a:lnTo>
                <a:lnTo>
                  <a:pt x="2711806" y="371464"/>
                </a:lnTo>
                <a:lnTo>
                  <a:pt x="2711806" y="414685"/>
                </a:lnTo>
                <a:close/>
              </a:path>
            </a:pathLst>
          </a:custGeom>
          <a:solidFill>
            <a:srgbClr val="4033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33311" y="2149785"/>
            <a:ext cx="2574925" cy="367030"/>
          </a:xfrm>
          <a:custGeom>
            <a:avLst/>
            <a:gdLst/>
            <a:ahLst/>
            <a:cxnLst/>
            <a:rect l="l" t="t" r="r" b="b"/>
            <a:pathLst>
              <a:path w="2574925" h="367030">
                <a:moveTo>
                  <a:pt x="252770" y="307840"/>
                </a:moveTo>
                <a:lnTo>
                  <a:pt x="136140" y="307840"/>
                </a:lnTo>
                <a:lnTo>
                  <a:pt x="154301" y="307629"/>
                </a:lnTo>
                <a:lnTo>
                  <a:pt x="165222" y="306157"/>
                </a:lnTo>
                <a:lnTo>
                  <a:pt x="196654" y="279742"/>
                </a:lnTo>
                <a:lnTo>
                  <a:pt x="198561" y="253993"/>
                </a:lnTo>
                <a:lnTo>
                  <a:pt x="198464" y="247604"/>
                </a:lnTo>
                <a:lnTo>
                  <a:pt x="166675" y="215958"/>
                </a:lnTo>
                <a:lnTo>
                  <a:pt x="116837" y="207766"/>
                </a:lnTo>
                <a:lnTo>
                  <a:pt x="55457" y="196726"/>
                </a:lnTo>
                <a:lnTo>
                  <a:pt x="23938" y="182303"/>
                </a:lnTo>
                <a:lnTo>
                  <a:pt x="12326" y="154832"/>
                </a:lnTo>
                <a:lnTo>
                  <a:pt x="10667" y="104645"/>
                </a:lnTo>
                <a:lnTo>
                  <a:pt x="10806" y="90540"/>
                </a:lnTo>
                <a:lnTo>
                  <a:pt x="24958" y="50092"/>
                </a:lnTo>
                <a:lnTo>
                  <a:pt x="55271" y="20402"/>
                </a:lnTo>
                <a:lnTo>
                  <a:pt x="99720" y="3107"/>
                </a:lnTo>
                <a:lnTo>
                  <a:pt x="139188" y="0"/>
                </a:lnTo>
                <a:lnTo>
                  <a:pt x="162857" y="206"/>
                </a:lnTo>
                <a:lnTo>
                  <a:pt x="209290" y="13207"/>
                </a:lnTo>
                <a:lnTo>
                  <a:pt x="247794" y="37138"/>
                </a:lnTo>
                <a:lnTo>
                  <a:pt x="260597" y="52322"/>
                </a:lnTo>
                <a:lnTo>
                  <a:pt x="253605" y="58926"/>
                </a:lnTo>
                <a:lnTo>
                  <a:pt x="135632" y="58926"/>
                </a:lnTo>
                <a:lnTo>
                  <a:pt x="118666" y="59097"/>
                </a:lnTo>
                <a:lnTo>
                  <a:pt x="83829" y="76471"/>
                </a:lnTo>
                <a:lnTo>
                  <a:pt x="77820" y="95501"/>
                </a:lnTo>
                <a:lnTo>
                  <a:pt x="77904" y="112479"/>
                </a:lnTo>
                <a:lnTo>
                  <a:pt x="111836" y="141982"/>
                </a:lnTo>
                <a:lnTo>
                  <a:pt x="191546" y="156837"/>
                </a:lnTo>
                <a:lnTo>
                  <a:pt x="210338" y="162397"/>
                </a:lnTo>
                <a:lnTo>
                  <a:pt x="254346" y="200095"/>
                </a:lnTo>
                <a:lnTo>
                  <a:pt x="265070" y="247604"/>
                </a:lnTo>
                <a:lnTo>
                  <a:pt x="265030" y="268999"/>
                </a:lnTo>
                <a:lnTo>
                  <a:pt x="264058" y="278789"/>
                </a:lnTo>
                <a:lnTo>
                  <a:pt x="261419" y="287675"/>
                </a:lnTo>
                <a:lnTo>
                  <a:pt x="256279" y="299966"/>
                </a:lnTo>
                <a:lnTo>
                  <a:pt x="252770" y="307840"/>
                </a:lnTo>
                <a:close/>
              </a:path>
              <a:path w="2574925" h="367030">
                <a:moveTo>
                  <a:pt x="214878" y="95501"/>
                </a:moveTo>
                <a:lnTo>
                  <a:pt x="182875" y="69086"/>
                </a:lnTo>
                <a:lnTo>
                  <a:pt x="135632" y="58926"/>
                </a:lnTo>
                <a:lnTo>
                  <a:pt x="253605" y="58926"/>
                </a:lnTo>
                <a:lnTo>
                  <a:pt x="214878" y="95501"/>
                </a:lnTo>
                <a:close/>
              </a:path>
              <a:path w="2574925" h="367030">
                <a:moveTo>
                  <a:pt x="132076" y="366766"/>
                </a:moveTo>
                <a:lnTo>
                  <a:pt x="88104" y="364734"/>
                </a:lnTo>
                <a:lnTo>
                  <a:pt x="35896" y="340700"/>
                </a:lnTo>
                <a:lnTo>
                  <a:pt x="0" y="307840"/>
                </a:lnTo>
                <a:lnTo>
                  <a:pt x="45210" y="264153"/>
                </a:lnTo>
                <a:lnTo>
                  <a:pt x="56136" y="276662"/>
                </a:lnTo>
                <a:lnTo>
                  <a:pt x="64038" y="284218"/>
                </a:lnTo>
                <a:lnTo>
                  <a:pt x="99601" y="303125"/>
                </a:lnTo>
                <a:lnTo>
                  <a:pt x="136140" y="307840"/>
                </a:lnTo>
                <a:lnTo>
                  <a:pt x="252770" y="307840"/>
                </a:lnTo>
                <a:lnTo>
                  <a:pt x="250874" y="312094"/>
                </a:lnTo>
                <a:lnTo>
                  <a:pt x="220149" y="344316"/>
                </a:lnTo>
                <a:lnTo>
                  <a:pt x="173973" y="363337"/>
                </a:lnTo>
                <a:lnTo>
                  <a:pt x="150963" y="366639"/>
                </a:lnTo>
                <a:lnTo>
                  <a:pt x="132076" y="366766"/>
                </a:lnTo>
                <a:close/>
              </a:path>
              <a:path w="2574925" h="367030">
                <a:moveTo>
                  <a:pt x="399278" y="360670"/>
                </a:moveTo>
                <a:lnTo>
                  <a:pt x="332223" y="360670"/>
                </a:lnTo>
                <a:lnTo>
                  <a:pt x="332223" y="6095"/>
                </a:lnTo>
                <a:lnTo>
                  <a:pt x="399278" y="6095"/>
                </a:lnTo>
                <a:lnTo>
                  <a:pt x="399278" y="151380"/>
                </a:lnTo>
                <a:lnTo>
                  <a:pt x="614156" y="151380"/>
                </a:lnTo>
                <a:lnTo>
                  <a:pt x="614156" y="210814"/>
                </a:lnTo>
                <a:lnTo>
                  <a:pt x="399278" y="210814"/>
                </a:lnTo>
                <a:lnTo>
                  <a:pt x="399278" y="360670"/>
                </a:lnTo>
                <a:close/>
              </a:path>
              <a:path w="2574925" h="367030">
                <a:moveTo>
                  <a:pt x="614156" y="151380"/>
                </a:moveTo>
                <a:lnTo>
                  <a:pt x="547102" y="151380"/>
                </a:lnTo>
                <a:lnTo>
                  <a:pt x="547102" y="6095"/>
                </a:lnTo>
                <a:lnTo>
                  <a:pt x="614156" y="6095"/>
                </a:lnTo>
                <a:lnTo>
                  <a:pt x="614156" y="151380"/>
                </a:lnTo>
                <a:close/>
              </a:path>
              <a:path w="2574925" h="367030">
                <a:moveTo>
                  <a:pt x="614156" y="360670"/>
                </a:moveTo>
                <a:lnTo>
                  <a:pt x="547102" y="360670"/>
                </a:lnTo>
                <a:lnTo>
                  <a:pt x="547102" y="210814"/>
                </a:lnTo>
                <a:lnTo>
                  <a:pt x="614156" y="210814"/>
                </a:lnTo>
                <a:lnTo>
                  <a:pt x="614156" y="360670"/>
                </a:lnTo>
                <a:close/>
              </a:path>
              <a:path w="2574925" h="367030">
                <a:moveTo>
                  <a:pt x="836655" y="366766"/>
                </a:moveTo>
                <a:lnTo>
                  <a:pt x="815946" y="366584"/>
                </a:lnTo>
                <a:lnTo>
                  <a:pt x="802429" y="365306"/>
                </a:lnTo>
                <a:lnTo>
                  <a:pt x="756397" y="347963"/>
                </a:lnTo>
                <a:lnTo>
                  <a:pt x="724643" y="320032"/>
                </a:lnTo>
                <a:lnTo>
                  <a:pt x="700177" y="282671"/>
                </a:lnTo>
                <a:lnTo>
                  <a:pt x="686941" y="242246"/>
                </a:lnTo>
                <a:lnTo>
                  <a:pt x="682226" y="183383"/>
                </a:lnTo>
                <a:lnTo>
                  <a:pt x="682401" y="157003"/>
                </a:lnTo>
                <a:lnTo>
                  <a:pt x="693402" y="104391"/>
                </a:lnTo>
                <a:lnTo>
                  <a:pt x="712868" y="60779"/>
                </a:lnTo>
                <a:lnTo>
                  <a:pt x="745757" y="24827"/>
                </a:lnTo>
                <a:lnTo>
                  <a:pt x="790150" y="4929"/>
                </a:lnTo>
                <a:lnTo>
                  <a:pt x="836655" y="0"/>
                </a:lnTo>
                <a:lnTo>
                  <a:pt x="857363" y="182"/>
                </a:lnTo>
                <a:lnTo>
                  <a:pt x="900153" y="11683"/>
                </a:lnTo>
                <a:lnTo>
                  <a:pt x="936728" y="33042"/>
                </a:lnTo>
                <a:lnTo>
                  <a:pt x="959696" y="59434"/>
                </a:lnTo>
                <a:lnTo>
                  <a:pt x="836655" y="59434"/>
                </a:lnTo>
                <a:lnTo>
                  <a:pt x="814275" y="59831"/>
                </a:lnTo>
                <a:lnTo>
                  <a:pt x="775950" y="84833"/>
                </a:lnTo>
                <a:lnTo>
                  <a:pt x="753698" y="129124"/>
                </a:lnTo>
                <a:lnTo>
                  <a:pt x="753345" y="155952"/>
                </a:lnTo>
                <a:lnTo>
                  <a:pt x="753345" y="210814"/>
                </a:lnTo>
                <a:lnTo>
                  <a:pt x="756170" y="253993"/>
                </a:lnTo>
                <a:lnTo>
                  <a:pt x="789614" y="296616"/>
                </a:lnTo>
                <a:lnTo>
                  <a:pt x="836655" y="307332"/>
                </a:lnTo>
                <a:lnTo>
                  <a:pt x="959699" y="307332"/>
                </a:lnTo>
                <a:lnTo>
                  <a:pt x="948920" y="320032"/>
                </a:lnTo>
                <a:lnTo>
                  <a:pt x="916917" y="347963"/>
                </a:lnTo>
                <a:lnTo>
                  <a:pt x="870880" y="365306"/>
                </a:lnTo>
                <a:lnTo>
                  <a:pt x="857363" y="366584"/>
                </a:lnTo>
                <a:lnTo>
                  <a:pt x="836655" y="366766"/>
                </a:lnTo>
                <a:close/>
              </a:path>
              <a:path w="2574925" h="367030">
                <a:moveTo>
                  <a:pt x="959699" y="307332"/>
                </a:moveTo>
                <a:lnTo>
                  <a:pt x="836655" y="307332"/>
                </a:lnTo>
                <a:lnTo>
                  <a:pt x="859034" y="306935"/>
                </a:lnTo>
                <a:lnTo>
                  <a:pt x="872817" y="304157"/>
                </a:lnTo>
                <a:lnTo>
                  <a:pt x="910428" y="266534"/>
                </a:lnTo>
                <a:lnTo>
                  <a:pt x="919965" y="210814"/>
                </a:lnTo>
                <a:lnTo>
                  <a:pt x="919965" y="155952"/>
                </a:lnTo>
                <a:lnTo>
                  <a:pt x="917139" y="112773"/>
                </a:lnTo>
                <a:lnTo>
                  <a:pt x="883695" y="70149"/>
                </a:lnTo>
                <a:lnTo>
                  <a:pt x="836655" y="59434"/>
                </a:lnTo>
                <a:lnTo>
                  <a:pt x="959696" y="59434"/>
                </a:lnTo>
                <a:lnTo>
                  <a:pt x="980161" y="104391"/>
                </a:lnTo>
                <a:lnTo>
                  <a:pt x="990912" y="157003"/>
                </a:lnTo>
                <a:lnTo>
                  <a:pt x="991083" y="183383"/>
                </a:lnTo>
                <a:lnTo>
                  <a:pt x="990912" y="210052"/>
                </a:lnTo>
                <a:lnTo>
                  <a:pt x="980161" y="262629"/>
                </a:lnTo>
                <a:lnTo>
                  <a:pt x="960838" y="305990"/>
                </a:lnTo>
                <a:lnTo>
                  <a:pt x="959699" y="307332"/>
                </a:lnTo>
                <a:close/>
              </a:path>
              <a:path w="2574925" h="367030">
                <a:moveTo>
                  <a:pt x="1126207" y="360670"/>
                </a:moveTo>
                <a:lnTo>
                  <a:pt x="1059153" y="360670"/>
                </a:lnTo>
                <a:lnTo>
                  <a:pt x="1059153" y="6095"/>
                </a:lnTo>
                <a:lnTo>
                  <a:pt x="1218661" y="6095"/>
                </a:lnTo>
                <a:lnTo>
                  <a:pt x="1233063" y="6218"/>
                </a:lnTo>
                <a:lnTo>
                  <a:pt x="1274123" y="18747"/>
                </a:lnTo>
                <a:lnTo>
                  <a:pt x="1303916" y="45008"/>
                </a:lnTo>
                <a:lnTo>
                  <a:pt x="1314317" y="64514"/>
                </a:lnTo>
                <a:lnTo>
                  <a:pt x="1126207" y="64514"/>
                </a:lnTo>
                <a:lnTo>
                  <a:pt x="1126207" y="167635"/>
                </a:lnTo>
                <a:lnTo>
                  <a:pt x="1314194" y="167635"/>
                </a:lnTo>
                <a:lnTo>
                  <a:pt x="1312377" y="172604"/>
                </a:lnTo>
                <a:lnTo>
                  <a:pt x="1287640" y="203814"/>
                </a:lnTo>
                <a:lnTo>
                  <a:pt x="1250914" y="222224"/>
                </a:lnTo>
                <a:lnTo>
                  <a:pt x="1126207" y="225546"/>
                </a:lnTo>
                <a:lnTo>
                  <a:pt x="1126207" y="360670"/>
                </a:lnTo>
                <a:close/>
              </a:path>
              <a:path w="2574925" h="367030">
                <a:moveTo>
                  <a:pt x="1314194" y="167635"/>
                </a:moveTo>
                <a:lnTo>
                  <a:pt x="1212565" y="167635"/>
                </a:lnTo>
                <a:lnTo>
                  <a:pt x="1223900" y="167473"/>
                </a:lnTo>
                <a:lnTo>
                  <a:pt x="1230853" y="166334"/>
                </a:lnTo>
                <a:lnTo>
                  <a:pt x="1254174" y="130524"/>
                </a:lnTo>
                <a:lnTo>
                  <a:pt x="1254178" y="101406"/>
                </a:lnTo>
                <a:lnTo>
                  <a:pt x="1254046" y="92818"/>
                </a:lnTo>
                <a:lnTo>
                  <a:pt x="1223900" y="64673"/>
                </a:lnTo>
                <a:lnTo>
                  <a:pt x="1212565" y="64514"/>
                </a:lnTo>
                <a:lnTo>
                  <a:pt x="1314317" y="64514"/>
                </a:lnTo>
                <a:lnTo>
                  <a:pt x="1316703" y="71118"/>
                </a:lnTo>
                <a:lnTo>
                  <a:pt x="1320814" y="83246"/>
                </a:lnTo>
                <a:lnTo>
                  <a:pt x="1322925" y="91945"/>
                </a:lnTo>
                <a:lnTo>
                  <a:pt x="1323703" y="101406"/>
                </a:lnTo>
                <a:lnTo>
                  <a:pt x="1323703" y="130524"/>
                </a:lnTo>
                <a:lnTo>
                  <a:pt x="1322925" y="140109"/>
                </a:lnTo>
                <a:lnTo>
                  <a:pt x="1320814" y="148788"/>
                </a:lnTo>
                <a:lnTo>
                  <a:pt x="1316703" y="160777"/>
                </a:lnTo>
                <a:lnTo>
                  <a:pt x="1314194" y="167635"/>
                </a:lnTo>
                <a:close/>
              </a:path>
              <a:path w="2574925" h="367030">
                <a:moveTo>
                  <a:pt x="1451827" y="360670"/>
                </a:moveTo>
                <a:lnTo>
                  <a:pt x="1384773" y="360670"/>
                </a:lnTo>
                <a:lnTo>
                  <a:pt x="1384773" y="6095"/>
                </a:lnTo>
                <a:lnTo>
                  <a:pt x="1544281" y="6095"/>
                </a:lnTo>
                <a:lnTo>
                  <a:pt x="1558683" y="6218"/>
                </a:lnTo>
                <a:lnTo>
                  <a:pt x="1599743" y="18747"/>
                </a:lnTo>
                <a:lnTo>
                  <a:pt x="1629535" y="45008"/>
                </a:lnTo>
                <a:lnTo>
                  <a:pt x="1639937" y="64514"/>
                </a:lnTo>
                <a:lnTo>
                  <a:pt x="1451827" y="64514"/>
                </a:lnTo>
                <a:lnTo>
                  <a:pt x="1451827" y="167635"/>
                </a:lnTo>
                <a:lnTo>
                  <a:pt x="1639814" y="167635"/>
                </a:lnTo>
                <a:lnTo>
                  <a:pt x="1637997" y="172604"/>
                </a:lnTo>
                <a:lnTo>
                  <a:pt x="1613260" y="203814"/>
                </a:lnTo>
                <a:lnTo>
                  <a:pt x="1576534" y="222224"/>
                </a:lnTo>
                <a:lnTo>
                  <a:pt x="1451827" y="225546"/>
                </a:lnTo>
                <a:lnTo>
                  <a:pt x="1451827" y="360670"/>
                </a:lnTo>
                <a:close/>
              </a:path>
              <a:path w="2574925" h="367030">
                <a:moveTo>
                  <a:pt x="1639814" y="167635"/>
                </a:moveTo>
                <a:lnTo>
                  <a:pt x="1538185" y="167635"/>
                </a:lnTo>
                <a:lnTo>
                  <a:pt x="1549520" y="167473"/>
                </a:lnTo>
                <a:lnTo>
                  <a:pt x="1556473" y="166334"/>
                </a:lnTo>
                <a:lnTo>
                  <a:pt x="1579793" y="130524"/>
                </a:lnTo>
                <a:lnTo>
                  <a:pt x="1579798" y="101406"/>
                </a:lnTo>
                <a:lnTo>
                  <a:pt x="1579665" y="92818"/>
                </a:lnTo>
                <a:lnTo>
                  <a:pt x="1549520" y="64673"/>
                </a:lnTo>
                <a:lnTo>
                  <a:pt x="1538185" y="64514"/>
                </a:lnTo>
                <a:lnTo>
                  <a:pt x="1639937" y="64514"/>
                </a:lnTo>
                <a:lnTo>
                  <a:pt x="1642322" y="71118"/>
                </a:lnTo>
                <a:lnTo>
                  <a:pt x="1646434" y="83246"/>
                </a:lnTo>
                <a:lnTo>
                  <a:pt x="1648545" y="91945"/>
                </a:lnTo>
                <a:lnTo>
                  <a:pt x="1649323" y="101406"/>
                </a:lnTo>
                <a:lnTo>
                  <a:pt x="1649323" y="130524"/>
                </a:lnTo>
                <a:lnTo>
                  <a:pt x="1648545" y="140109"/>
                </a:lnTo>
                <a:lnTo>
                  <a:pt x="1646434" y="148788"/>
                </a:lnTo>
                <a:lnTo>
                  <a:pt x="1642322" y="160777"/>
                </a:lnTo>
                <a:lnTo>
                  <a:pt x="1639814" y="167635"/>
                </a:lnTo>
                <a:close/>
              </a:path>
              <a:path w="2574925" h="367030">
                <a:moveTo>
                  <a:pt x="1856693" y="59942"/>
                </a:moveTo>
                <a:lnTo>
                  <a:pt x="1695661" y="59942"/>
                </a:lnTo>
                <a:lnTo>
                  <a:pt x="1695661" y="6095"/>
                </a:lnTo>
                <a:lnTo>
                  <a:pt x="1856693" y="6095"/>
                </a:lnTo>
                <a:lnTo>
                  <a:pt x="1856693" y="59942"/>
                </a:lnTo>
                <a:close/>
              </a:path>
              <a:path w="2574925" h="367030">
                <a:moveTo>
                  <a:pt x="1809450" y="306824"/>
                </a:moveTo>
                <a:lnTo>
                  <a:pt x="1742396" y="306824"/>
                </a:lnTo>
                <a:lnTo>
                  <a:pt x="1742396" y="59942"/>
                </a:lnTo>
                <a:lnTo>
                  <a:pt x="1809450" y="59942"/>
                </a:lnTo>
                <a:lnTo>
                  <a:pt x="1809450" y="306824"/>
                </a:lnTo>
                <a:close/>
              </a:path>
              <a:path w="2574925" h="367030">
                <a:moveTo>
                  <a:pt x="1856693" y="360670"/>
                </a:moveTo>
                <a:lnTo>
                  <a:pt x="1695661" y="360670"/>
                </a:lnTo>
                <a:lnTo>
                  <a:pt x="1695661" y="306824"/>
                </a:lnTo>
                <a:lnTo>
                  <a:pt x="1856693" y="306824"/>
                </a:lnTo>
                <a:lnTo>
                  <a:pt x="1856693" y="360670"/>
                </a:lnTo>
                <a:close/>
              </a:path>
              <a:path w="2574925" h="367030">
                <a:moveTo>
                  <a:pt x="1988770" y="360670"/>
                </a:moveTo>
                <a:lnTo>
                  <a:pt x="1925271" y="360670"/>
                </a:lnTo>
                <a:lnTo>
                  <a:pt x="1925271" y="6095"/>
                </a:lnTo>
                <a:lnTo>
                  <a:pt x="1998930" y="6095"/>
                </a:lnTo>
                <a:lnTo>
                  <a:pt x="2057036" y="105153"/>
                </a:lnTo>
                <a:lnTo>
                  <a:pt x="1988770" y="105153"/>
                </a:lnTo>
                <a:lnTo>
                  <a:pt x="1988770" y="360670"/>
                </a:lnTo>
                <a:close/>
              </a:path>
              <a:path w="2574925" h="367030">
                <a:moveTo>
                  <a:pt x="2207204" y="261613"/>
                </a:moveTo>
                <a:lnTo>
                  <a:pt x="2143706" y="261613"/>
                </a:lnTo>
                <a:lnTo>
                  <a:pt x="2143706" y="6095"/>
                </a:lnTo>
                <a:lnTo>
                  <a:pt x="2207204" y="6095"/>
                </a:lnTo>
                <a:lnTo>
                  <a:pt x="2207204" y="261613"/>
                </a:lnTo>
                <a:close/>
              </a:path>
              <a:path w="2574925" h="367030">
                <a:moveTo>
                  <a:pt x="2207204" y="360670"/>
                </a:moveTo>
                <a:lnTo>
                  <a:pt x="2133546" y="360670"/>
                </a:lnTo>
                <a:lnTo>
                  <a:pt x="2026869" y="178811"/>
                </a:lnTo>
                <a:lnTo>
                  <a:pt x="1990294" y="105153"/>
                </a:lnTo>
                <a:lnTo>
                  <a:pt x="2057036" y="105153"/>
                </a:lnTo>
                <a:lnTo>
                  <a:pt x="2105607" y="187955"/>
                </a:lnTo>
                <a:lnTo>
                  <a:pt x="2142182" y="261613"/>
                </a:lnTo>
                <a:lnTo>
                  <a:pt x="2207204" y="261613"/>
                </a:lnTo>
                <a:lnTo>
                  <a:pt x="2207204" y="360670"/>
                </a:lnTo>
                <a:close/>
              </a:path>
              <a:path w="2574925" h="367030">
                <a:moveTo>
                  <a:pt x="2421575" y="366766"/>
                </a:moveTo>
                <a:lnTo>
                  <a:pt x="2379321" y="361837"/>
                </a:lnTo>
                <a:lnTo>
                  <a:pt x="2337630" y="341970"/>
                </a:lnTo>
                <a:lnTo>
                  <a:pt x="2305702" y="306391"/>
                </a:lnTo>
                <a:lnTo>
                  <a:pt x="2286450" y="263137"/>
                </a:lnTo>
                <a:lnTo>
                  <a:pt x="2275449" y="210775"/>
                </a:lnTo>
                <a:lnTo>
                  <a:pt x="2275388" y="167635"/>
                </a:lnTo>
                <a:lnTo>
                  <a:pt x="2275453" y="158019"/>
                </a:lnTo>
                <a:lnTo>
                  <a:pt x="2286704" y="105407"/>
                </a:lnTo>
                <a:lnTo>
                  <a:pt x="2306742" y="61795"/>
                </a:lnTo>
                <a:lnTo>
                  <a:pt x="2340805" y="25780"/>
                </a:lnTo>
                <a:lnTo>
                  <a:pt x="2386040" y="5143"/>
                </a:lnTo>
                <a:lnTo>
                  <a:pt x="2433259" y="0"/>
                </a:lnTo>
                <a:lnTo>
                  <a:pt x="2461389" y="325"/>
                </a:lnTo>
                <a:lnTo>
                  <a:pt x="2514537" y="20827"/>
                </a:lnTo>
                <a:lnTo>
                  <a:pt x="2546286" y="43940"/>
                </a:lnTo>
                <a:lnTo>
                  <a:pt x="2556500" y="59434"/>
                </a:lnTo>
                <a:lnTo>
                  <a:pt x="2433259" y="59434"/>
                </a:lnTo>
                <a:lnTo>
                  <a:pt x="2409983" y="59811"/>
                </a:lnTo>
                <a:lnTo>
                  <a:pt x="2370014" y="83563"/>
                </a:lnTo>
                <a:lnTo>
                  <a:pt x="2346762" y="127246"/>
                </a:lnTo>
                <a:lnTo>
                  <a:pt x="2346393" y="154936"/>
                </a:lnTo>
                <a:lnTo>
                  <a:pt x="2346393" y="211830"/>
                </a:lnTo>
                <a:lnTo>
                  <a:pt x="2349377" y="255771"/>
                </a:lnTo>
                <a:lnTo>
                  <a:pt x="2384698" y="297045"/>
                </a:lnTo>
                <a:lnTo>
                  <a:pt x="2434275" y="307332"/>
                </a:lnTo>
                <a:lnTo>
                  <a:pt x="2514235" y="307332"/>
                </a:lnTo>
                <a:lnTo>
                  <a:pt x="2511517" y="321059"/>
                </a:lnTo>
                <a:lnTo>
                  <a:pt x="2485835" y="349241"/>
                </a:lnTo>
                <a:lnTo>
                  <a:pt x="2445153" y="366493"/>
                </a:lnTo>
                <a:lnTo>
                  <a:pt x="2421575" y="366766"/>
                </a:lnTo>
                <a:close/>
              </a:path>
              <a:path w="2574925" h="367030">
                <a:moveTo>
                  <a:pt x="2513013" y="112773"/>
                </a:moveTo>
                <a:lnTo>
                  <a:pt x="2484311" y="74674"/>
                </a:lnTo>
                <a:lnTo>
                  <a:pt x="2433259" y="59434"/>
                </a:lnTo>
                <a:lnTo>
                  <a:pt x="2556500" y="59434"/>
                </a:lnTo>
                <a:lnTo>
                  <a:pt x="2567367" y="80769"/>
                </a:lnTo>
                <a:lnTo>
                  <a:pt x="2513013" y="112773"/>
                </a:lnTo>
                <a:close/>
              </a:path>
              <a:path w="2574925" h="367030">
                <a:moveTo>
                  <a:pt x="2514235" y="307332"/>
                </a:moveTo>
                <a:lnTo>
                  <a:pt x="2434275" y="307332"/>
                </a:lnTo>
                <a:lnTo>
                  <a:pt x="2443593" y="307272"/>
                </a:lnTo>
                <a:lnTo>
                  <a:pt x="2449768" y="306856"/>
                </a:lnTo>
                <a:lnTo>
                  <a:pt x="2487613" y="292092"/>
                </a:lnTo>
                <a:lnTo>
                  <a:pt x="2509870" y="255866"/>
                </a:lnTo>
                <a:lnTo>
                  <a:pt x="2509965" y="224022"/>
                </a:lnTo>
                <a:lnTo>
                  <a:pt x="2440371" y="224022"/>
                </a:lnTo>
                <a:lnTo>
                  <a:pt x="2440371" y="167635"/>
                </a:lnTo>
                <a:lnTo>
                  <a:pt x="2574479" y="167635"/>
                </a:lnTo>
                <a:lnTo>
                  <a:pt x="2574479" y="305808"/>
                </a:lnTo>
                <a:lnTo>
                  <a:pt x="2514537" y="305808"/>
                </a:lnTo>
                <a:lnTo>
                  <a:pt x="2514235" y="307332"/>
                </a:lnTo>
                <a:close/>
              </a:path>
              <a:path w="2574925" h="367030">
                <a:moveTo>
                  <a:pt x="2574479" y="360670"/>
                </a:moveTo>
                <a:lnTo>
                  <a:pt x="2516569" y="360670"/>
                </a:lnTo>
                <a:lnTo>
                  <a:pt x="2516569" y="305808"/>
                </a:lnTo>
                <a:lnTo>
                  <a:pt x="2574479" y="305808"/>
                </a:lnTo>
                <a:lnTo>
                  <a:pt x="2574479" y="360670"/>
                </a:lnTo>
                <a:close/>
              </a:path>
            </a:pathLst>
          </a:custGeom>
          <a:solidFill>
            <a:srgbClr val="4033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705050" y="2155881"/>
            <a:ext cx="1227455" cy="354965"/>
          </a:xfrm>
          <a:custGeom>
            <a:avLst/>
            <a:gdLst/>
            <a:ahLst/>
            <a:cxnLst/>
            <a:rect l="l" t="t" r="r" b="b"/>
            <a:pathLst>
              <a:path w="1227454" h="354964">
                <a:moveTo>
                  <a:pt x="63498" y="354575"/>
                </a:moveTo>
                <a:lnTo>
                  <a:pt x="0" y="354575"/>
                </a:lnTo>
                <a:lnTo>
                  <a:pt x="0" y="0"/>
                </a:lnTo>
                <a:lnTo>
                  <a:pt x="75690" y="0"/>
                </a:lnTo>
                <a:lnTo>
                  <a:pt x="128221" y="100073"/>
                </a:lnTo>
                <a:lnTo>
                  <a:pt x="63498" y="100073"/>
                </a:lnTo>
                <a:lnTo>
                  <a:pt x="63498" y="354575"/>
                </a:lnTo>
                <a:close/>
              </a:path>
              <a:path w="1227454" h="354964">
                <a:moveTo>
                  <a:pt x="229165" y="173223"/>
                </a:moveTo>
                <a:lnTo>
                  <a:pt x="168651" y="173223"/>
                </a:lnTo>
                <a:lnTo>
                  <a:pt x="258565" y="0"/>
                </a:lnTo>
                <a:lnTo>
                  <a:pt x="331207" y="0"/>
                </a:lnTo>
                <a:lnTo>
                  <a:pt x="331207" y="100073"/>
                </a:lnTo>
                <a:lnTo>
                  <a:pt x="265677" y="100073"/>
                </a:lnTo>
                <a:lnTo>
                  <a:pt x="238246" y="156460"/>
                </a:lnTo>
                <a:lnTo>
                  <a:pt x="229165" y="173223"/>
                </a:lnTo>
                <a:close/>
              </a:path>
              <a:path w="1227454" h="354964">
                <a:moveTo>
                  <a:pt x="165603" y="290568"/>
                </a:moveTo>
                <a:lnTo>
                  <a:pt x="92961" y="156460"/>
                </a:lnTo>
                <a:lnTo>
                  <a:pt x="65530" y="100073"/>
                </a:lnTo>
                <a:lnTo>
                  <a:pt x="128221" y="100073"/>
                </a:lnTo>
                <a:lnTo>
                  <a:pt x="166619" y="173223"/>
                </a:lnTo>
                <a:lnTo>
                  <a:pt x="229165" y="173223"/>
                </a:lnTo>
                <a:lnTo>
                  <a:pt x="165603" y="290568"/>
                </a:lnTo>
                <a:close/>
              </a:path>
              <a:path w="1227454" h="354964">
                <a:moveTo>
                  <a:pt x="331207" y="354575"/>
                </a:moveTo>
                <a:lnTo>
                  <a:pt x="267709" y="354575"/>
                </a:lnTo>
                <a:lnTo>
                  <a:pt x="267709" y="100073"/>
                </a:lnTo>
                <a:lnTo>
                  <a:pt x="331207" y="100073"/>
                </a:lnTo>
                <a:lnTo>
                  <a:pt x="331207" y="354575"/>
                </a:lnTo>
                <a:close/>
              </a:path>
              <a:path w="1227454" h="354964">
                <a:moveTo>
                  <a:pt x="451600" y="354575"/>
                </a:moveTo>
                <a:lnTo>
                  <a:pt x="383530" y="354575"/>
                </a:lnTo>
                <a:lnTo>
                  <a:pt x="502399" y="0"/>
                </a:lnTo>
                <a:lnTo>
                  <a:pt x="585709" y="0"/>
                </a:lnTo>
                <a:lnTo>
                  <a:pt x="605970" y="60958"/>
                </a:lnTo>
                <a:lnTo>
                  <a:pt x="541006" y="60958"/>
                </a:lnTo>
                <a:lnTo>
                  <a:pt x="495795" y="206750"/>
                </a:lnTo>
                <a:lnTo>
                  <a:pt x="654428" y="206750"/>
                </a:lnTo>
                <a:lnTo>
                  <a:pt x="673508" y="264153"/>
                </a:lnTo>
                <a:lnTo>
                  <a:pt x="479540" y="264153"/>
                </a:lnTo>
                <a:lnTo>
                  <a:pt x="451600" y="354575"/>
                </a:lnTo>
                <a:close/>
              </a:path>
              <a:path w="1227454" h="354964">
                <a:moveTo>
                  <a:pt x="654428" y="206750"/>
                </a:moveTo>
                <a:lnTo>
                  <a:pt x="589265" y="206750"/>
                </a:lnTo>
                <a:lnTo>
                  <a:pt x="543546" y="60958"/>
                </a:lnTo>
                <a:lnTo>
                  <a:pt x="605970" y="60958"/>
                </a:lnTo>
                <a:lnTo>
                  <a:pt x="654428" y="206750"/>
                </a:lnTo>
                <a:close/>
              </a:path>
              <a:path w="1227454" h="354964">
                <a:moveTo>
                  <a:pt x="703562" y="354575"/>
                </a:moveTo>
                <a:lnTo>
                  <a:pt x="633968" y="354575"/>
                </a:lnTo>
                <a:lnTo>
                  <a:pt x="605520" y="264153"/>
                </a:lnTo>
                <a:lnTo>
                  <a:pt x="673508" y="264153"/>
                </a:lnTo>
                <a:lnTo>
                  <a:pt x="703562" y="354575"/>
                </a:lnTo>
                <a:close/>
              </a:path>
              <a:path w="1227454" h="354964">
                <a:moveTo>
                  <a:pt x="962635" y="354575"/>
                </a:moveTo>
                <a:lnTo>
                  <a:pt x="755885" y="354575"/>
                </a:lnTo>
                <a:lnTo>
                  <a:pt x="755885" y="0"/>
                </a:lnTo>
                <a:lnTo>
                  <a:pt x="822939" y="0"/>
                </a:lnTo>
                <a:lnTo>
                  <a:pt x="822939" y="295140"/>
                </a:lnTo>
                <a:lnTo>
                  <a:pt x="962635" y="295140"/>
                </a:lnTo>
                <a:lnTo>
                  <a:pt x="962635" y="354575"/>
                </a:lnTo>
                <a:close/>
              </a:path>
              <a:path w="1227454" h="354964">
                <a:moveTo>
                  <a:pt x="1227297" y="354575"/>
                </a:moveTo>
                <a:lnTo>
                  <a:pt x="1020546" y="354575"/>
                </a:lnTo>
                <a:lnTo>
                  <a:pt x="1020546" y="0"/>
                </a:lnTo>
                <a:lnTo>
                  <a:pt x="1087600" y="0"/>
                </a:lnTo>
                <a:lnTo>
                  <a:pt x="1087600" y="295140"/>
                </a:lnTo>
                <a:lnTo>
                  <a:pt x="1227297" y="295140"/>
                </a:lnTo>
                <a:lnTo>
                  <a:pt x="1227297" y="354575"/>
                </a:lnTo>
                <a:close/>
              </a:path>
            </a:pathLst>
          </a:custGeom>
          <a:solidFill>
            <a:srgbClr val="4033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23545" y="3030210"/>
            <a:ext cx="1191895" cy="168275"/>
          </a:xfrm>
          <a:custGeom>
            <a:avLst/>
            <a:gdLst/>
            <a:ahLst/>
            <a:cxnLst/>
            <a:rect l="l" t="t" r="r" b="b"/>
            <a:pathLst>
              <a:path w="1191895" h="168275">
                <a:moveTo>
                  <a:pt x="112797" y="132153"/>
                </a:moveTo>
                <a:lnTo>
                  <a:pt x="61054" y="132153"/>
                </a:lnTo>
                <a:lnTo>
                  <a:pt x="70206" y="125345"/>
                </a:lnTo>
                <a:lnTo>
                  <a:pt x="70206" y="116639"/>
                </a:lnTo>
                <a:lnTo>
                  <a:pt x="66523" y="111616"/>
                </a:lnTo>
                <a:lnTo>
                  <a:pt x="58354" y="106472"/>
                </a:lnTo>
                <a:lnTo>
                  <a:pt x="40739" y="98557"/>
                </a:lnTo>
                <a:lnTo>
                  <a:pt x="31387" y="94256"/>
                </a:lnTo>
                <a:lnTo>
                  <a:pt x="1116" y="60049"/>
                </a:lnTo>
                <a:lnTo>
                  <a:pt x="1155" y="45985"/>
                </a:lnTo>
                <a:lnTo>
                  <a:pt x="27457" y="5544"/>
                </a:lnTo>
                <a:lnTo>
                  <a:pt x="62616" y="223"/>
                </a:lnTo>
                <a:lnTo>
                  <a:pt x="77789" y="420"/>
                </a:lnTo>
                <a:lnTo>
                  <a:pt x="88079" y="1688"/>
                </a:lnTo>
                <a:lnTo>
                  <a:pt x="98670" y="5167"/>
                </a:lnTo>
                <a:lnTo>
                  <a:pt x="114295" y="11942"/>
                </a:lnTo>
                <a:lnTo>
                  <a:pt x="104952" y="35494"/>
                </a:lnTo>
                <a:lnTo>
                  <a:pt x="52682" y="35494"/>
                </a:lnTo>
                <a:lnTo>
                  <a:pt x="44869" y="41521"/>
                </a:lnTo>
                <a:lnTo>
                  <a:pt x="44869" y="50785"/>
                </a:lnTo>
                <a:lnTo>
                  <a:pt x="49836" y="54580"/>
                </a:lnTo>
                <a:lnTo>
                  <a:pt x="53051" y="56931"/>
                </a:lnTo>
                <a:lnTo>
                  <a:pt x="56931" y="59156"/>
                </a:lnTo>
                <a:lnTo>
                  <a:pt x="64002" y="62554"/>
                </a:lnTo>
                <a:lnTo>
                  <a:pt x="89116" y="74075"/>
                </a:lnTo>
                <a:lnTo>
                  <a:pt x="96276" y="78082"/>
                </a:lnTo>
                <a:lnTo>
                  <a:pt x="114234" y="111616"/>
                </a:lnTo>
                <a:lnTo>
                  <a:pt x="114146" y="125345"/>
                </a:lnTo>
                <a:lnTo>
                  <a:pt x="113332" y="130947"/>
                </a:lnTo>
                <a:lnTo>
                  <a:pt x="112797" y="132153"/>
                </a:lnTo>
                <a:close/>
              </a:path>
              <a:path w="1191895" h="168275">
                <a:moveTo>
                  <a:pt x="100789" y="45985"/>
                </a:moveTo>
                <a:lnTo>
                  <a:pt x="87301" y="39920"/>
                </a:lnTo>
                <a:lnTo>
                  <a:pt x="78689" y="36805"/>
                </a:lnTo>
                <a:lnTo>
                  <a:pt x="71249" y="35657"/>
                </a:lnTo>
                <a:lnTo>
                  <a:pt x="61277" y="35494"/>
                </a:lnTo>
                <a:lnTo>
                  <a:pt x="104952" y="35494"/>
                </a:lnTo>
                <a:lnTo>
                  <a:pt x="100789" y="45985"/>
                </a:lnTo>
                <a:close/>
              </a:path>
              <a:path w="1191895" h="168275">
                <a:moveTo>
                  <a:pt x="50339" y="167982"/>
                </a:moveTo>
                <a:lnTo>
                  <a:pt x="11942" y="163406"/>
                </a:lnTo>
                <a:lnTo>
                  <a:pt x="0" y="157714"/>
                </a:lnTo>
                <a:lnTo>
                  <a:pt x="0" y="118425"/>
                </a:lnTo>
                <a:lnTo>
                  <a:pt x="7504" y="122224"/>
                </a:lnTo>
                <a:lnTo>
                  <a:pt x="12738" y="124543"/>
                </a:lnTo>
                <a:lnTo>
                  <a:pt x="18160" y="126328"/>
                </a:lnTo>
                <a:lnTo>
                  <a:pt x="39847" y="132153"/>
                </a:lnTo>
                <a:lnTo>
                  <a:pt x="112797" y="132153"/>
                </a:lnTo>
                <a:lnTo>
                  <a:pt x="111046" y="136103"/>
                </a:lnTo>
                <a:lnTo>
                  <a:pt x="75688" y="165228"/>
                </a:lnTo>
                <a:lnTo>
                  <a:pt x="61858" y="167880"/>
                </a:lnTo>
                <a:lnTo>
                  <a:pt x="50339" y="167982"/>
                </a:lnTo>
                <a:close/>
              </a:path>
              <a:path w="1191895" h="168275">
                <a:moveTo>
                  <a:pt x="183832" y="165750"/>
                </a:moveTo>
                <a:lnTo>
                  <a:pt x="139520" y="165750"/>
                </a:lnTo>
                <a:lnTo>
                  <a:pt x="139520" y="2567"/>
                </a:lnTo>
                <a:lnTo>
                  <a:pt x="183832" y="2567"/>
                </a:lnTo>
                <a:lnTo>
                  <a:pt x="183832" y="63063"/>
                </a:lnTo>
                <a:lnTo>
                  <a:pt x="279375" y="63063"/>
                </a:lnTo>
                <a:lnTo>
                  <a:pt x="279375" y="99227"/>
                </a:lnTo>
                <a:lnTo>
                  <a:pt x="183832" y="99227"/>
                </a:lnTo>
                <a:lnTo>
                  <a:pt x="183832" y="165750"/>
                </a:lnTo>
                <a:close/>
              </a:path>
              <a:path w="1191895" h="168275">
                <a:moveTo>
                  <a:pt x="279375" y="63063"/>
                </a:moveTo>
                <a:lnTo>
                  <a:pt x="235064" y="63063"/>
                </a:lnTo>
                <a:lnTo>
                  <a:pt x="235064" y="2567"/>
                </a:lnTo>
                <a:lnTo>
                  <a:pt x="279375" y="2567"/>
                </a:lnTo>
                <a:lnTo>
                  <a:pt x="279375" y="63063"/>
                </a:lnTo>
                <a:close/>
              </a:path>
              <a:path w="1191895" h="168275">
                <a:moveTo>
                  <a:pt x="279375" y="165750"/>
                </a:moveTo>
                <a:lnTo>
                  <a:pt x="235064" y="165750"/>
                </a:lnTo>
                <a:lnTo>
                  <a:pt x="235064" y="99227"/>
                </a:lnTo>
                <a:lnTo>
                  <a:pt x="279375" y="99227"/>
                </a:lnTo>
                <a:lnTo>
                  <a:pt x="279375" y="165750"/>
                </a:lnTo>
                <a:close/>
              </a:path>
              <a:path w="1191895" h="168275">
                <a:moveTo>
                  <a:pt x="387978" y="167982"/>
                </a:moveTo>
                <a:lnTo>
                  <a:pt x="341541" y="158894"/>
                </a:lnTo>
                <a:lnTo>
                  <a:pt x="311179" y="122443"/>
                </a:lnTo>
                <a:lnTo>
                  <a:pt x="308619" y="83712"/>
                </a:lnTo>
                <a:lnTo>
                  <a:pt x="308920" y="61089"/>
                </a:lnTo>
                <a:lnTo>
                  <a:pt x="328989" y="21486"/>
                </a:lnTo>
                <a:lnTo>
                  <a:pt x="365427" y="335"/>
                </a:lnTo>
                <a:lnTo>
                  <a:pt x="388201" y="0"/>
                </a:lnTo>
                <a:lnTo>
                  <a:pt x="411051" y="335"/>
                </a:lnTo>
                <a:lnTo>
                  <a:pt x="447247" y="21318"/>
                </a:lnTo>
                <a:lnTo>
                  <a:pt x="459893" y="36163"/>
                </a:lnTo>
                <a:lnTo>
                  <a:pt x="388201" y="36163"/>
                </a:lnTo>
                <a:lnTo>
                  <a:pt x="369037" y="36910"/>
                </a:lnTo>
                <a:lnTo>
                  <a:pt x="359195" y="42135"/>
                </a:lnTo>
                <a:lnTo>
                  <a:pt x="355569" y="56317"/>
                </a:lnTo>
                <a:lnTo>
                  <a:pt x="355051" y="83935"/>
                </a:lnTo>
                <a:lnTo>
                  <a:pt x="355566" y="111295"/>
                </a:lnTo>
                <a:lnTo>
                  <a:pt x="359167" y="125345"/>
                </a:lnTo>
                <a:lnTo>
                  <a:pt x="368942" y="130521"/>
                </a:lnTo>
                <a:lnTo>
                  <a:pt x="387978" y="131260"/>
                </a:lnTo>
                <a:lnTo>
                  <a:pt x="460061" y="131260"/>
                </a:lnTo>
                <a:lnTo>
                  <a:pt x="458815" y="133519"/>
                </a:lnTo>
                <a:lnTo>
                  <a:pt x="447135" y="146552"/>
                </a:lnTo>
                <a:lnTo>
                  <a:pt x="434847" y="158941"/>
                </a:lnTo>
                <a:lnTo>
                  <a:pt x="424588" y="165303"/>
                </a:lnTo>
                <a:lnTo>
                  <a:pt x="410814" y="167647"/>
                </a:lnTo>
                <a:lnTo>
                  <a:pt x="387978" y="167982"/>
                </a:lnTo>
                <a:close/>
              </a:path>
              <a:path w="1191895" h="168275">
                <a:moveTo>
                  <a:pt x="460061" y="131260"/>
                </a:moveTo>
                <a:lnTo>
                  <a:pt x="387978" y="131260"/>
                </a:lnTo>
                <a:lnTo>
                  <a:pt x="397784" y="131081"/>
                </a:lnTo>
                <a:lnTo>
                  <a:pt x="403639" y="129823"/>
                </a:lnTo>
                <a:lnTo>
                  <a:pt x="420903" y="83712"/>
                </a:lnTo>
                <a:lnTo>
                  <a:pt x="420777" y="69621"/>
                </a:lnTo>
                <a:lnTo>
                  <a:pt x="397751" y="36345"/>
                </a:lnTo>
                <a:lnTo>
                  <a:pt x="388201" y="36163"/>
                </a:lnTo>
                <a:lnTo>
                  <a:pt x="459893" y="36163"/>
                </a:lnTo>
                <a:lnTo>
                  <a:pt x="464826" y="45134"/>
                </a:lnTo>
                <a:lnTo>
                  <a:pt x="467024" y="59727"/>
                </a:lnTo>
                <a:lnTo>
                  <a:pt x="467338" y="83935"/>
                </a:lnTo>
                <a:lnTo>
                  <a:pt x="467022" y="108081"/>
                </a:lnTo>
                <a:lnTo>
                  <a:pt x="464812" y="122652"/>
                </a:lnTo>
                <a:lnTo>
                  <a:pt x="460061" y="131260"/>
                </a:lnTo>
                <a:close/>
              </a:path>
              <a:path w="1191895" h="168275">
                <a:moveTo>
                  <a:pt x="540893" y="165750"/>
                </a:moveTo>
                <a:lnTo>
                  <a:pt x="496804" y="165750"/>
                </a:lnTo>
                <a:lnTo>
                  <a:pt x="496804" y="2567"/>
                </a:lnTo>
                <a:lnTo>
                  <a:pt x="553282" y="2567"/>
                </a:lnTo>
                <a:lnTo>
                  <a:pt x="571399" y="2778"/>
                </a:lnTo>
                <a:lnTo>
                  <a:pt x="608684" y="24269"/>
                </a:lnTo>
                <a:lnTo>
                  <a:pt x="614662" y="38172"/>
                </a:lnTo>
                <a:lnTo>
                  <a:pt x="540893" y="38172"/>
                </a:lnTo>
                <a:lnTo>
                  <a:pt x="540893" y="75675"/>
                </a:lnTo>
                <a:lnTo>
                  <a:pt x="614043" y="75675"/>
                </a:lnTo>
                <a:lnTo>
                  <a:pt x="613213" y="80259"/>
                </a:lnTo>
                <a:lnTo>
                  <a:pt x="581277" y="109753"/>
                </a:lnTo>
                <a:lnTo>
                  <a:pt x="553282" y="111616"/>
                </a:lnTo>
                <a:lnTo>
                  <a:pt x="540893" y="111616"/>
                </a:lnTo>
                <a:lnTo>
                  <a:pt x="540893" y="165750"/>
                </a:lnTo>
                <a:close/>
              </a:path>
              <a:path w="1191895" h="168275">
                <a:moveTo>
                  <a:pt x="614043" y="75675"/>
                </a:moveTo>
                <a:lnTo>
                  <a:pt x="558863" y="75675"/>
                </a:lnTo>
                <a:lnTo>
                  <a:pt x="570583" y="64514"/>
                </a:lnTo>
                <a:lnTo>
                  <a:pt x="570583" y="38172"/>
                </a:lnTo>
                <a:lnTo>
                  <a:pt x="614662" y="38172"/>
                </a:lnTo>
                <a:lnTo>
                  <a:pt x="614987" y="39868"/>
                </a:lnTo>
                <a:lnTo>
                  <a:pt x="615229" y="54468"/>
                </a:lnTo>
                <a:lnTo>
                  <a:pt x="614977" y="70511"/>
                </a:lnTo>
                <a:lnTo>
                  <a:pt x="614043" y="75675"/>
                </a:lnTo>
                <a:close/>
              </a:path>
              <a:path w="1191895" h="168275">
                <a:moveTo>
                  <a:pt x="685324" y="165750"/>
                </a:moveTo>
                <a:lnTo>
                  <a:pt x="641236" y="165750"/>
                </a:lnTo>
                <a:lnTo>
                  <a:pt x="641236" y="2567"/>
                </a:lnTo>
                <a:lnTo>
                  <a:pt x="697714" y="2567"/>
                </a:lnTo>
                <a:lnTo>
                  <a:pt x="715831" y="2778"/>
                </a:lnTo>
                <a:lnTo>
                  <a:pt x="753116" y="24269"/>
                </a:lnTo>
                <a:lnTo>
                  <a:pt x="759094" y="38172"/>
                </a:lnTo>
                <a:lnTo>
                  <a:pt x="685324" y="38172"/>
                </a:lnTo>
                <a:lnTo>
                  <a:pt x="685324" y="75675"/>
                </a:lnTo>
                <a:lnTo>
                  <a:pt x="758474" y="75675"/>
                </a:lnTo>
                <a:lnTo>
                  <a:pt x="757645" y="80259"/>
                </a:lnTo>
                <a:lnTo>
                  <a:pt x="725709" y="109753"/>
                </a:lnTo>
                <a:lnTo>
                  <a:pt x="697714" y="111616"/>
                </a:lnTo>
                <a:lnTo>
                  <a:pt x="685324" y="111616"/>
                </a:lnTo>
                <a:lnTo>
                  <a:pt x="685324" y="165750"/>
                </a:lnTo>
                <a:close/>
              </a:path>
              <a:path w="1191895" h="168275">
                <a:moveTo>
                  <a:pt x="758474" y="75675"/>
                </a:moveTo>
                <a:lnTo>
                  <a:pt x="703295" y="75675"/>
                </a:lnTo>
                <a:lnTo>
                  <a:pt x="715014" y="64514"/>
                </a:lnTo>
                <a:lnTo>
                  <a:pt x="715014" y="38172"/>
                </a:lnTo>
                <a:lnTo>
                  <a:pt x="759094" y="38172"/>
                </a:lnTo>
                <a:lnTo>
                  <a:pt x="759419" y="39868"/>
                </a:lnTo>
                <a:lnTo>
                  <a:pt x="759661" y="54468"/>
                </a:lnTo>
                <a:lnTo>
                  <a:pt x="759409" y="70511"/>
                </a:lnTo>
                <a:lnTo>
                  <a:pt x="758474" y="75675"/>
                </a:lnTo>
                <a:close/>
              </a:path>
              <a:path w="1191895" h="168275">
                <a:moveTo>
                  <a:pt x="829979" y="165750"/>
                </a:moveTo>
                <a:lnTo>
                  <a:pt x="785668" y="165750"/>
                </a:lnTo>
                <a:lnTo>
                  <a:pt x="785668" y="2567"/>
                </a:lnTo>
                <a:lnTo>
                  <a:pt x="829979" y="2567"/>
                </a:lnTo>
                <a:lnTo>
                  <a:pt x="829979" y="165750"/>
                </a:lnTo>
                <a:close/>
              </a:path>
              <a:path w="1191895" h="168275">
                <a:moveTo>
                  <a:pt x="904316" y="165750"/>
                </a:moveTo>
                <a:lnTo>
                  <a:pt x="865250" y="165750"/>
                </a:lnTo>
                <a:lnTo>
                  <a:pt x="865250" y="2567"/>
                </a:lnTo>
                <a:lnTo>
                  <a:pt x="922844" y="2567"/>
                </a:lnTo>
                <a:lnTo>
                  <a:pt x="948092" y="50785"/>
                </a:lnTo>
                <a:lnTo>
                  <a:pt x="902195" y="50785"/>
                </a:lnTo>
                <a:lnTo>
                  <a:pt x="903421" y="66689"/>
                </a:lnTo>
                <a:lnTo>
                  <a:pt x="904052" y="76345"/>
                </a:lnTo>
                <a:lnTo>
                  <a:pt x="904283" y="83511"/>
                </a:lnTo>
                <a:lnTo>
                  <a:pt x="904316" y="165750"/>
                </a:lnTo>
                <a:close/>
              </a:path>
              <a:path w="1191895" h="168275">
                <a:moveTo>
                  <a:pt x="1020620" y="115969"/>
                </a:moveTo>
                <a:lnTo>
                  <a:pt x="981991" y="101475"/>
                </a:lnTo>
                <a:lnTo>
                  <a:pt x="981331" y="2567"/>
                </a:lnTo>
                <a:lnTo>
                  <a:pt x="1020620" y="2567"/>
                </a:lnTo>
                <a:lnTo>
                  <a:pt x="1020620" y="115969"/>
                </a:lnTo>
                <a:close/>
              </a:path>
              <a:path w="1191895" h="168275">
                <a:moveTo>
                  <a:pt x="1020620" y="165750"/>
                </a:moveTo>
                <a:lnTo>
                  <a:pt x="962803" y="165750"/>
                </a:lnTo>
                <a:lnTo>
                  <a:pt x="903200" y="50785"/>
                </a:lnTo>
                <a:lnTo>
                  <a:pt x="948092" y="50785"/>
                </a:lnTo>
                <a:lnTo>
                  <a:pt x="982224" y="115969"/>
                </a:lnTo>
                <a:lnTo>
                  <a:pt x="1020620" y="115969"/>
                </a:lnTo>
                <a:lnTo>
                  <a:pt x="1020620" y="165750"/>
                </a:lnTo>
                <a:close/>
              </a:path>
              <a:path w="1191895" h="168275">
                <a:moveTo>
                  <a:pt x="1128777" y="167982"/>
                </a:moveTo>
                <a:lnTo>
                  <a:pt x="1082952" y="158753"/>
                </a:lnTo>
                <a:lnTo>
                  <a:pt x="1052438" y="121899"/>
                </a:lnTo>
                <a:lnTo>
                  <a:pt x="1049864" y="83712"/>
                </a:lnTo>
                <a:lnTo>
                  <a:pt x="1050216" y="60525"/>
                </a:lnTo>
                <a:lnTo>
                  <a:pt x="1072410" y="22211"/>
                </a:lnTo>
                <a:lnTo>
                  <a:pt x="1111745" y="566"/>
                </a:lnTo>
                <a:lnTo>
                  <a:pt x="1135585" y="223"/>
                </a:lnTo>
                <a:lnTo>
                  <a:pt x="1144704" y="268"/>
                </a:lnTo>
                <a:lnTo>
                  <a:pt x="1150772" y="585"/>
                </a:lnTo>
                <a:lnTo>
                  <a:pt x="1156516" y="1447"/>
                </a:lnTo>
                <a:lnTo>
                  <a:pt x="1178334" y="6027"/>
                </a:lnTo>
                <a:lnTo>
                  <a:pt x="1188491" y="10491"/>
                </a:lnTo>
                <a:lnTo>
                  <a:pt x="1178050" y="36386"/>
                </a:lnTo>
                <a:lnTo>
                  <a:pt x="1135808" y="36386"/>
                </a:lnTo>
                <a:lnTo>
                  <a:pt x="1124480" y="36583"/>
                </a:lnTo>
                <a:lnTo>
                  <a:pt x="1096722" y="62847"/>
                </a:lnTo>
                <a:lnTo>
                  <a:pt x="1095403" y="84828"/>
                </a:lnTo>
                <a:lnTo>
                  <a:pt x="1095552" y="98244"/>
                </a:lnTo>
                <a:lnTo>
                  <a:pt x="1121922" y="131519"/>
                </a:lnTo>
                <a:lnTo>
                  <a:pt x="1132460" y="131707"/>
                </a:lnTo>
                <a:lnTo>
                  <a:pt x="1191840" y="131707"/>
                </a:lnTo>
                <a:lnTo>
                  <a:pt x="1191840" y="158160"/>
                </a:lnTo>
                <a:lnTo>
                  <a:pt x="1174719" y="163838"/>
                </a:lnTo>
                <a:lnTo>
                  <a:pt x="1162443" y="166754"/>
                </a:lnTo>
                <a:lnTo>
                  <a:pt x="1149100" y="167829"/>
                </a:lnTo>
                <a:lnTo>
                  <a:pt x="1128777" y="167982"/>
                </a:lnTo>
                <a:close/>
              </a:path>
              <a:path w="1191895" h="168275">
                <a:moveTo>
                  <a:pt x="1174539" y="45093"/>
                </a:moveTo>
                <a:lnTo>
                  <a:pt x="1164014" y="40059"/>
                </a:lnTo>
                <a:lnTo>
                  <a:pt x="1156471" y="37475"/>
                </a:lnTo>
                <a:lnTo>
                  <a:pt x="1148280" y="36523"/>
                </a:lnTo>
                <a:lnTo>
                  <a:pt x="1135808" y="36386"/>
                </a:lnTo>
                <a:lnTo>
                  <a:pt x="1178050" y="36386"/>
                </a:lnTo>
                <a:lnTo>
                  <a:pt x="1174539" y="45093"/>
                </a:lnTo>
                <a:close/>
              </a:path>
              <a:path w="1191895" h="168275">
                <a:moveTo>
                  <a:pt x="1191840" y="131707"/>
                </a:moveTo>
                <a:lnTo>
                  <a:pt x="1142282" y="131707"/>
                </a:lnTo>
                <a:lnTo>
                  <a:pt x="1150542" y="129809"/>
                </a:lnTo>
                <a:lnTo>
                  <a:pt x="1150542" y="104249"/>
                </a:lnTo>
                <a:lnTo>
                  <a:pt x="1121410" y="104249"/>
                </a:lnTo>
                <a:lnTo>
                  <a:pt x="1121410" y="70206"/>
                </a:lnTo>
                <a:lnTo>
                  <a:pt x="1191840" y="70206"/>
                </a:lnTo>
                <a:lnTo>
                  <a:pt x="1191840" y="131707"/>
                </a:lnTo>
                <a:close/>
              </a:path>
            </a:pathLst>
          </a:custGeom>
          <a:solidFill>
            <a:srgbClr val="22CB8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207285" y="3032108"/>
            <a:ext cx="627380" cy="164465"/>
          </a:xfrm>
          <a:custGeom>
            <a:avLst/>
            <a:gdLst/>
            <a:ahLst/>
            <a:cxnLst/>
            <a:rect l="l" t="t" r="r" b="b"/>
            <a:pathLst>
              <a:path w="627380" h="164464">
                <a:moveTo>
                  <a:pt x="39065" y="163852"/>
                </a:moveTo>
                <a:lnTo>
                  <a:pt x="0" y="163852"/>
                </a:lnTo>
                <a:lnTo>
                  <a:pt x="0" y="669"/>
                </a:lnTo>
                <a:lnTo>
                  <a:pt x="58710" y="669"/>
                </a:lnTo>
                <a:lnTo>
                  <a:pt x="72124" y="46320"/>
                </a:lnTo>
                <a:lnTo>
                  <a:pt x="36721" y="46320"/>
                </a:lnTo>
                <a:lnTo>
                  <a:pt x="38076" y="63938"/>
                </a:lnTo>
                <a:lnTo>
                  <a:pt x="38772" y="74671"/>
                </a:lnTo>
                <a:lnTo>
                  <a:pt x="39029" y="82892"/>
                </a:lnTo>
                <a:lnTo>
                  <a:pt x="39065" y="163852"/>
                </a:lnTo>
                <a:close/>
              </a:path>
              <a:path w="627380" h="164464">
                <a:moveTo>
                  <a:pt x="126350" y="116527"/>
                </a:moveTo>
                <a:lnTo>
                  <a:pt x="93646" y="116527"/>
                </a:lnTo>
                <a:lnTo>
                  <a:pt x="127019" y="669"/>
                </a:lnTo>
                <a:lnTo>
                  <a:pt x="185841" y="669"/>
                </a:lnTo>
                <a:lnTo>
                  <a:pt x="185841" y="46544"/>
                </a:lnTo>
                <a:lnTo>
                  <a:pt x="145994" y="46544"/>
                </a:lnTo>
                <a:lnTo>
                  <a:pt x="126350" y="116527"/>
                </a:lnTo>
                <a:close/>
              </a:path>
              <a:path w="627380" h="164464">
                <a:moveTo>
                  <a:pt x="113067" y="163852"/>
                </a:moveTo>
                <a:lnTo>
                  <a:pt x="71099" y="163852"/>
                </a:lnTo>
                <a:lnTo>
                  <a:pt x="37726" y="46320"/>
                </a:lnTo>
                <a:lnTo>
                  <a:pt x="72124" y="46320"/>
                </a:lnTo>
                <a:lnTo>
                  <a:pt x="92753" y="116527"/>
                </a:lnTo>
                <a:lnTo>
                  <a:pt x="126350" y="116527"/>
                </a:lnTo>
                <a:lnTo>
                  <a:pt x="113067" y="163852"/>
                </a:lnTo>
                <a:close/>
              </a:path>
              <a:path w="627380" h="164464">
                <a:moveTo>
                  <a:pt x="185841" y="163852"/>
                </a:moveTo>
                <a:lnTo>
                  <a:pt x="145324" y="163852"/>
                </a:lnTo>
                <a:lnTo>
                  <a:pt x="145422" y="82892"/>
                </a:lnTo>
                <a:lnTo>
                  <a:pt x="145645" y="74671"/>
                </a:lnTo>
                <a:lnTo>
                  <a:pt x="145805" y="70639"/>
                </a:lnTo>
                <a:lnTo>
                  <a:pt x="146998" y="46544"/>
                </a:lnTo>
                <a:lnTo>
                  <a:pt x="185841" y="46544"/>
                </a:lnTo>
                <a:lnTo>
                  <a:pt x="185841" y="163852"/>
                </a:lnTo>
                <a:close/>
              </a:path>
              <a:path w="627380" h="164464">
                <a:moveTo>
                  <a:pt x="251806" y="163852"/>
                </a:moveTo>
                <a:lnTo>
                  <a:pt x="203365" y="163852"/>
                </a:lnTo>
                <a:lnTo>
                  <a:pt x="256606" y="0"/>
                </a:lnTo>
                <a:lnTo>
                  <a:pt x="315428" y="0"/>
                </a:lnTo>
                <a:lnTo>
                  <a:pt x="324278" y="26899"/>
                </a:lnTo>
                <a:lnTo>
                  <a:pt x="286296" y="26899"/>
                </a:lnTo>
                <a:lnTo>
                  <a:pt x="285291" y="32591"/>
                </a:lnTo>
                <a:lnTo>
                  <a:pt x="275137" y="74704"/>
                </a:lnTo>
                <a:lnTo>
                  <a:pt x="269218" y="97106"/>
                </a:lnTo>
                <a:lnTo>
                  <a:pt x="347377" y="97106"/>
                </a:lnTo>
                <a:lnTo>
                  <a:pt x="359276" y="133270"/>
                </a:lnTo>
                <a:lnTo>
                  <a:pt x="260066" y="133270"/>
                </a:lnTo>
                <a:lnTo>
                  <a:pt x="251806" y="163852"/>
                </a:lnTo>
                <a:close/>
              </a:path>
              <a:path w="627380" h="164464">
                <a:moveTo>
                  <a:pt x="347377" y="97106"/>
                </a:moveTo>
                <a:lnTo>
                  <a:pt x="303931" y="97106"/>
                </a:lnTo>
                <a:lnTo>
                  <a:pt x="296899" y="70318"/>
                </a:lnTo>
                <a:lnTo>
                  <a:pt x="294444" y="61389"/>
                </a:lnTo>
                <a:lnTo>
                  <a:pt x="287412" y="33038"/>
                </a:lnTo>
                <a:lnTo>
                  <a:pt x="286296" y="26899"/>
                </a:lnTo>
                <a:lnTo>
                  <a:pt x="324278" y="26899"/>
                </a:lnTo>
                <a:lnTo>
                  <a:pt x="347377" y="97106"/>
                </a:lnTo>
                <a:close/>
              </a:path>
              <a:path w="627380" h="164464">
                <a:moveTo>
                  <a:pt x="369338" y="163852"/>
                </a:moveTo>
                <a:lnTo>
                  <a:pt x="321120" y="163852"/>
                </a:lnTo>
                <a:lnTo>
                  <a:pt x="313084" y="133270"/>
                </a:lnTo>
                <a:lnTo>
                  <a:pt x="359276" y="133270"/>
                </a:lnTo>
                <a:lnTo>
                  <a:pt x="369338" y="163852"/>
                </a:lnTo>
                <a:close/>
              </a:path>
              <a:path w="627380" h="164464">
                <a:moveTo>
                  <a:pt x="493902" y="163852"/>
                </a:moveTo>
                <a:lnTo>
                  <a:pt x="386974" y="163852"/>
                </a:lnTo>
                <a:lnTo>
                  <a:pt x="386974" y="669"/>
                </a:lnTo>
                <a:lnTo>
                  <a:pt x="431062" y="669"/>
                </a:lnTo>
                <a:lnTo>
                  <a:pt x="431062" y="128247"/>
                </a:lnTo>
                <a:lnTo>
                  <a:pt x="493902" y="128247"/>
                </a:lnTo>
                <a:lnTo>
                  <a:pt x="493902" y="163852"/>
                </a:lnTo>
                <a:close/>
              </a:path>
              <a:path w="627380" h="164464">
                <a:moveTo>
                  <a:pt x="626949" y="163852"/>
                </a:moveTo>
                <a:lnTo>
                  <a:pt x="520021" y="163852"/>
                </a:lnTo>
                <a:lnTo>
                  <a:pt x="520021" y="669"/>
                </a:lnTo>
                <a:lnTo>
                  <a:pt x="564109" y="669"/>
                </a:lnTo>
                <a:lnTo>
                  <a:pt x="564109" y="128247"/>
                </a:lnTo>
                <a:lnTo>
                  <a:pt x="626949" y="128247"/>
                </a:lnTo>
                <a:lnTo>
                  <a:pt x="626949" y="163852"/>
                </a:lnTo>
                <a:close/>
              </a:path>
            </a:pathLst>
          </a:custGeom>
          <a:solidFill>
            <a:srgbClr val="22CB8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84543" y="6772483"/>
            <a:ext cx="208279" cy="0"/>
          </a:xfrm>
          <a:custGeom>
            <a:avLst/>
            <a:gdLst/>
            <a:ahLst/>
            <a:cxnLst/>
            <a:rect l="l" t="t" r="r" b="b"/>
            <a:pathLst>
              <a:path w="208280">
                <a:moveTo>
                  <a:pt x="0" y="0"/>
                </a:moveTo>
                <a:lnTo>
                  <a:pt x="208274" y="0"/>
                </a:lnTo>
              </a:path>
            </a:pathLst>
          </a:custGeom>
          <a:ln w="21843">
            <a:solidFill>
              <a:srgbClr val="40332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922643" y="6097173"/>
            <a:ext cx="1341120" cy="236220"/>
          </a:xfrm>
          <a:custGeom>
            <a:avLst/>
            <a:gdLst/>
            <a:ahLst/>
            <a:cxnLst/>
            <a:rect l="l" t="t" r="r" b="b"/>
            <a:pathLst>
              <a:path w="1341120" h="236220">
                <a:moveTo>
                  <a:pt x="23367" y="124456"/>
                </a:moveTo>
                <a:lnTo>
                  <a:pt x="8635" y="104137"/>
                </a:lnTo>
                <a:lnTo>
                  <a:pt x="27863" y="94971"/>
                </a:lnTo>
                <a:lnTo>
                  <a:pt x="39591" y="88913"/>
                </a:lnTo>
                <a:lnTo>
                  <a:pt x="76626" y="61958"/>
                </a:lnTo>
                <a:lnTo>
                  <a:pt x="92961" y="9143"/>
                </a:lnTo>
                <a:lnTo>
                  <a:pt x="119631" y="9143"/>
                </a:lnTo>
                <a:lnTo>
                  <a:pt x="112519" y="57656"/>
                </a:lnTo>
                <a:lnTo>
                  <a:pt x="104645" y="68070"/>
                </a:lnTo>
                <a:lnTo>
                  <a:pt x="106423" y="68832"/>
                </a:lnTo>
                <a:lnTo>
                  <a:pt x="142844" y="68832"/>
                </a:lnTo>
                <a:lnTo>
                  <a:pt x="152866" y="74928"/>
                </a:lnTo>
                <a:lnTo>
                  <a:pt x="100073" y="74928"/>
                </a:lnTo>
                <a:lnTo>
                  <a:pt x="96517" y="77468"/>
                </a:lnTo>
                <a:lnTo>
                  <a:pt x="96009" y="77722"/>
                </a:lnTo>
                <a:lnTo>
                  <a:pt x="89427" y="84204"/>
                </a:lnTo>
                <a:lnTo>
                  <a:pt x="84310" y="88627"/>
                </a:lnTo>
                <a:lnTo>
                  <a:pt x="49512" y="110661"/>
                </a:lnTo>
                <a:lnTo>
                  <a:pt x="39494" y="116065"/>
                </a:lnTo>
                <a:lnTo>
                  <a:pt x="23367" y="124456"/>
                </a:lnTo>
                <a:close/>
              </a:path>
              <a:path w="1341120" h="236220">
                <a:moveTo>
                  <a:pt x="142844" y="68832"/>
                </a:moveTo>
                <a:lnTo>
                  <a:pt x="106423" y="68832"/>
                </a:lnTo>
                <a:lnTo>
                  <a:pt x="114805" y="62482"/>
                </a:lnTo>
                <a:lnTo>
                  <a:pt x="119123" y="59434"/>
                </a:lnTo>
                <a:lnTo>
                  <a:pt x="127504" y="59434"/>
                </a:lnTo>
                <a:lnTo>
                  <a:pt x="131568" y="61974"/>
                </a:lnTo>
                <a:lnTo>
                  <a:pt x="142844" y="68832"/>
                </a:lnTo>
                <a:close/>
              </a:path>
              <a:path w="1341120" h="236220">
                <a:moveTo>
                  <a:pt x="184907" y="123694"/>
                </a:moveTo>
                <a:lnTo>
                  <a:pt x="111503" y="76960"/>
                </a:lnTo>
                <a:lnTo>
                  <a:pt x="108455" y="74928"/>
                </a:lnTo>
                <a:lnTo>
                  <a:pt x="152866" y="74928"/>
                </a:lnTo>
                <a:lnTo>
                  <a:pt x="199639" y="103375"/>
                </a:lnTo>
                <a:lnTo>
                  <a:pt x="184907" y="123694"/>
                </a:lnTo>
                <a:close/>
              </a:path>
              <a:path w="1341120" h="236220">
                <a:moveTo>
                  <a:pt x="81277" y="176271"/>
                </a:moveTo>
                <a:lnTo>
                  <a:pt x="55878" y="176271"/>
                </a:lnTo>
                <a:lnTo>
                  <a:pt x="55878" y="128012"/>
                </a:lnTo>
                <a:lnTo>
                  <a:pt x="81277" y="128012"/>
                </a:lnTo>
                <a:lnTo>
                  <a:pt x="81277" y="176271"/>
                </a:lnTo>
                <a:close/>
              </a:path>
              <a:path w="1341120" h="236220">
                <a:moveTo>
                  <a:pt x="152396" y="176271"/>
                </a:moveTo>
                <a:lnTo>
                  <a:pt x="126996" y="176271"/>
                </a:lnTo>
                <a:lnTo>
                  <a:pt x="126996" y="128012"/>
                </a:lnTo>
                <a:lnTo>
                  <a:pt x="152396" y="128012"/>
                </a:lnTo>
                <a:lnTo>
                  <a:pt x="152396" y="176271"/>
                </a:lnTo>
                <a:close/>
              </a:path>
              <a:path w="1341120" h="236220">
                <a:moveTo>
                  <a:pt x="208274" y="197861"/>
                </a:moveTo>
                <a:lnTo>
                  <a:pt x="0" y="197861"/>
                </a:lnTo>
                <a:lnTo>
                  <a:pt x="0" y="176271"/>
                </a:lnTo>
                <a:lnTo>
                  <a:pt x="208274" y="176271"/>
                </a:lnTo>
                <a:lnTo>
                  <a:pt x="208274" y="197861"/>
                </a:lnTo>
                <a:close/>
              </a:path>
              <a:path w="1341120" h="236220">
                <a:moveTo>
                  <a:pt x="418835" y="135886"/>
                </a:moveTo>
                <a:lnTo>
                  <a:pt x="392928" y="135886"/>
                </a:lnTo>
                <a:lnTo>
                  <a:pt x="392928" y="0"/>
                </a:lnTo>
                <a:lnTo>
                  <a:pt x="418835" y="0"/>
                </a:lnTo>
                <a:lnTo>
                  <a:pt x="418835" y="135886"/>
                </a:lnTo>
                <a:close/>
              </a:path>
              <a:path w="1341120" h="236220">
                <a:moveTo>
                  <a:pt x="361178" y="34797"/>
                </a:moveTo>
                <a:lnTo>
                  <a:pt x="234944" y="34797"/>
                </a:lnTo>
                <a:lnTo>
                  <a:pt x="234944" y="13715"/>
                </a:lnTo>
                <a:lnTo>
                  <a:pt x="361178" y="13715"/>
                </a:lnTo>
                <a:lnTo>
                  <a:pt x="361178" y="34797"/>
                </a:lnTo>
                <a:close/>
              </a:path>
              <a:path w="1341120" h="236220">
                <a:moveTo>
                  <a:pt x="370827" y="106423"/>
                </a:moveTo>
                <a:lnTo>
                  <a:pt x="281678" y="106423"/>
                </a:lnTo>
                <a:lnTo>
                  <a:pt x="288596" y="106260"/>
                </a:lnTo>
                <a:lnTo>
                  <a:pt x="294156" y="106074"/>
                </a:lnTo>
                <a:lnTo>
                  <a:pt x="312920" y="105153"/>
                </a:lnTo>
                <a:lnTo>
                  <a:pt x="318254" y="47242"/>
                </a:lnTo>
                <a:lnTo>
                  <a:pt x="342891" y="49528"/>
                </a:lnTo>
                <a:lnTo>
                  <a:pt x="335779" y="103883"/>
                </a:lnTo>
                <a:lnTo>
                  <a:pt x="370497" y="103883"/>
                </a:lnTo>
                <a:lnTo>
                  <a:pt x="370827" y="106423"/>
                </a:lnTo>
                <a:close/>
              </a:path>
              <a:path w="1341120" h="236220">
                <a:moveTo>
                  <a:pt x="230372" y="128012"/>
                </a:moveTo>
                <a:lnTo>
                  <a:pt x="228086" y="107185"/>
                </a:lnTo>
                <a:lnTo>
                  <a:pt x="239579" y="107121"/>
                </a:lnTo>
                <a:lnTo>
                  <a:pt x="259073" y="106677"/>
                </a:lnTo>
                <a:lnTo>
                  <a:pt x="252977" y="49782"/>
                </a:lnTo>
                <a:lnTo>
                  <a:pt x="277615" y="47750"/>
                </a:lnTo>
                <a:lnTo>
                  <a:pt x="281678" y="106423"/>
                </a:lnTo>
                <a:lnTo>
                  <a:pt x="370827" y="106423"/>
                </a:lnTo>
                <a:lnTo>
                  <a:pt x="330640" y="124746"/>
                </a:lnTo>
                <a:lnTo>
                  <a:pt x="285842" y="127155"/>
                </a:lnTo>
                <a:lnTo>
                  <a:pt x="254164" y="127981"/>
                </a:lnTo>
                <a:lnTo>
                  <a:pt x="230372" y="128012"/>
                </a:lnTo>
                <a:close/>
              </a:path>
              <a:path w="1341120" h="236220">
                <a:moveTo>
                  <a:pt x="370497" y="103883"/>
                </a:moveTo>
                <a:lnTo>
                  <a:pt x="335779" y="103883"/>
                </a:lnTo>
                <a:lnTo>
                  <a:pt x="340859" y="103375"/>
                </a:lnTo>
                <a:lnTo>
                  <a:pt x="352174" y="102617"/>
                </a:lnTo>
                <a:lnTo>
                  <a:pt x="358988" y="102073"/>
                </a:lnTo>
                <a:lnTo>
                  <a:pt x="364040" y="101482"/>
                </a:lnTo>
                <a:lnTo>
                  <a:pt x="370068" y="100581"/>
                </a:lnTo>
                <a:lnTo>
                  <a:pt x="370497" y="103883"/>
                </a:lnTo>
                <a:close/>
              </a:path>
              <a:path w="1341120" h="236220">
                <a:moveTo>
                  <a:pt x="346701" y="235706"/>
                </a:moveTo>
                <a:lnTo>
                  <a:pt x="306824" y="229737"/>
                </a:lnTo>
                <a:lnTo>
                  <a:pt x="274598" y="202020"/>
                </a:lnTo>
                <a:lnTo>
                  <a:pt x="273551" y="188463"/>
                </a:lnTo>
                <a:lnTo>
                  <a:pt x="273682" y="180367"/>
                </a:lnTo>
                <a:lnTo>
                  <a:pt x="306824" y="147443"/>
                </a:lnTo>
                <a:lnTo>
                  <a:pt x="346701" y="141474"/>
                </a:lnTo>
                <a:lnTo>
                  <a:pt x="360466" y="141567"/>
                </a:lnTo>
                <a:lnTo>
                  <a:pt x="401833" y="153999"/>
                </a:lnTo>
                <a:lnTo>
                  <a:pt x="409352" y="161793"/>
                </a:lnTo>
                <a:lnTo>
                  <a:pt x="346701" y="161793"/>
                </a:lnTo>
                <a:lnTo>
                  <a:pt x="333305" y="161905"/>
                </a:lnTo>
                <a:lnTo>
                  <a:pt x="325254" y="162682"/>
                </a:lnTo>
                <a:lnTo>
                  <a:pt x="319323" y="164794"/>
                </a:lnTo>
                <a:lnTo>
                  <a:pt x="312285" y="168905"/>
                </a:lnTo>
                <a:lnTo>
                  <a:pt x="300728" y="176017"/>
                </a:lnTo>
                <a:lnTo>
                  <a:pt x="300728" y="200908"/>
                </a:lnTo>
                <a:lnTo>
                  <a:pt x="409352" y="215386"/>
                </a:lnTo>
                <a:lnTo>
                  <a:pt x="406114" y="219361"/>
                </a:lnTo>
                <a:lnTo>
                  <a:pt x="369195" y="234960"/>
                </a:lnTo>
                <a:lnTo>
                  <a:pt x="360466" y="235612"/>
                </a:lnTo>
                <a:lnTo>
                  <a:pt x="346701" y="235706"/>
                </a:lnTo>
                <a:close/>
              </a:path>
              <a:path w="1341120" h="236220">
                <a:moveTo>
                  <a:pt x="409352" y="215386"/>
                </a:moveTo>
                <a:lnTo>
                  <a:pt x="346701" y="215386"/>
                </a:lnTo>
                <a:lnTo>
                  <a:pt x="360240" y="215273"/>
                </a:lnTo>
                <a:lnTo>
                  <a:pt x="368338" y="214481"/>
                </a:lnTo>
                <a:lnTo>
                  <a:pt x="374221" y="212332"/>
                </a:lnTo>
                <a:lnTo>
                  <a:pt x="381117" y="208147"/>
                </a:lnTo>
                <a:lnTo>
                  <a:pt x="392420" y="200908"/>
                </a:lnTo>
                <a:lnTo>
                  <a:pt x="392420" y="176017"/>
                </a:lnTo>
                <a:lnTo>
                  <a:pt x="346701" y="161793"/>
                </a:lnTo>
                <a:lnTo>
                  <a:pt x="409352" y="161793"/>
                </a:lnTo>
                <a:lnTo>
                  <a:pt x="411215" y="164079"/>
                </a:lnTo>
                <a:lnTo>
                  <a:pt x="416061" y="170461"/>
                </a:lnTo>
                <a:lnTo>
                  <a:pt x="418549" y="175128"/>
                </a:lnTo>
                <a:lnTo>
                  <a:pt x="419466" y="180367"/>
                </a:lnTo>
                <a:lnTo>
                  <a:pt x="419466" y="196706"/>
                </a:lnTo>
                <a:lnTo>
                  <a:pt x="418549" y="202020"/>
                </a:lnTo>
                <a:lnTo>
                  <a:pt x="416061" y="206715"/>
                </a:lnTo>
                <a:lnTo>
                  <a:pt x="411215" y="213100"/>
                </a:lnTo>
                <a:lnTo>
                  <a:pt x="409352" y="215386"/>
                </a:lnTo>
                <a:close/>
              </a:path>
              <a:path w="1341120" h="236220">
                <a:moveTo>
                  <a:pt x="630920" y="79246"/>
                </a:moveTo>
                <a:lnTo>
                  <a:pt x="483603" y="79246"/>
                </a:lnTo>
                <a:lnTo>
                  <a:pt x="483603" y="4317"/>
                </a:lnTo>
                <a:lnTo>
                  <a:pt x="630920" y="4317"/>
                </a:lnTo>
                <a:lnTo>
                  <a:pt x="630920" y="24129"/>
                </a:lnTo>
                <a:lnTo>
                  <a:pt x="509003" y="24129"/>
                </a:lnTo>
                <a:lnTo>
                  <a:pt x="509003" y="59688"/>
                </a:lnTo>
                <a:lnTo>
                  <a:pt x="630920" y="59688"/>
                </a:lnTo>
                <a:lnTo>
                  <a:pt x="630920" y="79246"/>
                </a:lnTo>
                <a:close/>
              </a:path>
              <a:path w="1341120" h="236220">
                <a:moveTo>
                  <a:pt x="630920" y="59688"/>
                </a:moveTo>
                <a:lnTo>
                  <a:pt x="605520" y="59688"/>
                </a:lnTo>
                <a:lnTo>
                  <a:pt x="605520" y="24129"/>
                </a:lnTo>
                <a:lnTo>
                  <a:pt x="630920" y="24129"/>
                </a:lnTo>
                <a:lnTo>
                  <a:pt x="630920" y="59688"/>
                </a:lnTo>
                <a:close/>
              </a:path>
              <a:path w="1341120" h="236220">
                <a:moveTo>
                  <a:pt x="570215" y="98295"/>
                </a:moveTo>
                <a:lnTo>
                  <a:pt x="544562" y="98295"/>
                </a:lnTo>
                <a:lnTo>
                  <a:pt x="544562" y="79246"/>
                </a:lnTo>
                <a:lnTo>
                  <a:pt x="570215" y="79246"/>
                </a:lnTo>
                <a:lnTo>
                  <a:pt x="570215" y="98295"/>
                </a:lnTo>
                <a:close/>
              </a:path>
              <a:path w="1341120" h="236220">
                <a:moveTo>
                  <a:pt x="661399" y="119377"/>
                </a:moveTo>
                <a:lnTo>
                  <a:pt x="453124" y="119377"/>
                </a:lnTo>
                <a:lnTo>
                  <a:pt x="453124" y="98295"/>
                </a:lnTo>
                <a:lnTo>
                  <a:pt x="661399" y="98295"/>
                </a:lnTo>
                <a:lnTo>
                  <a:pt x="661399" y="119377"/>
                </a:lnTo>
                <a:close/>
              </a:path>
              <a:path w="1341120" h="236220">
                <a:moveTo>
                  <a:pt x="637016" y="233674"/>
                </a:moveTo>
                <a:lnTo>
                  <a:pt x="493255" y="233674"/>
                </a:lnTo>
                <a:lnTo>
                  <a:pt x="484873" y="225038"/>
                </a:lnTo>
                <a:lnTo>
                  <a:pt x="484873" y="175509"/>
                </a:lnTo>
                <a:lnTo>
                  <a:pt x="606028" y="175509"/>
                </a:lnTo>
                <a:lnTo>
                  <a:pt x="606028" y="157730"/>
                </a:lnTo>
                <a:lnTo>
                  <a:pt x="483349" y="157730"/>
                </a:lnTo>
                <a:lnTo>
                  <a:pt x="483349" y="136902"/>
                </a:lnTo>
                <a:lnTo>
                  <a:pt x="630666" y="136902"/>
                </a:lnTo>
                <a:lnTo>
                  <a:pt x="630666" y="195067"/>
                </a:lnTo>
                <a:lnTo>
                  <a:pt x="509257" y="195067"/>
                </a:lnTo>
                <a:lnTo>
                  <a:pt x="509257" y="212592"/>
                </a:lnTo>
                <a:lnTo>
                  <a:pt x="637016" y="212592"/>
                </a:lnTo>
                <a:lnTo>
                  <a:pt x="637016" y="233674"/>
                </a:lnTo>
                <a:close/>
              </a:path>
              <a:path w="1341120" h="236220">
                <a:moveTo>
                  <a:pt x="859006" y="222752"/>
                </a:moveTo>
                <a:lnTo>
                  <a:pt x="833353" y="222752"/>
                </a:lnTo>
                <a:lnTo>
                  <a:pt x="833353" y="253"/>
                </a:lnTo>
                <a:lnTo>
                  <a:pt x="859006" y="253"/>
                </a:lnTo>
                <a:lnTo>
                  <a:pt x="859006" y="84579"/>
                </a:lnTo>
                <a:lnTo>
                  <a:pt x="894565" y="84579"/>
                </a:lnTo>
                <a:lnTo>
                  <a:pt x="894565" y="106169"/>
                </a:lnTo>
                <a:lnTo>
                  <a:pt x="859006" y="106169"/>
                </a:lnTo>
                <a:lnTo>
                  <a:pt x="859006" y="222752"/>
                </a:lnTo>
                <a:close/>
              </a:path>
              <a:path w="1341120" h="236220">
                <a:moveTo>
                  <a:pt x="695180" y="174239"/>
                </a:moveTo>
                <a:lnTo>
                  <a:pt x="675623" y="157730"/>
                </a:lnTo>
                <a:lnTo>
                  <a:pt x="687844" y="143942"/>
                </a:lnTo>
                <a:lnTo>
                  <a:pt x="695291" y="135061"/>
                </a:lnTo>
                <a:lnTo>
                  <a:pt x="718802" y="98787"/>
                </a:lnTo>
                <a:lnTo>
                  <a:pt x="730400" y="53840"/>
                </a:lnTo>
                <a:lnTo>
                  <a:pt x="730485" y="14731"/>
                </a:lnTo>
                <a:lnTo>
                  <a:pt x="756393" y="14731"/>
                </a:lnTo>
                <a:lnTo>
                  <a:pt x="756288" y="53840"/>
                </a:lnTo>
                <a:lnTo>
                  <a:pt x="746995" y="96771"/>
                </a:lnTo>
                <a:lnTo>
                  <a:pt x="748265" y="97787"/>
                </a:lnTo>
                <a:lnTo>
                  <a:pt x="769171" y="97787"/>
                </a:lnTo>
                <a:lnTo>
                  <a:pt x="776660" y="107439"/>
                </a:lnTo>
                <a:lnTo>
                  <a:pt x="742677" y="107439"/>
                </a:lnTo>
                <a:lnTo>
                  <a:pt x="741407" y="108963"/>
                </a:lnTo>
                <a:lnTo>
                  <a:pt x="717039" y="147415"/>
                </a:lnTo>
                <a:lnTo>
                  <a:pt x="705483" y="161964"/>
                </a:lnTo>
                <a:lnTo>
                  <a:pt x="695180" y="174239"/>
                </a:lnTo>
                <a:close/>
              </a:path>
              <a:path w="1341120" h="236220">
                <a:moveTo>
                  <a:pt x="769171" y="97787"/>
                </a:moveTo>
                <a:lnTo>
                  <a:pt x="748265" y="97787"/>
                </a:lnTo>
                <a:lnTo>
                  <a:pt x="756647" y="91183"/>
                </a:lnTo>
                <a:lnTo>
                  <a:pt x="763758" y="91183"/>
                </a:lnTo>
                <a:lnTo>
                  <a:pt x="766806" y="94739"/>
                </a:lnTo>
                <a:lnTo>
                  <a:pt x="769171" y="97787"/>
                </a:lnTo>
                <a:close/>
              </a:path>
              <a:path w="1341120" h="236220">
                <a:moveTo>
                  <a:pt x="792460" y="170429"/>
                </a:moveTo>
                <a:lnTo>
                  <a:pt x="746487" y="108963"/>
                </a:lnTo>
                <a:lnTo>
                  <a:pt x="745725" y="107439"/>
                </a:lnTo>
                <a:lnTo>
                  <a:pt x="776660" y="107439"/>
                </a:lnTo>
                <a:lnTo>
                  <a:pt x="812525" y="153666"/>
                </a:lnTo>
                <a:lnTo>
                  <a:pt x="792460" y="170429"/>
                </a:lnTo>
                <a:close/>
              </a:path>
              <a:path w="1341120" h="236220">
                <a:moveTo>
                  <a:pt x="1097760" y="222498"/>
                </a:moveTo>
                <a:lnTo>
                  <a:pt x="1071853" y="222498"/>
                </a:lnTo>
                <a:lnTo>
                  <a:pt x="1071853" y="0"/>
                </a:lnTo>
                <a:lnTo>
                  <a:pt x="1097760" y="0"/>
                </a:lnTo>
                <a:lnTo>
                  <a:pt x="1097760" y="222498"/>
                </a:lnTo>
                <a:close/>
              </a:path>
              <a:path w="1341120" h="236220">
                <a:moveTo>
                  <a:pt x="972795" y="166365"/>
                </a:moveTo>
                <a:lnTo>
                  <a:pt x="928600" y="147062"/>
                </a:lnTo>
                <a:lnTo>
                  <a:pt x="912099" y="112201"/>
                </a:lnTo>
                <a:lnTo>
                  <a:pt x="911837" y="90167"/>
                </a:lnTo>
                <a:lnTo>
                  <a:pt x="912097" y="67988"/>
                </a:lnTo>
                <a:lnTo>
                  <a:pt x="928473" y="33146"/>
                </a:lnTo>
                <a:lnTo>
                  <a:pt x="972795" y="13969"/>
                </a:lnTo>
                <a:lnTo>
                  <a:pt x="988914" y="14269"/>
                </a:lnTo>
                <a:lnTo>
                  <a:pt x="998877" y="16366"/>
                </a:lnTo>
                <a:lnTo>
                  <a:pt x="1006816" y="22059"/>
                </a:lnTo>
                <a:lnTo>
                  <a:pt x="1016863" y="33146"/>
                </a:lnTo>
                <a:lnTo>
                  <a:pt x="1018850" y="35559"/>
                </a:lnTo>
                <a:lnTo>
                  <a:pt x="972795" y="35559"/>
                </a:lnTo>
                <a:lnTo>
                  <a:pt x="963842" y="35727"/>
                </a:lnTo>
                <a:lnTo>
                  <a:pt x="939411" y="65659"/>
                </a:lnTo>
                <a:lnTo>
                  <a:pt x="939383" y="67988"/>
                </a:lnTo>
                <a:lnTo>
                  <a:pt x="939411" y="114531"/>
                </a:lnTo>
                <a:lnTo>
                  <a:pt x="963842" y="144605"/>
                </a:lnTo>
                <a:lnTo>
                  <a:pt x="972795" y="144776"/>
                </a:lnTo>
                <a:lnTo>
                  <a:pt x="1018735" y="144776"/>
                </a:lnTo>
                <a:lnTo>
                  <a:pt x="1016863" y="147062"/>
                </a:lnTo>
                <a:lnTo>
                  <a:pt x="1006816" y="158222"/>
                </a:lnTo>
                <a:lnTo>
                  <a:pt x="998877" y="163952"/>
                </a:lnTo>
                <a:lnTo>
                  <a:pt x="988914" y="166064"/>
                </a:lnTo>
                <a:lnTo>
                  <a:pt x="972795" y="166365"/>
                </a:lnTo>
                <a:close/>
              </a:path>
              <a:path w="1341120" h="236220">
                <a:moveTo>
                  <a:pt x="1018735" y="144776"/>
                </a:moveTo>
                <a:lnTo>
                  <a:pt x="972795" y="144776"/>
                </a:lnTo>
                <a:lnTo>
                  <a:pt x="981602" y="144605"/>
                </a:lnTo>
                <a:lnTo>
                  <a:pt x="987051" y="143411"/>
                </a:lnTo>
                <a:lnTo>
                  <a:pt x="1005953" y="67988"/>
                </a:lnTo>
                <a:lnTo>
                  <a:pt x="1005926" y="65659"/>
                </a:lnTo>
                <a:lnTo>
                  <a:pt x="981602" y="35727"/>
                </a:lnTo>
                <a:lnTo>
                  <a:pt x="972795" y="35559"/>
                </a:lnTo>
                <a:lnTo>
                  <a:pt x="1018850" y="35559"/>
                </a:lnTo>
                <a:lnTo>
                  <a:pt x="1026481" y="44823"/>
                </a:lnTo>
                <a:lnTo>
                  <a:pt x="1031420" y="54656"/>
                </a:lnTo>
                <a:lnTo>
                  <a:pt x="1033240" y="67988"/>
                </a:lnTo>
                <a:lnTo>
                  <a:pt x="1033500" y="90167"/>
                </a:lnTo>
                <a:lnTo>
                  <a:pt x="1033240" y="112201"/>
                </a:lnTo>
                <a:lnTo>
                  <a:pt x="1031420" y="125472"/>
                </a:lnTo>
                <a:lnTo>
                  <a:pt x="1026481" y="135315"/>
                </a:lnTo>
                <a:lnTo>
                  <a:pt x="1018735" y="144776"/>
                </a:lnTo>
                <a:close/>
              </a:path>
              <a:path w="1341120" h="236220">
                <a:moveTo>
                  <a:pt x="1317211" y="139696"/>
                </a:moveTo>
                <a:lnTo>
                  <a:pt x="1162020" y="139696"/>
                </a:lnTo>
                <a:lnTo>
                  <a:pt x="1162020" y="13461"/>
                </a:lnTo>
                <a:lnTo>
                  <a:pt x="1312893" y="13461"/>
                </a:lnTo>
                <a:lnTo>
                  <a:pt x="1312893" y="35051"/>
                </a:lnTo>
                <a:lnTo>
                  <a:pt x="1187928" y="35051"/>
                </a:lnTo>
                <a:lnTo>
                  <a:pt x="1187928" y="66038"/>
                </a:lnTo>
                <a:lnTo>
                  <a:pt x="1309083" y="66038"/>
                </a:lnTo>
                <a:lnTo>
                  <a:pt x="1309083" y="86865"/>
                </a:lnTo>
                <a:lnTo>
                  <a:pt x="1188182" y="86865"/>
                </a:lnTo>
                <a:lnTo>
                  <a:pt x="1188182" y="118107"/>
                </a:lnTo>
                <a:lnTo>
                  <a:pt x="1317211" y="118107"/>
                </a:lnTo>
                <a:lnTo>
                  <a:pt x="1317211" y="139696"/>
                </a:lnTo>
                <a:close/>
              </a:path>
              <a:path w="1341120" h="236220">
                <a:moveTo>
                  <a:pt x="1341086" y="197861"/>
                </a:moveTo>
                <a:lnTo>
                  <a:pt x="1132811" y="197861"/>
                </a:lnTo>
                <a:lnTo>
                  <a:pt x="1132811" y="176017"/>
                </a:lnTo>
                <a:lnTo>
                  <a:pt x="1341086" y="176017"/>
                </a:lnTo>
                <a:lnTo>
                  <a:pt x="1341086" y="197861"/>
                </a:lnTo>
                <a:close/>
              </a:path>
            </a:pathLst>
          </a:custGeom>
          <a:solidFill>
            <a:srgbClr val="4033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8517563" y="418650"/>
            <a:ext cx="3157871" cy="98683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2094536" y="0"/>
            <a:ext cx="3157871" cy="89534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889420" y="7425056"/>
            <a:ext cx="53340" cy="17780"/>
          </a:xfrm>
          <a:custGeom>
            <a:avLst/>
            <a:gdLst/>
            <a:ahLst/>
            <a:cxnLst/>
            <a:rect l="l" t="t" r="r" b="b"/>
            <a:pathLst>
              <a:path w="53340" h="17779">
                <a:moveTo>
                  <a:pt x="0" y="17474"/>
                </a:moveTo>
                <a:lnTo>
                  <a:pt x="0" y="0"/>
                </a:lnTo>
                <a:lnTo>
                  <a:pt x="53034" y="0"/>
                </a:lnTo>
                <a:lnTo>
                  <a:pt x="53034" y="17474"/>
                </a:lnTo>
                <a:lnTo>
                  <a:pt x="0" y="17474"/>
                </a:lnTo>
                <a:close/>
              </a:path>
            </a:pathLst>
          </a:custGeom>
          <a:solidFill>
            <a:srgbClr val="403322">
              <a:alpha val="76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022462" y="7339307"/>
            <a:ext cx="807085" cy="180340"/>
          </a:xfrm>
          <a:custGeom>
            <a:avLst/>
            <a:gdLst/>
            <a:ahLst/>
            <a:cxnLst/>
            <a:rect l="l" t="t" r="r" b="b"/>
            <a:pathLst>
              <a:path w="807085" h="180340">
                <a:moveTo>
                  <a:pt x="140815" y="176374"/>
                </a:moveTo>
                <a:lnTo>
                  <a:pt x="125372" y="176374"/>
                </a:lnTo>
                <a:lnTo>
                  <a:pt x="125372" y="0"/>
                </a:lnTo>
                <a:lnTo>
                  <a:pt x="140815" y="0"/>
                </a:lnTo>
                <a:lnTo>
                  <a:pt x="140815" y="176374"/>
                </a:lnTo>
                <a:close/>
              </a:path>
              <a:path w="807085" h="180340">
                <a:moveTo>
                  <a:pt x="84733" y="127201"/>
                </a:moveTo>
                <a:lnTo>
                  <a:pt x="0" y="127201"/>
                </a:lnTo>
                <a:lnTo>
                  <a:pt x="0" y="14020"/>
                </a:lnTo>
                <a:lnTo>
                  <a:pt x="84733" y="14020"/>
                </a:lnTo>
                <a:lnTo>
                  <a:pt x="84733" y="26821"/>
                </a:lnTo>
                <a:lnTo>
                  <a:pt x="15036" y="26821"/>
                </a:lnTo>
                <a:lnTo>
                  <a:pt x="15036" y="114399"/>
                </a:lnTo>
                <a:lnTo>
                  <a:pt x="84733" y="114399"/>
                </a:lnTo>
                <a:lnTo>
                  <a:pt x="84733" y="127201"/>
                </a:lnTo>
                <a:close/>
              </a:path>
              <a:path w="807085" h="180340">
                <a:moveTo>
                  <a:pt x="84733" y="114399"/>
                </a:moveTo>
                <a:lnTo>
                  <a:pt x="69493" y="114399"/>
                </a:lnTo>
                <a:lnTo>
                  <a:pt x="69493" y="26821"/>
                </a:lnTo>
                <a:lnTo>
                  <a:pt x="84733" y="26821"/>
                </a:lnTo>
                <a:lnTo>
                  <a:pt x="84733" y="114399"/>
                </a:lnTo>
                <a:close/>
              </a:path>
              <a:path w="807085" h="180340">
                <a:moveTo>
                  <a:pt x="323082" y="133906"/>
                </a:moveTo>
                <a:lnTo>
                  <a:pt x="307640" y="133906"/>
                </a:lnTo>
                <a:lnTo>
                  <a:pt x="307640" y="73354"/>
                </a:lnTo>
                <a:lnTo>
                  <a:pt x="270658" y="73354"/>
                </a:lnTo>
                <a:lnTo>
                  <a:pt x="270658" y="60755"/>
                </a:lnTo>
                <a:lnTo>
                  <a:pt x="307640" y="60755"/>
                </a:lnTo>
                <a:lnTo>
                  <a:pt x="307640" y="35965"/>
                </a:lnTo>
                <a:lnTo>
                  <a:pt x="270658" y="35965"/>
                </a:lnTo>
                <a:lnTo>
                  <a:pt x="270658" y="23367"/>
                </a:lnTo>
                <a:lnTo>
                  <a:pt x="307640" y="23367"/>
                </a:lnTo>
                <a:lnTo>
                  <a:pt x="307640" y="0"/>
                </a:lnTo>
                <a:lnTo>
                  <a:pt x="323082" y="0"/>
                </a:lnTo>
                <a:lnTo>
                  <a:pt x="323082" y="133906"/>
                </a:lnTo>
                <a:close/>
              </a:path>
              <a:path w="807085" h="180340">
                <a:moveTo>
                  <a:pt x="184299" y="108710"/>
                </a:moveTo>
                <a:lnTo>
                  <a:pt x="172920" y="98753"/>
                </a:lnTo>
                <a:lnTo>
                  <a:pt x="182932" y="89057"/>
                </a:lnTo>
                <a:lnTo>
                  <a:pt x="189011" y="82904"/>
                </a:lnTo>
                <a:lnTo>
                  <a:pt x="212543" y="47649"/>
                </a:lnTo>
                <a:lnTo>
                  <a:pt x="216607" y="8534"/>
                </a:lnTo>
                <a:lnTo>
                  <a:pt x="232050" y="8534"/>
                </a:lnTo>
                <a:lnTo>
                  <a:pt x="231939" y="34054"/>
                </a:lnTo>
                <a:lnTo>
                  <a:pt x="231161" y="41858"/>
                </a:lnTo>
                <a:lnTo>
                  <a:pt x="229050" y="48748"/>
                </a:lnTo>
                <a:lnTo>
                  <a:pt x="224938" y="58114"/>
                </a:lnTo>
                <a:lnTo>
                  <a:pt x="225751" y="58520"/>
                </a:lnTo>
                <a:lnTo>
                  <a:pt x="240153" y="58520"/>
                </a:lnTo>
                <a:lnTo>
                  <a:pt x="245380" y="63803"/>
                </a:lnTo>
                <a:lnTo>
                  <a:pt x="222297" y="63803"/>
                </a:lnTo>
                <a:lnTo>
                  <a:pt x="221281" y="65022"/>
                </a:lnTo>
                <a:lnTo>
                  <a:pt x="215998" y="74370"/>
                </a:lnTo>
                <a:lnTo>
                  <a:pt x="202458" y="89993"/>
                </a:lnTo>
                <a:lnTo>
                  <a:pt x="198332" y="94511"/>
                </a:lnTo>
                <a:lnTo>
                  <a:pt x="193006" y="99982"/>
                </a:lnTo>
                <a:lnTo>
                  <a:pt x="184299" y="108710"/>
                </a:lnTo>
                <a:close/>
              </a:path>
              <a:path w="807085" h="180340">
                <a:moveTo>
                  <a:pt x="240153" y="58520"/>
                </a:moveTo>
                <a:lnTo>
                  <a:pt x="225751" y="58520"/>
                </a:lnTo>
                <a:lnTo>
                  <a:pt x="229002" y="55879"/>
                </a:lnTo>
                <a:lnTo>
                  <a:pt x="231441" y="54050"/>
                </a:lnTo>
                <a:lnTo>
                  <a:pt x="235911" y="54050"/>
                </a:lnTo>
                <a:lnTo>
                  <a:pt x="237740" y="56082"/>
                </a:lnTo>
                <a:lnTo>
                  <a:pt x="240153" y="58520"/>
                </a:lnTo>
                <a:close/>
              </a:path>
              <a:path w="807085" h="180340">
                <a:moveTo>
                  <a:pt x="264968" y="105459"/>
                </a:moveTo>
                <a:lnTo>
                  <a:pt x="226158" y="65022"/>
                </a:lnTo>
                <a:lnTo>
                  <a:pt x="225142" y="63803"/>
                </a:lnTo>
                <a:lnTo>
                  <a:pt x="245380" y="63803"/>
                </a:lnTo>
                <a:lnTo>
                  <a:pt x="276144" y="94892"/>
                </a:lnTo>
                <a:lnTo>
                  <a:pt x="264968" y="105459"/>
                </a:lnTo>
                <a:close/>
              </a:path>
              <a:path w="807085" h="180340">
                <a:moveTo>
                  <a:pt x="326740" y="180235"/>
                </a:moveTo>
                <a:lnTo>
                  <a:pt x="215388" y="180235"/>
                </a:lnTo>
                <a:lnTo>
                  <a:pt x="210105" y="174952"/>
                </a:lnTo>
                <a:lnTo>
                  <a:pt x="210105" y="120292"/>
                </a:lnTo>
                <a:lnTo>
                  <a:pt x="225751" y="120292"/>
                </a:lnTo>
                <a:lnTo>
                  <a:pt x="225751" y="167434"/>
                </a:lnTo>
                <a:lnTo>
                  <a:pt x="326740" y="167434"/>
                </a:lnTo>
                <a:lnTo>
                  <a:pt x="326740" y="180235"/>
                </a:lnTo>
                <a:close/>
              </a:path>
              <a:path w="807085" h="180340">
                <a:moveTo>
                  <a:pt x="364738" y="60349"/>
                </a:moveTo>
                <a:lnTo>
                  <a:pt x="354781" y="49580"/>
                </a:lnTo>
                <a:lnTo>
                  <a:pt x="392373" y="14426"/>
                </a:lnTo>
                <a:lnTo>
                  <a:pt x="418991" y="14426"/>
                </a:lnTo>
                <a:lnTo>
                  <a:pt x="418991" y="27025"/>
                </a:lnTo>
                <a:lnTo>
                  <a:pt x="400500" y="27025"/>
                </a:lnTo>
                <a:lnTo>
                  <a:pt x="364738" y="60349"/>
                </a:lnTo>
                <a:close/>
              </a:path>
              <a:path w="807085" h="180340">
                <a:moveTo>
                  <a:pt x="418991" y="141221"/>
                </a:moveTo>
                <a:lnTo>
                  <a:pt x="401923" y="141221"/>
                </a:lnTo>
                <a:lnTo>
                  <a:pt x="401923" y="27025"/>
                </a:lnTo>
                <a:lnTo>
                  <a:pt x="418991" y="27025"/>
                </a:lnTo>
                <a:lnTo>
                  <a:pt x="418991" y="141221"/>
                </a:lnTo>
                <a:close/>
              </a:path>
              <a:path w="807085" h="180340">
                <a:moveTo>
                  <a:pt x="455567" y="156258"/>
                </a:moveTo>
                <a:lnTo>
                  <a:pt x="362299" y="156258"/>
                </a:lnTo>
                <a:lnTo>
                  <a:pt x="362299" y="141221"/>
                </a:lnTo>
                <a:lnTo>
                  <a:pt x="455567" y="141221"/>
                </a:lnTo>
                <a:lnTo>
                  <a:pt x="455567" y="156258"/>
                </a:lnTo>
                <a:close/>
              </a:path>
              <a:path w="807085" h="180340">
                <a:moveTo>
                  <a:pt x="630722" y="176374"/>
                </a:moveTo>
                <a:lnTo>
                  <a:pt x="615889" y="176374"/>
                </a:lnTo>
                <a:lnTo>
                  <a:pt x="615889" y="0"/>
                </a:lnTo>
                <a:lnTo>
                  <a:pt x="630722" y="0"/>
                </a:lnTo>
                <a:lnTo>
                  <a:pt x="630722" y="176374"/>
                </a:lnTo>
                <a:close/>
              </a:path>
              <a:path w="807085" h="180340">
                <a:moveTo>
                  <a:pt x="590286" y="66242"/>
                </a:moveTo>
                <a:lnTo>
                  <a:pt x="575859" y="66242"/>
                </a:lnTo>
                <a:lnTo>
                  <a:pt x="575859" y="3047"/>
                </a:lnTo>
                <a:lnTo>
                  <a:pt x="590286" y="3047"/>
                </a:lnTo>
                <a:lnTo>
                  <a:pt x="590286" y="66242"/>
                </a:lnTo>
                <a:close/>
              </a:path>
              <a:path w="807085" h="180340">
                <a:moveTo>
                  <a:pt x="516119" y="132077"/>
                </a:moveTo>
                <a:lnTo>
                  <a:pt x="479906" y="108372"/>
                </a:lnTo>
                <a:lnTo>
                  <a:pt x="475348" y="66242"/>
                </a:lnTo>
                <a:lnTo>
                  <a:pt x="475448" y="56207"/>
                </a:lnTo>
                <a:lnTo>
                  <a:pt x="492888" y="20845"/>
                </a:lnTo>
                <a:lnTo>
                  <a:pt x="516119" y="14630"/>
                </a:lnTo>
                <a:lnTo>
                  <a:pt x="526389" y="14833"/>
                </a:lnTo>
                <a:lnTo>
                  <a:pt x="532743" y="16255"/>
                </a:lnTo>
                <a:lnTo>
                  <a:pt x="537822" y="20116"/>
                </a:lnTo>
                <a:lnTo>
                  <a:pt x="543740" y="27025"/>
                </a:lnTo>
                <a:lnTo>
                  <a:pt x="504740" y="27025"/>
                </a:lnTo>
                <a:lnTo>
                  <a:pt x="497933" y="36372"/>
                </a:lnTo>
                <a:lnTo>
                  <a:pt x="493998" y="42055"/>
                </a:lnTo>
                <a:lnTo>
                  <a:pt x="491977" y="46786"/>
                </a:lnTo>
                <a:lnTo>
                  <a:pt x="491233" y="53116"/>
                </a:lnTo>
                <a:lnTo>
                  <a:pt x="491333" y="94523"/>
                </a:lnTo>
                <a:lnTo>
                  <a:pt x="491977" y="99960"/>
                </a:lnTo>
                <a:lnTo>
                  <a:pt x="493998" y="104698"/>
                </a:lnTo>
                <a:lnTo>
                  <a:pt x="497933" y="110437"/>
                </a:lnTo>
                <a:lnTo>
                  <a:pt x="504740" y="119886"/>
                </a:lnTo>
                <a:lnTo>
                  <a:pt x="543623" y="119886"/>
                </a:lnTo>
                <a:lnTo>
                  <a:pt x="538065" y="126463"/>
                </a:lnTo>
                <a:lnTo>
                  <a:pt x="532934" y="130414"/>
                </a:lnTo>
                <a:lnTo>
                  <a:pt x="526508" y="131869"/>
                </a:lnTo>
                <a:lnTo>
                  <a:pt x="516119" y="132077"/>
                </a:lnTo>
                <a:close/>
              </a:path>
              <a:path w="807085" h="180340">
                <a:moveTo>
                  <a:pt x="543623" y="119886"/>
                </a:moveTo>
                <a:lnTo>
                  <a:pt x="527295" y="119886"/>
                </a:lnTo>
                <a:lnTo>
                  <a:pt x="534102" y="110437"/>
                </a:lnTo>
                <a:lnTo>
                  <a:pt x="538038" y="104698"/>
                </a:lnTo>
                <a:lnTo>
                  <a:pt x="540059" y="99960"/>
                </a:lnTo>
                <a:lnTo>
                  <a:pt x="540703" y="94523"/>
                </a:lnTo>
                <a:lnTo>
                  <a:pt x="540803" y="53116"/>
                </a:lnTo>
                <a:lnTo>
                  <a:pt x="540059" y="46786"/>
                </a:lnTo>
                <a:lnTo>
                  <a:pt x="538038" y="42055"/>
                </a:lnTo>
                <a:lnTo>
                  <a:pt x="534102" y="36372"/>
                </a:lnTo>
                <a:lnTo>
                  <a:pt x="527295" y="27025"/>
                </a:lnTo>
                <a:lnTo>
                  <a:pt x="543740" y="27025"/>
                </a:lnTo>
                <a:lnTo>
                  <a:pt x="556352" y="66242"/>
                </a:lnTo>
                <a:lnTo>
                  <a:pt x="590286" y="66242"/>
                </a:lnTo>
                <a:lnTo>
                  <a:pt x="590286" y="79043"/>
                </a:lnTo>
                <a:lnTo>
                  <a:pt x="556352" y="79043"/>
                </a:lnTo>
                <a:lnTo>
                  <a:pt x="555597" y="94523"/>
                </a:lnTo>
                <a:lnTo>
                  <a:pt x="554117" y="103820"/>
                </a:lnTo>
                <a:lnTo>
                  <a:pt x="550809" y="110661"/>
                </a:lnTo>
                <a:lnTo>
                  <a:pt x="544567" y="118768"/>
                </a:lnTo>
                <a:lnTo>
                  <a:pt x="543623" y="119886"/>
                </a:lnTo>
                <a:close/>
              </a:path>
              <a:path w="807085" h="180340">
                <a:moveTo>
                  <a:pt x="590286" y="171498"/>
                </a:moveTo>
                <a:lnTo>
                  <a:pt x="575859" y="171498"/>
                </a:lnTo>
                <a:lnTo>
                  <a:pt x="575859" y="79043"/>
                </a:lnTo>
                <a:lnTo>
                  <a:pt x="590286" y="79043"/>
                </a:lnTo>
                <a:lnTo>
                  <a:pt x="590286" y="171498"/>
                </a:lnTo>
                <a:close/>
              </a:path>
              <a:path w="807085" h="180340">
                <a:moveTo>
                  <a:pt x="806691" y="176374"/>
                </a:moveTo>
                <a:lnTo>
                  <a:pt x="791451" y="176374"/>
                </a:lnTo>
                <a:lnTo>
                  <a:pt x="791451" y="72134"/>
                </a:lnTo>
                <a:lnTo>
                  <a:pt x="753860" y="72134"/>
                </a:lnTo>
                <a:lnTo>
                  <a:pt x="753860" y="59130"/>
                </a:lnTo>
                <a:lnTo>
                  <a:pt x="791451" y="59130"/>
                </a:lnTo>
                <a:lnTo>
                  <a:pt x="791451" y="0"/>
                </a:lnTo>
                <a:lnTo>
                  <a:pt x="806691" y="0"/>
                </a:lnTo>
                <a:lnTo>
                  <a:pt x="806691" y="176374"/>
                </a:lnTo>
                <a:close/>
              </a:path>
              <a:path w="807085" h="180340">
                <a:moveTo>
                  <a:pt x="668720" y="137157"/>
                </a:moveTo>
                <a:lnTo>
                  <a:pt x="656935" y="127201"/>
                </a:lnTo>
                <a:lnTo>
                  <a:pt x="667303" y="115347"/>
                </a:lnTo>
                <a:lnTo>
                  <a:pt x="673584" y="107808"/>
                </a:lnTo>
                <a:lnTo>
                  <a:pt x="695120" y="72571"/>
                </a:lnTo>
                <a:lnTo>
                  <a:pt x="701841" y="11785"/>
                </a:lnTo>
                <a:lnTo>
                  <a:pt x="717284" y="11785"/>
                </a:lnTo>
                <a:lnTo>
                  <a:pt x="717180" y="45198"/>
                </a:lnTo>
                <a:lnTo>
                  <a:pt x="716446" y="54609"/>
                </a:lnTo>
                <a:lnTo>
                  <a:pt x="714455" y="63029"/>
                </a:lnTo>
                <a:lnTo>
                  <a:pt x="710579" y="74573"/>
                </a:lnTo>
                <a:lnTo>
                  <a:pt x="711392" y="75182"/>
                </a:lnTo>
                <a:lnTo>
                  <a:pt x="724408" y="75182"/>
                </a:lnTo>
                <a:lnTo>
                  <a:pt x="729027" y="81075"/>
                </a:lnTo>
                <a:lnTo>
                  <a:pt x="707937" y="81075"/>
                </a:lnTo>
                <a:lnTo>
                  <a:pt x="707124" y="82091"/>
                </a:lnTo>
                <a:lnTo>
                  <a:pt x="683350" y="119428"/>
                </a:lnTo>
                <a:lnTo>
                  <a:pt x="677788" y="126274"/>
                </a:lnTo>
                <a:lnTo>
                  <a:pt x="668720" y="137157"/>
                </a:lnTo>
                <a:close/>
              </a:path>
              <a:path w="807085" h="180340">
                <a:moveTo>
                  <a:pt x="724408" y="75182"/>
                </a:moveTo>
                <a:lnTo>
                  <a:pt x="711392" y="75182"/>
                </a:lnTo>
                <a:lnTo>
                  <a:pt x="714236" y="72744"/>
                </a:lnTo>
                <a:lnTo>
                  <a:pt x="716472" y="71118"/>
                </a:lnTo>
                <a:lnTo>
                  <a:pt x="721145" y="71118"/>
                </a:lnTo>
                <a:lnTo>
                  <a:pt x="722974" y="73354"/>
                </a:lnTo>
                <a:lnTo>
                  <a:pt x="724408" y="75182"/>
                </a:lnTo>
                <a:close/>
              </a:path>
              <a:path w="807085" h="180340">
                <a:moveTo>
                  <a:pt x="751015" y="134516"/>
                </a:moveTo>
                <a:lnTo>
                  <a:pt x="711188" y="82091"/>
                </a:lnTo>
                <a:lnTo>
                  <a:pt x="710376" y="81075"/>
                </a:lnTo>
                <a:lnTo>
                  <a:pt x="729027" y="81075"/>
                </a:lnTo>
                <a:lnTo>
                  <a:pt x="762800" y="124153"/>
                </a:lnTo>
                <a:lnTo>
                  <a:pt x="751015" y="134516"/>
                </a:lnTo>
                <a:close/>
              </a:path>
            </a:pathLst>
          </a:custGeom>
          <a:solidFill>
            <a:srgbClr val="403322">
              <a:alpha val="76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906220" y="7339307"/>
            <a:ext cx="534670" cy="185420"/>
          </a:xfrm>
          <a:custGeom>
            <a:avLst/>
            <a:gdLst/>
            <a:ahLst/>
            <a:cxnLst/>
            <a:rect l="l" t="t" r="r" b="b"/>
            <a:pathLst>
              <a:path w="534669" h="185420">
                <a:moveTo>
                  <a:pt x="157274" y="176374"/>
                </a:moveTo>
                <a:lnTo>
                  <a:pt x="142440" y="176374"/>
                </a:lnTo>
                <a:lnTo>
                  <a:pt x="142440" y="0"/>
                </a:lnTo>
                <a:lnTo>
                  <a:pt x="157274" y="0"/>
                </a:lnTo>
                <a:lnTo>
                  <a:pt x="157274" y="176374"/>
                </a:lnTo>
                <a:close/>
              </a:path>
              <a:path w="534669" h="185420">
                <a:moveTo>
                  <a:pt x="116431" y="171498"/>
                </a:moveTo>
                <a:lnTo>
                  <a:pt x="102004" y="171498"/>
                </a:lnTo>
                <a:lnTo>
                  <a:pt x="102004" y="74370"/>
                </a:lnTo>
                <a:lnTo>
                  <a:pt x="73760" y="74370"/>
                </a:lnTo>
                <a:lnTo>
                  <a:pt x="73760" y="61568"/>
                </a:lnTo>
                <a:lnTo>
                  <a:pt x="102004" y="61568"/>
                </a:lnTo>
                <a:lnTo>
                  <a:pt x="102004" y="3047"/>
                </a:lnTo>
                <a:lnTo>
                  <a:pt x="116431" y="3047"/>
                </a:lnTo>
                <a:lnTo>
                  <a:pt x="116431" y="171498"/>
                </a:lnTo>
                <a:close/>
              </a:path>
              <a:path w="534669" h="185420">
                <a:moveTo>
                  <a:pt x="84936" y="31292"/>
                </a:moveTo>
                <a:lnTo>
                  <a:pt x="4267" y="31292"/>
                </a:lnTo>
                <a:lnTo>
                  <a:pt x="4267" y="18287"/>
                </a:lnTo>
                <a:lnTo>
                  <a:pt x="84936" y="18287"/>
                </a:lnTo>
                <a:lnTo>
                  <a:pt x="84936" y="31292"/>
                </a:lnTo>
                <a:close/>
              </a:path>
              <a:path w="534669" h="185420">
                <a:moveTo>
                  <a:pt x="10769" y="136954"/>
                </a:moveTo>
                <a:lnTo>
                  <a:pt x="0" y="127810"/>
                </a:lnTo>
                <a:lnTo>
                  <a:pt x="8699" y="116671"/>
                </a:lnTo>
                <a:lnTo>
                  <a:pt x="13969" y="109561"/>
                </a:lnTo>
                <a:lnTo>
                  <a:pt x="32016" y="75995"/>
                </a:lnTo>
                <a:lnTo>
                  <a:pt x="37591" y="31292"/>
                </a:lnTo>
                <a:lnTo>
                  <a:pt x="52221" y="31292"/>
                </a:lnTo>
                <a:lnTo>
                  <a:pt x="52119" y="51097"/>
                </a:lnTo>
                <a:lnTo>
                  <a:pt x="51408" y="60095"/>
                </a:lnTo>
                <a:lnTo>
                  <a:pt x="49478" y="68102"/>
                </a:lnTo>
                <a:lnTo>
                  <a:pt x="45719" y="79043"/>
                </a:lnTo>
                <a:lnTo>
                  <a:pt x="46735" y="79653"/>
                </a:lnTo>
                <a:lnTo>
                  <a:pt x="57446" y="79653"/>
                </a:lnTo>
                <a:lnTo>
                  <a:pt x="62082" y="86155"/>
                </a:lnTo>
                <a:lnTo>
                  <a:pt x="43077" y="86155"/>
                </a:lnTo>
                <a:lnTo>
                  <a:pt x="42468" y="87374"/>
                </a:lnTo>
                <a:lnTo>
                  <a:pt x="38201" y="97940"/>
                </a:lnTo>
                <a:lnTo>
                  <a:pt x="26299" y="115995"/>
                </a:lnTo>
                <a:lnTo>
                  <a:pt x="22719" y="121143"/>
                </a:lnTo>
                <a:lnTo>
                  <a:pt x="18168" y="127263"/>
                </a:lnTo>
                <a:lnTo>
                  <a:pt x="10769" y="136954"/>
                </a:lnTo>
                <a:close/>
              </a:path>
              <a:path w="534669" h="185420">
                <a:moveTo>
                  <a:pt x="57446" y="79653"/>
                </a:moveTo>
                <a:lnTo>
                  <a:pt x="46735" y="79653"/>
                </a:lnTo>
                <a:lnTo>
                  <a:pt x="48767" y="78027"/>
                </a:lnTo>
                <a:lnTo>
                  <a:pt x="51002" y="76605"/>
                </a:lnTo>
                <a:lnTo>
                  <a:pt x="55066" y="76605"/>
                </a:lnTo>
                <a:lnTo>
                  <a:pt x="57446" y="79653"/>
                </a:lnTo>
                <a:close/>
              </a:path>
              <a:path w="534669" h="185420">
                <a:moveTo>
                  <a:pt x="78637" y="134109"/>
                </a:moveTo>
                <a:lnTo>
                  <a:pt x="46125" y="87374"/>
                </a:lnTo>
                <a:lnTo>
                  <a:pt x="45109" y="86155"/>
                </a:lnTo>
                <a:lnTo>
                  <a:pt x="62082" y="86155"/>
                </a:lnTo>
                <a:lnTo>
                  <a:pt x="89609" y="124762"/>
                </a:lnTo>
                <a:lnTo>
                  <a:pt x="78637" y="134109"/>
                </a:lnTo>
                <a:close/>
              </a:path>
              <a:path w="534669" h="185420">
                <a:moveTo>
                  <a:pt x="324911" y="106881"/>
                </a:moveTo>
                <a:lnTo>
                  <a:pt x="309468" y="106881"/>
                </a:lnTo>
                <a:lnTo>
                  <a:pt x="309468" y="0"/>
                </a:lnTo>
                <a:lnTo>
                  <a:pt x="324911" y="0"/>
                </a:lnTo>
                <a:lnTo>
                  <a:pt x="324911" y="45922"/>
                </a:lnTo>
                <a:lnTo>
                  <a:pt x="353156" y="45922"/>
                </a:lnTo>
                <a:lnTo>
                  <a:pt x="353156" y="58927"/>
                </a:lnTo>
                <a:lnTo>
                  <a:pt x="324911" y="58927"/>
                </a:lnTo>
                <a:lnTo>
                  <a:pt x="324911" y="106881"/>
                </a:lnTo>
                <a:close/>
              </a:path>
              <a:path w="534669" h="185420">
                <a:moveTo>
                  <a:pt x="280818" y="24586"/>
                </a:moveTo>
                <a:lnTo>
                  <a:pt x="187957" y="24586"/>
                </a:lnTo>
                <a:lnTo>
                  <a:pt x="187957" y="11582"/>
                </a:lnTo>
                <a:lnTo>
                  <a:pt x="280818" y="11582"/>
                </a:lnTo>
                <a:lnTo>
                  <a:pt x="280818" y="24586"/>
                </a:lnTo>
                <a:close/>
              </a:path>
              <a:path w="534669" h="185420">
                <a:moveTo>
                  <a:pt x="194052" y="102004"/>
                </a:moveTo>
                <a:lnTo>
                  <a:pt x="182673" y="92251"/>
                </a:lnTo>
                <a:lnTo>
                  <a:pt x="192687" y="84107"/>
                </a:lnTo>
                <a:lnTo>
                  <a:pt x="198777" y="78916"/>
                </a:lnTo>
                <a:lnTo>
                  <a:pt x="203419" y="74449"/>
                </a:lnTo>
                <a:lnTo>
                  <a:pt x="209089" y="68477"/>
                </a:lnTo>
                <a:lnTo>
                  <a:pt x="218436" y="58520"/>
                </a:lnTo>
                <a:lnTo>
                  <a:pt x="226767" y="38810"/>
                </a:lnTo>
                <a:lnTo>
                  <a:pt x="226767" y="24586"/>
                </a:lnTo>
                <a:lnTo>
                  <a:pt x="242210" y="24586"/>
                </a:lnTo>
                <a:lnTo>
                  <a:pt x="242099" y="37194"/>
                </a:lnTo>
                <a:lnTo>
                  <a:pt x="241321" y="43712"/>
                </a:lnTo>
                <a:lnTo>
                  <a:pt x="239210" y="49659"/>
                </a:lnTo>
                <a:lnTo>
                  <a:pt x="235098" y="57911"/>
                </a:lnTo>
                <a:lnTo>
                  <a:pt x="236317" y="58520"/>
                </a:lnTo>
                <a:lnTo>
                  <a:pt x="250899" y="58520"/>
                </a:lnTo>
                <a:lnTo>
                  <a:pt x="257113" y="63803"/>
                </a:lnTo>
                <a:lnTo>
                  <a:pt x="232050" y="63803"/>
                </a:lnTo>
                <a:lnTo>
                  <a:pt x="230831" y="65022"/>
                </a:lnTo>
                <a:lnTo>
                  <a:pt x="225548" y="72947"/>
                </a:lnTo>
                <a:lnTo>
                  <a:pt x="211854" y="86288"/>
                </a:lnTo>
                <a:lnTo>
                  <a:pt x="207743" y="90117"/>
                </a:lnTo>
                <a:lnTo>
                  <a:pt x="202526" y="94708"/>
                </a:lnTo>
                <a:lnTo>
                  <a:pt x="194052" y="102004"/>
                </a:lnTo>
                <a:close/>
              </a:path>
              <a:path w="534669" h="185420">
                <a:moveTo>
                  <a:pt x="250899" y="58520"/>
                </a:moveTo>
                <a:lnTo>
                  <a:pt x="236317" y="58520"/>
                </a:lnTo>
                <a:lnTo>
                  <a:pt x="239365" y="56285"/>
                </a:lnTo>
                <a:lnTo>
                  <a:pt x="241601" y="54456"/>
                </a:lnTo>
                <a:lnTo>
                  <a:pt x="246071" y="54456"/>
                </a:lnTo>
                <a:lnTo>
                  <a:pt x="248509" y="56488"/>
                </a:lnTo>
                <a:lnTo>
                  <a:pt x="250899" y="58520"/>
                </a:lnTo>
                <a:close/>
              </a:path>
              <a:path w="534669" h="185420">
                <a:moveTo>
                  <a:pt x="275128" y="98956"/>
                </a:moveTo>
                <a:lnTo>
                  <a:pt x="236521" y="65022"/>
                </a:lnTo>
                <a:lnTo>
                  <a:pt x="235301" y="63803"/>
                </a:lnTo>
                <a:lnTo>
                  <a:pt x="257113" y="63803"/>
                </a:lnTo>
                <a:lnTo>
                  <a:pt x="286507" y="88797"/>
                </a:lnTo>
                <a:lnTo>
                  <a:pt x="275128" y="98956"/>
                </a:lnTo>
                <a:close/>
              </a:path>
              <a:path w="534669" h="185420">
                <a:moveTo>
                  <a:pt x="324911" y="185315"/>
                </a:moveTo>
                <a:lnTo>
                  <a:pt x="309671" y="185315"/>
                </a:lnTo>
                <a:lnTo>
                  <a:pt x="309671" y="130858"/>
                </a:lnTo>
                <a:lnTo>
                  <a:pt x="210511" y="130858"/>
                </a:lnTo>
                <a:lnTo>
                  <a:pt x="210511" y="117854"/>
                </a:lnTo>
                <a:lnTo>
                  <a:pt x="324911" y="117854"/>
                </a:lnTo>
                <a:lnTo>
                  <a:pt x="324911" y="185315"/>
                </a:lnTo>
                <a:close/>
              </a:path>
              <a:path w="534669" h="185420">
                <a:moveTo>
                  <a:pt x="506163" y="135938"/>
                </a:moveTo>
                <a:lnTo>
                  <a:pt x="490720" y="135938"/>
                </a:lnTo>
                <a:lnTo>
                  <a:pt x="490720" y="0"/>
                </a:lnTo>
                <a:lnTo>
                  <a:pt x="506163" y="0"/>
                </a:lnTo>
                <a:lnTo>
                  <a:pt x="506163" y="60349"/>
                </a:lnTo>
                <a:lnTo>
                  <a:pt x="534407" y="60349"/>
                </a:lnTo>
                <a:lnTo>
                  <a:pt x="534407" y="73354"/>
                </a:lnTo>
                <a:lnTo>
                  <a:pt x="506163" y="73354"/>
                </a:lnTo>
                <a:lnTo>
                  <a:pt x="506163" y="135938"/>
                </a:lnTo>
                <a:close/>
              </a:path>
              <a:path w="534669" h="185420">
                <a:moveTo>
                  <a:pt x="444188" y="18490"/>
                </a:moveTo>
                <a:lnTo>
                  <a:pt x="389934" y="18490"/>
                </a:lnTo>
                <a:lnTo>
                  <a:pt x="389934" y="5486"/>
                </a:lnTo>
                <a:lnTo>
                  <a:pt x="444188" y="5486"/>
                </a:lnTo>
                <a:lnTo>
                  <a:pt x="444188" y="18490"/>
                </a:lnTo>
                <a:close/>
              </a:path>
              <a:path w="534669" h="185420">
                <a:moveTo>
                  <a:pt x="470400" y="52831"/>
                </a:moveTo>
                <a:lnTo>
                  <a:pt x="360267" y="52831"/>
                </a:lnTo>
                <a:lnTo>
                  <a:pt x="360267" y="40029"/>
                </a:lnTo>
                <a:lnTo>
                  <a:pt x="470400" y="40029"/>
                </a:lnTo>
                <a:lnTo>
                  <a:pt x="470400" y="52831"/>
                </a:lnTo>
                <a:close/>
              </a:path>
              <a:path w="534669" h="185420">
                <a:moveTo>
                  <a:pt x="428338" y="114806"/>
                </a:moveTo>
                <a:lnTo>
                  <a:pt x="403142" y="114806"/>
                </a:lnTo>
                <a:lnTo>
                  <a:pt x="384042" y="106271"/>
                </a:lnTo>
                <a:lnTo>
                  <a:pt x="373678" y="91235"/>
                </a:lnTo>
                <a:lnTo>
                  <a:pt x="373678" y="72134"/>
                </a:lnTo>
                <a:lnTo>
                  <a:pt x="382822" y="57707"/>
                </a:lnTo>
                <a:lnTo>
                  <a:pt x="391966" y="53847"/>
                </a:lnTo>
                <a:lnTo>
                  <a:pt x="391966" y="52831"/>
                </a:lnTo>
                <a:lnTo>
                  <a:pt x="439514" y="52831"/>
                </a:lnTo>
                <a:lnTo>
                  <a:pt x="439514" y="53847"/>
                </a:lnTo>
                <a:lnTo>
                  <a:pt x="440958" y="54456"/>
                </a:lnTo>
                <a:lnTo>
                  <a:pt x="402532" y="54456"/>
                </a:lnTo>
                <a:lnTo>
                  <a:pt x="388309" y="66851"/>
                </a:lnTo>
                <a:lnTo>
                  <a:pt x="388309" y="89406"/>
                </a:lnTo>
                <a:lnTo>
                  <a:pt x="402736" y="101801"/>
                </a:lnTo>
                <a:lnTo>
                  <a:pt x="450520" y="101801"/>
                </a:lnTo>
                <a:lnTo>
                  <a:pt x="447439" y="106271"/>
                </a:lnTo>
                <a:lnTo>
                  <a:pt x="428338" y="114806"/>
                </a:lnTo>
                <a:close/>
              </a:path>
              <a:path w="534669" h="185420">
                <a:moveTo>
                  <a:pt x="450520" y="101801"/>
                </a:moveTo>
                <a:lnTo>
                  <a:pt x="428948" y="101801"/>
                </a:lnTo>
                <a:lnTo>
                  <a:pt x="443375" y="89406"/>
                </a:lnTo>
                <a:lnTo>
                  <a:pt x="443375" y="67054"/>
                </a:lnTo>
                <a:lnTo>
                  <a:pt x="429151" y="54456"/>
                </a:lnTo>
                <a:lnTo>
                  <a:pt x="440958" y="54456"/>
                </a:lnTo>
                <a:lnTo>
                  <a:pt x="448658" y="57707"/>
                </a:lnTo>
                <a:lnTo>
                  <a:pt x="457802" y="72134"/>
                </a:lnTo>
                <a:lnTo>
                  <a:pt x="457802" y="91235"/>
                </a:lnTo>
                <a:lnTo>
                  <a:pt x="450520" y="101801"/>
                </a:lnTo>
                <a:close/>
              </a:path>
              <a:path w="534669" h="185420">
                <a:moveTo>
                  <a:pt x="510227" y="181251"/>
                </a:moveTo>
                <a:lnTo>
                  <a:pt x="400704" y="181251"/>
                </a:lnTo>
                <a:lnTo>
                  <a:pt x="395421" y="175968"/>
                </a:lnTo>
                <a:lnTo>
                  <a:pt x="395421" y="130249"/>
                </a:lnTo>
                <a:lnTo>
                  <a:pt x="410863" y="130249"/>
                </a:lnTo>
                <a:lnTo>
                  <a:pt x="410863" y="168450"/>
                </a:lnTo>
                <a:lnTo>
                  <a:pt x="510227" y="168450"/>
                </a:lnTo>
                <a:lnTo>
                  <a:pt x="510227" y="181251"/>
                </a:lnTo>
                <a:close/>
              </a:path>
            </a:pathLst>
          </a:custGeom>
          <a:solidFill>
            <a:srgbClr val="403322">
              <a:alpha val="76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498561" y="7339307"/>
            <a:ext cx="528320" cy="187325"/>
          </a:xfrm>
          <a:custGeom>
            <a:avLst/>
            <a:gdLst/>
            <a:ahLst/>
            <a:cxnLst/>
            <a:rect l="l" t="t" r="r" b="b"/>
            <a:pathLst>
              <a:path w="528319" h="187325">
                <a:moveTo>
                  <a:pt x="16865" y="98347"/>
                </a:moveTo>
                <a:lnTo>
                  <a:pt x="8127" y="86358"/>
                </a:lnTo>
                <a:lnTo>
                  <a:pt x="24450" y="78081"/>
                </a:lnTo>
                <a:lnTo>
                  <a:pt x="34314" y="72719"/>
                </a:lnTo>
                <a:lnTo>
                  <a:pt x="67440" y="46020"/>
                </a:lnTo>
                <a:lnTo>
                  <a:pt x="76808" y="8127"/>
                </a:lnTo>
                <a:lnTo>
                  <a:pt x="92657" y="8127"/>
                </a:lnTo>
                <a:lnTo>
                  <a:pt x="92657" y="26821"/>
                </a:lnTo>
                <a:lnTo>
                  <a:pt x="87374" y="45109"/>
                </a:lnTo>
                <a:lnTo>
                  <a:pt x="81481" y="53034"/>
                </a:lnTo>
                <a:lnTo>
                  <a:pt x="82904" y="53643"/>
                </a:lnTo>
                <a:lnTo>
                  <a:pt x="105013" y="53643"/>
                </a:lnTo>
                <a:lnTo>
                  <a:pt x="111013" y="57301"/>
                </a:lnTo>
                <a:lnTo>
                  <a:pt x="78840" y="57301"/>
                </a:lnTo>
                <a:lnTo>
                  <a:pt x="76198" y="59333"/>
                </a:lnTo>
                <a:lnTo>
                  <a:pt x="45297" y="82574"/>
                </a:lnTo>
                <a:lnTo>
                  <a:pt x="30355" y="91159"/>
                </a:lnTo>
                <a:lnTo>
                  <a:pt x="16865" y="98347"/>
                </a:lnTo>
                <a:close/>
              </a:path>
              <a:path w="528319" h="187325">
                <a:moveTo>
                  <a:pt x="105013" y="53643"/>
                </a:moveTo>
                <a:lnTo>
                  <a:pt x="82904" y="53643"/>
                </a:lnTo>
                <a:lnTo>
                  <a:pt x="87781" y="49783"/>
                </a:lnTo>
                <a:lnTo>
                  <a:pt x="90422" y="47751"/>
                </a:lnTo>
                <a:lnTo>
                  <a:pt x="95908" y="47751"/>
                </a:lnTo>
                <a:lnTo>
                  <a:pt x="98347" y="49580"/>
                </a:lnTo>
                <a:lnTo>
                  <a:pt x="105013" y="53643"/>
                </a:lnTo>
                <a:close/>
              </a:path>
              <a:path w="528319" h="187325">
                <a:moveTo>
                  <a:pt x="148943" y="97737"/>
                </a:moveTo>
                <a:lnTo>
                  <a:pt x="87374" y="59130"/>
                </a:lnTo>
                <a:lnTo>
                  <a:pt x="84733" y="57301"/>
                </a:lnTo>
                <a:lnTo>
                  <a:pt x="111013" y="57301"/>
                </a:lnTo>
                <a:lnTo>
                  <a:pt x="157680" y="85749"/>
                </a:lnTo>
                <a:lnTo>
                  <a:pt x="148943" y="97737"/>
                </a:lnTo>
                <a:close/>
              </a:path>
              <a:path w="528319" h="187325">
                <a:moveTo>
                  <a:pt x="62178" y="143253"/>
                </a:moveTo>
                <a:lnTo>
                  <a:pt x="46938" y="143253"/>
                </a:lnTo>
                <a:lnTo>
                  <a:pt x="46938" y="103020"/>
                </a:lnTo>
                <a:lnTo>
                  <a:pt x="62178" y="103020"/>
                </a:lnTo>
                <a:lnTo>
                  <a:pt x="62178" y="143253"/>
                </a:lnTo>
                <a:close/>
              </a:path>
              <a:path w="528319" h="187325">
                <a:moveTo>
                  <a:pt x="118870" y="143253"/>
                </a:moveTo>
                <a:lnTo>
                  <a:pt x="103630" y="143253"/>
                </a:lnTo>
                <a:lnTo>
                  <a:pt x="103630" y="103020"/>
                </a:lnTo>
                <a:lnTo>
                  <a:pt x="118870" y="103020"/>
                </a:lnTo>
                <a:lnTo>
                  <a:pt x="118870" y="143253"/>
                </a:lnTo>
                <a:close/>
              </a:path>
              <a:path w="528319" h="187325">
                <a:moveTo>
                  <a:pt x="165808" y="156258"/>
                </a:moveTo>
                <a:lnTo>
                  <a:pt x="0" y="156258"/>
                </a:lnTo>
                <a:lnTo>
                  <a:pt x="0" y="143253"/>
                </a:lnTo>
                <a:lnTo>
                  <a:pt x="165808" y="143253"/>
                </a:lnTo>
                <a:lnTo>
                  <a:pt x="165808" y="156258"/>
                </a:lnTo>
                <a:close/>
              </a:path>
              <a:path w="528319" h="187325">
                <a:moveTo>
                  <a:pt x="333242" y="107491"/>
                </a:moveTo>
                <a:lnTo>
                  <a:pt x="317799" y="107491"/>
                </a:lnTo>
                <a:lnTo>
                  <a:pt x="317799" y="0"/>
                </a:lnTo>
                <a:lnTo>
                  <a:pt x="333242" y="0"/>
                </a:lnTo>
                <a:lnTo>
                  <a:pt x="333242" y="107491"/>
                </a:lnTo>
                <a:close/>
              </a:path>
              <a:path w="528319" h="187325">
                <a:moveTo>
                  <a:pt x="287726" y="23774"/>
                </a:moveTo>
                <a:lnTo>
                  <a:pt x="188160" y="23774"/>
                </a:lnTo>
                <a:lnTo>
                  <a:pt x="188160" y="10972"/>
                </a:lnTo>
                <a:lnTo>
                  <a:pt x="287726" y="10972"/>
                </a:lnTo>
                <a:lnTo>
                  <a:pt x="287726" y="23774"/>
                </a:lnTo>
                <a:close/>
              </a:path>
              <a:path w="528319" h="187325">
                <a:moveTo>
                  <a:pt x="296894" y="85545"/>
                </a:moveTo>
                <a:lnTo>
                  <a:pt x="222906" y="85545"/>
                </a:lnTo>
                <a:lnTo>
                  <a:pt x="236317" y="85139"/>
                </a:lnTo>
                <a:lnTo>
                  <a:pt x="243023" y="84733"/>
                </a:lnTo>
                <a:lnTo>
                  <a:pt x="251760" y="84326"/>
                </a:lnTo>
                <a:lnTo>
                  <a:pt x="256840" y="35559"/>
                </a:lnTo>
                <a:lnTo>
                  <a:pt x="271674" y="36981"/>
                </a:lnTo>
                <a:lnTo>
                  <a:pt x="265781" y="83717"/>
                </a:lnTo>
                <a:lnTo>
                  <a:pt x="296646" y="83717"/>
                </a:lnTo>
                <a:lnTo>
                  <a:pt x="296894" y="85545"/>
                </a:lnTo>
                <a:close/>
              </a:path>
              <a:path w="528319" h="187325">
                <a:moveTo>
                  <a:pt x="184299" y="98550"/>
                </a:moveTo>
                <a:lnTo>
                  <a:pt x="182877" y="85952"/>
                </a:lnTo>
                <a:lnTo>
                  <a:pt x="199437" y="85926"/>
                </a:lnTo>
                <a:lnTo>
                  <a:pt x="209292" y="85749"/>
                </a:lnTo>
                <a:lnTo>
                  <a:pt x="204212" y="37185"/>
                </a:lnTo>
                <a:lnTo>
                  <a:pt x="218842" y="35965"/>
                </a:lnTo>
                <a:lnTo>
                  <a:pt x="222906" y="85545"/>
                </a:lnTo>
                <a:lnTo>
                  <a:pt x="296894" y="85545"/>
                </a:lnTo>
                <a:lnTo>
                  <a:pt x="228675" y="97950"/>
                </a:lnTo>
                <a:lnTo>
                  <a:pt x="203333" y="98528"/>
                </a:lnTo>
                <a:lnTo>
                  <a:pt x="184299" y="98550"/>
                </a:lnTo>
                <a:close/>
              </a:path>
              <a:path w="528319" h="187325">
                <a:moveTo>
                  <a:pt x="296646" y="83717"/>
                </a:moveTo>
                <a:lnTo>
                  <a:pt x="265781" y="83717"/>
                </a:lnTo>
                <a:lnTo>
                  <a:pt x="275058" y="83101"/>
                </a:lnTo>
                <a:lnTo>
                  <a:pt x="281326" y="82599"/>
                </a:lnTo>
                <a:lnTo>
                  <a:pt x="287440" y="81945"/>
                </a:lnTo>
                <a:lnTo>
                  <a:pt x="296260" y="80872"/>
                </a:lnTo>
                <a:lnTo>
                  <a:pt x="296646" y="83717"/>
                </a:lnTo>
                <a:close/>
              </a:path>
              <a:path w="528319" h="187325">
                <a:moveTo>
                  <a:pt x="277363" y="186941"/>
                </a:moveTo>
                <a:lnTo>
                  <a:pt x="232863" y="177187"/>
                </a:lnTo>
                <a:lnTo>
                  <a:pt x="220062" y="160322"/>
                </a:lnTo>
                <a:lnTo>
                  <a:pt x="220062" y="138580"/>
                </a:lnTo>
                <a:lnTo>
                  <a:pt x="253518" y="114222"/>
                </a:lnTo>
                <a:lnTo>
                  <a:pt x="277363" y="112164"/>
                </a:lnTo>
                <a:lnTo>
                  <a:pt x="288255" y="112240"/>
                </a:lnTo>
                <a:lnTo>
                  <a:pt x="323690" y="124559"/>
                </a:lnTo>
                <a:lnTo>
                  <a:pt x="277363" y="124559"/>
                </a:lnTo>
                <a:lnTo>
                  <a:pt x="265338" y="124666"/>
                </a:lnTo>
                <a:lnTo>
                  <a:pt x="258123" y="125410"/>
                </a:lnTo>
                <a:lnTo>
                  <a:pt x="252832" y="127431"/>
                </a:lnTo>
                <a:lnTo>
                  <a:pt x="246579" y="131366"/>
                </a:lnTo>
                <a:lnTo>
                  <a:pt x="236317" y="138173"/>
                </a:lnTo>
                <a:lnTo>
                  <a:pt x="236317" y="157274"/>
                </a:lnTo>
                <a:lnTo>
                  <a:pt x="245055" y="168043"/>
                </a:lnTo>
                <a:lnTo>
                  <a:pt x="263546" y="174546"/>
                </a:lnTo>
                <a:lnTo>
                  <a:pt x="323665" y="174546"/>
                </a:lnTo>
                <a:lnTo>
                  <a:pt x="321660" y="177187"/>
                </a:lnTo>
                <a:lnTo>
                  <a:pt x="308757" y="182064"/>
                </a:lnTo>
                <a:lnTo>
                  <a:pt x="301009" y="184883"/>
                </a:lnTo>
                <a:lnTo>
                  <a:pt x="295156" y="186331"/>
                </a:lnTo>
                <a:lnTo>
                  <a:pt x="288255" y="186864"/>
                </a:lnTo>
                <a:lnTo>
                  <a:pt x="277363" y="186941"/>
                </a:lnTo>
                <a:close/>
              </a:path>
              <a:path w="528319" h="187325">
                <a:moveTo>
                  <a:pt x="323665" y="174546"/>
                </a:moveTo>
                <a:lnTo>
                  <a:pt x="291181" y="174546"/>
                </a:lnTo>
                <a:lnTo>
                  <a:pt x="309468" y="168043"/>
                </a:lnTo>
                <a:lnTo>
                  <a:pt x="318003" y="157274"/>
                </a:lnTo>
                <a:lnTo>
                  <a:pt x="318003" y="138173"/>
                </a:lnTo>
                <a:lnTo>
                  <a:pt x="307843" y="131366"/>
                </a:lnTo>
                <a:lnTo>
                  <a:pt x="301652" y="127431"/>
                </a:lnTo>
                <a:lnTo>
                  <a:pt x="296413" y="125410"/>
                </a:lnTo>
                <a:lnTo>
                  <a:pt x="289269" y="124666"/>
                </a:lnTo>
                <a:lnTo>
                  <a:pt x="277363" y="124559"/>
                </a:lnTo>
                <a:lnTo>
                  <a:pt x="323690" y="124559"/>
                </a:lnTo>
                <a:lnTo>
                  <a:pt x="334461" y="138580"/>
                </a:lnTo>
                <a:lnTo>
                  <a:pt x="334461" y="160322"/>
                </a:lnTo>
                <a:lnTo>
                  <a:pt x="323665" y="174546"/>
                </a:lnTo>
                <a:close/>
              </a:path>
              <a:path w="528319" h="187325">
                <a:moveTo>
                  <a:pt x="503521" y="61568"/>
                </a:moveTo>
                <a:lnTo>
                  <a:pt x="387293" y="61568"/>
                </a:lnTo>
                <a:lnTo>
                  <a:pt x="387293" y="3047"/>
                </a:lnTo>
                <a:lnTo>
                  <a:pt x="503521" y="3047"/>
                </a:lnTo>
                <a:lnTo>
                  <a:pt x="503521" y="15036"/>
                </a:lnTo>
                <a:lnTo>
                  <a:pt x="402532" y="15036"/>
                </a:lnTo>
                <a:lnTo>
                  <a:pt x="402532" y="49376"/>
                </a:lnTo>
                <a:lnTo>
                  <a:pt x="503521" y="49376"/>
                </a:lnTo>
                <a:lnTo>
                  <a:pt x="503521" y="61568"/>
                </a:lnTo>
                <a:close/>
              </a:path>
              <a:path w="528319" h="187325">
                <a:moveTo>
                  <a:pt x="503521" y="49376"/>
                </a:moveTo>
                <a:lnTo>
                  <a:pt x="488281" y="49376"/>
                </a:lnTo>
                <a:lnTo>
                  <a:pt x="488281" y="15036"/>
                </a:lnTo>
                <a:lnTo>
                  <a:pt x="503521" y="15036"/>
                </a:lnTo>
                <a:lnTo>
                  <a:pt x="503521" y="49376"/>
                </a:lnTo>
                <a:close/>
              </a:path>
              <a:path w="528319" h="187325">
                <a:moveTo>
                  <a:pt x="453128" y="80059"/>
                </a:moveTo>
                <a:lnTo>
                  <a:pt x="437889" y="80059"/>
                </a:lnTo>
                <a:lnTo>
                  <a:pt x="437889" y="61568"/>
                </a:lnTo>
                <a:lnTo>
                  <a:pt x="453128" y="61568"/>
                </a:lnTo>
                <a:lnTo>
                  <a:pt x="453128" y="80059"/>
                </a:lnTo>
                <a:close/>
              </a:path>
              <a:path w="528319" h="187325">
                <a:moveTo>
                  <a:pt x="528311" y="92657"/>
                </a:moveTo>
                <a:lnTo>
                  <a:pt x="362503" y="92657"/>
                </a:lnTo>
                <a:lnTo>
                  <a:pt x="362503" y="80059"/>
                </a:lnTo>
                <a:lnTo>
                  <a:pt x="528311" y="80059"/>
                </a:lnTo>
                <a:lnTo>
                  <a:pt x="528311" y="92657"/>
                </a:lnTo>
                <a:close/>
              </a:path>
              <a:path w="528319" h="187325">
                <a:moveTo>
                  <a:pt x="508601" y="185315"/>
                </a:moveTo>
                <a:lnTo>
                  <a:pt x="393592" y="185315"/>
                </a:lnTo>
                <a:lnTo>
                  <a:pt x="388309" y="180032"/>
                </a:lnTo>
                <a:lnTo>
                  <a:pt x="388309" y="141424"/>
                </a:lnTo>
                <a:lnTo>
                  <a:pt x="488485" y="141424"/>
                </a:lnTo>
                <a:lnTo>
                  <a:pt x="488485" y="122324"/>
                </a:lnTo>
                <a:lnTo>
                  <a:pt x="387089" y="122324"/>
                </a:lnTo>
                <a:lnTo>
                  <a:pt x="387089" y="109726"/>
                </a:lnTo>
                <a:lnTo>
                  <a:pt x="503318" y="109726"/>
                </a:lnTo>
                <a:lnTo>
                  <a:pt x="503318" y="153413"/>
                </a:lnTo>
                <a:lnTo>
                  <a:pt x="403142" y="153413"/>
                </a:lnTo>
                <a:lnTo>
                  <a:pt x="403142" y="172514"/>
                </a:lnTo>
                <a:lnTo>
                  <a:pt x="508601" y="172514"/>
                </a:lnTo>
                <a:lnTo>
                  <a:pt x="508601" y="185315"/>
                </a:lnTo>
                <a:close/>
              </a:path>
            </a:pathLst>
          </a:custGeom>
          <a:solidFill>
            <a:srgbClr val="403322">
              <a:alpha val="76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088454" y="7339307"/>
            <a:ext cx="1122045" cy="184150"/>
          </a:xfrm>
          <a:custGeom>
            <a:avLst/>
            <a:gdLst/>
            <a:ahLst/>
            <a:cxnLst/>
            <a:rect l="l" t="t" r="r" b="b"/>
            <a:pathLst>
              <a:path w="1122045" h="184150">
                <a:moveTo>
                  <a:pt x="143660" y="176781"/>
                </a:moveTo>
                <a:lnTo>
                  <a:pt x="128217" y="176781"/>
                </a:lnTo>
                <a:lnTo>
                  <a:pt x="128217" y="406"/>
                </a:lnTo>
                <a:lnTo>
                  <a:pt x="143660" y="406"/>
                </a:lnTo>
                <a:lnTo>
                  <a:pt x="143660" y="69493"/>
                </a:lnTo>
                <a:lnTo>
                  <a:pt x="172920" y="69493"/>
                </a:lnTo>
                <a:lnTo>
                  <a:pt x="172920" y="82497"/>
                </a:lnTo>
                <a:lnTo>
                  <a:pt x="143660" y="82497"/>
                </a:lnTo>
                <a:lnTo>
                  <a:pt x="143660" y="176781"/>
                </a:lnTo>
                <a:close/>
              </a:path>
              <a:path w="1122045" h="184150">
                <a:moveTo>
                  <a:pt x="11785" y="137157"/>
                </a:moveTo>
                <a:lnTo>
                  <a:pt x="0" y="127201"/>
                </a:lnTo>
                <a:lnTo>
                  <a:pt x="10367" y="115347"/>
                </a:lnTo>
                <a:lnTo>
                  <a:pt x="16649" y="107808"/>
                </a:lnTo>
                <a:lnTo>
                  <a:pt x="38185" y="72571"/>
                </a:lnTo>
                <a:lnTo>
                  <a:pt x="44906" y="11785"/>
                </a:lnTo>
                <a:lnTo>
                  <a:pt x="60552" y="11785"/>
                </a:lnTo>
                <a:lnTo>
                  <a:pt x="60441" y="44969"/>
                </a:lnTo>
                <a:lnTo>
                  <a:pt x="59663" y="54304"/>
                </a:lnTo>
                <a:lnTo>
                  <a:pt x="57552" y="62800"/>
                </a:lnTo>
                <a:lnTo>
                  <a:pt x="53440" y="74573"/>
                </a:lnTo>
                <a:lnTo>
                  <a:pt x="54456" y="75182"/>
                </a:lnTo>
                <a:lnTo>
                  <a:pt x="67668" y="75182"/>
                </a:lnTo>
                <a:lnTo>
                  <a:pt x="72264" y="81075"/>
                </a:lnTo>
                <a:lnTo>
                  <a:pt x="51205" y="81075"/>
                </a:lnTo>
                <a:lnTo>
                  <a:pt x="50189" y="82294"/>
                </a:lnTo>
                <a:lnTo>
                  <a:pt x="26237" y="119771"/>
                </a:lnTo>
                <a:lnTo>
                  <a:pt x="20735" y="126507"/>
                </a:lnTo>
                <a:lnTo>
                  <a:pt x="11785" y="137157"/>
                </a:lnTo>
                <a:close/>
              </a:path>
              <a:path w="1122045" h="184150">
                <a:moveTo>
                  <a:pt x="67668" y="75182"/>
                </a:moveTo>
                <a:lnTo>
                  <a:pt x="54456" y="75182"/>
                </a:lnTo>
                <a:lnTo>
                  <a:pt x="57504" y="72744"/>
                </a:lnTo>
                <a:lnTo>
                  <a:pt x="59739" y="71118"/>
                </a:lnTo>
                <a:lnTo>
                  <a:pt x="64413" y="71118"/>
                </a:lnTo>
                <a:lnTo>
                  <a:pt x="66242" y="73354"/>
                </a:lnTo>
                <a:lnTo>
                  <a:pt x="67668" y="75182"/>
                </a:lnTo>
                <a:close/>
              </a:path>
              <a:path w="1122045" h="184150">
                <a:moveTo>
                  <a:pt x="94080" y="134516"/>
                </a:moveTo>
                <a:lnTo>
                  <a:pt x="54253" y="82294"/>
                </a:lnTo>
                <a:lnTo>
                  <a:pt x="53643" y="81075"/>
                </a:lnTo>
                <a:lnTo>
                  <a:pt x="72264" y="81075"/>
                </a:lnTo>
                <a:lnTo>
                  <a:pt x="105865" y="124153"/>
                </a:lnTo>
                <a:lnTo>
                  <a:pt x="94080" y="134516"/>
                </a:lnTo>
                <a:close/>
              </a:path>
              <a:path w="1122045" h="184150">
                <a:moveTo>
                  <a:pt x="334258" y="176374"/>
                </a:moveTo>
                <a:lnTo>
                  <a:pt x="318815" y="176374"/>
                </a:lnTo>
                <a:lnTo>
                  <a:pt x="318815" y="0"/>
                </a:lnTo>
                <a:lnTo>
                  <a:pt x="334258" y="0"/>
                </a:lnTo>
                <a:lnTo>
                  <a:pt x="334258" y="176374"/>
                </a:lnTo>
                <a:close/>
              </a:path>
              <a:path w="1122045" h="184150">
                <a:moveTo>
                  <a:pt x="236114" y="131468"/>
                </a:moveTo>
                <a:lnTo>
                  <a:pt x="193892" y="106954"/>
                </a:lnTo>
                <a:lnTo>
                  <a:pt x="188456" y="63397"/>
                </a:lnTo>
                <a:lnTo>
                  <a:pt x="188568" y="53932"/>
                </a:lnTo>
                <a:lnTo>
                  <a:pt x="209383" y="17605"/>
                </a:lnTo>
                <a:lnTo>
                  <a:pt x="236114" y="11175"/>
                </a:lnTo>
                <a:lnTo>
                  <a:pt x="248654" y="11413"/>
                </a:lnTo>
                <a:lnTo>
                  <a:pt x="256421" y="13080"/>
                </a:lnTo>
                <a:lnTo>
                  <a:pt x="262646" y="17605"/>
                </a:lnTo>
                <a:lnTo>
                  <a:pt x="268549" y="24180"/>
                </a:lnTo>
                <a:lnTo>
                  <a:pt x="222094" y="24180"/>
                </a:lnTo>
                <a:lnTo>
                  <a:pt x="213375" y="34340"/>
                </a:lnTo>
                <a:lnTo>
                  <a:pt x="208465" y="40352"/>
                </a:lnTo>
                <a:lnTo>
                  <a:pt x="205901" y="45427"/>
                </a:lnTo>
                <a:lnTo>
                  <a:pt x="204957" y="52197"/>
                </a:lnTo>
                <a:lnTo>
                  <a:pt x="204936" y="53932"/>
                </a:lnTo>
                <a:lnTo>
                  <a:pt x="204957" y="90446"/>
                </a:lnTo>
                <a:lnTo>
                  <a:pt x="205901" y="97216"/>
                </a:lnTo>
                <a:lnTo>
                  <a:pt x="208465" y="102292"/>
                </a:lnTo>
                <a:lnTo>
                  <a:pt x="213458" y="108405"/>
                </a:lnTo>
                <a:lnTo>
                  <a:pt x="222094" y="118463"/>
                </a:lnTo>
                <a:lnTo>
                  <a:pt x="269688" y="118463"/>
                </a:lnTo>
                <a:lnTo>
                  <a:pt x="267022" y="120835"/>
                </a:lnTo>
                <a:lnTo>
                  <a:pt x="260701" y="124864"/>
                </a:lnTo>
                <a:lnTo>
                  <a:pt x="254259" y="128682"/>
                </a:lnTo>
                <a:lnTo>
                  <a:pt x="249551" y="130642"/>
                </a:lnTo>
                <a:lnTo>
                  <a:pt x="244271" y="131365"/>
                </a:lnTo>
                <a:lnTo>
                  <a:pt x="236114" y="131468"/>
                </a:lnTo>
                <a:close/>
              </a:path>
              <a:path w="1122045" h="184150">
                <a:moveTo>
                  <a:pt x="269688" y="118463"/>
                </a:moveTo>
                <a:lnTo>
                  <a:pt x="249932" y="118463"/>
                </a:lnTo>
                <a:lnTo>
                  <a:pt x="258567" y="108303"/>
                </a:lnTo>
                <a:lnTo>
                  <a:pt x="263560" y="102134"/>
                </a:lnTo>
                <a:lnTo>
                  <a:pt x="266124" y="97051"/>
                </a:lnTo>
                <a:lnTo>
                  <a:pt x="267052" y="90446"/>
                </a:lnTo>
                <a:lnTo>
                  <a:pt x="267088" y="53932"/>
                </a:lnTo>
                <a:lnTo>
                  <a:pt x="267052" y="52197"/>
                </a:lnTo>
                <a:lnTo>
                  <a:pt x="266124" y="45592"/>
                </a:lnTo>
                <a:lnTo>
                  <a:pt x="263560" y="40509"/>
                </a:lnTo>
                <a:lnTo>
                  <a:pt x="258481" y="34238"/>
                </a:lnTo>
                <a:lnTo>
                  <a:pt x="249932" y="24180"/>
                </a:lnTo>
                <a:lnTo>
                  <a:pt x="268549" y="24180"/>
                </a:lnTo>
                <a:lnTo>
                  <a:pt x="283569" y="63397"/>
                </a:lnTo>
                <a:lnTo>
                  <a:pt x="283567" y="83045"/>
                </a:lnTo>
                <a:lnTo>
                  <a:pt x="270886" y="117396"/>
                </a:lnTo>
                <a:lnTo>
                  <a:pt x="269688" y="118463"/>
                </a:lnTo>
                <a:close/>
              </a:path>
              <a:path w="1122045" h="184150">
                <a:moveTo>
                  <a:pt x="510633" y="109116"/>
                </a:moveTo>
                <a:lnTo>
                  <a:pt x="388105" y="109116"/>
                </a:lnTo>
                <a:lnTo>
                  <a:pt x="388105" y="10972"/>
                </a:lnTo>
                <a:lnTo>
                  <a:pt x="507179" y="10972"/>
                </a:lnTo>
                <a:lnTo>
                  <a:pt x="507179" y="23977"/>
                </a:lnTo>
                <a:lnTo>
                  <a:pt x="403548" y="23977"/>
                </a:lnTo>
                <a:lnTo>
                  <a:pt x="403548" y="53847"/>
                </a:lnTo>
                <a:lnTo>
                  <a:pt x="504334" y="53847"/>
                </a:lnTo>
                <a:lnTo>
                  <a:pt x="504334" y="66242"/>
                </a:lnTo>
                <a:lnTo>
                  <a:pt x="403752" y="66242"/>
                </a:lnTo>
                <a:lnTo>
                  <a:pt x="403752" y="96112"/>
                </a:lnTo>
                <a:lnTo>
                  <a:pt x="510633" y="96112"/>
                </a:lnTo>
                <a:lnTo>
                  <a:pt x="510633" y="109116"/>
                </a:lnTo>
                <a:close/>
              </a:path>
              <a:path w="1122045" h="184150">
                <a:moveTo>
                  <a:pt x="530140" y="156258"/>
                </a:moveTo>
                <a:lnTo>
                  <a:pt x="364331" y="156258"/>
                </a:lnTo>
                <a:lnTo>
                  <a:pt x="364331" y="143050"/>
                </a:lnTo>
                <a:lnTo>
                  <a:pt x="530140" y="143050"/>
                </a:lnTo>
                <a:lnTo>
                  <a:pt x="530140" y="156258"/>
                </a:lnTo>
                <a:close/>
              </a:path>
              <a:path w="1122045" h="184150">
                <a:moveTo>
                  <a:pt x="697777" y="98144"/>
                </a:moveTo>
                <a:lnTo>
                  <a:pt x="682131" y="98144"/>
                </a:lnTo>
                <a:lnTo>
                  <a:pt x="682131" y="0"/>
                </a:lnTo>
                <a:lnTo>
                  <a:pt x="697777" y="0"/>
                </a:lnTo>
                <a:lnTo>
                  <a:pt x="697777" y="98144"/>
                </a:lnTo>
                <a:close/>
              </a:path>
              <a:path w="1122045" h="184150">
                <a:moveTo>
                  <a:pt x="611622" y="92454"/>
                </a:moveTo>
                <a:lnTo>
                  <a:pt x="584800" y="92454"/>
                </a:lnTo>
                <a:lnTo>
                  <a:pt x="563464" y="81888"/>
                </a:lnTo>
                <a:lnTo>
                  <a:pt x="551476" y="62178"/>
                </a:lnTo>
                <a:lnTo>
                  <a:pt x="551476" y="35762"/>
                </a:lnTo>
                <a:lnTo>
                  <a:pt x="563464" y="16052"/>
                </a:lnTo>
                <a:lnTo>
                  <a:pt x="584800" y="5486"/>
                </a:lnTo>
                <a:lnTo>
                  <a:pt x="611622" y="5486"/>
                </a:lnTo>
                <a:lnTo>
                  <a:pt x="632958" y="16052"/>
                </a:lnTo>
                <a:lnTo>
                  <a:pt x="634317" y="18287"/>
                </a:lnTo>
                <a:lnTo>
                  <a:pt x="584597" y="18287"/>
                </a:lnTo>
                <a:lnTo>
                  <a:pt x="567731" y="33121"/>
                </a:lnTo>
                <a:lnTo>
                  <a:pt x="567731" y="64616"/>
                </a:lnTo>
                <a:lnTo>
                  <a:pt x="584597" y="79653"/>
                </a:lnTo>
                <a:lnTo>
                  <a:pt x="634317" y="79653"/>
                </a:lnTo>
                <a:lnTo>
                  <a:pt x="632958" y="81888"/>
                </a:lnTo>
                <a:lnTo>
                  <a:pt x="611622" y="92454"/>
                </a:lnTo>
                <a:close/>
              </a:path>
              <a:path w="1122045" h="184150">
                <a:moveTo>
                  <a:pt x="634317" y="79653"/>
                </a:moveTo>
                <a:lnTo>
                  <a:pt x="611622" y="79653"/>
                </a:lnTo>
                <a:lnTo>
                  <a:pt x="628487" y="64616"/>
                </a:lnTo>
                <a:lnTo>
                  <a:pt x="628487" y="33121"/>
                </a:lnTo>
                <a:lnTo>
                  <a:pt x="611825" y="18287"/>
                </a:lnTo>
                <a:lnTo>
                  <a:pt x="634317" y="18287"/>
                </a:lnTo>
                <a:lnTo>
                  <a:pt x="644946" y="35762"/>
                </a:lnTo>
                <a:lnTo>
                  <a:pt x="644946" y="62178"/>
                </a:lnTo>
                <a:lnTo>
                  <a:pt x="634317" y="79653"/>
                </a:lnTo>
                <a:close/>
              </a:path>
              <a:path w="1122045" h="184150">
                <a:moveTo>
                  <a:pt x="697777" y="183689"/>
                </a:moveTo>
                <a:lnTo>
                  <a:pt x="591505" y="183689"/>
                </a:lnTo>
                <a:lnTo>
                  <a:pt x="586222" y="178406"/>
                </a:lnTo>
                <a:lnTo>
                  <a:pt x="586222" y="109319"/>
                </a:lnTo>
                <a:lnTo>
                  <a:pt x="601259" y="109319"/>
                </a:lnTo>
                <a:lnTo>
                  <a:pt x="601259" y="132687"/>
                </a:lnTo>
                <a:lnTo>
                  <a:pt x="697777" y="132687"/>
                </a:lnTo>
                <a:lnTo>
                  <a:pt x="697777" y="145895"/>
                </a:lnTo>
                <a:lnTo>
                  <a:pt x="601259" y="145895"/>
                </a:lnTo>
                <a:lnTo>
                  <a:pt x="601259" y="170482"/>
                </a:lnTo>
                <a:lnTo>
                  <a:pt x="697777" y="170482"/>
                </a:lnTo>
                <a:lnTo>
                  <a:pt x="697777" y="183689"/>
                </a:lnTo>
                <a:close/>
              </a:path>
              <a:path w="1122045" h="184150">
                <a:moveTo>
                  <a:pt x="697777" y="132687"/>
                </a:moveTo>
                <a:lnTo>
                  <a:pt x="682334" y="132687"/>
                </a:lnTo>
                <a:lnTo>
                  <a:pt x="682334" y="109319"/>
                </a:lnTo>
                <a:lnTo>
                  <a:pt x="697777" y="109319"/>
                </a:lnTo>
                <a:lnTo>
                  <a:pt x="697777" y="132687"/>
                </a:lnTo>
                <a:close/>
              </a:path>
              <a:path w="1122045" h="184150">
                <a:moveTo>
                  <a:pt x="697777" y="170482"/>
                </a:moveTo>
                <a:lnTo>
                  <a:pt x="682334" y="170482"/>
                </a:lnTo>
                <a:lnTo>
                  <a:pt x="682334" y="145895"/>
                </a:lnTo>
                <a:lnTo>
                  <a:pt x="697777" y="145895"/>
                </a:lnTo>
                <a:lnTo>
                  <a:pt x="697777" y="170482"/>
                </a:lnTo>
                <a:close/>
              </a:path>
              <a:path w="1122045" h="184150">
                <a:moveTo>
                  <a:pt x="878013" y="176374"/>
                </a:moveTo>
                <a:lnTo>
                  <a:pt x="862570" y="176374"/>
                </a:lnTo>
                <a:lnTo>
                  <a:pt x="862570" y="0"/>
                </a:lnTo>
                <a:lnTo>
                  <a:pt x="878013" y="0"/>
                </a:lnTo>
                <a:lnTo>
                  <a:pt x="878013" y="176374"/>
                </a:lnTo>
                <a:close/>
              </a:path>
              <a:path w="1122045" h="184150">
                <a:moveTo>
                  <a:pt x="759752" y="128014"/>
                </a:moveTo>
                <a:lnTo>
                  <a:pt x="737604" y="128014"/>
                </a:lnTo>
                <a:lnTo>
                  <a:pt x="737604" y="14223"/>
                </a:lnTo>
                <a:lnTo>
                  <a:pt x="753047" y="14223"/>
                </a:lnTo>
                <a:lnTo>
                  <a:pt x="753047" y="114806"/>
                </a:lnTo>
                <a:lnTo>
                  <a:pt x="838951" y="114806"/>
                </a:lnTo>
                <a:lnTo>
                  <a:pt x="840015" y="121511"/>
                </a:lnTo>
                <a:lnTo>
                  <a:pt x="820130" y="125270"/>
                </a:lnTo>
                <a:lnTo>
                  <a:pt x="805142" y="127201"/>
                </a:lnTo>
                <a:lnTo>
                  <a:pt x="787524" y="127912"/>
                </a:lnTo>
                <a:lnTo>
                  <a:pt x="759752" y="128014"/>
                </a:lnTo>
                <a:close/>
              </a:path>
              <a:path w="1122045" h="184150">
                <a:moveTo>
                  <a:pt x="838951" y="114806"/>
                </a:moveTo>
                <a:lnTo>
                  <a:pt x="759143" y="114806"/>
                </a:lnTo>
                <a:lnTo>
                  <a:pt x="787006" y="114710"/>
                </a:lnTo>
                <a:lnTo>
                  <a:pt x="804507" y="114044"/>
                </a:lnTo>
                <a:lnTo>
                  <a:pt x="819035" y="112234"/>
                </a:lnTo>
                <a:lnTo>
                  <a:pt x="837983" y="108710"/>
                </a:lnTo>
                <a:lnTo>
                  <a:pt x="838951" y="114806"/>
                </a:lnTo>
                <a:close/>
              </a:path>
              <a:path w="1122045" h="184150">
                <a:moveTo>
                  <a:pt x="1049918" y="176781"/>
                </a:moveTo>
                <a:lnTo>
                  <a:pt x="1034475" y="176781"/>
                </a:lnTo>
                <a:lnTo>
                  <a:pt x="1034475" y="406"/>
                </a:lnTo>
                <a:lnTo>
                  <a:pt x="1049918" y="406"/>
                </a:lnTo>
                <a:lnTo>
                  <a:pt x="1049918" y="69493"/>
                </a:lnTo>
                <a:lnTo>
                  <a:pt x="1079178" y="69493"/>
                </a:lnTo>
                <a:lnTo>
                  <a:pt x="1079178" y="82497"/>
                </a:lnTo>
                <a:lnTo>
                  <a:pt x="1049918" y="82497"/>
                </a:lnTo>
                <a:lnTo>
                  <a:pt x="1049918" y="176781"/>
                </a:lnTo>
                <a:close/>
              </a:path>
              <a:path w="1122045" h="184150">
                <a:moveTo>
                  <a:pt x="937550" y="130045"/>
                </a:moveTo>
                <a:lnTo>
                  <a:pt x="916011" y="130045"/>
                </a:lnTo>
                <a:lnTo>
                  <a:pt x="916011" y="14426"/>
                </a:lnTo>
                <a:lnTo>
                  <a:pt x="997086" y="14426"/>
                </a:lnTo>
                <a:lnTo>
                  <a:pt x="997086" y="27431"/>
                </a:lnTo>
                <a:lnTo>
                  <a:pt x="931454" y="27431"/>
                </a:lnTo>
                <a:lnTo>
                  <a:pt x="931454" y="117244"/>
                </a:lnTo>
                <a:lnTo>
                  <a:pt x="1014105" y="117244"/>
                </a:lnTo>
                <a:lnTo>
                  <a:pt x="1015171" y="123746"/>
                </a:lnTo>
                <a:lnTo>
                  <a:pt x="996470" y="127388"/>
                </a:lnTo>
                <a:lnTo>
                  <a:pt x="982151" y="129258"/>
                </a:lnTo>
                <a:lnTo>
                  <a:pt x="964937" y="129947"/>
                </a:lnTo>
                <a:lnTo>
                  <a:pt x="937550" y="130045"/>
                </a:lnTo>
                <a:close/>
              </a:path>
              <a:path w="1122045" h="184150">
                <a:moveTo>
                  <a:pt x="1014105" y="117244"/>
                </a:moveTo>
                <a:lnTo>
                  <a:pt x="937346" y="117244"/>
                </a:lnTo>
                <a:lnTo>
                  <a:pt x="963676" y="117152"/>
                </a:lnTo>
                <a:lnTo>
                  <a:pt x="980348" y="116507"/>
                </a:lnTo>
                <a:lnTo>
                  <a:pt x="994467" y="114758"/>
                </a:lnTo>
                <a:lnTo>
                  <a:pt x="1013139" y="111351"/>
                </a:lnTo>
                <a:lnTo>
                  <a:pt x="1014105" y="117244"/>
                </a:lnTo>
                <a:close/>
              </a:path>
              <a:path w="1122045" h="184150">
                <a:moveTo>
                  <a:pt x="1115753" y="158696"/>
                </a:moveTo>
                <a:lnTo>
                  <a:pt x="1102749" y="158696"/>
                </a:lnTo>
                <a:lnTo>
                  <a:pt x="1096856" y="152194"/>
                </a:lnTo>
                <a:lnTo>
                  <a:pt x="1096856" y="138986"/>
                </a:lnTo>
                <a:lnTo>
                  <a:pt x="1102749" y="132484"/>
                </a:lnTo>
                <a:lnTo>
                  <a:pt x="1115753" y="132484"/>
                </a:lnTo>
                <a:lnTo>
                  <a:pt x="1121646" y="138986"/>
                </a:lnTo>
                <a:lnTo>
                  <a:pt x="1121646" y="152194"/>
                </a:lnTo>
                <a:lnTo>
                  <a:pt x="1115753" y="158696"/>
                </a:lnTo>
                <a:close/>
              </a:path>
            </a:pathLst>
          </a:custGeom>
          <a:solidFill>
            <a:srgbClr val="403322">
              <a:alpha val="76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889420" y="7727665"/>
            <a:ext cx="53340" cy="17780"/>
          </a:xfrm>
          <a:custGeom>
            <a:avLst/>
            <a:gdLst/>
            <a:ahLst/>
            <a:cxnLst/>
            <a:rect l="l" t="t" r="r" b="b"/>
            <a:pathLst>
              <a:path w="53340" h="17779">
                <a:moveTo>
                  <a:pt x="0" y="17474"/>
                </a:moveTo>
                <a:lnTo>
                  <a:pt x="0" y="0"/>
                </a:lnTo>
                <a:lnTo>
                  <a:pt x="53034" y="0"/>
                </a:lnTo>
                <a:lnTo>
                  <a:pt x="53034" y="17474"/>
                </a:lnTo>
                <a:lnTo>
                  <a:pt x="0" y="17474"/>
                </a:lnTo>
                <a:close/>
              </a:path>
            </a:pathLst>
          </a:custGeom>
          <a:solidFill>
            <a:srgbClr val="403322">
              <a:alpha val="76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012099" y="7641916"/>
            <a:ext cx="576580" cy="184785"/>
          </a:xfrm>
          <a:custGeom>
            <a:avLst/>
            <a:gdLst/>
            <a:ahLst/>
            <a:cxnLst/>
            <a:rect l="l" t="t" r="r" b="b"/>
            <a:pathLst>
              <a:path w="576580" h="184784">
                <a:moveTo>
                  <a:pt x="143050" y="97331"/>
                </a:moveTo>
                <a:lnTo>
                  <a:pt x="22758" y="97331"/>
                </a:lnTo>
                <a:lnTo>
                  <a:pt x="22758" y="10972"/>
                </a:lnTo>
                <a:lnTo>
                  <a:pt x="143050" y="10972"/>
                </a:lnTo>
                <a:lnTo>
                  <a:pt x="143050" y="23977"/>
                </a:lnTo>
                <a:lnTo>
                  <a:pt x="38201" y="23977"/>
                </a:lnTo>
                <a:lnTo>
                  <a:pt x="38201" y="84326"/>
                </a:lnTo>
                <a:lnTo>
                  <a:pt x="143050" y="84326"/>
                </a:lnTo>
                <a:lnTo>
                  <a:pt x="143050" y="97331"/>
                </a:lnTo>
                <a:close/>
              </a:path>
              <a:path w="576580" h="184784">
                <a:moveTo>
                  <a:pt x="143050" y="84326"/>
                </a:moveTo>
                <a:lnTo>
                  <a:pt x="127607" y="84326"/>
                </a:lnTo>
                <a:lnTo>
                  <a:pt x="127607" y="23977"/>
                </a:lnTo>
                <a:lnTo>
                  <a:pt x="143050" y="23977"/>
                </a:lnTo>
                <a:lnTo>
                  <a:pt x="143050" y="84326"/>
                </a:lnTo>
                <a:close/>
              </a:path>
              <a:path w="576580" h="184784">
                <a:moveTo>
                  <a:pt x="90625" y="143253"/>
                </a:moveTo>
                <a:lnTo>
                  <a:pt x="75182" y="143253"/>
                </a:lnTo>
                <a:lnTo>
                  <a:pt x="75182" y="97331"/>
                </a:lnTo>
                <a:lnTo>
                  <a:pt x="90625" y="97331"/>
                </a:lnTo>
                <a:lnTo>
                  <a:pt x="90625" y="143253"/>
                </a:lnTo>
                <a:close/>
              </a:path>
              <a:path w="576580" h="184784">
                <a:moveTo>
                  <a:pt x="165808" y="156258"/>
                </a:moveTo>
                <a:lnTo>
                  <a:pt x="0" y="156258"/>
                </a:lnTo>
                <a:lnTo>
                  <a:pt x="0" y="143253"/>
                </a:lnTo>
                <a:lnTo>
                  <a:pt x="165808" y="143253"/>
                </a:lnTo>
                <a:lnTo>
                  <a:pt x="165808" y="156258"/>
                </a:lnTo>
                <a:close/>
              </a:path>
              <a:path w="576580" h="184784">
                <a:moveTo>
                  <a:pt x="323082" y="176781"/>
                </a:moveTo>
                <a:lnTo>
                  <a:pt x="307640" y="176781"/>
                </a:lnTo>
                <a:lnTo>
                  <a:pt x="307640" y="406"/>
                </a:lnTo>
                <a:lnTo>
                  <a:pt x="323082" y="406"/>
                </a:lnTo>
                <a:lnTo>
                  <a:pt x="323082" y="69493"/>
                </a:lnTo>
                <a:lnTo>
                  <a:pt x="352343" y="69493"/>
                </a:lnTo>
                <a:lnTo>
                  <a:pt x="352343" y="82497"/>
                </a:lnTo>
                <a:lnTo>
                  <a:pt x="323082" y="82497"/>
                </a:lnTo>
                <a:lnTo>
                  <a:pt x="323082" y="176781"/>
                </a:lnTo>
                <a:close/>
              </a:path>
              <a:path w="576580" h="184784">
                <a:moveTo>
                  <a:pt x="270251" y="57098"/>
                </a:moveTo>
                <a:lnTo>
                  <a:pt x="255418" y="57098"/>
                </a:lnTo>
                <a:lnTo>
                  <a:pt x="255418" y="12395"/>
                </a:lnTo>
                <a:lnTo>
                  <a:pt x="270251" y="12395"/>
                </a:lnTo>
                <a:lnTo>
                  <a:pt x="270251" y="57098"/>
                </a:lnTo>
                <a:close/>
              </a:path>
              <a:path w="576580" h="184784">
                <a:moveTo>
                  <a:pt x="270251" y="128826"/>
                </a:moveTo>
                <a:lnTo>
                  <a:pt x="187347" y="128826"/>
                </a:lnTo>
                <a:lnTo>
                  <a:pt x="187347" y="12598"/>
                </a:lnTo>
                <a:lnTo>
                  <a:pt x="202384" y="12598"/>
                </a:lnTo>
                <a:lnTo>
                  <a:pt x="202384" y="57098"/>
                </a:lnTo>
                <a:lnTo>
                  <a:pt x="270251" y="57098"/>
                </a:lnTo>
                <a:lnTo>
                  <a:pt x="270251" y="70102"/>
                </a:lnTo>
                <a:lnTo>
                  <a:pt x="202384" y="70102"/>
                </a:lnTo>
                <a:lnTo>
                  <a:pt x="202384" y="115822"/>
                </a:lnTo>
                <a:lnTo>
                  <a:pt x="270251" y="115822"/>
                </a:lnTo>
                <a:lnTo>
                  <a:pt x="270251" y="128826"/>
                </a:lnTo>
                <a:close/>
              </a:path>
              <a:path w="576580" h="184784">
                <a:moveTo>
                  <a:pt x="270251" y="115822"/>
                </a:moveTo>
                <a:lnTo>
                  <a:pt x="255418" y="115822"/>
                </a:lnTo>
                <a:lnTo>
                  <a:pt x="255418" y="70102"/>
                </a:lnTo>
                <a:lnTo>
                  <a:pt x="270251" y="70102"/>
                </a:lnTo>
                <a:lnTo>
                  <a:pt x="270251" y="115822"/>
                </a:lnTo>
                <a:close/>
              </a:path>
              <a:path w="576580" h="184784">
                <a:moveTo>
                  <a:pt x="514697" y="92454"/>
                </a:moveTo>
                <a:lnTo>
                  <a:pt x="499051" y="92454"/>
                </a:lnTo>
                <a:lnTo>
                  <a:pt x="499051" y="0"/>
                </a:lnTo>
                <a:lnTo>
                  <a:pt x="514697" y="0"/>
                </a:lnTo>
                <a:lnTo>
                  <a:pt x="514697" y="92454"/>
                </a:lnTo>
                <a:close/>
              </a:path>
              <a:path w="576580" h="184784">
                <a:moveTo>
                  <a:pt x="428542" y="88797"/>
                </a:moveTo>
                <a:lnTo>
                  <a:pt x="401720" y="88797"/>
                </a:lnTo>
                <a:lnTo>
                  <a:pt x="380384" y="78433"/>
                </a:lnTo>
                <a:lnTo>
                  <a:pt x="368395" y="59333"/>
                </a:lnTo>
                <a:lnTo>
                  <a:pt x="368395" y="33730"/>
                </a:lnTo>
                <a:lnTo>
                  <a:pt x="380384" y="14630"/>
                </a:lnTo>
                <a:lnTo>
                  <a:pt x="401720" y="4267"/>
                </a:lnTo>
                <a:lnTo>
                  <a:pt x="428542" y="4267"/>
                </a:lnTo>
                <a:lnTo>
                  <a:pt x="449877" y="14630"/>
                </a:lnTo>
                <a:lnTo>
                  <a:pt x="451280" y="16865"/>
                </a:lnTo>
                <a:lnTo>
                  <a:pt x="401516" y="16865"/>
                </a:lnTo>
                <a:lnTo>
                  <a:pt x="384651" y="31495"/>
                </a:lnTo>
                <a:lnTo>
                  <a:pt x="384651" y="61568"/>
                </a:lnTo>
                <a:lnTo>
                  <a:pt x="401720" y="76198"/>
                </a:lnTo>
                <a:lnTo>
                  <a:pt x="451280" y="76198"/>
                </a:lnTo>
                <a:lnTo>
                  <a:pt x="449877" y="78433"/>
                </a:lnTo>
                <a:lnTo>
                  <a:pt x="428542" y="88797"/>
                </a:lnTo>
                <a:close/>
              </a:path>
              <a:path w="576580" h="184784">
                <a:moveTo>
                  <a:pt x="451280" y="76198"/>
                </a:moveTo>
                <a:lnTo>
                  <a:pt x="428542" y="76198"/>
                </a:lnTo>
                <a:lnTo>
                  <a:pt x="445407" y="61568"/>
                </a:lnTo>
                <a:lnTo>
                  <a:pt x="445407" y="31292"/>
                </a:lnTo>
                <a:lnTo>
                  <a:pt x="428745" y="16865"/>
                </a:lnTo>
                <a:lnTo>
                  <a:pt x="451280" y="16865"/>
                </a:lnTo>
                <a:lnTo>
                  <a:pt x="461866" y="33730"/>
                </a:lnTo>
                <a:lnTo>
                  <a:pt x="461866" y="59333"/>
                </a:lnTo>
                <a:lnTo>
                  <a:pt x="451280" y="76198"/>
                </a:lnTo>
                <a:close/>
              </a:path>
              <a:path w="576580" h="184784">
                <a:moveTo>
                  <a:pt x="519574" y="184705"/>
                </a:moveTo>
                <a:lnTo>
                  <a:pt x="406800" y="184705"/>
                </a:lnTo>
                <a:lnTo>
                  <a:pt x="401516" y="179422"/>
                </a:lnTo>
                <a:lnTo>
                  <a:pt x="401516" y="137564"/>
                </a:lnTo>
                <a:lnTo>
                  <a:pt x="499051" y="137564"/>
                </a:lnTo>
                <a:lnTo>
                  <a:pt x="499051" y="116634"/>
                </a:lnTo>
                <a:lnTo>
                  <a:pt x="400297" y="116634"/>
                </a:lnTo>
                <a:lnTo>
                  <a:pt x="400297" y="103630"/>
                </a:lnTo>
                <a:lnTo>
                  <a:pt x="514697" y="103630"/>
                </a:lnTo>
                <a:lnTo>
                  <a:pt x="514697" y="150568"/>
                </a:lnTo>
                <a:lnTo>
                  <a:pt x="417163" y="150568"/>
                </a:lnTo>
                <a:lnTo>
                  <a:pt x="417163" y="171498"/>
                </a:lnTo>
                <a:lnTo>
                  <a:pt x="519574" y="171498"/>
                </a:lnTo>
                <a:lnTo>
                  <a:pt x="519574" y="184705"/>
                </a:lnTo>
                <a:close/>
              </a:path>
              <a:path w="576580" h="184784">
                <a:moveTo>
                  <a:pt x="557572" y="183283"/>
                </a:moveTo>
                <a:lnTo>
                  <a:pt x="543957" y="183283"/>
                </a:lnTo>
                <a:lnTo>
                  <a:pt x="550053" y="176781"/>
                </a:lnTo>
                <a:lnTo>
                  <a:pt x="557572" y="165199"/>
                </a:lnTo>
                <a:lnTo>
                  <a:pt x="559197" y="158087"/>
                </a:lnTo>
                <a:lnTo>
                  <a:pt x="555133" y="157071"/>
                </a:lnTo>
                <a:lnTo>
                  <a:pt x="551273" y="151381"/>
                </a:lnTo>
                <a:lnTo>
                  <a:pt x="551273" y="139189"/>
                </a:lnTo>
                <a:lnTo>
                  <a:pt x="557165" y="132484"/>
                </a:lnTo>
                <a:lnTo>
                  <a:pt x="570170" y="132484"/>
                </a:lnTo>
                <a:lnTo>
                  <a:pt x="576063" y="139189"/>
                </a:lnTo>
                <a:lnTo>
                  <a:pt x="576063" y="155648"/>
                </a:lnTo>
                <a:lnTo>
                  <a:pt x="566309" y="175765"/>
                </a:lnTo>
                <a:lnTo>
                  <a:pt x="557572" y="183283"/>
                </a:lnTo>
                <a:close/>
              </a:path>
            </a:pathLst>
          </a:custGeom>
          <a:solidFill>
            <a:srgbClr val="403322">
              <a:alpha val="76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670165" y="7641916"/>
            <a:ext cx="948055" cy="180340"/>
          </a:xfrm>
          <a:custGeom>
            <a:avLst/>
            <a:gdLst/>
            <a:ahLst/>
            <a:cxnLst/>
            <a:rect l="l" t="t" r="r" b="b"/>
            <a:pathLst>
              <a:path w="948055" h="180340">
                <a:moveTo>
                  <a:pt x="17068" y="156258"/>
                </a:moveTo>
                <a:lnTo>
                  <a:pt x="0" y="156258"/>
                </a:lnTo>
                <a:lnTo>
                  <a:pt x="0" y="14426"/>
                </a:lnTo>
                <a:lnTo>
                  <a:pt x="56488" y="14426"/>
                </a:lnTo>
                <a:lnTo>
                  <a:pt x="67691" y="14596"/>
                </a:lnTo>
                <a:lnTo>
                  <a:pt x="74484" y="15785"/>
                </a:lnTo>
                <a:lnTo>
                  <a:pt x="79619" y="19013"/>
                </a:lnTo>
                <a:lnTo>
                  <a:pt x="85850" y="25298"/>
                </a:lnTo>
                <a:lnTo>
                  <a:pt x="89606" y="29463"/>
                </a:lnTo>
                <a:lnTo>
                  <a:pt x="17068" y="29463"/>
                </a:lnTo>
                <a:lnTo>
                  <a:pt x="17068" y="80669"/>
                </a:lnTo>
                <a:lnTo>
                  <a:pt x="89606" y="80669"/>
                </a:lnTo>
                <a:lnTo>
                  <a:pt x="85850" y="84834"/>
                </a:lnTo>
                <a:lnTo>
                  <a:pt x="79619" y="91119"/>
                </a:lnTo>
                <a:lnTo>
                  <a:pt x="74484" y="94346"/>
                </a:lnTo>
                <a:lnTo>
                  <a:pt x="67691" y="95535"/>
                </a:lnTo>
                <a:lnTo>
                  <a:pt x="56488" y="95705"/>
                </a:lnTo>
                <a:lnTo>
                  <a:pt x="17068" y="95705"/>
                </a:lnTo>
                <a:lnTo>
                  <a:pt x="17068" y="156258"/>
                </a:lnTo>
                <a:close/>
              </a:path>
              <a:path w="948055" h="180340">
                <a:moveTo>
                  <a:pt x="89606" y="80669"/>
                </a:moveTo>
                <a:lnTo>
                  <a:pt x="66648" y="80669"/>
                </a:lnTo>
                <a:lnTo>
                  <a:pt x="77824" y="70102"/>
                </a:lnTo>
                <a:lnTo>
                  <a:pt x="77824" y="40029"/>
                </a:lnTo>
                <a:lnTo>
                  <a:pt x="66648" y="29463"/>
                </a:lnTo>
                <a:lnTo>
                  <a:pt x="89606" y="29463"/>
                </a:lnTo>
                <a:lnTo>
                  <a:pt x="91783" y="31878"/>
                </a:lnTo>
                <a:lnTo>
                  <a:pt x="94829" y="37172"/>
                </a:lnTo>
                <a:lnTo>
                  <a:pt x="95951" y="43971"/>
                </a:lnTo>
                <a:lnTo>
                  <a:pt x="96112" y="55066"/>
                </a:lnTo>
                <a:lnTo>
                  <a:pt x="95951" y="66161"/>
                </a:lnTo>
                <a:lnTo>
                  <a:pt x="94829" y="72960"/>
                </a:lnTo>
                <a:lnTo>
                  <a:pt x="91783" y="78254"/>
                </a:lnTo>
                <a:lnTo>
                  <a:pt x="89606" y="80669"/>
                </a:lnTo>
                <a:close/>
              </a:path>
              <a:path w="948055" h="180340">
                <a:moveTo>
                  <a:pt x="173123" y="158696"/>
                </a:moveTo>
                <a:lnTo>
                  <a:pt x="131061" y="140307"/>
                </a:lnTo>
                <a:lnTo>
                  <a:pt x="116025" y="86155"/>
                </a:lnTo>
                <a:lnTo>
                  <a:pt x="116260" y="65180"/>
                </a:lnTo>
                <a:lnTo>
                  <a:pt x="140177" y="20089"/>
                </a:lnTo>
                <a:lnTo>
                  <a:pt x="173123" y="11988"/>
                </a:lnTo>
                <a:lnTo>
                  <a:pt x="183650" y="12115"/>
                </a:lnTo>
                <a:lnTo>
                  <a:pt x="212526" y="27228"/>
                </a:lnTo>
                <a:lnTo>
                  <a:pt x="163979" y="27228"/>
                </a:lnTo>
                <a:lnTo>
                  <a:pt x="149552" y="34137"/>
                </a:lnTo>
                <a:lnTo>
                  <a:pt x="139596" y="46938"/>
                </a:lnTo>
                <a:lnTo>
                  <a:pt x="134313" y="64616"/>
                </a:lnTo>
                <a:lnTo>
                  <a:pt x="134313" y="96721"/>
                </a:lnTo>
                <a:lnTo>
                  <a:pt x="150635" y="138227"/>
                </a:lnTo>
                <a:lnTo>
                  <a:pt x="173123" y="143456"/>
                </a:lnTo>
                <a:lnTo>
                  <a:pt x="212454" y="143456"/>
                </a:lnTo>
                <a:lnTo>
                  <a:pt x="210991" y="144833"/>
                </a:lnTo>
                <a:lnTo>
                  <a:pt x="203603" y="150060"/>
                </a:lnTo>
                <a:lnTo>
                  <a:pt x="196040" y="155053"/>
                </a:lnTo>
                <a:lnTo>
                  <a:pt x="190344" y="157617"/>
                </a:lnTo>
                <a:lnTo>
                  <a:pt x="183658" y="158561"/>
                </a:lnTo>
                <a:lnTo>
                  <a:pt x="173123" y="158696"/>
                </a:lnTo>
                <a:close/>
              </a:path>
              <a:path w="948055" h="180340">
                <a:moveTo>
                  <a:pt x="208073" y="51408"/>
                </a:moveTo>
                <a:lnTo>
                  <a:pt x="203806" y="40436"/>
                </a:lnTo>
                <a:lnTo>
                  <a:pt x="186331" y="27228"/>
                </a:lnTo>
                <a:lnTo>
                  <a:pt x="212526" y="27228"/>
                </a:lnTo>
                <a:lnTo>
                  <a:pt x="214512" y="29082"/>
                </a:lnTo>
                <a:lnTo>
                  <a:pt x="217825" y="34375"/>
                </a:lnTo>
                <a:lnTo>
                  <a:pt x="221890" y="43077"/>
                </a:lnTo>
                <a:lnTo>
                  <a:pt x="208073" y="51408"/>
                </a:lnTo>
                <a:close/>
              </a:path>
              <a:path w="948055" h="180340">
                <a:moveTo>
                  <a:pt x="212454" y="143456"/>
                </a:moveTo>
                <a:lnTo>
                  <a:pt x="186737" y="143456"/>
                </a:lnTo>
                <a:lnTo>
                  <a:pt x="205025" y="129436"/>
                </a:lnTo>
                <a:lnTo>
                  <a:pt x="209292" y="117854"/>
                </a:lnTo>
                <a:lnTo>
                  <a:pt x="222906" y="126388"/>
                </a:lnTo>
                <a:lnTo>
                  <a:pt x="218833" y="135216"/>
                </a:lnTo>
                <a:lnTo>
                  <a:pt x="215464" y="140624"/>
                </a:lnTo>
                <a:lnTo>
                  <a:pt x="212454" y="143456"/>
                </a:lnTo>
                <a:close/>
              </a:path>
              <a:path w="948055" h="180340">
                <a:moveTo>
                  <a:pt x="389528" y="62584"/>
                </a:moveTo>
                <a:lnTo>
                  <a:pt x="374288" y="62584"/>
                </a:lnTo>
                <a:lnTo>
                  <a:pt x="374288" y="0"/>
                </a:lnTo>
                <a:lnTo>
                  <a:pt x="389528" y="0"/>
                </a:lnTo>
                <a:lnTo>
                  <a:pt x="389528" y="62584"/>
                </a:lnTo>
                <a:close/>
              </a:path>
              <a:path w="948055" h="180340">
                <a:moveTo>
                  <a:pt x="330194" y="57098"/>
                </a:moveTo>
                <a:lnTo>
                  <a:pt x="315361" y="57098"/>
                </a:lnTo>
                <a:lnTo>
                  <a:pt x="315361" y="12395"/>
                </a:lnTo>
                <a:lnTo>
                  <a:pt x="330194" y="12395"/>
                </a:lnTo>
                <a:lnTo>
                  <a:pt x="330194" y="57098"/>
                </a:lnTo>
                <a:close/>
              </a:path>
              <a:path w="948055" h="180340">
                <a:moveTo>
                  <a:pt x="330194" y="128826"/>
                </a:moveTo>
                <a:lnTo>
                  <a:pt x="248103" y="128826"/>
                </a:lnTo>
                <a:lnTo>
                  <a:pt x="248103" y="12598"/>
                </a:lnTo>
                <a:lnTo>
                  <a:pt x="262936" y="12598"/>
                </a:lnTo>
                <a:lnTo>
                  <a:pt x="262936" y="57098"/>
                </a:lnTo>
                <a:lnTo>
                  <a:pt x="330194" y="57098"/>
                </a:lnTo>
                <a:lnTo>
                  <a:pt x="330194" y="62584"/>
                </a:lnTo>
                <a:lnTo>
                  <a:pt x="389528" y="62584"/>
                </a:lnTo>
                <a:lnTo>
                  <a:pt x="389528" y="70102"/>
                </a:lnTo>
                <a:lnTo>
                  <a:pt x="262936" y="70102"/>
                </a:lnTo>
                <a:lnTo>
                  <a:pt x="262936" y="115822"/>
                </a:lnTo>
                <a:lnTo>
                  <a:pt x="330194" y="115822"/>
                </a:lnTo>
                <a:lnTo>
                  <a:pt x="330194" y="128826"/>
                </a:lnTo>
                <a:close/>
              </a:path>
              <a:path w="948055" h="180340">
                <a:moveTo>
                  <a:pt x="330194" y="115822"/>
                </a:moveTo>
                <a:lnTo>
                  <a:pt x="315361" y="115822"/>
                </a:lnTo>
                <a:lnTo>
                  <a:pt x="315361" y="70102"/>
                </a:lnTo>
                <a:lnTo>
                  <a:pt x="389528" y="70102"/>
                </a:lnTo>
                <a:lnTo>
                  <a:pt x="389528" y="75589"/>
                </a:lnTo>
                <a:lnTo>
                  <a:pt x="330194" y="75589"/>
                </a:lnTo>
                <a:lnTo>
                  <a:pt x="330194" y="115822"/>
                </a:lnTo>
                <a:close/>
              </a:path>
              <a:path w="948055" h="180340">
                <a:moveTo>
                  <a:pt x="389528" y="176374"/>
                </a:moveTo>
                <a:lnTo>
                  <a:pt x="374288" y="176374"/>
                </a:lnTo>
                <a:lnTo>
                  <a:pt x="374288" y="75589"/>
                </a:lnTo>
                <a:lnTo>
                  <a:pt x="389528" y="75589"/>
                </a:lnTo>
                <a:lnTo>
                  <a:pt x="389528" y="176374"/>
                </a:lnTo>
                <a:close/>
              </a:path>
              <a:path w="948055" h="180340">
                <a:moveTo>
                  <a:pt x="571592" y="133906"/>
                </a:moveTo>
                <a:lnTo>
                  <a:pt x="556149" y="133906"/>
                </a:lnTo>
                <a:lnTo>
                  <a:pt x="556149" y="60959"/>
                </a:lnTo>
                <a:lnTo>
                  <a:pt x="519167" y="60959"/>
                </a:lnTo>
                <a:lnTo>
                  <a:pt x="519167" y="47954"/>
                </a:lnTo>
                <a:lnTo>
                  <a:pt x="556149" y="47954"/>
                </a:lnTo>
                <a:lnTo>
                  <a:pt x="556149" y="0"/>
                </a:lnTo>
                <a:lnTo>
                  <a:pt x="571592" y="0"/>
                </a:lnTo>
                <a:lnTo>
                  <a:pt x="571592" y="133906"/>
                </a:lnTo>
                <a:close/>
              </a:path>
              <a:path w="948055" h="180340">
                <a:moveTo>
                  <a:pt x="521809" y="26009"/>
                </a:moveTo>
                <a:lnTo>
                  <a:pt x="429151" y="26009"/>
                </a:lnTo>
                <a:lnTo>
                  <a:pt x="429151" y="13207"/>
                </a:lnTo>
                <a:lnTo>
                  <a:pt x="521809" y="13207"/>
                </a:lnTo>
                <a:lnTo>
                  <a:pt x="521809" y="26009"/>
                </a:lnTo>
                <a:close/>
              </a:path>
              <a:path w="948055" h="180340">
                <a:moveTo>
                  <a:pt x="435450" y="107897"/>
                </a:moveTo>
                <a:lnTo>
                  <a:pt x="423868" y="97940"/>
                </a:lnTo>
                <a:lnTo>
                  <a:pt x="433882" y="89316"/>
                </a:lnTo>
                <a:lnTo>
                  <a:pt x="439971" y="83805"/>
                </a:lnTo>
                <a:lnTo>
                  <a:pt x="444613" y="79038"/>
                </a:lnTo>
                <a:lnTo>
                  <a:pt x="450284" y="72642"/>
                </a:lnTo>
                <a:lnTo>
                  <a:pt x="459631" y="61975"/>
                </a:lnTo>
                <a:lnTo>
                  <a:pt x="467962" y="41045"/>
                </a:lnTo>
                <a:lnTo>
                  <a:pt x="467962" y="26009"/>
                </a:lnTo>
                <a:lnTo>
                  <a:pt x="483405" y="26009"/>
                </a:lnTo>
                <a:lnTo>
                  <a:pt x="483294" y="39531"/>
                </a:lnTo>
                <a:lnTo>
                  <a:pt x="482516" y="46455"/>
                </a:lnTo>
                <a:lnTo>
                  <a:pt x="480404" y="52656"/>
                </a:lnTo>
                <a:lnTo>
                  <a:pt x="476293" y="61162"/>
                </a:lnTo>
                <a:lnTo>
                  <a:pt x="477512" y="61771"/>
                </a:lnTo>
                <a:lnTo>
                  <a:pt x="491939" y="61771"/>
                </a:lnTo>
                <a:lnTo>
                  <a:pt x="497750" y="67054"/>
                </a:lnTo>
                <a:lnTo>
                  <a:pt x="473448" y="67054"/>
                </a:lnTo>
                <a:lnTo>
                  <a:pt x="472229" y="68274"/>
                </a:lnTo>
                <a:lnTo>
                  <a:pt x="466743" y="76808"/>
                </a:lnTo>
                <a:lnTo>
                  <a:pt x="453052" y="91281"/>
                </a:lnTo>
                <a:lnTo>
                  <a:pt x="448963" y="95388"/>
                </a:lnTo>
                <a:lnTo>
                  <a:pt x="443807" y="100237"/>
                </a:lnTo>
                <a:lnTo>
                  <a:pt x="435450" y="107897"/>
                </a:lnTo>
                <a:close/>
              </a:path>
              <a:path w="948055" h="180340">
                <a:moveTo>
                  <a:pt x="491939" y="61771"/>
                </a:moveTo>
                <a:lnTo>
                  <a:pt x="477512" y="61771"/>
                </a:lnTo>
                <a:lnTo>
                  <a:pt x="480560" y="59333"/>
                </a:lnTo>
                <a:lnTo>
                  <a:pt x="482795" y="57707"/>
                </a:lnTo>
                <a:lnTo>
                  <a:pt x="487266" y="57707"/>
                </a:lnTo>
                <a:lnTo>
                  <a:pt x="489704" y="59739"/>
                </a:lnTo>
                <a:lnTo>
                  <a:pt x="491939" y="61771"/>
                </a:lnTo>
                <a:close/>
              </a:path>
              <a:path w="948055" h="180340">
                <a:moveTo>
                  <a:pt x="516323" y="104239"/>
                </a:moveTo>
                <a:lnTo>
                  <a:pt x="477918" y="68274"/>
                </a:lnTo>
                <a:lnTo>
                  <a:pt x="476699" y="67054"/>
                </a:lnTo>
                <a:lnTo>
                  <a:pt x="497750" y="67054"/>
                </a:lnTo>
                <a:lnTo>
                  <a:pt x="527702" y="94283"/>
                </a:lnTo>
                <a:lnTo>
                  <a:pt x="516323" y="104239"/>
                </a:lnTo>
                <a:close/>
              </a:path>
              <a:path w="948055" h="180340">
                <a:moveTo>
                  <a:pt x="575250" y="180235"/>
                </a:moveTo>
                <a:lnTo>
                  <a:pt x="463898" y="180235"/>
                </a:lnTo>
                <a:lnTo>
                  <a:pt x="458615" y="174952"/>
                </a:lnTo>
                <a:lnTo>
                  <a:pt x="458615" y="121714"/>
                </a:lnTo>
                <a:lnTo>
                  <a:pt x="474261" y="121714"/>
                </a:lnTo>
                <a:lnTo>
                  <a:pt x="474261" y="167434"/>
                </a:lnTo>
                <a:lnTo>
                  <a:pt x="575250" y="167434"/>
                </a:lnTo>
                <a:lnTo>
                  <a:pt x="575250" y="180235"/>
                </a:lnTo>
                <a:close/>
              </a:path>
              <a:path w="948055" h="180340">
                <a:moveTo>
                  <a:pt x="683554" y="103833"/>
                </a:moveTo>
                <a:lnTo>
                  <a:pt x="639544" y="93400"/>
                </a:lnTo>
                <a:lnTo>
                  <a:pt x="619656" y="63311"/>
                </a:lnTo>
                <a:lnTo>
                  <a:pt x="619656" y="47228"/>
                </a:lnTo>
                <a:lnTo>
                  <a:pt x="647994" y="13410"/>
                </a:lnTo>
                <a:lnTo>
                  <a:pt x="683554" y="6908"/>
                </a:lnTo>
                <a:lnTo>
                  <a:pt x="695996" y="7010"/>
                </a:lnTo>
                <a:lnTo>
                  <a:pt x="730742" y="19303"/>
                </a:lnTo>
                <a:lnTo>
                  <a:pt x="683554" y="19303"/>
                </a:lnTo>
                <a:lnTo>
                  <a:pt x="674107" y="19375"/>
                </a:lnTo>
                <a:lnTo>
                  <a:pt x="636209" y="43687"/>
                </a:lnTo>
                <a:lnTo>
                  <a:pt x="636330" y="63311"/>
                </a:lnTo>
                <a:lnTo>
                  <a:pt x="669625" y="91086"/>
                </a:lnTo>
                <a:lnTo>
                  <a:pt x="683554" y="91235"/>
                </a:lnTo>
                <a:lnTo>
                  <a:pt x="731056" y="91235"/>
                </a:lnTo>
                <a:lnTo>
                  <a:pt x="727563" y="93400"/>
                </a:lnTo>
                <a:lnTo>
                  <a:pt x="719113" y="97331"/>
                </a:lnTo>
                <a:lnTo>
                  <a:pt x="710442" y="101090"/>
                </a:lnTo>
                <a:lnTo>
                  <a:pt x="703848" y="103020"/>
                </a:lnTo>
                <a:lnTo>
                  <a:pt x="695996" y="103731"/>
                </a:lnTo>
                <a:lnTo>
                  <a:pt x="683554" y="103833"/>
                </a:lnTo>
                <a:close/>
              </a:path>
              <a:path w="948055" h="180340">
                <a:moveTo>
                  <a:pt x="731056" y="91235"/>
                </a:moveTo>
                <a:lnTo>
                  <a:pt x="683554" y="91235"/>
                </a:lnTo>
                <a:lnTo>
                  <a:pt x="697482" y="91086"/>
                </a:lnTo>
                <a:lnTo>
                  <a:pt x="705829" y="90041"/>
                </a:lnTo>
                <a:lnTo>
                  <a:pt x="730899" y="43687"/>
                </a:lnTo>
                <a:lnTo>
                  <a:pt x="720942" y="28447"/>
                </a:lnTo>
                <a:lnTo>
                  <a:pt x="683554" y="19303"/>
                </a:lnTo>
                <a:lnTo>
                  <a:pt x="730742" y="19303"/>
                </a:lnTo>
                <a:lnTo>
                  <a:pt x="747451" y="47228"/>
                </a:lnTo>
                <a:lnTo>
                  <a:pt x="747451" y="63311"/>
                </a:lnTo>
                <a:lnTo>
                  <a:pt x="732613" y="90270"/>
                </a:lnTo>
                <a:lnTo>
                  <a:pt x="731056" y="91235"/>
                </a:lnTo>
                <a:close/>
              </a:path>
              <a:path w="948055" h="180340">
                <a:moveTo>
                  <a:pt x="766458" y="156258"/>
                </a:moveTo>
                <a:lnTo>
                  <a:pt x="600649" y="156258"/>
                </a:lnTo>
                <a:lnTo>
                  <a:pt x="600649" y="143050"/>
                </a:lnTo>
                <a:lnTo>
                  <a:pt x="766458" y="143050"/>
                </a:lnTo>
                <a:lnTo>
                  <a:pt x="766458" y="156258"/>
                </a:lnTo>
                <a:close/>
              </a:path>
              <a:path w="948055" h="180340">
                <a:moveTo>
                  <a:pt x="928609" y="108507"/>
                </a:moveTo>
                <a:lnTo>
                  <a:pt x="806285" y="108507"/>
                </a:lnTo>
                <a:lnTo>
                  <a:pt x="806285" y="53440"/>
                </a:lnTo>
                <a:lnTo>
                  <a:pt x="907883" y="53440"/>
                </a:lnTo>
                <a:lnTo>
                  <a:pt x="907883" y="23570"/>
                </a:lnTo>
                <a:lnTo>
                  <a:pt x="805269" y="23570"/>
                </a:lnTo>
                <a:lnTo>
                  <a:pt x="805269" y="10769"/>
                </a:lnTo>
                <a:lnTo>
                  <a:pt x="923326" y="10769"/>
                </a:lnTo>
                <a:lnTo>
                  <a:pt x="923326" y="65835"/>
                </a:lnTo>
                <a:lnTo>
                  <a:pt x="821727" y="65835"/>
                </a:lnTo>
                <a:lnTo>
                  <a:pt x="821727" y="95705"/>
                </a:lnTo>
                <a:lnTo>
                  <a:pt x="928609" y="95705"/>
                </a:lnTo>
                <a:lnTo>
                  <a:pt x="928609" y="108507"/>
                </a:lnTo>
                <a:close/>
              </a:path>
              <a:path w="948055" h="180340">
                <a:moveTo>
                  <a:pt x="872527" y="143253"/>
                </a:moveTo>
                <a:lnTo>
                  <a:pt x="857084" y="143253"/>
                </a:lnTo>
                <a:lnTo>
                  <a:pt x="857084" y="108507"/>
                </a:lnTo>
                <a:lnTo>
                  <a:pt x="872527" y="108507"/>
                </a:lnTo>
                <a:lnTo>
                  <a:pt x="872527" y="143253"/>
                </a:lnTo>
                <a:close/>
              </a:path>
              <a:path w="948055" h="180340">
                <a:moveTo>
                  <a:pt x="947710" y="156258"/>
                </a:moveTo>
                <a:lnTo>
                  <a:pt x="781901" y="156258"/>
                </a:lnTo>
                <a:lnTo>
                  <a:pt x="781901" y="143253"/>
                </a:lnTo>
                <a:lnTo>
                  <a:pt x="947710" y="143253"/>
                </a:lnTo>
                <a:lnTo>
                  <a:pt x="947710" y="156258"/>
                </a:lnTo>
                <a:close/>
              </a:path>
            </a:pathLst>
          </a:custGeom>
          <a:solidFill>
            <a:srgbClr val="403322">
              <a:alpha val="76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2681317" y="7642322"/>
            <a:ext cx="709930" cy="187325"/>
          </a:xfrm>
          <a:custGeom>
            <a:avLst/>
            <a:gdLst/>
            <a:ahLst/>
            <a:cxnLst/>
            <a:rect l="l" t="t" r="r" b="b"/>
            <a:pathLst>
              <a:path w="709929" h="187325">
                <a:moveTo>
                  <a:pt x="134516" y="89609"/>
                </a:moveTo>
                <a:lnTo>
                  <a:pt x="118870" y="89609"/>
                </a:lnTo>
                <a:lnTo>
                  <a:pt x="123102" y="70601"/>
                </a:lnTo>
                <a:lnTo>
                  <a:pt x="125296" y="57174"/>
                </a:lnTo>
                <a:lnTo>
                  <a:pt x="126156" y="42947"/>
                </a:lnTo>
                <a:lnTo>
                  <a:pt x="126388" y="21538"/>
                </a:lnTo>
                <a:lnTo>
                  <a:pt x="126388" y="20522"/>
                </a:lnTo>
                <a:lnTo>
                  <a:pt x="21945" y="20522"/>
                </a:lnTo>
                <a:lnTo>
                  <a:pt x="21945" y="7518"/>
                </a:lnTo>
                <a:lnTo>
                  <a:pt x="141424" y="7518"/>
                </a:lnTo>
                <a:lnTo>
                  <a:pt x="141317" y="41375"/>
                </a:lnTo>
                <a:lnTo>
                  <a:pt x="140561" y="55523"/>
                </a:lnTo>
                <a:lnTo>
                  <a:pt x="138510" y="69442"/>
                </a:lnTo>
                <a:lnTo>
                  <a:pt x="134516" y="89609"/>
                </a:lnTo>
                <a:close/>
              </a:path>
              <a:path w="709929" h="187325">
                <a:moveTo>
                  <a:pt x="165808" y="102614"/>
                </a:moveTo>
                <a:lnTo>
                  <a:pt x="0" y="102614"/>
                </a:lnTo>
                <a:lnTo>
                  <a:pt x="0" y="89609"/>
                </a:lnTo>
                <a:lnTo>
                  <a:pt x="165808" y="89609"/>
                </a:lnTo>
                <a:lnTo>
                  <a:pt x="165808" y="102614"/>
                </a:lnTo>
                <a:close/>
              </a:path>
              <a:path w="709929" h="187325">
                <a:moveTo>
                  <a:pt x="90422" y="182470"/>
                </a:moveTo>
                <a:lnTo>
                  <a:pt x="74979" y="182470"/>
                </a:lnTo>
                <a:lnTo>
                  <a:pt x="74979" y="102614"/>
                </a:lnTo>
                <a:lnTo>
                  <a:pt x="90422" y="102614"/>
                </a:lnTo>
                <a:lnTo>
                  <a:pt x="90422" y="182470"/>
                </a:lnTo>
                <a:close/>
              </a:path>
              <a:path w="709929" h="187325">
                <a:moveTo>
                  <a:pt x="323692" y="66648"/>
                </a:moveTo>
                <a:lnTo>
                  <a:pt x="206447" y="66648"/>
                </a:lnTo>
                <a:lnTo>
                  <a:pt x="206447" y="4470"/>
                </a:lnTo>
                <a:lnTo>
                  <a:pt x="322066" y="4470"/>
                </a:lnTo>
                <a:lnTo>
                  <a:pt x="322066" y="17068"/>
                </a:lnTo>
                <a:lnTo>
                  <a:pt x="221687" y="17068"/>
                </a:lnTo>
                <a:lnTo>
                  <a:pt x="221687" y="53847"/>
                </a:lnTo>
                <a:lnTo>
                  <a:pt x="323692" y="53847"/>
                </a:lnTo>
                <a:lnTo>
                  <a:pt x="323692" y="66648"/>
                </a:lnTo>
                <a:close/>
              </a:path>
              <a:path w="709929" h="187325">
                <a:moveTo>
                  <a:pt x="271877" y="87781"/>
                </a:moveTo>
                <a:lnTo>
                  <a:pt x="256637" y="87781"/>
                </a:lnTo>
                <a:lnTo>
                  <a:pt x="256637" y="66648"/>
                </a:lnTo>
                <a:lnTo>
                  <a:pt x="271877" y="66648"/>
                </a:lnTo>
                <a:lnTo>
                  <a:pt x="271877" y="87781"/>
                </a:lnTo>
                <a:close/>
              </a:path>
              <a:path w="709929" h="187325">
                <a:moveTo>
                  <a:pt x="347060" y="100988"/>
                </a:moveTo>
                <a:lnTo>
                  <a:pt x="181251" y="100988"/>
                </a:lnTo>
                <a:lnTo>
                  <a:pt x="181251" y="87781"/>
                </a:lnTo>
                <a:lnTo>
                  <a:pt x="347060" y="87781"/>
                </a:lnTo>
                <a:lnTo>
                  <a:pt x="347060" y="100988"/>
                </a:lnTo>
                <a:close/>
              </a:path>
              <a:path w="709929" h="187325">
                <a:moveTo>
                  <a:pt x="264155" y="186941"/>
                </a:moveTo>
                <a:lnTo>
                  <a:pt x="217623" y="177797"/>
                </a:lnTo>
                <a:lnTo>
                  <a:pt x="204212" y="161947"/>
                </a:lnTo>
                <a:lnTo>
                  <a:pt x="204212" y="141424"/>
                </a:lnTo>
                <a:lnTo>
                  <a:pt x="239296" y="118724"/>
                </a:lnTo>
                <a:lnTo>
                  <a:pt x="264155" y="116838"/>
                </a:lnTo>
                <a:lnTo>
                  <a:pt x="275642" y="116908"/>
                </a:lnTo>
                <a:lnTo>
                  <a:pt x="313313" y="129029"/>
                </a:lnTo>
                <a:lnTo>
                  <a:pt x="264155" y="129029"/>
                </a:lnTo>
                <a:lnTo>
                  <a:pt x="251297" y="129126"/>
                </a:lnTo>
                <a:lnTo>
                  <a:pt x="243582" y="129804"/>
                </a:lnTo>
                <a:lnTo>
                  <a:pt x="237924" y="131644"/>
                </a:lnTo>
                <a:lnTo>
                  <a:pt x="231237" y="135227"/>
                </a:lnTo>
                <a:lnTo>
                  <a:pt x="220265" y="141424"/>
                </a:lnTo>
                <a:lnTo>
                  <a:pt x="220265" y="162151"/>
                </a:lnTo>
                <a:lnTo>
                  <a:pt x="313438" y="174546"/>
                </a:lnTo>
                <a:lnTo>
                  <a:pt x="310687" y="177797"/>
                </a:lnTo>
                <a:lnTo>
                  <a:pt x="297175" y="182369"/>
                </a:lnTo>
                <a:lnTo>
                  <a:pt x="289058" y="185012"/>
                </a:lnTo>
                <a:lnTo>
                  <a:pt x="282913" y="186369"/>
                </a:lnTo>
                <a:lnTo>
                  <a:pt x="275644" y="186869"/>
                </a:lnTo>
                <a:lnTo>
                  <a:pt x="264155" y="186941"/>
                </a:lnTo>
                <a:close/>
              </a:path>
              <a:path w="709929" h="187325">
                <a:moveTo>
                  <a:pt x="313438" y="174546"/>
                </a:moveTo>
                <a:lnTo>
                  <a:pt x="264155" y="174546"/>
                </a:lnTo>
                <a:lnTo>
                  <a:pt x="277012" y="174449"/>
                </a:lnTo>
                <a:lnTo>
                  <a:pt x="284716" y="173771"/>
                </a:lnTo>
                <a:lnTo>
                  <a:pt x="290344" y="171931"/>
                </a:lnTo>
                <a:lnTo>
                  <a:pt x="296972" y="168348"/>
                </a:lnTo>
                <a:lnTo>
                  <a:pt x="307843" y="162151"/>
                </a:lnTo>
                <a:lnTo>
                  <a:pt x="307843" y="141424"/>
                </a:lnTo>
                <a:lnTo>
                  <a:pt x="264155" y="129029"/>
                </a:lnTo>
                <a:lnTo>
                  <a:pt x="313313" y="129029"/>
                </a:lnTo>
                <a:lnTo>
                  <a:pt x="324098" y="141424"/>
                </a:lnTo>
                <a:lnTo>
                  <a:pt x="324098" y="161947"/>
                </a:lnTo>
                <a:lnTo>
                  <a:pt x="313438" y="174546"/>
                </a:lnTo>
                <a:close/>
              </a:path>
              <a:path w="709929" h="187325">
                <a:moveTo>
                  <a:pt x="504334" y="176374"/>
                </a:moveTo>
                <a:lnTo>
                  <a:pt x="488891" y="176374"/>
                </a:lnTo>
                <a:lnTo>
                  <a:pt x="488891" y="0"/>
                </a:lnTo>
                <a:lnTo>
                  <a:pt x="504334" y="0"/>
                </a:lnTo>
                <a:lnTo>
                  <a:pt x="504334" y="69086"/>
                </a:lnTo>
                <a:lnTo>
                  <a:pt x="533594" y="69086"/>
                </a:lnTo>
                <a:lnTo>
                  <a:pt x="533594" y="82091"/>
                </a:lnTo>
                <a:lnTo>
                  <a:pt x="504334" y="82091"/>
                </a:lnTo>
                <a:lnTo>
                  <a:pt x="504334" y="176374"/>
                </a:lnTo>
                <a:close/>
              </a:path>
              <a:path w="709929" h="187325">
                <a:moveTo>
                  <a:pt x="375304" y="139189"/>
                </a:moveTo>
                <a:lnTo>
                  <a:pt x="366160" y="127607"/>
                </a:lnTo>
                <a:lnTo>
                  <a:pt x="382365" y="118962"/>
                </a:lnTo>
                <a:lnTo>
                  <a:pt x="392169" y="113307"/>
                </a:lnTo>
                <a:lnTo>
                  <a:pt x="421963" y="88822"/>
                </a:lnTo>
                <a:lnTo>
                  <a:pt x="434841" y="27228"/>
                </a:lnTo>
                <a:lnTo>
                  <a:pt x="371240" y="27228"/>
                </a:lnTo>
                <a:lnTo>
                  <a:pt x="371240" y="14020"/>
                </a:lnTo>
                <a:lnTo>
                  <a:pt x="450284" y="14020"/>
                </a:lnTo>
                <a:lnTo>
                  <a:pt x="450179" y="55548"/>
                </a:lnTo>
                <a:lnTo>
                  <a:pt x="435717" y="95845"/>
                </a:lnTo>
                <a:lnTo>
                  <a:pt x="403256" y="123454"/>
                </a:lnTo>
                <a:lnTo>
                  <a:pt x="392704" y="129698"/>
                </a:lnTo>
                <a:lnTo>
                  <a:pt x="375304" y="139189"/>
                </a:lnTo>
                <a:close/>
              </a:path>
              <a:path w="709929" h="187325">
                <a:moveTo>
                  <a:pt x="685992" y="64210"/>
                </a:moveTo>
                <a:lnTo>
                  <a:pt x="569154" y="64210"/>
                </a:lnTo>
                <a:lnTo>
                  <a:pt x="569154" y="4470"/>
                </a:lnTo>
                <a:lnTo>
                  <a:pt x="584394" y="4470"/>
                </a:lnTo>
                <a:lnTo>
                  <a:pt x="584394" y="51611"/>
                </a:lnTo>
                <a:lnTo>
                  <a:pt x="685992" y="51611"/>
                </a:lnTo>
                <a:lnTo>
                  <a:pt x="685992" y="64210"/>
                </a:lnTo>
                <a:close/>
              </a:path>
              <a:path w="709929" h="187325">
                <a:moveTo>
                  <a:pt x="709563" y="98550"/>
                </a:moveTo>
                <a:lnTo>
                  <a:pt x="543754" y="98550"/>
                </a:lnTo>
                <a:lnTo>
                  <a:pt x="543754" y="85139"/>
                </a:lnTo>
                <a:lnTo>
                  <a:pt x="709563" y="85139"/>
                </a:lnTo>
                <a:lnTo>
                  <a:pt x="709563" y="98550"/>
                </a:lnTo>
                <a:close/>
              </a:path>
              <a:path w="709929" h="187325">
                <a:moveTo>
                  <a:pt x="626659" y="186941"/>
                </a:moveTo>
                <a:lnTo>
                  <a:pt x="581955" y="177187"/>
                </a:lnTo>
                <a:lnTo>
                  <a:pt x="566512" y="151381"/>
                </a:lnTo>
                <a:lnTo>
                  <a:pt x="566512" y="141221"/>
                </a:lnTo>
                <a:lnTo>
                  <a:pt x="601756" y="118317"/>
                </a:lnTo>
                <a:lnTo>
                  <a:pt x="626659" y="116431"/>
                </a:lnTo>
                <a:lnTo>
                  <a:pt x="638147" y="116501"/>
                </a:lnTo>
                <a:lnTo>
                  <a:pt x="675983" y="128623"/>
                </a:lnTo>
                <a:lnTo>
                  <a:pt x="626659" y="128623"/>
                </a:lnTo>
                <a:lnTo>
                  <a:pt x="613798" y="128720"/>
                </a:lnTo>
                <a:lnTo>
                  <a:pt x="606072" y="129398"/>
                </a:lnTo>
                <a:lnTo>
                  <a:pt x="600384" y="131238"/>
                </a:lnTo>
                <a:lnTo>
                  <a:pt x="593639" y="134821"/>
                </a:lnTo>
                <a:lnTo>
                  <a:pt x="582565" y="141018"/>
                </a:lnTo>
                <a:lnTo>
                  <a:pt x="582565" y="162151"/>
                </a:lnTo>
                <a:lnTo>
                  <a:pt x="675366" y="174546"/>
                </a:lnTo>
                <a:lnTo>
                  <a:pt x="671362" y="177187"/>
                </a:lnTo>
                <a:lnTo>
                  <a:pt x="661977" y="182826"/>
                </a:lnTo>
                <a:lnTo>
                  <a:pt x="654192" y="185721"/>
                </a:lnTo>
                <a:lnTo>
                  <a:pt x="643816" y="186788"/>
                </a:lnTo>
                <a:lnTo>
                  <a:pt x="626659" y="186941"/>
                </a:lnTo>
                <a:close/>
              </a:path>
              <a:path w="709929" h="187325">
                <a:moveTo>
                  <a:pt x="675366" y="174546"/>
                </a:moveTo>
                <a:lnTo>
                  <a:pt x="626659" y="174546"/>
                </a:lnTo>
                <a:lnTo>
                  <a:pt x="639633" y="174449"/>
                </a:lnTo>
                <a:lnTo>
                  <a:pt x="647397" y="173771"/>
                </a:lnTo>
                <a:lnTo>
                  <a:pt x="653047" y="171931"/>
                </a:lnTo>
                <a:lnTo>
                  <a:pt x="659678" y="168348"/>
                </a:lnTo>
                <a:lnTo>
                  <a:pt x="670549" y="162151"/>
                </a:lnTo>
                <a:lnTo>
                  <a:pt x="670549" y="141018"/>
                </a:lnTo>
                <a:lnTo>
                  <a:pt x="626659" y="128623"/>
                </a:lnTo>
                <a:lnTo>
                  <a:pt x="675983" y="128623"/>
                </a:lnTo>
                <a:lnTo>
                  <a:pt x="686805" y="141221"/>
                </a:lnTo>
                <a:lnTo>
                  <a:pt x="686805" y="151381"/>
                </a:lnTo>
                <a:lnTo>
                  <a:pt x="686563" y="160814"/>
                </a:lnTo>
                <a:lnTo>
                  <a:pt x="684874" y="166646"/>
                </a:lnTo>
                <a:lnTo>
                  <a:pt x="680290" y="171298"/>
                </a:lnTo>
                <a:lnTo>
                  <a:pt x="675366" y="174546"/>
                </a:lnTo>
                <a:close/>
              </a:path>
            </a:pathLst>
          </a:custGeom>
          <a:solidFill>
            <a:srgbClr val="403322">
              <a:alpha val="76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889420" y="8030274"/>
            <a:ext cx="53340" cy="17780"/>
          </a:xfrm>
          <a:custGeom>
            <a:avLst/>
            <a:gdLst/>
            <a:ahLst/>
            <a:cxnLst/>
            <a:rect l="l" t="t" r="r" b="b"/>
            <a:pathLst>
              <a:path w="53340" h="17779">
                <a:moveTo>
                  <a:pt x="0" y="17474"/>
                </a:moveTo>
                <a:lnTo>
                  <a:pt x="0" y="0"/>
                </a:lnTo>
                <a:lnTo>
                  <a:pt x="53034" y="0"/>
                </a:lnTo>
                <a:lnTo>
                  <a:pt x="53034" y="17474"/>
                </a:lnTo>
                <a:lnTo>
                  <a:pt x="0" y="17474"/>
                </a:lnTo>
                <a:close/>
              </a:path>
            </a:pathLst>
          </a:custGeom>
          <a:solidFill>
            <a:srgbClr val="403322">
              <a:alpha val="76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012099" y="7944525"/>
            <a:ext cx="701040" cy="180340"/>
          </a:xfrm>
          <a:custGeom>
            <a:avLst/>
            <a:gdLst/>
            <a:ahLst/>
            <a:cxnLst/>
            <a:rect l="l" t="t" r="r" b="b"/>
            <a:pathLst>
              <a:path w="701039" h="180340">
                <a:moveTo>
                  <a:pt x="142847" y="103020"/>
                </a:moveTo>
                <a:lnTo>
                  <a:pt x="22961" y="103020"/>
                </a:lnTo>
                <a:lnTo>
                  <a:pt x="22961" y="9550"/>
                </a:lnTo>
                <a:lnTo>
                  <a:pt x="38201" y="9550"/>
                </a:lnTo>
                <a:lnTo>
                  <a:pt x="38201" y="43280"/>
                </a:lnTo>
                <a:lnTo>
                  <a:pt x="142847" y="43280"/>
                </a:lnTo>
                <a:lnTo>
                  <a:pt x="142847" y="56285"/>
                </a:lnTo>
                <a:lnTo>
                  <a:pt x="38201" y="56285"/>
                </a:lnTo>
                <a:lnTo>
                  <a:pt x="38201" y="90016"/>
                </a:lnTo>
                <a:lnTo>
                  <a:pt x="142847" y="90016"/>
                </a:lnTo>
                <a:lnTo>
                  <a:pt x="142847" y="103020"/>
                </a:lnTo>
                <a:close/>
              </a:path>
              <a:path w="701039" h="180340">
                <a:moveTo>
                  <a:pt x="142847" y="43280"/>
                </a:moveTo>
                <a:lnTo>
                  <a:pt x="127607" y="43280"/>
                </a:lnTo>
                <a:lnTo>
                  <a:pt x="127607" y="9550"/>
                </a:lnTo>
                <a:lnTo>
                  <a:pt x="142847" y="9550"/>
                </a:lnTo>
                <a:lnTo>
                  <a:pt x="142847" y="43280"/>
                </a:lnTo>
                <a:close/>
              </a:path>
              <a:path w="701039" h="180340">
                <a:moveTo>
                  <a:pt x="142847" y="90016"/>
                </a:moveTo>
                <a:lnTo>
                  <a:pt x="127607" y="90016"/>
                </a:lnTo>
                <a:lnTo>
                  <a:pt x="127607" y="56285"/>
                </a:lnTo>
                <a:lnTo>
                  <a:pt x="142847" y="56285"/>
                </a:lnTo>
                <a:lnTo>
                  <a:pt x="142847" y="90016"/>
                </a:lnTo>
                <a:close/>
              </a:path>
              <a:path w="701039" h="180340">
                <a:moveTo>
                  <a:pt x="165808" y="156258"/>
                </a:moveTo>
                <a:lnTo>
                  <a:pt x="0" y="156258"/>
                </a:lnTo>
                <a:lnTo>
                  <a:pt x="0" y="143050"/>
                </a:lnTo>
                <a:lnTo>
                  <a:pt x="165808" y="143050"/>
                </a:lnTo>
                <a:lnTo>
                  <a:pt x="165808" y="156258"/>
                </a:lnTo>
                <a:close/>
              </a:path>
              <a:path w="701039" h="180340">
                <a:moveTo>
                  <a:pt x="337916" y="55675"/>
                </a:moveTo>
                <a:lnTo>
                  <a:pt x="322879" y="55675"/>
                </a:lnTo>
                <a:lnTo>
                  <a:pt x="322879" y="0"/>
                </a:lnTo>
                <a:lnTo>
                  <a:pt x="337916" y="0"/>
                </a:lnTo>
                <a:lnTo>
                  <a:pt x="337916" y="55675"/>
                </a:lnTo>
                <a:close/>
              </a:path>
              <a:path w="701039" h="180340">
                <a:moveTo>
                  <a:pt x="295651" y="130045"/>
                </a:moveTo>
                <a:lnTo>
                  <a:pt x="280614" y="130045"/>
                </a:lnTo>
                <a:lnTo>
                  <a:pt x="280614" y="2844"/>
                </a:lnTo>
                <a:lnTo>
                  <a:pt x="295651" y="2844"/>
                </a:lnTo>
                <a:lnTo>
                  <a:pt x="295651" y="55675"/>
                </a:lnTo>
                <a:lnTo>
                  <a:pt x="337916" y="55675"/>
                </a:lnTo>
                <a:lnTo>
                  <a:pt x="337916" y="68477"/>
                </a:lnTo>
                <a:lnTo>
                  <a:pt x="295651" y="68477"/>
                </a:lnTo>
                <a:lnTo>
                  <a:pt x="295651" y="130045"/>
                </a:lnTo>
                <a:close/>
              </a:path>
              <a:path w="701039" h="180340">
                <a:moveTo>
                  <a:pt x="206651" y="108303"/>
                </a:moveTo>
                <a:lnTo>
                  <a:pt x="190192" y="108303"/>
                </a:lnTo>
                <a:lnTo>
                  <a:pt x="190192" y="53643"/>
                </a:lnTo>
                <a:lnTo>
                  <a:pt x="242820" y="53643"/>
                </a:lnTo>
                <a:lnTo>
                  <a:pt x="242820" y="25805"/>
                </a:lnTo>
                <a:lnTo>
                  <a:pt x="189379" y="25805"/>
                </a:lnTo>
                <a:lnTo>
                  <a:pt x="189379" y="13207"/>
                </a:lnTo>
                <a:lnTo>
                  <a:pt x="257247" y="13207"/>
                </a:lnTo>
                <a:lnTo>
                  <a:pt x="257247" y="65835"/>
                </a:lnTo>
                <a:lnTo>
                  <a:pt x="204619" y="65835"/>
                </a:lnTo>
                <a:lnTo>
                  <a:pt x="204619" y="95908"/>
                </a:lnTo>
                <a:lnTo>
                  <a:pt x="269642" y="95908"/>
                </a:lnTo>
                <a:lnTo>
                  <a:pt x="270658" y="102004"/>
                </a:lnTo>
                <a:lnTo>
                  <a:pt x="254456" y="105646"/>
                </a:lnTo>
                <a:lnTo>
                  <a:pt x="242388" y="107516"/>
                </a:lnTo>
                <a:lnTo>
                  <a:pt x="228453" y="108205"/>
                </a:lnTo>
                <a:lnTo>
                  <a:pt x="206651" y="108303"/>
                </a:lnTo>
                <a:close/>
              </a:path>
              <a:path w="701039" h="180340">
                <a:moveTo>
                  <a:pt x="337916" y="135125"/>
                </a:moveTo>
                <a:lnTo>
                  <a:pt x="322879" y="135125"/>
                </a:lnTo>
                <a:lnTo>
                  <a:pt x="322879" y="68477"/>
                </a:lnTo>
                <a:lnTo>
                  <a:pt x="337916" y="68477"/>
                </a:lnTo>
                <a:lnTo>
                  <a:pt x="337916" y="135125"/>
                </a:lnTo>
                <a:close/>
              </a:path>
              <a:path w="701039" h="180340">
                <a:moveTo>
                  <a:pt x="269642" y="95908"/>
                </a:moveTo>
                <a:lnTo>
                  <a:pt x="204619" y="95908"/>
                </a:lnTo>
                <a:lnTo>
                  <a:pt x="220497" y="95883"/>
                </a:lnTo>
                <a:lnTo>
                  <a:pt x="227148" y="95705"/>
                </a:lnTo>
                <a:lnTo>
                  <a:pt x="268626" y="89812"/>
                </a:lnTo>
                <a:lnTo>
                  <a:pt x="269642" y="95908"/>
                </a:lnTo>
                <a:close/>
              </a:path>
              <a:path w="701039" h="180340">
                <a:moveTo>
                  <a:pt x="341777" y="180235"/>
                </a:moveTo>
                <a:lnTo>
                  <a:pt x="225751" y="180235"/>
                </a:lnTo>
                <a:lnTo>
                  <a:pt x="220468" y="174952"/>
                </a:lnTo>
                <a:lnTo>
                  <a:pt x="220468" y="126388"/>
                </a:lnTo>
                <a:lnTo>
                  <a:pt x="235911" y="126388"/>
                </a:lnTo>
                <a:lnTo>
                  <a:pt x="235911" y="167434"/>
                </a:lnTo>
                <a:lnTo>
                  <a:pt x="341777" y="167434"/>
                </a:lnTo>
                <a:lnTo>
                  <a:pt x="341777" y="180235"/>
                </a:lnTo>
                <a:close/>
              </a:path>
              <a:path w="701039" h="180340">
                <a:moveTo>
                  <a:pt x="506772" y="97331"/>
                </a:moveTo>
                <a:lnTo>
                  <a:pt x="386480" y="97331"/>
                </a:lnTo>
                <a:lnTo>
                  <a:pt x="386480" y="12191"/>
                </a:lnTo>
                <a:lnTo>
                  <a:pt x="504944" y="12191"/>
                </a:lnTo>
                <a:lnTo>
                  <a:pt x="504944" y="25399"/>
                </a:lnTo>
                <a:lnTo>
                  <a:pt x="401923" y="25399"/>
                </a:lnTo>
                <a:lnTo>
                  <a:pt x="401923" y="84123"/>
                </a:lnTo>
                <a:lnTo>
                  <a:pt x="506772" y="84123"/>
                </a:lnTo>
                <a:lnTo>
                  <a:pt x="506772" y="97331"/>
                </a:lnTo>
                <a:close/>
              </a:path>
              <a:path w="701039" h="180340">
                <a:moveTo>
                  <a:pt x="528311" y="156258"/>
                </a:moveTo>
                <a:lnTo>
                  <a:pt x="362503" y="156258"/>
                </a:lnTo>
                <a:lnTo>
                  <a:pt x="362503" y="143050"/>
                </a:lnTo>
                <a:lnTo>
                  <a:pt x="528311" y="143050"/>
                </a:lnTo>
                <a:lnTo>
                  <a:pt x="528311" y="156258"/>
                </a:lnTo>
                <a:close/>
              </a:path>
              <a:path w="701039" h="180340">
                <a:moveTo>
                  <a:pt x="700419" y="176374"/>
                </a:moveTo>
                <a:lnTo>
                  <a:pt x="685586" y="176374"/>
                </a:lnTo>
                <a:lnTo>
                  <a:pt x="685586" y="0"/>
                </a:lnTo>
                <a:lnTo>
                  <a:pt x="700419" y="0"/>
                </a:lnTo>
                <a:lnTo>
                  <a:pt x="700419" y="176374"/>
                </a:lnTo>
                <a:close/>
              </a:path>
              <a:path w="701039" h="180340">
                <a:moveTo>
                  <a:pt x="659983" y="66242"/>
                </a:moveTo>
                <a:lnTo>
                  <a:pt x="645556" y="66242"/>
                </a:lnTo>
                <a:lnTo>
                  <a:pt x="645556" y="3047"/>
                </a:lnTo>
                <a:lnTo>
                  <a:pt x="659983" y="3047"/>
                </a:lnTo>
                <a:lnTo>
                  <a:pt x="659983" y="66242"/>
                </a:lnTo>
                <a:close/>
              </a:path>
              <a:path w="701039" h="180340">
                <a:moveTo>
                  <a:pt x="585816" y="132077"/>
                </a:moveTo>
                <a:lnTo>
                  <a:pt x="549602" y="108372"/>
                </a:lnTo>
                <a:lnTo>
                  <a:pt x="545045" y="66242"/>
                </a:lnTo>
                <a:lnTo>
                  <a:pt x="545145" y="56207"/>
                </a:lnTo>
                <a:lnTo>
                  <a:pt x="562585" y="20845"/>
                </a:lnTo>
                <a:lnTo>
                  <a:pt x="585816" y="14630"/>
                </a:lnTo>
                <a:lnTo>
                  <a:pt x="596085" y="14833"/>
                </a:lnTo>
                <a:lnTo>
                  <a:pt x="602440" y="16255"/>
                </a:lnTo>
                <a:lnTo>
                  <a:pt x="607518" y="20116"/>
                </a:lnTo>
                <a:lnTo>
                  <a:pt x="613437" y="27025"/>
                </a:lnTo>
                <a:lnTo>
                  <a:pt x="574437" y="27025"/>
                </a:lnTo>
                <a:lnTo>
                  <a:pt x="567630" y="36372"/>
                </a:lnTo>
                <a:lnTo>
                  <a:pt x="563694" y="42055"/>
                </a:lnTo>
                <a:lnTo>
                  <a:pt x="561674" y="46786"/>
                </a:lnTo>
                <a:lnTo>
                  <a:pt x="560929" y="53116"/>
                </a:lnTo>
                <a:lnTo>
                  <a:pt x="561029" y="94523"/>
                </a:lnTo>
                <a:lnTo>
                  <a:pt x="561674" y="99960"/>
                </a:lnTo>
                <a:lnTo>
                  <a:pt x="563694" y="104698"/>
                </a:lnTo>
                <a:lnTo>
                  <a:pt x="567630" y="110437"/>
                </a:lnTo>
                <a:lnTo>
                  <a:pt x="574437" y="119886"/>
                </a:lnTo>
                <a:lnTo>
                  <a:pt x="613319" y="119886"/>
                </a:lnTo>
                <a:lnTo>
                  <a:pt x="607761" y="126463"/>
                </a:lnTo>
                <a:lnTo>
                  <a:pt x="602631" y="130414"/>
                </a:lnTo>
                <a:lnTo>
                  <a:pt x="596204" y="131869"/>
                </a:lnTo>
                <a:lnTo>
                  <a:pt x="585816" y="132077"/>
                </a:lnTo>
                <a:close/>
              </a:path>
              <a:path w="701039" h="180340">
                <a:moveTo>
                  <a:pt x="613319" y="119886"/>
                </a:moveTo>
                <a:lnTo>
                  <a:pt x="596992" y="119886"/>
                </a:lnTo>
                <a:lnTo>
                  <a:pt x="603799" y="110437"/>
                </a:lnTo>
                <a:lnTo>
                  <a:pt x="607734" y="104698"/>
                </a:lnTo>
                <a:lnTo>
                  <a:pt x="609755" y="99960"/>
                </a:lnTo>
                <a:lnTo>
                  <a:pt x="610400" y="94523"/>
                </a:lnTo>
                <a:lnTo>
                  <a:pt x="610500" y="53116"/>
                </a:lnTo>
                <a:lnTo>
                  <a:pt x="609755" y="46786"/>
                </a:lnTo>
                <a:lnTo>
                  <a:pt x="607734" y="42055"/>
                </a:lnTo>
                <a:lnTo>
                  <a:pt x="603799" y="36372"/>
                </a:lnTo>
                <a:lnTo>
                  <a:pt x="596992" y="27025"/>
                </a:lnTo>
                <a:lnTo>
                  <a:pt x="613437" y="27025"/>
                </a:lnTo>
                <a:lnTo>
                  <a:pt x="626049" y="66242"/>
                </a:lnTo>
                <a:lnTo>
                  <a:pt x="659983" y="66242"/>
                </a:lnTo>
                <a:lnTo>
                  <a:pt x="659983" y="79043"/>
                </a:lnTo>
                <a:lnTo>
                  <a:pt x="626049" y="79043"/>
                </a:lnTo>
                <a:lnTo>
                  <a:pt x="625293" y="94523"/>
                </a:lnTo>
                <a:lnTo>
                  <a:pt x="623814" y="103820"/>
                </a:lnTo>
                <a:lnTo>
                  <a:pt x="620505" y="110661"/>
                </a:lnTo>
                <a:lnTo>
                  <a:pt x="614264" y="118768"/>
                </a:lnTo>
                <a:lnTo>
                  <a:pt x="613319" y="119886"/>
                </a:lnTo>
                <a:close/>
              </a:path>
              <a:path w="701039" h="180340">
                <a:moveTo>
                  <a:pt x="659983" y="171498"/>
                </a:moveTo>
                <a:lnTo>
                  <a:pt x="645556" y="171498"/>
                </a:lnTo>
                <a:lnTo>
                  <a:pt x="645556" y="79043"/>
                </a:lnTo>
                <a:lnTo>
                  <a:pt x="659983" y="79043"/>
                </a:lnTo>
                <a:lnTo>
                  <a:pt x="659983" y="171498"/>
                </a:lnTo>
                <a:close/>
              </a:path>
            </a:pathLst>
          </a:custGeom>
          <a:solidFill>
            <a:srgbClr val="403322">
              <a:alpha val="76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791091" y="7944525"/>
            <a:ext cx="340995" cy="186055"/>
          </a:xfrm>
          <a:custGeom>
            <a:avLst/>
            <a:gdLst/>
            <a:ahLst/>
            <a:cxnLst/>
            <a:rect l="l" t="t" r="r" b="b"/>
            <a:pathLst>
              <a:path w="340994" h="186054">
                <a:moveTo>
                  <a:pt x="136954" y="100582"/>
                </a:moveTo>
                <a:lnTo>
                  <a:pt x="121511" y="100582"/>
                </a:lnTo>
                <a:lnTo>
                  <a:pt x="121511" y="0"/>
                </a:lnTo>
                <a:lnTo>
                  <a:pt x="136954" y="0"/>
                </a:lnTo>
                <a:lnTo>
                  <a:pt x="136954" y="43484"/>
                </a:lnTo>
                <a:lnTo>
                  <a:pt x="165199" y="43484"/>
                </a:lnTo>
                <a:lnTo>
                  <a:pt x="165199" y="56488"/>
                </a:lnTo>
                <a:lnTo>
                  <a:pt x="136954" y="56488"/>
                </a:lnTo>
                <a:lnTo>
                  <a:pt x="136954" y="100582"/>
                </a:lnTo>
                <a:close/>
              </a:path>
              <a:path w="340994" h="186054">
                <a:moveTo>
                  <a:pt x="83310" y="90219"/>
                </a:moveTo>
                <a:lnTo>
                  <a:pt x="0" y="90219"/>
                </a:lnTo>
                <a:lnTo>
                  <a:pt x="0" y="8940"/>
                </a:lnTo>
                <a:lnTo>
                  <a:pt x="83310" y="8940"/>
                </a:lnTo>
                <a:lnTo>
                  <a:pt x="83310" y="21538"/>
                </a:lnTo>
                <a:lnTo>
                  <a:pt x="15442" y="21538"/>
                </a:lnTo>
                <a:lnTo>
                  <a:pt x="15442" y="77417"/>
                </a:lnTo>
                <a:lnTo>
                  <a:pt x="83310" y="77417"/>
                </a:lnTo>
                <a:lnTo>
                  <a:pt x="83310" y="90219"/>
                </a:lnTo>
                <a:close/>
              </a:path>
              <a:path w="340994" h="186054">
                <a:moveTo>
                  <a:pt x="83310" y="77417"/>
                </a:moveTo>
                <a:lnTo>
                  <a:pt x="68070" y="77417"/>
                </a:lnTo>
                <a:lnTo>
                  <a:pt x="68070" y="21538"/>
                </a:lnTo>
                <a:lnTo>
                  <a:pt x="83310" y="21538"/>
                </a:lnTo>
                <a:lnTo>
                  <a:pt x="83310" y="77417"/>
                </a:lnTo>
                <a:close/>
              </a:path>
              <a:path w="340994" h="186054">
                <a:moveTo>
                  <a:pt x="139393" y="125372"/>
                </a:moveTo>
                <a:lnTo>
                  <a:pt x="20726" y="125372"/>
                </a:lnTo>
                <a:lnTo>
                  <a:pt x="20726" y="112367"/>
                </a:lnTo>
                <a:lnTo>
                  <a:pt x="139393" y="112367"/>
                </a:lnTo>
                <a:lnTo>
                  <a:pt x="139393" y="125372"/>
                </a:lnTo>
                <a:close/>
              </a:path>
              <a:path w="340994" h="186054">
                <a:moveTo>
                  <a:pt x="21945" y="185721"/>
                </a:moveTo>
                <a:lnTo>
                  <a:pt x="14223" y="173936"/>
                </a:lnTo>
                <a:lnTo>
                  <a:pt x="27931" y="168532"/>
                </a:lnTo>
                <a:lnTo>
                  <a:pt x="36257" y="164995"/>
                </a:lnTo>
                <a:lnTo>
                  <a:pt x="42584" y="161763"/>
                </a:lnTo>
                <a:lnTo>
                  <a:pt x="62991" y="149756"/>
                </a:lnTo>
                <a:lnTo>
                  <a:pt x="73150" y="134922"/>
                </a:lnTo>
                <a:lnTo>
                  <a:pt x="73354" y="125372"/>
                </a:lnTo>
                <a:lnTo>
                  <a:pt x="88593" y="125372"/>
                </a:lnTo>
                <a:lnTo>
                  <a:pt x="88390" y="133297"/>
                </a:lnTo>
                <a:lnTo>
                  <a:pt x="84733" y="145488"/>
                </a:lnTo>
                <a:lnTo>
                  <a:pt x="80262" y="150975"/>
                </a:lnTo>
                <a:lnTo>
                  <a:pt x="81075" y="151381"/>
                </a:lnTo>
                <a:lnTo>
                  <a:pt x="102113" y="151381"/>
                </a:lnTo>
                <a:lnTo>
                  <a:pt x="110146" y="155445"/>
                </a:lnTo>
                <a:lnTo>
                  <a:pt x="77011" y="155445"/>
                </a:lnTo>
                <a:lnTo>
                  <a:pt x="74776" y="156867"/>
                </a:lnTo>
                <a:lnTo>
                  <a:pt x="67461" y="163370"/>
                </a:lnTo>
                <a:lnTo>
                  <a:pt x="47105" y="174406"/>
                </a:lnTo>
                <a:lnTo>
                  <a:pt x="41134" y="177390"/>
                </a:lnTo>
                <a:lnTo>
                  <a:pt x="33773" y="180680"/>
                </a:lnTo>
                <a:lnTo>
                  <a:pt x="21945" y="185721"/>
                </a:lnTo>
                <a:close/>
              </a:path>
              <a:path w="340994" h="186054">
                <a:moveTo>
                  <a:pt x="102113" y="151381"/>
                </a:moveTo>
                <a:lnTo>
                  <a:pt x="81075" y="151381"/>
                </a:lnTo>
                <a:lnTo>
                  <a:pt x="87577" y="146301"/>
                </a:lnTo>
                <a:lnTo>
                  <a:pt x="91438" y="146301"/>
                </a:lnTo>
                <a:lnTo>
                  <a:pt x="94080" y="147317"/>
                </a:lnTo>
                <a:lnTo>
                  <a:pt x="102113" y="151381"/>
                </a:lnTo>
                <a:close/>
              </a:path>
              <a:path w="340994" h="186054">
                <a:moveTo>
                  <a:pt x="137970" y="185112"/>
                </a:moveTo>
                <a:lnTo>
                  <a:pt x="84123" y="156664"/>
                </a:lnTo>
                <a:lnTo>
                  <a:pt x="81685" y="155445"/>
                </a:lnTo>
                <a:lnTo>
                  <a:pt x="110146" y="155445"/>
                </a:lnTo>
                <a:lnTo>
                  <a:pt x="145895" y="173530"/>
                </a:lnTo>
                <a:lnTo>
                  <a:pt x="137970" y="185112"/>
                </a:lnTo>
                <a:close/>
              </a:path>
              <a:path w="340994" h="186054">
                <a:moveTo>
                  <a:pt x="288945" y="16052"/>
                </a:moveTo>
                <a:lnTo>
                  <a:pt x="227377" y="16052"/>
                </a:lnTo>
                <a:lnTo>
                  <a:pt x="227377" y="3251"/>
                </a:lnTo>
                <a:lnTo>
                  <a:pt x="288945" y="3251"/>
                </a:lnTo>
                <a:lnTo>
                  <a:pt x="288945" y="16052"/>
                </a:lnTo>
                <a:close/>
              </a:path>
              <a:path w="340994" h="186054">
                <a:moveTo>
                  <a:pt x="321660" y="45719"/>
                </a:moveTo>
                <a:lnTo>
                  <a:pt x="194459" y="45719"/>
                </a:lnTo>
                <a:lnTo>
                  <a:pt x="194459" y="33121"/>
                </a:lnTo>
                <a:lnTo>
                  <a:pt x="321660" y="33121"/>
                </a:lnTo>
                <a:lnTo>
                  <a:pt x="321660" y="45719"/>
                </a:lnTo>
                <a:close/>
              </a:path>
              <a:path w="340994" h="186054">
                <a:moveTo>
                  <a:pt x="195272" y="92860"/>
                </a:moveTo>
                <a:lnTo>
                  <a:pt x="187347" y="81888"/>
                </a:lnTo>
                <a:lnTo>
                  <a:pt x="200709" y="77571"/>
                </a:lnTo>
                <a:lnTo>
                  <a:pt x="208899" y="74789"/>
                </a:lnTo>
                <a:lnTo>
                  <a:pt x="215279" y="72330"/>
                </a:lnTo>
                <a:lnTo>
                  <a:pt x="236317" y="63397"/>
                </a:lnTo>
                <a:lnTo>
                  <a:pt x="249119" y="52424"/>
                </a:lnTo>
                <a:lnTo>
                  <a:pt x="250541" y="45719"/>
                </a:lnTo>
                <a:lnTo>
                  <a:pt x="265781" y="45719"/>
                </a:lnTo>
                <a:lnTo>
                  <a:pt x="264765" y="56082"/>
                </a:lnTo>
                <a:lnTo>
                  <a:pt x="257247" y="63397"/>
                </a:lnTo>
                <a:lnTo>
                  <a:pt x="258669" y="63803"/>
                </a:lnTo>
                <a:lnTo>
                  <a:pt x="283892" y="63803"/>
                </a:lnTo>
                <a:lnTo>
                  <a:pt x="293243" y="67461"/>
                </a:lnTo>
                <a:lnTo>
                  <a:pt x="253996" y="67461"/>
                </a:lnTo>
                <a:lnTo>
                  <a:pt x="251151" y="68680"/>
                </a:lnTo>
                <a:lnTo>
                  <a:pt x="250338" y="69086"/>
                </a:lnTo>
                <a:lnTo>
                  <a:pt x="241020" y="75173"/>
                </a:lnTo>
                <a:lnTo>
                  <a:pt x="232177" y="79678"/>
                </a:lnTo>
                <a:lnTo>
                  <a:pt x="218649" y="84831"/>
                </a:lnTo>
                <a:lnTo>
                  <a:pt x="195272" y="92860"/>
                </a:lnTo>
                <a:close/>
              </a:path>
              <a:path w="340994" h="186054">
                <a:moveTo>
                  <a:pt x="283892" y="63803"/>
                </a:moveTo>
                <a:lnTo>
                  <a:pt x="258669" y="63803"/>
                </a:lnTo>
                <a:lnTo>
                  <a:pt x="263139" y="60959"/>
                </a:lnTo>
                <a:lnTo>
                  <a:pt x="265781" y="58927"/>
                </a:lnTo>
                <a:lnTo>
                  <a:pt x="271267" y="58927"/>
                </a:lnTo>
                <a:lnTo>
                  <a:pt x="273502" y="59739"/>
                </a:lnTo>
                <a:lnTo>
                  <a:pt x="283892" y="63803"/>
                </a:lnTo>
                <a:close/>
              </a:path>
              <a:path w="340994" h="186054">
                <a:moveTo>
                  <a:pt x="320441" y="92454"/>
                </a:moveTo>
                <a:lnTo>
                  <a:pt x="262123" y="68477"/>
                </a:lnTo>
                <a:lnTo>
                  <a:pt x="259482" y="67461"/>
                </a:lnTo>
                <a:lnTo>
                  <a:pt x="293243" y="67461"/>
                </a:lnTo>
                <a:lnTo>
                  <a:pt x="328569" y="81278"/>
                </a:lnTo>
                <a:lnTo>
                  <a:pt x="320441" y="92454"/>
                </a:lnTo>
                <a:close/>
              </a:path>
              <a:path w="340994" h="186054">
                <a:moveTo>
                  <a:pt x="340964" y="116228"/>
                </a:moveTo>
                <a:lnTo>
                  <a:pt x="175155" y="116228"/>
                </a:lnTo>
                <a:lnTo>
                  <a:pt x="175155" y="103020"/>
                </a:lnTo>
                <a:lnTo>
                  <a:pt x="340964" y="103020"/>
                </a:lnTo>
                <a:lnTo>
                  <a:pt x="340964" y="116228"/>
                </a:lnTo>
                <a:close/>
              </a:path>
              <a:path w="340994" h="186054">
                <a:moveTo>
                  <a:pt x="266797" y="147927"/>
                </a:moveTo>
                <a:lnTo>
                  <a:pt x="251354" y="147927"/>
                </a:lnTo>
                <a:lnTo>
                  <a:pt x="251354" y="116228"/>
                </a:lnTo>
                <a:lnTo>
                  <a:pt x="266797" y="116228"/>
                </a:lnTo>
                <a:lnTo>
                  <a:pt x="266797" y="147927"/>
                </a:lnTo>
                <a:close/>
              </a:path>
              <a:path w="340994" h="186054">
                <a:moveTo>
                  <a:pt x="319425" y="181861"/>
                </a:moveTo>
                <a:lnTo>
                  <a:pt x="203806" y="181861"/>
                </a:lnTo>
                <a:lnTo>
                  <a:pt x="198523" y="176578"/>
                </a:lnTo>
                <a:lnTo>
                  <a:pt x="198523" y="133500"/>
                </a:lnTo>
                <a:lnTo>
                  <a:pt x="213763" y="133500"/>
                </a:lnTo>
                <a:lnTo>
                  <a:pt x="213763" y="169059"/>
                </a:lnTo>
                <a:lnTo>
                  <a:pt x="319425" y="169059"/>
                </a:lnTo>
                <a:lnTo>
                  <a:pt x="319425" y="181861"/>
                </a:lnTo>
                <a:close/>
              </a:path>
            </a:pathLst>
          </a:custGeom>
          <a:solidFill>
            <a:srgbClr val="403322">
              <a:alpha val="76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2207743" y="7944525"/>
            <a:ext cx="878840" cy="180340"/>
          </a:xfrm>
          <a:custGeom>
            <a:avLst/>
            <a:gdLst/>
            <a:ahLst/>
            <a:cxnLst/>
            <a:rect l="l" t="t" r="r" b="b"/>
            <a:pathLst>
              <a:path w="878839" h="180340">
                <a:moveTo>
                  <a:pt x="138986" y="176374"/>
                </a:moveTo>
                <a:lnTo>
                  <a:pt x="123543" y="176374"/>
                </a:lnTo>
                <a:lnTo>
                  <a:pt x="123543" y="0"/>
                </a:lnTo>
                <a:lnTo>
                  <a:pt x="138986" y="0"/>
                </a:lnTo>
                <a:lnTo>
                  <a:pt x="138986" y="176374"/>
                </a:lnTo>
                <a:close/>
              </a:path>
              <a:path w="878839" h="180340">
                <a:moveTo>
                  <a:pt x="21742" y="130045"/>
                </a:moveTo>
                <a:lnTo>
                  <a:pt x="0" y="130045"/>
                </a:lnTo>
                <a:lnTo>
                  <a:pt x="0" y="14426"/>
                </a:lnTo>
                <a:lnTo>
                  <a:pt x="81888" y="14426"/>
                </a:lnTo>
                <a:lnTo>
                  <a:pt x="81888" y="27431"/>
                </a:lnTo>
                <a:lnTo>
                  <a:pt x="15646" y="27431"/>
                </a:lnTo>
                <a:lnTo>
                  <a:pt x="15646" y="117041"/>
                </a:lnTo>
                <a:lnTo>
                  <a:pt x="99076" y="117041"/>
                </a:lnTo>
                <a:lnTo>
                  <a:pt x="100176" y="123746"/>
                </a:lnTo>
                <a:lnTo>
                  <a:pt x="81234" y="127388"/>
                </a:lnTo>
                <a:lnTo>
                  <a:pt x="66750" y="129258"/>
                </a:lnTo>
                <a:lnTo>
                  <a:pt x="49370" y="129947"/>
                </a:lnTo>
                <a:lnTo>
                  <a:pt x="21742" y="130045"/>
                </a:lnTo>
                <a:close/>
              </a:path>
              <a:path w="878839" h="180340">
                <a:moveTo>
                  <a:pt x="99076" y="117041"/>
                </a:moveTo>
                <a:lnTo>
                  <a:pt x="21335" y="117041"/>
                </a:lnTo>
                <a:lnTo>
                  <a:pt x="48710" y="116952"/>
                </a:lnTo>
                <a:lnTo>
                  <a:pt x="65835" y="116330"/>
                </a:lnTo>
                <a:lnTo>
                  <a:pt x="79913" y="114641"/>
                </a:lnTo>
                <a:lnTo>
                  <a:pt x="98144" y="111351"/>
                </a:lnTo>
                <a:lnTo>
                  <a:pt x="99076" y="117041"/>
                </a:lnTo>
                <a:close/>
              </a:path>
              <a:path w="878839" h="180340">
                <a:moveTo>
                  <a:pt x="310891" y="176781"/>
                </a:moveTo>
                <a:lnTo>
                  <a:pt x="295448" y="176781"/>
                </a:lnTo>
                <a:lnTo>
                  <a:pt x="295448" y="406"/>
                </a:lnTo>
                <a:lnTo>
                  <a:pt x="310891" y="406"/>
                </a:lnTo>
                <a:lnTo>
                  <a:pt x="310891" y="69493"/>
                </a:lnTo>
                <a:lnTo>
                  <a:pt x="340151" y="69493"/>
                </a:lnTo>
                <a:lnTo>
                  <a:pt x="340151" y="82497"/>
                </a:lnTo>
                <a:lnTo>
                  <a:pt x="310891" y="82497"/>
                </a:lnTo>
                <a:lnTo>
                  <a:pt x="310891" y="176781"/>
                </a:lnTo>
                <a:close/>
              </a:path>
              <a:path w="878839" h="180340">
                <a:moveTo>
                  <a:pt x="268423" y="28853"/>
                </a:moveTo>
                <a:lnTo>
                  <a:pt x="173733" y="28853"/>
                </a:lnTo>
                <a:lnTo>
                  <a:pt x="173733" y="15849"/>
                </a:lnTo>
                <a:lnTo>
                  <a:pt x="268423" y="15849"/>
                </a:lnTo>
                <a:lnTo>
                  <a:pt x="268423" y="28853"/>
                </a:lnTo>
                <a:close/>
              </a:path>
              <a:path w="878839" h="180340">
                <a:moveTo>
                  <a:pt x="179829" y="136345"/>
                </a:moveTo>
                <a:lnTo>
                  <a:pt x="168450" y="126794"/>
                </a:lnTo>
                <a:lnTo>
                  <a:pt x="178817" y="115774"/>
                </a:lnTo>
                <a:lnTo>
                  <a:pt x="185099" y="108735"/>
                </a:lnTo>
                <a:lnTo>
                  <a:pt x="206678" y="75384"/>
                </a:lnTo>
                <a:lnTo>
                  <a:pt x="213559" y="28853"/>
                </a:lnTo>
                <a:lnTo>
                  <a:pt x="228799" y="28853"/>
                </a:lnTo>
                <a:lnTo>
                  <a:pt x="228685" y="50421"/>
                </a:lnTo>
                <a:lnTo>
                  <a:pt x="227885" y="59155"/>
                </a:lnTo>
                <a:lnTo>
                  <a:pt x="225713" y="67013"/>
                </a:lnTo>
                <a:lnTo>
                  <a:pt x="221484" y="77824"/>
                </a:lnTo>
                <a:lnTo>
                  <a:pt x="222500" y="78637"/>
                </a:lnTo>
                <a:lnTo>
                  <a:pt x="236236" y="78637"/>
                </a:lnTo>
                <a:lnTo>
                  <a:pt x="240695" y="83920"/>
                </a:lnTo>
                <a:lnTo>
                  <a:pt x="218842" y="83920"/>
                </a:lnTo>
                <a:lnTo>
                  <a:pt x="214923" y="91662"/>
                </a:lnTo>
                <a:lnTo>
                  <a:pt x="188777" y="126180"/>
                </a:lnTo>
                <a:lnTo>
                  <a:pt x="179829" y="136345"/>
                </a:lnTo>
                <a:close/>
              </a:path>
              <a:path w="878839" h="180340">
                <a:moveTo>
                  <a:pt x="236236" y="78637"/>
                </a:moveTo>
                <a:lnTo>
                  <a:pt x="222500" y="78637"/>
                </a:lnTo>
                <a:lnTo>
                  <a:pt x="225751" y="76198"/>
                </a:lnTo>
                <a:lnTo>
                  <a:pt x="227783" y="74573"/>
                </a:lnTo>
                <a:lnTo>
                  <a:pt x="232457" y="74573"/>
                </a:lnTo>
                <a:lnTo>
                  <a:pt x="234692" y="76808"/>
                </a:lnTo>
                <a:lnTo>
                  <a:pt x="236236" y="78637"/>
                </a:lnTo>
                <a:close/>
              </a:path>
              <a:path w="878839" h="180340">
                <a:moveTo>
                  <a:pt x="262733" y="133703"/>
                </a:moveTo>
                <a:lnTo>
                  <a:pt x="222906" y="85139"/>
                </a:lnTo>
                <a:lnTo>
                  <a:pt x="221687" y="83920"/>
                </a:lnTo>
                <a:lnTo>
                  <a:pt x="240695" y="83920"/>
                </a:lnTo>
                <a:lnTo>
                  <a:pt x="274315" y="123746"/>
                </a:lnTo>
                <a:lnTo>
                  <a:pt x="262733" y="133703"/>
                </a:lnTo>
                <a:close/>
              </a:path>
              <a:path w="878839" h="180340">
                <a:moveTo>
                  <a:pt x="502505" y="133906"/>
                </a:moveTo>
                <a:lnTo>
                  <a:pt x="486859" y="133906"/>
                </a:lnTo>
                <a:lnTo>
                  <a:pt x="486859" y="0"/>
                </a:lnTo>
                <a:lnTo>
                  <a:pt x="502505" y="0"/>
                </a:lnTo>
                <a:lnTo>
                  <a:pt x="502505" y="133906"/>
                </a:lnTo>
                <a:close/>
              </a:path>
              <a:path w="878839" h="180340">
                <a:moveTo>
                  <a:pt x="416350" y="101192"/>
                </a:moveTo>
                <a:lnTo>
                  <a:pt x="389325" y="101192"/>
                </a:lnTo>
                <a:lnTo>
                  <a:pt x="368192" y="90016"/>
                </a:lnTo>
                <a:lnTo>
                  <a:pt x="356297" y="46474"/>
                </a:lnTo>
                <a:lnTo>
                  <a:pt x="356953" y="41096"/>
                </a:lnTo>
                <a:lnTo>
                  <a:pt x="358732" y="36403"/>
                </a:lnTo>
                <a:lnTo>
                  <a:pt x="362198" y="30073"/>
                </a:lnTo>
                <a:lnTo>
                  <a:pt x="368192" y="19506"/>
                </a:lnTo>
                <a:lnTo>
                  <a:pt x="389325" y="8331"/>
                </a:lnTo>
                <a:lnTo>
                  <a:pt x="416350" y="8331"/>
                </a:lnTo>
                <a:lnTo>
                  <a:pt x="437685" y="19506"/>
                </a:lnTo>
                <a:lnTo>
                  <a:pt x="438608" y="21132"/>
                </a:lnTo>
                <a:lnTo>
                  <a:pt x="389325" y="21132"/>
                </a:lnTo>
                <a:lnTo>
                  <a:pt x="372459" y="37388"/>
                </a:lnTo>
                <a:lnTo>
                  <a:pt x="372459" y="72338"/>
                </a:lnTo>
                <a:lnTo>
                  <a:pt x="389528" y="88390"/>
                </a:lnTo>
                <a:lnTo>
                  <a:pt x="438608" y="88390"/>
                </a:lnTo>
                <a:lnTo>
                  <a:pt x="437685" y="90016"/>
                </a:lnTo>
                <a:lnTo>
                  <a:pt x="416350" y="101192"/>
                </a:lnTo>
                <a:close/>
              </a:path>
              <a:path w="878839" h="180340">
                <a:moveTo>
                  <a:pt x="438608" y="88390"/>
                </a:moveTo>
                <a:lnTo>
                  <a:pt x="416350" y="88390"/>
                </a:lnTo>
                <a:lnTo>
                  <a:pt x="433215" y="72338"/>
                </a:lnTo>
                <a:lnTo>
                  <a:pt x="433215" y="37185"/>
                </a:lnTo>
                <a:lnTo>
                  <a:pt x="416350" y="21132"/>
                </a:lnTo>
                <a:lnTo>
                  <a:pt x="438608" y="21132"/>
                </a:lnTo>
                <a:lnTo>
                  <a:pt x="449674" y="68883"/>
                </a:lnTo>
                <a:lnTo>
                  <a:pt x="438608" y="88390"/>
                </a:lnTo>
                <a:close/>
              </a:path>
              <a:path w="878839" h="180340">
                <a:moveTo>
                  <a:pt x="506163" y="180235"/>
                </a:moveTo>
                <a:lnTo>
                  <a:pt x="394811" y="180235"/>
                </a:lnTo>
                <a:lnTo>
                  <a:pt x="389528" y="174952"/>
                </a:lnTo>
                <a:lnTo>
                  <a:pt x="389528" y="119276"/>
                </a:lnTo>
                <a:lnTo>
                  <a:pt x="405174" y="119276"/>
                </a:lnTo>
                <a:lnTo>
                  <a:pt x="405174" y="167434"/>
                </a:lnTo>
                <a:lnTo>
                  <a:pt x="506163" y="167434"/>
                </a:lnTo>
                <a:lnTo>
                  <a:pt x="506163" y="180235"/>
                </a:lnTo>
                <a:close/>
              </a:path>
              <a:path w="878839" h="180340">
                <a:moveTo>
                  <a:pt x="614467" y="103833"/>
                </a:moveTo>
                <a:lnTo>
                  <a:pt x="570457" y="93400"/>
                </a:lnTo>
                <a:lnTo>
                  <a:pt x="550569" y="63311"/>
                </a:lnTo>
                <a:lnTo>
                  <a:pt x="550569" y="47228"/>
                </a:lnTo>
                <a:lnTo>
                  <a:pt x="578907" y="13410"/>
                </a:lnTo>
                <a:lnTo>
                  <a:pt x="614467" y="6908"/>
                </a:lnTo>
                <a:lnTo>
                  <a:pt x="626909" y="7010"/>
                </a:lnTo>
                <a:lnTo>
                  <a:pt x="661655" y="19303"/>
                </a:lnTo>
                <a:lnTo>
                  <a:pt x="614467" y="19303"/>
                </a:lnTo>
                <a:lnTo>
                  <a:pt x="605020" y="19375"/>
                </a:lnTo>
                <a:lnTo>
                  <a:pt x="567122" y="43687"/>
                </a:lnTo>
                <a:lnTo>
                  <a:pt x="567243" y="63311"/>
                </a:lnTo>
                <a:lnTo>
                  <a:pt x="600538" y="91086"/>
                </a:lnTo>
                <a:lnTo>
                  <a:pt x="614467" y="91235"/>
                </a:lnTo>
                <a:lnTo>
                  <a:pt x="661969" y="91235"/>
                </a:lnTo>
                <a:lnTo>
                  <a:pt x="658476" y="93400"/>
                </a:lnTo>
                <a:lnTo>
                  <a:pt x="650026" y="97331"/>
                </a:lnTo>
                <a:lnTo>
                  <a:pt x="641355" y="101090"/>
                </a:lnTo>
                <a:lnTo>
                  <a:pt x="634761" y="103020"/>
                </a:lnTo>
                <a:lnTo>
                  <a:pt x="626909" y="103731"/>
                </a:lnTo>
                <a:lnTo>
                  <a:pt x="614467" y="103833"/>
                </a:lnTo>
                <a:close/>
              </a:path>
              <a:path w="878839" h="180340">
                <a:moveTo>
                  <a:pt x="661969" y="91235"/>
                </a:moveTo>
                <a:lnTo>
                  <a:pt x="614467" y="91235"/>
                </a:lnTo>
                <a:lnTo>
                  <a:pt x="628395" y="91086"/>
                </a:lnTo>
                <a:lnTo>
                  <a:pt x="636742" y="90041"/>
                </a:lnTo>
                <a:lnTo>
                  <a:pt x="661812" y="43687"/>
                </a:lnTo>
                <a:lnTo>
                  <a:pt x="651855" y="28447"/>
                </a:lnTo>
                <a:lnTo>
                  <a:pt x="614467" y="19303"/>
                </a:lnTo>
                <a:lnTo>
                  <a:pt x="661655" y="19303"/>
                </a:lnTo>
                <a:lnTo>
                  <a:pt x="678364" y="47228"/>
                </a:lnTo>
                <a:lnTo>
                  <a:pt x="678364" y="63311"/>
                </a:lnTo>
                <a:lnTo>
                  <a:pt x="663526" y="90270"/>
                </a:lnTo>
                <a:lnTo>
                  <a:pt x="661969" y="91235"/>
                </a:lnTo>
                <a:close/>
              </a:path>
              <a:path w="878839" h="180340">
                <a:moveTo>
                  <a:pt x="697371" y="156258"/>
                </a:moveTo>
                <a:lnTo>
                  <a:pt x="531562" y="156258"/>
                </a:lnTo>
                <a:lnTo>
                  <a:pt x="531562" y="143050"/>
                </a:lnTo>
                <a:lnTo>
                  <a:pt x="697371" y="143050"/>
                </a:lnTo>
                <a:lnTo>
                  <a:pt x="697371" y="156258"/>
                </a:lnTo>
                <a:close/>
              </a:path>
              <a:path w="878839" h="180340">
                <a:moveTo>
                  <a:pt x="859522" y="108507"/>
                </a:moveTo>
                <a:lnTo>
                  <a:pt x="737198" y="108507"/>
                </a:lnTo>
                <a:lnTo>
                  <a:pt x="737198" y="53440"/>
                </a:lnTo>
                <a:lnTo>
                  <a:pt x="838796" y="53440"/>
                </a:lnTo>
                <a:lnTo>
                  <a:pt x="838796" y="23570"/>
                </a:lnTo>
                <a:lnTo>
                  <a:pt x="736182" y="23570"/>
                </a:lnTo>
                <a:lnTo>
                  <a:pt x="736182" y="10769"/>
                </a:lnTo>
                <a:lnTo>
                  <a:pt x="854239" y="10769"/>
                </a:lnTo>
                <a:lnTo>
                  <a:pt x="854239" y="65835"/>
                </a:lnTo>
                <a:lnTo>
                  <a:pt x="752641" y="65835"/>
                </a:lnTo>
                <a:lnTo>
                  <a:pt x="752641" y="95705"/>
                </a:lnTo>
                <a:lnTo>
                  <a:pt x="859522" y="95705"/>
                </a:lnTo>
                <a:lnTo>
                  <a:pt x="859522" y="108507"/>
                </a:lnTo>
                <a:close/>
              </a:path>
              <a:path w="878839" h="180340">
                <a:moveTo>
                  <a:pt x="803440" y="143253"/>
                </a:moveTo>
                <a:lnTo>
                  <a:pt x="787997" y="143253"/>
                </a:lnTo>
                <a:lnTo>
                  <a:pt x="787997" y="108507"/>
                </a:lnTo>
                <a:lnTo>
                  <a:pt x="803440" y="108507"/>
                </a:lnTo>
                <a:lnTo>
                  <a:pt x="803440" y="143253"/>
                </a:lnTo>
                <a:close/>
              </a:path>
              <a:path w="878839" h="180340">
                <a:moveTo>
                  <a:pt x="878623" y="156258"/>
                </a:moveTo>
                <a:lnTo>
                  <a:pt x="712814" y="156258"/>
                </a:lnTo>
                <a:lnTo>
                  <a:pt x="712814" y="143253"/>
                </a:lnTo>
                <a:lnTo>
                  <a:pt x="878623" y="143253"/>
                </a:lnTo>
                <a:lnTo>
                  <a:pt x="878623" y="156258"/>
                </a:lnTo>
                <a:close/>
              </a:path>
            </a:pathLst>
          </a:custGeom>
          <a:solidFill>
            <a:srgbClr val="403322">
              <a:alpha val="76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3148598" y="7944525"/>
            <a:ext cx="1078865" cy="185420"/>
          </a:xfrm>
          <a:custGeom>
            <a:avLst/>
            <a:gdLst/>
            <a:ahLst/>
            <a:cxnLst/>
            <a:rect l="l" t="t" r="r" b="b"/>
            <a:pathLst>
              <a:path w="1078864" h="185420">
                <a:moveTo>
                  <a:pt x="159712" y="112571"/>
                </a:moveTo>
                <a:lnTo>
                  <a:pt x="145285" y="112571"/>
                </a:lnTo>
                <a:lnTo>
                  <a:pt x="145285" y="0"/>
                </a:lnTo>
                <a:lnTo>
                  <a:pt x="159712" y="0"/>
                </a:lnTo>
                <a:lnTo>
                  <a:pt x="159712" y="112571"/>
                </a:lnTo>
                <a:close/>
              </a:path>
              <a:path w="1078864" h="185420">
                <a:moveTo>
                  <a:pt x="121714" y="111351"/>
                </a:moveTo>
                <a:lnTo>
                  <a:pt x="107491" y="111351"/>
                </a:lnTo>
                <a:lnTo>
                  <a:pt x="107491" y="102208"/>
                </a:lnTo>
                <a:lnTo>
                  <a:pt x="74370" y="102208"/>
                </a:lnTo>
                <a:lnTo>
                  <a:pt x="74370" y="91438"/>
                </a:lnTo>
                <a:lnTo>
                  <a:pt x="107491" y="91438"/>
                </a:lnTo>
                <a:lnTo>
                  <a:pt x="107491" y="2844"/>
                </a:lnTo>
                <a:lnTo>
                  <a:pt x="121714" y="2844"/>
                </a:lnTo>
                <a:lnTo>
                  <a:pt x="121714" y="111351"/>
                </a:lnTo>
                <a:close/>
              </a:path>
              <a:path w="1078864" h="185420">
                <a:moveTo>
                  <a:pt x="49376" y="60146"/>
                </a:moveTo>
                <a:lnTo>
                  <a:pt x="9550" y="45516"/>
                </a:lnTo>
                <a:lnTo>
                  <a:pt x="9550" y="18694"/>
                </a:lnTo>
                <a:lnTo>
                  <a:pt x="49376" y="4063"/>
                </a:lnTo>
                <a:lnTo>
                  <a:pt x="60117" y="4178"/>
                </a:lnTo>
                <a:lnTo>
                  <a:pt x="66724" y="4978"/>
                </a:lnTo>
                <a:lnTo>
                  <a:pt x="71922" y="7149"/>
                </a:lnTo>
                <a:lnTo>
                  <a:pt x="78433" y="11379"/>
                </a:lnTo>
                <a:lnTo>
                  <a:pt x="83220" y="14630"/>
                </a:lnTo>
                <a:lnTo>
                  <a:pt x="37388" y="14630"/>
                </a:lnTo>
                <a:lnTo>
                  <a:pt x="23774" y="23164"/>
                </a:lnTo>
                <a:lnTo>
                  <a:pt x="23774" y="41045"/>
                </a:lnTo>
                <a:lnTo>
                  <a:pt x="37388" y="49580"/>
                </a:lnTo>
                <a:lnTo>
                  <a:pt x="83220" y="49580"/>
                </a:lnTo>
                <a:lnTo>
                  <a:pt x="78433" y="52831"/>
                </a:lnTo>
                <a:lnTo>
                  <a:pt x="71922" y="57060"/>
                </a:lnTo>
                <a:lnTo>
                  <a:pt x="66724" y="59231"/>
                </a:lnTo>
                <a:lnTo>
                  <a:pt x="60117" y="60031"/>
                </a:lnTo>
                <a:lnTo>
                  <a:pt x="49376" y="60146"/>
                </a:lnTo>
                <a:close/>
              </a:path>
              <a:path w="1078864" h="185420">
                <a:moveTo>
                  <a:pt x="83220" y="49580"/>
                </a:moveTo>
                <a:lnTo>
                  <a:pt x="61365" y="49580"/>
                </a:lnTo>
                <a:lnTo>
                  <a:pt x="74979" y="41045"/>
                </a:lnTo>
                <a:lnTo>
                  <a:pt x="74979" y="23164"/>
                </a:lnTo>
                <a:lnTo>
                  <a:pt x="61365" y="14630"/>
                </a:lnTo>
                <a:lnTo>
                  <a:pt x="83220" y="14630"/>
                </a:lnTo>
                <a:lnTo>
                  <a:pt x="89203" y="18694"/>
                </a:lnTo>
                <a:lnTo>
                  <a:pt x="89203" y="45516"/>
                </a:lnTo>
                <a:lnTo>
                  <a:pt x="83220" y="49580"/>
                </a:lnTo>
                <a:close/>
              </a:path>
              <a:path w="1078864" h="185420">
                <a:moveTo>
                  <a:pt x="1219" y="84733"/>
                </a:moveTo>
                <a:lnTo>
                  <a:pt x="0" y="72947"/>
                </a:lnTo>
                <a:lnTo>
                  <a:pt x="16377" y="72922"/>
                </a:lnTo>
                <a:lnTo>
                  <a:pt x="27393" y="72744"/>
                </a:lnTo>
                <a:lnTo>
                  <a:pt x="68478" y="70328"/>
                </a:lnTo>
                <a:lnTo>
                  <a:pt x="96924" y="66242"/>
                </a:lnTo>
                <a:lnTo>
                  <a:pt x="98347" y="77417"/>
                </a:lnTo>
                <a:lnTo>
                  <a:pt x="88762" y="79329"/>
                </a:lnTo>
                <a:lnTo>
                  <a:pt x="81100" y="80516"/>
                </a:lnTo>
                <a:lnTo>
                  <a:pt x="71344" y="81475"/>
                </a:lnTo>
                <a:lnTo>
                  <a:pt x="55472" y="82701"/>
                </a:lnTo>
                <a:lnTo>
                  <a:pt x="55472" y="83717"/>
                </a:lnTo>
                <a:lnTo>
                  <a:pt x="41045" y="83717"/>
                </a:lnTo>
                <a:lnTo>
                  <a:pt x="19760" y="84606"/>
                </a:lnTo>
                <a:lnTo>
                  <a:pt x="12014" y="84717"/>
                </a:lnTo>
                <a:lnTo>
                  <a:pt x="1219" y="84733"/>
                </a:lnTo>
                <a:close/>
              </a:path>
              <a:path w="1078864" h="185420">
                <a:moveTo>
                  <a:pt x="55472" y="111961"/>
                </a:moveTo>
                <a:lnTo>
                  <a:pt x="41045" y="111961"/>
                </a:lnTo>
                <a:lnTo>
                  <a:pt x="41045" y="83717"/>
                </a:lnTo>
                <a:lnTo>
                  <a:pt x="55472" y="83717"/>
                </a:lnTo>
                <a:lnTo>
                  <a:pt x="55472" y="111961"/>
                </a:lnTo>
                <a:close/>
              </a:path>
              <a:path w="1078864" h="185420">
                <a:moveTo>
                  <a:pt x="159712" y="184096"/>
                </a:moveTo>
                <a:lnTo>
                  <a:pt x="49376" y="184096"/>
                </a:lnTo>
                <a:lnTo>
                  <a:pt x="44093" y="178813"/>
                </a:lnTo>
                <a:lnTo>
                  <a:pt x="44093" y="120292"/>
                </a:lnTo>
                <a:lnTo>
                  <a:pt x="58927" y="120292"/>
                </a:lnTo>
                <a:lnTo>
                  <a:pt x="58927" y="139596"/>
                </a:lnTo>
                <a:lnTo>
                  <a:pt x="159712" y="139596"/>
                </a:lnTo>
                <a:lnTo>
                  <a:pt x="159712" y="151584"/>
                </a:lnTo>
                <a:lnTo>
                  <a:pt x="58927" y="151584"/>
                </a:lnTo>
                <a:lnTo>
                  <a:pt x="58927" y="171904"/>
                </a:lnTo>
                <a:lnTo>
                  <a:pt x="159712" y="171904"/>
                </a:lnTo>
                <a:lnTo>
                  <a:pt x="159712" y="184096"/>
                </a:lnTo>
                <a:close/>
              </a:path>
              <a:path w="1078864" h="185420">
                <a:moveTo>
                  <a:pt x="159712" y="139596"/>
                </a:moveTo>
                <a:lnTo>
                  <a:pt x="144676" y="139596"/>
                </a:lnTo>
                <a:lnTo>
                  <a:pt x="144676" y="120292"/>
                </a:lnTo>
                <a:lnTo>
                  <a:pt x="159712" y="120292"/>
                </a:lnTo>
                <a:lnTo>
                  <a:pt x="159712" y="139596"/>
                </a:lnTo>
                <a:close/>
              </a:path>
              <a:path w="1078864" h="185420">
                <a:moveTo>
                  <a:pt x="159712" y="171904"/>
                </a:moveTo>
                <a:lnTo>
                  <a:pt x="144676" y="171904"/>
                </a:lnTo>
                <a:lnTo>
                  <a:pt x="144676" y="151584"/>
                </a:lnTo>
                <a:lnTo>
                  <a:pt x="159712" y="151584"/>
                </a:lnTo>
                <a:lnTo>
                  <a:pt x="159712" y="171904"/>
                </a:lnTo>
                <a:close/>
              </a:path>
              <a:path w="1078864" h="185420">
                <a:moveTo>
                  <a:pt x="338932" y="176374"/>
                </a:moveTo>
                <a:lnTo>
                  <a:pt x="324302" y="176374"/>
                </a:lnTo>
                <a:lnTo>
                  <a:pt x="324302" y="0"/>
                </a:lnTo>
                <a:lnTo>
                  <a:pt x="338932" y="0"/>
                </a:lnTo>
                <a:lnTo>
                  <a:pt x="338932" y="176374"/>
                </a:lnTo>
                <a:close/>
              </a:path>
              <a:path w="1078864" h="185420">
                <a:moveTo>
                  <a:pt x="299308" y="171498"/>
                </a:moveTo>
                <a:lnTo>
                  <a:pt x="284881" y="171498"/>
                </a:lnTo>
                <a:lnTo>
                  <a:pt x="284881" y="80262"/>
                </a:lnTo>
                <a:lnTo>
                  <a:pt x="262530" y="80262"/>
                </a:lnTo>
                <a:lnTo>
                  <a:pt x="262530" y="67461"/>
                </a:lnTo>
                <a:lnTo>
                  <a:pt x="284881" y="67461"/>
                </a:lnTo>
                <a:lnTo>
                  <a:pt x="284881" y="3047"/>
                </a:lnTo>
                <a:lnTo>
                  <a:pt x="299308" y="3047"/>
                </a:lnTo>
                <a:lnTo>
                  <a:pt x="299308" y="171498"/>
                </a:lnTo>
                <a:close/>
              </a:path>
              <a:path w="1078864" h="185420">
                <a:moveTo>
                  <a:pt x="266594" y="30479"/>
                </a:moveTo>
                <a:lnTo>
                  <a:pt x="183689" y="30479"/>
                </a:lnTo>
                <a:lnTo>
                  <a:pt x="183689" y="17678"/>
                </a:lnTo>
                <a:lnTo>
                  <a:pt x="266594" y="17678"/>
                </a:lnTo>
                <a:lnTo>
                  <a:pt x="266594" y="30479"/>
                </a:lnTo>
                <a:close/>
              </a:path>
              <a:path w="1078864" h="185420">
                <a:moveTo>
                  <a:pt x="271691" y="119073"/>
                </a:moveTo>
                <a:lnTo>
                  <a:pt x="215388" y="119073"/>
                </a:lnTo>
                <a:lnTo>
                  <a:pt x="222297" y="118870"/>
                </a:lnTo>
                <a:lnTo>
                  <a:pt x="233676" y="118057"/>
                </a:lnTo>
                <a:lnTo>
                  <a:pt x="238756" y="45312"/>
                </a:lnTo>
                <a:lnTo>
                  <a:pt x="252980" y="46735"/>
                </a:lnTo>
                <a:lnTo>
                  <a:pt x="246884" y="117244"/>
                </a:lnTo>
                <a:lnTo>
                  <a:pt x="271474" y="117244"/>
                </a:lnTo>
                <a:lnTo>
                  <a:pt x="271691" y="119073"/>
                </a:lnTo>
                <a:close/>
              </a:path>
              <a:path w="1078864" h="185420">
                <a:moveTo>
                  <a:pt x="181454" y="132484"/>
                </a:moveTo>
                <a:lnTo>
                  <a:pt x="180032" y="119682"/>
                </a:lnTo>
                <a:lnTo>
                  <a:pt x="194865" y="119682"/>
                </a:lnTo>
                <a:lnTo>
                  <a:pt x="202384" y="119479"/>
                </a:lnTo>
                <a:lnTo>
                  <a:pt x="197304" y="46938"/>
                </a:lnTo>
                <a:lnTo>
                  <a:pt x="211527" y="45516"/>
                </a:lnTo>
                <a:lnTo>
                  <a:pt x="215388" y="119073"/>
                </a:lnTo>
                <a:lnTo>
                  <a:pt x="271691" y="119073"/>
                </a:lnTo>
                <a:lnTo>
                  <a:pt x="216901" y="131755"/>
                </a:lnTo>
                <a:lnTo>
                  <a:pt x="196635" y="132457"/>
                </a:lnTo>
                <a:lnTo>
                  <a:pt x="181454" y="132484"/>
                </a:lnTo>
                <a:close/>
              </a:path>
              <a:path w="1078864" h="185420">
                <a:moveTo>
                  <a:pt x="271474" y="117244"/>
                </a:moveTo>
                <a:lnTo>
                  <a:pt x="246884" y="117244"/>
                </a:lnTo>
                <a:lnTo>
                  <a:pt x="262936" y="115415"/>
                </a:lnTo>
                <a:lnTo>
                  <a:pt x="271064" y="113790"/>
                </a:lnTo>
                <a:lnTo>
                  <a:pt x="271474" y="117244"/>
                </a:lnTo>
                <a:close/>
              </a:path>
              <a:path w="1078864" h="185420">
                <a:moveTo>
                  <a:pt x="514697" y="176374"/>
                </a:moveTo>
                <a:lnTo>
                  <a:pt x="499254" y="176374"/>
                </a:lnTo>
                <a:lnTo>
                  <a:pt x="499254" y="0"/>
                </a:lnTo>
                <a:lnTo>
                  <a:pt x="514697" y="0"/>
                </a:lnTo>
                <a:lnTo>
                  <a:pt x="514697" y="176374"/>
                </a:lnTo>
                <a:close/>
              </a:path>
              <a:path w="1078864" h="185420">
                <a:moveTo>
                  <a:pt x="416553" y="131468"/>
                </a:moveTo>
                <a:lnTo>
                  <a:pt x="374331" y="106954"/>
                </a:lnTo>
                <a:lnTo>
                  <a:pt x="368895" y="63397"/>
                </a:lnTo>
                <a:lnTo>
                  <a:pt x="369007" y="53932"/>
                </a:lnTo>
                <a:lnTo>
                  <a:pt x="389822" y="17605"/>
                </a:lnTo>
                <a:lnTo>
                  <a:pt x="416553" y="11175"/>
                </a:lnTo>
                <a:lnTo>
                  <a:pt x="429092" y="11413"/>
                </a:lnTo>
                <a:lnTo>
                  <a:pt x="436860" y="13080"/>
                </a:lnTo>
                <a:lnTo>
                  <a:pt x="443084" y="17605"/>
                </a:lnTo>
                <a:lnTo>
                  <a:pt x="448988" y="24180"/>
                </a:lnTo>
                <a:lnTo>
                  <a:pt x="402532" y="24180"/>
                </a:lnTo>
                <a:lnTo>
                  <a:pt x="393814" y="34340"/>
                </a:lnTo>
                <a:lnTo>
                  <a:pt x="388904" y="40352"/>
                </a:lnTo>
                <a:lnTo>
                  <a:pt x="386340" y="45427"/>
                </a:lnTo>
                <a:lnTo>
                  <a:pt x="385396" y="52197"/>
                </a:lnTo>
                <a:lnTo>
                  <a:pt x="385375" y="53932"/>
                </a:lnTo>
                <a:lnTo>
                  <a:pt x="385396" y="90446"/>
                </a:lnTo>
                <a:lnTo>
                  <a:pt x="386340" y="97216"/>
                </a:lnTo>
                <a:lnTo>
                  <a:pt x="388904" y="102292"/>
                </a:lnTo>
                <a:lnTo>
                  <a:pt x="393897" y="108405"/>
                </a:lnTo>
                <a:lnTo>
                  <a:pt x="402532" y="118463"/>
                </a:lnTo>
                <a:lnTo>
                  <a:pt x="450126" y="118463"/>
                </a:lnTo>
                <a:lnTo>
                  <a:pt x="447461" y="120835"/>
                </a:lnTo>
                <a:lnTo>
                  <a:pt x="441140" y="124864"/>
                </a:lnTo>
                <a:lnTo>
                  <a:pt x="434698" y="128682"/>
                </a:lnTo>
                <a:lnTo>
                  <a:pt x="429989" y="130642"/>
                </a:lnTo>
                <a:lnTo>
                  <a:pt x="424709" y="131365"/>
                </a:lnTo>
                <a:lnTo>
                  <a:pt x="416553" y="131468"/>
                </a:lnTo>
                <a:close/>
              </a:path>
              <a:path w="1078864" h="185420">
                <a:moveTo>
                  <a:pt x="450126" y="118463"/>
                </a:moveTo>
                <a:lnTo>
                  <a:pt x="430370" y="118463"/>
                </a:lnTo>
                <a:lnTo>
                  <a:pt x="439006" y="108303"/>
                </a:lnTo>
                <a:lnTo>
                  <a:pt x="443999" y="102134"/>
                </a:lnTo>
                <a:lnTo>
                  <a:pt x="446563" y="97051"/>
                </a:lnTo>
                <a:lnTo>
                  <a:pt x="447491" y="90446"/>
                </a:lnTo>
                <a:lnTo>
                  <a:pt x="447527" y="53932"/>
                </a:lnTo>
                <a:lnTo>
                  <a:pt x="447491" y="52197"/>
                </a:lnTo>
                <a:lnTo>
                  <a:pt x="446563" y="45592"/>
                </a:lnTo>
                <a:lnTo>
                  <a:pt x="443999" y="40509"/>
                </a:lnTo>
                <a:lnTo>
                  <a:pt x="438920" y="34238"/>
                </a:lnTo>
                <a:lnTo>
                  <a:pt x="430370" y="24180"/>
                </a:lnTo>
                <a:lnTo>
                  <a:pt x="448988" y="24180"/>
                </a:lnTo>
                <a:lnTo>
                  <a:pt x="464008" y="63397"/>
                </a:lnTo>
                <a:lnTo>
                  <a:pt x="464006" y="83045"/>
                </a:lnTo>
                <a:lnTo>
                  <a:pt x="451325" y="117396"/>
                </a:lnTo>
                <a:lnTo>
                  <a:pt x="450126" y="118463"/>
                </a:lnTo>
                <a:close/>
              </a:path>
              <a:path w="1078864" h="185420">
                <a:moveTo>
                  <a:pt x="695949" y="176374"/>
                </a:moveTo>
                <a:lnTo>
                  <a:pt x="680506" y="176374"/>
                </a:lnTo>
                <a:lnTo>
                  <a:pt x="680506" y="0"/>
                </a:lnTo>
                <a:lnTo>
                  <a:pt x="695949" y="0"/>
                </a:lnTo>
                <a:lnTo>
                  <a:pt x="695949" y="176374"/>
                </a:lnTo>
                <a:close/>
              </a:path>
              <a:path w="1078864" h="185420">
                <a:moveTo>
                  <a:pt x="649417" y="28853"/>
                </a:moveTo>
                <a:lnTo>
                  <a:pt x="554117" y="28853"/>
                </a:lnTo>
                <a:lnTo>
                  <a:pt x="554117" y="15849"/>
                </a:lnTo>
                <a:lnTo>
                  <a:pt x="649417" y="15849"/>
                </a:lnTo>
                <a:lnTo>
                  <a:pt x="649417" y="28853"/>
                </a:lnTo>
                <a:close/>
              </a:path>
              <a:path w="1078864" h="185420">
                <a:moveTo>
                  <a:pt x="560213" y="136345"/>
                </a:moveTo>
                <a:lnTo>
                  <a:pt x="548631" y="126591"/>
                </a:lnTo>
                <a:lnTo>
                  <a:pt x="559002" y="115688"/>
                </a:lnTo>
                <a:lnTo>
                  <a:pt x="565306" y="108710"/>
                </a:lnTo>
                <a:lnTo>
                  <a:pt x="587262" y="75384"/>
                </a:lnTo>
                <a:lnTo>
                  <a:pt x="594147" y="28853"/>
                </a:lnTo>
                <a:lnTo>
                  <a:pt x="609590" y="28853"/>
                </a:lnTo>
                <a:lnTo>
                  <a:pt x="609479" y="50738"/>
                </a:lnTo>
                <a:lnTo>
                  <a:pt x="608701" y="59511"/>
                </a:lnTo>
                <a:lnTo>
                  <a:pt x="606579" y="67359"/>
                </a:lnTo>
                <a:lnTo>
                  <a:pt x="602478" y="78027"/>
                </a:lnTo>
                <a:lnTo>
                  <a:pt x="603494" y="78637"/>
                </a:lnTo>
                <a:lnTo>
                  <a:pt x="617244" y="78637"/>
                </a:lnTo>
                <a:lnTo>
                  <a:pt x="621746" y="83920"/>
                </a:lnTo>
                <a:lnTo>
                  <a:pt x="600040" y="83920"/>
                </a:lnTo>
                <a:lnTo>
                  <a:pt x="599024" y="85139"/>
                </a:lnTo>
                <a:lnTo>
                  <a:pt x="574843" y="120140"/>
                </a:lnTo>
                <a:lnTo>
                  <a:pt x="569281" y="126413"/>
                </a:lnTo>
                <a:lnTo>
                  <a:pt x="560213" y="136345"/>
                </a:lnTo>
                <a:close/>
              </a:path>
              <a:path w="1078864" h="185420">
                <a:moveTo>
                  <a:pt x="617244" y="78637"/>
                </a:moveTo>
                <a:lnTo>
                  <a:pt x="603494" y="78637"/>
                </a:lnTo>
                <a:lnTo>
                  <a:pt x="606542" y="76198"/>
                </a:lnTo>
                <a:lnTo>
                  <a:pt x="608777" y="74573"/>
                </a:lnTo>
                <a:lnTo>
                  <a:pt x="613857" y="74573"/>
                </a:lnTo>
                <a:lnTo>
                  <a:pt x="615686" y="76808"/>
                </a:lnTo>
                <a:lnTo>
                  <a:pt x="617244" y="78637"/>
                </a:lnTo>
                <a:close/>
              </a:path>
              <a:path w="1078864" h="185420">
                <a:moveTo>
                  <a:pt x="643930" y="133500"/>
                </a:moveTo>
                <a:lnTo>
                  <a:pt x="602681" y="83920"/>
                </a:lnTo>
                <a:lnTo>
                  <a:pt x="621746" y="83920"/>
                </a:lnTo>
                <a:lnTo>
                  <a:pt x="655512" y="123543"/>
                </a:lnTo>
                <a:lnTo>
                  <a:pt x="643930" y="133500"/>
                </a:lnTo>
                <a:close/>
              </a:path>
              <a:path w="1078864" h="185420">
                <a:moveTo>
                  <a:pt x="882687" y="176374"/>
                </a:moveTo>
                <a:lnTo>
                  <a:pt x="867853" y="176374"/>
                </a:lnTo>
                <a:lnTo>
                  <a:pt x="867853" y="0"/>
                </a:lnTo>
                <a:lnTo>
                  <a:pt x="882687" y="0"/>
                </a:lnTo>
                <a:lnTo>
                  <a:pt x="882687" y="176374"/>
                </a:lnTo>
                <a:close/>
              </a:path>
              <a:path w="1078864" h="185420">
                <a:moveTo>
                  <a:pt x="841844" y="171498"/>
                </a:moveTo>
                <a:lnTo>
                  <a:pt x="827417" y="171498"/>
                </a:lnTo>
                <a:lnTo>
                  <a:pt x="827417" y="74370"/>
                </a:lnTo>
                <a:lnTo>
                  <a:pt x="799173" y="74370"/>
                </a:lnTo>
                <a:lnTo>
                  <a:pt x="799173" y="61568"/>
                </a:lnTo>
                <a:lnTo>
                  <a:pt x="827417" y="61568"/>
                </a:lnTo>
                <a:lnTo>
                  <a:pt x="827417" y="3047"/>
                </a:lnTo>
                <a:lnTo>
                  <a:pt x="841844" y="3047"/>
                </a:lnTo>
                <a:lnTo>
                  <a:pt x="841844" y="171498"/>
                </a:lnTo>
                <a:close/>
              </a:path>
              <a:path w="1078864" h="185420">
                <a:moveTo>
                  <a:pt x="810348" y="31292"/>
                </a:moveTo>
                <a:lnTo>
                  <a:pt x="729679" y="31292"/>
                </a:lnTo>
                <a:lnTo>
                  <a:pt x="729679" y="18287"/>
                </a:lnTo>
                <a:lnTo>
                  <a:pt x="810348" y="18287"/>
                </a:lnTo>
                <a:lnTo>
                  <a:pt x="810348" y="31292"/>
                </a:lnTo>
                <a:close/>
              </a:path>
              <a:path w="1078864" h="185420">
                <a:moveTo>
                  <a:pt x="736182" y="136954"/>
                </a:moveTo>
                <a:lnTo>
                  <a:pt x="725412" y="127810"/>
                </a:lnTo>
                <a:lnTo>
                  <a:pt x="734112" y="116671"/>
                </a:lnTo>
                <a:lnTo>
                  <a:pt x="739382" y="109561"/>
                </a:lnTo>
                <a:lnTo>
                  <a:pt x="757428" y="75995"/>
                </a:lnTo>
                <a:lnTo>
                  <a:pt x="763004" y="31292"/>
                </a:lnTo>
                <a:lnTo>
                  <a:pt x="777634" y="31292"/>
                </a:lnTo>
                <a:lnTo>
                  <a:pt x="777532" y="51097"/>
                </a:lnTo>
                <a:lnTo>
                  <a:pt x="776821" y="60095"/>
                </a:lnTo>
                <a:lnTo>
                  <a:pt x="774891" y="68102"/>
                </a:lnTo>
                <a:lnTo>
                  <a:pt x="771131" y="79043"/>
                </a:lnTo>
                <a:lnTo>
                  <a:pt x="772147" y="79653"/>
                </a:lnTo>
                <a:lnTo>
                  <a:pt x="782859" y="79653"/>
                </a:lnTo>
                <a:lnTo>
                  <a:pt x="787495" y="86155"/>
                </a:lnTo>
                <a:lnTo>
                  <a:pt x="768490" y="86155"/>
                </a:lnTo>
                <a:lnTo>
                  <a:pt x="767880" y="87374"/>
                </a:lnTo>
                <a:lnTo>
                  <a:pt x="763613" y="97940"/>
                </a:lnTo>
                <a:lnTo>
                  <a:pt x="751712" y="115995"/>
                </a:lnTo>
                <a:lnTo>
                  <a:pt x="748132" y="121143"/>
                </a:lnTo>
                <a:lnTo>
                  <a:pt x="743581" y="127263"/>
                </a:lnTo>
                <a:lnTo>
                  <a:pt x="736182" y="136954"/>
                </a:lnTo>
                <a:close/>
              </a:path>
              <a:path w="1078864" h="185420">
                <a:moveTo>
                  <a:pt x="782859" y="79653"/>
                </a:moveTo>
                <a:lnTo>
                  <a:pt x="772147" y="79653"/>
                </a:lnTo>
                <a:lnTo>
                  <a:pt x="774179" y="78027"/>
                </a:lnTo>
                <a:lnTo>
                  <a:pt x="776415" y="76605"/>
                </a:lnTo>
                <a:lnTo>
                  <a:pt x="780479" y="76605"/>
                </a:lnTo>
                <a:lnTo>
                  <a:pt x="782859" y="79653"/>
                </a:lnTo>
                <a:close/>
              </a:path>
              <a:path w="1078864" h="185420">
                <a:moveTo>
                  <a:pt x="804049" y="134109"/>
                </a:moveTo>
                <a:lnTo>
                  <a:pt x="771538" y="87374"/>
                </a:lnTo>
                <a:lnTo>
                  <a:pt x="770522" y="86155"/>
                </a:lnTo>
                <a:lnTo>
                  <a:pt x="787495" y="86155"/>
                </a:lnTo>
                <a:lnTo>
                  <a:pt x="815022" y="124762"/>
                </a:lnTo>
                <a:lnTo>
                  <a:pt x="804049" y="134109"/>
                </a:lnTo>
                <a:close/>
              </a:path>
              <a:path w="1078864" h="185420">
                <a:moveTo>
                  <a:pt x="1050324" y="106881"/>
                </a:moveTo>
                <a:lnTo>
                  <a:pt x="1034881" y="106881"/>
                </a:lnTo>
                <a:lnTo>
                  <a:pt x="1034881" y="0"/>
                </a:lnTo>
                <a:lnTo>
                  <a:pt x="1050324" y="0"/>
                </a:lnTo>
                <a:lnTo>
                  <a:pt x="1050324" y="45922"/>
                </a:lnTo>
                <a:lnTo>
                  <a:pt x="1078568" y="45922"/>
                </a:lnTo>
                <a:lnTo>
                  <a:pt x="1078568" y="58927"/>
                </a:lnTo>
                <a:lnTo>
                  <a:pt x="1050324" y="58927"/>
                </a:lnTo>
                <a:lnTo>
                  <a:pt x="1050324" y="106881"/>
                </a:lnTo>
                <a:close/>
              </a:path>
              <a:path w="1078864" h="185420">
                <a:moveTo>
                  <a:pt x="1006230" y="24586"/>
                </a:moveTo>
                <a:lnTo>
                  <a:pt x="913369" y="24586"/>
                </a:lnTo>
                <a:lnTo>
                  <a:pt x="913369" y="11582"/>
                </a:lnTo>
                <a:lnTo>
                  <a:pt x="1006230" y="11582"/>
                </a:lnTo>
                <a:lnTo>
                  <a:pt x="1006230" y="24586"/>
                </a:lnTo>
                <a:close/>
              </a:path>
              <a:path w="1078864" h="185420">
                <a:moveTo>
                  <a:pt x="919465" y="102004"/>
                </a:moveTo>
                <a:lnTo>
                  <a:pt x="908086" y="92251"/>
                </a:lnTo>
                <a:lnTo>
                  <a:pt x="918100" y="84107"/>
                </a:lnTo>
                <a:lnTo>
                  <a:pt x="924189" y="78916"/>
                </a:lnTo>
                <a:lnTo>
                  <a:pt x="928831" y="74449"/>
                </a:lnTo>
                <a:lnTo>
                  <a:pt x="934502" y="68477"/>
                </a:lnTo>
                <a:lnTo>
                  <a:pt x="943849" y="58520"/>
                </a:lnTo>
                <a:lnTo>
                  <a:pt x="952180" y="38810"/>
                </a:lnTo>
                <a:lnTo>
                  <a:pt x="952180" y="24586"/>
                </a:lnTo>
                <a:lnTo>
                  <a:pt x="967623" y="24586"/>
                </a:lnTo>
                <a:lnTo>
                  <a:pt x="967512" y="37194"/>
                </a:lnTo>
                <a:lnTo>
                  <a:pt x="966734" y="43712"/>
                </a:lnTo>
                <a:lnTo>
                  <a:pt x="964622" y="49659"/>
                </a:lnTo>
                <a:lnTo>
                  <a:pt x="960511" y="57911"/>
                </a:lnTo>
                <a:lnTo>
                  <a:pt x="961730" y="58520"/>
                </a:lnTo>
                <a:lnTo>
                  <a:pt x="976312" y="58520"/>
                </a:lnTo>
                <a:lnTo>
                  <a:pt x="982525" y="63803"/>
                </a:lnTo>
                <a:lnTo>
                  <a:pt x="957463" y="63803"/>
                </a:lnTo>
                <a:lnTo>
                  <a:pt x="956244" y="65022"/>
                </a:lnTo>
                <a:lnTo>
                  <a:pt x="950961" y="72947"/>
                </a:lnTo>
                <a:lnTo>
                  <a:pt x="937267" y="86288"/>
                </a:lnTo>
                <a:lnTo>
                  <a:pt x="933156" y="90117"/>
                </a:lnTo>
                <a:lnTo>
                  <a:pt x="927939" y="94708"/>
                </a:lnTo>
                <a:lnTo>
                  <a:pt x="919465" y="102004"/>
                </a:lnTo>
                <a:close/>
              </a:path>
              <a:path w="1078864" h="185420">
                <a:moveTo>
                  <a:pt x="976312" y="58520"/>
                </a:moveTo>
                <a:lnTo>
                  <a:pt x="961730" y="58520"/>
                </a:lnTo>
                <a:lnTo>
                  <a:pt x="964778" y="56285"/>
                </a:lnTo>
                <a:lnTo>
                  <a:pt x="967013" y="54456"/>
                </a:lnTo>
                <a:lnTo>
                  <a:pt x="971484" y="54456"/>
                </a:lnTo>
                <a:lnTo>
                  <a:pt x="973922" y="56488"/>
                </a:lnTo>
                <a:lnTo>
                  <a:pt x="976312" y="58520"/>
                </a:lnTo>
                <a:close/>
              </a:path>
              <a:path w="1078864" h="185420">
                <a:moveTo>
                  <a:pt x="1000541" y="98956"/>
                </a:moveTo>
                <a:lnTo>
                  <a:pt x="961933" y="65022"/>
                </a:lnTo>
                <a:lnTo>
                  <a:pt x="960714" y="63803"/>
                </a:lnTo>
                <a:lnTo>
                  <a:pt x="982525" y="63803"/>
                </a:lnTo>
                <a:lnTo>
                  <a:pt x="1011920" y="88797"/>
                </a:lnTo>
                <a:lnTo>
                  <a:pt x="1000541" y="98956"/>
                </a:lnTo>
                <a:close/>
              </a:path>
              <a:path w="1078864" h="185420">
                <a:moveTo>
                  <a:pt x="1050324" y="185315"/>
                </a:moveTo>
                <a:lnTo>
                  <a:pt x="1035084" y="185315"/>
                </a:lnTo>
                <a:lnTo>
                  <a:pt x="1035084" y="130858"/>
                </a:lnTo>
                <a:lnTo>
                  <a:pt x="935924" y="130858"/>
                </a:lnTo>
                <a:lnTo>
                  <a:pt x="935924" y="117854"/>
                </a:lnTo>
                <a:lnTo>
                  <a:pt x="1050324" y="117854"/>
                </a:lnTo>
                <a:lnTo>
                  <a:pt x="1050324" y="185315"/>
                </a:lnTo>
                <a:close/>
              </a:path>
            </a:pathLst>
          </a:custGeom>
          <a:solidFill>
            <a:srgbClr val="403322">
              <a:alpha val="76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348597" y="1078308"/>
            <a:ext cx="5622099" cy="353106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348597" y="994633"/>
            <a:ext cx="5622290" cy="341630"/>
          </a:xfrm>
          <a:custGeom>
            <a:avLst/>
            <a:gdLst/>
            <a:ahLst/>
            <a:cxnLst/>
            <a:rect l="l" t="t" r="r" b="b"/>
            <a:pathLst>
              <a:path w="5622290" h="341630">
                <a:moveTo>
                  <a:pt x="5622105" y="341392"/>
                </a:moveTo>
                <a:lnTo>
                  <a:pt x="0" y="341392"/>
                </a:lnTo>
                <a:lnTo>
                  <a:pt x="0" y="100409"/>
                </a:lnTo>
                <a:lnTo>
                  <a:pt x="7888" y="61325"/>
                </a:lnTo>
                <a:lnTo>
                  <a:pt x="29402" y="29408"/>
                </a:lnTo>
                <a:lnTo>
                  <a:pt x="61313" y="7890"/>
                </a:lnTo>
                <a:lnTo>
                  <a:pt x="100394" y="0"/>
                </a:lnTo>
                <a:lnTo>
                  <a:pt x="5521711" y="0"/>
                </a:lnTo>
                <a:lnTo>
                  <a:pt x="5560787" y="7890"/>
                </a:lnTo>
                <a:lnTo>
                  <a:pt x="5592699" y="29408"/>
                </a:lnTo>
                <a:lnTo>
                  <a:pt x="5614215" y="61325"/>
                </a:lnTo>
                <a:lnTo>
                  <a:pt x="5622105" y="100409"/>
                </a:lnTo>
                <a:lnTo>
                  <a:pt x="5622105" y="341392"/>
                </a:lnTo>
                <a:close/>
              </a:path>
            </a:pathLst>
          </a:custGeom>
          <a:solidFill>
            <a:srgbClr val="E3E9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704769" y="1079981"/>
            <a:ext cx="3609340" cy="170815"/>
          </a:xfrm>
          <a:custGeom>
            <a:avLst/>
            <a:gdLst/>
            <a:ahLst/>
            <a:cxnLst/>
            <a:rect l="l" t="t" r="r" b="b"/>
            <a:pathLst>
              <a:path w="3609340" h="170815">
                <a:moveTo>
                  <a:pt x="3523846" y="170695"/>
                </a:moveTo>
                <a:lnTo>
                  <a:pt x="85334" y="170695"/>
                </a:lnTo>
                <a:lnTo>
                  <a:pt x="52115" y="163988"/>
                </a:lnTo>
                <a:lnTo>
                  <a:pt x="24990" y="145697"/>
                </a:lnTo>
                <a:lnTo>
                  <a:pt x="6704" y="118568"/>
                </a:lnTo>
                <a:lnTo>
                  <a:pt x="0" y="85347"/>
                </a:lnTo>
                <a:lnTo>
                  <a:pt x="6704" y="52127"/>
                </a:lnTo>
                <a:lnTo>
                  <a:pt x="24990" y="24998"/>
                </a:lnTo>
                <a:lnTo>
                  <a:pt x="52115" y="6707"/>
                </a:lnTo>
                <a:lnTo>
                  <a:pt x="85334" y="0"/>
                </a:lnTo>
                <a:lnTo>
                  <a:pt x="3523846" y="0"/>
                </a:lnTo>
                <a:lnTo>
                  <a:pt x="3557061" y="6707"/>
                </a:lnTo>
                <a:lnTo>
                  <a:pt x="3584186" y="24998"/>
                </a:lnTo>
                <a:lnTo>
                  <a:pt x="3602474" y="52127"/>
                </a:lnTo>
                <a:lnTo>
                  <a:pt x="3609180" y="85347"/>
                </a:lnTo>
                <a:lnTo>
                  <a:pt x="3602474" y="118568"/>
                </a:lnTo>
                <a:lnTo>
                  <a:pt x="3584186" y="145697"/>
                </a:lnTo>
                <a:lnTo>
                  <a:pt x="3557062" y="163988"/>
                </a:lnTo>
                <a:lnTo>
                  <a:pt x="3523846" y="17069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8454111" y="1110560"/>
            <a:ext cx="370840" cy="109855"/>
          </a:xfrm>
          <a:custGeom>
            <a:avLst/>
            <a:gdLst/>
            <a:ahLst/>
            <a:cxnLst/>
            <a:rect l="l" t="t" r="r" b="b"/>
            <a:pathLst>
              <a:path w="370840" h="109855">
                <a:moveTo>
                  <a:pt x="368431" y="13992"/>
                </a:moveTo>
                <a:lnTo>
                  <a:pt x="243095" y="13992"/>
                </a:lnTo>
                <a:lnTo>
                  <a:pt x="241113" y="12021"/>
                </a:lnTo>
                <a:lnTo>
                  <a:pt x="241113" y="7148"/>
                </a:lnTo>
                <a:lnTo>
                  <a:pt x="243095" y="5177"/>
                </a:lnTo>
                <a:lnTo>
                  <a:pt x="368431" y="5177"/>
                </a:lnTo>
                <a:lnTo>
                  <a:pt x="370410" y="7148"/>
                </a:lnTo>
                <a:lnTo>
                  <a:pt x="370410" y="12021"/>
                </a:lnTo>
                <a:lnTo>
                  <a:pt x="368431" y="13992"/>
                </a:lnTo>
                <a:close/>
              </a:path>
              <a:path w="370840" h="109855">
                <a:moveTo>
                  <a:pt x="368431" y="59176"/>
                </a:moveTo>
                <a:lnTo>
                  <a:pt x="243094" y="59176"/>
                </a:lnTo>
                <a:lnTo>
                  <a:pt x="241113" y="57205"/>
                </a:lnTo>
                <a:lnTo>
                  <a:pt x="241113" y="52332"/>
                </a:lnTo>
                <a:lnTo>
                  <a:pt x="243095" y="50361"/>
                </a:lnTo>
                <a:lnTo>
                  <a:pt x="368432" y="50361"/>
                </a:lnTo>
                <a:lnTo>
                  <a:pt x="370410" y="52332"/>
                </a:lnTo>
                <a:lnTo>
                  <a:pt x="370410" y="57205"/>
                </a:lnTo>
                <a:lnTo>
                  <a:pt x="368431" y="59176"/>
                </a:lnTo>
                <a:close/>
              </a:path>
              <a:path w="370840" h="109855">
                <a:moveTo>
                  <a:pt x="368431" y="104361"/>
                </a:moveTo>
                <a:lnTo>
                  <a:pt x="243094" y="104361"/>
                </a:lnTo>
                <a:lnTo>
                  <a:pt x="241113" y="102390"/>
                </a:lnTo>
                <a:lnTo>
                  <a:pt x="241113" y="97517"/>
                </a:lnTo>
                <a:lnTo>
                  <a:pt x="243095" y="95546"/>
                </a:lnTo>
                <a:lnTo>
                  <a:pt x="368432" y="95546"/>
                </a:lnTo>
                <a:lnTo>
                  <a:pt x="370410" y="97517"/>
                </a:lnTo>
                <a:lnTo>
                  <a:pt x="370410" y="102390"/>
                </a:lnTo>
                <a:lnTo>
                  <a:pt x="368431" y="104361"/>
                </a:lnTo>
                <a:close/>
              </a:path>
              <a:path w="370840" h="109855">
                <a:moveTo>
                  <a:pt x="22037" y="93962"/>
                </a:moveTo>
                <a:lnTo>
                  <a:pt x="9136" y="93962"/>
                </a:lnTo>
                <a:lnTo>
                  <a:pt x="93958" y="9128"/>
                </a:lnTo>
                <a:lnTo>
                  <a:pt x="61384" y="9128"/>
                </a:lnTo>
                <a:lnTo>
                  <a:pt x="59344" y="7084"/>
                </a:lnTo>
                <a:lnTo>
                  <a:pt x="59344" y="2044"/>
                </a:lnTo>
                <a:lnTo>
                  <a:pt x="61384" y="0"/>
                </a:lnTo>
                <a:lnTo>
                  <a:pt x="104987" y="0"/>
                </a:lnTo>
                <a:lnTo>
                  <a:pt x="109555" y="3599"/>
                </a:lnTo>
                <a:lnTo>
                  <a:pt x="109531" y="15575"/>
                </a:lnTo>
                <a:lnTo>
                  <a:pt x="100414" y="15575"/>
                </a:lnTo>
                <a:lnTo>
                  <a:pt x="22037" y="93962"/>
                </a:lnTo>
                <a:close/>
              </a:path>
              <a:path w="370840" h="109855">
                <a:moveTo>
                  <a:pt x="107491" y="50205"/>
                </a:moveTo>
                <a:lnTo>
                  <a:pt x="102454" y="50205"/>
                </a:lnTo>
                <a:lnTo>
                  <a:pt x="100414" y="48160"/>
                </a:lnTo>
                <a:lnTo>
                  <a:pt x="100414" y="15575"/>
                </a:lnTo>
                <a:lnTo>
                  <a:pt x="109531" y="15575"/>
                </a:lnTo>
                <a:lnTo>
                  <a:pt x="109531" y="48160"/>
                </a:lnTo>
                <a:lnTo>
                  <a:pt x="107491" y="50205"/>
                </a:lnTo>
                <a:close/>
              </a:path>
              <a:path w="370840" h="109855">
                <a:moveTo>
                  <a:pt x="48165" y="109537"/>
                </a:moveTo>
                <a:lnTo>
                  <a:pt x="4426" y="109537"/>
                </a:lnTo>
                <a:lnTo>
                  <a:pt x="4127" y="109515"/>
                </a:lnTo>
                <a:lnTo>
                  <a:pt x="0" y="105798"/>
                </a:lnTo>
                <a:lnTo>
                  <a:pt x="19" y="61377"/>
                </a:lnTo>
                <a:lnTo>
                  <a:pt x="2057" y="59333"/>
                </a:lnTo>
                <a:lnTo>
                  <a:pt x="7096" y="59333"/>
                </a:lnTo>
                <a:lnTo>
                  <a:pt x="9136" y="61377"/>
                </a:lnTo>
                <a:lnTo>
                  <a:pt x="9136" y="93962"/>
                </a:lnTo>
                <a:lnTo>
                  <a:pt x="22037" y="93962"/>
                </a:lnTo>
                <a:lnTo>
                  <a:pt x="15592" y="100409"/>
                </a:lnTo>
                <a:lnTo>
                  <a:pt x="48165" y="100409"/>
                </a:lnTo>
                <a:lnTo>
                  <a:pt x="50205" y="102453"/>
                </a:lnTo>
                <a:lnTo>
                  <a:pt x="50205" y="107493"/>
                </a:lnTo>
                <a:lnTo>
                  <a:pt x="48165" y="109537"/>
                </a:lnTo>
                <a:close/>
              </a:path>
            </a:pathLst>
          </a:custGeom>
          <a:solidFill>
            <a:srgbClr val="000000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483463" y="1120145"/>
            <a:ext cx="90355" cy="9036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628034" y="1120145"/>
            <a:ext cx="90355" cy="9036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772597" y="1120145"/>
            <a:ext cx="90355" cy="9036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7714" y="1105083"/>
            <a:ext cx="758825" cy="120650"/>
          </a:xfrm>
          <a:custGeom>
            <a:avLst/>
            <a:gdLst/>
            <a:ahLst/>
            <a:cxnLst/>
            <a:rect l="l" t="t" r="r" b="b"/>
            <a:pathLst>
              <a:path w="758825" h="120650">
                <a:moveTo>
                  <a:pt x="202572" y="110451"/>
                </a:moveTo>
                <a:lnTo>
                  <a:pt x="200004" y="110451"/>
                </a:lnTo>
                <a:lnTo>
                  <a:pt x="198708" y="109960"/>
                </a:lnTo>
                <a:lnTo>
                  <a:pt x="195768" y="107019"/>
                </a:lnTo>
                <a:lnTo>
                  <a:pt x="195768" y="103842"/>
                </a:lnTo>
                <a:lnTo>
                  <a:pt x="239357" y="60246"/>
                </a:lnTo>
                <a:lnTo>
                  <a:pt x="195768" y="16650"/>
                </a:lnTo>
                <a:lnTo>
                  <a:pt x="195768" y="13473"/>
                </a:lnTo>
                <a:lnTo>
                  <a:pt x="199690" y="9551"/>
                </a:lnTo>
                <a:lnTo>
                  <a:pt x="202866" y="9551"/>
                </a:lnTo>
                <a:lnTo>
                  <a:pt x="251966" y="58658"/>
                </a:lnTo>
                <a:lnTo>
                  <a:pt x="251966" y="61835"/>
                </a:lnTo>
                <a:lnTo>
                  <a:pt x="203845" y="109961"/>
                </a:lnTo>
                <a:lnTo>
                  <a:pt x="202572" y="110451"/>
                </a:lnTo>
                <a:close/>
              </a:path>
              <a:path w="758825" h="120650">
                <a:moveTo>
                  <a:pt x="51981" y="110451"/>
                </a:moveTo>
                <a:lnTo>
                  <a:pt x="49413" y="110451"/>
                </a:lnTo>
                <a:lnTo>
                  <a:pt x="48117" y="109960"/>
                </a:lnTo>
                <a:lnTo>
                  <a:pt x="0" y="61835"/>
                </a:lnTo>
                <a:lnTo>
                  <a:pt x="0" y="58658"/>
                </a:lnTo>
                <a:lnTo>
                  <a:pt x="49099" y="9551"/>
                </a:lnTo>
                <a:lnTo>
                  <a:pt x="52275" y="9551"/>
                </a:lnTo>
                <a:lnTo>
                  <a:pt x="56197" y="13473"/>
                </a:lnTo>
                <a:lnTo>
                  <a:pt x="56197" y="16650"/>
                </a:lnTo>
                <a:lnTo>
                  <a:pt x="12607" y="60246"/>
                </a:lnTo>
                <a:lnTo>
                  <a:pt x="56196" y="103842"/>
                </a:lnTo>
                <a:lnTo>
                  <a:pt x="56196" y="107019"/>
                </a:lnTo>
                <a:lnTo>
                  <a:pt x="53254" y="109961"/>
                </a:lnTo>
                <a:lnTo>
                  <a:pt x="51981" y="110451"/>
                </a:lnTo>
                <a:close/>
              </a:path>
              <a:path w="758825" h="120650">
                <a:moveTo>
                  <a:pt x="423029" y="120491"/>
                </a:moveTo>
                <a:lnTo>
                  <a:pt x="399604" y="115749"/>
                </a:lnTo>
                <a:lnTo>
                  <a:pt x="380455" y="102826"/>
                </a:lnTo>
                <a:lnTo>
                  <a:pt x="367534" y="83674"/>
                </a:lnTo>
                <a:lnTo>
                  <a:pt x="362793" y="60244"/>
                </a:lnTo>
                <a:lnTo>
                  <a:pt x="367534" y="36816"/>
                </a:lnTo>
                <a:lnTo>
                  <a:pt x="380455" y="17664"/>
                </a:lnTo>
                <a:lnTo>
                  <a:pt x="399604" y="4741"/>
                </a:lnTo>
                <a:lnTo>
                  <a:pt x="423029" y="0"/>
                </a:lnTo>
                <a:lnTo>
                  <a:pt x="446455" y="4741"/>
                </a:lnTo>
                <a:lnTo>
                  <a:pt x="454306" y="10040"/>
                </a:lnTo>
                <a:lnTo>
                  <a:pt x="423029" y="10040"/>
                </a:lnTo>
                <a:lnTo>
                  <a:pt x="403513" y="13992"/>
                </a:lnTo>
                <a:lnTo>
                  <a:pt x="387555" y="24762"/>
                </a:lnTo>
                <a:lnTo>
                  <a:pt x="376784" y="40722"/>
                </a:lnTo>
                <a:lnTo>
                  <a:pt x="372832" y="60245"/>
                </a:lnTo>
                <a:lnTo>
                  <a:pt x="376784" y="79767"/>
                </a:lnTo>
                <a:lnTo>
                  <a:pt x="387582" y="95746"/>
                </a:lnTo>
                <a:lnTo>
                  <a:pt x="403513" y="106498"/>
                </a:lnTo>
                <a:lnTo>
                  <a:pt x="423029" y="110449"/>
                </a:lnTo>
                <a:lnTo>
                  <a:pt x="456344" y="110449"/>
                </a:lnTo>
                <a:lnTo>
                  <a:pt x="446096" y="115935"/>
                </a:lnTo>
                <a:lnTo>
                  <a:pt x="434876" y="119334"/>
                </a:lnTo>
                <a:lnTo>
                  <a:pt x="423029" y="120491"/>
                </a:lnTo>
                <a:close/>
              </a:path>
              <a:path w="758825" h="120650">
                <a:moveTo>
                  <a:pt x="483062" y="65193"/>
                </a:moveTo>
                <a:lnTo>
                  <a:pt x="472978" y="65193"/>
                </a:lnTo>
                <a:lnTo>
                  <a:pt x="473138" y="63554"/>
                </a:lnTo>
                <a:lnTo>
                  <a:pt x="473226" y="60244"/>
                </a:lnTo>
                <a:lnTo>
                  <a:pt x="469276" y="40722"/>
                </a:lnTo>
                <a:lnTo>
                  <a:pt x="458510" y="24762"/>
                </a:lnTo>
                <a:lnTo>
                  <a:pt x="442552" y="13992"/>
                </a:lnTo>
                <a:lnTo>
                  <a:pt x="423029" y="10040"/>
                </a:lnTo>
                <a:lnTo>
                  <a:pt x="454306" y="10040"/>
                </a:lnTo>
                <a:lnTo>
                  <a:pt x="465604" y="17664"/>
                </a:lnTo>
                <a:lnTo>
                  <a:pt x="478525" y="36816"/>
                </a:lnTo>
                <a:lnTo>
                  <a:pt x="483266" y="60244"/>
                </a:lnTo>
                <a:lnTo>
                  <a:pt x="483167" y="64076"/>
                </a:lnTo>
                <a:lnTo>
                  <a:pt x="483062" y="65193"/>
                </a:lnTo>
                <a:close/>
              </a:path>
              <a:path w="758825" h="120650">
                <a:moveTo>
                  <a:pt x="479706" y="84655"/>
                </a:moveTo>
                <a:lnTo>
                  <a:pt x="476677" y="84645"/>
                </a:lnTo>
                <a:lnTo>
                  <a:pt x="475255" y="83964"/>
                </a:lnTo>
                <a:lnTo>
                  <a:pt x="472248" y="80250"/>
                </a:lnTo>
                <a:lnTo>
                  <a:pt x="471973" y="79980"/>
                </a:lnTo>
                <a:lnTo>
                  <a:pt x="471730" y="79681"/>
                </a:lnTo>
                <a:lnTo>
                  <a:pt x="471525" y="79357"/>
                </a:lnTo>
                <a:lnTo>
                  <a:pt x="455283" y="59284"/>
                </a:lnTo>
                <a:lnTo>
                  <a:pt x="455616" y="56121"/>
                </a:lnTo>
                <a:lnTo>
                  <a:pt x="459923" y="52635"/>
                </a:lnTo>
                <a:lnTo>
                  <a:pt x="463088" y="52968"/>
                </a:lnTo>
                <a:lnTo>
                  <a:pt x="472978" y="65193"/>
                </a:lnTo>
                <a:lnTo>
                  <a:pt x="483062" y="65193"/>
                </a:lnTo>
                <a:lnTo>
                  <a:pt x="482989" y="65975"/>
                </a:lnTo>
                <a:lnTo>
                  <a:pt x="496019" y="65975"/>
                </a:lnTo>
                <a:lnTo>
                  <a:pt x="481127" y="83988"/>
                </a:lnTo>
                <a:lnTo>
                  <a:pt x="479706" y="84655"/>
                </a:lnTo>
                <a:close/>
              </a:path>
              <a:path w="758825" h="120650">
                <a:moveTo>
                  <a:pt x="496019" y="65975"/>
                </a:moveTo>
                <a:lnTo>
                  <a:pt x="482989" y="65975"/>
                </a:lnTo>
                <a:lnTo>
                  <a:pt x="493580" y="53151"/>
                </a:lnTo>
                <a:lnTo>
                  <a:pt x="496737" y="52832"/>
                </a:lnTo>
                <a:lnTo>
                  <a:pt x="501031" y="56377"/>
                </a:lnTo>
                <a:lnTo>
                  <a:pt x="501335" y="59544"/>
                </a:lnTo>
                <a:lnTo>
                  <a:pt x="496019" y="65975"/>
                </a:lnTo>
                <a:close/>
              </a:path>
              <a:path w="758825" h="120650">
                <a:moveTo>
                  <a:pt x="456344" y="110449"/>
                </a:moveTo>
                <a:lnTo>
                  <a:pt x="423029" y="110449"/>
                </a:lnTo>
                <a:lnTo>
                  <a:pt x="432901" y="109485"/>
                </a:lnTo>
                <a:lnTo>
                  <a:pt x="442253" y="106653"/>
                </a:lnTo>
                <a:lnTo>
                  <a:pt x="450865" y="102044"/>
                </a:lnTo>
                <a:lnTo>
                  <a:pt x="458539" y="95727"/>
                </a:lnTo>
                <a:lnTo>
                  <a:pt x="460481" y="93785"/>
                </a:lnTo>
                <a:lnTo>
                  <a:pt x="463657" y="93785"/>
                </a:lnTo>
                <a:lnTo>
                  <a:pt x="467579" y="97707"/>
                </a:lnTo>
                <a:lnTo>
                  <a:pt x="467579" y="100884"/>
                </a:lnTo>
                <a:lnTo>
                  <a:pt x="465619" y="102845"/>
                </a:lnTo>
                <a:lnTo>
                  <a:pt x="456430" y="110403"/>
                </a:lnTo>
                <a:close/>
              </a:path>
              <a:path w="758825" h="120650">
                <a:moveTo>
                  <a:pt x="698850" y="92246"/>
                </a:moveTo>
                <a:lnTo>
                  <a:pt x="660764" y="66624"/>
                </a:lnTo>
                <a:lnTo>
                  <a:pt x="657758" y="51143"/>
                </a:lnTo>
                <a:lnTo>
                  <a:pt x="660764" y="35663"/>
                </a:lnTo>
                <a:lnTo>
                  <a:pt x="669781" y="22067"/>
                </a:lnTo>
                <a:lnTo>
                  <a:pt x="683379" y="13048"/>
                </a:lnTo>
                <a:lnTo>
                  <a:pt x="698858" y="10043"/>
                </a:lnTo>
                <a:lnTo>
                  <a:pt x="714332" y="13051"/>
                </a:lnTo>
                <a:lnTo>
                  <a:pt x="724921" y="20077"/>
                </a:lnTo>
                <a:lnTo>
                  <a:pt x="690900" y="20077"/>
                </a:lnTo>
                <a:lnTo>
                  <a:pt x="682938" y="23107"/>
                </a:lnTo>
                <a:lnTo>
                  <a:pt x="676879" y="29167"/>
                </a:lnTo>
                <a:lnTo>
                  <a:pt x="670062" y="39444"/>
                </a:lnTo>
                <a:lnTo>
                  <a:pt x="667791" y="51145"/>
                </a:lnTo>
                <a:lnTo>
                  <a:pt x="670064" y="62846"/>
                </a:lnTo>
                <a:lnTo>
                  <a:pt x="676879" y="73120"/>
                </a:lnTo>
                <a:lnTo>
                  <a:pt x="687164" y="79936"/>
                </a:lnTo>
                <a:lnTo>
                  <a:pt x="698847" y="82207"/>
                </a:lnTo>
                <a:lnTo>
                  <a:pt x="737008" y="82207"/>
                </a:lnTo>
                <a:lnTo>
                  <a:pt x="738346" y="83544"/>
                </a:lnTo>
                <a:lnTo>
                  <a:pt x="724147" y="83544"/>
                </a:lnTo>
                <a:lnTo>
                  <a:pt x="718330" y="87348"/>
                </a:lnTo>
                <a:lnTo>
                  <a:pt x="712079" y="90067"/>
                </a:lnTo>
                <a:lnTo>
                  <a:pt x="705537" y="91701"/>
                </a:lnTo>
                <a:lnTo>
                  <a:pt x="698850" y="92246"/>
                </a:lnTo>
                <a:close/>
              </a:path>
              <a:path w="758825" h="120650">
                <a:moveTo>
                  <a:pt x="737008" y="82207"/>
                </a:moveTo>
                <a:lnTo>
                  <a:pt x="698847" y="82207"/>
                </a:lnTo>
                <a:lnTo>
                  <a:pt x="710550" y="79934"/>
                </a:lnTo>
                <a:lnTo>
                  <a:pt x="720821" y="73120"/>
                </a:lnTo>
                <a:lnTo>
                  <a:pt x="727639" y="62844"/>
                </a:lnTo>
                <a:lnTo>
                  <a:pt x="729910" y="51143"/>
                </a:lnTo>
                <a:lnTo>
                  <a:pt x="727638" y="39443"/>
                </a:lnTo>
                <a:lnTo>
                  <a:pt x="720821" y="29167"/>
                </a:lnTo>
                <a:lnTo>
                  <a:pt x="714763" y="23107"/>
                </a:lnTo>
                <a:lnTo>
                  <a:pt x="706811" y="20077"/>
                </a:lnTo>
                <a:lnTo>
                  <a:pt x="724921" y="20077"/>
                </a:lnTo>
                <a:lnTo>
                  <a:pt x="727920" y="22067"/>
                </a:lnTo>
                <a:lnTo>
                  <a:pt x="736472" y="34556"/>
                </a:lnTo>
                <a:lnTo>
                  <a:pt x="739876" y="48776"/>
                </a:lnTo>
                <a:lnTo>
                  <a:pt x="738133" y="63237"/>
                </a:lnTo>
                <a:lnTo>
                  <a:pt x="731247" y="76447"/>
                </a:lnTo>
                <a:lnTo>
                  <a:pt x="737008" y="82207"/>
                </a:lnTo>
                <a:close/>
              </a:path>
              <a:path w="758825" h="120650">
                <a:moveTo>
                  <a:pt x="754411" y="110450"/>
                </a:moveTo>
                <a:lnTo>
                  <a:pt x="751841" y="110450"/>
                </a:lnTo>
                <a:lnTo>
                  <a:pt x="750566" y="109959"/>
                </a:lnTo>
                <a:lnTo>
                  <a:pt x="724147" y="83544"/>
                </a:lnTo>
                <a:lnTo>
                  <a:pt x="738346" y="83544"/>
                </a:lnTo>
                <a:lnTo>
                  <a:pt x="758646" y="103842"/>
                </a:lnTo>
                <a:lnTo>
                  <a:pt x="758646" y="107019"/>
                </a:lnTo>
                <a:lnTo>
                  <a:pt x="755703" y="109960"/>
                </a:lnTo>
                <a:lnTo>
                  <a:pt x="754411" y="110450"/>
                </a:lnTo>
                <a:close/>
              </a:path>
            </a:pathLst>
          </a:custGeom>
          <a:solidFill>
            <a:srgbClr val="000000">
              <a:alpha val="2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9334151" y="1078308"/>
            <a:ext cx="5622099" cy="353106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9334151" y="994633"/>
            <a:ext cx="5622290" cy="341630"/>
          </a:xfrm>
          <a:custGeom>
            <a:avLst/>
            <a:gdLst/>
            <a:ahLst/>
            <a:cxnLst/>
            <a:rect l="l" t="t" r="r" b="b"/>
            <a:pathLst>
              <a:path w="5622290" h="341630">
                <a:moveTo>
                  <a:pt x="5622105" y="341392"/>
                </a:moveTo>
                <a:lnTo>
                  <a:pt x="0" y="341392"/>
                </a:lnTo>
                <a:lnTo>
                  <a:pt x="0" y="100409"/>
                </a:lnTo>
                <a:lnTo>
                  <a:pt x="7888" y="61325"/>
                </a:lnTo>
                <a:lnTo>
                  <a:pt x="29402" y="29408"/>
                </a:lnTo>
                <a:lnTo>
                  <a:pt x="61313" y="7890"/>
                </a:lnTo>
                <a:lnTo>
                  <a:pt x="100394" y="0"/>
                </a:lnTo>
                <a:lnTo>
                  <a:pt x="5521711" y="0"/>
                </a:lnTo>
                <a:lnTo>
                  <a:pt x="5560787" y="7890"/>
                </a:lnTo>
                <a:lnTo>
                  <a:pt x="5592699" y="29408"/>
                </a:lnTo>
                <a:lnTo>
                  <a:pt x="5614215" y="61325"/>
                </a:lnTo>
                <a:lnTo>
                  <a:pt x="5622105" y="100409"/>
                </a:lnTo>
                <a:lnTo>
                  <a:pt x="5622105" y="341392"/>
                </a:lnTo>
                <a:close/>
              </a:path>
            </a:pathLst>
          </a:custGeom>
          <a:solidFill>
            <a:srgbClr val="E3E9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0690324" y="1079981"/>
            <a:ext cx="3609340" cy="170815"/>
          </a:xfrm>
          <a:custGeom>
            <a:avLst/>
            <a:gdLst/>
            <a:ahLst/>
            <a:cxnLst/>
            <a:rect l="l" t="t" r="r" b="b"/>
            <a:pathLst>
              <a:path w="3609340" h="170815">
                <a:moveTo>
                  <a:pt x="3523846" y="170695"/>
                </a:moveTo>
                <a:lnTo>
                  <a:pt x="85334" y="170695"/>
                </a:lnTo>
                <a:lnTo>
                  <a:pt x="52115" y="163988"/>
                </a:lnTo>
                <a:lnTo>
                  <a:pt x="24990" y="145697"/>
                </a:lnTo>
                <a:lnTo>
                  <a:pt x="6704" y="118568"/>
                </a:lnTo>
                <a:lnTo>
                  <a:pt x="0" y="85347"/>
                </a:lnTo>
                <a:lnTo>
                  <a:pt x="6704" y="52127"/>
                </a:lnTo>
                <a:lnTo>
                  <a:pt x="24990" y="24998"/>
                </a:lnTo>
                <a:lnTo>
                  <a:pt x="52115" y="6707"/>
                </a:lnTo>
                <a:lnTo>
                  <a:pt x="85334" y="0"/>
                </a:lnTo>
                <a:lnTo>
                  <a:pt x="3523846" y="0"/>
                </a:lnTo>
                <a:lnTo>
                  <a:pt x="3557061" y="6707"/>
                </a:lnTo>
                <a:lnTo>
                  <a:pt x="3584186" y="24998"/>
                </a:lnTo>
                <a:lnTo>
                  <a:pt x="3602474" y="52127"/>
                </a:lnTo>
                <a:lnTo>
                  <a:pt x="3609180" y="85347"/>
                </a:lnTo>
                <a:lnTo>
                  <a:pt x="3602474" y="118568"/>
                </a:lnTo>
                <a:lnTo>
                  <a:pt x="3584186" y="145697"/>
                </a:lnTo>
                <a:lnTo>
                  <a:pt x="3557062" y="163988"/>
                </a:lnTo>
                <a:lnTo>
                  <a:pt x="3523846" y="17069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4439665" y="1110560"/>
            <a:ext cx="370840" cy="109855"/>
          </a:xfrm>
          <a:custGeom>
            <a:avLst/>
            <a:gdLst/>
            <a:ahLst/>
            <a:cxnLst/>
            <a:rect l="l" t="t" r="r" b="b"/>
            <a:pathLst>
              <a:path w="370840" h="109855">
                <a:moveTo>
                  <a:pt x="368431" y="13992"/>
                </a:moveTo>
                <a:lnTo>
                  <a:pt x="243095" y="13992"/>
                </a:lnTo>
                <a:lnTo>
                  <a:pt x="241113" y="12021"/>
                </a:lnTo>
                <a:lnTo>
                  <a:pt x="241113" y="7148"/>
                </a:lnTo>
                <a:lnTo>
                  <a:pt x="243095" y="5177"/>
                </a:lnTo>
                <a:lnTo>
                  <a:pt x="368431" y="5177"/>
                </a:lnTo>
                <a:lnTo>
                  <a:pt x="370410" y="7148"/>
                </a:lnTo>
                <a:lnTo>
                  <a:pt x="370410" y="12021"/>
                </a:lnTo>
                <a:lnTo>
                  <a:pt x="368431" y="13992"/>
                </a:lnTo>
                <a:close/>
              </a:path>
              <a:path w="370840" h="109855">
                <a:moveTo>
                  <a:pt x="368431" y="59176"/>
                </a:moveTo>
                <a:lnTo>
                  <a:pt x="243094" y="59176"/>
                </a:lnTo>
                <a:lnTo>
                  <a:pt x="241113" y="57205"/>
                </a:lnTo>
                <a:lnTo>
                  <a:pt x="241113" y="52332"/>
                </a:lnTo>
                <a:lnTo>
                  <a:pt x="243095" y="50361"/>
                </a:lnTo>
                <a:lnTo>
                  <a:pt x="368432" y="50361"/>
                </a:lnTo>
                <a:lnTo>
                  <a:pt x="370410" y="52332"/>
                </a:lnTo>
                <a:lnTo>
                  <a:pt x="370410" y="57205"/>
                </a:lnTo>
                <a:lnTo>
                  <a:pt x="368431" y="59176"/>
                </a:lnTo>
                <a:close/>
              </a:path>
              <a:path w="370840" h="109855">
                <a:moveTo>
                  <a:pt x="368431" y="104361"/>
                </a:moveTo>
                <a:lnTo>
                  <a:pt x="243094" y="104361"/>
                </a:lnTo>
                <a:lnTo>
                  <a:pt x="241113" y="102390"/>
                </a:lnTo>
                <a:lnTo>
                  <a:pt x="241113" y="97517"/>
                </a:lnTo>
                <a:lnTo>
                  <a:pt x="243095" y="95546"/>
                </a:lnTo>
                <a:lnTo>
                  <a:pt x="368432" y="95546"/>
                </a:lnTo>
                <a:lnTo>
                  <a:pt x="370410" y="97517"/>
                </a:lnTo>
                <a:lnTo>
                  <a:pt x="370410" y="102390"/>
                </a:lnTo>
                <a:lnTo>
                  <a:pt x="368431" y="104361"/>
                </a:lnTo>
                <a:close/>
              </a:path>
              <a:path w="370840" h="109855">
                <a:moveTo>
                  <a:pt x="22037" y="93962"/>
                </a:moveTo>
                <a:lnTo>
                  <a:pt x="9136" y="93962"/>
                </a:lnTo>
                <a:lnTo>
                  <a:pt x="93958" y="9128"/>
                </a:lnTo>
                <a:lnTo>
                  <a:pt x="61384" y="9128"/>
                </a:lnTo>
                <a:lnTo>
                  <a:pt x="59344" y="7084"/>
                </a:lnTo>
                <a:lnTo>
                  <a:pt x="59344" y="2044"/>
                </a:lnTo>
                <a:lnTo>
                  <a:pt x="61384" y="0"/>
                </a:lnTo>
                <a:lnTo>
                  <a:pt x="104987" y="0"/>
                </a:lnTo>
                <a:lnTo>
                  <a:pt x="109555" y="3599"/>
                </a:lnTo>
                <a:lnTo>
                  <a:pt x="109531" y="15575"/>
                </a:lnTo>
                <a:lnTo>
                  <a:pt x="100414" y="15575"/>
                </a:lnTo>
                <a:lnTo>
                  <a:pt x="22037" y="93962"/>
                </a:lnTo>
                <a:close/>
              </a:path>
              <a:path w="370840" h="109855">
                <a:moveTo>
                  <a:pt x="107491" y="50205"/>
                </a:moveTo>
                <a:lnTo>
                  <a:pt x="102454" y="50205"/>
                </a:lnTo>
                <a:lnTo>
                  <a:pt x="100414" y="48160"/>
                </a:lnTo>
                <a:lnTo>
                  <a:pt x="100414" y="15575"/>
                </a:lnTo>
                <a:lnTo>
                  <a:pt x="109531" y="15575"/>
                </a:lnTo>
                <a:lnTo>
                  <a:pt x="109531" y="48160"/>
                </a:lnTo>
                <a:lnTo>
                  <a:pt x="107491" y="50205"/>
                </a:lnTo>
                <a:close/>
              </a:path>
              <a:path w="370840" h="109855">
                <a:moveTo>
                  <a:pt x="48165" y="109537"/>
                </a:moveTo>
                <a:lnTo>
                  <a:pt x="4426" y="109537"/>
                </a:lnTo>
                <a:lnTo>
                  <a:pt x="4127" y="109515"/>
                </a:lnTo>
                <a:lnTo>
                  <a:pt x="0" y="105798"/>
                </a:lnTo>
                <a:lnTo>
                  <a:pt x="19" y="61377"/>
                </a:lnTo>
                <a:lnTo>
                  <a:pt x="2057" y="59333"/>
                </a:lnTo>
                <a:lnTo>
                  <a:pt x="7096" y="59333"/>
                </a:lnTo>
                <a:lnTo>
                  <a:pt x="9136" y="61377"/>
                </a:lnTo>
                <a:lnTo>
                  <a:pt x="9136" y="93962"/>
                </a:lnTo>
                <a:lnTo>
                  <a:pt x="22037" y="93962"/>
                </a:lnTo>
                <a:lnTo>
                  <a:pt x="15592" y="100409"/>
                </a:lnTo>
                <a:lnTo>
                  <a:pt x="48165" y="100409"/>
                </a:lnTo>
                <a:lnTo>
                  <a:pt x="50205" y="102453"/>
                </a:lnTo>
                <a:lnTo>
                  <a:pt x="50205" y="107493"/>
                </a:lnTo>
                <a:lnTo>
                  <a:pt x="48165" y="109537"/>
                </a:lnTo>
                <a:close/>
              </a:path>
            </a:pathLst>
          </a:custGeom>
          <a:solidFill>
            <a:srgbClr val="000000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9469018" y="1120145"/>
            <a:ext cx="90355" cy="9036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9613589" y="1120145"/>
            <a:ext cx="90355" cy="9036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9758152" y="1120145"/>
            <a:ext cx="90355" cy="9036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0083270" y="1105083"/>
            <a:ext cx="758825" cy="120650"/>
          </a:xfrm>
          <a:custGeom>
            <a:avLst/>
            <a:gdLst/>
            <a:ahLst/>
            <a:cxnLst/>
            <a:rect l="l" t="t" r="r" b="b"/>
            <a:pathLst>
              <a:path w="758825" h="120650">
                <a:moveTo>
                  <a:pt x="202572" y="110451"/>
                </a:moveTo>
                <a:lnTo>
                  <a:pt x="200004" y="110451"/>
                </a:lnTo>
                <a:lnTo>
                  <a:pt x="198708" y="109960"/>
                </a:lnTo>
                <a:lnTo>
                  <a:pt x="195768" y="107019"/>
                </a:lnTo>
                <a:lnTo>
                  <a:pt x="195768" y="103842"/>
                </a:lnTo>
                <a:lnTo>
                  <a:pt x="239357" y="60246"/>
                </a:lnTo>
                <a:lnTo>
                  <a:pt x="195768" y="16650"/>
                </a:lnTo>
                <a:lnTo>
                  <a:pt x="195768" y="13473"/>
                </a:lnTo>
                <a:lnTo>
                  <a:pt x="199690" y="9551"/>
                </a:lnTo>
                <a:lnTo>
                  <a:pt x="202866" y="9551"/>
                </a:lnTo>
                <a:lnTo>
                  <a:pt x="251966" y="58658"/>
                </a:lnTo>
                <a:lnTo>
                  <a:pt x="251966" y="61835"/>
                </a:lnTo>
                <a:lnTo>
                  <a:pt x="203845" y="109961"/>
                </a:lnTo>
                <a:lnTo>
                  <a:pt x="202572" y="110451"/>
                </a:lnTo>
                <a:close/>
              </a:path>
              <a:path w="758825" h="120650">
                <a:moveTo>
                  <a:pt x="51981" y="110451"/>
                </a:moveTo>
                <a:lnTo>
                  <a:pt x="49413" y="110451"/>
                </a:lnTo>
                <a:lnTo>
                  <a:pt x="48117" y="109960"/>
                </a:lnTo>
                <a:lnTo>
                  <a:pt x="0" y="61835"/>
                </a:lnTo>
                <a:lnTo>
                  <a:pt x="0" y="58658"/>
                </a:lnTo>
                <a:lnTo>
                  <a:pt x="49099" y="9551"/>
                </a:lnTo>
                <a:lnTo>
                  <a:pt x="52275" y="9551"/>
                </a:lnTo>
                <a:lnTo>
                  <a:pt x="56197" y="13473"/>
                </a:lnTo>
                <a:lnTo>
                  <a:pt x="56197" y="16650"/>
                </a:lnTo>
                <a:lnTo>
                  <a:pt x="12607" y="60246"/>
                </a:lnTo>
                <a:lnTo>
                  <a:pt x="56196" y="103842"/>
                </a:lnTo>
                <a:lnTo>
                  <a:pt x="56196" y="107019"/>
                </a:lnTo>
                <a:lnTo>
                  <a:pt x="53254" y="109961"/>
                </a:lnTo>
                <a:lnTo>
                  <a:pt x="51981" y="110451"/>
                </a:lnTo>
                <a:close/>
              </a:path>
              <a:path w="758825" h="120650">
                <a:moveTo>
                  <a:pt x="423029" y="120491"/>
                </a:moveTo>
                <a:lnTo>
                  <a:pt x="399604" y="115749"/>
                </a:lnTo>
                <a:lnTo>
                  <a:pt x="380455" y="102826"/>
                </a:lnTo>
                <a:lnTo>
                  <a:pt x="367534" y="83674"/>
                </a:lnTo>
                <a:lnTo>
                  <a:pt x="362793" y="60244"/>
                </a:lnTo>
                <a:lnTo>
                  <a:pt x="367534" y="36816"/>
                </a:lnTo>
                <a:lnTo>
                  <a:pt x="380455" y="17664"/>
                </a:lnTo>
                <a:lnTo>
                  <a:pt x="399604" y="4741"/>
                </a:lnTo>
                <a:lnTo>
                  <a:pt x="423029" y="0"/>
                </a:lnTo>
                <a:lnTo>
                  <a:pt x="446455" y="4741"/>
                </a:lnTo>
                <a:lnTo>
                  <a:pt x="454306" y="10040"/>
                </a:lnTo>
                <a:lnTo>
                  <a:pt x="423029" y="10040"/>
                </a:lnTo>
                <a:lnTo>
                  <a:pt x="403513" y="13992"/>
                </a:lnTo>
                <a:lnTo>
                  <a:pt x="387555" y="24762"/>
                </a:lnTo>
                <a:lnTo>
                  <a:pt x="376784" y="40722"/>
                </a:lnTo>
                <a:lnTo>
                  <a:pt x="372832" y="60245"/>
                </a:lnTo>
                <a:lnTo>
                  <a:pt x="376784" y="79767"/>
                </a:lnTo>
                <a:lnTo>
                  <a:pt x="387582" y="95746"/>
                </a:lnTo>
                <a:lnTo>
                  <a:pt x="403513" y="106498"/>
                </a:lnTo>
                <a:lnTo>
                  <a:pt x="423029" y="110449"/>
                </a:lnTo>
                <a:lnTo>
                  <a:pt x="456344" y="110449"/>
                </a:lnTo>
                <a:lnTo>
                  <a:pt x="446096" y="115935"/>
                </a:lnTo>
                <a:lnTo>
                  <a:pt x="434876" y="119334"/>
                </a:lnTo>
                <a:lnTo>
                  <a:pt x="423029" y="120491"/>
                </a:lnTo>
                <a:close/>
              </a:path>
              <a:path w="758825" h="120650">
                <a:moveTo>
                  <a:pt x="483062" y="65193"/>
                </a:moveTo>
                <a:lnTo>
                  <a:pt x="472978" y="65193"/>
                </a:lnTo>
                <a:lnTo>
                  <a:pt x="473138" y="63554"/>
                </a:lnTo>
                <a:lnTo>
                  <a:pt x="473226" y="60244"/>
                </a:lnTo>
                <a:lnTo>
                  <a:pt x="469276" y="40722"/>
                </a:lnTo>
                <a:lnTo>
                  <a:pt x="458510" y="24762"/>
                </a:lnTo>
                <a:lnTo>
                  <a:pt x="442552" y="13992"/>
                </a:lnTo>
                <a:lnTo>
                  <a:pt x="423029" y="10040"/>
                </a:lnTo>
                <a:lnTo>
                  <a:pt x="454306" y="10040"/>
                </a:lnTo>
                <a:lnTo>
                  <a:pt x="465604" y="17664"/>
                </a:lnTo>
                <a:lnTo>
                  <a:pt x="478525" y="36816"/>
                </a:lnTo>
                <a:lnTo>
                  <a:pt x="483266" y="60244"/>
                </a:lnTo>
                <a:lnTo>
                  <a:pt x="483167" y="64076"/>
                </a:lnTo>
                <a:lnTo>
                  <a:pt x="483062" y="65193"/>
                </a:lnTo>
                <a:close/>
              </a:path>
              <a:path w="758825" h="120650">
                <a:moveTo>
                  <a:pt x="479706" y="84655"/>
                </a:moveTo>
                <a:lnTo>
                  <a:pt x="476677" y="84645"/>
                </a:lnTo>
                <a:lnTo>
                  <a:pt x="475255" y="83964"/>
                </a:lnTo>
                <a:lnTo>
                  <a:pt x="472248" y="80250"/>
                </a:lnTo>
                <a:lnTo>
                  <a:pt x="471973" y="79980"/>
                </a:lnTo>
                <a:lnTo>
                  <a:pt x="471730" y="79681"/>
                </a:lnTo>
                <a:lnTo>
                  <a:pt x="471525" y="79357"/>
                </a:lnTo>
                <a:lnTo>
                  <a:pt x="455283" y="59284"/>
                </a:lnTo>
                <a:lnTo>
                  <a:pt x="455616" y="56121"/>
                </a:lnTo>
                <a:lnTo>
                  <a:pt x="459923" y="52635"/>
                </a:lnTo>
                <a:lnTo>
                  <a:pt x="463088" y="52968"/>
                </a:lnTo>
                <a:lnTo>
                  <a:pt x="472978" y="65193"/>
                </a:lnTo>
                <a:lnTo>
                  <a:pt x="483062" y="65193"/>
                </a:lnTo>
                <a:lnTo>
                  <a:pt x="482989" y="65975"/>
                </a:lnTo>
                <a:lnTo>
                  <a:pt x="496019" y="65975"/>
                </a:lnTo>
                <a:lnTo>
                  <a:pt x="481127" y="83988"/>
                </a:lnTo>
                <a:lnTo>
                  <a:pt x="479706" y="84655"/>
                </a:lnTo>
                <a:close/>
              </a:path>
              <a:path w="758825" h="120650">
                <a:moveTo>
                  <a:pt x="496019" y="65975"/>
                </a:moveTo>
                <a:lnTo>
                  <a:pt x="482989" y="65975"/>
                </a:lnTo>
                <a:lnTo>
                  <a:pt x="493580" y="53151"/>
                </a:lnTo>
                <a:lnTo>
                  <a:pt x="496737" y="52832"/>
                </a:lnTo>
                <a:lnTo>
                  <a:pt x="501031" y="56377"/>
                </a:lnTo>
                <a:lnTo>
                  <a:pt x="501335" y="59544"/>
                </a:lnTo>
                <a:lnTo>
                  <a:pt x="496019" y="65975"/>
                </a:lnTo>
                <a:close/>
              </a:path>
              <a:path w="758825" h="120650">
                <a:moveTo>
                  <a:pt x="456344" y="110449"/>
                </a:moveTo>
                <a:lnTo>
                  <a:pt x="423029" y="110449"/>
                </a:lnTo>
                <a:lnTo>
                  <a:pt x="432901" y="109485"/>
                </a:lnTo>
                <a:lnTo>
                  <a:pt x="442253" y="106653"/>
                </a:lnTo>
                <a:lnTo>
                  <a:pt x="450865" y="102044"/>
                </a:lnTo>
                <a:lnTo>
                  <a:pt x="458539" y="95727"/>
                </a:lnTo>
                <a:lnTo>
                  <a:pt x="460481" y="93785"/>
                </a:lnTo>
                <a:lnTo>
                  <a:pt x="463657" y="93785"/>
                </a:lnTo>
                <a:lnTo>
                  <a:pt x="467579" y="97707"/>
                </a:lnTo>
                <a:lnTo>
                  <a:pt x="467579" y="100884"/>
                </a:lnTo>
                <a:lnTo>
                  <a:pt x="465619" y="102845"/>
                </a:lnTo>
                <a:lnTo>
                  <a:pt x="456430" y="110403"/>
                </a:lnTo>
                <a:close/>
              </a:path>
              <a:path w="758825" h="120650">
                <a:moveTo>
                  <a:pt x="698850" y="92246"/>
                </a:moveTo>
                <a:lnTo>
                  <a:pt x="660764" y="66624"/>
                </a:lnTo>
                <a:lnTo>
                  <a:pt x="657758" y="51143"/>
                </a:lnTo>
                <a:lnTo>
                  <a:pt x="660764" y="35663"/>
                </a:lnTo>
                <a:lnTo>
                  <a:pt x="669781" y="22067"/>
                </a:lnTo>
                <a:lnTo>
                  <a:pt x="683379" y="13048"/>
                </a:lnTo>
                <a:lnTo>
                  <a:pt x="698858" y="10043"/>
                </a:lnTo>
                <a:lnTo>
                  <a:pt x="714332" y="13051"/>
                </a:lnTo>
                <a:lnTo>
                  <a:pt x="724921" y="20077"/>
                </a:lnTo>
                <a:lnTo>
                  <a:pt x="690900" y="20077"/>
                </a:lnTo>
                <a:lnTo>
                  <a:pt x="682938" y="23107"/>
                </a:lnTo>
                <a:lnTo>
                  <a:pt x="676879" y="29167"/>
                </a:lnTo>
                <a:lnTo>
                  <a:pt x="670062" y="39444"/>
                </a:lnTo>
                <a:lnTo>
                  <a:pt x="667791" y="51145"/>
                </a:lnTo>
                <a:lnTo>
                  <a:pt x="670064" y="62846"/>
                </a:lnTo>
                <a:lnTo>
                  <a:pt x="676879" y="73120"/>
                </a:lnTo>
                <a:lnTo>
                  <a:pt x="687164" y="79936"/>
                </a:lnTo>
                <a:lnTo>
                  <a:pt x="698847" y="82207"/>
                </a:lnTo>
                <a:lnTo>
                  <a:pt x="737008" y="82207"/>
                </a:lnTo>
                <a:lnTo>
                  <a:pt x="738346" y="83544"/>
                </a:lnTo>
                <a:lnTo>
                  <a:pt x="724147" y="83544"/>
                </a:lnTo>
                <a:lnTo>
                  <a:pt x="718330" y="87348"/>
                </a:lnTo>
                <a:lnTo>
                  <a:pt x="712079" y="90067"/>
                </a:lnTo>
                <a:lnTo>
                  <a:pt x="705537" y="91701"/>
                </a:lnTo>
                <a:lnTo>
                  <a:pt x="698850" y="92246"/>
                </a:lnTo>
                <a:close/>
              </a:path>
              <a:path w="758825" h="120650">
                <a:moveTo>
                  <a:pt x="737008" y="82207"/>
                </a:moveTo>
                <a:lnTo>
                  <a:pt x="698847" y="82207"/>
                </a:lnTo>
                <a:lnTo>
                  <a:pt x="710550" y="79934"/>
                </a:lnTo>
                <a:lnTo>
                  <a:pt x="720821" y="73120"/>
                </a:lnTo>
                <a:lnTo>
                  <a:pt x="727639" y="62844"/>
                </a:lnTo>
                <a:lnTo>
                  <a:pt x="729910" y="51143"/>
                </a:lnTo>
                <a:lnTo>
                  <a:pt x="727638" y="39443"/>
                </a:lnTo>
                <a:lnTo>
                  <a:pt x="720821" y="29167"/>
                </a:lnTo>
                <a:lnTo>
                  <a:pt x="714763" y="23107"/>
                </a:lnTo>
                <a:lnTo>
                  <a:pt x="706811" y="20077"/>
                </a:lnTo>
                <a:lnTo>
                  <a:pt x="724921" y="20077"/>
                </a:lnTo>
                <a:lnTo>
                  <a:pt x="727920" y="22067"/>
                </a:lnTo>
                <a:lnTo>
                  <a:pt x="736472" y="34556"/>
                </a:lnTo>
                <a:lnTo>
                  <a:pt x="739876" y="48776"/>
                </a:lnTo>
                <a:lnTo>
                  <a:pt x="738133" y="63237"/>
                </a:lnTo>
                <a:lnTo>
                  <a:pt x="731247" y="76447"/>
                </a:lnTo>
                <a:lnTo>
                  <a:pt x="737008" y="82207"/>
                </a:lnTo>
                <a:close/>
              </a:path>
              <a:path w="758825" h="120650">
                <a:moveTo>
                  <a:pt x="754411" y="110450"/>
                </a:moveTo>
                <a:lnTo>
                  <a:pt x="751841" y="110450"/>
                </a:lnTo>
                <a:lnTo>
                  <a:pt x="750566" y="109959"/>
                </a:lnTo>
                <a:lnTo>
                  <a:pt x="724147" y="83544"/>
                </a:lnTo>
                <a:lnTo>
                  <a:pt x="738346" y="83544"/>
                </a:lnTo>
                <a:lnTo>
                  <a:pt x="758646" y="103842"/>
                </a:lnTo>
                <a:lnTo>
                  <a:pt x="758646" y="107019"/>
                </a:lnTo>
                <a:lnTo>
                  <a:pt x="755703" y="109960"/>
                </a:lnTo>
                <a:lnTo>
                  <a:pt x="754411" y="110450"/>
                </a:lnTo>
                <a:close/>
              </a:path>
            </a:pathLst>
          </a:custGeom>
          <a:solidFill>
            <a:srgbClr val="000000">
              <a:alpha val="2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348597" y="5990265"/>
            <a:ext cx="5622099" cy="341320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348597" y="5788731"/>
            <a:ext cx="5622290" cy="341630"/>
          </a:xfrm>
          <a:custGeom>
            <a:avLst/>
            <a:gdLst/>
            <a:ahLst/>
            <a:cxnLst/>
            <a:rect l="l" t="t" r="r" b="b"/>
            <a:pathLst>
              <a:path w="5622290" h="341629">
                <a:moveTo>
                  <a:pt x="5622105" y="341392"/>
                </a:moveTo>
                <a:lnTo>
                  <a:pt x="0" y="341392"/>
                </a:lnTo>
                <a:lnTo>
                  <a:pt x="0" y="100409"/>
                </a:lnTo>
                <a:lnTo>
                  <a:pt x="7888" y="61325"/>
                </a:lnTo>
                <a:lnTo>
                  <a:pt x="29402" y="29408"/>
                </a:lnTo>
                <a:lnTo>
                  <a:pt x="61313" y="7890"/>
                </a:lnTo>
                <a:lnTo>
                  <a:pt x="100394" y="0"/>
                </a:lnTo>
                <a:lnTo>
                  <a:pt x="5521711" y="0"/>
                </a:lnTo>
                <a:lnTo>
                  <a:pt x="5560787" y="7890"/>
                </a:lnTo>
                <a:lnTo>
                  <a:pt x="5592699" y="29408"/>
                </a:lnTo>
                <a:lnTo>
                  <a:pt x="5614215" y="61325"/>
                </a:lnTo>
                <a:lnTo>
                  <a:pt x="5622105" y="100409"/>
                </a:lnTo>
                <a:lnTo>
                  <a:pt x="5622105" y="341392"/>
                </a:lnTo>
                <a:close/>
              </a:path>
            </a:pathLst>
          </a:custGeom>
          <a:solidFill>
            <a:srgbClr val="E3E9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4704769" y="5874079"/>
            <a:ext cx="3609340" cy="170815"/>
          </a:xfrm>
          <a:custGeom>
            <a:avLst/>
            <a:gdLst/>
            <a:ahLst/>
            <a:cxnLst/>
            <a:rect l="l" t="t" r="r" b="b"/>
            <a:pathLst>
              <a:path w="3609340" h="170814">
                <a:moveTo>
                  <a:pt x="3523846" y="170695"/>
                </a:moveTo>
                <a:lnTo>
                  <a:pt x="85334" y="170695"/>
                </a:lnTo>
                <a:lnTo>
                  <a:pt x="52115" y="163988"/>
                </a:lnTo>
                <a:lnTo>
                  <a:pt x="24990" y="145697"/>
                </a:lnTo>
                <a:lnTo>
                  <a:pt x="6704" y="118568"/>
                </a:lnTo>
                <a:lnTo>
                  <a:pt x="0" y="85347"/>
                </a:lnTo>
                <a:lnTo>
                  <a:pt x="6704" y="52127"/>
                </a:lnTo>
                <a:lnTo>
                  <a:pt x="24990" y="24998"/>
                </a:lnTo>
                <a:lnTo>
                  <a:pt x="52115" y="6707"/>
                </a:lnTo>
                <a:lnTo>
                  <a:pt x="85334" y="0"/>
                </a:lnTo>
                <a:lnTo>
                  <a:pt x="3523846" y="0"/>
                </a:lnTo>
                <a:lnTo>
                  <a:pt x="3557061" y="6707"/>
                </a:lnTo>
                <a:lnTo>
                  <a:pt x="3584186" y="24998"/>
                </a:lnTo>
                <a:lnTo>
                  <a:pt x="3602474" y="52127"/>
                </a:lnTo>
                <a:lnTo>
                  <a:pt x="3609180" y="85347"/>
                </a:lnTo>
                <a:lnTo>
                  <a:pt x="3602474" y="118568"/>
                </a:lnTo>
                <a:lnTo>
                  <a:pt x="3584186" y="145697"/>
                </a:lnTo>
                <a:lnTo>
                  <a:pt x="3557062" y="163988"/>
                </a:lnTo>
                <a:lnTo>
                  <a:pt x="3523846" y="17069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8454111" y="5904658"/>
            <a:ext cx="370840" cy="109855"/>
          </a:xfrm>
          <a:custGeom>
            <a:avLst/>
            <a:gdLst/>
            <a:ahLst/>
            <a:cxnLst/>
            <a:rect l="l" t="t" r="r" b="b"/>
            <a:pathLst>
              <a:path w="370840" h="109854">
                <a:moveTo>
                  <a:pt x="368431" y="13992"/>
                </a:moveTo>
                <a:lnTo>
                  <a:pt x="243095" y="13992"/>
                </a:lnTo>
                <a:lnTo>
                  <a:pt x="241113" y="12021"/>
                </a:lnTo>
                <a:lnTo>
                  <a:pt x="241113" y="7148"/>
                </a:lnTo>
                <a:lnTo>
                  <a:pt x="243095" y="5177"/>
                </a:lnTo>
                <a:lnTo>
                  <a:pt x="368431" y="5177"/>
                </a:lnTo>
                <a:lnTo>
                  <a:pt x="370410" y="7148"/>
                </a:lnTo>
                <a:lnTo>
                  <a:pt x="370410" y="12021"/>
                </a:lnTo>
                <a:lnTo>
                  <a:pt x="368431" y="13992"/>
                </a:lnTo>
                <a:close/>
              </a:path>
              <a:path w="370840" h="109854">
                <a:moveTo>
                  <a:pt x="368431" y="59176"/>
                </a:moveTo>
                <a:lnTo>
                  <a:pt x="243094" y="59176"/>
                </a:lnTo>
                <a:lnTo>
                  <a:pt x="241113" y="57205"/>
                </a:lnTo>
                <a:lnTo>
                  <a:pt x="241113" y="52332"/>
                </a:lnTo>
                <a:lnTo>
                  <a:pt x="243095" y="50361"/>
                </a:lnTo>
                <a:lnTo>
                  <a:pt x="368432" y="50361"/>
                </a:lnTo>
                <a:lnTo>
                  <a:pt x="370410" y="52332"/>
                </a:lnTo>
                <a:lnTo>
                  <a:pt x="370410" y="57205"/>
                </a:lnTo>
                <a:lnTo>
                  <a:pt x="368431" y="59176"/>
                </a:lnTo>
                <a:close/>
              </a:path>
              <a:path w="370840" h="109854">
                <a:moveTo>
                  <a:pt x="368431" y="104361"/>
                </a:moveTo>
                <a:lnTo>
                  <a:pt x="243094" y="104361"/>
                </a:lnTo>
                <a:lnTo>
                  <a:pt x="241113" y="102390"/>
                </a:lnTo>
                <a:lnTo>
                  <a:pt x="241113" y="97517"/>
                </a:lnTo>
                <a:lnTo>
                  <a:pt x="243095" y="95546"/>
                </a:lnTo>
                <a:lnTo>
                  <a:pt x="368432" y="95546"/>
                </a:lnTo>
                <a:lnTo>
                  <a:pt x="370410" y="97517"/>
                </a:lnTo>
                <a:lnTo>
                  <a:pt x="370410" y="102390"/>
                </a:lnTo>
                <a:lnTo>
                  <a:pt x="368431" y="104361"/>
                </a:lnTo>
                <a:close/>
              </a:path>
              <a:path w="370840" h="109854">
                <a:moveTo>
                  <a:pt x="22037" y="93962"/>
                </a:moveTo>
                <a:lnTo>
                  <a:pt x="9136" y="93962"/>
                </a:lnTo>
                <a:lnTo>
                  <a:pt x="93958" y="9128"/>
                </a:lnTo>
                <a:lnTo>
                  <a:pt x="61384" y="9128"/>
                </a:lnTo>
                <a:lnTo>
                  <a:pt x="59344" y="7084"/>
                </a:lnTo>
                <a:lnTo>
                  <a:pt x="59344" y="2044"/>
                </a:lnTo>
                <a:lnTo>
                  <a:pt x="61384" y="0"/>
                </a:lnTo>
                <a:lnTo>
                  <a:pt x="104987" y="0"/>
                </a:lnTo>
                <a:lnTo>
                  <a:pt x="109555" y="3599"/>
                </a:lnTo>
                <a:lnTo>
                  <a:pt x="109531" y="15575"/>
                </a:lnTo>
                <a:lnTo>
                  <a:pt x="100414" y="15575"/>
                </a:lnTo>
                <a:lnTo>
                  <a:pt x="22037" y="93962"/>
                </a:lnTo>
                <a:close/>
              </a:path>
              <a:path w="370840" h="109854">
                <a:moveTo>
                  <a:pt x="107491" y="50205"/>
                </a:moveTo>
                <a:lnTo>
                  <a:pt x="102454" y="50205"/>
                </a:lnTo>
                <a:lnTo>
                  <a:pt x="100414" y="48160"/>
                </a:lnTo>
                <a:lnTo>
                  <a:pt x="100414" y="15575"/>
                </a:lnTo>
                <a:lnTo>
                  <a:pt x="109531" y="15575"/>
                </a:lnTo>
                <a:lnTo>
                  <a:pt x="109531" y="48160"/>
                </a:lnTo>
                <a:lnTo>
                  <a:pt x="107491" y="50205"/>
                </a:lnTo>
                <a:close/>
              </a:path>
              <a:path w="370840" h="109854">
                <a:moveTo>
                  <a:pt x="48165" y="109537"/>
                </a:moveTo>
                <a:lnTo>
                  <a:pt x="4426" y="109537"/>
                </a:lnTo>
                <a:lnTo>
                  <a:pt x="4127" y="109515"/>
                </a:lnTo>
                <a:lnTo>
                  <a:pt x="0" y="105798"/>
                </a:lnTo>
                <a:lnTo>
                  <a:pt x="19" y="61377"/>
                </a:lnTo>
                <a:lnTo>
                  <a:pt x="2057" y="59333"/>
                </a:lnTo>
                <a:lnTo>
                  <a:pt x="7096" y="59333"/>
                </a:lnTo>
                <a:lnTo>
                  <a:pt x="9136" y="61377"/>
                </a:lnTo>
                <a:lnTo>
                  <a:pt x="9136" y="93962"/>
                </a:lnTo>
                <a:lnTo>
                  <a:pt x="22037" y="93962"/>
                </a:lnTo>
                <a:lnTo>
                  <a:pt x="15592" y="100409"/>
                </a:lnTo>
                <a:lnTo>
                  <a:pt x="48165" y="100409"/>
                </a:lnTo>
                <a:lnTo>
                  <a:pt x="50205" y="102453"/>
                </a:lnTo>
                <a:lnTo>
                  <a:pt x="50205" y="107493"/>
                </a:lnTo>
                <a:lnTo>
                  <a:pt x="48165" y="109537"/>
                </a:lnTo>
                <a:close/>
              </a:path>
            </a:pathLst>
          </a:custGeom>
          <a:solidFill>
            <a:srgbClr val="000000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3483463" y="5914243"/>
            <a:ext cx="90355" cy="9036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3628034" y="5914243"/>
            <a:ext cx="90355" cy="9036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3772597" y="5914243"/>
            <a:ext cx="90355" cy="9036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4097714" y="5899181"/>
            <a:ext cx="758825" cy="120650"/>
          </a:xfrm>
          <a:custGeom>
            <a:avLst/>
            <a:gdLst/>
            <a:ahLst/>
            <a:cxnLst/>
            <a:rect l="l" t="t" r="r" b="b"/>
            <a:pathLst>
              <a:path w="758825" h="120650">
                <a:moveTo>
                  <a:pt x="202572" y="110451"/>
                </a:moveTo>
                <a:lnTo>
                  <a:pt x="200004" y="110451"/>
                </a:lnTo>
                <a:lnTo>
                  <a:pt x="198708" y="109960"/>
                </a:lnTo>
                <a:lnTo>
                  <a:pt x="195768" y="107019"/>
                </a:lnTo>
                <a:lnTo>
                  <a:pt x="195768" y="103842"/>
                </a:lnTo>
                <a:lnTo>
                  <a:pt x="239357" y="60246"/>
                </a:lnTo>
                <a:lnTo>
                  <a:pt x="195768" y="16650"/>
                </a:lnTo>
                <a:lnTo>
                  <a:pt x="195768" y="13473"/>
                </a:lnTo>
                <a:lnTo>
                  <a:pt x="199690" y="9551"/>
                </a:lnTo>
                <a:lnTo>
                  <a:pt x="202866" y="9551"/>
                </a:lnTo>
                <a:lnTo>
                  <a:pt x="251966" y="58658"/>
                </a:lnTo>
                <a:lnTo>
                  <a:pt x="251966" y="61835"/>
                </a:lnTo>
                <a:lnTo>
                  <a:pt x="203845" y="109961"/>
                </a:lnTo>
                <a:lnTo>
                  <a:pt x="202572" y="110451"/>
                </a:lnTo>
                <a:close/>
              </a:path>
              <a:path w="758825" h="120650">
                <a:moveTo>
                  <a:pt x="51981" y="110451"/>
                </a:moveTo>
                <a:lnTo>
                  <a:pt x="49413" y="110451"/>
                </a:lnTo>
                <a:lnTo>
                  <a:pt x="48117" y="109960"/>
                </a:lnTo>
                <a:lnTo>
                  <a:pt x="0" y="61835"/>
                </a:lnTo>
                <a:lnTo>
                  <a:pt x="0" y="58658"/>
                </a:lnTo>
                <a:lnTo>
                  <a:pt x="49099" y="9551"/>
                </a:lnTo>
                <a:lnTo>
                  <a:pt x="52275" y="9551"/>
                </a:lnTo>
                <a:lnTo>
                  <a:pt x="56197" y="13473"/>
                </a:lnTo>
                <a:lnTo>
                  <a:pt x="56197" y="16650"/>
                </a:lnTo>
                <a:lnTo>
                  <a:pt x="12607" y="60246"/>
                </a:lnTo>
                <a:lnTo>
                  <a:pt x="56196" y="103842"/>
                </a:lnTo>
                <a:lnTo>
                  <a:pt x="56196" y="107019"/>
                </a:lnTo>
                <a:lnTo>
                  <a:pt x="53254" y="109961"/>
                </a:lnTo>
                <a:lnTo>
                  <a:pt x="51981" y="110451"/>
                </a:lnTo>
                <a:close/>
              </a:path>
              <a:path w="758825" h="120650">
                <a:moveTo>
                  <a:pt x="423029" y="120491"/>
                </a:moveTo>
                <a:lnTo>
                  <a:pt x="399604" y="115749"/>
                </a:lnTo>
                <a:lnTo>
                  <a:pt x="380455" y="102826"/>
                </a:lnTo>
                <a:lnTo>
                  <a:pt x="367534" y="83674"/>
                </a:lnTo>
                <a:lnTo>
                  <a:pt x="362793" y="60244"/>
                </a:lnTo>
                <a:lnTo>
                  <a:pt x="367534" y="36816"/>
                </a:lnTo>
                <a:lnTo>
                  <a:pt x="380455" y="17664"/>
                </a:lnTo>
                <a:lnTo>
                  <a:pt x="399604" y="4741"/>
                </a:lnTo>
                <a:lnTo>
                  <a:pt x="423029" y="0"/>
                </a:lnTo>
                <a:lnTo>
                  <a:pt x="446455" y="4741"/>
                </a:lnTo>
                <a:lnTo>
                  <a:pt x="454306" y="10040"/>
                </a:lnTo>
                <a:lnTo>
                  <a:pt x="423029" y="10040"/>
                </a:lnTo>
                <a:lnTo>
                  <a:pt x="403513" y="13992"/>
                </a:lnTo>
                <a:lnTo>
                  <a:pt x="387555" y="24762"/>
                </a:lnTo>
                <a:lnTo>
                  <a:pt x="376784" y="40722"/>
                </a:lnTo>
                <a:lnTo>
                  <a:pt x="372832" y="60245"/>
                </a:lnTo>
                <a:lnTo>
                  <a:pt x="376784" y="79767"/>
                </a:lnTo>
                <a:lnTo>
                  <a:pt x="387582" y="95746"/>
                </a:lnTo>
                <a:lnTo>
                  <a:pt x="403513" y="106498"/>
                </a:lnTo>
                <a:lnTo>
                  <a:pt x="423029" y="110449"/>
                </a:lnTo>
                <a:lnTo>
                  <a:pt x="456344" y="110449"/>
                </a:lnTo>
                <a:lnTo>
                  <a:pt x="446096" y="115935"/>
                </a:lnTo>
                <a:lnTo>
                  <a:pt x="434876" y="119334"/>
                </a:lnTo>
                <a:lnTo>
                  <a:pt x="423029" y="120491"/>
                </a:lnTo>
                <a:close/>
              </a:path>
              <a:path w="758825" h="120650">
                <a:moveTo>
                  <a:pt x="483062" y="65193"/>
                </a:moveTo>
                <a:lnTo>
                  <a:pt x="472978" y="65193"/>
                </a:lnTo>
                <a:lnTo>
                  <a:pt x="473138" y="63554"/>
                </a:lnTo>
                <a:lnTo>
                  <a:pt x="473226" y="60244"/>
                </a:lnTo>
                <a:lnTo>
                  <a:pt x="469276" y="40722"/>
                </a:lnTo>
                <a:lnTo>
                  <a:pt x="458510" y="24762"/>
                </a:lnTo>
                <a:lnTo>
                  <a:pt x="442552" y="13992"/>
                </a:lnTo>
                <a:lnTo>
                  <a:pt x="423029" y="10040"/>
                </a:lnTo>
                <a:lnTo>
                  <a:pt x="454306" y="10040"/>
                </a:lnTo>
                <a:lnTo>
                  <a:pt x="465604" y="17664"/>
                </a:lnTo>
                <a:lnTo>
                  <a:pt x="478525" y="36816"/>
                </a:lnTo>
                <a:lnTo>
                  <a:pt x="483266" y="60244"/>
                </a:lnTo>
                <a:lnTo>
                  <a:pt x="483167" y="64076"/>
                </a:lnTo>
                <a:lnTo>
                  <a:pt x="483062" y="65193"/>
                </a:lnTo>
                <a:close/>
              </a:path>
              <a:path w="758825" h="120650">
                <a:moveTo>
                  <a:pt x="479706" y="84655"/>
                </a:moveTo>
                <a:lnTo>
                  <a:pt x="476677" y="84645"/>
                </a:lnTo>
                <a:lnTo>
                  <a:pt x="475255" y="83964"/>
                </a:lnTo>
                <a:lnTo>
                  <a:pt x="472248" y="80250"/>
                </a:lnTo>
                <a:lnTo>
                  <a:pt x="471973" y="79980"/>
                </a:lnTo>
                <a:lnTo>
                  <a:pt x="471730" y="79681"/>
                </a:lnTo>
                <a:lnTo>
                  <a:pt x="471525" y="79357"/>
                </a:lnTo>
                <a:lnTo>
                  <a:pt x="455283" y="59284"/>
                </a:lnTo>
                <a:lnTo>
                  <a:pt x="455616" y="56121"/>
                </a:lnTo>
                <a:lnTo>
                  <a:pt x="459923" y="52635"/>
                </a:lnTo>
                <a:lnTo>
                  <a:pt x="463088" y="52968"/>
                </a:lnTo>
                <a:lnTo>
                  <a:pt x="472978" y="65193"/>
                </a:lnTo>
                <a:lnTo>
                  <a:pt x="483062" y="65193"/>
                </a:lnTo>
                <a:lnTo>
                  <a:pt x="482989" y="65975"/>
                </a:lnTo>
                <a:lnTo>
                  <a:pt x="496019" y="65975"/>
                </a:lnTo>
                <a:lnTo>
                  <a:pt x="481127" y="83988"/>
                </a:lnTo>
                <a:lnTo>
                  <a:pt x="479706" y="84655"/>
                </a:lnTo>
                <a:close/>
              </a:path>
              <a:path w="758825" h="120650">
                <a:moveTo>
                  <a:pt x="496019" y="65975"/>
                </a:moveTo>
                <a:lnTo>
                  <a:pt x="482989" y="65975"/>
                </a:lnTo>
                <a:lnTo>
                  <a:pt x="493580" y="53151"/>
                </a:lnTo>
                <a:lnTo>
                  <a:pt x="496737" y="52832"/>
                </a:lnTo>
                <a:lnTo>
                  <a:pt x="501031" y="56377"/>
                </a:lnTo>
                <a:lnTo>
                  <a:pt x="501335" y="59544"/>
                </a:lnTo>
                <a:lnTo>
                  <a:pt x="496019" y="65975"/>
                </a:lnTo>
                <a:close/>
              </a:path>
              <a:path w="758825" h="120650">
                <a:moveTo>
                  <a:pt x="456344" y="110449"/>
                </a:moveTo>
                <a:lnTo>
                  <a:pt x="423029" y="110449"/>
                </a:lnTo>
                <a:lnTo>
                  <a:pt x="432901" y="109485"/>
                </a:lnTo>
                <a:lnTo>
                  <a:pt x="442253" y="106653"/>
                </a:lnTo>
                <a:lnTo>
                  <a:pt x="450865" y="102044"/>
                </a:lnTo>
                <a:lnTo>
                  <a:pt x="458539" y="95727"/>
                </a:lnTo>
                <a:lnTo>
                  <a:pt x="460481" y="93785"/>
                </a:lnTo>
                <a:lnTo>
                  <a:pt x="463657" y="93785"/>
                </a:lnTo>
                <a:lnTo>
                  <a:pt x="467579" y="97707"/>
                </a:lnTo>
                <a:lnTo>
                  <a:pt x="467579" y="100884"/>
                </a:lnTo>
                <a:lnTo>
                  <a:pt x="465619" y="102845"/>
                </a:lnTo>
                <a:lnTo>
                  <a:pt x="456430" y="110403"/>
                </a:lnTo>
                <a:close/>
              </a:path>
              <a:path w="758825" h="120650">
                <a:moveTo>
                  <a:pt x="698850" y="92246"/>
                </a:moveTo>
                <a:lnTo>
                  <a:pt x="660764" y="66624"/>
                </a:lnTo>
                <a:lnTo>
                  <a:pt x="657758" y="51143"/>
                </a:lnTo>
                <a:lnTo>
                  <a:pt x="660764" y="35663"/>
                </a:lnTo>
                <a:lnTo>
                  <a:pt x="669781" y="22067"/>
                </a:lnTo>
                <a:lnTo>
                  <a:pt x="683379" y="13048"/>
                </a:lnTo>
                <a:lnTo>
                  <a:pt x="698858" y="10043"/>
                </a:lnTo>
                <a:lnTo>
                  <a:pt x="714332" y="13051"/>
                </a:lnTo>
                <a:lnTo>
                  <a:pt x="724921" y="20077"/>
                </a:lnTo>
                <a:lnTo>
                  <a:pt x="690900" y="20077"/>
                </a:lnTo>
                <a:lnTo>
                  <a:pt x="682938" y="23107"/>
                </a:lnTo>
                <a:lnTo>
                  <a:pt x="676879" y="29167"/>
                </a:lnTo>
                <a:lnTo>
                  <a:pt x="670062" y="39444"/>
                </a:lnTo>
                <a:lnTo>
                  <a:pt x="667791" y="51145"/>
                </a:lnTo>
                <a:lnTo>
                  <a:pt x="670064" y="62846"/>
                </a:lnTo>
                <a:lnTo>
                  <a:pt x="676879" y="73120"/>
                </a:lnTo>
                <a:lnTo>
                  <a:pt x="687164" y="79936"/>
                </a:lnTo>
                <a:lnTo>
                  <a:pt x="698847" y="82207"/>
                </a:lnTo>
                <a:lnTo>
                  <a:pt x="737008" y="82207"/>
                </a:lnTo>
                <a:lnTo>
                  <a:pt x="738346" y="83544"/>
                </a:lnTo>
                <a:lnTo>
                  <a:pt x="724147" y="83544"/>
                </a:lnTo>
                <a:lnTo>
                  <a:pt x="718330" y="87348"/>
                </a:lnTo>
                <a:lnTo>
                  <a:pt x="712079" y="90067"/>
                </a:lnTo>
                <a:lnTo>
                  <a:pt x="705537" y="91701"/>
                </a:lnTo>
                <a:lnTo>
                  <a:pt x="698850" y="92246"/>
                </a:lnTo>
                <a:close/>
              </a:path>
              <a:path w="758825" h="120650">
                <a:moveTo>
                  <a:pt x="737008" y="82207"/>
                </a:moveTo>
                <a:lnTo>
                  <a:pt x="698847" y="82207"/>
                </a:lnTo>
                <a:lnTo>
                  <a:pt x="710550" y="79934"/>
                </a:lnTo>
                <a:lnTo>
                  <a:pt x="720821" y="73120"/>
                </a:lnTo>
                <a:lnTo>
                  <a:pt x="727639" y="62844"/>
                </a:lnTo>
                <a:lnTo>
                  <a:pt x="729910" y="51143"/>
                </a:lnTo>
                <a:lnTo>
                  <a:pt x="727638" y="39443"/>
                </a:lnTo>
                <a:lnTo>
                  <a:pt x="720821" y="29167"/>
                </a:lnTo>
                <a:lnTo>
                  <a:pt x="714763" y="23107"/>
                </a:lnTo>
                <a:lnTo>
                  <a:pt x="706811" y="20077"/>
                </a:lnTo>
                <a:lnTo>
                  <a:pt x="724921" y="20077"/>
                </a:lnTo>
                <a:lnTo>
                  <a:pt x="727920" y="22067"/>
                </a:lnTo>
                <a:lnTo>
                  <a:pt x="736472" y="34556"/>
                </a:lnTo>
                <a:lnTo>
                  <a:pt x="739876" y="48776"/>
                </a:lnTo>
                <a:lnTo>
                  <a:pt x="738133" y="63237"/>
                </a:lnTo>
                <a:lnTo>
                  <a:pt x="731247" y="76447"/>
                </a:lnTo>
                <a:lnTo>
                  <a:pt x="737008" y="82207"/>
                </a:lnTo>
                <a:close/>
              </a:path>
              <a:path w="758825" h="120650">
                <a:moveTo>
                  <a:pt x="754411" y="110450"/>
                </a:moveTo>
                <a:lnTo>
                  <a:pt x="751841" y="110450"/>
                </a:lnTo>
                <a:lnTo>
                  <a:pt x="750566" y="109959"/>
                </a:lnTo>
                <a:lnTo>
                  <a:pt x="724147" y="83544"/>
                </a:lnTo>
                <a:lnTo>
                  <a:pt x="738346" y="83544"/>
                </a:lnTo>
                <a:lnTo>
                  <a:pt x="758646" y="103842"/>
                </a:lnTo>
                <a:lnTo>
                  <a:pt x="758646" y="107019"/>
                </a:lnTo>
                <a:lnTo>
                  <a:pt x="755703" y="109960"/>
                </a:lnTo>
                <a:lnTo>
                  <a:pt x="754411" y="110450"/>
                </a:lnTo>
                <a:close/>
              </a:path>
            </a:pathLst>
          </a:custGeom>
          <a:solidFill>
            <a:srgbClr val="000000">
              <a:alpha val="2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9334151" y="5873139"/>
            <a:ext cx="5622099" cy="353032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9334151" y="5788731"/>
            <a:ext cx="5622290" cy="341630"/>
          </a:xfrm>
          <a:custGeom>
            <a:avLst/>
            <a:gdLst/>
            <a:ahLst/>
            <a:cxnLst/>
            <a:rect l="l" t="t" r="r" b="b"/>
            <a:pathLst>
              <a:path w="5622290" h="341629">
                <a:moveTo>
                  <a:pt x="5622105" y="341392"/>
                </a:moveTo>
                <a:lnTo>
                  <a:pt x="0" y="341392"/>
                </a:lnTo>
                <a:lnTo>
                  <a:pt x="0" y="100409"/>
                </a:lnTo>
                <a:lnTo>
                  <a:pt x="7888" y="61325"/>
                </a:lnTo>
                <a:lnTo>
                  <a:pt x="29402" y="29408"/>
                </a:lnTo>
                <a:lnTo>
                  <a:pt x="61313" y="7890"/>
                </a:lnTo>
                <a:lnTo>
                  <a:pt x="100394" y="0"/>
                </a:lnTo>
                <a:lnTo>
                  <a:pt x="5521711" y="0"/>
                </a:lnTo>
                <a:lnTo>
                  <a:pt x="5560787" y="7890"/>
                </a:lnTo>
                <a:lnTo>
                  <a:pt x="5592699" y="29408"/>
                </a:lnTo>
                <a:lnTo>
                  <a:pt x="5614215" y="61325"/>
                </a:lnTo>
                <a:lnTo>
                  <a:pt x="5622105" y="100409"/>
                </a:lnTo>
                <a:lnTo>
                  <a:pt x="5622105" y="341392"/>
                </a:lnTo>
                <a:close/>
              </a:path>
            </a:pathLst>
          </a:custGeom>
          <a:solidFill>
            <a:srgbClr val="E3E9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0690324" y="5874079"/>
            <a:ext cx="3609340" cy="170815"/>
          </a:xfrm>
          <a:custGeom>
            <a:avLst/>
            <a:gdLst/>
            <a:ahLst/>
            <a:cxnLst/>
            <a:rect l="l" t="t" r="r" b="b"/>
            <a:pathLst>
              <a:path w="3609340" h="170814">
                <a:moveTo>
                  <a:pt x="3523846" y="170695"/>
                </a:moveTo>
                <a:lnTo>
                  <a:pt x="85334" y="170695"/>
                </a:lnTo>
                <a:lnTo>
                  <a:pt x="52115" y="163988"/>
                </a:lnTo>
                <a:lnTo>
                  <a:pt x="24990" y="145697"/>
                </a:lnTo>
                <a:lnTo>
                  <a:pt x="6704" y="118568"/>
                </a:lnTo>
                <a:lnTo>
                  <a:pt x="0" y="85347"/>
                </a:lnTo>
                <a:lnTo>
                  <a:pt x="6704" y="52127"/>
                </a:lnTo>
                <a:lnTo>
                  <a:pt x="24990" y="24998"/>
                </a:lnTo>
                <a:lnTo>
                  <a:pt x="52115" y="6707"/>
                </a:lnTo>
                <a:lnTo>
                  <a:pt x="85334" y="0"/>
                </a:lnTo>
                <a:lnTo>
                  <a:pt x="3523846" y="0"/>
                </a:lnTo>
                <a:lnTo>
                  <a:pt x="3557061" y="6707"/>
                </a:lnTo>
                <a:lnTo>
                  <a:pt x="3584186" y="24998"/>
                </a:lnTo>
                <a:lnTo>
                  <a:pt x="3602474" y="52127"/>
                </a:lnTo>
                <a:lnTo>
                  <a:pt x="3609180" y="85347"/>
                </a:lnTo>
                <a:lnTo>
                  <a:pt x="3602474" y="118568"/>
                </a:lnTo>
                <a:lnTo>
                  <a:pt x="3584186" y="145697"/>
                </a:lnTo>
                <a:lnTo>
                  <a:pt x="3557062" y="163988"/>
                </a:lnTo>
                <a:lnTo>
                  <a:pt x="3523846" y="17069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4439665" y="5904658"/>
            <a:ext cx="370840" cy="109855"/>
          </a:xfrm>
          <a:custGeom>
            <a:avLst/>
            <a:gdLst/>
            <a:ahLst/>
            <a:cxnLst/>
            <a:rect l="l" t="t" r="r" b="b"/>
            <a:pathLst>
              <a:path w="370840" h="109854">
                <a:moveTo>
                  <a:pt x="368431" y="13992"/>
                </a:moveTo>
                <a:lnTo>
                  <a:pt x="243095" y="13992"/>
                </a:lnTo>
                <a:lnTo>
                  <a:pt x="241113" y="12021"/>
                </a:lnTo>
                <a:lnTo>
                  <a:pt x="241113" y="7148"/>
                </a:lnTo>
                <a:lnTo>
                  <a:pt x="243095" y="5177"/>
                </a:lnTo>
                <a:lnTo>
                  <a:pt x="368431" y="5177"/>
                </a:lnTo>
                <a:lnTo>
                  <a:pt x="370410" y="7148"/>
                </a:lnTo>
                <a:lnTo>
                  <a:pt x="370410" y="12021"/>
                </a:lnTo>
                <a:lnTo>
                  <a:pt x="368431" y="13992"/>
                </a:lnTo>
                <a:close/>
              </a:path>
              <a:path w="370840" h="109854">
                <a:moveTo>
                  <a:pt x="368431" y="59176"/>
                </a:moveTo>
                <a:lnTo>
                  <a:pt x="243094" y="59176"/>
                </a:lnTo>
                <a:lnTo>
                  <a:pt x="241113" y="57205"/>
                </a:lnTo>
                <a:lnTo>
                  <a:pt x="241113" y="52332"/>
                </a:lnTo>
                <a:lnTo>
                  <a:pt x="243095" y="50361"/>
                </a:lnTo>
                <a:lnTo>
                  <a:pt x="368432" y="50361"/>
                </a:lnTo>
                <a:lnTo>
                  <a:pt x="370410" y="52332"/>
                </a:lnTo>
                <a:lnTo>
                  <a:pt x="370410" y="57205"/>
                </a:lnTo>
                <a:lnTo>
                  <a:pt x="368431" y="59176"/>
                </a:lnTo>
                <a:close/>
              </a:path>
              <a:path w="370840" h="109854">
                <a:moveTo>
                  <a:pt x="368431" y="104361"/>
                </a:moveTo>
                <a:lnTo>
                  <a:pt x="243094" y="104361"/>
                </a:lnTo>
                <a:lnTo>
                  <a:pt x="241113" y="102390"/>
                </a:lnTo>
                <a:lnTo>
                  <a:pt x="241113" y="97517"/>
                </a:lnTo>
                <a:lnTo>
                  <a:pt x="243095" y="95546"/>
                </a:lnTo>
                <a:lnTo>
                  <a:pt x="368432" y="95546"/>
                </a:lnTo>
                <a:lnTo>
                  <a:pt x="370410" y="97517"/>
                </a:lnTo>
                <a:lnTo>
                  <a:pt x="370410" y="102390"/>
                </a:lnTo>
                <a:lnTo>
                  <a:pt x="368431" y="104361"/>
                </a:lnTo>
                <a:close/>
              </a:path>
              <a:path w="370840" h="109854">
                <a:moveTo>
                  <a:pt x="22037" y="93962"/>
                </a:moveTo>
                <a:lnTo>
                  <a:pt x="9136" y="93962"/>
                </a:lnTo>
                <a:lnTo>
                  <a:pt x="93958" y="9128"/>
                </a:lnTo>
                <a:lnTo>
                  <a:pt x="61384" y="9128"/>
                </a:lnTo>
                <a:lnTo>
                  <a:pt x="59344" y="7084"/>
                </a:lnTo>
                <a:lnTo>
                  <a:pt x="59344" y="2044"/>
                </a:lnTo>
                <a:lnTo>
                  <a:pt x="61384" y="0"/>
                </a:lnTo>
                <a:lnTo>
                  <a:pt x="104987" y="0"/>
                </a:lnTo>
                <a:lnTo>
                  <a:pt x="109555" y="3599"/>
                </a:lnTo>
                <a:lnTo>
                  <a:pt x="109531" y="15575"/>
                </a:lnTo>
                <a:lnTo>
                  <a:pt x="100414" y="15575"/>
                </a:lnTo>
                <a:lnTo>
                  <a:pt x="22037" y="93962"/>
                </a:lnTo>
                <a:close/>
              </a:path>
              <a:path w="370840" h="109854">
                <a:moveTo>
                  <a:pt x="107491" y="50205"/>
                </a:moveTo>
                <a:lnTo>
                  <a:pt x="102454" y="50205"/>
                </a:lnTo>
                <a:lnTo>
                  <a:pt x="100414" y="48160"/>
                </a:lnTo>
                <a:lnTo>
                  <a:pt x="100414" y="15575"/>
                </a:lnTo>
                <a:lnTo>
                  <a:pt x="109531" y="15575"/>
                </a:lnTo>
                <a:lnTo>
                  <a:pt x="109531" y="48160"/>
                </a:lnTo>
                <a:lnTo>
                  <a:pt x="107491" y="50205"/>
                </a:lnTo>
                <a:close/>
              </a:path>
              <a:path w="370840" h="109854">
                <a:moveTo>
                  <a:pt x="48165" y="109537"/>
                </a:moveTo>
                <a:lnTo>
                  <a:pt x="4426" y="109537"/>
                </a:lnTo>
                <a:lnTo>
                  <a:pt x="4127" y="109515"/>
                </a:lnTo>
                <a:lnTo>
                  <a:pt x="0" y="105798"/>
                </a:lnTo>
                <a:lnTo>
                  <a:pt x="19" y="61377"/>
                </a:lnTo>
                <a:lnTo>
                  <a:pt x="2057" y="59333"/>
                </a:lnTo>
                <a:lnTo>
                  <a:pt x="7096" y="59333"/>
                </a:lnTo>
                <a:lnTo>
                  <a:pt x="9136" y="61377"/>
                </a:lnTo>
                <a:lnTo>
                  <a:pt x="9136" y="93962"/>
                </a:lnTo>
                <a:lnTo>
                  <a:pt x="22037" y="93962"/>
                </a:lnTo>
                <a:lnTo>
                  <a:pt x="15592" y="100409"/>
                </a:lnTo>
                <a:lnTo>
                  <a:pt x="48165" y="100409"/>
                </a:lnTo>
                <a:lnTo>
                  <a:pt x="50205" y="102453"/>
                </a:lnTo>
                <a:lnTo>
                  <a:pt x="50205" y="107493"/>
                </a:lnTo>
                <a:lnTo>
                  <a:pt x="48165" y="109537"/>
                </a:lnTo>
                <a:close/>
              </a:path>
            </a:pathLst>
          </a:custGeom>
          <a:solidFill>
            <a:srgbClr val="000000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9469018" y="5914243"/>
            <a:ext cx="90355" cy="9036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9613589" y="5914243"/>
            <a:ext cx="90355" cy="9036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9758152" y="5914243"/>
            <a:ext cx="90355" cy="9036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0083270" y="5899181"/>
            <a:ext cx="758825" cy="120650"/>
          </a:xfrm>
          <a:custGeom>
            <a:avLst/>
            <a:gdLst/>
            <a:ahLst/>
            <a:cxnLst/>
            <a:rect l="l" t="t" r="r" b="b"/>
            <a:pathLst>
              <a:path w="758825" h="120650">
                <a:moveTo>
                  <a:pt x="202572" y="110451"/>
                </a:moveTo>
                <a:lnTo>
                  <a:pt x="200004" y="110451"/>
                </a:lnTo>
                <a:lnTo>
                  <a:pt x="198708" y="109960"/>
                </a:lnTo>
                <a:lnTo>
                  <a:pt x="195768" y="107019"/>
                </a:lnTo>
                <a:lnTo>
                  <a:pt x="195768" y="103842"/>
                </a:lnTo>
                <a:lnTo>
                  <a:pt x="239357" y="60246"/>
                </a:lnTo>
                <a:lnTo>
                  <a:pt x="195768" y="16650"/>
                </a:lnTo>
                <a:lnTo>
                  <a:pt x="195768" y="13473"/>
                </a:lnTo>
                <a:lnTo>
                  <a:pt x="199690" y="9551"/>
                </a:lnTo>
                <a:lnTo>
                  <a:pt x="202866" y="9551"/>
                </a:lnTo>
                <a:lnTo>
                  <a:pt x="251966" y="58658"/>
                </a:lnTo>
                <a:lnTo>
                  <a:pt x="251966" y="61835"/>
                </a:lnTo>
                <a:lnTo>
                  <a:pt x="203845" y="109961"/>
                </a:lnTo>
                <a:lnTo>
                  <a:pt x="202572" y="110451"/>
                </a:lnTo>
                <a:close/>
              </a:path>
              <a:path w="758825" h="120650">
                <a:moveTo>
                  <a:pt x="51981" y="110451"/>
                </a:moveTo>
                <a:lnTo>
                  <a:pt x="49413" y="110451"/>
                </a:lnTo>
                <a:lnTo>
                  <a:pt x="48117" y="109960"/>
                </a:lnTo>
                <a:lnTo>
                  <a:pt x="0" y="61835"/>
                </a:lnTo>
                <a:lnTo>
                  <a:pt x="0" y="58658"/>
                </a:lnTo>
                <a:lnTo>
                  <a:pt x="49099" y="9551"/>
                </a:lnTo>
                <a:lnTo>
                  <a:pt x="52275" y="9551"/>
                </a:lnTo>
                <a:lnTo>
                  <a:pt x="56197" y="13473"/>
                </a:lnTo>
                <a:lnTo>
                  <a:pt x="56197" y="16650"/>
                </a:lnTo>
                <a:lnTo>
                  <a:pt x="12607" y="60246"/>
                </a:lnTo>
                <a:lnTo>
                  <a:pt x="56196" y="103842"/>
                </a:lnTo>
                <a:lnTo>
                  <a:pt x="56196" y="107019"/>
                </a:lnTo>
                <a:lnTo>
                  <a:pt x="53254" y="109961"/>
                </a:lnTo>
                <a:lnTo>
                  <a:pt x="51981" y="110451"/>
                </a:lnTo>
                <a:close/>
              </a:path>
              <a:path w="758825" h="120650">
                <a:moveTo>
                  <a:pt x="423029" y="120491"/>
                </a:moveTo>
                <a:lnTo>
                  <a:pt x="399604" y="115749"/>
                </a:lnTo>
                <a:lnTo>
                  <a:pt x="380455" y="102826"/>
                </a:lnTo>
                <a:lnTo>
                  <a:pt x="367534" y="83674"/>
                </a:lnTo>
                <a:lnTo>
                  <a:pt x="362793" y="60244"/>
                </a:lnTo>
                <a:lnTo>
                  <a:pt x="367534" y="36816"/>
                </a:lnTo>
                <a:lnTo>
                  <a:pt x="380455" y="17664"/>
                </a:lnTo>
                <a:lnTo>
                  <a:pt x="399604" y="4741"/>
                </a:lnTo>
                <a:lnTo>
                  <a:pt x="423029" y="0"/>
                </a:lnTo>
                <a:lnTo>
                  <a:pt x="446455" y="4741"/>
                </a:lnTo>
                <a:lnTo>
                  <a:pt x="454306" y="10040"/>
                </a:lnTo>
                <a:lnTo>
                  <a:pt x="423029" y="10040"/>
                </a:lnTo>
                <a:lnTo>
                  <a:pt x="403513" y="13992"/>
                </a:lnTo>
                <a:lnTo>
                  <a:pt x="387555" y="24762"/>
                </a:lnTo>
                <a:lnTo>
                  <a:pt x="376784" y="40722"/>
                </a:lnTo>
                <a:lnTo>
                  <a:pt x="372832" y="60245"/>
                </a:lnTo>
                <a:lnTo>
                  <a:pt x="376784" y="79767"/>
                </a:lnTo>
                <a:lnTo>
                  <a:pt x="387582" y="95746"/>
                </a:lnTo>
                <a:lnTo>
                  <a:pt x="403513" y="106498"/>
                </a:lnTo>
                <a:lnTo>
                  <a:pt x="423029" y="110449"/>
                </a:lnTo>
                <a:lnTo>
                  <a:pt x="456344" y="110449"/>
                </a:lnTo>
                <a:lnTo>
                  <a:pt x="446096" y="115935"/>
                </a:lnTo>
                <a:lnTo>
                  <a:pt x="434876" y="119334"/>
                </a:lnTo>
                <a:lnTo>
                  <a:pt x="423029" y="120491"/>
                </a:lnTo>
                <a:close/>
              </a:path>
              <a:path w="758825" h="120650">
                <a:moveTo>
                  <a:pt x="483062" y="65193"/>
                </a:moveTo>
                <a:lnTo>
                  <a:pt x="472978" y="65193"/>
                </a:lnTo>
                <a:lnTo>
                  <a:pt x="473138" y="63554"/>
                </a:lnTo>
                <a:lnTo>
                  <a:pt x="473226" y="60244"/>
                </a:lnTo>
                <a:lnTo>
                  <a:pt x="469276" y="40722"/>
                </a:lnTo>
                <a:lnTo>
                  <a:pt x="458510" y="24762"/>
                </a:lnTo>
                <a:lnTo>
                  <a:pt x="442552" y="13992"/>
                </a:lnTo>
                <a:lnTo>
                  <a:pt x="423029" y="10040"/>
                </a:lnTo>
                <a:lnTo>
                  <a:pt x="454306" y="10040"/>
                </a:lnTo>
                <a:lnTo>
                  <a:pt x="465604" y="17664"/>
                </a:lnTo>
                <a:lnTo>
                  <a:pt x="478525" y="36816"/>
                </a:lnTo>
                <a:lnTo>
                  <a:pt x="483266" y="60244"/>
                </a:lnTo>
                <a:lnTo>
                  <a:pt x="483167" y="64076"/>
                </a:lnTo>
                <a:lnTo>
                  <a:pt x="483062" y="65193"/>
                </a:lnTo>
                <a:close/>
              </a:path>
              <a:path w="758825" h="120650">
                <a:moveTo>
                  <a:pt x="479706" y="84655"/>
                </a:moveTo>
                <a:lnTo>
                  <a:pt x="476677" y="84645"/>
                </a:lnTo>
                <a:lnTo>
                  <a:pt x="475255" y="83964"/>
                </a:lnTo>
                <a:lnTo>
                  <a:pt x="472248" y="80250"/>
                </a:lnTo>
                <a:lnTo>
                  <a:pt x="471973" y="79980"/>
                </a:lnTo>
                <a:lnTo>
                  <a:pt x="471730" y="79681"/>
                </a:lnTo>
                <a:lnTo>
                  <a:pt x="471525" y="79357"/>
                </a:lnTo>
                <a:lnTo>
                  <a:pt x="455283" y="59284"/>
                </a:lnTo>
                <a:lnTo>
                  <a:pt x="455616" y="56121"/>
                </a:lnTo>
                <a:lnTo>
                  <a:pt x="459923" y="52635"/>
                </a:lnTo>
                <a:lnTo>
                  <a:pt x="463088" y="52968"/>
                </a:lnTo>
                <a:lnTo>
                  <a:pt x="472978" y="65193"/>
                </a:lnTo>
                <a:lnTo>
                  <a:pt x="483062" y="65193"/>
                </a:lnTo>
                <a:lnTo>
                  <a:pt x="482989" y="65975"/>
                </a:lnTo>
                <a:lnTo>
                  <a:pt x="496019" y="65975"/>
                </a:lnTo>
                <a:lnTo>
                  <a:pt x="481127" y="83988"/>
                </a:lnTo>
                <a:lnTo>
                  <a:pt x="479706" y="84655"/>
                </a:lnTo>
                <a:close/>
              </a:path>
              <a:path w="758825" h="120650">
                <a:moveTo>
                  <a:pt x="496019" y="65975"/>
                </a:moveTo>
                <a:lnTo>
                  <a:pt x="482989" y="65975"/>
                </a:lnTo>
                <a:lnTo>
                  <a:pt x="493580" y="53151"/>
                </a:lnTo>
                <a:lnTo>
                  <a:pt x="496737" y="52832"/>
                </a:lnTo>
                <a:lnTo>
                  <a:pt x="501031" y="56377"/>
                </a:lnTo>
                <a:lnTo>
                  <a:pt x="501335" y="59544"/>
                </a:lnTo>
                <a:lnTo>
                  <a:pt x="496019" y="65975"/>
                </a:lnTo>
                <a:close/>
              </a:path>
              <a:path w="758825" h="120650">
                <a:moveTo>
                  <a:pt x="456344" y="110449"/>
                </a:moveTo>
                <a:lnTo>
                  <a:pt x="423029" y="110449"/>
                </a:lnTo>
                <a:lnTo>
                  <a:pt x="432901" y="109485"/>
                </a:lnTo>
                <a:lnTo>
                  <a:pt x="442253" y="106653"/>
                </a:lnTo>
                <a:lnTo>
                  <a:pt x="450865" y="102044"/>
                </a:lnTo>
                <a:lnTo>
                  <a:pt x="458539" y="95727"/>
                </a:lnTo>
                <a:lnTo>
                  <a:pt x="460481" y="93785"/>
                </a:lnTo>
                <a:lnTo>
                  <a:pt x="463657" y="93785"/>
                </a:lnTo>
                <a:lnTo>
                  <a:pt x="467579" y="97707"/>
                </a:lnTo>
                <a:lnTo>
                  <a:pt x="467579" y="100884"/>
                </a:lnTo>
                <a:lnTo>
                  <a:pt x="465619" y="102845"/>
                </a:lnTo>
                <a:lnTo>
                  <a:pt x="456430" y="110403"/>
                </a:lnTo>
                <a:close/>
              </a:path>
              <a:path w="758825" h="120650">
                <a:moveTo>
                  <a:pt x="698850" y="92246"/>
                </a:moveTo>
                <a:lnTo>
                  <a:pt x="660764" y="66624"/>
                </a:lnTo>
                <a:lnTo>
                  <a:pt x="657758" y="51143"/>
                </a:lnTo>
                <a:lnTo>
                  <a:pt x="660764" y="35663"/>
                </a:lnTo>
                <a:lnTo>
                  <a:pt x="669781" y="22067"/>
                </a:lnTo>
                <a:lnTo>
                  <a:pt x="683379" y="13048"/>
                </a:lnTo>
                <a:lnTo>
                  <a:pt x="698858" y="10043"/>
                </a:lnTo>
                <a:lnTo>
                  <a:pt x="714332" y="13051"/>
                </a:lnTo>
                <a:lnTo>
                  <a:pt x="724921" y="20077"/>
                </a:lnTo>
                <a:lnTo>
                  <a:pt x="690900" y="20077"/>
                </a:lnTo>
                <a:lnTo>
                  <a:pt x="682938" y="23107"/>
                </a:lnTo>
                <a:lnTo>
                  <a:pt x="676879" y="29167"/>
                </a:lnTo>
                <a:lnTo>
                  <a:pt x="670062" y="39444"/>
                </a:lnTo>
                <a:lnTo>
                  <a:pt x="667791" y="51145"/>
                </a:lnTo>
                <a:lnTo>
                  <a:pt x="670064" y="62846"/>
                </a:lnTo>
                <a:lnTo>
                  <a:pt x="676879" y="73120"/>
                </a:lnTo>
                <a:lnTo>
                  <a:pt x="687164" y="79936"/>
                </a:lnTo>
                <a:lnTo>
                  <a:pt x="698847" y="82207"/>
                </a:lnTo>
                <a:lnTo>
                  <a:pt x="737008" y="82207"/>
                </a:lnTo>
                <a:lnTo>
                  <a:pt x="738346" y="83544"/>
                </a:lnTo>
                <a:lnTo>
                  <a:pt x="724147" y="83544"/>
                </a:lnTo>
                <a:lnTo>
                  <a:pt x="718330" y="87348"/>
                </a:lnTo>
                <a:lnTo>
                  <a:pt x="712079" y="90067"/>
                </a:lnTo>
                <a:lnTo>
                  <a:pt x="705537" y="91701"/>
                </a:lnTo>
                <a:lnTo>
                  <a:pt x="698850" y="92246"/>
                </a:lnTo>
                <a:close/>
              </a:path>
              <a:path w="758825" h="120650">
                <a:moveTo>
                  <a:pt x="737008" y="82207"/>
                </a:moveTo>
                <a:lnTo>
                  <a:pt x="698847" y="82207"/>
                </a:lnTo>
                <a:lnTo>
                  <a:pt x="710550" y="79934"/>
                </a:lnTo>
                <a:lnTo>
                  <a:pt x="720821" y="73120"/>
                </a:lnTo>
                <a:lnTo>
                  <a:pt x="727639" y="62844"/>
                </a:lnTo>
                <a:lnTo>
                  <a:pt x="729910" y="51143"/>
                </a:lnTo>
                <a:lnTo>
                  <a:pt x="727638" y="39443"/>
                </a:lnTo>
                <a:lnTo>
                  <a:pt x="720821" y="29167"/>
                </a:lnTo>
                <a:lnTo>
                  <a:pt x="714763" y="23107"/>
                </a:lnTo>
                <a:lnTo>
                  <a:pt x="706811" y="20077"/>
                </a:lnTo>
                <a:lnTo>
                  <a:pt x="724921" y="20077"/>
                </a:lnTo>
                <a:lnTo>
                  <a:pt x="727920" y="22067"/>
                </a:lnTo>
                <a:lnTo>
                  <a:pt x="736472" y="34556"/>
                </a:lnTo>
                <a:lnTo>
                  <a:pt x="739876" y="48776"/>
                </a:lnTo>
                <a:lnTo>
                  <a:pt x="738133" y="63237"/>
                </a:lnTo>
                <a:lnTo>
                  <a:pt x="731247" y="76447"/>
                </a:lnTo>
                <a:lnTo>
                  <a:pt x="737008" y="82207"/>
                </a:lnTo>
                <a:close/>
              </a:path>
              <a:path w="758825" h="120650">
                <a:moveTo>
                  <a:pt x="754411" y="110450"/>
                </a:moveTo>
                <a:lnTo>
                  <a:pt x="751841" y="110450"/>
                </a:lnTo>
                <a:lnTo>
                  <a:pt x="750566" y="109959"/>
                </a:lnTo>
                <a:lnTo>
                  <a:pt x="724147" y="83544"/>
                </a:lnTo>
                <a:lnTo>
                  <a:pt x="738346" y="83544"/>
                </a:lnTo>
                <a:lnTo>
                  <a:pt x="758646" y="103842"/>
                </a:lnTo>
                <a:lnTo>
                  <a:pt x="758646" y="107019"/>
                </a:lnTo>
                <a:lnTo>
                  <a:pt x="755703" y="109960"/>
                </a:lnTo>
                <a:lnTo>
                  <a:pt x="754411" y="110450"/>
                </a:lnTo>
                <a:close/>
              </a:path>
            </a:pathLst>
          </a:custGeom>
          <a:solidFill>
            <a:srgbClr val="000000">
              <a:alpha val="2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67817" y="1558285"/>
            <a:ext cx="2712085" cy="422275"/>
          </a:xfrm>
          <a:custGeom>
            <a:avLst/>
            <a:gdLst/>
            <a:ahLst/>
            <a:cxnLst/>
            <a:rect l="l" t="t" r="r" b="b"/>
            <a:pathLst>
              <a:path w="2712085" h="422275">
                <a:moveTo>
                  <a:pt x="47893" y="414685"/>
                </a:moveTo>
                <a:lnTo>
                  <a:pt x="0" y="414685"/>
                </a:lnTo>
                <a:lnTo>
                  <a:pt x="0" y="7008"/>
                </a:lnTo>
                <a:lnTo>
                  <a:pt x="65415" y="7008"/>
                </a:lnTo>
                <a:lnTo>
                  <a:pt x="99589" y="71255"/>
                </a:lnTo>
                <a:lnTo>
                  <a:pt x="47893" y="71255"/>
                </a:lnTo>
                <a:lnTo>
                  <a:pt x="47893" y="414685"/>
                </a:lnTo>
                <a:close/>
              </a:path>
              <a:path w="2712085" h="422275">
                <a:moveTo>
                  <a:pt x="232543" y="226616"/>
                </a:moveTo>
                <a:lnTo>
                  <a:pt x="185148" y="226616"/>
                </a:lnTo>
                <a:lnTo>
                  <a:pt x="302544" y="7008"/>
                </a:lnTo>
                <a:lnTo>
                  <a:pt x="365623" y="7008"/>
                </a:lnTo>
                <a:lnTo>
                  <a:pt x="365623" y="71255"/>
                </a:lnTo>
                <a:lnTo>
                  <a:pt x="314810" y="71255"/>
                </a:lnTo>
                <a:lnTo>
                  <a:pt x="280350" y="139591"/>
                </a:lnTo>
                <a:lnTo>
                  <a:pt x="232543" y="226616"/>
                </a:lnTo>
                <a:close/>
              </a:path>
              <a:path w="2712085" h="422275">
                <a:moveTo>
                  <a:pt x="182811" y="317146"/>
                </a:moveTo>
                <a:lnTo>
                  <a:pt x="85273" y="139591"/>
                </a:lnTo>
                <a:lnTo>
                  <a:pt x="50813" y="71255"/>
                </a:lnTo>
                <a:lnTo>
                  <a:pt x="99589" y="71255"/>
                </a:lnTo>
                <a:lnTo>
                  <a:pt x="182227" y="226616"/>
                </a:lnTo>
                <a:lnTo>
                  <a:pt x="232543" y="226616"/>
                </a:lnTo>
                <a:lnTo>
                  <a:pt x="182811" y="317146"/>
                </a:lnTo>
                <a:close/>
              </a:path>
              <a:path w="2712085" h="422275">
                <a:moveTo>
                  <a:pt x="365623" y="414685"/>
                </a:moveTo>
                <a:lnTo>
                  <a:pt x="317730" y="414685"/>
                </a:lnTo>
                <a:lnTo>
                  <a:pt x="317730" y="71255"/>
                </a:lnTo>
                <a:lnTo>
                  <a:pt x="365623" y="71255"/>
                </a:lnTo>
                <a:lnTo>
                  <a:pt x="365623" y="414685"/>
                </a:lnTo>
                <a:close/>
              </a:path>
              <a:path w="2712085" h="422275">
                <a:moveTo>
                  <a:pt x="618523" y="47893"/>
                </a:moveTo>
                <a:lnTo>
                  <a:pt x="454985" y="47893"/>
                </a:lnTo>
                <a:lnTo>
                  <a:pt x="454985" y="7008"/>
                </a:lnTo>
                <a:lnTo>
                  <a:pt x="618523" y="7008"/>
                </a:lnTo>
                <a:lnTo>
                  <a:pt x="618523" y="47893"/>
                </a:lnTo>
                <a:close/>
              </a:path>
              <a:path w="2712085" h="422275">
                <a:moveTo>
                  <a:pt x="561285" y="373800"/>
                </a:moveTo>
                <a:lnTo>
                  <a:pt x="512223" y="373800"/>
                </a:lnTo>
                <a:lnTo>
                  <a:pt x="512223" y="47893"/>
                </a:lnTo>
                <a:lnTo>
                  <a:pt x="561285" y="47893"/>
                </a:lnTo>
                <a:lnTo>
                  <a:pt x="561285" y="373800"/>
                </a:lnTo>
                <a:close/>
              </a:path>
              <a:path w="2712085" h="422275">
                <a:moveTo>
                  <a:pt x="618523" y="414685"/>
                </a:moveTo>
                <a:lnTo>
                  <a:pt x="454985" y="414685"/>
                </a:lnTo>
                <a:lnTo>
                  <a:pt x="454985" y="373800"/>
                </a:lnTo>
                <a:lnTo>
                  <a:pt x="618523" y="373800"/>
                </a:lnTo>
                <a:lnTo>
                  <a:pt x="618523" y="414685"/>
                </a:lnTo>
                <a:close/>
              </a:path>
              <a:path w="2712085" h="422275">
                <a:moveTo>
                  <a:pt x="936183" y="378473"/>
                </a:moveTo>
                <a:lnTo>
                  <a:pt x="824113" y="378473"/>
                </a:lnTo>
                <a:lnTo>
                  <a:pt x="849798" y="378144"/>
                </a:lnTo>
                <a:lnTo>
                  <a:pt x="865326" y="375844"/>
                </a:lnTo>
                <a:lnTo>
                  <a:pt x="904326" y="344743"/>
                </a:lnTo>
                <a:lnTo>
                  <a:pt x="914059" y="301376"/>
                </a:lnTo>
                <a:lnTo>
                  <a:pt x="913785" y="284247"/>
                </a:lnTo>
                <a:lnTo>
                  <a:pt x="885777" y="247140"/>
                </a:lnTo>
                <a:lnTo>
                  <a:pt x="838715" y="231289"/>
                </a:lnTo>
                <a:lnTo>
                  <a:pt x="805423" y="223696"/>
                </a:lnTo>
                <a:lnTo>
                  <a:pt x="772547" y="215861"/>
                </a:lnTo>
                <a:lnTo>
                  <a:pt x="737786" y="200082"/>
                </a:lnTo>
                <a:lnTo>
                  <a:pt x="702806" y="169090"/>
                </a:lnTo>
                <a:lnTo>
                  <a:pt x="690363" y="111556"/>
                </a:lnTo>
                <a:lnTo>
                  <a:pt x="690518" y="95695"/>
                </a:lnTo>
                <a:lnTo>
                  <a:pt x="706310" y="51288"/>
                </a:lnTo>
                <a:lnTo>
                  <a:pt x="738721" y="20401"/>
                </a:lnTo>
                <a:lnTo>
                  <a:pt x="785487" y="3080"/>
                </a:lnTo>
                <a:lnTo>
                  <a:pt x="825281" y="0"/>
                </a:lnTo>
                <a:lnTo>
                  <a:pt x="852472" y="264"/>
                </a:lnTo>
                <a:lnTo>
                  <a:pt x="904422" y="16937"/>
                </a:lnTo>
                <a:lnTo>
                  <a:pt x="942758" y="43220"/>
                </a:lnTo>
                <a:lnTo>
                  <a:pt x="822945" y="43220"/>
                </a:lnTo>
                <a:lnTo>
                  <a:pt x="799970" y="43480"/>
                </a:lnTo>
                <a:lnTo>
                  <a:pt x="761326" y="59866"/>
                </a:lnTo>
                <a:lnTo>
                  <a:pt x="738840" y="109803"/>
                </a:lnTo>
                <a:lnTo>
                  <a:pt x="739136" y="126919"/>
                </a:lnTo>
                <a:lnTo>
                  <a:pt x="769398" y="162647"/>
                </a:lnTo>
                <a:lnTo>
                  <a:pt x="883843" y="193343"/>
                </a:lnTo>
                <a:lnTo>
                  <a:pt x="904641" y="200333"/>
                </a:lnTo>
                <a:lnTo>
                  <a:pt x="935669" y="226032"/>
                </a:lnTo>
                <a:lnTo>
                  <a:pt x="962116" y="272273"/>
                </a:lnTo>
                <a:lnTo>
                  <a:pt x="962536" y="299040"/>
                </a:lnTo>
                <a:lnTo>
                  <a:pt x="962386" y="315604"/>
                </a:lnTo>
                <a:lnTo>
                  <a:pt x="947045" y="363269"/>
                </a:lnTo>
                <a:lnTo>
                  <a:pt x="942203" y="371756"/>
                </a:lnTo>
                <a:lnTo>
                  <a:pt x="936183" y="378473"/>
                </a:lnTo>
                <a:close/>
              </a:path>
              <a:path w="2712085" h="422275">
                <a:moveTo>
                  <a:pt x="923404" y="93450"/>
                </a:moveTo>
                <a:lnTo>
                  <a:pt x="896628" y="64785"/>
                </a:lnTo>
                <a:lnTo>
                  <a:pt x="857113" y="44899"/>
                </a:lnTo>
                <a:lnTo>
                  <a:pt x="822945" y="43220"/>
                </a:lnTo>
                <a:lnTo>
                  <a:pt x="942758" y="43220"/>
                </a:lnTo>
                <a:lnTo>
                  <a:pt x="946515" y="47409"/>
                </a:lnTo>
                <a:lnTo>
                  <a:pt x="960200" y="66583"/>
                </a:lnTo>
                <a:lnTo>
                  <a:pt x="923404" y="93450"/>
                </a:lnTo>
                <a:close/>
              </a:path>
              <a:path w="2712085" h="422275">
                <a:moveTo>
                  <a:pt x="822361" y="421693"/>
                </a:moveTo>
                <a:lnTo>
                  <a:pt x="774541" y="419321"/>
                </a:lnTo>
                <a:lnTo>
                  <a:pt x="737672" y="402711"/>
                </a:lnTo>
                <a:lnTo>
                  <a:pt x="703942" y="381941"/>
                </a:lnTo>
                <a:lnTo>
                  <a:pt x="678097" y="350438"/>
                </a:lnTo>
                <a:lnTo>
                  <a:pt x="714309" y="320066"/>
                </a:lnTo>
                <a:lnTo>
                  <a:pt x="727213" y="336844"/>
                </a:lnTo>
                <a:lnTo>
                  <a:pt x="736504" y="346970"/>
                </a:lnTo>
                <a:lnTo>
                  <a:pt x="777954" y="372189"/>
                </a:lnTo>
                <a:lnTo>
                  <a:pt x="824113" y="378473"/>
                </a:lnTo>
                <a:lnTo>
                  <a:pt x="936183" y="378473"/>
                </a:lnTo>
                <a:lnTo>
                  <a:pt x="935774" y="378929"/>
                </a:lnTo>
                <a:lnTo>
                  <a:pt x="906064" y="403295"/>
                </a:lnTo>
                <a:lnTo>
                  <a:pt x="865522" y="417997"/>
                </a:lnTo>
                <a:lnTo>
                  <a:pt x="841676" y="421556"/>
                </a:lnTo>
                <a:lnTo>
                  <a:pt x="822361" y="421693"/>
                </a:lnTo>
                <a:close/>
              </a:path>
              <a:path w="2712085" h="422275">
                <a:moveTo>
                  <a:pt x="1275524" y="378473"/>
                </a:moveTo>
                <a:lnTo>
                  <a:pt x="1163454" y="378473"/>
                </a:lnTo>
                <a:lnTo>
                  <a:pt x="1189139" y="378144"/>
                </a:lnTo>
                <a:lnTo>
                  <a:pt x="1204667" y="375844"/>
                </a:lnTo>
                <a:lnTo>
                  <a:pt x="1243667" y="344743"/>
                </a:lnTo>
                <a:lnTo>
                  <a:pt x="1253400" y="301376"/>
                </a:lnTo>
                <a:lnTo>
                  <a:pt x="1253126" y="284247"/>
                </a:lnTo>
                <a:lnTo>
                  <a:pt x="1225118" y="247140"/>
                </a:lnTo>
                <a:lnTo>
                  <a:pt x="1178056" y="231289"/>
                </a:lnTo>
                <a:lnTo>
                  <a:pt x="1144764" y="223696"/>
                </a:lnTo>
                <a:lnTo>
                  <a:pt x="1111888" y="215861"/>
                </a:lnTo>
                <a:lnTo>
                  <a:pt x="1077127" y="200082"/>
                </a:lnTo>
                <a:lnTo>
                  <a:pt x="1042147" y="169090"/>
                </a:lnTo>
                <a:lnTo>
                  <a:pt x="1029703" y="111556"/>
                </a:lnTo>
                <a:lnTo>
                  <a:pt x="1029859" y="95695"/>
                </a:lnTo>
                <a:lnTo>
                  <a:pt x="1045651" y="51288"/>
                </a:lnTo>
                <a:lnTo>
                  <a:pt x="1078062" y="20401"/>
                </a:lnTo>
                <a:lnTo>
                  <a:pt x="1124828" y="3080"/>
                </a:lnTo>
                <a:lnTo>
                  <a:pt x="1164622" y="0"/>
                </a:lnTo>
                <a:lnTo>
                  <a:pt x="1191813" y="264"/>
                </a:lnTo>
                <a:lnTo>
                  <a:pt x="1243763" y="16937"/>
                </a:lnTo>
                <a:lnTo>
                  <a:pt x="1282099" y="43220"/>
                </a:lnTo>
                <a:lnTo>
                  <a:pt x="1162286" y="43220"/>
                </a:lnTo>
                <a:lnTo>
                  <a:pt x="1139311" y="43480"/>
                </a:lnTo>
                <a:lnTo>
                  <a:pt x="1100667" y="59866"/>
                </a:lnTo>
                <a:lnTo>
                  <a:pt x="1078181" y="109803"/>
                </a:lnTo>
                <a:lnTo>
                  <a:pt x="1078477" y="126919"/>
                </a:lnTo>
                <a:lnTo>
                  <a:pt x="1108739" y="162647"/>
                </a:lnTo>
                <a:lnTo>
                  <a:pt x="1223184" y="193343"/>
                </a:lnTo>
                <a:lnTo>
                  <a:pt x="1243982" y="200333"/>
                </a:lnTo>
                <a:lnTo>
                  <a:pt x="1275010" y="226032"/>
                </a:lnTo>
                <a:lnTo>
                  <a:pt x="1301457" y="272273"/>
                </a:lnTo>
                <a:lnTo>
                  <a:pt x="1301877" y="299040"/>
                </a:lnTo>
                <a:lnTo>
                  <a:pt x="1301726" y="315604"/>
                </a:lnTo>
                <a:lnTo>
                  <a:pt x="1286386" y="363269"/>
                </a:lnTo>
                <a:lnTo>
                  <a:pt x="1281544" y="371756"/>
                </a:lnTo>
                <a:lnTo>
                  <a:pt x="1275524" y="378473"/>
                </a:lnTo>
                <a:close/>
              </a:path>
              <a:path w="2712085" h="422275">
                <a:moveTo>
                  <a:pt x="1262745" y="93450"/>
                </a:moveTo>
                <a:lnTo>
                  <a:pt x="1235969" y="64785"/>
                </a:lnTo>
                <a:lnTo>
                  <a:pt x="1196454" y="44899"/>
                </a:lnTo>
                <a:lnTo>
                  <a:pt x="1162286" y="43220"/>
                </a:lnTo>
                <a:lnTo>
                  <a:pt x="1282099" y="43220"/>
                </a:lnTo>
                <a:lnTo>
                  <a:pt x="1285856" y="47409"/>
                </a:lnTo>
                <a:lnTo>
                  <a:pt x="1299541" y="66583"/>
                </a:lnTo>
                <a:lnTo>
                  <a:pt x="1262745" y="93450"/>
                </a:lnTo>
                <a:close/>
              </a:path>
              <a:path w="2712085" h="422275">
                <a:moveTo>
                  <a:pt x="1161702" y="421693"/>
                </a:moveTo>
                <a:lnTo>
                  <a:pt x="1113882" y="419321"/>
                </a:lnTo>
                <a:lnTo>
                  <a:pt x="1077013" y="402711"/>
                </a:lnTo>
                <a:lnTo>
                  <a:pt x="1043283" y="381941"/>
                </a:lnTo>
                <a:lnTo>
                  <a:pt x="1017438" y="350438"/>
                </a:lnTo>
                <a:lnTo>
                  <a:pt x="1053650" y="320066"/>
                </a:lnTo>
                <a:lnTo>
                  <a:pt x="1066554" y="336844"/>
                </a:lnTo>
                <a:lnTo>
                  <a:pt x="1075844" y="346970"/>
                </a:lnTo>
                <a:lnTo>
                  <a:pt x="1117295" y="372189"/>
                </a:lnTo>
                <a:lnTo>
                  <a:pt x="1163454" y="378473"/>
                </a:lnTo>
                <a:lnTo>
                  <a:pt x="1275524" y="378473"/>
                </a:lnTo>
                <a:lnTo>
                  <a:pt x="1275115" y="378929"/>
                </a:lnTo>
                <a:lnTo>
                  <a:pt x="1245405" y="403295"/>
                </a:lnTo>
                <a:lnTo>
                  <a:pt x="1204863" y="417997"/>
                </a:lnTo>
                <a:lnTo>
                  <a:pt x="1181017" y="421556"/>
                </a:lnTo>
                <a:lnTo>
                  <a:pt x="1161702" y="421693"/>
                </a:lnTo>
                <a:close/>
              </a:path>
              <a:path w="2712085" h="422275">
                <a:moveTo>
                  <a:pt x="1530830" y="47893"/>
                </a:moveTo>
                <a:lnTo>
                  <a:pt x="1367292" y="47893"/>
                </a:lnTo>
                <a:lnTo>
                  <a:pt x="1367292" y="7008"/>
                </a:lnTo>
                <a:lnTo>
                  <a:pt x="1530830" y="7008"/>
                </a:lnTo>
                <a:lnTo>
                  <a:pt x="1530830" y="47893"/>
                </a:lnTo>
                <a:close/>
              </a:path>
              <a:path w="2712085" h="422275">
                <a:moveTo>
                  <a:pt x="1473592" y="373800"/>
                </a:moveTo>
                <a:lnTo>
                  <a:pt x="1424530" y="373800"/>
                </a:lnTo>
                <a:lnTo>
                  <a:pt x="1424530" y="47893"/>
                </a:lnTo>
                <a:lnTo>
                  <a:pt x="1473592" y="47893"/>
                </a:lnTo>
                <a:lnTo>
                  <a:pt x="1473592" y="373800"/>
                </a:lnTo>
                <a:close/>
              </a:path>
              <a:path w="2712085" h="422275">
                <a:moveTo>
                  <a:pt x="1530830" y="414685"/>
                </a:moveTo>
                <a:lnTo>
                  <a:pt x="1367292" y="414685"/>
                </a:lnTo>
                <a:lnTo>
                  <a:pt x="1367292" y="373800"/>
                </a:lnTo>
                <a:lnTo>
                  <a:pt x="1530830" y="373800"/>
                </a:lnTo>
                <a:lnTo>
                  <a:pt x="1530830" y="414685"/>
                </a:lnTo>
                <a:close/>
              </a:path>
              <a:path w="2712085" h="422275">
                <a:moveTo>
                  <a:pt x="1772632" y="421693"/>
                </a:moveTo>
                <a:lnTo>
                  <a:pt x="1733901" y="419978"/>
                </a:lnTo>
                <a:lnTo>
                  <a:pt x="1682331" y="399618"/>
                </a:lnTo>
                <a:lnTo>
                  <a:pt x="1646767" y="367667"/>
                </a:lnTo>
                <a:lnTo>
                  <a:pt x="1619457" y="324876"/>
                </a:lnTo>
                <a:lnTo>
                  <a:pt x="1604924" y="278073"/>
                </a:lnTo>
                <a:lnTo>
                  <a:pt x="1599749" y="210846"/>
                </a:lnTo>
                <a:lnTo>
                  <a:pt x="1599941" y="180521"/>
                </a:lnTo>
                <a:lnTo>
                  <a:pt x="1612015" y="120317"/>
                </a:lnTo>
                <a:lnTo>
                  <a:pt x="1625558" y="82717"/>
                </a:lnTo>
                <a:lnTo>
                  <a:pt x="1660264" y="38571"/>
                </a:lnTo>
                <a:lnTo>
                  <a:pt x="1701084" y="13725"/>
                </a:lnTo>
                <a:lnTo>
                  <a:pt x="1749174" y="214"/>
                </a:lnTo>
                <a:lnTo>
                  <a:pt x="1772632" y="0"/>
                </a:lnTo>
                <a:lnTo>
                  <a:pt x="1795757" y="214"/>
                </a:lnTo>
                <a:lnTo>
                  <a:pt x="1843888" y="13725"/>
                </a:lnTo>
                <a:lnTo>
                  <a:pt x="1884996" y="38571"/>
                </a:lnTo>
                <a:lnTo>
                  <a:pt x="1889484" y="43804"/>
                </a:lnTo>
                <a:lnTo>
                  <a:pt x="1772632" y="43804"/>
                </a:lnTo>
                <a:lnTo>
                  <a:pt x="1757091" y="43950"/>
                </a:lnTo>
                <a:lnTo>
                  <a:pt x="1711073" y="58826"/>
                </a:lnTo>
                <a:lnTo>
                  <a:pt x="1676476" y="90529"/>
                </a:lnTo>
                <a:lnTo>
                  <a:pt x="1656011" y="136725"/>
                </a:lnTo>
                <a:lnTo>
                  <a:pt x="1652437" y="160982"/>
                </a:lnTo>
                <a:lnTo>
                  <a:pt x="1652452" y="262664"/>
                </a:lnTo>
                <a:lnTo>
                  <a:pt x="1666392" y="314080"/>
                </a:lnTo>
                <a:lnTo>
                  <a:pt x="1695531" y="351953"/>
                </a:lnTo>
                <a:lnTo>
                  <a:pt x="1737397" y="373946"/>
                </a:lnTo>
                <a:lnTo>
                  <a:pt x="1889639" y="377889"/>
                </a:lnTo>
                <a:lnTo>
                  <a:pt x="1884996" y="383246"/>
                </a:lnTo>
                <a:lnTo>
                  <a:pt x="1843888" y="407968"/>
                </a:lnTo>
                <a:lnTo>
                  <a:pt x="1795757" y="421479"/>
                </a:lnTo>
                <a:lnTo>
                  <a:pt x="1772632" y="421693"/>
                </a:lnTo>
                <a:close/>
              </a:path>
              <a:path w="2712085" h="422275">
                <a:moveTo>
                  <a:pt x="1889639" y="377889"/>
                </a:moveTo>
                <a:lnTo>
                  <a:pt x="1772632" y="377889"/>
                </a:lnTo>
                <a:lnTo>
                  <a:pt x="1788174" y="377743"/>
                </a:lnTo>
                <a:lnTo>
                  <a:pt x="1798404" y="376720"/>
                </a:lnTo>
                <a:lnTo>
                  <a:pt x="1834192" y="362867"/>
                </a:lnTo>
                <a:lnTo>
                  <a:pt x="1868788" y="331164"/>
                </a:lnTo>
                <a:lnTo>
                  <a:pt x="1889253" y="284968"/>
                </a:lnTo>
                <a:lnTo>
                  <a:pt x="1892827" y="160982"/>
                </a:lnTo>
                <a:lnTo>
                  <a:pt x="1892812" y="159029"/>
                </a:lnTo>
                <a:lnTo>
                  <a:pt x="1878872" y="107613"/>
                </a:lnTo>
                <a:lnTo>
                  <a:pt x="1849733" y="69740"/>
                </a:lnTo>
                <a:lnTo>
                  <a:pt x="1807868" y="47747"/>
                </a:lnTo>
                <a:lnTo>
                  <a:pt x="1772632" y="43804"/>
                </a:lnTo>
                <a:lnTo>
                  <a:pt x="1889484" y="43804"/>
                </a:lnTo>
                <a:lnTo>
                  <a:pt x="1919707" y="82717"/>
                </a:lnTo>
                <a:lnTo>
                  <a:pt x="1933250" y="120317"/>
                </a:lnTo>
                <a:lnTo>
                  <a:pt x="1943982" y="160982"/>
                </a:lnTo>
                <a:lnTo>
                  <a:pt x="1945515" y="210846"/>
                </a:lnTo>
                <a:lnTo>
                  <a:pt x="1945323" y="241177"/>
                </a:lnTo>
                <a:lnTo>
                  <a:pt x="1933250" y="301668"/>
                </a:lnTo>
                <a:lnTo>
                  <a:pt x="1919707" y="339486"/>
                </a:lnTo>
                <a:lnTo>
                  <a:pt x="1898498" y="367667"/>
                </a:lnTo>
                <a:lnTo>
                  <a:pt x="1889639" y="377889"/>
                </a:lnTo>
                <a:close/>
              </a:path>
              <a:path w="2712085" h="422275">
                <a:moveTo>
                  <a:pt x="2081602" y="414685"/>
                </a:moveTo>
                <a:lnTo>
                  <a:pt x="2033709" y="414685"/>
                </a:lnTo>
                <a:lnTo>
                  <a:pt x="2033709" y="7008"/>
                </a:lnTo>
                <a:lnTo>
                  <a:pt x="2090363" y="7008"/>
                </a:lnTo>
                <a:lnTo>
                  <a:pt x="2131268" y="75344"/>
                </a:lnTo>
                <a:lnTo>
                  <a:pt x="2081602" y="75344"/>
                </a:lnTo>
                <a:lnTo>
                  <a:pt x="2081602" y="414685"/>
                </a:lnTo>
                <a:close/>
              </a:path>
              <a:path w="2712085" h="422275">
                <a:moveTo>
                  <a:pt x="2338006" y="346349"/>
                </a:moveTo>
                <a:lnTo>
                  <a:pt x="2290112" y="346349"/>
                </a:lnTo>
                <a:lnTo>
                  <a:pt x="2290112" y="7008"/>
                </a:lnTo>
                <a:lnTo>
                  <a:pt x="2338006" y="7008"/>
                </a:lnTo>
                <a:lnTo>
                  <a:pt x="2338006" y="346349"/>
                </a:lnTo>
                <a:close/>
              </a:path>
              <a:path w="2712085" h="422275">
                <a:moveTo>
                  <a:pt x="2338006" y="414685"/>
                </a:moveTo>
                <a:lnTo>
                  <a:pt x="2281352" y="414685"/>
                </a:lnTo>
                <a:lnTo>
                  <a:pt x="2132415" y="165874"/>
                </a:lnTo>
                <a:lnTo>
                  <a:pt x="2083354" y="75344"/>
                </a:lnTo>
                <a:lnTo>
                  <a:pt x="2131268" y="75344"/>
                </a:lnTo>
                <a:lnTo>
                  <a:pt x="2239299" y="255819"/>
                </a:lnTo>
                <a:lnTo>
                  <a:pt x="2288360" y="346349"/>
                </a:lnTo>
                <a:lnTo>
                  <a:pt x="2338006" y="346349"/>
                </a:lnTo>
                <a:lnTo>
                  <a:pt x="2338006" y="414685"/>
                </a:lnTo>
                <a:close/>
              </a:path>
              <a:path w="2712085" h="422275">
                <a:moveTo>
                  <a:pt x="2450730" y="139007"/>
                </a:moveTo>
                <a:lnTo>
                  <a:pt x="2422111" y="108051"/>
                </a:lnTo>
                <a:lnTo>
                  <a:pt x="2530163" y="7008"/>
                </a:lnTo>
                <a:lnTo>
                  <a:pt x="2606675" y="7008"/>
                </a:lnTo>
                <a:lnTo>
                  <a:pt x="2606675" y="43220"/>
                </a:lnTo>
                <a:lnTo>
                  <a:pt x="2553525" y="43220"/>
                </a:lnTo>
                <a:lnTo>
                  <a:pt x="2450730" y="139007"/>
                </a:lnTo>
                <a:close/>
              </a:path>
              <a:path w="2712085" h="422275">
                <a:moveTo>
                  <a:pt x="2606675" y="371464"/>
                </a:moveTo>
                <a:lnTo>
                  <a:pt x="2557614" y="371464"/>
                </a:lnTo>
                <a:lnTo>
                  <a:pt x="2557614" y="43220"/>
                </a:lnTo>
                <a:lnTo>
                  <a:pt x="2606675" y="43220"/>
                </a:lnTo>
                <a:lnTo>
                  <a:pt x="2606675" y="371464"/>
                </a:lnTo>
                <a:close/>
              </a:path>
              <a:path w="2712085" h="422275">
                <a:moveTo>
                  <a:pt x="2711806" y="414685"/>
                </a:moveTo>
                <a:lnTo>
                  <a:pt x="2443721" y="414685"/>
                </a:lnTo>
                <a:lnTo>
                  <a:pt x="2443721" y="371464"/>
                </a:lnTo>
                <a:lnTo>
                  <a:pt x="2711806" y="371464"/>
                </a:lnTo>
                <a:lnTo>
                  <a:pt x="2711806" y="414685"/>
                </a:lnTo>
                <a:close/>
              </a:path>
            </a:pathLst>
          </a:custGeom>
          <a:solidFill>
            <a:srgbClr val="4033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61393" y="2235817"/>
            <a:ext cx="1434465" cy="422275"/>
          </a:xfrm>
          <a:custGeom>
            <a:avLst/>
            <a:gdLst/>
            <a:ahLst/>
            <a:cxnLst/>
            <a:rect l="l" t="t" r="r" b="b"/>
            <a:pathLst>
              <a:path w="1434464" h="422275">
                <a:moveTo>
                  <a:pt x="206758" y="414685"/>
                </a:moveTo>
                <a:lnTo>
                  <a:pt x="0" y="414685"/>
                </a:lnTo>
                <a:lnTo>
                  <a:pt x="0" y="7008"/>
                </a:lnTo>
                <a:lnTo>
                  <a:pt x="188652" y="7008"/>
                </a:lnTo>
                <a:lnTo>
                  <a:pt x="203486" y="7127"/>
                </a:lnTo>
                <a:lnTo>
                  <a:pt x="245785" y="19201"/>
                </a:lnTo>
                <a:lnTo>
                  <a:pt x="276303" y="43699"/>
                </a:lnTo>
                <a:lnTo>
                  <a:pt x="290775" y="72423"/>
                </a:lnTo>
                <a:lnTo>
                  <a:pt x="77096" y="72423"/>
                </a:lnTo>
                <a:lnTo>
                  <a:pt x="77096" y="176971"/>
                </a:lnTo>
                <a:lnTo>
                  <a:pt x="274771" y="176971"/>
                </a:lnTo>
                <a:lnTo>
                  <a:pt x="274217" y="177555"/>
                </a:lnTo>
                <a:lnTo>
                  <a:pt x="237604" y="197997"/>
                </a:lnTo>
                <a:lnTo>
                  <a:pt x="223696" y="199165"/>
                </a:lnTo>
                <a:lnTo>
                  <a:pt x="223696" y="202670"/>
                </a:lnTo>
                <a:lnTo>
                  <a:pt x="261760" y="211143"/>
                </a:lnTo>
                <a:lnTo>
                  <a:pt x="293820" y="236764"/>
                </a:lnTo>
                <a:lnTo>
                  <a:pt x="295850" y="240050"/>
                </a:lnTo>
                <a:lnTo>
                  <a:pt x="77096" y="240050"/>
                </a:lnTo>
                <a:lnTo>
                  <a:pt x="77096" y="349269"/>
                </a:lnTo>
                <a:lnTo>
                  <a:pt x="301896" y="349269"/>
                </a:lnTo>
                <a:lnTo>
                  <a:pt x="299227" y="356292"/>
                </a:lnTo>
                <a:lnTo>
                  <a:pt x="273697" y="390067"/>
                </a:lnTo>
                <a:lnTo>
                  <a:pt x="237312" y="410865"/>
                </a:lnTo>
                <a:lnTo>
                  <a:pt x="220228" y="414543"/>
                </a:lnTo>
                <a:lnTo>
                  <a:pt x="206758" y="414685"/>
                </a:lnTo>
                <a:close/>
              </a:path>
              <a:path w="1434464" h="422275">
                <a:moveTo>
                  <a:pt x="274771" y="176971"/>
                </a:moveTo>
                <a:lnTo>
                  <a:pt x="172298" y="176971"/>
                </a:lnTo>
                <a:lnTo>
                  <a:pt x="184637" y="176793"/>
                </a:lnTo>
                <a:lnTo>
                  <a:pt x="192156" y="175547"/>
                </a:lnTo>
                <a:lnTo>
                  <a:pt x="216505" y="145746"/>
                </a:lnTo>
                <a:lnTo>
                  <a:pt x="216625" y="111556"/>
                </a:lnTo>
                <a:lnTo>
                  <a:pt x="216505" y="103648"/>
                </a:lnTo>
                <a:lnTo>
                  <a:pt x="192156" y="73847"/>
                </a:lnTo>
                <a:lnTo>
                  <a:pt x="172298" y="72423"/>
                </a:lnTo>
                <a:lnTo>
                  <a:pt x="290775" y="72423"/>
                </a:lnTo>
                <a:lnTo>
                  <a:pt x="293624" y="80304"/>
                </a:lnTo>
                <a:lnTo>
                  <a:pt x="295791" y="88668"/>
                </a:lnTo>
                <a:lnTo>
                  <a:pt x="296590" y="97743"/>
                </a:lnTo>
                <a:lnTo>
                  <a:pt x="296608" y="125313"/>
                </a:lnTo>
                <a:lnTo>
                  <a:pt x="295937" y="134006"/>
                </a:lnTo>
                <a:lnTo>
                  <a:pt x="280222" y="171226"/>
                </a:lnTo>
                <a:lnTo>
                  <a:pt x="274771" y="176971"/>
                </a:lnTo>
                <a:close/>
              </a:path>
              <a:path w="1434464" h="422275">
                <a:moveTo>
                  <a:pt x="301896" y="349269"/>
                </a:moveTo>
                <a:lnTo>
                  <a:pt x="184564" y="349269"/>
                </a:lnTo>
                <a:lnTo>
                  <a:pt x="197586" y="349092"/>
                </a:lnTo>
                <a:lnTo>
                  <a:pt x="205517" y="347846"/>
                </a:lnTo>
                <a:lnTo>
                  <a:pt x="231097" y="317552"/>
                </a:lnTo>
                <a:lnTo>
                  <a:pt x="231249" y="282399"/>
                </a:lnTo>
                <a:lnTo>
                  <a:pt x="231097" y="272346"/>
                </a:lnTo>
                <a:lnTo>
                  <a:pt x="205517" y="241510"/>
                </a:lnTo>
                <a:lnTo>
                  <a:pt x="184564" y="240050"/>
                </a:lnTo>
                <a:lnTo>
                  <a:pt x="295850" y="240050"/>
                </a:lnTo>
                <a:lnTo>
                  <a:pt x="311753" y="282399"/>
                </a:lnTo>
                <a:lnTo>
                  <a:pt x="311776" y="285022"/>
                </a:lnTo>
                <a:lnTo>
                  <a:pt x="311766" y="312387"/>
                </a:lnTo>
                <a:lnTo>
                  <a:pt x="310904" y="322001"/>
                </a:lnTo>
                <a:lnTo>
                  <a:pt x="308563" y="331013"/>
                </a:lnTo>
                <a:lnTo>
                  <a:pt x="304005" y="343721"/>
                </a:lnTo>
                <a:lnTo>
                  <a:pt x="301896" y="349269"/>
                </a:lnTo>
                <a:close/>
              </a:path>
              <a:path w="1434464" h="422275">
                <a:moveTo>
                  <a:pt x="624947" y="414685"/>
                </a:moveTo>
                <a:lnTo>
                  <a:pt x="387234" y="414685"/>
                </a:lnTo>
                <a:lnTo>
                  <a:pt x="387234" y="7008"/>
                </a:lnTo>
                <a:lnTo>
                  <a:pt x="464330" y="7008"/>
                </a:lnTo>
                <a:lnTo>
                  <a:pt x="464330" y="346349"/>
                </a:lnTo>
                <a:lnTo>
                  <a:pt x="624947" y="346349"/>
                </a:lnTo>
                <a:lnTo>
                  <a:pt x="624947" y="414685"/>
                </a:lnTo>
                <a:close/>
              </a:path>
              <a:path w="1434464" h="422275">
                <a:moveTo>
                  <a:pt x="851564" y="421693"/>
                </a:moveTo>
                <a:lnTo>
                  <a:pt x="812213" y="420014"/>
                </a:lnTo>
                <a:lnTo>
                  <a:pt x="759287" y="400074"/>
                </a:lnTo>
                <a:lnTo>
                  <a:pt x="722778" y="367960"/>
                </a:lnTo>
                <a:lnTo>
                  <a:pt x="694647" y="325003"/>
                </a:lnTo>
                <a:lnTo>
                  <a:pt x="679430" y="278525"/>
                </a:lnTo>
                <a:lnTo>
                  <a:pt x="674009" y="210846"/>
                </a:lnTo>
                <a:lnTo>
                  <a:pt x="674210" y="180516"/>
                </a:lnTo>
                <a:lnTo>
                  <a:pt x="686858" y="120025"/>
                </a:lnTo>
                <a:lnTo>
                  <a:pt x="700985" y="82170"/>
                </a:lnTo>
                <a:lnTo>
                  <a:pt x="736627" y="37991"/>
                </a:lnTo>
                <a:lnTo>
                  <a:pt x="778556" y="13433"/>
                </a:lnTo>
                <a:lnTo>
                  <a:pt x="827754" y="209"/>
                </a:lnTo>
                <a:lnTo>
                  <a:pt x="851564" y="0"/>
                </a:lnTo>
                <a:lnTo>
                  <a:pt x="875374" y="209"/>
                </a:lnTo>
                <a:lnTo>
                  <a:pt x="924572" y="13433"/>
                </a:lnTo>
                <a:lnTo>
                  <a:pt x="966625" y="37991"/>
                </a:lnTo>
                <a:lnTo>
                  <a:pt x="993032" y="68335"/>
                </a:lnTo>
                <a:lnTo>
                  <a:pt x="851564" y="68335"/>
                </a:lnTo>
                <a:lnTo>
                  <a:pt x="825833" y="68791"/>
                </a:lnTo>
                <a:lnTo>
                  <a:pt x="781768" y="97538"/>
                </a:lnTo>
                <a:lnTo>
                  <a:pt x="759027" y="129662"/>
                </a:lnTo>
                <a:lnTo>
                  <a:pt x="755778" y="179307"/>
                </a:lnTo>
                <a:lnTo>
                  <a:pt x="755778" y="242386"/>
                </a:lnTo>
                <a:lnTo>
                  <a:pt x="759027" y="292031"/>
                </a:lnTo>
                <a:lnTo>
                  <a:pt x="781768" y="324155"/>
                </a:lnTo>
                <a:lnTo>
                  <a:pt x="825833" y="352902"/>
                </a:lnTo>
                <a:lnTo>
                  <a:pt x="851564" y="353358"/>
                </a:lnTo>
                <a:lnTo>
                  <a:pt x="993036" y="353358"/>
                </a:lnTo>
                <a:lnTo>
                  <a:pt x="980642" y="367960"/>
                </a:lnTo>
                <a:lnTo>
                  <a:pt x="943846" y="400074"/>
                </a:lnTo>
                <a:lnTo>
                  <a:pt x="905033" y="416026"/>
                </a:lnTo>
                <a:lnTo>
                  <a:pt x="875374" y="421483"/>
                </a:lnTo>
                <a:lnTo>
                  <a:pt x="851564" y="421693"/>
                </a:lnTo>
                <a:close/>
              </a:path>
              <a:path w="1434464" h="422275">
                <a:moveTo>
                  <a:pt x="993036" y="353358"/>
                </a:moveTo>
                <a:lnTo>
                  <a:pt x="851564" y="353358"/>
                </a:lnTo>
                <a:lnTo>
                  <a:pt x="877295" y="352902"/>
                </a:lnTo>
                <a:lnTo>
                  <a:pt x="893142" y="349708"/>
                </a:lnTo>
                <a:lnTo>
                  <a:pt x="936386" y="306450"/>
                </a:lnTo>
                <a:lnTo>
                  <a:pt x="947350" y="242386"/>
                </a:lnTo>
                <a:lnTo>
                  <a:pt x="947350" y="179307"/>
                </a:lnTo>
                <a:lnTo>
                  <a:pt x="944102" y="129662"/>
                </a:lnTo>
                <a:lnTo>
                  <a:pt x="921360" y="97538"/>
                </a:lnTo>
                <a:lnTo>
                  <a:pt x="877295" y="68791"/>
                </a:lnTo>
                <a:lnTo>
                  <a:pt x="851564" y="68335"/>
                </a:lnTo>
                <a:lnTo>
                  <a:pt x="993032" y="68335"/>
                </a:lnTo>
                <a:lnTo>
                  <a:pt x="1016562" y="120025"/>
                </a:lnTo>
                <a:lnTo>
                  <a:pt x="1027550" y="160945"/>
                </a:lnTo>
                <a:lnTo>
                  <a:pt x="1029119" y="210846"/>
                </a:lnTo>
                <a:lnTo>
                  <a:pt x="1028923" y="241510"/>
                </a:lnTo>
                <a:lnTo>
                  <a:pt x="1016562" y="301960"/>
                </a:lnTo>
                <a:lnTo>
                  <a:pt x="1002654" y="339559"/>
                </a:lnTo>
                <a:lnTo>
                  <a:pt x="994345" y="351816"/>
                </a:lnTo>
                <a:lnTo>
                  <a:pt x="993036" y="353358"/>
                </a:lnTo>
                <a:close/>
              </a:path>
              <a:path w="1434464" h="422275">
                <a:moveTo>
                  <a:pt x="1258072" y="421693"/>
                </a:moveTo>
                <a:lnTo>
                  <a:pt x="1209490" y="416026"/>
                </a:lnTo>
                <a:lnTo>
                  <a:pt x="1173118" y="400078"/>
                </a:lnTo>
                <a:lnTo>
                  <a:pt x="1138047" y="368252"/>
                </a:lnTo>
                <a:lnTo>
                  <a:pt x="1110491" y="325583"/>
                </a:lnTo>
                <a:lnTo>
                  <a:pt x="1095283" y="279118"/>
                </a:lnTo>
                <a:lnTo>
                  <a:pt x="1089862" y="212015"/>
                </a:lnTo>
                <a:lnTo>
                  <a:pt x="1090067" y="181684"/>
                </a:lnTo>
                <a:lnTo>
                  <a:pt x="1103003" y="121193"/>
                </a:lnTo>
                <a:lnTo>
                  <a:pt x="1117495" y="83338"/>
                </a:lnTo>
                <a:lnTo>
                  <a:pt x="1154456" y="39150"/>
                </a:lnTo>
                <a:lnTo>
                  <a:pt x="1197330" y="14017"/>
                </a:lnTo>
                <a:lnTo>
                  <a:pt x="1247349" y="219"/>
                </a:lnTo>
                <a:lnTo>
                  <a:pt x="1271506" y="0"/>
                </a:lnTo>
                <a:lnTo>
                  <a:pt x="1303848" y="374"/>
                </a:lnTo>
                <a:lnTo>
                  <a:pt x="1341812" y="10102"/>
                </a:lnTo>
                <a:lnTo>
                  <a:pt x="1387588" y="38493"/>
                </a:lnTo>
                <a:lnTo>
                  <a:pt x="1413204" y="68335"/>
                </a:lnTo>
                <a:lnTo>
                  <a:pt x="1271506" y="68335"/>
                </a:lnTo>
                <a:lnTo>
                  <a:pt x="1244744" y="68768"/>
                </a:lnTo>
                <a:lnTo>
                  <a:pt x="1198790" y="96078"/>
                </a:lnTo>
                <a:lnTo>
                  <a:pt x="1175026" y="127143"/>
                </a:lnTo>
                <a:lnTo>
                  <a:pt x="1171631" y="178139"/>
                </a:lnTo>
                <a:lnTo>
                  <a:pt x="1171631" y="243554"/>
                </a:lnTo>
                <a:lnTo>
                  <a:pt x="1175062" y="294075"/>
                </a:lnTo>
                <a:lnTo>
                  <a:pt x="1199082" y="325323"/>
                </a:lnTo>
                <a:lnTo>
                  <a:pt x="1228869" y="349854"/>
                </a:lnTo>
                <a:lnTo>
                  <a:pt x="1272674" y="353358"/>
                </a:lnTo>
                <a:lnTo>
                  <a:pt x="1364609" y="353358"/>
                </a:lnTo>
                <a:lnTo>
                  <a:pt x="1361483" y="369141"/>
                </a:lnTo>
                <a:lnTo>
                  <a:pt x="1331956" y="401543"/>
                </a:lnTo>
                <a:lnTo>
                  <a:pt x="1285181" y="421378"/>
                </a:lnTo>
                <a:lnTo>
                  <a:pt x="1258072" y="421693"/>
                </a:lnTo>
                <a:close/>
              </a:path>
              <a:path w="1434464" h="422275">
                <a:moveTo>
                  <a:pt x="1363204" y="129662"/>
                </a:moveTo>
                <a:lnTo>
                  <a:pt x="1343040" y="96397"/>
                </a:lnTo>
                <a:lnTo>
                  <a:pt x="1306440" y="70525"/>
                </a:lnTo>
                <a:lnTo>
                  <a:pt x="1271506" y="68335"/>
                </a:lnTo>
                <a:lnTo>
                  <a:pt x="1413204" y="68335"/>
                </a:lnTo>
                <a:lnTo>
                  <a:pt x="1425698" y="92866"/>
                </a:lnTo>
                <a:lnTo>
                  <a:pt x="1363204" y="129662"/>
                </a:lnTo>
                <a:close/>
              </a:path>
              <a:path w="1434464" h="422275">
                <a:moveTo>
                  <a:pt x="1364609" y="353358"/>
                </a:moveTo>
                <a:lnTo>
                  <a:pt x="1272674" y="353358"/>
                </a:lnTo>
                <a:lnTo>
                  <a:pt x="1283388" y="353289"/>
                </a:lnTo>
                <a:lnTo>
                  <a:pt x="1290488" y="352810"/>
                </a:lnTo>
                <a:lnTo>
                  <a:pt x="1327001" y="340969"/>
                </a:lnTo>
                <a:lnTo>
                  <a:pt x="1356742" y="306523"/>
                </a:lnTo>
                <a:lnTo>
                  <a:pt x="1359699" y="257572"/>
                </a:lnTo>
                <a:lnTo>
                  <a:pt x="1279683" y="257572"/>
                </a:lnTo>
                <a:lnTo>
                  <a:pt x="1279683" y="192740"/>
                </a:lnTo>
                <a:lnTo>
                  <a:pt x="1433875" y="192740"/>
                </a:lnTo>
                <a:lnTo>
                  <a:pt x="1433875" y="351606"/>
                </a:lnTo>
                <a:lnTo>
                  <a:pt x="1364956" y="351606"/>
                </a:lnTo>
                <a:lnTo>
                  <a:pt x="1364609" y="353358"/>
                </a:lnTo>
                <a:close/>
              </a:path>
              <a:path w="1434464" h="422275">
                <a:moveTo>
                  <a:pt x="1433875" y="414685"/>
                </a:moveTo>
                <a:lnTo>
                  <a:pt x="1367292" y="414685"/>
                </a:lnTo>
                <a:lnTo>
                  <a:pt x="1367292" y="351606"/>
                </a:lnTo>
                <a:lnTo>
                  <a:pt x="1433875" y="351606"/>
                </a:lnTo>
                <a:lnTo>
                  <a:pt x="1433875" y="414685"/>
                </a:lnTo>
                <a:close/>
              </a:path>
            </a:pathLst>
          </a:custGeom>
          <a:solidFill>
            <a:srgbClr val="4033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31135" y="3041326"/>
            <a:ext cx="1280795" cy="168275"/>
          </a:xfrm>
          <a:custGeom>
            <a:avLst/>
            <a:gdLst/>
            <a:ahLst/>
            <a:cxnLst/>
            <a:rect l="l" t="t" r="r" b="b"/>
            <a:pathLst>
              <a:path w="1280795" h="168275">
                <a:moveTo>
                  <a:pt x="44311" y="165750"/>
                </a:moveTo>
                <a:lnTo>
                  <a:pt x="0" y="165750"/>
                </a:lnTo>
                <a:lnTo>
                  <a:pt x="0" y="2567"/>
                </a:lnTo>
                <a:lnTo>
                  <a:pt x="44311" y="2567"/>
                </a:lnTo>
                <a:lnTo>
                  <a:pt x="44311" y="63063"/>
                </a:lnTo>
                <a:lnTo>
                  <a:pt x="139855" y="63063"/>
                </a:lnTo>
                <a:lnTo>
                  <a:pt x="139855" y="99227"/>
                </a:lnTo>
                <a:lnTo>
                  <a:pt x="44311" y="99227"/>
                </a:lnTo>
                <a:lnTo>
                  <a:pt x="44311" y="165750"/>
                </a:lnTo>
                <a:close/>
              </a:path>
              <a:path w="1280795" h="168275">
                <a:moveTo>
                  <a:pt x="139855" y="63063"/>
                </a:moveTo>
                <a:lnTo>
                  <a:pt x="95543" y="63063"/>
                </a:lnTo>
                <a:lnTo>
                  <a:pt x="95543" y="2567"/>
                </a:lnTo>
                <a:lnTo>
                  <a:pt x="139855" y="2567"/>
                </a:lnTo>
                <a:lnTo>
                  <a:pt x="139855" y="63063"/>
                </a:lnTo>
                <a:close/>
              </a:path>
              <a:path w="1280795" h="168275">
                <a:moveTo>
                  <a:pt x="139855" y="165750"/>
                </a:moveTo>
                <a:lnTo>
                  <a:pt x="95543" y="165750"/>
                </a:lnTo>
                <a:lnTo>
                  <a:pt x="95543" y="99227"/>
                </a:lnTo>
                <a:lnTo>
                  <a:pt x="139855" y="99227"/>
                </a:lnTo>
                <a:lnTo>
                  <a:pt x="139855" y="165750"/>
                </a:lnTo>
                <a:close/>
              </a:path>
              <a:path w="1280795" h="168275">
                <a:moveTo>
                  <a:pt x="248458" y="167982"/>
                </a:moveTo>
                <a:lnTo>
                  <a:pt x="202021" y="158894"/>
                </a:lnTo>
                <a:lnTo>
                  <a:pt x="171659" y="122443"/>
                </a:lnTo>
                <a:lnTo>
                  <a:pt x="169098" y="83712"/>
                </a:lnTo>
                <a:lnTo>
                  <a:pt x="169400" y="61089"/>
                </a:lnTo>
                <a:lnTo>
                  <a:pt x="189468" y="21486"/>
                </a:lnTo>
                <a:lnTo>
                  <a:pt x="225907" y="335"/>
                </a:lnTo>
                <a:lnTo>
                  <a:pt x="248681" y="0"/>
                </a:lnTo>
                <a:lnTo>
                  <a:pt x="271531" y="335"/>
                </a:lnTo>
                <a:lnTo>
                  <a:pt x="307726" y="21318"/>
                </a:lnTo>
                <a:lnTo>
                  <a:pt x="320372" y="36163"/>
                </a:lnTo>
                <a:lnTo>
                  <a:pt x="248681" y="36163"/>
                </a:lnTo>
                <a:lnTo>
                  <a:pt x="229516" y="36910"/>
                </a:lnTo>
                <a:lnTo>
                  <a:pt x="219675" y="42135"/>
                </a:lnTo>
                <a:lnTo>
                  <a:pt x="216049" y="56317"/>
                </a:lnTo>
                <a:lnTo>
                  <a:pt x="215531" y="83935"/>
                </a:lnTo>
                <a:lnTo>
                  <a:pt x="216045" y="111295"/>
                </a:lnTo>
                <a:lnTo>
                  <a:pt x="219647" y="125345"/>
                </a:lnTo>
                <a:lnTo>
                  <a:pt x="229422" y="130521"/>
                </a:lnTo>
                <a:lnTo>
                  <a:pt x="248458" y="131260"/>
                </a:lnTo>
                <a:lnTo>
                  <a:pt x="320541" y="131260"/>
                </a:lnTo>
                <a:lnTo>
                  <a:pt x="319294" y="133519"/>
                </a:lnTo>
                <a:lnTo>
                  <a:pt x="307614" y="146552"/>
                </a:lnTo>
                <a:lnTo>
                  <a:pt x="295326" y="158941"/>
                </a:lnTo>
                <a:lnTo>
                  <a:pt x="285068" y="165303"/>
                </a:lnTo>
                <a:lnTo>
                  <a:pt x="271294" y="167647"/>
                </a:lnTo>
                <a:lnTo>
                  <a:pt x="248458" y="167982"/>
                </a:lnTo>
                <a:close/>
              </a:path>
              <a:path w="1280795" h="168275">
                <a:moveTo>
                  <a:pt x="320541" y="131260"/>
                </a:moveTo>
                <a:lnTo>
                  <a:pt x="248458" y="131260"/>
                </a:lnTo>
                <a:lnTo>
                  <a:pt x="258263" y="131081"/>
                </a:lnTo>
                <a:lnTo>
                  <a:pt x="264119" y="129823"/>
                </a:lnTo>
                <a:lnTo>
                  <a:pt x="281383" y="83712"/>
                </a:lnTo>
                <a:lnTo>
                  <a:pt x="281256" y="69621"/>
                </a:lnTo>
                <a:lnTo>
                  <a:pt x="258230" y="36345"/>
                </a:lnTo>
                <a:lnTo>
                  <a:pt x="248681" y="36163"/>
                </a:lnTo>
                <a:lnTo>
                  <a:pt x="320372" y="36163"/>
                </a:lnTo>
                <a:lnTo>
                  <a:pt x="325306" y="45134"/>
                </a:lnTo>
                <a:lnTo>
                  <a:pt x="327503" y="59727"/>
                </a:lnTo>
                <a:lnTo>
                  <a:pt x="327817" y="83935"/>
                </a:lnTo>
                <a:lnTo>
                  <a:pt x="327501" y="108081"/>
                </a:lnTo>
                <a:lnTo>
                  <a:pt x="325292" y="122652"/>
                </a:lnTo>
                <a:lnTo>
                  <a:pt x="320541" y="131260"/>
                </a:lnTo>
                <a:close/>
              </a:path>
              <a:path w="1280795" h="168275">
                <a:moveTo>
                  <a:pt x="396350" y="165750"/>
                </a:moveTo>
                <a:lnTo>
                  <a:pt x="357284" y="165750"/>
                </a:lnTo>
                <a:lnTo>
                  <a:pt x="357284" y="2567"/>
                </a:lnTo>
                <a:lnTo>
                  <a:pt x="415994" y="2567"/>
                </a:lnTo>
                <a:lnTo>
                  <a:pt x="429408" y="48218"/>
                </a:lnTo>
                <a:lnTo>
                  <a:pt x="394006" y="48218"/>
                </a:lnTo>
                <a:lnTo>
                  <a:pt x="395361" y="65836"/>
                </a:lnTo>
                <a:lnTo>
                  <a:pt x="396057" y="76568"/>
                </a:lnTo>
                <a:lnTo>
                  <a:pt x="396313" y="84790"/>
                </a:lnTo>
                <a:lnTo>
                  <a:pt x="396350" y="165750"/>
                </a:lnTo>
                <a:close/>
              </a:path>
              <a:path w="1280795" h="168275">
                <a:moveTo>
                  <a:pt x="483635" y="118425"/>
                </a:moveTo>
                <a:lnTo>
                  <a:pt x="450930" y="118425"/>
                </a:lnTo>
                <a:lnTo>
                  <a:pt x="484303" y="2567"/>
                </a:lnTo>
                <a:lnTo>
                  <a:pt x="543125" y="2567"/>
                </a:lnTo>
                <a:lnTo>
                  <a:pt x="543125" y="48441"/>
                </a:lnTo>
                <a:lnTo>
                  <a:pt x="503278" y="48441"/>
                </a:lnTo>
                <a:lnTo>
                  <a:pt x="483635" y="118425"/>
                </a:lnTo>
                <a:close/>
              </a:path>
              <a:path w="1280795" h="168275">
                <a:moveTo>
                  <a:pt x="470351" y="165750"/>
                </a:moveTo>
                <a:lnTo>
                  <a:pt x="428383" y="165750"/>
                </a:lnTo>
                <a:lnTo>
                  <a:pt x="395010" y="48218"/>
                </a:lnTo>
                <a:lnTo>
                  <a:pt x="429408" y="48218"/>
                </a:lnTo>
                <a:lnTo>
                  <a:pt x="450037" y="118425"/>
                </a:lnTo>
                <a:lnTo>
                  <a:pt x="483635" y="118425"/>
                </a:lnTo>
                <a:lnTo>
                  <a:pt x="470351" y="165750"/>
                </a:lnTo>
                <a:close/>
              </a:path>
              <a:path w="1280795" h="168275">
                <a:moveTo>
                  <a:pt x="543125" y="165750"/>
                </a:moveTo>
                <a:lnTo>
                  <a:pt x="502608" y="165750"/>
                </a:lnTo>
                <a:lnTo>
                  <a:pt x="502706" y="84790"/>
                </a:lnTo>
                <a:lnTo>
                  <a:pt x="502929" y="76568"/>
                </a:lnTo>
                <a:lnTo>
                  <a:pt x="503090" y="72536"/>
                </a:lnTo>
                <a:lnTo>
                  <a:pt x="504283" y="48441"/>
                </a:lnTo>
                <a:lnTo>
                  <a:pt x="543125" y="48441"/>
                </a:lnTo>
                <a:lnTo>
                  <a:pt x="543125" y="165750"/>
                </a:lnTo>
                <a:close/>
              </a:path>
              <a:path w="1280795" h="168275">
                <a:moveTo>
                  <a:pt x="675167" y="165750"/>
                </a:moveTo>
                <a:lnTo>
                  <a:pt x="578284" y="165750"/>
                </a:lnTo>
                <a:lnTo>
                  <a:pt x="578284" y="2567"/>
                </a:lnTo>
                <a:lnTo>
                  <a:pt x="675167" y="2567"/>
                </a:lnTo>
                <a:lnTo>
                  <a:pt x="675167" y="37949"/>
                </a:lnTo>
                <a:lnTo>
                  <a:pt x="622373" y="37949"/>
                </a:lnTo>
                <a:lnTo>
                  <a:pt x="622373" y="63621"/>
                </a:lnTo>
                <a:lnTo>
                  <a:pt x="671261" y="63621"/>
                </a:lnTo>
                <a:lnTo>
                  <a:pt x="671261" y="99003"/>
                </a:lnTo>
                <a:lnTo>
                  <a:pt x="622373" y="99003"/>
                </a:lnTo>
                <a:lnTo>
                  <a:pt x="622373" y="129809"/>
                </a:lnTo>
                <a:lnTo>
                  <a:pt x="675167" y="129809"/>
                </a:lnTo>
                <a:lnTo>
                  <a:pt x="675167" y="165750"/>
                </a:lnTo>
                <a:close/>
              </a:path>
              <a:path w="1280795" h="168275">
                <a:moveTo>
                  <a:pt x="747830" y="165750"/>
                </a:moveTo>
                <a:lnTo>
                  <a:pt x="703741" y="165750"/>
                </a:lnTo>
                <a:lnTo>
                  <a:pt x="703741" y="2567"/>
                </a:lnTo>
                <a:lnTo>
                  <a:pt x="760219" y="2567"/>
                </a:lnTo>
                <a:lnTo>
                  <a:pt x="778336" y="2778"/>
                </a:lnTo>
                <a:lnTo>
                  <a:pt x="815621" y="24269"/>
                </a:lnTo>
                <a:lnTo>
                  <a:pt x="821599" y="38172"/>
                </a:lnTo>
                <a:lnTo>
                  <a:pt x="747830" y="38172"/>
                </a:lnTo>
                <a:lnTo>
                  <a:pt x="747830" y="75675"/>
                </a:lnTo>
                <a:lnTo>
                  <a:pt x="820980" y="75675"/>
                </a:lnTo>
                <a:lnTo>
                  <a:pt x="820150" y="80259"/>
                </a:lnTo>
                <a:lnTo>
                  <a:pt x="788214" y="109753"/>
                </a:lnTo>
                <a:lnTo>
                  <a:pt x="760219" y="111616"/>
                </a:lnTo>
                <a:lnTo>
                  <a:pt x="747830" y="111616"/>
                </a:lnTo>
                <a:lnTo>
                  <a:pt x="747830" y="165750"/>
                </a:lnTo>
                <a:close/>
              </a:path>
              <a:path w="1280795" h="168275">
                <a:moveTo>
                  <a:pt x="820980" y="75675"/>
                </a:moveTo>
                <a:lnTo>
                  <a:pt x="765800" y="75675"/>
                </a:lnTo>
                <a:lnTo>
                  <a:pt x="777520" y="64514"/>
                </a:lnTo>
                <a:lnTo>
                  <a:pt x="777520" y="38172"/>
                </a:lnTo>
                <a:lnTo>
                  <a:pt x="821599" y="38172"/>
                </a:lnTo>
                <a:lnTo>
                  <a:pt x="821924" y="39868"/>
                </a:lnTo>
                <a:lnTo>
                  <a:pt x="822166" y="54468"/>
                </a:lnTo>
                <a:lnTo>
                  <a:pt x="821914" y="70511"/>
                </a:lnTo>
                <a:lnTo>
                  <a:pt x="820980" y="75675"/>
                </a:lnTo>
                <a:close/>
              </a:path>
              <a:path w="1280795" h="168275">
                <a:moveTo>
                  <a:pt x="878979" y="165750"/>
                </a:moveTo>
                <a:lnTo>
                  <a:pt x="830537" y="165750"/>
                </a:lnTo>
                <a:lnTo>
                  <a:pt x="883779" y="1897"/>
                </a:lnTo>
                <a:lnTo>
                  <a:pt x="942600" y="1897"/>
                </a:lnTo>
                <a:lnTo>
                  <a:pt x="951451" y="28797"/>
                </a:lnTo>
                <a:lnTo>
                  <a:pt x="913468" y="28797"/>
                </a:lnTo>
                <a:lnTo>
                  <a:pt x="912464" y="34489"/>
                </a:lnTo>
                <a:lnTo>
                  <a:pt x="902309" y="76602"/>
                </a:lnTo>
                <a:lnTo>
                  <a:pt x="896391" y="99003"/>
                </a:lnTo>
                <a:lnTo>
                  <a:pt x="974550" y="99003"/>
                </a:lnTo>
                <a:lnTo>
                  <a:pt x="986449" y="135167"/>
                </a:lnTo>
                <a:lnTo>
                  <a:pt x="887239" y="135167"/>
                </a:lnTo>
                <a:lnTo>
                  <a:pt x="878979" y="165750"/>
                </a:lnTo>
                <a:close/>
              </a:path>
              <a:path w="1280795" h="168275">
                <a:moveTo>
                  <a:pt x="974550" y="99003"/>
                </a:moveTo>
                <a:lnTo>
                  <a:pt x="931104" y="99003"/>
                </a:lnTo>
                <a:lnTo>
                  <a:pt x="924072" y="72215"/>
                </a:lnTo>
                <a:lnTo>
                  <a:pt x="921616" y="63286"/>
                </a:lnTo>
                <a:lnTo>
                  <a:pt x="914585" y="34935"/>
                </a:lnTo>
                <a:lnTo>
                  <a:pt x="913468" y="28797"/>
                </a:lnTo>
                <a:lnTo>
                  <a:pt x="951451" y="28797"/>
                </a:lnTo>
                <a:lnTo>
                  <a:pt x="974550" y="99003"/>
                </a:lnTo>
                <a:close/>
              </a:path>
              <a:path w="1280795" h="168275">
                <a:moveTo>
                  <a:pt x="996511" y="165750"/>
                </a:moveTo>
                <a:lnTo>
                  <a:pt x="948293" y="165750"/>
                </a:lnTo>
                <a:lnTo>
                  <a:pt x="940256" y="135167"/>
                </a:lnTo>
                <a:lnTo>
                  <a:pt x="986449" y="135167"/>
                </a:lnTo>
                <a:lnTo>
                  <a:pt x="996511" y="165750"/>
                </a:lnTo>
                <a:close/>
              </a:path>
              <a:path w="1280795" h="168275">
                <a:moveTo>
                  <a:pt x="1087032" y="167982"/>
                </a:moveTo>
                <a:lnTo>
                  <a:pt x="1041207" y="158753"/>
                </a:lnTo>
                <a:lnTo>
                  <a:pt x="1010693" y="121899"/>
                </a:lnTo>
                <a:lnTo>
                  <a:pt x="1008119" y="83712"/>
                </a:lnTo>
                <a:lnTo>
                  <a:pt x="1008472" y="60525"/>
                </a:lnTo>
                <a:lnTo>
                  <a:pt x="1030666" y="22211"/>
                </a:lnTo>
                <a:lnTo>
                  <a:pt x="1070000" y="566"/>
                </a:lnTo>
                <a:lnTo>
                  <a:pt x="1093841" y="223"/>
                </a:lnTo>
                <a:lnTo>
                  <a:pt x="1102959" y="268"/>
                </a:lnTo>
                <a:lnTo>
                  <a:pt x="1109027" y="585"/>
                </a:lnTo>
                <a:lnTo>
                  <a:pt x="1114771" y="1447"/>
                </a:lnTo>
                <a:lnTo>
                  <a:pt x="1136590" y="6027"/>
                </a:lnTo>
                <a:lnTo>
                  <a:pt x="1146747" y="10491"/>
                </a:lnTo>
                <a:lnTo>
                  <a:pt x="1136305" y="36386"/>
                </a:lnTo>
                <a:lnTo>
                  <a:pt x="1094064" y="36386"/>
                </a:lnTo>
                <a:lnTo>
                  <a:pt x="1082736" y="36583"/>
                </a:lnTo>
                <a:lnTo>
                  <a:pt x="1054977" y="62847"/>
                </a:lnTo>
                <a:lnTo>
                  <a:pt x="1053659" y="84828"/>
                </a:lnTo>
                <a:lnTo>
                  <a:pt x="1053808" y="98244"/>
                </a:lnTo>
                <a:lnTo>
                  <a:pt x="1080177" y="131519"/>
                </a:lnTo>
                <a:lnTo>
                  <a:pt x="1090715" y="131707"/>
                </a:lnTo>
                <a:lnTo>
                  <a:pt x="1150095" y="131707"/>
                </a:lnTo>
                <a:lnTo>
                  <a:pt x="1150095" y="158160"/>
                </a:lnTo>
                <a:lnTo>
                  <a:pt x="1132974" y="163838"/>
                </a:lnTo>
                <a:lnTo>
                  <a:pt x="1120698" y="166754"/>
                </a:lnTo>
                <a:lnTo>
                  <a:pt x="1107355" y="167829"/>
                </a:lnTo>
                <a:lnTo>
                  <a:pt x="1087032" y="167982"/>
                </a:lnTo>
                <a:close/>
              </a:path>
              <a:path w="1280795" h="168275">
                <a:moveTo>
                  <a:pt x="1132795" y="45093"/>
                </a:moveTo>
                <a:lnTo>
                  <a:pt x="1122270" y="40059"/>
                </a:lnTo>
                <a:lnTo>
                  <a:pt x="1114727" y="37475"/>
                </a:lnTo>
                <a:lnTo>
                  <a:pt x="1106535" y="36523"/>
                </a:lnTo>
                <a:lnTo>
                  <a:pt x="1094064" y="36386"/>
                </a:lnTo>
                <a:lnTo>
                  <a:pt x="1136305" y="36386"/>
                </a:lnTo>
                <a:lnTo>
                  <a:pt x="1132795" y="45093"/>
                </a:lnTo>
                <a:close/>
              </a:path>
              <a:path w="1280795" h="168275">
                <a:moveTo>
                  <a:pt x="1150095" y="131707"/>
                </a:moveTo>
                <a:lnTo>
                  <a:pt x="1100538" y="131707"/>
                </a:lnTo>
                <a:lnTo>
                  <a:pt x="1108797" y="129809"/>
                </a:lnTo>
                <a:lnTo>
                  <a:pt x="1108797" y="104249"/>
                </a:lnTo>
                <a:lnTo>
                  <a:pt x="1079665" y="104249"/>
                </a:lnTo>
                <a:lnTo>
                  <a:pt x="1079665" y="70206"/>
                </a:lnTo>
                <a:lnTo>
                  <a:pt x="1150095" y="70206"/>
                </a:lnTo>
                <a:lnTo>
                  <a:pt x="1150095" y="131707"/>
                </a:lnTo>
                <a:close/>
              </a:path>
              <a:path w="1280795" h="168275">
                <a:moveTo>
                  <a:pt x="1280240" y="165750"/>
                </a:moveTo>
                <a:lnTo>
                  <a:pt x="1183357" y="165750"/>
                </a:lnTo>
                <a:lnTo>
                  <a:pt x="1183357" y="2567"/>
                </a:lnTo>
                <a:lnTo>
                  <a:pt x="1280240" y="2567"/>
                </a:lnTo>
                <a:lnTo>
                  <a:pt x="1280240" y="37949"/>
                </a:lnTo>
                <a:lnTo>
                  <a:pt x="1227446" y="37949"/>
                </a:lnTo>
                <a:lnTo>
                  <a:pt x="1227446" y="63621"/>
                </a:lnTo>
                <a:lnTo>
                  <a:pt x="1276334" y="63621"/>
                </a:lnTo>
                <a:lnTo>
                  <a:pt x="1276334" y="99003"/>
                </a:lnTo>
                <a:lnTo>
                  <a:pt x="1227446" y="99003"/>
                </a:lnTo>
                <a:lnTo>
                  <a:pt x="1227446" y="129809"/>
                </a:lnTo>
                <a:lnTo>
                  <a:pt x="1280240" y="129809"/>
                </a:lnTo>
                <a:lnTo>
                  <a:pt x="1280240" y="165750"/>
                </a:lnTo>
                <a:close/>
              </a:path>
            </a:pathLst>
          </a:custGeom>
          <a:solidFill>
            <a:srgbClr val="22CB8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299354" y="3041326"/>
            <a:ext cx="605790" cy="168275"/>
          </a:xfrm>
          <a:custGeom>
            <a:avLst/>
            <a:gdLst/>
            <a:ahLst/>
            <a:cxnLst/>
            <a:rect l="l" t="t" r="r" b="b"/>
            <a:pathLst>
              <a:path w="605789" h="168275">
                <a:moveTo>
                  <a:pt x="63509" y="165750"/>
                </a:moveTo>
                <a:lnTo>
                  <a:pt x="0" y="165750"/>
                </a:lnTo>
                <a:lnTo>
                  <a:pt x="0" y="2567"/>
                </a:lnTo>
                <a:lnTo>
                  <a:pt x="56924" y="2567"/>
                </a:lnTo>
                <a:lnTo>
                  <a:pt x="76405" y="2721"/>
                </a:lnTo>
                <a:lnTo>
                  <a:pt x="115639" y="18482"/>
                </a:lnTo>
                <a:lnTo>
                  <a:pt x="122293" y="35940"/>
                </a:lnTo>
                <a:lnTo>
                  <a:pt x="44088" y="35940"/>
                </a:lnTo>
                <a:lnTo>
                  <a:pt x="44088" y="65184"/>
                </a:lnTo>
                <a:lnTo>
                  <a:pt x="116462" y="65184"/>
                </a:lnTo>
                <a:lnTo>
                  <a:pt x="108379" y="76345"/>
                </a:lnTo>
                <a:lnTo>
                  <a:pt x="96883" y="79136"/>
                </a:lnTo>
                <a:lnTo>
                  <a:pt x="96883" y="80252"/>
                </a:lnTo>
                <a:lnTo>
                  <a:pt x="121627" y="97441"/>
                </a:lnTo>
                <a:lnTo>
                  <a:pt x="44088" y="97441"/>
                </a:lnTo>
                <a:lnTo>
                  <a:pt x="44088" y="131707"/>
                </a:lnTo>
                <a:lnTo>
                  <a:pt x="125262" y="131707"/>
                </a:lnTo>
                <a:lnTo>
                  <a:pt x="123594" y="139011"/>
                </a:lnTo>
                <a:lnTo>
                  <a:pt x="90793" y="164152"/>
                </a:lnTo>
                <a:lnTo>
                  <a:pt x="80418" y="165550"/>
                </a:lnTo>
                <a:lnTo>
                  <a:pt x="63509" y="165750"/>
                </a:lnTo>
                <a:close/>
              </a:path>
              <a:path w="605789" h="168275">
                <a:moveTo>
                  <a:pt x="116462" y="65184"/>
                </a:moveTo>
                <a:lnTo>
                  <a:pt x="66858" y="65184"/>
                </a:lnTo>
                <a:lnTo>
                  <a:pt x="77238" y="57370"/>
                </a:lnTo>
                <a:lnTo>
                  <a:pt x="77238" y="35940"/>
                </a:lnTo>
                <a:lnTo>
                  <a:pt x="122293" y="35940"/>
                </a:lnTo>
                <a:lnTo>
                  <a:pt x="122443" y="43195"/>
                </a:lnTo>
                <a:lnTo>
                  <a:pt x="122443" y="56924"/>
                </a:lnTo>
                <a:lnTo>
                  <a:pt x="116462" y="65184"/>
                </a:lnTo>
                <a:close/>
              </a:path>
              <a:path w="605789" h="168275">
                <a:moveTo>
                  <a:pt x="125262" y="131707"/>
                </a:moveTo>
                <a:lnTo>
                  <a:pt x="59603" y="131707"/>
                </a:lnTo>
                <a:lnTo>
                  <a:pt x="71540" y="131435"/>
                </a:lnTo>
                <a:lnTo>
                  <a:pt x="77671" y="129530"/>
                </a:lnTo>
                <a:lnTo>
                  <a:pt x="79929" y="124361"/>
                </a:lnTo>
                <a:lnTo>
                  <a:pt x="80134" y="117978"/>
                </a:lnTo>
                <a:lnTo>
                  <a:pt x="80252" y="106147"/>
                </a:lnTo>
                <a:lnTo>
                  <a:pt x="69202" y="97441"/>
                </a:lnTo>
                <a:lnTo>
                  <a:pt x="121627" y="97441"/>
                </a:lnTo>
                <a:lnTo>
                  <a:pt x="125680" y="103021"/>
                </a:lnTo>
                <a:lnTo>
                  <a:pt x="125680" y="117978"/>
                </a:lnTo>
                <a:lnTo>
                  <a:pt x="125449" y="129530"/>
                </a:lnTo>
                <a:lnTo>
                  <a:pt x="125324" y="131435"/>
                </a:lnTo>
                <a:lnTo>
                  <a:pt x="125262" y="131707"/>
                </a:lnTo>
                <a:close/>
              </a:path>
              <a:path w="605789" h="168275">
                <a:moveTo>
                  <a:pt x="260959" y="165750"/>
                </a:moveTo>
                <a:lnTo>
                  <a:pt x="154030" y="165750"/>
                </a:lnTo>
                <a:lnTo>
                  <a:pt x="154030" y="2567"/>
                </a:lnTo>
                <a:lnTo>
                  <a:pt x="198119" y="2567"/>
                </a:lnTo>
                <a:lnTo>
                  <a:pt x="198119" y="130144"/>
                </a:lnTo>
                <a:lnTo>
                  <a:pt x="260959" y="130144"/>
                </a:lnTo>
                <a:lnTo>
                  <a:pt x="260959" y="165750"/>
                </a:lnTo>
                <a:close/>
              </a:path>
              <a:path w="605789" h="168275">
                <a:moveTo>
                  <a:pt x="360409" y="167982"/>
                </a:moveTo>
                <a:lnTo>
                  <a:pt x="313972" y="158894"/>
                </a:lnTo>
                <a:lnTo>
                  <a:pt x="283610" y="122443"/>
                </a:lnTo>
                <a:lnTo>
                  <a:pt x="281050" y="83712"/>
                </a:lnTo>
                <a:lnTo>
                  <a:pt x="281351" y="61089"/>
                </a:lnTo>
                <a:lnTo>
                  <a:pt x="301420" y="21486"/>
                </a:lnTo>
                <a:lnTo>
                  <a:pt x="337858" y="335"/>
                </a:lnTo>
                <a:lnTo>
                  <a:pt x="360632" y="0"/>
                </a:lnTo>
                <a:lnTo>
                  <a:pt x="383482" y="335"/>
                </a:lnTo>
                <a:lnTo>
                  <a:pt x="419677" y="21318"/>
                </a:lnTo>
                <a:lnTo>
                  <a:pt x="432323" y="36163"/>
                </a:lnTo>
                <a:lnTo>
                  <a:pt x="360632" y="36163"/>
                </a:lnTo>
                <a:lnTo>
                  <a:pt x="341467" y="36910"/>
                </a:lnTo>
                <a:lnTo>
                  <a:pt x="331626" y="42135"/>
                </a:lnTo>
                <a:lnTo>
                  <a:pt x="328000" y="56317"/>
                </a:lnTo>
                <a:lnTo>
                  <a:pt x="327482" y="83935"/>
                </a:lnTo>
                <a:lnTo>
                  <a:pt x="327997" y="111295"/>
                </a:lnTo>
                <a:lnTo>
                  <a:pt x="331598" y="125345"/>
                </a:lnTo>
                <a:lnTo>
                  <a:pt x="341373" y="130521"/>
                </a:lnTo>
                <a:lnTo>
                  <a:pt x="360409" y="131260"/>
                </a:lnTo>
                <a:lnTo>
                  <a:pt x="432492" y="131260"/>
                </a:lnTo>
                <a:lnTo>
                  <a:pt x="431245" y="133519"/>
                </a:lnTo>
                <a:lnTo>
                  <a:pt x="419566" y="146552"/>
                </a:lnTo>
                <a:lnTo>
                  <a:pt x="407277" y="158941"/>
                </a:lnTo>
                <a:lnTo>
                  <a:pt x="397019" y="165303"/>
                </a:lnTo>
                <a:lnTo>
                  <a:pt x="383245" y="167647"/>
                </a:lnTo>
                <a:lnTo>
                  <a:pt x="360409" y="167982"/>
                </a:lnTo>
                <a:close/>
              </a:path>
              <a:path w="605789" h="168275">
                <a:moveTo>
                  <a:pt x="432492" y="131260"/>
                </a:moveTo>
                <a:lnTo>
                  <a:pt x="360409" y="131260"/>
                </a:lnTo>
                <a:lnTo>
                  <a:pt x="370215" y="131081"/>
                </a:lnTo>
                <a:lnTo>
                  <a:pt x="376070" y="129823"/>
                </a:lnTo>
                <a:lnTo>
                  <a:pt x="393334" y="83712"/>
                </a:lnTo>
                <a:lnTo>
                  <a:pt x="393208" y="69621"/>
                </a:lnTo>
                <a:lnTo>
                  <a:pt x="370182" y="36345"/>
                </a:lnTo>
                <a:lnTo>
                  <a:pt x="360632" y="36163"/>
                </a:lnTo>
                <a:lnTo>
                  <a:pt x="432323" y="36163"/>
                </a:lnTo>
                <a:lnTo>
                  <a:pt x="437257" y="45134"/>
                </a:lnTo>
                <a:lnTo>
                  <a:pt x="439454" y="59727"/>
                </a:lnTo>
                <a:lnTo>
                  <a:pt x="439768" y="83935"/>
                </a:lnTo>
                <a:lnTo>
                  <a:pt x="439453" y="108081"/>
                </a:lnTo>
                <a:lnTo>
                  <a:pt x="437243" y="122652"/>
                </a:lnTo>
                <a:lnTo>
                  <a:pt x="432492" y="131260"/>
                </a:lnTo>
                <a:close/>
              </a:path>
              <a:path w="605789" h="168275">
                <a:moveTo>
                  <a:pt x="542121" y="167982"/>
                </a:moveTo>
                <a:lnTo>
                  <a:pt x="496296" y="158753"/>
                </a:lnTo>
                <a:lnTo>
                  <a:pt x="465782" y="121899"/>
                </a:lnTo>
                <a:lnTo>
                  <a:pt x="463208" y="83712"/>
                </a:lnTo>
                <a:lnTo>
                  <a:pt x="463560" y="60525"/>
                </a:lnTo>
                <a:lnTo>
                  <a:pt x="485754" y="22211"/>
                </a:lnTo>
                <a:lnTo>
                  <a:pt x="525089" y="566"/>
                </a:lnTo>
                <a:lnTo>
                  <a:pt x="548929" y="223"/>
                </a:lnTo>
                <a:lnTo>
                  <a:pt x="558048" y="268"/>
                </a:lnTo>
                <a:lnTo>
                  <a:pt x="564116" y="585"/>
                </a:lnTo>
                <a:lnTo>
                  <a:pt x="569860" y="1447"/>
                </a:lnTo>
                <a:lnTo>
                  <a:pt x="591678" y="6027"/>
                </a:lnTo>
                <a:lnTo>
                  <a:pt x="601835" y="10491"/>
                </a:lnTo>
                <a:lnTo>
                  <a:pt x="591394" y="36386"/>
                </a:lnTo>
                <a:lnTo>
                  <a:pt x="549152" y="36386"/>
                </a:lnTo>
                <a:lnTo>
                  <a:pt x="537824" y="36583"/>
                </a:lnTo>
                <a:lnTo>
                  <a:pt x="510066" y="62847"/>
                </a:lnTo>
                <a:lnTo>
                  <a:pt x="508747" y="84828"/>
                </a:lnTo>
                <a:lnTo>
                  <a:pt x="508896" y="98244"/>
                </a:lnTo>
                <a:lnTo>
                  <a:pt x="535266" y="131519"/>
                </a:lnTo>
                <a:lnTo>
                  <a:pt x="545804" y="131707"/>
                </a:lnTo>
                <a:lnTo>
                  <a:pt x="605184" y="131707"/>
                </a:lnTo>
                <a:lnTo>
                  <a:pt x="605184" y="158160"/>
                </a:lnTo>
                <a:lnTo>
                  <a:pt x="588063" y="163838"/>
                </a:lnTo>
                <a:lnTo>
                  <a:pt x="575787" y="166754"/>
                </a:lnTo>
                <a:lnTo>
                  <a:pt x="562443" y="167829"/>
                </a:lnTo>
                <a:lnTo>
                  <a:pt x="542121" y="167982"/>
                </a:lnTo>
                <a:close/>
              </a:path>
              <a:path w="605789" h="168275">
                <a:moveTo>
                  <a:pt x="587883" y="45093"/>
                </a:moveTo>
                <a:lnTo>
                  <a:pt x="577358" y="40059"/>
                </a:lnTo>
                <a:lnTo>
                  <a:pt x="569815" y="37475"/>
                </a:lnTo>
                <a:lnTo>
                  <a:pt x="561624" y="36523"/>
                </a:lnTo>
                <a:lnTo>
                  <a:pt x="549152" y="36386"/>
                </a:lnTo>
                <a:lnTo>
                  <a:pt x="591394" y="36386"/>
                </a:lnTo>
                <a:lnTo>
                  <a:pt x="587883" y="45093"/>
                </a:lnTo>
                <a:close/>
              </a:path>
              <a:path w="605789" h="168275">
                <a:moveTo>
                  <a:pt x="605184" y="131707"/>
                </a:moveTo>
                <a:lnTo>
                  <a:pt x="555626" y="131707"/>
                </a:lnTo>
                <a:lnTo>
                  <a:pt x="563886" y="129809"/>
                </a:lnTo>
                <a:lnTo>
                  <a:pt x="563886" y="104249"/>
                </a:lnTo>
                <a:lnTo>
                  <a:pt x="534754" y="104249"/>
                </a:lnTo>
                <a:lnTo>
                  <a:pt x="534754" y="70206"/>
                </a:lnTo>
                <a:lnTo>
                  <a:pt x="605184" y="70206"/>
                </a:lnTo>
                <a:lnTo>
                  <a:pt x="605184" y="131707"/>
                </a:lnTo>
                <a:close/>
              </a:path>
            </a:pathLst>
          </a:custGeom>
          <a:solidFill>
            <a:srgbClr val="22CB8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889420" y="7425056"/>
            <a:ext cx="53340" cy="17780"/>
          </a:xfrm>
          <a:custGeom>
            <a:avLst/>
            <a:gdLst/>
            <a:ahLst/>
            <a:cxnLst/>
            <a:rect l="l" t="t" r="r" b="b"/>
            <a:pathLst>
              <a:path w="53340" h="17779">
                <a:moveTo>
                  <a:pt x="0" y="17474"/>
                </a:moveTo>
                <a:lnTo>
                  <a:pt x="0" y="0"/>
                </a:lnTo>
                <a:lnTo>
                  <a:pt x="53034" y="0"/>
                </a:lnTo>
                <a:lnTo>
                  <a:pt x="53034" y="17474"/>
                </a:lnTo>
                <a:lnTo>
                  <a:pt x="0" y="17474"/>
                </a:lnTo>
                <a:close/>
              </a:path>
            </a:pathLst>
          </a:custGeom>
          <a:solidFill>
            <a:srgbClr val="403322">
              <a:alpha val="76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012099" y="7339307"/>
            <a:ext cx="878840" cy="187325"/>
          </a:xfrm>
          <a:custGeom>
            <a:avLst/>
            <a:gdLst/>
            <a:ahLst/>
            <a:cxnLst/>
            <a:rect l="l" t="t" r="r" b="b"/>
            <a:pathLst>
              <a:path w="878839" h="187325">
                <a:moveTo>
                  <a:pt x="115009" y="12801"/>
                </a:moveTo>
                <a:lnTo>
                  <a:pt x="50799" y="12801"/>
                </a:lnTo>
                <a:lnTo>
                  <a:pt x="50799" y="609"/>
                </a:lnTo>
                <a:lnTo>
                  <a:pt x="115009" y="609"/>
                </a:lnTo>
                <a:lnTo>
                  <a:pt x="115009" y="12801"/>
                </a:lnTo>
                <a:close/>
              </a:path>
              <a:path w="878839" h="187325">
                <a:moveTo>
                  <a:pt x="154632" y="42874"/>
                </a:moveTo>
                <a:lnTo>
                  <a:pt x="11175" y="42874"/>
                </a:lnTo>
                <a:lnTo>
                  <a:pt x="11175" y="31089"/>
                </a:lnTo>
                <a:lnTo>
                  <a:pt x="154632" y="31089"/>
                </a:lnTo>
                <a:lnTo>
                  <a:pt x="154632" y="42874"/>
                </a:lnTo>
                <a:close/>
              </a:path>
              <a:path w="878839" h="187325">
                <a:moveTo>
                  <a:pt x="90625" y="102614"/>
                </a:moveTo>
                <a:lnTo>
                  <a:pt x="75386" y="102614"/>
                </a:lnTo>
                <a:lnTo>
                  <a:pt x="75386" y="89203"/>
                </a:lnTo>
                <a:lnTo>
                  <a:pt x="62055" y="88506"/>
                </a:lnTo>
                <a:lnTo>
                  <a:pt x="54088" y="87438"/>
                </a:lnTo>
                <a:lnTo>
                  <a:pt x="48311" y="85245"/>
                </a:lnTo>
                <a:lnTo>
                  <a:pt x="41553" y="81177"/>
                </a:lnTo>
                <a:lnTo>
                  <a:pt x="30479" y="74166"/>
                </a:lnTo>
                <a:lnTo>
                  <a:pt x="30479" y="63803"/>
                </a:lnTo>
                <a:lnTo>
                  <a:pt x="30758" y="55609"/>
                </a:lnTo>
                <a:lnTo>
                  <a:pt x="32714" y="50824"/>
                </a:lnTo>
                <a:lnTo>
                  <a:pt x="38023" y="47602"/>
                </a:lnTo>
                <a:lnTo>
                  <a:pt x="48360" y="44093"/>
                </a:lnTo>
                <a:lnTo>
                  <a:pt x="48360" y="42874"/>
                </a:lnTo>
                <a:lnTo>
                  <a:pt x="117447" y="42874"/>
                </a:lnTo>
                <a:lnTo>
                  <a:pt x="117447" y="43280"/>
                </a:lnTo>
                <a:lnTo>
                  <a:pt x="61771" y="43280"/>
                </a:lnTo>
                <a:lnTo>
                  <a:pt x="45719" y="52424"/>
                </a:lnTo>
                <a:lnTo>
                  <a:pt x="45719" y="68070"/>
                </a:lnTo>
                <a:lnTo>
                  <a:pt x="61771" y="77214"/>
                </a:lnTo>
                <a:lnTo>
                  <a:pt x="130558" y="77214"/>
                </a:lnTo>
                <a:lnTo>
                  <a:pt x="124356" y="81177"/>
                </a:lnTo>
                <a:lnTo>
                  <a:pt x="117657" y="85245"/>
                </a:lnTo>
                <a:lnTo>
                  <a:pt x="111910" y="87438"/>
                </a:lnTo>
                <a:lnTo>
                  <a:pt x="103954" y="88506"/>
                </a:lnTo>
                <a:lnTo>
                  <a:pt x="90625" y="89203"/>
                </a:lnTo>
                <a:lnTo>
                  <a:pt x="90625" y="102614"/>
                </a:lnTo>
                <a:close/>
              </a:path>
              <a:path w="878839" h="187325">
                <a:moveTo>
                  <a:pt x="130558" y="77214"/>
                </a:moveTo>
                <a:lnTo>
                  <a:pt x="104036" y="77214"/>
                </a:lnTo>
                <a:lnTo>
                  <a:pt x="120089" y="68070"/>
                </a:lnTo>
                <a:lnTo>
                  <a:pt x="120089" y="52424"/>
                </a:lnTo>
                <a:lnTo>
                  <a:pt x="104036" y="43280"/>
                </a:lnTo>
                <a:lnTo>
                  <a:pt x="117447" y="43280"/>
                </a:lnTo>
                <a:lnTo>
                  <a:pt x="117447" y="44093"/>
                </a:lnTo>
                <a:lnTo>
                  <a:pt x="127785" y="47602"/>
                </a:lnTo>
                <a:lnTo>
                  <a:pt x="133093" y="50824"/>
                </a:lnTo>
                <a:lnTo>
                  <a:pt x="135049" y="55609"/>
                </a:lnTo>
                <a:lnTo>
                  <a:pt x="135329" y="63803"/>
                </a:lnTo>
                <a:lnTo>
                  <a:pt x="135329" y="74166"/>
                </a:lnTo>
                <a:lnTo>
                  <a:pt x="130558" y="77214"/>
                </a:lnTo>
                <a:close/>
              </a:path>
              <a:path w="878839" h="187325">
                <a:moveTo>
                  <a:pt x="165808" y="115212"/>
                </a:moveTo>
                <a:lnTo>
                  <a:pt x="0" y="115212"/>
                </a:lnTo>
                <a:lnTo>
                  <a:pt x="0" y="102614"/>
                </a:lnTo>
                <a:lnTo>
                  <a:pt x="165808" y="102614"/>
                </a:lnTo>
                <a:lnTo>
                  <a:pt x="165808" y="115212"/>
                </a:lnTo>
                <a:close/>
              </a:path>
              <a:path w="878839" h="187325">
                <a:moveTo>
                  <a:pt x="141221" y="183893"/>
                </a:moveTo>
                <a:lnTo>
                  <a:pt x="29869" y="183893"/>
                </a:lnTo>
                <a:lnTo>
                  <a:pt x="24586" y="178610"/>
                </a:lnTo>
                <a:lnTo>
                  <a:pt x="24586" y="130452"/>
                </a:lnTo>
                <a:lnTo>
                  <a:pt x="141221" y="130452"/>
                </a:lnTo>
                <a:lnTo>
                  <a:pt x="141221" y="142034"/>
                </a:lnTo>
                <a:lnTo>
                  <a:pt x="39623" y="142034"/>
                </a:lnTo>
                <a:lnTo>
                  <a:pt x="39623" y="172310"/>
                </a:lnTo>
                <a:lnTo>
                  <a:pt x="141221" y="172310"/>
                </a:lnTo>
                <a:lnTo>
                  <a:pt x="141221" y="183893"/>
                </a:lnTo>
                <a:close/>
              </a:path>
              <a:path w="878839" h="187325">
                <a:moveTo>
                  <a:pt x="141221" y="172310"/>
                </a:moveTo>
                <a:lnTo>
                  <a:pt x="126185" y="172310"/>
                </a:lnTo>
                <a:lnTo>
                  <a:pt x="126185" y="142034"/>
                </a:lnTo>
                <a:lnTo>
                  <a:pt x="141221" y="142034"/>
                </a:lnTo>
                <a:lnTo>
                  <a:pt x="141221" y="172310"/>
                </a:lnTo>
                <a:close/>
              </a:path>
              <a:path w="878839" h="187325">
                <a:moveTo>
                  <a:pt x="337916" y="176374"/>
                </a:moveTo>
                <a:lnTo>
                  <a:pt x="323286" y="176374"/>
                </a:lnTo>
                <a:lnTo>
                  <a:pt x="323286" y="0"/>
                </a:lnTo>
                <a:lnTo>
                  <a:pt x="337916" y="0"/>
                </a:lnTo>
                <a:lnTo>
                  <a:pt x="337916" y="176374"/>
                </a:lnTo>
                <a:close/>
              </a:path>
              <a:path w="878839" h="187325">
                <a:moveTo>
                  <a:pt x="298292" y="171498"/>
                </a:moveTo>
                <a:lnTo>
                  <a:pt x="283865" y="171498"/>
                </a:lnTo>
                <a:lnTo>
                  <a:pt x="283865" y="80262"/>
                </a:lnTo>
                <a:lnTo>
                  <a:pt x="261514" y="80262"/>
                </a:lnTo>
                <a:lnTo>
                  <a:pt x="261514" y="67461"/>
                </a:lnTo>
                <a:lnTo>
                  <a:pt x="283865" y="67461"/>
                </a:lnTo>
                <a:lnTo>
                  <a:pt x="283865" y="3047"/>
                </a:lnTo>
                <a:lnTo>
                  <a:pt x="298292" y="3047"/>
                </a:lnTo>
                <a:lnTo>
                  <a:pt x="298292" y="171498"/>
                </a:lnTo>
                <a:close/>
              </a:path>
              <a:path w="878839" h="187325">
                <a:moveTo>
                  <a:pt x="265578" y="30479"/>
                </a:moveTo>
                <a:lnTo>
                  <a:pt x="182673" y="30479"/>
                </a:lnTo>
                <a:lnTo>
                  <a:pt x="182673" y="17678"/>
                </a:lnTo>
                <a:lnTo>
                  <a:pt x="265578" y="17678"/>
                </a:lnTo>
                <a:lnTo>
                  <a:pt x="265578" y="30479"/>
                </a:lnTo>
                <a:close/>
              </a:path>
              <a:path w="878839" h="187325">
                <a:moveTo>
                  <a:pt x="270675" y="119073"/>
                </a:moveTo>
                <a:lnTo>
                  <a:pt x="214372" y="119073"/>
                </a:lnTo>
                <a:lnTo>
                  <a:pt x="221281" y="118870"/>
                </a:lnTo>
                <a:lnTo>
                  <a:pt x="232660" y="118057"/>
                </a:lnTo>
                <a:lnTo>
                  <a:pt x="237740" y="45312"/>
                </a:lnTo>
                <a:lnTo>
                  <a:pt x="251964" y="46735"/>
                </a:lnTo>
                <a:lnTo>
                  <a:pt x="245868" y="117244"/>
                </a:lnTo>
                <a:lnTo>
                  <a:pt x="270458" y="117244"/>
                </a:lnTo>
                <a:lnTo>
                  <a:pt x="270675" y="119073"/>
                </a:lnTo>
                <a:close/>
              </a:path>
              <a:path w="878839" h="187325">
                <a:moveTo>
                  <a:pt x="180438" y="132484"/>
                </a:moveTo>
                <a:lnTo>
                  <a:pt x="179016" y="119682"/>
                </a:lnTo>
                <a:lnTo>
                  <a:pt x="193849" y="119682"/>
                </a:lnTo>
                <a:lnTo>
                  <a:pt x="201368" y="119479"/>
                </a:lnTo>
                <a:lnTo>
                  <a:pt x="196288" y="46938"/>
                </a:lnTo>
                <a:lnTo>
                  <a:pt x="210511" y="45516"/>
                </a:lnTo>
                <a:lnTo>
                  <a:pt x="214372" y="119073"/>
                </a:lnTo>
                <a:lnTo>
                  <a:pt x="270675" y="119073"/>
                </a:lnTo>
                <a:lnTo>
                  <a:pt x="215885" y="131755"/>
                </a:lnTo>
                <a:lnTo>
                  <a:pt x="195619" y="132457"/>
                </a:lnTo>
                <a:lnTo>
                  <a:pt x="180438" y="132484"/>
                </a:lnTo>
                <a:close/>
              </a:path>
              <a:path w="878839" h="187325">
                <a:moveTo>
                  <a:pt x="270458" y="117244"/>
                </a:moveTo>
                <a:lnTo>
                  <a:pt x="245868" y="117244"/>
                </a:lnTo>
                <a:lnTo>
                  <a:pt x="261920" y="115415"/>
                </a:lnTo>
                <a:lnTo>
                  <a:pt x="270048" y="113790"/>
                </a:lnTo>
                <a:lnTo>
                  <a:pt x="270458" y="117244"/>
                </a:lnTo>
                <a:close/>
              </a:path>
              <a:path w="878839" h="187325">
                <a:moveTo>
                  <a:pt x="513681" y="176374"/>
                </a:moveTo>
                <a:lnTo>
                  <a:pt x="498238" y="176374"/>
                </a:lnTo>
                <a:lnTo>
                  <a:pt x="498238" y="0"/>
                </a:lnTo>
                <a:lnTo>
                  <a:pt x="513681" y="0"/>
                </a:lnTo>
                <a:lnTo>
                  <a:pt x="513681" y="176374"/>
                </a:lnTo>
                <a:close/>
              </a:path>
              <a:path w="878839" h="187325">
                <a:moveTo>
                  <a:pt x="415537" y="131468"/>
                </a:moveTo>
                <a:lnTo>
                  <a:pt x="373315" y="106954"/>
                </a:lnTo>
                <a:lnTo>
                  <a:pt x="367879" y="63397"/>
                </a:lnTo>
                <a:lnTo>
                  <a:pt x="367991" y="53932"/>
                </a:lnTo>
                <a:lnTo>
                  <a:pt x="388806" y="17605"/>
                </a:lnTo>
                <a:lnTo>
                  <a:pt x="415537" y="11175"/>
                </a:lnTo>
                <a:lnTo>
                  <a:pt x="428076" y="11413"/>
                </a:lnTo>
                <a:lnTo>
                  <a:pt x="435844" y="13080"/>
                </a:lnTo>
                <a:lnTo>
                  <a:pt x="442068" y="17605"/>
                </a:lnTo>
                <a:lnTo>
                  <a:pt x="447972" y="24180"/>
                </a:lnTo>
                <a:lnTo>
                  <a:pt x="401516" y="24180"/>
                </a:lnTo>
                <a:lnTo>
                  <a:pt x="392798" y="34340"/>
                </a:lnTo>
                <a:lnTo>
                  <a:pt x="387888" y="40352"/>
                </a:lnTo>
                <a:lnTo>
                  <a:pt x="385324" y="45427"/>
                </a:lnTo>
                <a:lnTo>
                  <a:pt x="384380" y="52197"/>
                </a:lnTo>
                <a:lnTo>
                  <a:pt x="384359" y="53932"/>
                </a:lnTo>
                <a:lnTo>
                  <a:pt x="384380" y="90446"/>
                </a:lnTo>
                <a:lnTo>
                  <a:pt x="385324" y="97216"/>
                </a:lnTo>
                <a:lnTo>
                  <a:pt x="387888" y="102292"/>
                </a:lnTo>
                <a:lnTo>
                  <a:pt x="392881" y="108405"/>
                </a:lnTo>
                <a:lnTo>
                  <a:pt x="401516" y="118463"/>
                </a:lnTo>
                <a:lnTo>
                  <a:pt x="449110" y="118463"/>
                </a:lnTo>
                <a:lnTo>
                  <a:pt x="446445" y="120835"/>
                </a:lnTo>
                <a:lnTo>
                  <a:pt x="440124" y="124864"/>
                </a:lnTo>
                <a:lnTo>
                  <a:pt x="433682" y="128682"/>
                </a:lnTo>
                <a:lnTo>
                  <a:pt x="428973" y="130642"/>
                </a:lnTo>
                <a:lnTo>
                  <a:pt x="423693" y="131365"/>
                </a:lnTo>
                <a:lnTo>
                  <a:pt x="415537" y="131468"/>
                </a:lnTo>
                <a:close/>
              </a:path>
              <a:path w="878839" h="187325">
                <a:moveTo>
                  <a:pt x="449110" y="118463"/>
                </a:moveTo>
                <a:lnTo>
                  <a:pt x="429354" y="118463"/>
                </a:lnTo>
                <a:lnTo>
                  <a:pt x="437990" y="108303"/>
                </a:lnTo>
                <a:lnTo>
                  <a:pt x="442983" y="102134"/>
                </a:lnTo>
                <a:lnTo>
                  <a:pt x="445547" y="97051"/>
                </a:lnTo>
                <a:lnTo>
                  <a:pt x="446475" y="90446"/>
                </a:lnTo>
                <a:lnTo>
                  <a:pt x="446511" y="53932"/>
                </a:lnTo>
                <a:lnTo>
                  <a:pt x="446475" y="52197"/>
                </a:lnTo>
                <a:lnTo>
                  <a:pt x="445547" y="45592"/>
                </a:lnTo>
                <a:lnTo>
                  <a:pt x="442983" y="40509"/>
                </a:lnTo>
                <a:lnTo>
                  <a:pt x="437904" y="34238"/>
                </a:lnTo>
                <a:lnTo>
                  <a:pt x="429354" y="24180"/>
                </a:lnTo>
                <a:lnTo>
                  <a:pt x="447972" y="24180"/>
                </a:lnTo>
                <a:lnTo>
                  <a:pt x="462992" y="63397"/>
                </a:lnTo>
                <a:lnTo>
                  <a:pt x="462990" y="83045"/>
                </a:lnTo>
                <a:lnTo>
                  <a:pt x="450309" y="117396"/>
                </a:lnTo>
                <a:lnTo>
                  <a:pt x="449110" y="118463"/>
                </a:lnTo>
                <a:close/>
              </a:path>
              <a:path w="878839" h="187325">
                <a:moveTo>
                  <a:pt x="694933" y="176374"/>
                </a:moveTo>
                <a:lnTo>
                  <a:pt x="679490" y="176374"/>
                </a:lnTo>
                <a:lnTo>
                  <a:pt x="679490" y="0"/>
                </a:lnTo>
                <a:lnTo>
                  <a:pt x="694933" y="0"/>
                </a:lnTo>
                <a:lnTo>
                  <a:pt x="694933" y="176374"/>
                </a:lnTo>
                <a:close/>
              </a:path>
              <a:path w="878839" h="187325">
                <a:moveTo>
                  <a:pt x="648401" y="28853"/>
                </a:moveTo>
                <a:lnTo>
                  <a:pt x="553101" y="28853"/>
                </a:lnTo>
                <a:lnTo>
                  <a:pt x="553101" y="15849"/>
                </a:lnTo>
                <a:lnTo>
                  <a:pt x="648401" y="15849"/>
                </a:lnTo>
                <a:lnTo>
                  <a:pt x="648401" y="28853"/>
                </a:lnTo>
                <a:close/>
              </a:path>
              <a:path w="878839" h="187325">
                <a:moveTo>
                  <a:pt x="559197" y="136345"/>
                </a:moveTo>
                <a:lnTo>
                  <a:pt x="547615" y="126591"/>
                </a:lnTo>
                <a:lnTo>
                  <a:pt x="557986" y="115688"/>
                </a:lnTo>
                <a:lnTo>
                  <a:pt x="564290" y="108710"/>
                </a:lnTo>
                <a:lnTo>
                  <a:pt x="586246" y="75384"/>
                </a:lnTo>
                <a:lnTo>
                  <a:pt x="593131" y="28853"/>
                </a:lnTo>
                <a:lnTo>
                  <a:pt x="608574" y="28853"/>
                </a:lnTo>
                <a:lnTo>
                  <a:pt x="608463" y="50738"/>
                </a:lnTo>
                <a:lnTo>
                  <a:pt x="607685" y="59511"/>
                </a:lnTo>
                <a:lnTo>
                  <a:pt x="605563" y="67359"/>
                </a:lnTo>
                <a:lnTo>
                  <a:pt x="601462" y="78027"/>
                </a:lnTo>
                <a:lnTo>
                  <a:pt x="602478" y="78637"/>
                </a:lnTo>
                <a:lnTo>
                  <a:pt x="616228" y="78637"/>
                </a:lnTo>
                <a:lnTo>
                  <a:pt x="620730" y="83920"/>
                </a:lnTo>
                <a:lnTo>
                  <a:pt x="599024" y="83920"/>
                </a:lnTo>
                <a:lnTo>
                  <a:pt x="598008" y="85139"/>
                </a:lnTo>
                <a:lnTo>
                  <a:pt x="573827" y="120140"/>
                </a:lnTo>
                <a:lnTo>
                  <a:pt x="568265" y="126413"/>
                </a:lnTo>
                <a:lnTo>
                  <a:pt x="559197" y="136345"/>
                </a:lnTo>
                <a:close/>
              </a:path>
              <a:path w="878839" h="187325">
                <a:moveTo>
                  <a:pt x="616228" y="78637"/>
                </a:moveTo>
                <a:lnTo>
                  <a:pt x="602478" y="78637"/>
                </a:lnTo>
                <a:lnTo>
                  <a:pt x="605526" y="76198"/>
                </a:lnTo>
                <a:lnTo>
                  <a:pt x="607761" y="74573"/>
                </a:lnTo>
                <a:lnTo>
                  <a:pt x="612841" y="74573"/>
                </a:lnTo>
                <a:lnTo>
                  <a:pt x="614670" y="76808"/>
                </a:lnTo>
                <a:lnTo>
                  <a:pt x="616228" y="78637"/>
                </a:lnTo>
                <a:close/>
              </a:path>
              <a:path w="878839" h="187325">
                <a:moveTo>
                  <a:pt x="642914" y="133500"/>
                </a:moveTo>
                <a:lnTo>
                  <a:pt x="601665" y="83920"/>
                </a:lnTo>
                <a:lnTo>
                  <a:pt x="620730" y="83920"/>
                </a:lnTo>
                <a:lnTo>
                  <a:pt x="654496" y="123543"/>
                </a:lnTo>
                <a:lnTo>
                  <a:pt x="642914" y="133500"/>
                </a:lnTo>
                <a:close/>
              </a:path>
              <a:path w="878839" h="187325">
                <a:moveTo>
                  <a:pt x="876997" y="114196"/>
                </a:moveTo>
                <a:lnTo>
                  <a:pt x="861554" y="114196"/>
                </a:lnTo>
                <a:lnTo>
                  <a:pt x="861554" y="86561"/>
                </a:lnTo>
                <a:lnTo>
                  <a:pt x="834529" y="86561"/>
                </a:lnTo>
                <a:lnTo>
                  <a:pt x="834529" y="73963"/>
                </a:lnTo>
                <a:lnTo>
                  <a:pt x="861554" y="73963"/>
                </a:lnTo>
                <a:lnTo>
                  <a:pt x="861554" y="51205"/>
                </a:lnTo>
                <a:lnTo>
                  <a:pt x="834529" y="51205"/>
                </a:lnTo>
                <a:lnTo>
                  <a:pt x="834529" y="38810"/>
                </a:lnTo>
                <a:lnTo>
                  <a:pt x="861554" y="38810"/>
                </a:lnTo>
                <a:lnTo>
                  <a:pt x="861554" y="0"/>
                </a:lnTo>
                <a:lnTo>
                  <a:pt x="876997" y="0"/>
                </a:lnTo>
                <a:lnTo>
                  <a:pt x="876997" y="114196"/>
                </a:lnTo>
                <a:close/>
              </a:path>
              <a:path w="878839" h="187325">
                <a:moveTo>
                  <a:pt x="807097" y="17068"/>
                </a:moveTo>
                <a:lnTo>
                  <a:pt x="752641" y="17068"/>
                </a:lnTo>
                <a:lnTo>
                  <a:pt x="752641" y="4267"/>
                </a:lnTo>
                <a:lnTo>
                  <a:pt x="807097" y="4267"/>
                </a:lnTo>
                <a:lnTo>
                  <a:pt x="807097" y="17068"/>
                </a:lnTo>
                <a:close/>
              </a:path>
              <a:path w="878839" h="187325">
                <a:moveTo>
                  <a:pt x="828027" y="50596"/>
                </a:moveTo>
                <a:lnTo>
                  <a:pt x="726225" y="50596"/>
                </a:lnTo>
                <a:lnTo>
                  <a:pt x="726225" y="38201"/>
                </a:lnTo>
                <a:lnTo>
                  <a:pt x="828027" y="38201"/>
                </a:lnTo>
                <a:lnTo>
                  <a:pt x="828027" y="50596"/>
                </a:lnTo>
                <a:close/>
              </a:path>
              <a:path w="878839" h="187325">
                <a:moveTo>
                  <a:pt x="790842" y="107287"/>
                </a:moveTo>
                <a:lnTo>
                  <a:pt x="766052" y="107287"/>
                </a:lnTo>
                <a:lnTo>
                  <a:pt x="747357" y="99566"/>
                </a:lnTo>
                <a:lnTo>
                  <a:pt x="737198" y="85749"/>
                </a:lnTo>
                <a:lnTo>
                  <a:pt x="737198" y="68274"/>
                </a:lnTo>
                <a:lnTo>
                  <a:pt x="745732" y="55472"/>
                </a:lnTo>
                <a:lnTo>
                  <a:pt x="754266" y="51815"/>
                </a:lnTo>
                <a:lnTo>
                  <a:pt x="754266" y="50596"/>
                </a:lnTo>
                <a:lnTo>
                  <a:pt x="802830" y="50596"/>
                </a:lnTo>
                <a:lnTo>
                  <a:pt x="802830" y="51815"/>
                </a:lnTo>
                <a:lnTo>
                  <a:pt x="803304" y="52018"/>
                </a:lnTo>
                <a:lnTo>
                  <a:pt x="765442" y="52018"/>
                </a:lnTo>
                <a:lnTo>
                  <a:pt x="751421" y="63194"/>
                </a:lnTo>
                <a:lnTo>
                  <a:pt x="751421" y="83310"/>
                </a:lnTo>
                <a:lnTo>
                  <a:pt x="765645" y="94486"/>
                </a:lnTo>
                <a:lnTo>
                  <a:pt x="813474" y="94486"/>
                </a:lnTo>
                <a:lnTo>
                  <a:pt x="809739" y="99566"/>
                </a:lnTo>
                <a:lnTo>
                  <a:pt x="790842" y="107287"/>
                </a:lnTo>
                <a:close/>
              </a:path>
              <a:path w="878839" h="187325">
                <a:moveTo>
                  <a:pt x="813474" y="94486"/>
                </a:moveTo>
                <a:lnTo>
                  <a:pt x="791451" y="94486"/>
                </a:lnTo>
                <a:lnTo>
                  <a:pt x="805675" y="83310"/>
                </a:lnTo>
                <a:lnTo>
                  <a:pt x="805675" y="63194"/>
                </a:lnTo>
                <a:lnTo>
                  <a:pt x="791654" y="52018"/>
                </a:lnTo>
                <a:lnTo>
                  <a:pt x="803304" y="52018"/>
                </a:lnTo>
                <a:lnTo>
                  <a:pt x="811364" y="55472"/>
                </a:lnTo>
                <a:lnTo>
                  <a:pt x="819899" y="68274"/>
                </a:lnTo>
                <a:lnTo>
                  <a:pt x="819899" y="85749"/>
                </a:lnTo>
                <a:lnTo>
                  <a:pt x="813474" y="94486"/>
                </a:lnTo>
                <a:close/>
              </a:path>
              <a:path w="878839" h="187325">
                <a:moveTo>
                  <a:pt x="821118" y="186941"/>
                </a:moveTo>
                <a:lnTo>
                  <a:pt x="778548" y="177390"/>
                </a:lnTo>
                <a:lnTo>
                  <a:pt x="763816" y="152194"/>
                </a:lnTo>
                <a:lnTo>
                  <a:pt x="763816" y="142237"/>
                </a:lnTo>
                <a:lnTo>
                  <a:pt x="797272" y="119740"/>
                </a:lnTo>
                <a:lnTo>
                  <a:pt x="821118" y="117854"/>
                </a:lnTo>
                <a:lnTo>
                  <a:pt x="832010" y="117924"/>
                </a:lnTo>
                <a:lnTo>
                  <a:pt x="868278" y="130249"/>
                </a:lnTo>
                <a:lnTo>
                  <a:pt x="821118" y="130249"/>
                </a:lnTo>
                <a:lnTo>
                  <a:pt x="809093" y="130342"/>
                </a:lnTo>
                <a:lnTo>
                  <a:pt x="801878" y="130998"/>
                </a:lnTo>
                <a:lnTo>
                  <a:pt x="796587" y="132778"/>
                </a:lnTo>
                <a:lnTo>
                  <a:pt x="790334" y="136243"/>
                </a:lnTo>
                <a:lnTo>
                  <a:pt x="780072" y="142237"/>
                </a:lnTo>
                <a:lnTo>
                  <a:pt x="780072" y="162557"/>
                </a:lnTo>
                <a:lnTo>
                  <a:pt x="867687" y="174546"/>
                </a:lnTo>
                <a:lnTo>
                  <a:pt x="863484" y="177390"/>
                </a:lnTo>
                <a:lnTo>
                  <a:pt x="854536" y="182912"/>
                </a:lnTo>
                <a:lnTo>
                  <a:pt x="847140" y="185747"/>
                </a:lnTo>
                <a:lnTo>
                  <a:pt x="837324" y="186791"/>
                </a:lnTo>
                <a:lnTo>
                  <a:pt x="821118" y="186941"/>
                </a:lnTo>
                <a:close/>
              </a:path>
              <a:path w="878839" h="187325">
                <a:moveTo>
                  <a:pt x="867687" y="174546"/>
                </a:moveTo>
                <a:lnTo>
                  <a:pt x="821118" y="174546"/>
                </a:lnTo>
                <a:lnTo>
                  <a:pt x="833024" y="174452"/>
                </a:lnTo>
                <a:lnTo>
                  <a:pt x="840168" y="173796"/>
                </a:lnTo>
                <a:lnTo>
                  <a:pt x="845406" y="172017"/>
                </a:lnTo>
                <a:lnTo>
                  <a:pt x="851597" y="168551"/>
                </a:lnTo>
                <a:lnTo>
                  <a:pt x="861757" y="162557"/>
                </a:lnTo>
                <a:lnTo>
                  <a:pt x="861757" y="142237"/>
                </a:lnTo>
                <a:lnTo>
                  <a:pt x="821118" y="130249"/>
                </a:lnTo>
                <a:lnTo>
                  <a:pt x="868278" y="130249"/>
                </a:lnTo>
                <a:lnTo>
                  <a:pt x="878216" y="142237"/>
                </a:lnTo>
                <a:lnTo>
                  <a:pt x="878216" y="152194"/>
                </a:lnTo>
                <a:lnTo>
                  <a:pt x="877986" y="161389"/>
                </a:lnTo>
                <a:lnTo>
                  <a:pt x="876375" y="167078"/>
                </a:lnTo>
                <a:lnTo>
                  <a:pt x="872001" y="171625"/>
                </a:lnTo>
                <a:lnTo>
                  <a:pt x="867687" y="174546"/>
                </a:lnTo>
                <a:close/>
              </a:path>
            </a:pathLst>
          </a:custGeom>
          <a:solidFill>
            <a:srgbClr val="403322">
              <a:alpha val="76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966161" y="7339307"/>
            <a:ext cx="1259205" cy="185420"/>
          </a:xfrm>
          <a:custGeom>
            <a:avLst/>
            <a:gdLst/>
            <a:ahLst/>
            <a:cxnLst/>
            <a:rect l="l" t="t" r="r" b="b"/>
            <a:pathLst>
              <a:path w="1259205" h="185420">
                <a:moveTo>
                  <a:pt x="141221" y="64819"/>
                </a:moveTo>
                <a:lnTo>
                  <a:pt x="24586" y="64819"/>
                </a:lnTo>
                <a:lnTo>
                  <a:pt x="24586" y="1422"/>
                </a:lnTo>
                <a:lnTo>
                  <a:pt x="39826" y="1422"/>
                </a:lnTo>
                <a:lnTo>
                  <a:pt x="39826" y="21335"/>
                </a:lnTo>
                <a:lnTo>
                  <a:pt x="141221" y="21335"/>
                </a:lnTo>
                <a:lnTo>
                  <a:pt x="141221" y="33121"/>
                </a:lnTo>
                <a:lnTo>
                  <a:pt x="39826" y="33121"/>
                </a:lnTo>
                <a:lnTo>
                  <a:pt x="39826" y="53034"/>
                </a:lnTo>
                <a:lnTo>
                  <a:pt x="141221" y="53034"/>
                </a:lnTo>
                <a:lnTo>
                  <a:pt x="141221" y="64819"/>
                </a:lnTo>
                <a:close/>
              </a:path>
              <a:path w="1259205" h="185420">
                <a:moveTo>
                  <a:pt x="141221" y="21335"/>
                </a:moveTo>
                <a:lnTo>
                  <a:pt x="126185" y="21335"/>
                </a:lnTo>
                <a:lnTo>
                  <a:pt x="126185" y="1422"/>
                </a:lnTo>
                <a:lnTo>
                  <a:pt x="141221" y="1422"/>
                </a:lnTo>
                <a:lnTo>
                  <a:pt x="141221" y="21335"/>
                </a:lnTo>
                <a:close/>
              </a:path>
              <a:path w="1259205" h="185420">
                <a:moveTo>
                  <a:pt x="141221" y="53034"/>
                </a:moveTo>
                <a:lnTo>
                  <a:pt x="126185" y="53034"/>
                </a:lnTo>
                <a:lnTo>
                  <a:pt x="126185" y="33121"/>
                </a:lnTo>
                <a:lnTo>
                  <a:pt x="141221" y="33121"/>
                </a:lnTo>
                <a:lnTo>
                  <a:pt x="141221" y="53034"/>
                </a:lnTo>
                <a:close/>
              </a:path>
              <a:path w="1259205" h="185420">
                <a:moveTo>
                  <a:pt x="165808" y="93876"/>
                </a:moveTo>
                <a:lnTo>
                  <a:pt x="0" y="93876"/>
                </a:lnTo>
                <a:lnTo>
                  <a:pt x="0" y="81075"/>
                </a:lnTo>
                <a:lnTo>
                  <a:pt x="165808" y="81075"/>
                </a:lnTo>
                <a:lnTo>
                  <a:pt x="165808" y="93876"/>
                </a:lnTo>
                <a:close/>
              </a:path>
              <a:path w="1259205" h="185420">
                <a:moveTo>
                  <a:pt x="146098" y="184705"/>
                </a:moveTo>
                <a:lnTo>
                  <a:pt x="31089" y="184705"/>
                </a:lnTo>
                <a:lnTo>
                  <a:pt x="25805" y="179422"/>
                </a:lnTo>
                <a:lnTo>
                  <a:pt x="25805" y="141424"/>
                </a:lnTo>
                <a:lnTo>
                  <a:pt x="125982" y="141424"/>
                </a:lnTo>
                <a:lnTo>
                  <a:pt x="125982" y="122730"/>
                </a:lnTo>
                <a:lnTo>
                  <a:pt x="24586" y="122730"/>
                </a:lnTo>
                <a:lnTo>
                  <a:pt x="24586" y="110335"/>
                </a:lnTo>
                <a:lnTo>
                  <a:pt x="140815" y="110335"/>
                </a:lnTo>
                <a:lnTo>
                  <a:pt x="140815" y="153210"/>
                </a:lnTo>
                <a:lnTo>
                  <a:pt x="40436" y="153210"/>
                </a:lnTo>
                <a:lnTo>
                  <a:pt x="40436" y="172107"/>
                </a:lnTo>
                <a:lnTo>
                  <a:pt x="146098" y="172107"/>
                </a:lnTo>
                <a:lnTo>
                  <a:pt x="146098" y="184705"/>
                </a:lnTo>
                <a:close/>
              </a:path>
              <a:path w="1259205" h="185420">
                <a:moveTo>
                  <a:pt x="327959" y="108507"/>
                </a:moveTo>
                <a:lnTo>
                  <a:pt x="205635" y="108507"/>
                </a:lnTo>
                <a:lnTo>
                  <a:pt x="205635" y="53440"/>
                </a:lnTo>
                <a:lnTo>
                  <a:pt x="307233" y="53440"/>
                </a:lnTo>
                <a:lnTo>
                  <a:pt x="307233" y="23570"/>
                </a:lnTo>
                <a:lnTo>
                  <a:pt x="204619" y="23570"/>
                </a:lnTo>
                <a:lnTo>
                  <a:pt x="204619" y="10769"/>
                </a:lnTo>
                <a:lnTo>
                  <a:pt x="322676" y="10769"/>
                </a:lnTo>
                <a:lnTo>
                  <a:pt x="322676" y="65835"/>
                </a:lnTo>
                <a:lnTo>
                  <a:pt x="221078" y="65835"/>
                </a:lnTo>
                <a:lnTo>
                  <a:pt x="221078" y="95705"/>
                </a:lnTo>
                <a:lnTo>
                  <a:pt x="327959" y="95705"/>
                </a:lnTo>
                <a:lnTo>
                  <a:pt x="327959" y="108507"/>
                </a:lnTo>
                <a:close/>
              </a:path>
              <a:path w="1259205" h="185420">
                <a:moveTo>
                  <a:pt x="271877" y="143253"/>
                </a:moveTo>
                <a:lnTo>
                  <a:pt x="256434" y="143253"/>
                </a:lnTo>
                <a:lnTo>
                  <a:pt x="256434" y="108507"/>
                </a:lnTo>
                <a:lnTo>
                  <a:pt x="271877" y="108507"/>
                </a:lnTo>
                <a:lnTo>
                  <a:pt x="271877" y="143253"/>
                </a:lnTo>
                <a:close/>
              </a:path>
              <a:path w="1259205" h="185420">
                <a:moveTo>
                  <a:pt x="347060" y="156258"/>
                </a:moveTo>
                <a:lnTo>
                  <a:pt x="181251" y="156258"/>
                </a:lnTo>
                <a:lnTo>
                  <a:pt x="181251" y="143253"/>
                </a:lnTo>
                <a:lnTo>
                  <a:pt x="347060" y="143253"/>
                </a:lnTo>
                <a:lnTo>
                  <a:pt x="347060" y="156258"/>
                </a:lnTo>
                <a:close/>
              </a:path>
              <a:path w="1259205" h="185420">
                <a:moveTo>
                  <a:pt x="495800" y="119276"/>
                </a:moveTo>
                <a:lnTo>
                  <a:pt x="480966" y="116838"/>
                </a:lnTo>
                <a:lnTo>
                  <a:pt x="486018" y="92387"/>
                </a:lnTo>
                <a:lnTo>
                  <a:pt x="488612" y="75157"/>
                </a:lnTo>
                <a:lnTo>
                  <a:pt x="489567" y="56974"/>
                </a:lnTo>
                <a:lnTo>
                  <a:pt x="489704" y="29666"/>
                </a:lnTo>
                <a:lnTo>
                  <a:pt x="489704" y="27837"/>
                </a:lnTo>
                <a:lnTo>
                  <a:pt x="383432" y="27837"/>
                </a:lnTo>
                <a:lnTo>
                  <a:pt x="383432" y="14630"/>
                </a:lnTo>
                <a:lnTo>
                  <a:pt x="504944" y="14630"/>
                </a:lnTo>
                <a:lnTo>
                  <a:pt x="504944" y="29666"/>
                </a:lnTo>
                <a:lnTo>
                  <a:pt x="504801" y="58269"/>
                </a:lnTo>
                <a:lnTo>
                  <a:pt x="503801" y="77138"/>
                </a:lnTo>
                <a:lnTo>
                  <a:pt x="501086" y="94673"/>
                </a:lnTo>
                <a:lnTo>
                  <a:pt x="495800" y="119276"/>
                </a:lnTo>
                <a:close/>
              </a:path>
              <a:path w="1259205" h="185420">
                <a:moveTo>
                  <a:pt x="528311" y="156258"/>
                </a:moveTo>
                <a:lnTo>
                  <a:pt x="362503" y="156258"/>
                </a:lnTo>
                <a:lnTo>
                  <a:pt x="362503" y="143050"/>
                </a:lnTo>
                <a:lnTo>
                  <a:pt x="528311" y="143050"/>
                </a:lnTo>
                <a:lnTo>
                  <a:pt x="528311" y="156258"/>
                </a:lnTo>
                <a:close/>
              </a:path>
              <a:path w="1259205" h="185420">
                <a:moveTo>
                  <a:pt x="560823" y="101598"/>
                </a:moveTo>
                <a:lnTo>
                  <a:pt x="552085" y="89609"/>
                </a:lnTo>
                <a:lnTo>
                  <a:pt x="568292" y="81213"/>
                </a:lnTo>
                <a:lnTo>
                  <a:pt x="578107" y="75779"/>
                </a:lnTo>
                <a:lnTo>
                  <a:pt x="611354" y="48738"/>
                </a:lnTo>
                <a:lnTo>
                  <a:pt x="620563" y="9753"/>
                </a:lnTo>
                <a:lnTo>
                  <a:pt x="636412" y="9753"/>
                </a:lnTo>
                <a:lnTo>
                  <a:pt x="636412" y="28853"/>
                </a:lnTo>
                <a:lnTo>
                  <a:pt x="631332" y="47344"/>
                </a:lnTo>
                <a:lnTo>
                  <a:pt x="625439" y="55472"/>
                </a:lnTo>
                <a:lnTo>
                  <a:pt x="626455" y="56082"/>
                </a:lnTo>
                <a:lnTo>
                  <a:pt x="648635" y="56082"/>
                </a:lnTo>
                <a:lnTo>
                  <a:pt x="654516" y="59739"/>
                </a:lnTo>
                <a:lnTo>
                  <a:pt x="622798" y="59739"/>
                </a:lnTo>
                <a:lnTo>
                  <a:pt x="620156" y="61771"/>
                </a:lnTo>
                <a:lnTo>
                  <a:pt x="589026" y="85810"/>
                </a:lnTo>
                <a:lnTo>
                  <a:pt x="574085" y="94519"/>
                </a:lnTo>
                <a:lnTo>
                  <a:pt x="560823" y="101598"/>
                </a:lnTo>
                <a:close/>
              </a:path>
              <a:path w="1259205" h="185420">
                <a:moveTo>
                  <a:pt x="648635" y="56082"/>
                </a:moveTo>
                <a:lnTo>
                  <a:pt x="626455" y="56082"/>
                </a:lnTo>
                <a:lnTo>
                  <a:pt x="634177" y="50189"/>
                </a:lnTo>
                <a:lnTo>
                  <a:pt x="639460" y="50189"/>
                </a:lnTo>
                <a:lnTo>
                  <a:pt x="642101" y="52018"/>
                </a:lnTo>
                <a:lnTo>
                  <a:pt x="648635" y="56082"/>
                </a:lnTo>
                <a:close/>
              </a:path>
              <a:path w="1259205" h="185420">
                <a:moveTo>
                  <a:pt x="692291" y="100988"/>
                </a:moveTo>
                <a:lnTo>
                  <a:pt x="631129" y="61568"/>
                </a:lnTo>
                <a:lnTo>
                  <a:pt x="628487" y="59739"/>
                </a:lnTo>
                <a:lnTo>
                  <a:pt x="654516" y="59739"/>
                </a:lnTo>
                <a:lnTo>
                  <a:pt x="701232" y="88797"/>
                </a:lnTo>
                <a:lnTo>
                  <a:pt x="692291" y="100988"/>
                </a:lnTo>
                <a:close/>
              </a:path>
              <a:path w="1259205" h="185420">
                <a:moveTo>
                  <a:pt x="709563" y="156258"/>
                </a:moveTo>
                <a:lnTo>
                  <a:pt x="543754" y="156258"/>
                </a:lnTo>
                <a:lnTo>
                  <a:pt x="543754" y="143050"/>
                </a:lnTo>
                <a:lnTo>
                  <a:pt x="709563" y="143050"/>
                </a:lnTo>
                <a:lnTo>
                  <a:pt x="709563" y="156258"/>
                </a:lnTo>
                <a:close/>
              </a:path>
              <a:path w="1259205" h="185420">
                <a:moveTo>
                  <a:pt x="877200" y="133906"/>
                </a:moveTo>
                <a:lnTo>
                  <a:pt x="861554" y="133906"/>
                </a:lnTo>
                <a:lnTo>
                  <a:pt x="861554" y="0"/>
                </a:lnTo>
                <a:lnTo>
                  <a:pt x="877200" y="0"/>
                </a:lnTo>
                <a:lnTo>
                  <a:pt x="877200" y="133906"/>
                </a:lnTo>
                <a:close/>
              </a:path>
              <a:path w="1259205" h="185420">
                <a:moveTo>
                  <a:pt x="735775" y="64413"/>
                </a:moveTo>
                <a:lnTo>
                  <a:pt x="733743" y="51408"/>
                </a:lnTo>
                <a:lnTo>
                  <a:pt x="805269" y="47751"/>
                </a:lnTo>
                <a:lnTo>
                  <a:pt x="806081" y="43687"/>
                </a:lnTo>
                <a:lnTo>
                  <a:pt x="806081" y="24586"/>
                </a:lnTo>
                <a:lnTo>
                  <a:pt x="741262" y="24586"/>
                </a:lnTo>
                <a:lnTo>
                  <a:pt x="741262" y="11988"/>
                </a:lnTo>
                <a:lnTo>
                  <a:pt x="820915" y="11988"/>
                </a:lnTo>
                <a:lnTo>
                  <a:pt x="820797" y="47809"/>
                </a:lnTo>
                <a:lnTo>
                  <a:pt x="819975" y="54469"/>
                </a:lnTo>
                <a:lnTo>
                  <a:pt x="818091" y="59333"/>
                </a:lnTo>
                <a:lnTo>
                  <a:pt x="801408" y="59333"/>
                </a:lnTo>
                <a:lnTo>
                  <a:pt x="735775" y="64413"/>
                </a:lnTo>
                <a:close/>
              </a:path>
              <a:path w="1259205" h="185420">
                <a:moveTo>
                  <a:pt x="742481" y="115009"/>
                </a:moveTo>
                <a:lnTo>
                  <a:pt x="734150" y="103630"/>
                </a:lnTo>
                <a:lnTo>
                  <a:pt x="751547" y="96772"/>
                </a:lnTo>
                <a:lnTo>
                  <a:pt x="762077" y="92200"/>
                </a:lnTo>
                <a:lnTo>
                  <a:pt x="794105" y="71118"/>
                </a:lnTo>
                <a:lnTo>
                  <a:pt x="801408" y="59333"/>
                </a:lnTo>
                <a:lnTo>
                  <a:pt x="818091" y="59333"/>
                </a:lnTo>
                <a:lnTo>
                  <a:pt x="789013" y="91946"/>
                </a:lnTo>
                <a:lnTo>
                  <a:pt x="759895" y="107905"/>
                </a:lnTo>
                <a:lnTo>
                  <a:pt x="742481" y="115009"/>
                </a:lnTo>
                <a:close/>
              </a:path>
              <a:path w="1259205" h="185420">
                <a:moveTo>
                  <a:pt x="880858" y="180235"/>
                </a:moveTo>
                <a:lnTo>
                  <a:pt x="769506" y="180235"/>
                </a:lnTo>
                <a:lnTo>
                  <a:pt x="764223" y="174952"/>
                </a:lnTo>
                <a:lnTo>
                  <a:pt x="764223" y="122730"/>
                </a:lnTo>
                <a:lnTo>
                  <a:pt x="779869" y="122730"/>
                </a:lnTo>
                <a:lnTo>
                  <a:pt x="779869" y="167434"/>
                </a:lnTo>
                <a:lnTo>
                  <a:pt x="880858" y="167434"/>
                </a:lnTo>
                <a:lnTo>
                  <a:pt x="880858" y="180235"/>
                </a:lnTo>
                <a:close/>
              </a:path>
              <a:path w="1259205" h="185420">
                <a:moveTo>
                  <a:pt x="1062922" y="176374"/>
                </a:moveTo>
                <a:lnTo>
                  <a:pt x="1048089" y="176374"/>
                </a:lnTo>
                <a:lnTo>
                  <a:pt x="1048089" y="0"/>
                </a:lnTo>
                <a:lnTo>
                  <a:pt x="1062922" y="0"/>
                </a:lnTo>
                <a:lnTo>
                  <a:pt x="1062922" y="176374"/>
                </a:lnTo>
                <a:close/>
              </a:path>
              <a:path w="1259205" h="185420">
                <a:moveTo>
                  <a:pt x="1022080" y="171498"/>
                </a:moveTo>
                <a:lnTo>
                  <a:pt x="1007653" y="171498"/>
                </a:lnTo>
                <a:lnTo>
                  <a:pt x="1007653" y="74370"/>
                </a:lnTo>
                <a:lnTo>
                  <a:pt x="979408" y="74370"/>
                </a:lnTo>
                <a:lnTo>
                  <a:pt x="979408" y="61568"/>
                </a:lnTo>
                <a:lnTo>
                  <a:pt x="1007653" y="61568"/>
                </a:lnTo>
                <a:lnTo>
                  <a:pt x="1007653" y="3047"/>
                </a:lnTo>
                <a:lnTo>
                  <a:pt x="1022080" y="3047"/>
                </a:lnTo>
                <a:lnTo>
                  <a:pt x="1022080" y="171498"/>
                </a:lnTo>
                <a:close/>
              </a:path>
              <a:path w="1259205" h="185420">
                <a:moveTo>
                  <a:pt x="990584" y="31292"/>
                </a:moveTo>
                <a:lnTo>
                  <a:pt x="909915" y="31292"/>
                </a:lnTo>
                <a:lnTo>
                  <a:pt x="909915" y="18287"/>
                </a:lnTo>
                <a:lnTo>
                  <a:pt x="990584" y="18287"/>
                </a:lnTo>
                <a:lnTo>
                  <a:pt x="990584" y="31292"/>
                </a:lnTo>
                <a:close/>
              </a:path>
              <a:path w="1259205" h="185420">
                <a:moveTo>
                  <a:pt x="916417" y="136954"/>
                </a:moveTo>
                <a:lnTo>
                  <a:pt x="905648" y="127810"/>
                </a:lnTo>
                <a:lnTo>
                  <a:pt x="914347" y="116671"/>
                </a:lnTo>
                <a:lnTo>
                  <a:pt x="919618" y="109561"/>
                </a:lnTo>
                <a:lnTo>
                  <a:pt x="937664" y="75995"/>
                </a:lnTo>
                <a:lnTo>
                  <a:pt x="943239" y="31292"/>
                </a:lnTo>
                <a:lnTo>
                  <a:pt x="957869" y="31292"/>
                </a:lnTo>
                <a:lnTo>
                  <a:pt x="957768" y="51097"/>
                </a:lnTo>
                <a:lnTo>
                  <a:pt x="957057" y="60095"/>
                </a:lnTo>
                <a:lnTo>
                  <a:pt x="955126" y="68102"/>
                </a:lnTo>
                <a:lnTo>
                  <a:pt x="951367" y="79043"/>
                </a:lnTo>
                <a:lnTo>
                  <a:pt x="952383" y="79653"/>
                </a:lnTo>
                <a:lnTo>
                  <a:pt x="963094" y="79653"/>
                </a:lnTo>
                <a:lnTo>
                  <a:pt x="967730" y="86155"/>
                </a:lnTo>
                <a:lnTo>
                  <a:pt x="948726" y="86155"/>
                </a:lnTo>
                <a:lnTo>
                  <a:pt x="948116" y="87374"/>
                </a:lnTo>
                <a:lnTo>
                  <a:pt x="943849" y="97940"/>
                </a:lnTo>
                <a:lnTo>
                  <a:pt x="931947" y="115995"/>
                </a:lnTo>
                <a:lnTo>
                  <a:pt x="928368" y="121143"/>
                </a:lnTo>
                <a:lnTo>
                  <a:pt x="923816" y="127263"/>
                </a:lnTo>
                <a:lnTo>
                  <a:pt x="916417" y="136954"/>
                </a:lnTo>
                <a:close/>
              </a:path>
              <a:path w="1259205" h="185420">
                <a:moveTo>
                  <a:pt x="963094" y="79653"/>
                </a:moveTo>
                <a:lnTo>
                  <a:pt x="952383" y="79653"/>
                </a:lnTo>
                <a:lnTo>
                  <a:pt x="954415" y="78027"/>
                </a:lnTo>
                <a:lnTo>
                  <a:pt x="956650" y="76605"/>
                </a:lnTo>
                <a:lnTo>
                  <a:pt x="960714" y="76605"/>
                </a:lnTo>
                <a:lnTo>
                  <a:pt x="963094" y="79653"/>
                </a:lnTo>
                <a:close/>
              </a:path>
              <a:path w="1259205" h="185420">
                <a:moveTo>
                  <a:pt x="984285" y="134109"/>
                </a:moveTo>
                <a:lnTo>
                  <a:pt x="951773" y="87374"/>
                </a:lnTo>
                <a:lnTo>
                  <a:pt x="950757" y="86155"/>
                </a:lnTo>
                <a:lnTo>
                  <a:pt x="967730" y="86155"/>
                </a:lnTo>
                <a:lnTo>
                  <a:pt x="995258" y="124762"/>
                </a:lnTo>
                <a:lnTo>
                  <a:pt x="984285" y="134109"/>
                </a:lnTo>
                <a:close/>
              </a:path>
              <a:path w="1259205" h="185420">
                <a:moveTo>
                  <a:pt x="1230560" y="106881"/>
                </a:moveTo>
                <a:lnTo>
                  <a:pt x="1215117" y="106881"/>
                </a:lnTo>
                <a:lnTo>
                  <a:pt x="1215117" y="0"/>
                </a:lnTo>
                <a:lnTo>
                  <a:pt x="1230560" y="0"/>
                </a:lnTo>
                <a:lnTo>
                  <a:pt x="1230560" y="45922"/>
                </a:lnTo>
                <a:lnTo>
                  <a:pt x="1258804" y="45922"/>
                </a:lnTo>
                <a:lnTo>
                  <a:pt x="1258804" y="58927"/>
                </a:lnTo>
                <a:lnTo>
                  <a:pt x="1230560" y="58927"/>
                </a:lnTo>
                <a:lnTo>
                  <a:pt x="1230560" y="106881"/>
                </a:lnTo>
                <a:close/>
              </a:path>
              <a:path w="1259205" h="185420">
                <a:moveTo>
                  <a:pt x="1186466" y="24586"/>
                </a:moveTo>
                <a:lnTo>
                  <a:pt x="1093605" y="24586"/>
                </a:lnTo>
                <a:lnTo>
                  <a:pt x="1093605" y="11582"/>
                </a:lnTo>
                <a:lnTo>
                  <a:pt x="1186466" y="11582"/>
                </a:lnTo>
                <a:lnTo>
                  <a:pt x="1186466" y="24586"/>
                </a:lnTo>
                <a:close/>
              </a:path>
              <a:path w="1259205" h="185420">
                <a:moveTo>
                  <a:pt x="1099701" y="102004"/>
                </a:moveTo>
                <a:lnTo>
                  <a:pt x="1088322" y="92251"/>
                </a:lnTo>
                <a:lnTo>
                  <a:pt x="1098336" y="84107"/>
                </a:lnTo>
                <a:lnTo>
                  <a:pt x="1104425" y="78916"/>
                </a:lnTo>
                <a:lnTo>
                  <a:pt x="1109067" y="74449"/>
                </a:lnTo>
                <a:lnTo>
                  <a:pt x="1114737" y="68477"/>
                </a:lnTo>
                <a:lnTo>
                  <a:pt x="1124084" y="58520"/>
                </a:lnTo>
                <a:lnTo>
                  <a:pt x="1132415" y="38810"/>
                </a:lnTo>
                <a:lnTo>
                  <a:pt x="1132415" y="24586"/>
                </a:lnTo>
                <a:lnTo>
                  <a:pt x="1147858" y="24586"/>
                </a:lnTo>
                <a:lnTo>
                  <a:pt x="1147747" y="37194"/>
                </a:lnTo>
                <a:lnTo>
                  <a:pt x="1146969" y="43712"/>
                </a:lnTo>
                <a:lnTo>
                  <a:pt x="1144858" y="49659"/>
                </a:lnTo>
                <a:lnTo>
                  <a:pt x="1140747" y="57911"/>
                </a:lnTo>
                <a:lnTo>
                  <a:pt x="1141966" y="58520"/>
                </a:lnTo>
                <a:lnTo>
                  <a:pt x="1156547" y="58520"/>
                </a:lnTo>
                <a:lnTo>
                  <a:pt x="1162761" y="63803"/>
                </a:lnTo>
                <a:lnTo>
                  <a:pt x="1137699" y="63803"/>
                </a:lnTo>
                <a:lnTo>
                  <a:pt x="1136479" y="65022"/>
                </a:lnTo>
                <a:lnTo>
                  <a:pt x="1131196" y="72947"/>
                </a:lnTo>
                <a:lnTo>
                  <a:pt x="1117503" y="86288"/>
                </a:lnTo>
                <a:lnTo>
                  <a:pt x="1113391" y="90117"/>
                </a:lnTo>
                <a:lnTo>
                  <a:pt x="1108175" y="94708"/>
                </a:lnTo>
                <a:lnTo>
                  <a:pt x="1099701" y="102004"/>
                </a:lnTo>
                <a:close/>
              </a:path>
              <a:path w="1259205" h="185420">
                <a:moveTo>
                  <a:pt x="1156547" y="58520"/>
                </a:moveTo>
                <a:lnTo>
                  <a:pt x="1141966" y="58520"/>
                </a:lnTo>
                <a:lnTo>
                  <a:pt x="1145014" y="56285"/>
                </a:lnTo>
                <a:lnTo>
                  <a:pt x="1147249" y="54456"/>
                </a:lnTo>
                <a:lnTo>
                  <a:pt x="1151719" y="54456"/>
                </a:lnTo>
                <a:lnTo>
                  <a:pt x="1154158" y="56488"/>
                </a:lnTo>
                <a:lnTo>
                  <a:pt x="1156547" y="58520"/>
                </a:lnTo>
                <a:close/>
              </a:path>
              <a:path w="1259205" h="185420">
                <a:moveTo>
                  <a:pt x="1180776" y="98956"/>
                </a:moveTo>
                <a:lnTo>
                  <a:pt x="1142169" y="65022"/>
                </a:lnTo>
                <a:lnTo>
                  <a:pt x="1140950" y="63803"/>
                </a:lnTo>
                <a:lnTo>
                  <a:pt x="1162761" y="63803"/>
                </a:lnTo>
                <a:lnTo>
                  <a:pt x="1192155" y="88797"/>
                </a:lnTo>
                <a:lnTo>
                  <a:pt x="1180776" y="98956"/>
                </a:lnTo>
                <a:close/>
              </a:path>
              <a:path w="1259205" h="185420">
                <a:moveTo>
                  <a:pt x="1230560" y="185315"/>
                </a:moveTo>
                <a:lnTo>
                  <a:pt x="1215320" y="185315"/>
                </a:lnTo>
                <a:lnTo>
                  <a:pt x="1215320" y="130858"/>
                </a:lnTo>
                <a:lnTo>
                  <a:pt x="1116160" y="130858"/>
                </a:lnTo>
                <a:lnTo>
                  <a:pt x="1116160" y="117854"/>
                </a:lnTo>
                <a:lnTo>
                  <a:pt x="1230560" y="117854"/>
                </a:lnTo>
                <a:lnTo>
                  <a:pt x="1230560" y="185315"/>
                </a:lnTo>
                <a:close/>
              </a:path>
            </a:pathLst>
          </a:custGeom>
          <a:solidFill>
            <a:srgbClr val="403322">
              <a:alpha val="76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889420" y="7727665"/>
            <a:ext cx="53340" cy="17780"/>
          </a:xfrm>
          <a:custGeom>
            <a:avLst/>
            <a:gdLst/>
            <a:ahLst/>
            <a:cxnLst/>
            <a:rect l="l" t="t" r="r" b="b"/>
            <a:pathLst>
              <a:path w="53340" h="17779">
                <a:moveTo>
                  <a:pt x="0" y="17474"/>
                </a:moveTo>
                <a:lnTo>
                  <a:pt x="0" y="0"/>
                </a:lnTo>
                <a:lnTo>
                  <a:pt x="53034" y="0"/>
                </a:lnTo>
                <a:lnTo>
                  <a:pt x="53034" y="17474"/>
                </a:lnTo>
                <a:lnTo>
                  <a:pt x="0" y="17474"/>
                </a:lnTo>
                <a:close/>
              </a:path>
            </a:pathLst>
          </a:custGeom>
          <a:solidFill>
            <a:srgbClr val="403322">
              <a:alpha val="76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012099" y="7641916"/>
            <a:ext cx="881380" cy="184785"/>
          </a:xfrm>
          <a:custGeom>
            <a:avLst/>
            <a:gdLst/>
            <a:ahLst/>
            <a:cxnLst/>
            <a:rect l="l" t="t" r="r" b="b"/>
            <a:pathLst>
              <a:path w="881380" h="184784">
                <a:moveTo>
                  <a:pt x="141221" y="64819"/>
                </a:moveTo>
                <a:lnTo>
                  <a:pt x="24586" y="64819"/>
                </a:lnTo>
                <a:lnTo>
                  <a:pt x="24586" y="1422"/>
                </a:lnTo>
                <a:lnTo>
                  <a:pt x="39826" y="1422"/>
                </a:lnTo>
                <a:lnTo>
                  <a:pt x="39826" y="21335"/>
                </a:lnTo>
                <a:lnTo>
                  <a:pt x="141221" y="21335"/>
                </a:lnTo>
                <a:lnTo>
                  <a:pt x="141221" y="33121"/>
                </a:lnTo>
                <a:lnTo>
                  <a:pt x="39826" y="33121"/>
                </a:lnTo>
                <a:lnTo>
                  <a:pt x="39826" y="53034"/>
                </a:lnTo>
                <a:lnTo>
                  <a:pt x="141221" y="53034"/>
                </a:lnTo>
                <a:lnTo>
                  <a:pt x="141221" y="64819"/>
                </a:lnTo>
                <a:close/>
              </a:path>
              <a:path w="881380" h="184784">
                <a:moveTo>
                  <a:pt x="141221" y="21335"/>
                </a:moveTo>
                <a:lnTo>
                  <a:pt x="126185" y="21335"/>
                </a:lnTo>
                <a:lnTo>
                  <a:pt x="126185" y="1422"/>
                </a:lnTo>
                <a:lnTo>
                  <a:pt x="141221" y="1422"/>
                </a:lnTo>
                <a:lnTo>
                  <a:pt x="141221" y="21335"/>
                </a:lnTo>
                <a:close/>
              </a:path>
              <a:path w="881380" h="184784">
                <a:moveTo>
                  <a:pt x="141221" y="53034"/>
                </a:moveTo>
                <a:lnTo>
                  <a:pt x="126185" y="53034"/>
                </a:lnTo>
                <a:lnTo>
                  <a:pt x="126185" y="33121"/>
                </a:lnTo>
                <a:lnTo>
                  <a:pt x="141221" y="33121"/>
                </a:lnTo>
                <a:lnTo>
                  <a:pt x="141221" y="53034"/>
                </a:lnTo>
                <a:close/>
              </a:path>
              <a:path w="881380" h="184784">
                <a:moveTo>
                  <a:pt x="165808" y="93876"/>
                </a:moveTo>
                <a:lnTo>
                  <a:pt x="0" y="93876"/>
                </a:lnTo>
                <a:lnTo>
                  <a:pt x="0" y="81075"/>
                </a:lnTo>
                <a:lnTo>
                  <a:pt x="165808" y="81075"/>
                </a:lnTo>
                <a:lnTo>
                  <a:pt x="165808" y="93876"/>
                </a:lnTo>
                <a:close/>
              </a:path>
              <a:path w="881380" h="184784">
                <a:moveTo>
                  <a:pt x="146098" y="184705"/>
                </a:moveTo>
                <a:lnTo>
                  <a:pt x="31089" y="184705"/>
                </a:lnTo>
                <a:lnTo>
                  <a:pt x="25805" y="179422"/>
                </a:lnTo>
                <a:lnTo>
                  <a:pt x="25805" y="141424"/>
                </a:lnTo>
                <a:lnTo>
                  <a:pt x="125982" y="141424"/>
                </a:lnTo>
                <a:lnTo>
                  <a:pt x="125982" y="122730"/>
                </a:lnTo>
                <a:lnTo>
                  <a:pt x="24586" y="122730"/>
                </a:lnTo>
                <a:lnTo>
                  <a:pt x="24586" y="110335"/>
                </a:lnTo>
                <a:lnTo>
                  <a:pt x="140815" y="110335"/>
                </a:lnTo>
                <a:lnTo>
                  <a:pt x="140815" y="153210"/>
                </a:lnTo>
                <a:lnTo>
                  <a:pt x="40436" y="153210"/>
                </a:lnTo>
                <a:lnTo>
                  <a:pt x="40436" y="172107"/>
                </a:lnTo>
                <a:lnTo>
                  <a:pt x="146098" y="172107"/>
                </a:lnTo>
                <a:lnTo>
                  <a:pt x="146098" y="184705"/>
                </a:lnTo>
                <a:close/>
              </a:path>
              <a:path w="881380" h="184784">
                <a:moveTo>
                  <a:pt x="327959" y="108507"/>
                </a:moveTo>
                <a:lnTo>
                  <a:pt x="205635" y="108507"/>
                </a:lnTo>
                <a:lnTo>
                  <a:pt x="205635" y="53440"/>
                </a:lnTo>
                <a:lnTo>
                  <a:pt x="307233" y="53440"/>
                </a:lnTo>
                <a:lnTo>
                  <a:pt x="307233" y="23570"/>
                </a:lnTo>
                <a:lnTo>
                  <a:pt x="204619" y="23570"/>
                </a:lnTo>
                <a:lnTo>
                  <a:pt x="204619" y="10769"/>
                </a:lnTo>
                <a:lnTo>
                  <a:pt x="322676" y="10769"/>
                </a:lnTo>
                <a:lnTo>
                  <a:pt x="322676" y="65835"/>
                </a:lnTo>
                <a:lnTo>
                  <a:pt x="221078" y="65835"/>
                </a:lnTo>
                <a:lnTo>
                  <a:pt x="221078" y="95705"/>
                </a:lnTo>
                <a:lnTo>
                  <a:pt x="327959" y="95705"/>
                </a:lnTo>
                <a:lnTo>
                  <a:pt x="327959" y="108507"/>
                </a:lnTo>
                <a:close/>
              </a:path>
              <a:path w="881380" h="184784">
                <a:moveTo>
                  <a:pt x="271877" y="143253"/>
                </a:moveTo>
                <a:lnTo>
                  <a:pt x="256434" y="143253"/>
                </a:lnTo>
                <a:lnTo>
                  <a:pt x="256434" y="108507"/>
                </a:lnTo>
                <a:lnTo>
                  <a:pt x="271877" y="108507"/>
                </a:lnTo>
                <a:lnTo>
                  <a:pt x="271877" y="143253"/>
                </a:lnTo>
                <a:close/>
              </a:path>
              <a:path w="881380" h="184784">
                <a:moveTo>
                  <a:pt x="347060" y="156258"/>
                </a:moveTo>
                <a:lnTo>
                  <a:pt x="181251" y="156258"/>
                </a:lnTo>
                <a:lnTo>
                  <a:pt x="181251" y="143253"/>
                </a:lnTo>
                <a:lnTo>
                  <a:pt x="347060" y="143253"/>
                </a:lnTo>
                <a:lnTo>
                  <a:pt x="347060" y="156258"/>
                </a:lnTo>
                <a:close/>
              </a:path>
              <a:path w="881380" h="184784">
                <a:moveTo>
                  <a:pt x="495800" y="119276"/>
                </a:moveTo>
                <a:lnTo>
                  <a:pt x="480966" y="116838"/>
                </a:lnTo>
                <a:lnTo>
                  <a:pt x="486018" y="92387"/>
                </a:lnTo>
                <a:lnTo>
                  <a:pt x="488612" y="75157"/>
                </a:lnTo>
                <a:lnTo>
                  <a:pt x="489567" y="56974"/>
                </a:lnTo>
                <a:lnTo>
                  <a:pt x="489704" y="29666"/>
                </a:lnTo>
                <a:lnTo>
                  <a:pt x="489704" y="27837"/>
                </a:lnTo>
                <a:lnTo>
                  <a:pt x="383432" y="27837"/>
                </a:lnTo>
                <a:lnTo>
                  <a:pt x="383432" y="14630"/>
                </a:lnTo>
                <a:lnTo>
                  <a:pt x="504944" y="14630"/>
                </a:lnTo>
                <a:lnTo>
                  <a:pt x="504944" y="29666"/>
                </a:lnTo>
                <a:lnTo>
                  <a:pt x="504801" y="58269"/>
                </a:lnTo>
                <a:lnTo>
                  <a:pt x="503801" y="77138"/>
                </a:lnTo>
                <a:lnTo>
                  <a:pt x="501086" y="94673"/>
                </a:lnTo>
                <a:lnTo>
                  <a:pt x="495800" y="119276"/>
                </a:lnTo>
                <a:close/>
              </a:path>
              <a:path w="881380" h="184784">
                <a:moveTo>
                  <a:pt x="528311" y="156258"/>
                </a:moveTo>
                <a:lnTo>
                  <a:pt x="362503" y="156258"/>
                </a:lnTo>
                <a:lnTo>
                  <a:pt x="362503" y="143050"/>
                </a:lnTo>
                <a:lnTo>
                  <a:pt x="528311" y="143050"/>
                </a:lnTo>
                <a:lnTo>
                  <a:pt x="528311" y="156258"/>
                </a:lnTo>
                <a:close/>
              </a:path>
              <a:path w="881380" h="184784">
                <a:moveTo>
                  <a:pt x="560823" y="101598"/>
                </a:moveTo>
                <a:lnTo>
                  <a:pt x="552085" y="89609"/>
                </a:lnTo>
                <a:lnTo>
                  <a:pt x="568292" y="81213"/>
                </a:lnTo>
                <a:lnTo>
                  <a:pt x="578107" y="75779"/>
                </a:lnTo>
                <a:lnTo>
                  <a:pt x="611354" y="48738"/>
                </a:lnTo>
                <a:lnTo>
                  <a:pt x="620563" y="9753"/>
                </a:lnTo>
                <a:lnTo>
                  <a:pt x="636412" y="9753"/>
                </a:lnTo>
                <a:lnTo>
                  <a:pt x="636412" y="28853"/>
                </a:lnTo>
                <a:lnTo>
                  <a:pt x="631332" y="47344"/>
                </a:lnTo>
                <a:lnTo>
                  <a:pt x="625439" y="55472"/>
                </a:lnTo>
                <a:lnTo>
                  <a:pt x="626455" y="56082"/>
                </a:lnTo>
                <a:lnTo>
                  <a:pt x="648635" y="56082"/>
                </a:lnTo>
                <a:lnTo>
                  <a:pt x="654516" y="59739"/>
                </a:lnTo>
                <a:lnTo>
                  <a:pt x="622798" y="59739"/>
                </a:lnTo>
                <a:lnTo>
                  <a:pt x="620156" y="61771"/>
                </a:lnTo>
                <a:lnTo>
                  <a:pt x="589026" y="85810"/>
                </a:lnTo>
                <a:lnTo>
                  <a:pt x="574085" y="94519"/>
                </a:lnTo>
                <a:lnTo>
                  <a:pt x="560823" y="101598"/>
                </a:lnTo>
                <a:close/>
              </a:path>
              <a:path w="881380" h="184784">
                <a:moveTo>
                  <a:pt x="648635" y="56082"/>
                </a:moveTo>
                <a:lnTo>
                  <a:pt x="626455" y="56082"/>
                </a:lnTo>
                <a:lnTo>
                  <a:pt x="634177" y="50189"/>
                </a:lnTo>
                <a:lnTo>
                  <a:pt x="639460" y="50189"/>
                </a:lnTo>
                <a:lnTo>
                  <a:pt x="642101" y="52018"/>
                </a:lnTo>
                <a:lnTo>
                  <a:pt x="648635" y="56082"/>
                </a:lnTo>
                <a:close/>
              </a:path>
              <a:path w="881380" h="184784">
                <a:moveTo>
                  <a:pt x="692291" y="100988"/>
                </a:moveTo>
                <a:lnTo>
                  <a:pt x="631129" y="61568"/>
                </a:lnTo>
                <a:lnTo>
                  <a:pt x="628487" y="59739"/>
                </a:lnTo>
                <a:lnTo>
                  <a:pt x="654516" y="59739"/>
                </a:lnTo>
                <a:lnTo>
                  <a:pt x="701232" y="88797"/>
                </a:lnTo>
                <a:lnTo>
                  <a:pt x="692291" y="100988"/>
                </a:lnTo>
                <a:close/>
              </a:path>
              <a:path w="881380" h="184784">
                <a:moveTo>
                  <a:pt x="709563" y="156258"/>
                </a:moveTo>
                <a:lnTo>
                  <a:pt x="543754" y="156258"/>
                </a:lnTo>
                <a:lnTo>
                  <a:pt x="543754" y="143050"/>
                </a:lnTo>
                <a:lnTo>
                  <a:pt x="709563" y="143050"/>
                </a:lnTo>
                <a:lnTo>
                  <a:pt x="709563" y="156258"/>
                </a:lnTo>
                <a:close/>
              </a:path>
              <a:path w="881380" h="184784">
                <a:moveTo>
                  <a:pt x="877200" y="133906"/>
                </a:moveTo>
                <a:lnTo>
                  <a:pt x="861554" y="133906"/>
                </a:lnTo>
                <a:lnTo>
                  <a:pt x="861554" y="0"/>
                </a:lnTo>
                <a:lnTo>
                  <a:pt x="877200" y="0"/>
                </a:lnTo>
                <a:lnTo>
                  <a:pt x="877200" y="133906"/>
                </a:lnTo>
                <a:close/>
              </a:path>
              <a:path w="881380" h="184784">
                <a:moveTo>
                  <a:pt x="735775" y="64413"/>
                </a:moveTo>
                <a:lnTo>
                  <a:pt x="733743" y="51408"/>
                </a:lnTo>
                <a:lnTo>
                  <a:pt x="805269" y="47751"/>
                </a:lnTo>
                <a:lnTo>
                  <a:pt x="806081" y="43687"/>
                </a:lnTo>
                <a:lnTo>
                  <a:pt x="806081" y="24586"/>
                </a:lnTo>
                <a:lnTo>
                  <a:pt x="741262" y="24586"/>
                </a:lnTo>
                <a:lnTo>
                  <a:pt x="741262" y="11988"/>
                </a:lnTo>
                <a:lnTo>
                  <a:pt x="820915" y="11988"/>
                </a:lnTo>
                <a:lnTo>
                  <a:pt x="820797" y="47809"/>
                </a:lnTo>
                <a:lnTo>
                  <a:pt x="819975" y="54469"/>
                </a:lnTo>
                <a:lnTo>
                  <a:pt x="818091" y="59333"/>
                </a:lnTo>
                <a:lnTo>
                  <a:pt x="801408" y="59333"/>
                </a:lnTo>
                <a:lnTo>
                  <a:pt x="735775" y="64413"/>
                </a:lnTo>
                <a:close/>
              </a:path>
              <a:path w="881380" h="184784">
                <a:moveTo>
                  <a:pt x="742481" y="115009"/>
                </a:moveTo>
                <a:lnTo>
                  <a:pt x="734150" y="103630"/>
                </a:lnTo>
                <a:lnTo>
                  <a:pt x="751547" y="96772"/>
                </a:lnTo>
                <a:lnTo>
                  <a:pt x="762077" y="92200"/>
                </a:lnTo>
                <a:lnTo>
                  <a:pt x="794105" y="71118"/>
                </a:lnTo>
                <a:lnTo>
                  <a:pt x="801408" y="59333"/>
                </a:lnTo>
                <a:lnTo>
                  <a:pt x="818091" y="59333"/>
                </a:lnTo>
                <a:lnTo>
                  <a:pt x="789013" y="91946"/>
                </a:lnTo>
                <a:lnTo>
                  <a:pt x="759895" y="107905"/>
                </a:lnTo>
                <a:lnTo>
                  <a:pt x="742481" y="115009"/>
                </a:lnTo>
                <a:close/>
              </a:path>
              <a:path w="881380" h="184784">
                <a:moveTo>
                  <a:pt x="880858" y="180235"/>
                </a:moveTo>
                <a:lnTo>
                  <a:pt x="769506" y="180235"/>
                </a:lnTo>
                <a:lnTo>
                  <a:pt x="764223" y="174952"/>
                </a:lnTo>
                <a:lnTo>
                  <a:pt x="764223" y="122730"/>
                </a:lnTo>
                <a:lnTo>
                  <a:pt x="779869" y="122730"/>
                </a:lnTo>
                <a:lnTo>
                  <a:pt x="779869" y="167434"/>
                </a:lnTo>
                <a:lnTo>
                  <a:pt x="880858" y="167434"/>
                </a:lnTo>
                <a:lnTo>
                  <a:pt x="880858" y="180235"/>
                </a:lnTo>
                <a:close/>
              </a:path>
            </a:pathLst>
          </a:custGeom>
          <a:solidFill>
            <a:srgbClr val="403322">
              <a:alpha val="76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978353" y="7641916"/>
            <a:ext cx="865505" cy="185420"/>
          </a:xfrm>
          <a:custGeom>
            <a:avLst/>
            <a:gdLst/>
            <a:ahLst/>
            <a:cxnLst/>
            <a:rect l="l" t="t" r="r" b="b"/>
            <a:pathLst>
              <a:path w="865505" h="185420">
                <a:moveTo>
                  <a:pt x="138986" y="176374"/>
                </a:moveTo>
                <a:lnTo>
                  <a:pt x="123543" y="176374"/>
                </a:lnTo>
                <a:lnTo>
                  <a:pt x="123543" y="0"/>
                </a:lnTo>
                <a:lnTo>
                  <a:pt x="138986" y="0"/>
                </a:lnTo>
                <a:lnTo>
                  <a:pt x="138986" y="176374"/>
                </a:lnTo>
                <a:close/>
              </a:path>
              <a:path w="865505" h="185420">
                <a:moveTo>
                  <a:pt x="21742" y="130045"/>
                </a:moveTo>
                <a:lnTo>
                  <a:pt x="0" y="130045"/>
                </a:lnTo>
                <a:lnTo>
                  <a:pt x="0" y="14426"/>
                </a:lnTo>
                <a:lnTo>
                  <a:pt x="81888" y="14426"/>
                </a:lnTo>
                <a:lnTo>
                  <a:pt x="81888" y="27431"/>
                </a:lnTo>
                <a:lnTo>
                  <a:pt x="15646" y="27431"/>
                </a:lnTo>
                <a:lnTo>
                  <a:pt x="15646" y="117041"/>
                </a:lnTo>
                <a:lnTo>
                  <a:pt x="99076" y="117041"/>
                </a:lnTo>
                <a:lnTo>
                  <a:pt x="100176" y="123746"/>
                </a:lnTo>
                <a:lnTo>
                  <a:pt x="81234" y="127388"/>
                </a:lnTo>
                <a:lnTo>
                  <a:pt x="66750" y="129258"/>
                </a:lnTo>
                <a:lnTo>
                  <a:pt x="49370" y="129947"/>
                </a:lnTo>
                <a:lnTo>
                  <a:pt x="21742" y="130045"/>
                </a:lnTo>
                <a:close/>
              </a:path>
              <a:path w="865505" h="185420">
                <a:moveTo>
                  <a:pt x="99076" y="117041"/>
                </a:moveTo>
                <a:lnTo>
                  <a:pt x="21335" y="117041"/>
                </a:lnTo>
                <a:lnTo>
                  <a:pt x="48710" y="116952"/>
                </a:lnTo>
                <a:lnTo>
                  <a:pt x="65835" y="116330"/>
                </a:lnTo>
                <a:lnTo>
                  <a:pt x="79913" y="114641"/>
                </a:lnTo>
                <a:lnTo>
                  <a:pt x="98144" y="111351"/>
                </a:lnTo>
                <a:lnTo>
                  <a:pt x="99076" y="117041"/>
                </a:lnTo>
                <a:close/>
              </a:path>
              <a:path w="865505" h="185420">
                <a:moveTo>
                  <a:pt x="310891" y="176781"/>
                </a:moveTo>
                <a:lnTo>
                  <a:pt x="295448" y="176781"/>
                </a:lnTo>
                <a:lnTo>
                  <a:pt x="295448" y="406"/>
                </a:lnTo>
                <a:lnTo>
                  <a:pt x="310891" y="406"/>
                </a:lnTo>
                <a:lnTo>
                  <a:pt x="310891" y="69493"/>
                </a:lnTo>
                <a:lnTo>
                  <a:pt x="340151" y="69493"/>
                </a:lnTo>
                <a:lnTo>
                  <a:pt x="340151" y="82497"/>
                </a:lnTo>
                <a:lnTo>
                  <a:pt x="310891" y="82497"/>
                </a:lnTo>
                <a:lnTo>
                  <a:pt x="310891" y="176781"/>
                </a:lnTo>
                <a:close/>
              </a:path>
              <a:path w="865505" h="185420">
                <a:moveTo>
                  <a:pt x="268423" y="28853"/>
                </a:moveTo>
                <a:lnTo>
                  <a:pt x="173733" y="28853"/>
                </a:lnTo>
                <a:lnTo>
                  <a:pt x="173733" y="15849"/>
                </a:lnTo>
                <a:lnTo>
                  <a:pt x="268423" y="15849"/>
                </a:lnTo>
                <a:lnTo>
                  <a:pt x="268423" y="28853"/>
                </a:lnTo>
                <a:close/>
              </a:path>
              <a:path w="865505" h="185420">
                <a:moveTo>
                  <a:pt x="179829" y="136345"/>
                </a:moveTo>
                <a:lnTo>
                  <a:pt x="168450" y="126794"/>
                </a:lnTo>
                <a:lnTo>
                  <a:pt x="178817" y="115774"/>
                </a:lnTo>
                <a:lnTo>
                  <a:pt x="185099" y="108735"/>
                </a:lnTo>
                <a:lnTo>
                  <a:pt x="206678" y="75384"/>
                </a:lnTo>
                <a:lnTo>
                  <a:pt x="213559" y="28853"/>
                </a:lnTo>
                <a:lnTo>
                  <a:pt x="228799" y="28853"/>
                </a:lnTo>
                <a:lnTo>
                  <a:pt x="228685" y="50421"/>
                </a:lnTo>
                <a:lnTo>
                  <a:pt x="227885" y="59155"/>
                </a:lnTo>
                <a:lnTo>
                  <a:pt x="225713" y="67013"/>
                </a:lnTo>
                <a:lnTo>
                  <a:pt x="221484" y="77824"/>
                </a:lnTo>
                <a:lnTo>
                  <a:pt x="222500" y="78637"/>
                </a:lnTo>
                <a:lnTo>
                  <a:pt x="236236" y="78637"/>
                </a:lnTo>
                <a:lnTo>
                  <a:pt x="240695" y="83920"/>
                </a:lnTo>
                <a:lnTo>
                  <a:pt x="218842" y="83920"/>
                </a:lnTo>
                <a:lnTo>
                  <a:pt x="214923" y="91662"/>
                </a:lnTo>
                <a:lnTo>
                  <a:pt x="188777" y="126180"/>
                </a:lnTo>
                <a:lnTo>
                  <a:pt x="179829" y="136345"/>
                </a:lnTo>
                <a:close/>
              </a:path>
              <a:path w="865505" h="185420">
                <a:moveTo>
                  <a:pt x="236236" y="78637"/>
                </a:moveTo>
                <a:lnTo>
                  <a:pt x="222500" y="78637"/>
                </a:lnTo>
                <a:lnTo>
                  <a:pt x="225751" y="76198"/>
                </a:lnTo>
                <a:lnTo>
                  <a:pt x="227783" y="74573"/>
                </a:lnTo>
                <a:lnTo>
                  <a:pt x="232457" y="74573"/>
                </a:lnTo>
                <a:lnTo>
                  <a:pt x="234692" y="76808"/>
                </a:lnTo>
                <a:lnTo>
                  <a:pt x="236236" y="78637"/>
                </a:lnTo>
                <a:close/>
              </a:path>
              <a:path w="865505" h="185420">
                <a:moveTo>
                  <a:pt x="262733" y="133703"/>
                </a:moveTo>
                <a:lnTo>
                  <a:pt x="222906" y="85139"/>
                </a:lnTo>
                <a:lnTo>
                  <a:pt x="221687" y="83920"/>
                </a:lnTo>
                <a:lnTo>
                  <a:pt x="240695" y="83920"/>
                </a:lnTo>
                <a:lnTo>
                  <a:pt x="274315" y="123746"/>
                </a:lnTo>
                <a:lnTo>
                  <a:pt x="262733" y="133703"/>
                </a:lnTo>
                <a:close/>
              </a:path>
              <a:path w="865505" h="185420">
                <a:moveTo>
                  <a:pt x="502505" y="133906"/>
                </a:moveTo>
                <a:lnTo>
                  <a:pt x="486859" y="133906"/>
                </a:lnTo>
                <a:lnTo>
                  <a:pt x="486859" y="0"/>
                </a:lnTo>
                <a:lnTo>
                  <a:pt x="502505" y="0"/>
                </a:lnTo>
                <a:lnTo>
                  <a:pt x="502505" y="133906"/>
                </a:lnTo>
                <a:close/>
              </a:path>
              <a:path w="865505" h="185420">
                <a:moveTo>
                  <a:pt x="416350" y="101192"/>
                </a:moveTo>
                <a:lnTo>
                  <a:pt x="389325" y="101192"/>
                </a:lnTo>
                <a:lnTo>
                  <a:pt x="368192" y="90016"/>
                </a:lnTo>
                <a:lnTo>
                  <a:pt x="362198" y="79551"/>
                </a:lnTo>
                <a:lnTo>
                  <a:pt x="358732" y="73279"/>
                </a:lnTo>
                <a:lnTo>
                  <a:pt x="356953" y="68617"/>
                </a:lnTo>
                <a:lnTo>
                  <a:pt x="356297" y="63249"/>
                </a:lnTo>
                <a:lnTo>
                  <a:pt x="356297" y="46474"/>
                </a:lnTo>
                <a:lnTo>
                  <a:pt x="389325" y="8331"/>
                </a:lnTo>
                <a:lnTo>
                  <a:pt x="416350" y="8331"/>
                </a:lnTo>
                <a:lnTo>
                  <a:pt x="437685" y="19506"/>
                </a:lnTo>
                <a:lnTo>
                  <a:pt x="438608" y="21132"/>
                </a:lnTo>
                <a:lnTo>
                  <a:pt x="389325" y="21132"/>
                </a:lnTo>
                <a:lnTo>
                  <a:pt x="372459" y="37388"/>
                </a:lnTo>
                <a:lnTo>
                  <a:pt x="372459" y="72338"/>
                </a:lnTo>
                <a:lnTo>
                  <a:pt x="389528" y="88390"/>
                </a:lnTo>
                <a:lnTo>
                  <a:pt x="438608" y="88390"/>
                </a:lnTo>
                <a:lnTo>
                  <a:pt x="437685" y="90016"/>
                </a:lnTo>
                <a:lnTo>
                  <a:pt x="416350" y="101192"/>
                </a:lnTo>
                <a:close/>
              </a:path>
              <a:path w="865505" h="185420">
                <a:moveTo>
                  <a:pt x="438608" y="88390"/>
                </a:moveTo>
                <a:lnTo>
                  <a:pt x="416350" y="88390"/>
                </a:lnTo>
                <a:lnTo>
                  <a:pt x="433215" y="72338"/>
                </a:lnTo>
                <a:lnTo>
                  <a:pt x="433215" y="37185"/>
                </a:lnTo>
                <a:lnTo>
                  <a:pt x="416350" y="21132"/>
                </a:lnTo>
                <a:lnTo>
                  <a:pt x="438608" y="21132"/>
                </a:lnTo>
                <a:lnTo>
                  <a:pt x="449674" y="68883"/>
                </a:lnTo>
                <a:lnTo>
                  <a:pt x="438608" y="88390"/>
                </a:lnTo>
                <a:close/>
              </a:path>
              <a:path w="865505" h="185420">
                <a:moveTo>
                  <a:pt x="506163" y="180235"/>
                </a:moveTo>
                <a:lnTo>
                  <a:pt x="394811" y="180235"/>
                </a:lnTo>
                <a:lnTo>
                  <a:pt x="389528" y="174952"/>
                </a:lnTo>
                <a:lnTo>
                  <a:pt x="389528" y="119276"/>
                </a:lnTo>
                <a:lnTo>
                  <a:pt x="405174" y="119276"/>
                </a:lnTo>
                <a:lnTo>
                  <a:pt x="405174" y="167434"/>
                </a:lnTo>
                <a:lnTo>
                  <a:pt x="506163" y="167434"/>
                </a:lnTo>
                <a:lnTo>
                  <a:pt x="506163" y="180235"/>
                </a:lnTo>
                <a:close/>
              </a:path>
              <a:path w="865505" h="185420">
                <a:moveTo>
                  <a:pt x="674613" y="106881"/>
                </a:moveTo>
                <a:lnTo>
                  <a:pt x="659170" y="106881"/>
                </a:lnTo>
                <a:lnTo>
                  <a:pt x="659170" y="0"/>
                </a:lnTo>
                <a:lnTo>
                  <a:pt x="674613" y="0"/>
                </a:lnTo>
                <a:lnTo>
                  <a:pt x="674613" y="45922"/>
                </a:lnTo>
                <a:lnTo>
                  <a:pt x="702857" y="45922"/>
                </a:lnTo>
                <a:lnTo>
                  <a:pt x="702857" y="58927"/>
                </a:lnTo>
                <a:lnTo>
                  <a:pt x="674613" y="58927"/>
                </a:lnTo>
                <a:lnTo>
                  <a:pt x="674613" y="106881"/>
                </a:lnTo>
                <a:close/>
              </a:path>
              <a:path w="865505" h="185420">
                <a:moveTo>
                  <a:pt x="630519" y="24586"/>
                </a:moveTo>
                <a:lnTo>
                  <a:pt x="537658" y="24586"/>
                </a:lnTo>
                <a:lnTo>
                  <a:pt x="537658" y="11582"/>
                </a:lnTo>
                <a:lnTo>
                  <a:pt x="630519" y="11582"/>
                </a:lnTo>
                <a:lnTo>
                  <a:pt x="630519" y="24586"/>
                </a:lnTo>
                <a:close/>
              </a:path>
              <a:path w="865505" h="185420">
                <a:moveTo>
                  <a:pt x="543754" y="102004"/>
                </a:moveTo>
                <a:lnTo>
                  <a:pt x="532375" y="92251"/>
                </a:lnTo>
                <a:lnTo>
                  <a:pt x="542389" y="84107"/>
                </a:lnTo>
                <a:lnTo>
                  <a:pt x="548479" y="78916"/>
                </a:lnTo>
                <a:lnTo>
                  <a:pt x="553120" y="74449"/>
                </a:lnTo>
                <a:lnTo>
                  <a:pt x="558791" y="68477"/>
                </a:lnTo>
                <a:lnTo>
                  <a:pt x="568138" y="58520"/>
                </a:lnTo>
                <a:lnTo>
                  <a:pt x="576469" y="38810"/>
                </a:lnTo>
                <a:lnTo>
                  <a:pt x="576469" y="24586"/>
                </a:lnTo>
                <a:lnTo>
                  <a:pt x="591912" y="24586"/>
                </a:lnTo>
                <a:lnTo>
                  <a:pt x="591801" y="37194"/>
                </a:lnTo>
                <a:lnTo>
                  <a:pt x="591023" y="43712"/>
                </a:lnTo>
                <a:lnTo>
                  <a:pt x="588912" y="49659"/>
                </a:lnTo>
                <a:lnTo>
                  <a:pt x="584800" y="57911"/>
                </a:lnTo>
                <a:lnTo>
                  <a:pt x="586019" y="58520"/>
                </a:lnTo>
                <a:lnTo>
                  <a:pt x="600601" y="58520"/>
                </a:lnTo>
                <a:lnTo>
                  <a:pt x="606814" y="63803"/>
                </a:lnTo>
                <a:lnTo>
                  <a:pt x="581752" y="63803"/>
                </a:lnTo>
                <a:lnTo>
                  <a:pt x="580533" y="65022"/>
                </a:lnTo>
                <a:lnTo>
                  <a:pt x="575250" y="72947"/>
                </a:lnTo>
                <a:lnTo>
                  <a:pt x="561556" y="86288"/>
                </a:lnTo>
                <a:lnTo>
                  <a:pt x="557445" y="90117"/>
                </a:lnTo>
                <a:lnTo>
                  <a:pt x="552228" y="94708"/>
                </a:lnTo>
                <a:lnTo>
                  <a:pt x="543754" y="102004"/>
                </a:lnTo>
                <a:close/>
              </a:path>
              <a:path w="865505" h="185420">
                <a:moveTo>
                  <a:pt x="600601" y="58520"/>
                </a:moveTo>
                <a:lnTo>
                  <a:pt x="586019" y="58520"/>
                </a:lnTo>
                <a:lnTo>
                  <a:pt x="589067" y="56285"/>
                </a:lnTo>
                <a:lnTo>
                  <a:pt x="591302" y="54456"/>
                </a:lnTo>
                <a:lnTo>
                  <a:pt x="595773" y="54456"/>
                </a:lnTo>
                <a:lnTo>
                  <a:pt x="598211" y="56488"/>
                </a:lnTo>
                <a:lnTo>
                  <a:pt x="600601" y="58520"/>
                </a:lnTo>
                <a:close/>
              </a:path>
              <a:path w="865505" h="185420">
                <a:moveTo>
                  <a:pt x="624830" y="98956"/>
                </a:moveTo>
                <a:lnTo>
                  <a:pt x="586222" y="65022"/>
                </a:lnTo>
                <a:lnTo>
                  <a:pt x="585003" y="63803"/>
                </a:lnTo>
                <a:lnTo>
                  <a:pt x="606814" y="63803"/>
                </a:lnTo>
                <a:lnTo>
                  <a:pt x="636209" y="88797"/>
                </a:lnTo>
                <a:lnTo>
                  <a:pt x="624830" y="98956"/>
                </a:lnTo>
                <a:close/>
              </a:path>
              <a:path w="865505" h="185420">
                <a:moveTo>
                  <a:pt x="674613" y="185315"/>
                </a:moveTo>
                <a:lnTo>
                  <a:pt x="659373" y="185315"/>
                </a:lnTo>
                <a:lnTo>
                  <a:pt x="659373" y="130858"/>
                </a:lnTo>
                <a:lnTo>
                  <a:pt x="560213" y="130858"/>
                </a:lnTo>
                <a:lnTo>
                  <a:pt x="560213" y="117854"/>
                </a:lnTo>
                <a:lnTo>
                  <a:pt x="674613" y="117854"/>
                </a:lnTo>
                <a:lnTo>
                  <a:pt x="674613" y="185315"/>
                </a:lnTo>
                <a:close/>
              </a:path>
              <a:path w="865505" h="185420">
                <a:moveTo>
                  <a:pt x="865008" y="42264"/>
                </a:moveTo>
                <a:lnTo>
                  <a:pt x="849565" y="42264"/>
                </a:lnTo>
                <a:lnTo>
                  <a:pt x="849565" y="0"/>
                </a:lnTo>
                <a:lnTo>
                  <a:pt x="865008" y="0"/>
                </a:lnTo>
                <a:lnTo>
                  <a:pt x="865008" y="42264"/>
                </a:lnTo>
                <a:close/>
              </a:path>
              <a:path w="865505" h="185420">
                <a:moveTo>
                  <a:pt x="764426" y="92454"/>
                </a:moveTo>
                <a:lnTo>
                  <a:pt x="751015" y="92454"/>
                </a:lnTo>
                <a:lnTo>
                  <a:pt x="730086" y="81888"/>
                </a:lnTo>
                <a:lnTo>
                  <a:pt x="718300" y="62178"/>
                </a:lnTo>
                <a:lnTo>
                  <a:pt x="718300" y="35762"/>
                </a:lnTo>
                <a:lnTo>
                  <a:pt x="730086" y="16052"/>
                </a:lnTo>
                <a:lnTo>
                  <a:pt x="751015" y="5486"/>
                </a:lnTo>
                <a:lnTo>
                  <a:pt x="764426" y="5486"/>
                </a:lnTo>
                <a:lnTo>
                  <a:pt x="798956" y="18084"/>
                </a:lnTo>
                <a:lnTo>
                  <a:pt x="751015" y="18084"/>
                </a:lnTo>
                <a:lnTo>
                  <a:pt x="734556" y="33121"/>
                </a:lnTo>
                <a:lnTo>
                  <a:pt x="734556" y="64819"/>
                </a:lnTo>
                <a:lnTo>
                  <a:pt x="751015" y="79856"/>
                </a:lnTo>
                <a:lnTo>
                  <a:pt x="798772" y="79856"/>
                </a:lnTo>
                <a:lnTo>
                  <a:pt x="795718" y="82396"/>
                </a:lnTo>
                <a:lnTo>
                  <a:pt x="788143" y="88211"/>
                </a:lnTo>
                <a:lnTo>
                  <a:pt x="782358" y="91197"/>
                </a:lnTo>
                <a:lnTo>
                  <a:pt x="775430" y="92297"/>
                </a:lnTo>
                <a:lnTo>
                  <a:pt x="764426" y="92454"/>
                </a:lnTo>
                <a:close/>
              </a:path>
              <a:path w="865505" h="185420">
                <a:moveTo>
                  <a:pt x="798772" y="79856"/>
                </a:moveTo>
                <a:lnTo>
                  <a:pt x="777837" y="79856"/>
                </a:lnTo>
                <a:lnTo>
                  <a:pt x="794499" y="64819"/>
                </a:lnTo>
                <a:lnTo>
                  <a:pt x="794499" y="33121"/>
                </a:lnTo>
                <a:lnTo>
                  <a:pt x="777837" y="18084"/>
                </a:lnTo>
                <a:lnTo>
                  <a:pt x="798956" y="18084"/>
                </a:lnTo>
                <a:lnTo>
                  <a:pt x="802876" y="21305"/>
                </a:lnTo>
                <a:lnTo>
                  <a:pt x="806831" y="26098"/>
                </a:lnTo>
                <a:lnTo>
                  <a:pt x="808861" y="32243"/>
                </a:lnTo>
                <a:lnTo>
                  <a:pt x="810348" y="42264"/>
                </a:lnTo>
                <a:lnTo>
                  <a:pt x="865008" y="42264"/>
                </a:lnTo>
                <a:lnTo>
                  <a:pt x="865008" y="55066"/>
                </a:lnTo>
                <a:lnTo>
                  <a:pt x="810348" y="55066"/>
                </a:lnTo>
                <a:lnTo>
                  <a:pt x="808977" y="65208"/>
                </a:lnTo>
                <a:lnTo>
                  <a:pt x="806996" y="71436"/>
                </a:lnTo>
                <a:lnTo>
                  <a:pt x="803033" y="76311"/>
                </a:lnTo>
                <a:lnTo>
                  <a:pt x="798772" y="79856"/>
                </a:lnTo>
                <a:close/>
              </a:path>
              <a:path w="865505" h="185420">
                <a:moveTo>
                  <a:pt x="865008" y="97940"/>
                </a:moveTo>
                <a:lnTo>
                  <a:pt x="849565" y="97940"/>
                </a:lnTo>
                <a:lnTo>
                  <a:pt x="849565" y="55066"/>
                </a:lnTo>
                <a:lnTo>
                  <a:pt x="865008" y="55066"/>
                </a:lnTo>
                <a:lnTo>
                  <a:pt x="865008" y="97940"/>
                </a:lnTo>
                <a:close/>
              </a:path>
              <a:path w="865505" h="185420">
                <a:moveTo>
                  <a:pt x="865008" y="183689"/>
                </a:moveTo>
                <a:lnTo>
                  <a:pt x="758736" y="183689"/>
                </a:lnTo>
                <a:lnTo>
                  <a:pt x="753453" y="178406"/>
                </a:lnTo>
                <a:lnTo>
                  <a:pt x="753453" y="109319"/>
                </a:lnTo>
                <a:lnTo>
                  <a:pt x="768490" y="109319"/>
                </a:lnTo>
                <a:lnTo>
                  <a:pt x="768490" y="132687"/>
                </a:lnTo>
                <a:lnTo>
                  <a:pt x="865008" y="132687"/>
                </a:lnTo>
                <a:lnTo>
                  <a:pt x="865008" y="145895"/>
                </a:lnTo>
                <a:lnTo>
                  <a:pt x="768490" y="145895"/>
                </a:lnTo>
                <a:lnTo>
                  <a:pt x="768490" y="170482"/>
                </a:lnTo>
                <a:lnTo>
                  <a:pt x="865008" y="170482"/>
                </a:lnTo>
                <a:lnTo>
                  <a:pt x="865008" y="183689"/>
                </a:lnTo>
                <a:close/>
              </a:path>
              <a:path w="865505" h="185420">
                <a:moveTo>
                  <a:pt x="865008" y="132687"/>
                </a:moveTo>
                <a:lnTo>
                  <a:pt x="849565" y="132687"/>
                </a:lnTo>
                <a:lnTo>
                  <a:pt x="849565" y="109319"/>
                </a:lnTo>
                <a:lnTo>
                  <a:pt x="865008" y="109319"/>
                </a:lnTo>
                <a:lnTo>
                  <a:pt x="865008" y="132687"/>
                </a:lnTo>
                <a:close/>
              </a:path>
              <a:path w="865505" h="185420">
                <a:moveTo>
                  <a:pt x="865008" y="170482"/>
                </a:moveTo>
                <a:lnTo>
                  <a:pt x="849565" y="170482"/>
                </a:lnTo>
                <a:lnTo>
                  <a:pt x="849565" y="145895"/>
                </a:lnTo>
                <a:lnTo>
                  <a:pt x="865008" y="145895"/>
                </a:lnTo>
                <a:lnTo>
                  <a:pt x="865008" y="170482"/>
                </a:lnTo>
                <a:close/>
              </a:path>
            </a:pathLst>
          </a:custGeom>
          <a:solidFill>
            <a:srgbClr val="403322">
              <a:alpha val="76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889420" y="7945948"/>
            <a:ext cx="603250" cy="183515"/>
          </a:xfrm>
          <a:custGeom>
            <a:avLst/>
            <a:gdLst/>
            <a:ahLst/>
            <a:cxnLst/>
            <a:rect l="l" t="t" r="r" b="b"/>
            <a:pathLst>
              <a:path w="603250" h="183515">
                <a:moveTo>
                  <a:pt x="53034" y="101801"/>
                </a:moveTo>
                <a:lnTo>
                  <a:pt x="0" y="101801"/>
                </a:lnTo>
                <a:lnTo>
                  <a:pt x="0" y="84326"/>
                </a:lnTo>
                <a:lnTo>
                  <a:pt x="53034" y="84326"/>
                </a:lnTo>
                <a:lnTo>
                  <a:pt x="53034" y="101801"/>
                </a:lnTo>
                <a:close/>
              </a:path>
              <a:path w="603250" h="183515">
                <a:moveTo>
                  <a:pt x="215998" y="63397"/>
                </a:moveTo>
                <a:lnTo>
                  <a:pt x="99363" y="63397"/>
                </a:lnTo>
                <a:lnTo>
                  <a:pt x="99363" y="0"/>
                </a:lnTo>
                <a:lnTo>
                  <a:pt x="114603" y="0"/>
                </a:lnTo>
                <a:lnTo>
                  <a:pt x="114603" y="19913"/>
                </a:lnTo>
                <a:lnTo>
                  <a:pt x="215998" y="19913"/>
                </a:lnTo>
                <a:lnTo>
                  <a:pt x="215998" y="31698"/>
                </a:lnTo>
                <a:lnTo>
                  <a:pt x="114603" y="31698"/>
                </a:lnTo>
                <a:lnTo>
                  <a:pt x="114603" y="51611"/>
                </a:lnTo>
                <a:lnTo>
                  <a:pt x="215998" y="51611"/>
                </a:lnTo>
                <a:lnTo>
                  <a:pt x="215998" y="63397"/>
                </a:lnTo>
                <a:close/>
              </a:path>
              <a:path w="603250" h="183515">
                <a:moveTo>
                  <a:pt x="215998" y="19913"/>
                </a:moveTo>
                <a:lnTo>
                  <a:pt x="200961" y="19913"/>
                </a:lnTo>
                <a:lnTo>
                  <a:pt x="200961" y="0"/>
                </a:lnTo>
                <a:lnTo>
                  <a:pt x="215998" y="0"/>
                </a:lnTo>
                <a:lnTo>
                  <a:pt x="215998" y="19913"/>
                </a:lnTo>
                <a:close/>
              </a:path>
              <a:path w="603250" h="183515">
                <a:moveTo>
                  <a:pt x="215998" y="51611"/>
                </a:moveTo>
                <a:lnTo>
                  <a:pt x="200961" y="51611"/>
                </a:lnTo>
                <a:lnTo>
                  <a:pt x="200961" y="31698"/>
                </a:lnTo>
                <a:lnTo>
                  <a:pt x="215998" y="31698"/>
                </a:lnTo>
                <a:lnTo>
                  <a:pt x="215998" y="51611"/>
                </a:lnTo>
                <a:close/>
              </a:path>
              <a:path w="603250" h="183515">
                <a:moveTo>
                  <a:pt x="240585" y="92454"/>
                </a:moveTo>
                <a:lnTo>
                  <a:pt x="74776" y="92454"/>
                </a:lnTo>
                <a:lnTo>
                  <a:pt x="74776" y="79653"/>
                </a:lnTo>
                <a:lnTo>
                  <a:pt x="240585" y="79653"/>
                </a:lnTo>
                <a:lnTo>
                  <a:pt x="240585" y="92454"/>
                </a:lnTo>
                <a:close/>
              </a:path>
              <a:path w="603250" h="183515">
                <a:moveTo>
                  <a:pt x="220874" y="183283"/>
                </a:moveTo>
                <a:lnTo>
                  <a:pt x="105865" y="183283"/>
                </a:lnTo>
                <a:lnTo>
                  <a:pt x="100582" y="178000"/>
                </a:lnTo>
                <a:lnTo>
                  <a:pt x="100582" y="140002"/>
                </a:lnTo>
                <a:lnTo>
                  <a:pt x="200758" y="140002"/>
                </a:lnTo>
                <a:lnTo>
                  <a:pt x="200758" y="121308"/>
                </a:lnTo>
                <a:lnTo>
                  <a:pt x="99363" y="121308"/>
                </a:lnTo>
                <a:lnTo>
                  <a:pt x="99363" y="108913"/>
                </a:lnTo>
                <a:lnTo>
                  <a:pt x="215591" y="108913"/>
                </a:lnTo>
                <a:lnTo>
                  <a:pt x="215591" y="151788"/>
                </a:lnTo>
                <a:lnTo>
                  <a:pt x="115212" y="151788"/>
                </a:lnTo>
                <a:lnTo>
                  <a:pt x="115212" y="170685"/>
                </a:lnTo>
                <a:lnTo>
                  <a:pt x="220874" y="170685"/>
                </a:lnTo>
                <a:lnTo>
                  <a:pt x="220874" y="183283"/>
                </a:lnTo>
                <a:close/>
              </a:path>
              <a:path w="603250" h="183515">
                <a:moveTo>
                  <a:pt x="402736" y="107084"/>
                </a:moveTo>
                <a:lnTo>
                  <a:pt x="280411" y="107084"/>
                </a:lnTo>
                <a:lnTo>
                  <a:pt x="280411" y="52018"/>
                </a:lnTo>
                <a:lnTo>
                  <a:pt x="382010" y="52018"/>
                </a:lnTo>
                <a:lnTo>
                  <a:pt x="382010" y="22148"/>
                </a:lnTo>
                <a:lnTo>
                  <a:pt x="279395" y="22148"/>
                </a:lnTo>
                <a:lnTo>
                  <a:pt x="279395" y="9347"/>
                </a:lnTo>
                <a:lnTo>
                  <a:pt x="397453" y="9347"/>
                </a:lnTo>
                <a:lnTo>
                  <a:pt x="397453" y="64413"/>
                </a:lnTo>
                <a:lnTo>
                  <a:pt x="295854" y="64413"/>
                </a:lnTo>
                <a:lnTo>
                  <a:pt x="295854" y="94283"/>
                </a:lnTo>
                <a:lnTo>
                  <a:pt x="402736" y="94283"/>
                </a:lnTo>
                <a:lnTo>
                  <a:pt x="402736" y="107084"/>
                </a:lnTo>
                <a:close/>
              </a:path>
              <a:path w="603250" h="183515">
                <a:moveTo>
                  <a:pt x="346653" y="141831"/>
                </a:moveTo>
                <a:lnTo>
                  <a:pt x="331210" y="141831"/>
                </a:lnTo>
                <a:lnTo>
                  <a:pt x="331210" y="107084"/>
                </a:lnTo>
                <a:lnTo>
                  <a:pt x="346653" y="107084"/>
                </a:lnTo>
                <a:lnTo>
                  <a:pt x="346653" y="141831"/>
                </a:lnTo>
                <a:close/>
              </a:path>
              <a:path w="603250" h="183515">
                <a:moveTo>
                  <a:pt x="421836" y="154835"/>
                </a:moveTo>
                <a:lnTo>
                  <a:pt x="256028" y="154835"/>
                </a:lnTo>
                <a:lnTo>
                  <a:pt x="256028" y="141831"/>
                </a:lnTo>
                <a:lnTo>
                  <a:pt x="421836" y="141831"/>
                </a:lnTo>
                <a:lnTo>
                  <a:pt x="421836" y="154835"/>
                </a:lnTo>
                <a:close/>
              </a:path>
              <a:path w="603250" h="183515">
                <a:moveTo>
                  <a:pt x="570576" y="117854"/>
                </a:moveTo>
                <a:lnTo>
                  <a:pt x="555743" y="115415"/>
                </a:lnTo>
                <a:lnTo>
                  <a:pt x="560794" y="90965"/>
                </a:lnTo>
                <a:lnTo>
                  <a:pt x="563388" y="73735"/>
                </a:lnTo>
                <a:lnTo>
                  <a:pt x="564344" y="55552"/>
                </a:lnTo>
                <a:lnTo>
                  <a:pt x="564480" y="28244"/>
                </a:lnTo>
                <a:lnTo>
                  <a:pt x="564480" y="26415"/>
                </a:lnTo>
                <a:lnTo>
                  <a:pt x="458208" y="26415"/>
                </a:lnTo>
                <a:lnTo>
                  <a:pt x="458208" y="13207"/>
                </a:lnTo>
                <a:lnTo>
                  <a:pt x="579720" y="13207"/>
                </a:lnTo>
                <a:lnTo>
                  <a:pt x="579720" y="28244"/>
                </a:lnTo>
                <a:lnTo>
                  <a:pt x="579577" y="56847"/>
                </a:lnTo>
                <a:lnTo>
                  <a:pt x="578577" y="75716"/>
                </a:lnTo>
                <a:lnTo>
                  <a:pt x="575862" y="93251"/>
                </a:lnTo>
                <a:lnTo>
                  <a:pt x="570576" y="117854"/>
                </a:lnTo>
                <a:close/>
              </a:path>
              <a:path w="603250" h="183515">
                <a:moveTo>
                  <a:pt x="603088" y="154835"/>
                </a:moveTo>
                <a:lnTo>
                  <a:pt x="437279" y="154835"/>
                </a:lnTo>
                <a:lnTo>
                  <a:pt x="437279" y="141628"/>
                </a:lnTo>
                <a:lnTo>
                  <a:pt x="603088" y="141628"/>
                </a:lnTo>
                <a:lnTo>
                  <a:pt x="603088" y="154835"/>
                </a:lnTo>
                <a:close/>
              </a:path>
            </a:pathLst>
          </a:custGeom>
          <a:solidFill>
            <a:srgbClr val="403322">
              <a:alpha val="76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553773" y="7944525"/>
            <a:ext cx="698500" cy="187325"/>
          </a:xfrm>
          <a:custGeom>
            <a:avLst/>
            <a:gdLst/>
            <a:ahLst/>
            <a:cxnLst/>
            <a:rect l="l" t="t" r="r" b="b"/>
            <a:pathLst>
              <a:path w="698500" h="187325">
                <a:moveTo>
                  <a:pt x="158696" y="176374"/>
                </a:moveTo>
                <a:lnTo>
                  <a:pt x="143660" y="176374"/>
                </a:lnTo>
                <a:lnTo>
                  <a:pt x="143660" y="0"/>
                </a:lnTo>
                <a:lnTo>
                  <a:pt x="158696" y="0"/>
                </a:lnTo>
                <a:lnTo>
                  <a:pt x="158696" y="176374"/>
                </a:lnTo>
                <a:close/>
              </a:path>
              <a:path w="698500" h="187325">
                <a:moveTo>
                  <a:pt x="117854" y="171498"/>
                </a:moveTo>
                <a:lnTo>
                  <a:pt x="103020" y="171498"/>
                </a:lnTo>
                <a:lnTo>
                  <a:pt x="103020" y="74166"/>
                </a:lnTo>
                <a:lnTo>
                  <a:pt x="74776" y="74166"/>
                </a:lnTo>
                <a:lnTo>
                  <a:pt x="74776" y="61162"/>
                </a:lnTo>
                <a:lnTo>
                  <a:pt x="103020" y="61162"/>
                </a:lnTo>
                <a:lnTo>
                  <a:pt x="103020" y="3047"/>
                </a:lnTo>
                <a:lnTo>
                  <a:pt x="117854" y="3047"/>
                </a:lnTo>
                <a:lnTo>
                  <a:pt x="117854" y="171498"/>
                </a:lnTo>
                <a:close/>
              </a:path>
              <a:path w="698500" h="187325">
                <a:moveTo>
                  <a:pt x="10972" y="137157"/>
                </a:moveTo>
                <a:lnTo>
                  <a:pt x="0" y="127607"/>
                </a:lnTo>
                <a:lnTo>
                  <a:pt x="8816" y="115872"/>
                </a:lnTo>
                <a:lnTo>
                  <a:pt x="14147" y="108405"/>
                </a:lnTo>
                <a:lnTo>
                  <a:pt x="32176" y="73554"/>
                </a:lnTo>
                <a:lnTo>
                  <a:pt x="37591" y="14426"/>
                </a:lnTo>
                <a:lnTo>
                  <a:pt x="52424" y="14426"/>
                </a:lnTo>
                <a:lnTo>
                  <a:pt x="52335" y="46789"/>
                </a:lnTo>
                <a:lnTo>
                  <a:pt x="51713" y="56056"/>
                </a:lnTo>
                <a:lnTo>
                  <a:pt x="50024" y="64372"/>
                </a:lnTo>
                <a:lnTo>
                  <a:pt x="46735" y="75792"/>
                </a:lnTo>
                <a:lnTo>
                  <a:pt x="47344" y="76402"/>
                </a:lnTo>
                <a:lnTo>
                  <a:pt x="58259" y="76402"/>
                </a:lnTo>
                <a:lnTo>
                  <a:pt x="63090" y="83513"/>
                </a:lnTo>
                <a:lnTo>
                  <a:pt x="43687" y="83513"/>
                </a:lnTo>
                <a:lnTo>
                  <a:pt x="43041" y="85028"/>
                </a:lnTo>
                <a:lnTo>
                  <a:pt x="23113" y="120724"/>
                </a:lnTo>
                <a:lnTo>
                  <a:pt x="18490" y="127102"/>
                </a:lnTo>
                <a:lnTo>
                  <a:pt x="10972" y="137157"/>
                </a:lnTo>
                <a:close/>
              </a:path>
              <a:path w="698500" h="187325">
                <a:moveTo>
                  <a:pt x="58259" y="76402"/>
                </a:moveTo>
                <a:lnTo>
                  <a:pt x="47344" y="76402"/>
                </a:lnTo>
                <a:lnTo>
                  <a:pt x="49580" y="74573"/>
                </a:lnTo>
                <a:lnTo>
                  <a:pt x="51205" y="73150"/>
                </a:lnTo>
                <a:lnTo>
                  <a:pt x="56285" y="73150"/>
                </a:lnTo>
                <a:lnTo>
                  <a:pt x="57707" y="75589"/>
                </a:lnTo>
                <a:lnTo>
                  <a:pt x="58259" y="76402"/>
                </a:lnTo>
                <a:close/>
              </a:path>
              <a:path w="698500" h="187325">
                <a:moveTo>
                  <a:pt x="79246" y="134109"/>
                </a:moveTo>
                <a:lnTo>
                  <a:pt x="46735" y="84733"/>
                </a:lnTo>
                <a:lnTo>
                  <a:pt x="46125" y="83513"/>
                </a:lnTo>
                <a:lnTo>
                  <a:pt x="63090" y="83513"/>
                </a:lnTo>
                <a:lnTo>
                  <a:pt x="90828" y="124356"/>
                </a:lnTo>
                <a:lnTo>
                  <a:pt x="79246" y="134109"/>
                </a:lnTo>
                <a:close/>
              </a:path>
              <a:path w="698500" h="187325">
                <a:moveTo>
                  <a:pt x="335274" y="109726"/>
                </a:moveTo>
                <a:lnTo>
                  <a:pt x="319831" y="109726"/>
                </a:lnTo>
                <a:lnTo>
                  <a:pt x="319831" y="0"/>
                </a:lnTo>
                <a:lnTo>
                  <a:pt x="335274" y="0"/>
                </a:lnTo>
                <a:lnTo>
                  <a:pt x="335274" y="109726"/>
                </a:lnTo>
                <a:close/>
              </a:path>
              <a:path w="698500" h="187325">
                <a:moveTo>
                  <a:pt x="216811" y="100988"/>
                </a:moveTo>
                <a:lnTo>
                  <a:pt x="195678" y="100988"/>
                </a:lnTo>
                <a:lnTo>
                  <a:pt x="195678" y="8940"/>
                </a:lnTo>
                <a:lnTo>
                  <a:pt x="277770" y="8940"/>
                </a:lnTo>
                <a:lnTo>
                  <a:pt x="277770" y="21538"/>
                </a:lnTo>
                <a:lnTo>
                  <a:pt x="210715" y="21538"/>
                </a:lnTo>
                <a:lnTo>
                  <a:pt x="210715" y="48157"/>
                </a:lnTo>
                <a:lnTo>
                  <a:pt x="274925" y="48157"/>
                </a:lnTo>
                <a:lnTo>
                  <a:pt x="274925" y="60552"/>
                </a:lnTo>
                <a:lnTo>
                  <a:pt x="210715" y="60552"/>
                </a:lnTo>
                <a:lnTo>
                  <a:pt x="210715" y="88390"/>
                </a:lnTo>
                <a:lnTo>
                  <a:pt x="296332" y="88390"/>
                </a:lnTo>
                <a:lnTo>
                  <a:pt x="297276" y="94689"/>
                </a:lnTo>
                <a:lnTo>
                  <a:pt x="278074" y="98331"/>
                </a:lnTo>
                <a:lnTo>
                  <a:pt x="263292" y="100201"/>
                </a:lnTo>
                <a:lnTo>
                  <a:pt x="245385" y="100890"/>
                </a:lnTo>
                <a:lnTo>
                  <a:pt x="216811" y="100988"/>
                </a:lnTo>
                <a:close/>
              </a:path>
              <a:path w="698500" h="187325">
                <a:moveTo>
                  <a:pt x="296332" y="88390"/>
                </a:moveTo>
                <a:lnTo>
                  <a:pt x="217014" y="88390"/>
                </a:lnTo>
                <a:lnTo>
                  <a:pt x="243613" y="88298"/>
                </a:lnTo>
                <a:lnTo>
                  <a:pt x="260650" y="87654"/>
                </a:lnTo>
                <a:lnTo>
                  <a:pt x="275477" y="85904"/>
                </a:lnTo>
                <a:lnTo>
                  <a:pt x="295448" y="82497"/>
                </a:lnTo>
                <a:lnTo>
                  <a:pt x="296332" y="88390"/>
                </a:lnTo>
                <a:close/>
              </a:path>
              <a:path w="698500" h="187325">
                <a:moveTo>
                  <a:pt x="279395" y="186941"/>
                </a:moveTo>
                <a:lnTo>
                  <a:pt x="234895" y="177594"/>
                </a:lnTo>
                <a:lnTo>
                  <a:pt x="222094" y="161135"/>
                </a:lnTo>
                <a:lnTo>
                  <a:pt x="222094" y="140002"/>
                </a:lnTo>
                <a:lnTo>
                  <a:pt x="255550" y="116371"/>
                </a:lnTo>
                <a:lnTo>
                  <a:pt x="279395" y="114399"/>
                </a:lnTo>
                <a:lnTo>
                  <a:pt x="290287" y="114472"/>
                </a:lnTo>
                <a:lnTo>
                  <a:pt x="325932" y="126591"/>
                </a:lnTo>
                <a:lnTo>
                  <a:pt x="279395" y="126591"/>
                </a:lnTo>
                <a:lnTo>
                  <a:pt x="267370" y="126693"/>
                </a:lnTo>
                <a:lnTo>
                  <a:pt x="260155" y="127404"/>
                </a:lnTo>
                <a:lnTo>
                  <a:pt x="254864" y="129334"/>
                </a:lnTo>
                <a:lnTo>
                  <a:pt x="248611" y="133093"/>
                </a:lnTo>
                <a:lnTo>
                  <a:pt x="238349" y="139596"/>
                </a:lnTo>
                <a:lnTo>
                  <a:pt x="238349" y="161541"/>
                </a:lnTo>
                <a:lnTo>
                  <a:pt x="326034" y="174546"/>
                </a:lnTo>
                <a:lnTo>
                  <a:pt x="323692" y="177594"/>
                </a:lnTo>
                <a:lnTo>
                  <a:pt x="310789" y="182267"/>
                </a:lnTo>
                <a:lnTo>
                  <a:pt x="303041" y="184969"/>
                </a:lnTo>
                <a:lnTo>
                  <a:pt x="297188" y="186356"/>
                </a:lnTo>
                <a:lnTo>
                  <a:pt x="290287" y="186868"/>
                </a:lnTo>
                <a:lnTo>
                  <a:pt x="279395" y="186941"/>
                </a:lnTo>
                <a:close/>
              </a:path>
              <a:path w="698500" h="187325">
                <a:moveTo>
                  <a:pt x="326034" y="174546"/>
                </a:moveTo>
                <a:lnTo>
                  <a:pt x="279395" y="174546"/>
                </a:lnTo>
                <a:lnTo>
                  <a:pt x="291301" y="174444"/>
                </a:lnTo>
                <a:lnTo>
                  <a:pt x="298445" y="173733"/>
                </a:lnTo>
                <a:lnTo>
                  <a:pt x="303684" y="171802"/>
                </a:lnTo>
                <a:lnTo>
                  <a:pt x="309875" y="168043"/>
                </a:lnTo>
                <a:lnTo>
                  <a:pt x="320035" y="161541"/>
                </a:lnTo>
                <a:lnTo>
                  <a:pt x="320035" y="139596"/>
                </a:lnTo>
                <a:lnTo>
                  <a:pt x="279395" y="126591"/>
                </a:lnTo>
                <a:lnTo>
                  <a:pt x="325932" y="126591"/>
                </a:lnTo>
                <a:lnTo>
                  <a:pt x="336493" y="140002"/>
                </a:lnTo>
                <a:lnTo>
                  <a:pt x="336493" y="160931"/>
                </a:lnTo>
                <a:lnTo>
                  <a:pt x="326034" y="174546"/>
                </a:lnTo>
                <a:close/>
              </a:path>
              <a:path w="698500" h="187325">
                <a:moveTo>
                  <a:pt x="507585" y="106881"/>
                </a:moveTo>
                <a:lnTo>
                  <a:pt x="492142" y="106881"/>
                </a:lnTo>
                <a:lnTo>
                  <a:pt x="492142" y="0"/>
                </a:lnTo>
                <a:lnTo>
                  <a:pt x="507585" y="0"/>
                </a:lnTo>
                <a:lnTo>
                  <a:pt x="507585" y="45922"/>
                </a:lnTo>
                <a:lnTo>
                  <a:pt x="535830" y="45922"/>
                </a:lnTo>
                <a:lnTo>
                  <a:pt x="535830" y="58927"/>
                </a:lnTo>
                <a:lnTo>
                  <a:pt x="507585" y="58927"/>
                </a:lnTo>
                <a:lnTo>
                  <a:pt x="507585" y="106881"/>
                </a:lnTo>
                <a:close/>
              </a:path>
              <a:path w="698500" h="187325">
                <a:moveTo>
                  <a:pt x="463491" y="24586"/>
                </a:moveTo>
                <a:lnTo>
                  <a:pt x="370631" y="24586"/>
                </a:lnTo>
                <a:lnTo>
                  <a:pt x="370631" y="11582"/>
                </a:lnTo>
                <a:lnTo>
                  <a:pt x="463491" y="11582"/>
                </a:lnTo>
                <a:lnTo>
                  <a:pt x="463491" y="24586"/>
                </a:lnTo>
                <a:close/>
              </a:path>
              <a:path w="698500" h="187325">
                <a:moveTo>
                  <a:pt x="376726" y="102004"/>
                </a:moveTo>
                <a:lnTo>
                  <a:pt x="365347" y="92251"/>
                </a:lnTo>
                <a:lnTo>
                  <a:pt x="375361" y="84107"/>
                </a:lnTo>
                <a:lnTo>
                  <a:pt x="381451" y="78916"/>
                </a:lnTo>
                <a:lnTo>
                  <a:pt x="386093" y="74449"/>
                </a:lnTo>
                <a:lnTo>
                  <a:pt x="391763" y="68477"/>
                </a:lnTo>
                <a:lnTo>
                  <a:pt x="401110" y="58520"/>
                </a:lnTo>
                <a:lnTo>
                  <a:pt x="409441" y="38810"/>
                </a:lnTo>
                <a:lnTo>
                  <a:pt x="409441" y="24586"/>
                </a:lnTo>
                <a:lnTo>
                  <a:pt x="424884" y="24586"/>
                </a:lnTo>
                <a:lnTo>
                  <a:pt x="424773" y="37194"/>
                </a:lnTo>
                <a:lnTo>
                  <a:pt x="423995" y="43712"/>
                </a:lnTo>
                <a:lnTo>
                  <a:pt x="421884" y="49659"/>
                </a:lnTo>
                <a:lnTo>
                  <a:pt x="417772" y="57911"/>
                </a:lnTo>
                <a:lnTo>
                  <a:pt x="418991" y="58520"/>
                </a:lnTo>
                <a:lnTo>
                  <a:pt x="433573" y="58520"/>
                </a:lnTo>
                <a:lnTo>
                  <a:pt x="439786" y="63803"/>
                </a:lnTo>
                <a:lnTo>
                  <a:pt x="414724" y="63803"/>
                </a:lnTo>
                <a:lnTo>
                  <a:pt x="413505" y="65022"/>
                </a:lnTo>
                <a:lnTo>
                  <a:pt x="408222" y="72947"/>
                </a:lnTo>
                <a:lnTo>
                  <a:pt x="394528" y="86288"/>
                </a:lnTo>
                <a:lnTo>
                  <a:pt x="390417" y="90117"/>
                </a:lnTo>
                <a:lnTo>
                  <a:pt x="385200" y="94708"/>
                </a:lnTo>
                <a:lnTo>
                  <a:pt x="376726" y="102004"/>
                </a:lnTo>
                <a:close/>
              </a:path>
              <a:path w="698500" h="187325">
                <a:moveTo>
                  <a:pt x="433573" y="58520"/>
                </a:moveTo>
                <a:lnTo>
                  <a:pt x="418991" y="58520"/>
                </a:lnTo>
                <a:lnTo>
                  <a:pt x="422039" y="56285"/>
                </a:lnTo>
                <a:lnTo>
                  <a:pt x="424274" y="54456"/>
                </a:lnTo>
                <a:lnTo>
                  <a:pt x="428745" y="54456"/>
                </a:lnTo>
                <a:lnTo>
                  <a:pt x="431183" y="56488"/>
                </a:lnTo>
                <a:lnTo>
                  <a:pt x="433573" y="58520"/>
                </a:lnTo>
                <a:close/>
              </a:path>
              <a:path w="698500" h="187325">
                <a:moveTo>
                  <a:pt x="457802" y="98956"/>
                </a:moveTo>
                <a:lnTo>
                  <a:pt x="419195" y="65022"/>
                </a:lnTo>
                <a:lnTo>
                  <a:pt x="417975" y="63803"/>
                </a:lnTo>
                <a:lnTo>
                  <a:pt x="439786" y="63803"/>
                </a:lnTo>
                <a:lnTo>
                  <a:pt x="469181" y="88797"/>
                </a:lnTo>
                <a:lnTo>
                  <a:pt x="457802" y="98956"/>
                </a:lnTo>
                <a:close/>
              </a:path>
              <a:path w="698500" h="187325">
                <a:moveTo>
                  <a:pt x="507585" y="185315"/>
                </a:moveTo>
                <a:lnTo>
                  <a:pt x="492345" y="185315"/>
                </a:lnTo>
                <a:lnTo>
                  <a:pt x="492345" y="130858"/>
                </a:lnTo>
                <a:lnTo>
                  <a:pt x="393185" y="130858"/>
                </a:lnTo>
                <a:lnTo>
                  <a:pt x="393185" y="117854"/>
                </a:lnTo>
                <a:lnTo>
                  <a:pt x="507585" y="117854"/>
                </a:lnTo>
                <a:lnTo>
                  <a:pt x="507585" y="185315"/>
                </a:lnTo>
                <a:close/>
              </a:path>
              <a:path w="698500" h="187325">
                <a:moveTo>
                  <a:pt x="697981" y="42264"/>
                </a:moveTo>
                <a:lnTo>
                  <a:pt x="682538" y="42264"/>
                </a:lnTo>
                <a:lnTo>
                  <a:pt x="682538" y="0"/>
                </a:lnTo>
                <a:lnTo>
                  <a:pt x="697981" y="0"/>
                </a:lnTo>
                <a:lnTo>
                  <a:pt x="697981" y="42264"/>
                </a:lnTo>
                <a:close/>
              </a:path>
              <a:path w="698500" h="187325">
                <a:moveTo>
                  <a:pt x="597398" y="92454"/>
                </a:moveTo>
                <a:lnTo>
                  <a:pt x="583987" y="92454"/>
                </a:lnTo>
                <a:lnTo>
                  <a:pt x="563058" y="81888"/>
                </a:lnTo>
                <a:lnTo>
                  <a:pt x="551273" y="62178"/>
                </a:lnTo>
                <a:lnTo>
                  <a:pt x="551273" y="35762"/>
                </a:lnTo>
                <a:lnTo>
                  <a:pt x="563058" y="16052"/>
                </a:lnTo>
                <a:lnTo>
                  <a:pt x="583987" y="5486"/>
                </a:lnTo>
                <a:lnTo>
                  <a:pt x="597398" y="5486"/>
                </a:lnTo>
                <a:lnTo>
                  <a:pt x="631928" y="18084"/>
                </a:lnTo>
                <a:lnTo>
                  <a:pt x="583987" y="18084"/>
                </a:lnTo>
                <a:lnTo>
                  <a:pt x="567528" y="33121"/>
                </a:lnTo>
                <a:lnTo>
                  <a:pt x="567528" y="64819"/>
                </a:lnTo>
                <a:lnTo>
                  <a:pt x="583987" y="79856"/>
                </a:lnTo>
                <a:lnTo>
                  <a:pt x="631744" y="79856"/>
                </a:lnTo>
                <a:lnTo>
                  <a:pt x="628690" y="82396"/>
                </a:lnTo>
                <a:lnTo>
                  <a:pt x="621115" y="88211"/>
                </a:lnTo>
                <a:lnTo>
                  <a:pt x="615330" y="91197"/>
                </a:lnTo>
                <a:lnTo>
                  <a:pt x="608403" y="92297"/>
                </a:lnTo>
                <a:lnTo>
                  <a:pt x="597398" y="92454"/>
                </a:lnTo>
                <a:close/>
              </a:path>
              <a:path w="698500" h="187325">
                <a:moveTo>
                  <a:pt x="631744" y="79856"/>
                </a:moveTo>
                <a:lnTo>
                  <a:pt x="610809" y="79856"/>
                </a:lnTo>
                <a:lnTo>
                  <a:pt x="627471" y="64819"/>
                </a:lnTo>
                <a:lnTo>
                  <a:pt x="627471" y="33121"/>
                </a:lnTo>
                <a:lnTo>
                  <a:pt x="610809" y="18084"/>
                </a:lnTo>
                <a:lnTo>
                  <a:pt x="631928" y="18084"/>
                </a:lnTo>
                <a:lnTo>
                  <a:pt x="635848" y="21305"/>
                </a:lnTo>
                <a:lnTo>
                  <a:pt x="639803" y="26098"/>
                </a:lnTo>
                <a:lnTo>
                  <a:pt x="641833" y="32243"/>
                </a:lnTo>
                <a:lnTo>
                  <a:pt x="643321" y="42264"/>
                </a:lnTo>
                <a:lnTo>
                  <a:pt x="697981" y="42264"/>
                </a:lnTo>
                <a:lnTo>
                  <a:pt x="697981" y="55066"/>
                </a:lnTo>
                <a:lnTo>
                  <a:pt x="643321" y="55066"/>
                </a:lnTo>
                <a:lnTo>
                  <a:pt x="641949" y="65208"/>
                </a:lnTo>
                <a:lnTo>
                  <a:pt x="639968" y="71436"/>
                </a:lnTo>
                <a:lnTo>
                  <a:pt x="636006" y="76311"/>
                </a:lnTo>
                <a:lnTo>
                  <a:pt x="631744" y="79856"/>
                </a:lnTo>
                <a:close/>
              </a:path>
              <a:path w="698500" h="187325">
                <a:moveTo>
                  <a:pt x="697981" y="97940"/>
                </a:moveTo>
                <a:lnTo>
                  <a:pt x="682538" y="97940"/>
                </a:lnTo>
                <a:lnTo>
                  <a:pt x="682538" y="55066"/>
                </a:lnTo>
                <a:lnTo>
                  <a:pt x="697981" y="55066"/>
                </a:lnTo>
                <a:lnTo>
                  <a:pt x="697981" y="97940"/>
                </a:lnTo>
                <a:close/>
              </a:path>
              <a:path w="698500" h="187325">
                <a:moveTo>
                  <a:pt x="697981" y="183689"/>
                </a:moveTo>
                <a:lnTo>
                  <a:pt x="591709" y="183689"/>
                </a:lnTo>
                <a:lnTo>
                  <a:pt x="586426" y="178406"/>
                </a:lnTo>
                <a:lnTo>
                  <a:pt x="586426" y="109319"/>
                </a:lnTo>
                <a:lnTo>
                  <a:pt x="601462" y="109319"/>
                </a:lnTo>
                <a:lnTo>
                  <a:pt x="601462" y="132687"/>
                </a:lnTo>
                <a:lnTo>
                  <a:pt x="697981" y="132687"/>
                </a:lnTo>
                <a:lnTo>
                  <a:pt x="697981" y="145895"/>
                </a:lnTo>
                <a:lnTo>
                  <a:pt x="601462" y="145895"/>
                </a:lnTo>
                <a:lnTo>
                  <a:pt x="601462" y="170482"/>
                </a:lnTo>
                <a:lnTo>
                  <a:pt x="697981" y="170482"/>
                </a:lnTo>
                <a:lnTo>
                  <a:pt x="697981" y="183689"/>
                </a:lnTo>
                <a:close/>
              </a:path>
              <a:path w="698500" h="187325">
                <a:moveTo>
                  <a:pt x="697981" y="132687"/>
                </a:moveTo>
                <a:lnTo>
                  <a:pt x="682538" y="132687"/>
                </a:lnTo>
                <a:lnTo>
                  <a:pt x="682538" y="109319"/>
                </a:lnTo>
                <a:lnTo>
                  <a:pt x="697981" y="109319"/>
                </a:lnTo>
                <a:lnTo>
                  <a:pt x="697981" y="132687"/>
                </a:lnTo>
                <a:close/>
              </a:path>
              <a:path w="698500" h="187325">
                <a:moveTo>
                  <a:pt x="697981" y="170482"/>
                </a:moveTo>
                <a:lnTo>
                  <a:pt x="682538" y="170482"/>
                </a:lnTo>
                <a:lnTo>
                  <a:pt x="682538" y="145895"/>
                </a:lnTo>
                <a:lnTo>
                  <a:pt x="697981" y="145895"/>
                </a:lnTo>
                <a:lnTo>
                  <a:pt x="697981" y="170482"/>
                </a:lnTo>
                <a:close/>
              </a:path>
            </a:pathLst>
          </a:custGeom>
          <a:solidFill>
            <a:srgbClr val="403322">
              <a:alpha val="76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334188" y="7944525"/>
            <a:ext cx="333375" cy="187325"/>
          </a:xfrm>
          <a:custGeom>
            <a:avLst/>
            <a:gdLst/>
            <a:ahLst/>
            <a:cxnLst/>
            <a:rect l="l" t="t" r="r" b="b"/>
            <a:pathLst>
              <a:path w="333375" h="187325">
                <a:moveTo>
                  <a:pt x="146708" y="133906"/>
                </a:moveTo>
                <a:lnTo>
                  <a:pt x="131061" y="133906"/>
                </a:lnTo>
                <a:lnTo>
                  <a:pt x="131061" y="0"/>
                </a:lnTo>
                <a:lnTo>
                  <a:pt x="146708" y="0"/>
                </a:lnTo>
                <a:lnTo>
                  <a:pt x="146708" y="133906"/>
                </a:lnTo>
                <a:close/>
              </a:path>
              <a:path w="333375" h="187325">
                <a:moveTo>
                  <a:pt x="99363" y="26009"/>
                </a:moveTo>
                <a:lnTo>
                  <a:pt x="5689" y="26009"/>
                </a:lnTo>
                <a:lnTo>
                  <a:pt x="5689" y="13207"/>
                </a:lnTo>
                <a:lnTo>
                  <a:pt x="99363" y="13207"/>
                </a:lnTo>
                <a:lnTo>
                  <a:pt x="99363" y="26009"/>
                </a:lnTo>
                <a:close/>
              </a:path>
              <a:path w="333375" h="187325">
                <a:moveTo>
                  <a:pt x="11379" y="107897"/>
                </a:moveTo>
                <a:lnTo>
                  <a:pt x="0" y="97940"/>
                </a:lnTo>
                <a:lnTo>
                  <a:pt x="10132" y="89316"/>
                </a:lnTo>
                <a:lnTo>
                  <a:pt x="16293" y="83805"/>
                </a:lnTo>
                <a:lnTo>
                  <a:pt x="20988" y="79038"/>
                </a:lnTo>
                <a:lnTo>
                  <a:pt x="26720" y="72642"/>
                </a:lnTo>
                <a:lnTo>
                  <a:pt x="36169" y="61975"/>
                </a:lnTo>
                <a:lnTo>
                  <a:pt x="44703" y="41248"/>
                </a:lnTo>
                <a:lnTo>
                  <a:pt x="44703" y="26009"/>
                </a:lnTo>
                <a:lnTo>
                  <a:pt x="60146" y="26009"/>
                </a:lnTo>
                <a:lnTo>
                  <a:pt x="60035" y="39645"/>
                </a:lnTo>
                <a:lnTo>
                  <a:pt x="59257" y="46608"/>
                </a:lnTo>
                <a:lnTo>
                  <a:pt x="57145" y="52770"/>
                </a:lnTo>
                <a:lnTo>
                  <a:pt x="53034" y="61162"/>
                </a:lnTo>
                <a:lnTo>
                  <a:pt x="54050" y="61771"/>
                </a:lnTo>
                <a:lnTo>
                  <a:pt x="68951" y="61771"/>
                </a:lnTo>
                <a:lnTo>
                  <a:pt x="74850" y="67054"/>
                </a:lnTo>
                <a:lnTo>
                  <a:pt x="49986" y="67054"/>
                </a:lnTo>
                <a:lnTo>
                  <a:pt x="48767" y="68274"/>
                </a:lnTo>
                <a:lnTo>
                  <a:pt x="43280" y="76808"/>
                </a:lnTo>
                <a:lnTo>
                  <a:pt x="29581" y="91124"/>
                </a:lnTo>
                <a:lnTo>
                  <a:pt x="25425" y="95223"/>
                </a:lnTo>
                <a:lnTo>
                  <a:pt x="20087" y="100122"/>
                </a:lnTo>
                <a:lnTo>
                  <a:pt x="11379" y="107897"/>
                </a:lnTo>
                <a:close/>
              </a:path>
              <a:path w="333375" h="187325">
                <a:moveTo>
                  <a:pt x="68951" y="61771"/>
                </a:moveTo>
                <a:lnTo>
                  <a:pt x="54050" y="61771"/>
                </a:lnTo>
                <a:lnTo>
                  <a:pt x="57301" y="59333"/>
                </a:lnTo>
                <a:lnTo>
                  <a:pt x="59536" y="57707"/>
                </a:lnTo>
                <a:lnTo>
                  <a:pt x="64413" y="57707"/>
                </a:lnTo>
                <a:lnTo>
                  <a:pt x="68951" y="61771"/>
                </a:lnTo>
                <a:close/>
              </a:path>
              <a:path w="333375" h="187325">
                <a:moveTo>
                  <a:pt x="93673" y="104239"/>
                </a:moveTo>
                <a:lnTo>
                  <a:pt x="54456" y="68274"/>
                </a:lnTo>
                <a:lnTo>
                  <a:pt x="53034" y="67054"/>
                </a:lnTo>
                <a:lnTo>
                  <a:pt x="74850" y="67054"/>
                </a:lnTo>
                <a:lnTo>
                  <a:pt x="105255" y="94283"/>
                </a:lnTo>
                <a:lnTo>
                  <a:pt x="93673" y="104239"/>
                </a:lnTo>
                <a:close/>
              </a:path>
              <a:path w="333375" h="187325">
                <a:moveTo>
                  <a:pt x="150365" y="180235"/>
                </a:moveTo>
                <a:lnTo>
                  <a:pt x="39013" y="180235"/>
                </a:lnTo>
                <a:lnTo>
                  <a:pt x="33730" y="174952"/>
                </a:lnTo>
                <a:lnTo>
                  <a:pt x="33730" y="121714"/>
                </a:lnTo>
                <a:lnTo>
                  <a:pt x="49376" y="121714"/>
                </a:lnTo>
                <a:lnTo>
                  <a:pt x="49376" y="167434"/>
                </a:lnTo>
                <a:lnTo>
                  <a:pt x="150365" y="167434"/>
                </a:lnTo>
                <a:lnTo>
                  <a:pt x="150365" y="180235"/>
                </a:lnTo>
                <a:close/>
              </a:path>
              <a:path w="333375" h="187325">
                <a:moveTo>
                  <a:pt x="332430" y="50799"/>
                </a:moveTo>
                <a:lnTo>
                  <a:pt x="317190" y="50799"/>
                </a:lnTo>
                <a:lnTo>
                  <a:pt x="317190" y="0"/>
                </a:lnTo>
                <a:lnTo>
                  <a:pt x="332430" y="0"/>
                </a:lnTo>
                <a:lnTo>
                  <a:pt x="332430" y="50799"/>
                </a:lnTo>
                <a:close/>
              </a:path>
              <a:path w="333375" h="187325">
                <a:moveTo>
                  <a:pt x="290774" y="107287"/>
                </a:moveTo>
                <a:lnTo>
                  <a:pt x="275534" y="107287"/>
                </a:lnTo>
                <a:lnTo>
                  <a:pt x="275534" y="2844"/>
                </a:lnTo>
                <a:lnTo>
                  <a:pt x="290774" y="2844"/>
                </a:lnTo>
                <a:lnTo>
                  <a:pt x="290774" y="50799"/>
                </a:lnTo>
                <a:lnTo>
                  <a:pt x="332430" y="50799"/>
                </a:lnTo>
                <a:lnTo>
                  <a:pt x="332430" y="63397"/>
                </a:lnTo>
                <a:lnTo>
                  <a:pt x="290774" y="63397"/>
                </a:lnTo>
                <a:lnTo>
                  <a:pt x="290774" y="107287"/>
                </a:lnTo>
                <a:close/>
              </a:path>
              <a:path w="333375" h="187325">
                <a:moveTo>
                  <a:pt x="332430" y="112977"/>
                </a:moveTo>
                <a:lnTo>
                  <a:pt x="317190" y="112977"/>
                </a:lnTo>
                <a:lnTo>
                  <a:pt x="317190" y="63397"/>
                </a:lnTo>
                <a:lnTo>
                  <a:pt x="332430" y="63397"/>
                </a:lnTo>
                <a:lnTo>
                  <a:pt x="332430" y="112977"/>
                </a:lnTo>
                <a:close/>
              </a:path>
              <a:path w="333375" h="187325">
                <a:moveTo>
                  <a:pt x="248712" y="19100"/>
                </a:moveTo>
                <a:lnTo>
                  <a:pt x="195678" y="19100"/>
                </a:lnTo>
                <a:lnTo>
                  <a:pt x="195678" y="6502"/>
                </a:lnTo>
                <a:lnTo>
                  <a:pt x="248712" y="6502"/>
                </a:lnTo>
                <a:lnTo>
                  <a:pt x="248712" y="19100"/>
                </a:lnTo>
                <a:close/>
              </a:path>
              <a:path w="333375" h="187325">
                <a:moveTo>
                  <a:pt x="265578" y="51205"/>
                </a:moveTo>
                <a:lnTo>
                  <a:pt x="175765" y="51205"/>
                </a:lnTo>
                <a:lnTo>
                  <a:pt x="175765" y="39013"/>
                </a:lnTo>
                <a:lnTo>
                  <a:pt x="265578" y="39013"/>
                </a:lnTo>
                <a:lnTo>
                  <a:pt x="265578" y="51205"/>
                </a:lnTo>
                <a:close/>
              </a:path>
              <a:path w="333375" h="187325">
                <a:moveTo>
                  <a:pt x="222094" y="108913"/>
                </a:moveTo>
                <a:lnTo>
                  <a:pt x="185518" y="91641"/>
                </a:lnTo>
                <a:lnTo>
                  <a:pt x="185518" y="77621"/>
                </a:lnTo>
                <a:lnTo>
                  <a:pt x="185753" y="67051"/>
                </a:lnTo>
                <a:lnTo>
                  <a:pt x="187398" y="60882"/>
                </a:lnTo>
                <a:lnTo>
                  <a:pt x="191862" y="56733"/>
                </a:lnTo>
                <a:lnTo>
                  <a:pt x="200555" y="52221"/>
                </a:lnTo>
                <a:lnTo>
                  <a:pt x="200555" y="51205"/>
                </a:lnTo>
                <a:lnTo>
                  <a:pt x="243633" y="51205"/>
                </a:lnTo>
                <a:lnTo>
                  <a:pt x="243633" y="52221"/>
                </a:lnTo>
                <a:lnTo>
                  <a:pt x="244416" y="52627"/>
                </a:lnTo>
                <a:lnTo>
                  <a:pt x="212340" y="52627"/>
                </a:lnTo>
                <a:lnTo>
                  <a:pt x="199742" y="62991"/>
                </a:lnTo>
                <a:lnTo>
                  <a:pt x="199742" y="85952"/>
                </a:lnTo>
                <a:lnTo>
                  <a:pt x="212340" y="96315"/>
                </a:lnTo>
                <a:lnTo>
                  <a:pt x="253116" y="96315"/>
                </a:lnTo>
                <a:lnTo>
                  <a:pt x="248408" y="100277"/>
                </a:lnTo>
                <a:lnTo>
                  <a:pt x="242224" y="105270"/>
                </a:lnTo>
                <a:lnTo>
                  <a:pt x="237422" y="107834"/>
                </a:lnTo>
                <a:lnTo>
                  <a:pt x="231534" y="108778"/>
                </a:lnTo>
                <a:lnTo>
                  <a:pt x="222094" y="108913"/>
                </a:lnTo>
                <a:close/>
              </a:path>
              <a:path w="333375" h="187325">
                <a:moveTo>
                  <a:pt x="253116" y="96315"/>
                </a:moveTo>
                <a:lnTo>
                  <a:pt x="231847" y="96315"/>
                </a:lnTo>
                <a:lnTo>
                  <a:pt x="244648" y="85952"/>
                </a:lnTo>
                <a:lnTo>
                  <a:pt x="244648" y="62991"/>
                </a:lnTo>
                <a:lnTo>
                  <a:pt x="231847" y="52627"/>
                </a:lnTo>
                <a:lnTo>
                  <a:pt x="244416" y="52627"/>
                </a:lnTo>
                <a:lnTo>
                  <a:pt x="252326" y="56733"/>
                </a:lnTo>
                <a:lnTo>
                  <a:pt x="256789" y="60882"/>
                </a:lnTo>
                <a:lnTo>
                  <a:pt x="258434" y="67051"/>
                </a:lnTo>
                <a:lnTo>
                  <a:pt x="258669" y="77621"/>
                </a:lnTo>
                <a:lnTo>
                  <a:pt x="258669" y="91641"/>
                </a:lnTo>
                <a:lnTo>
                  <a:pt x="253116" y="96315"/>
                </a:lnTo>
                <a:close/>
              </a:path>
              <a:path w="333375" h="187325">
                <a:moveTo>
                  <a:pt x="275738" y="186941"/>
                </a:moveTo>
                <a:lnTo>
                  <a:pt x="230831" y="178000"/>
                </a:lnTo>
                <a:lnTo>
                  <a:pt x="217827" y="162151"/>
                </a:lnTo>
                <a:lnTo>
                  <a:pt x="217827" y="141831"/>
                </a:lnTo>
                <a:lnTo>
                  <a:pt x="251806" y="118927"/>
                </a:lnTo>
                <a:lnTo>
                  <a:pt x="275738" y="117041"/>
                </a:lnTo>
                <a:lnTo>
                  <a:pt x="286747" y="117111"/>
                </a:lnTo>
                <a:lnTo>
                  <a:pt x="323072" y="129436"/>
                </a:lnTo>
                <a:lnTo>
                  <a:pt x="275738" y="129436"/>
                </a:lnTo>
                <a:lnTo>
                  <a:pt x="263593" y="129531"/>
                </a:lnTo>
                <a:lnTo>
                  <a:pt x="256307" y="130198"/>
                </a:lnTo>
                <a:lnTo>
                  <a:pt x="250963" y="132008"/>
                </a:lnTo>
                <a:lnTo>
                  <a:pt x="244648" y="135532"/>
                </a:lnTo>
                <a:lnTo>
                  <a:pt x="234285" y="141628"/>
                </a:lnTo>
                <a:lnTo>
                  <a:pt x="234285" y="162354"/>
                </a:lnTo>
                <a:lnTo>
                  <a:pt x="323072" y="174546"/>
                </a:lnTo>
                <a:lnTo>
                  <a:pt x="320238" y="178000"/>
                </a:lnTo>
                <a:lnTo>
                  <a:pt x="307335" y="182470"/>
                </a:lnTo>
                <a:lnTo>
                  <a:pt x="299583" y="185055"/>
                </a:lnTo>
                <a:lnTo>
                  <a:pt x="293708" y="186382"/>
                </a:lnTo>
                <a:lnTo>
                  <a:pt x="286747" y="186871"/>
                </a:lnTo>
                <a:lnTo>
                  <a:pt x="275738" y="186941"/>
                </a:lnTo>
                <a:close/>
              </a:path>
              <a:path w="333375" h="187325">
                <a:moveTo>
                  <a:pt x="323072" y="174546"/>
                </a:moveTo>
                <a:lnTo>
                  <a:pt x="275738" y="174546"/>
                </a:lnTo>
                <a:lnTo>
                  <a:pt x="287880" y="174450"/>
                </a:lnTo>
                <a:lnTo>
                  <a:pt x="295156" y="173784"/>
                </a:lnTo>
                <a:lnTo>
                  <a:pt x="300469" y="171974"/>
                </a:lnTo>
                <a:lnTo>
                  <a:pt x="306725" y="168450"/>
                </a:lnTo>
                <a:lnTo>
                  <a:pt x="316987" y="162354"/>
                </a:lnTo>
                <a:lnTo>
                  <a:pt x="316987" y="141628"/>
                </a:lnTo>
                <a:lnTo>
                  <a:pt x="275738" y="129436"/>
                </a:lnTo>
                <a:lnTo>
                  <a:pt x="323072" y="129436"/>
                </a:lnTo>
                <a:lnTo>
                  <a:pt x="333242" y="141831"/>
                </a:lnTo>
                <a:lnTo>
                  <a:pt x="333242" y="162151"/>
                </a:lnTo>
                <a:lnTo>
                  <a:pt x="323072" y="174546"/>
                </a:lnTo>
                <a:close/>
              </a:path>
            </a:pathLst>
          </a:custGeom>
          <a:solidFill>
            <a:srgbClr val="403322">
              <a:alpha val="76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884543" y="6772483"/>
            <a:ext cx="208279" cy="0"/>
          </a:xfrm>
          <a:custGeom>
            <a:avLst/>
            <a:gdLst/>
            <a:ahLst/>
            <a:cxnLst/>
            <a:rect l="l" t="t" r="r" b="b"/>
            <a:pathLst>
              <a:path w="208280">
                <a:moveTo>
                  <a:pt x="0" y="0"/>
                </a:moveTo>
                <a:lnTo>
                  <a:pt x="208274" y="0"/>
                </a:lnTo>
              </a:path>
            </a:pathLst>
          </a:custGeom>
          <a:ln w="21843">
            <a:solidFill>
              <a:srgbClr val="40332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922643" y="6097173"/>
            <a:ext cx="1099820" cy="236220"/>
          </a:xfrm>
          <a:custGeom>
            <a:avLst/>
            <a:gdLst/>
            <a:ahLst/>
            <a:cxnLst/>
            <a:rect l="l" t="t" r="r" b="b"/>
            <a:pathLst>
              <a:path w="1099820" h="236220">
                <a:moveTo>
                  <a:pt x="144268" y="21081"/>
                </a:moveTo>
                <a:lnTo>
                  <a:pt x="64006" y="21081"/>
                </a:lnTo>
                <a:lnTo>
                  <a:pt x="64006" y="1015"/>
                </a:lnTo>
                <a:lnTo>
                  <a:pt x="144268" y="1015"/>
                </a:lnTo>
                <a:lnTo>
                  <a:pt x="144268" y="21081"/>
                </a:lnTo>
                <a:close/>
              </a:path>
              <a:path w="1099820" h="236220">
                <a:moveTo>
                  <a:pt x="193797" y="57656"/>
                </a:moveTo>
                <a:lnTo>
                  <a:pt x="14477" y="57656"/>
                </a:lnTo>
                <a:lnTo>
                  <a:pt x="14477" y="38353"/>
                </a:lnTo>
                <a:lnTo>
                  <a:pt x="193797" y="38353"/>
                </a:lnTo>
                <a:lnTo>
                  <a:pt x="193797" y="57656"/>
                </a:lnTo>
                <a:close/>
              </a:path>
              <a:path w="1099820" h="236220">
                <a:moveTo>
                  <a:pt x="116837" y="127758"/>
                </a:moveTo>
                <a:lnTo>
                  <a:pt x="91437" y="127758"/>
                </a:lnTo>
                <a:lnTo>
                  <a:pt x="91437" y="114043"/>
                </a:lnTo>
                <a:lnTo>
                  <a:pt x="75078" y="112880"/>
                </a:lnTo>
                <a:lnTo>
                  <a:pt x="65339" y="111407"/>
                </a:lnTo>
                <a:lnTo>
                  <a:pt x="58362" y="108649"/>
                </a:lnTo>
                <a:lnTo>
                  <a:pt x="50290" y="103629"/>
                </a:lnTo>
                <a:lnTo>
                  <a:pt x="37083" y="94993"/>
                </a:lnTo>
                <a:lnTo>
                  <a:pt x="37083" y="82801"/>
                </a:lnTo>
                <a:lnTo>
                  <a:pt x="37408" y="72860"/>
                </a:lnTo>
                <a:lnTo>
                  <a:pt x="39686" y="67086"/>
                </a:lnTo>
                <a:lnTo>
                  <a:pt x="45869" y="63264"/>
                </a:lnTo>
                <a:lnTo>
                  <a:pt x="57910" y="59180"/>
                </a:lnTo>
                <a:lnTo>
                  <a:pt x="57910" y="57656"/>
                </a:lnTo>
                <a:lnTo>
                  <a:pt x="150364" y="57656"/>
                </a:lnTo>
                <a:lnTo>
                  <a:pt x="150364" y="58418"/>
                </a:lnTo>
                <a:lnTo>
                  <a:pt x="96771" y="58418"/>
                </a:lnTo>
                <a:lnTo>
                  <a:pt x="86653" y="58495"/>
                </a:lnTo>
                <a:lnTo>
                  <a:pt x="80595" y="59037"/>
                </a:lnTo>
                <a:lnTo>
                  <a:pt x="76180" y="60508"/>
                </a:lnTo>
                <a:lnTo>
                  <a:pt x="70991" y="63371"/>
                </a:lnTo>
                <a:lnTo>
                  <a:pt x="62482" y="68324"/>
                </a:lnTo>
                <a:lnTo>
                  <a:pt x="62482" y="84579"/>
                </a:lnTo>
                <a:lnTo>
                  <a:pt x="171191" y="94485"/>
                </a:lnTo>
                <a:lnTo>
                  <a:pt x="171191" y="94993"/>
                </a:lnTo>
                <a:lnTo>
                  <a:pt x="133195" y="112880"/>
                </a:lnTo>
                <a:lnTo>
                  <a:pt x="116837" y="114043"/>
                </a:lnTo>
                <a:lnTo>
                  <a:pt x="116837" y="127758"/>
                </a:lnTo>
                <a:close/>
              </a:path>
              <a:path w="1099820" h="236220">
                <a:moveTo>
                  <a:pt x="171191" y="94485"/>
                </a:moveTo>
                <a:lnTo>
                  <a:pt x="111503" y="94485"/>
                </a:lnTo>
                <a:lnTo>
                  <a:pt x="121623" y="94408"/>
                </a:lnTo>
                <a:lnTo>
                  <a:pt x="127695" y="93866"/>
                </a:lnTo>
                <a:lnTo>
                  <a:pt x="132148" y="92396"/>
                </a:lnTo>
                <a:lnTo>
                  <a:pt x="137410" y="89532"/>
                </a:lnTo>
                <a:lnTo>
                  <a:pt x="146046" y="84579"/>
                </a:lnTo>
                <a:lnTo>
                  <a:pt x="146046" y="68324"/>
                </a:lnTo>
                <a:lnTo>
                  <a:pt x="111503" y="58418"/>
                </a:lnTo>
                <a:lnTo>
                  <a:pt x="150364" y="58418"/>
                </a:lnTo>
                <a:lnTo>
                  <a:pt x="150364" y="59180"/>
                </a:lnTo>
                <a:lnTo>
                  <a:pt x="162405" y="63264"/>
                </a:lnTo>
                <a:lnTo>
                  <a:pt x="168588" y="67086"/>
                </a:lnTo>
                <a:lnTo>
                  <a:pt x="170866" y="72860"/>
                </a:lnTo>
                <a:lnTo>
                  <a:pt x="171191" y="82801"/>
                </a:lnTo>
                <a:lnTo>
                  <a:pt x="171191" y="94485"/>
                </a:lnTo>
                <a:close/>
              </a:path>
              <a:path w="1099820" h="236220">
                <a:moveTo>
                  <a:pt x="208274" y="148586"/>
                </a:moveTo>
                <a:lnTo>
                  <a:pt x="0" y="148586"/>
                </a:lnTo>
                <a:lnTo>
                  <a:pt x="0" y="127758"/>
                </a:lnTo>
                <a:lnTo>
                  <a:pt x="208274" y="127758"/>
                </a:lnTo>
                <a:lnTo>
                  <a:pt x="208274" y="148586"/>
                </a:lnTo>
                <a:close/>
              </a:path>
              <a:path w="1099820" h="236220">
                <a:moveTo>
                  <a:pt x="178049" y="232150"/>
                </a:moveTo>
                <a:lnTo>
                  <a:pt x="38353" y="232150"/>
                </a:lnTo>
                <a:lnTo>
                  <a:pt x="29971" y="223514"/>
                </a:lnTo>
                <a:lnTo>
                  <a:pt x="29971" y="164079"/>
                </a:lnTo>
                <a:lnTo>
                  <a:pt x="178049" y="164079"/>
                </a:lnTo>
                <a:lnTo>
                  <a:pt x="178049" y="183129"/>
                </a:lnTo>
                <a:lnTo>
                  <a:pt x="55116" y="183129"/>
                </a:lnTo>
                <a:lnTo>
                  <a:pt x="55116" y="213100"/>
                </a:lnTo>
                <a:lnTo>
                  <a:pt x="178049" y="213100"/>
                </a:lnTo>
                <a:lnTo>
                  <a:pt x="178049" y="232150"/>
                </a:lnTo>
                <a:close/>
              </a:path>
              <a:path w="1099820" h="236220">
                <a:moveTo>
                  <a:pt x="178049" y="213100"/>
                </a:moveTo>
                <a:lnTo>
                  <a:pt x="152904" y="213100"/>
                </a:lnTo>
                <a:lnTo>
                  <a:pt x="152904" y="183129"/>
                </a:lnTo>
                <a:lnTo>
                  <a:pt x="178049" y="183129"/>
                </a:lnTo>
                <a:lnTo>
                  <a:pt x="178049" y="213100"/>
                </a:lnTo>
                <a:close/>
              </a:path>
              <a:path w="1099820" h="236220">
                <a:moveTo>
                  <a:pt x="423915" y="222498"/>
                </a:moveTo>
                <a:lnTo>
                  <a:pt x="399786" y="222498"/>
                </a:lnTo>
                <a:lnTo>
                  <a:pt x="399786" y="0"/>
                </a:lnTo>
                <a:lnTo>
                  <a:pt x="423915" y="0"/>
                </a:lnTo>
                <a:lnTo>
                  <a:pt x="423915" y="222498"/>
                </a:lnTo>
                <a:close/>
              </a:path>
              <a:path w="1099820" h="236220">
                <a:moveTo>
                  <a:pt x="376164" y="216402"/>
                </a:moveTo>
                <a:lnTo>
                  <a:pt x="352289" y="216402"/>
                </a:lnTo>
                <a:lnTo>
                  <a:pt x="352289" y="104137"/>
                </a:lnTo>
                <a:lnTo>
                  <a:pt x="327143" y="104137"/>
                </a:lnTo>
                <a:lnTo>
                  <a:pt x="327143" y="82801"/>
                </a:lnTo>
                <a:lnTo>
                  <a:pt x="352289" y="82801"/>
                </a:lnTo>
                <a:lnTo>
                  <a:pt x="352289" y="3555"/>
                </a:lnTo>
                <a:lnTo>
                  <a:pt x="376164" y="3555"/>
                </a:lnTo>
                <a:lnTo>
                  <a:pt x="376164" y="216402"/>
                </a:lnTo>
                <a:close/>
              </a:path>
              <a:path w="1099820" h="236220">
                <a:moveTo>
                  <a:pt x="332985" y="42924"/>
                </a:moveTo>
                <a:lnTo>
                  <a:pt x="227324" y="42924"/>
                </a:lnTo>
                <a:lnTo>
                  <a:pt x="227324" y="21843"/>
                </a:lnTo>
                <a:lnTo>
                  <a:pt x="332985" y="21843"/>
                </a:lnTo>
                <a:lnTo>
                  <a:pt x="332985" y="42924"/>
                </a:lnTo>
                <a:close/>
              </a:path>
              <a:path w="1099820" h="236220">
                <a:moveTo>
                  <a:pt x="338339" y="147062"/>
                </a:moveTo>
                <a:lnTo>
                  <a:pt x="270503" y="147062"/>
                </a:lnTo>
                <a:lnTo>
                  <a:pt x="288536" y="146046"/>
                </a:lnTo>
                <a:lnTo>
                  <a:pt x="293362" y="58164"/>
                </a:lnTo>
                <a:lnTo>
                  <a:pt x="316984" y="60450"/>
                </a:lnTo>
                <a:lnTo>
                  <a:pt x="310126" y="144776"/>
                </a:lnTo>
                <a:lnTo>
                  <a:pt x="338046" y="144776"/>
                </a:lnTo>
                <a:lnTo>
                  <a:pt x="338339" y="147062"/>
                </a:lnTo>
                <a:close/>
              </a:path>
              <a:path w="1099820" h="236220">
                <a:moveTo>
                  <a:pt x="225546" y="168905"/>
                </a:moveTo>
                <a:lnTo>
                  <a:pt x="223006" y="147824"/>
                </a:lnTo>
                <a:lnTo>
                  <a:pt x="239230" y="147792"/>
                </a:lnTo>
                <a:lnTo>
                  <a:pt x="243758" y="147717"/>
                </a:lnTo>
                <a:lnTo>
                  <a:pt x="249167" y="147570"/>
                </a:lnTo>
                <a:lnTo>
                  <a:pt x="243325" y="60704"/>
                </a:lnTo>
                <a:lnTo>
                  <a:pt x="266693" y="58672"/>
                </a:lnTo>
                <a:lnTo>
                  <a:pt x="270503" y="147062"/>
                </a:lnTo>
                <a:lnTo>
                  <a:pt x="338339" y="147062"/>
                </a:lnTo>
                <a:lnTo>
                  <a:pt x="340097" y="160777"/>
                </a:lnTo>
                <a:lnTo>
                  <a:pt x="270354" y="168048"/>
                </a:lnTo>
                <a:lnTo>
                  <a:pt x="244816" y="168874"/>
                </a:lnTo>
                <a:lnTo>
                  <a:pt x="225546" y="168905"/>
                </a:lnTo>
                <a:close/>
              </a:path>
              <a:path w="1099820" h="236220">
                <a:moveTo>
                  <a:pt x="338046" y="144776"/>
                </a:moveTo>
                <a:lnTo>
                  <a:pt x="310126" y="144776"/>
                </a:lnTo>
                <a:lnTo>
                  <a:pt x="319555" y="143859"/>
                </a:lnTo>
                <a:lnTo>
                  <a:pt x="325556" y="143157"/>
                </a:lnTo>
                <a:lnTo>
                  <a:pt x="330699" y="142311"/>
                </a:lnTo>
                <a:lnTo>
                  <a:pt x="337557" y="140966"/>
                </a:lnTo>
                <a:lnTo>
                  <a:pt x="338046" y="144776"/>
                </a:lnTo>
                <a:close/>
              </a:path>
              <a:path w="1099820" h="236220">
                <a:moveTo>
                  <a:pt x="644635" y="222498"/>
                </a:moveTo>
                <a:lnTo>
                  <a:pt x="618728" y="222498"/>
                </a:lnTo>
                <a:lnTo>
                  <a:pt x="618728" y="0"/>
                </a:lnTo>
                <a:lnTo>
                  <a:pt x="644635" y="0"/>
                </a:lnTo>
                <a:lnTo>
                  <a:pt x="644635" y="222498"/>
                </a:lnTo>
                <a:close/>
              </a:path>
              <a:path w="1099820" h="236220">
                <a:moveTo>
                  <a:pt x="519671" y="166365"/>
                </a:moveTo>
                <a:lnTo>
                  <a:pt x="475476" y="147062"/>
                </a:lnTo>
                <a:lnTo>
                  <a:pt x="458974" y="112201"/>
                </a:lnTo>
                <a:lnTo>
                  <a:pt x="458712" y="90167"/>
                </a:lnTo>
                <a:lnTo>
                  <a:pt x="458972" y="67988"/>
                </a:lnTo>
                <a:lnTo>
                  <a:pt x="475349" y="33146"/>
                </a:lnTo>
                <a:lnTo>
                  <a:pt x="519671" y="13969"/>
                </a:lnTo>
                <a:lnTo>
                  <a:pt x="535789" y="14269"/>
                </a:lnTo>
                <a:lnTo>
                  <a:pt x="545752" y="16366"/>
                </a:lnTo>
                <a:lnTo>
                  <a:pt x="553692" y="22059"/>
                </a:lnTo>
                <a:lnTo>
                  <a:pt x="563738" y="33146"/>
                </a:lnTo>
                <a:lnTo>
                  <a:pt x="565726" y="35559"/>
                </a:lnTo>
                <a:lnTo>
                  <a:pt x="519671" y="35559"/>
                </a:lnTo>
                <a:lnTo>
                  <a:pt x="510717" y="35727"/>
                </a:lnTo>
                <a:lnTo>
                  <a:pt x="486286" y="65659"/>
                </a:lnTo>
                <a:lnTo>
                  <a:pt x="486259" y="67988"/>
                </a:lnTo>
                <a:lnTo>
                  <a:pt x="486286" y="114531"/>
                </a:lnTo>
                <a:lnTo>
                  <a:pt x="510717" y="144605"/>
                </a:lnTo>
                <a:lnTo>
                  <a:pt x="519671" y="144776"/>
                </a:lnTo>
                <a:lnTo>
                  <a:pt x="565610" y="144776"/>
                </a:lnTo>
                <a:lnTo>
                  <a:pt x="563738" y="147062"/>
                </a:lnTo>
                <a:lnTo>
                  <a:pt x="553692" y="158222"/>
                </a:lnTo>
                <a:lnTo>
                  <a:pt x="545752" y="163952"/>
                </a:lnTo>
                <a:lnTo>
                  <a:pt x="535789" y="166064"/>
                </a:lnTo>
                <a:lnTo>
                  <a:pt x="519671" y="166365"/>
                </a:lnTo>
                <a:close/>
              </a:path>
              <a:path w="1099820" h="236220">
                <a:moveTo>
                  <a:pt x="565610" y="144776"/>
                </a:moveTo>
                <a:lnTo>
                  <a:pt x="519671" y="144776"/>
                </a:lnTo>
                <a:lnTo>
                  <a:pt x="528477" y="144605"/>
                </a:lnTo>
                <a:lnTo>
                  <a:pt x="533926" y="143411"/>
                </a:lnTo>
                <a:lnTo>
                  <a:pt x="552828" y="67988"/>
                </a:lnTo>
                <a:lnTo>
                  <a:pt x="552801" y="65659"/>
                </a:lnTo>
                <a:lnTo>
                  <a:pt x="528477" y="35727"/>
                </a:lnTo>
                <a:lnTo>
                  <a:pt x="519671" y="35559"/>
                </a:lnTo>
                <a:lnTo>
                  <a:pt x="565726" y="35559"/>
                </a:lnTo>
                <a:lnTo>
                  <a:pt x="573356" y="44823"/>
                </a:lnTo>
                <a:lnTo>
                  <a:pt x="578295" y="54656"/>
                </a:lnTo>
                <a:lnTo>
                  <a:pt x="580115" y="67988"/>
                </a:lnTo>
                <a:lnTo>
                  <a:pt x="580375" y="90167"/>
                </a:lnTo>
                <a:lnTo>
                  <a:pt x="580115" y="112201"/>
                </a:lnTo>
                <a:lnTo>
                  <a:pt x="578295" y="125472"/>
                </a:lnTo>
                <a:lnTo>
                  <a:pt x="573356" y="135315"/>
                </a:lnTo>
                <a:lnTo>
                  <a:pt x="565610" y="144776"/>
                </a:lnTo>
                <a:close/>
              </a:path>
              <a:path w="1099820" h="236220">
                <a:moveTo>
                  <a:pt x="871198" y="222498"/>
                </a:moveTo>
                <a:lnTo>
                  <a:pt x="845290" y="222498"/>
                </a:lnTo>
                <a:lnTo>
                  <a:pt x="845290" y="0"/>
                </a:lnTo>
                <a:lnTo>
                  <a:pt x="871198" y="0"/>
                </a:lnTo>
                <a:lnTo>
                  <a:pt x="871198" y="222498"/>
                </a:lnTo>
                <a:close/>
              </a:path>
              <a:path w="1099820" h="236220">
                <a:moveTo>
                  <a:pt x="811509" y="41146"/>
                </a:moveTo>
                <a:lnTo>
                  <a:pt x="690862" y="41146"/>
                </a:lnTo>
                <a:lnTo>
                  <a:pt x="690862" y="19557"/>
                </a:lnTo>
                <a:lnTo>
                  <a:pt x="811509" y="19557"/>
                </a:lnTo>
                <a:lnTo>
                  <a:pt x="811509" y="41146"/>
                </a:lnTo>
                <a:close/>
              </a:path>
              <a:path w="1099820" h="236220">
                <a:moveTo>
                  <a:pt x="702292" y="172461"/>
                </a:moveTo>
                <a:lnTo>
                  <a:pt x="682734" y="156460"/>
                </a:lnTo>
                <a:lnTo>
                  <a:pt x="694962" y="144157"/>
                </a:lnTo>
                <a:lnTo>
                  <a:pt x="702451" y="136140"/>
                </a:lnTo>
                <a:lnTo>
                  <a:pt x="726628" y="102121"/>
                </a:lnTo>
                <a:lnTo>
                  <a:pt x="738274" y="60627"/>
                </a:lnTo>
                <a:lnTo>
                  <a:pt x="738359" y="41146"/>
                </a:lnTo>
                <a:lnTo>
                  <a:pt x="764266" y="41146"/>
                </a:lnTo>
                <a:lnTo>
                  <a:pt x="760087" y="87679"/>
                </a:lnTo>
                <a:lnTo>
                  <a:pt x="754361" y="101343"/>
                </a:lnTo>
                <a:lnTo>
                  <a:pt x="755631" y="102359"/>
                </a:lnTo>
                <a:lnTo>
                  <a:pt x="777826" y="102359"/>
                </a:lnTo>
                <a:lnTo>
                  <a:pt x="785299" y="110995"/>
                </a:lnTo>
                <a:lnTo>
                  <a:pt x="750043" y="110995"/>
                </a:lnTo>
                <a:lnTo>
                  <a:pt x="748773" y="112519"/>
                </a:lnTo>
                <a:lnTo>
                  <a:pt x="724401" y="147869"/>
                </a:lnTo>
                <a:lnTo>
                  <a:pt x="712741" y="161232"/>
                </a:lnTo>
                <a:lnTo>
                  <a:pt x="702292" y="172461"/>
                </a:lnTo>
                <a:close/>
              </a:path>
              <a:path w="1099820" h="236220">
                <a:moveTo>
                  <a:pt x="777826" y="102359"/>
                </a:moveTo>
                <a:lnTo>
                  <a:pt x="755631" y="102359"/>
                </a:lnTo>
                <a:lnTo>
                  <a:pt x="760964" y="98295"/>
                </a:lnTo>
                <a:lnTo>
                  <a:pt x="764774" y="95755"/>
                </a:lnTo>
                <a:lnTo>
                  <a:pt x="772140" y="95755"/>
                </a:lnTo>
                <a:lnTo>
                  <a:pt x="777826" y="102359"/>
                </a:lnTo>
                <a:close/>
              </a:path>
              <a:path w="1099820" h="236220">
                <a:moveTo>
                  <a:pt x="801349" y="168905"/>
                </a:moveTo>
                <a:lnTo>
                  <a:pt x="754869" y="112773"/>
                </a:lnTo>
                <a:lnTo>
                  <a:pt x="753091" y="110995"/>
                </a:lnTo>
                <a:lnTo>
                  <a:pt x="785299" y="110995"/>
                </a:lnTo>
                <a:lnTo>
                  <a:pt x="820907" y="152142"/>
                </a:lnTo>
                <a:lnTo>
                  <a:pt x="801349" y="168905"/>
                </a:lnTo>
                <a:close/>
              </a:path>
              <a:path w="1099820" h="236220">
                <a:moveTo>
                  <a:pt x="1098522" y="143252"/>
                </a:moveTo>
                <a:lnTo>
                  <a:pt x="1072869" y="143252"/>
                </a:lnTo>
                <a:lnTo>
                  <a:pt x="1072869" y="112773"/>
                </a:lnTo>
                <a:lnTo>
                  <a:pt x="1042897" y="112773"/>
                </a:lnTo>
                <a:lnTo>
                  <a:pt x="1042897" y="92199"/>
                </a:lnTo>
                <a:lnTo>
                  <a:pt x="1072869" y="92199"/>
                </a:lnTo>
                <a:lnTo>
                  <a:pt x="1072869" y="68324"/>
                </a:lnTo>
                <a:lnTo>
                  <a:pt x="1042897" y="68324"/>
                </a:lnTo>
                <a:lnTo>
                  <a:pt x="1042897" y="47496"/>
                </a:lnTo>
                <a:lnTo>
                  <a:pt x="1072869" y="47496"/>
                </a:lnTo>
                <a:lnTo>
                  <a:pt x="1072869" y="0"/>
                </a:lnTo>
                <a:lnTo>
                  <a:pt x="1098522" y="0"/>
                </a:lnTo>
                <a:lnTo>
                  <a:pt x="1098522" y="143252"/>
                </a:lnTo>
                <a:close/>
              </a:path>
              <a:path w="1099820" h="236220">
                <a:moveTo>
                  <a:pt x="1008354" y="25907"/>
                </a:moveTo>
                <a:lnTo>
                  <a:pt x="939776" y="25907"/>
                </a:lnTo>
                <a:lnTo>
                  <a:pt x="939776" y="4825"/>
                </a:lnTo>
                <a:lnTo>
                  <a:pt x="1008354" y="4825"/>
                </a:lnTo>
                <a:lnTo>
                  <a:pt x="1008354" y="25907"/>
                </a:lnTo>
                <a:close/>
              </a:path>
              <a:path w="1099820" h="236220">
                <a:moveTo>
                  <a:pt x="1034516" y="67562"/>
                </a:moveTo>
                <a:lnTo>
                  <a:pt x="907773" y="67562"/>
                </a:lnTo>
                <a:lnTo>
                  <a:pt x="907773" y="46988"/>
                </a:lnTo>
                <a:lnTo>
                  <a:pt x="1034516" y="46988"/>
                </a:lnTo>
                <a:lnTo>
                  <a:pt x="1034516" y="67562"/>
                </a:lnTo>
                <a:close/>
              </a:path>
              <a:path w="1099820" h="236220">
                <a:moveTo>
                  <a:pt x="972541" y="137156"/>
                </a:moveTo>
                <a:lnTo>
                  <a:pt x="932156" y="127250"/>
                </a:lnTo>
                <a:lnTo>
                  <a:pt x="919203" y="110233"/>
                </a:lnTo>
                <a:lnTo>
                  <a:pt x="919203" y="99565"/>
                </a:lnTo>
                <a:lnTo>
                  <a:pt x="919520" y="87092"/>
                </a:lnTo>
                <a:lnTo>
                  <a:pt x="921742" y="79785"/>
                </a:lnTo>
                <a:lnTo>
                  <a:pt x="927775" y="74813"/>
                </a:lnTo>
                <a:lnTo>
                  <a:pt x="939522" y="69340"/>
                </a:lnTo>
                <a:lnTo>
                  <a:pt x="939522" y="67562"/>
                </a:lnTo>
                <a:lnTo>
                  <a:pt x="1005560" y="67562"/>
                </a:lnTo>
                <a:lnTo>
                  <a:pt x="1005560" y="69340"/>
                </a:lnTo>
                <a:lnTo>
                  <a:pt x="1007772" y="70356"/>
                </a:lnTo>
                <a:lnTo>
                  <a:pt x="958064" y="70356"/>
                </a:lnTo>
                <a:lnTo>
                  <a:pt x="942824" y="82547"/>
                </a:lnTo>
                <a:lnTo>
                  <a:pt x="942824" y="103883"/>
                </a:lnTo>
                <a:lnTo>
                  <a:pt x="958064" y="116075"/>
                </a:lnTo>
                <a:lnTo>
                  <a:pt x="1021266" y="116075"/>
                </a:lnTo>
                <a:lnTo>
                  <a:pt x="1012926" y="127250"/>
                </a:lnTo>
                <a:lnTo>
                  <a:pt x="1000862" y="132203"/>
                </a:lnTo>
                <a:lnTo>
                  <a:pt x="993633" y="135067"/>
                </a:lnTo>
                <a:lnTo>
                  <a:pt x="988273" y="136537"/>
                </a:lnTo>
                <a:lnTo>
                  <a:pt x="982127" y="137079"/>
                </a:lnTo>
                <a:lnTo>
                  <a:pt x="972541" y="137156"/>
                </a:lnTo>
                <a:close/>
              </a:path>
              <a:path w="1099820" h="236220">
                <a:moveTo>
                  <a:pt x="1021266" y="116075"/>
                </a:moveTo>
                <a:lnTo>
                  <a:pt x="987019" y="116075"/>
                </a:lnTo>
                <a:lnTo>
                  <a:pt x="1002004" y="103883"/>
                </a:lnTo>
                <a:lnTo>
                  <a:pt x="1002004" y="82547"/>
                </a:lnTo>
                <a:lnTo>
                  <a:pt x="987019" y="70356"/>
                </a:lnTo>
                <a:lnTo>
                  <a:pt x="1007772" y="70356"/>
                </a:lnTo>
                <a:lnTo>
                  <a:pt x="1017161" y="74670"/>
                </a:lnTo>
                <a:lnTo>
                  <a:pt x="1023118" y="79595"/>
                </a:lnTo>
                <a:lnTo>
                  <a:pt x="1025312" y="86949"/>
                </a:lnTo>
                <a:lnTo>
                  <a:pt x="1025626" y="99565"/>
                </a:lnTo>
                <a:lnTo>
                  <a:pt x="1025626" y="110233"/>
                </a:lnTo>
                <a:lnTo>
                  <a:pt x="1021266" y="116075"/>
                </a:lnTo>
                <a:close/>
              </a:path>
              <a:path w="1099820" h="236220">
                <a:moveTo>
                  <a:pt x="1026388" y="235706"/>
                </a:moveTo>
                <a:lnTo>
                  <a:pt x="983848" y="230616"/>
                </a:lnTo>
                <a:lnTo>
                  <a:pt x="953535" y="203300"/>
                </a:lnTo>
                <a:lnTo>
                  <a:pt x="953238" y="191511"/>
                </a:lnTo>
                <a:lnTo>
                  <a:pt x="953238" y="178557"/>
                </a:lnTo>
                <a:lnTo>
                  <a:pt x="986511" y="153158"/>
                </a:lnTo>
                <a:lnTo>
                  <a:pt x="1026388" y="147570"/>
                </a:lnTo>
                <a:lnTo>
                  <a:pt x="1040153" y="147657"/>
                </a:lnTo>
                <a:lnTo>
                  <a:pt x="1081520" y="159285"/>
                </a:lnTo>
                <a:lnTo>
                  <a:pt x="1090234" y="167889"/>
                </a:lnTo>
                <a:lnTo>
                  <a:pt x="1026388" y="167889"/>
                </a:lnTo>
                <a:lnTo>
                  <a:pt x="1012992" y="167989"/>
                </a:lnTo>
                <a:lnTo>
                  <a:pt x="1004941" y="168683"/>
                </a:lnTo>
                <a:lnTo>
                  <a:pt x="999010" y="170568"/>
                </a:lnTo>
                <a:lnTo>
                  <a:pt x="991972" y="174239"/>
                </a:lnTo>
                <a:lnTo>
                  <a:pt x="980415" y="180589"/>
                </a:lnTo>
                <a:lnTo>
                  <a:pt x="980415" y="202686"/>
                </a:lnTo>
                <a:lnTo>
                  <a:pt x="1092241" y="215386"/>
                </a:lnTo>
                <a:lnTo>
                  <a:pt x="1091301" y="216352"/>
                </a:lnTo>
                <a:lnTo>
                  <a:pt x="1080362" y="223641"/>
                </a:lnTo>
                <a:lnTo>
                  <a:pt x="1068874" y="230616"/>
                </a:lnTo>
                <a:lnTo>
                  <a:pt x="1059423" y="234198"/>
                </a:lnTo>
                <a:lnTo>
                  <a:pt x="1046947" y="235517"/>
                </a:lnTo>
                <a:lnTo>
                  <a:pt x="1026388" y="235706"/>
                </a:lnTo>
                <a:close/>
              </a:path>
              <a:path w="1099820" h="236220">
                <a:moveTo>
                  <a:pt x="1092241" y="215386"/>
                </a:moveTo>
                <a:lnTo>
                  <a:pt x="1026388" y="215386"/>
                </a:lnTo>
                <a:lnTo>
                  <a:pt x="1039927" y="215287"/>
                </a:lnTo>
                <a:lnTo>
                  <a:pt x="1048025" y="214592"/>
                </a:lnTo>
                <a:lnTo>
                  <a:pt x="1053908" y="212707"/>
                </a:lnTo>
                <a:lnTo>
                  <a:pt x="1060804" y="209036"/>
                </a:lnTo>
                <a:lnTo>
                  <a:pt x="1072107" y="202686"/>
                </a:lnTo>
                <a:lnTo>
                  <a:pt x="1072107" y="180589"/>
                </a:lnTo>
                <a:lnTo>
                  <a:pt x="1026388" y="167889"/>
                </a:lnTo>
                <a:lnTo>
                  <a:pt x="1090234" y="167889"/>
                </a:lnTo>
                <a:lnTo>
                  <a:pt x="1090929" y="168683"/>
                </a:lnTo>
                <a:lnTo>
                  <a:pt x="1099284" y="178557"/>
                </a:lnTo>
                <a:lnTo>
                  <a:pt x="1099284" y="191511"/>
                </a:lnTo>
                <a:lnTo>
                  <a:pt x="1098988" y="203300"/>
                </a:lnTo>
                <a:lnTo>
                  <a:pt x="1096919" y="210576"/>
                </a:lnTo>
                <a:lnTo>
                  <a:pt x="1092241" y="215386"/>
                </a:lnTo>
                <a:close/>
              </a:path>
            </a:pathLst>
          </a:custGeom>
          <a:solidFill>
            <a:srgbClr val="4033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2114840" y="6099713"/>
            <a:ext cx="661670" cy="230504"/>
          </a:xfrm>
          <a:custGeom>
            <a:avLst/>
            <a:gdLst/>
            <a:ahLst/>
            <a:cxnLst/>
            <a:rect l="l" t="t" r="r" b="b"/>
            <a:pathLst>
              <a:path w="661669" h="230504">
                <a:moveTo>
                  <a:pt x="178049" y="80769"/>
                </a:moveTo>
                <a:lnTo>
                  <a:pt x="30225" y="80769"/>
                </a:lnTo>
                <a:lnTo>
                  <a:pt x="30225" y="0"/>
                </a:lnTo>
                <a:lnTo>
                  <a:pt x="55370" y="0"/>
                </a:lnTo>
                <a:lnTo>
                  <a:pt x="55370" y="21589"/>
                </a:lnTo>
                <a:lnTo>
                  <a:pt x="178049" y="21589"/>
                </a:lnTo>
                <a:lnTo>
                  <a:pt x="178049" y="41146"/>
                </a:lnTo>
                <a:lnTo>
                  <a:pt x="55370" y="41146"/>
                </a:lnTo>
                <a:lnTo>
                  <a:pt x="55370" y="61466"/>
                </a:lnTo>
                <a:lnTo>
                  <a:pt x="178049" y="61466"/>
                </a:lnTo>
                <a:lnTo>
                  <a:pt x="178049" y="80769"/>
                </a:lnTo>
                <a:close/>
              </a:path>
              <a:path w="661669" h="230504">
                <a:moveTo>
                  <a:pt x="178049" y="21589"/>
                </a:moveTo>
                <a:lnTo>
                  <a:pt x="152904" y="21589"/>
                </a:lnTo>
                <a:lnTo>
                  <a:pt x="152904" y="0"/>
                </a:lnTo>
                <a:lnTo>
                  <a:pt x="178049" y="0"/>
                </a:lnTo>
                <a:lnTo>
                  <a:pt x="178049" y="21589"/>
                </a:lnTo>
                <a:close/>
              </a:path>
              <a:path w="661669" h="230504">
                <a:moveTo>
                  <a:pt x="178049" y="61466"/>
                </a:moveTo>
                <a:lnTo>
                  <a:pt x="152904" y="61466"/>
                </a:lnTo>
                <a:lnTo>
                  <a:pt x="152904" y="41146"/>
                </a:lnTo>
                <a:lnTo>
                  <a:pt x="178049" y="41146"/>
                </a:lnTo>
                <a:lnTo>
                  <a:pt x="178049" y="61466"/>
                </a:lnTo>
                <a:close/>
              </a:path>
              <a:path w="661669" h="230504">
                <a:moveTo>
                  <a:pt x="208274" y="118361"/>
                </a:moveTo>
                <a:lnTo>
                  <a:pt x="0" y="118361"/>
                </a:lnTo>
                <a:lnTo>
                  <a:pt x="0" y="97279"/>
                </a:lnTo>
                <a:lnTo>
                  <a:pt x="208274" y="97279"/>
                </a:lnTo>
                <a:lnTo>
                  <a:pt x="208274" y="118361"/>
                </a:lnTo>
                <a:close/>
              </a:path>
              <a:path w="661669" h="230504">
                <a:moveTo>
                  <a:pt x="183891" y="230372"/>
                </a:moveTo>
                <a:lnTo>
                  <a:pt x="40130" y="230372"/>
                </a:lnTo>
                <a:lnTo>
                  <a:pt x="31749" y="221736"/>
                </a:lnTo>
                <a:lnTo>
                  <a:pt x="31749" y="172715"/>
                </a:lnTo>
                <a:lnTo>
                  <a:pt x="153158" y="172715"/>
                </a:lnTo>
                <a:lnTo>
                  <a:pt x="153158" y="155444"/>
                </a:lnTo>
                <a:lnTo>
                  <a:pt x="30225" y="155444"/>
                </a:lnTo>
                <a:lnTo>
                  <a:pt x="30225" y="134870"/>
                </a:lnTo>
                <a:lnTo>
                  <a:pt x="177541" y="134870"/>
                </a:lnTo>
                <a:lnTo>
                  <a:pt x="177541" y="192019"/>
                </a:lnTo>
                <a:lnTo>
                  <a:pt x="56132" y="192019"/>
                </a:lnTo>
                <a:lnTo>
                  <a:pt x="56132" y="209544"/>
                </a:lnTo>
                <a:lnTo>
                  <a:pt x="183891" y="209544"/>
                </a:lnTo>
                <a:lnTo>
                  <a:pt x="183891" y="230372"/>
                </a:lnTo>
                <a:close/>
              </a:path>
              <a:path w="661669" h="230504">
                <a:moveTo>
                  <a:pt x="411215" y="136140"/>
                </a:moveTo>
                <a:lnTo>
                  <a:pt x="256279" y="136140"/>
                </a:lnTo>
                <a:lnTo>
                  <a:pt x="256279" y="62990"/>
                </a:lnTo>
                <a:lnTo>
                  <a:pt x="379212" y="62990"/>
                </a:lnTo>
                <a:lnTo>
                  <a:pt x="379212" y="32003"/>
                </a:lnTo>
                <a:lnTo>
                  <a:pt x="255517" y="32003"/>
                </a:lnTo>
                <a:lnTo>
                  <a:pt x="255517" y="10667"/>
                </a:lnTo>
                <a:lnTo>
                  <a:pt x="405119" y="10667"/>
                </a:lnTo>
                <a:lnTo>
                  <a:pt x="405119" y="83563"/>
                </a:lnTo>
                <a:lnTo>
                  <a:pt x="282186" y="83563"/>
                </a:lnTo>
                <a:lnTo>
                  <a:pt x="282186" y="114805"/>
                </a:lnTo>
                <a:lnTo>
                  <a:pt x="411215" y="114805"/>
                </a:lnTo>
                <a:lnTo>
                  <a:pt x="411215" y="136140"/>
                </a:lnTo>
                <a:close/>
              </a:path>
              <a:path w="661669" h="230504">
                <a:moveTo>
                  <a:pt x="343653" y="173731"/>
                </a:moveTo>
                <a:lnTo>
                  <a:pt x="318000" y="173731"/>
                </a:lnTo>
                <a:lnTo>
                  <a:pt x="318000" y="136140"/>
                </a:lnTo>
                <a:lnTo>
                  <a:pt x="343653" y="136140"/>
                </a:lnTo>
                <a:lnTo>
                  <a:pt x="343653" y="173731"/>
                </a:lnTo>
                <a:close/>
              </a:path>
              <a:path w="661669" h="230504">
                <a:moveTo>
                  <a:pt x="434837" y="195321"/>
                </a:moveTo>
                <a:lnTo>
                  <a:pt x="226562" y="195321"/>
                </a:lnTo>
                <a:lnTo>
                  <a:pt x="226562" y="173731"/>
                </a:lnTo>
                <a:lnTo>
                  <a:pt x="434837" y="173731"/>
                </a:lnTo>
                <a:lnTo>
                  <a:pt x="434837" y="195321"/>
                </a:lnTo>
                <a:close/>
              </a:path>
              <a:path w="661669" h="230504">
                <a:moveTo>
                  <a:pt x="622030" y="149602"/>
                </a:moveTo>
                <a:lnTo>
                  <a:pt x="597139" y="145538"/>
                </a:lnTo>
                <a:lnTo>
                  <a:pt x="603310" y="115567"/>
                </a:lnTo>
                <a:lnTo>
                  <a:pt x="606505" y="94358"/>
                </a:lnTo>
                <a:lnTo>
                  <a:pt x="607747" y="71816"/>
                </a:lnTo>
                <a:lnTo>
                  <a:pt x="608060" y="37845"/>
                </a:lnTo>
                <a:lnTo>
                  <a:pt x="479540" y="37845"/>
                </a:lnTo>
                <a:lnTo>
                  <a:pt x="479540" y="16001"/>
                </a:lnTo>
                <a:lnTo>
                  <a:pt x="633460" y="16001"/>
                </a:lnTo>
                <a:lnTo>
                  <a:pt x="633447" y="37845"/>
                </a:lnTo>
                <a:lnTo>
                  <a:pt x="633281" y="71523"/>
                </a:lnTo>
                <a:lnTo>
                  <a:pt x="632031" y="95501"/>
                </a:lnTo>
                <a:lnTo>
                  <a:pt x="628638" y="117956"/>
                </a:lnTo>
                <a:lnTo>
                  <a:pt x="622030" y="149602"/>
                </a:lnTo>
                <a:close/>
              </a:path>
              <a:path w="661669" h="230504">
                <a:moveTo>
                  <a:pt x="661399" y="195321"/>
                </a:moveTo>
                <a:lnTo>
                  <a:pt x="453124" y="195321"/>
                </a:lnTo>
                <a:lnTo>
                  <a:pt x="453124" y="173477"/>
                </a:lnTo>
                <a:lnTo>
                  <a:pt x="661399" y="173477"/>
                </a:lnTo>
                <a:lnTo>
                  <a:pt x="661399" y="195321"/>
                </a:lnTo>
                <a:close/>
              </a:path>
            </a:pathLst>
          </a:custGeom>
          <a:solidFill>
            <a:srgbClr val="4033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6225147" y="1438685"/>
            <a:ext cx="5622131" cy="317068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6225147" y="994633"/>
            <a:ext cx="5622290" cy="341630"/>
          </a:xfrm>
          <a:custGeom>
            <a:avLst/>
            <a:gdLst/>
            <a:ahLst/>
            <a:cxnLst/>
            <a:rect l="l" t="t" r="r" b="b"/>
            <a:pathLst>
              <a:path w="5622290" h="341630">
                <a:moveTo>
                  <a:pt x="5622105" y="341392"/>
                </a:moveTo>
                <a:lnTo>
                  <a:pt x="0" y="341392"/>
                </a:lnTo>
                <a:lnTo>
                  <a:pt x="0" y="100409"/>
                </a:lnTo>
                <a:lnTo>
                  <a:pt x="7888" y="61325"/>
                </a:lnTo>
                <a:lnTo>
                  <a:pt x="29402" y="29408"/>
                </a:lnTo>
                <a:lnTo>
                  <a:pt x="61313" y="7890"/>
                </a:lnTo>
                <a:lnTo>
                  <a:pt x="100394" y="0"/>
                </a:lnTo>
                <a:lnTo>
                  <a:pt x="5521711" y="0"/>
                </a:lnTo>
                <a:lnTo>
                  <a:pt x="5560787" y="7890"/>
                </a:lnTo>
                <a:lnTo>
                  <a:pt x="5592699" y="29408"/>
                </a:lnTo>
                <a:lnTo>
                  <a:pt x="5614215" y="61325"/>
                </a:lnTo>
                <a:lnTo>
                  <a:pt x="5622105" y="100409"/>
                </a:lnTo>
                <a:lnTo>
                  <a:pt x="5622105" y="341392"/>
                </a:lnTo>
                <a:close/>
              </a:path>
            </a:pathLst>
          </a:custGeom>
          <a:solidFill>
            <a:srgbClr val="E3E9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7581319" y="1079981"/>
            <a:ext cx="3609340" cy="170815"/>
          </a:xfrm>
          <a:custGeom>
            <a:avLst/>
            <a:gdLst/>
            <a:ahLst/>
            <a:cxnLst/>
            <a:rect l="l" t="t" r="r" b="b"/>
            <a:pathLst>
              <a:path w="3609340" h="170815">
                <a:moveTo>
                  <a:pt x="3523846" y="170695"/>
                </a:moveTo>
                <a:lnTo>
                  <a:pt x="85334" y="170695"/>
                </a:lnTo>
                <a:lnTo>
                  <a:pt x="52115" y="163988"/>
                </a:lnTo>
                <a:lnTo>
                  <a:pt x="24990" y="145697"/>
                </a:lnTo>
                <a:lnTo>
                  <a:pt x="6704" y="118568"/>
                </a:lnTo>
                <a:lnTo>
                  <a:pt x="0" y="85347"/>
                </a:lnTo>
                <a:lnTo>
                  <a:pt x="6704" y="52127"/>
                </a:lnTo>
                <a:lnTo>
                  <a:pt x="24990" y="24998"/>
                </a:lnTo>
                <a:lnTo>
                  <a:pt x="52115" y="6707"/>
                </a:lnTo>
                <a:lnTo>
                  <a:pt x="85334" y="0"/>
                </a:lnTo>
                <a:lnTo>
                  <a:pt x="3523846" y="0"/>
                </a:lnTo>
                <a:lnTo>
                  <a:pt x="3557061" y="6707"/>
                </a:lnTo>
                <a:lnTo>
                  <a:pt x="3584186" y="24998"/>
                </a:lnTo>
                <a:lnTo>
                  <a:pt x="3602474" y="52127"/>
                </a:lnTo>
                <a:lnTo>
                  <a:pt x="3609180" y="85347"/>
                </a:lnTo>
                <a:lnTo>
                  <a:pt x="3602474" y="118568"/>
                </a:lnTo>
                <a:lnTo>
                  <a:pt x="3584186" y="145697"/>
                </a:lnTo>
                <a:lnTo>
                  <a:pt x="3557062" y="163988"/>
                </a:lnTo>
                <a:lnTo>
                  <a:pt x="3523846" y="17069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1330661" y="1110560"/>
            <a:ext cx="370840" cy="109855"/>
          </a:xfrm>
          <a:custGeom>
            <a:avLst/>
            <a:gdLst/>
            <a:ahLst/>
            <a:cxnLst/>
            <a:rect l="l" t="t" r="r" b="b"/>
            <a:pathLst>
              <a:path w="370840" h="109855">
                <a:moveTo>
                  <a:pt x="368431" y="13992"/>
                </a:moveTo>
                <a:lnTo>
                  <a:pt x="243095" y="13992"/>
                </a:lnTo>
                <a:lnTo>
                  <a:pt x="241113" y="12021"/>
                </a:lnTo>
                <a:lnTo>
                  <a:pt x="241113" y="7148"/>
                </a:lnTo>
                <a:lnTo>
                  <a:pt x="243095" y="5177"/>
                </a:lnTo>
                <a:lnTo>
                  <a:pt x="368431" y="5177"/>
                </a:lnTo>
                <a:lnTo>
                  <a:pt x="370410" y="7148"/>
                </a:lnTo>
                <a:lnTo>
                  <a:pt x="370410" y="12021"/>
                </a:lnTo>
                <a:lnTo>
                  <a:pt x="368431" y="13992"/>
                </a:lnTo>
                <a:close/>
              </a:path>
              <a:path w="370840" h="109855">
                <a:moveTo>
                  <a:pt x="368431" y="59176"/>
                </a:moveTo>
                <a:lnTo>
                  <a:pt x="243094" y="59176"/>
                </a:lnTo>
                <a:lnTo>
                  <a:pt x="241113" y="57205"/>
                </a:lnTo>
                <a:lnTo>
                  <a:pt x="241113" y="52332"/>
                </a:lnTo>
                <a:lnTo>
                  <a:pt x="243095" y="50361"/>
                </a:lnTo>
                <a:lnTo>
                  <a:pt x="368432" y="50361"/>
                </a:lnTo>
                <a:lnTo>
                  <a:pt x="370410" y="52332"/>
                </a:lnTo>
                <a:lnTo>
                  <a:pt x="370410" y="57205"/>
                </a:lnTo>
                <a:lnTo>
                  <a:pt x="368431" y="59176"/>
                </a:lnTo>
                <a:close/>
              </a:path>
              <a:path w="370840" h="109855">
                <a:moveTo>
                  <a:pt x="368431" y="104361"/>
                </a:moveTo>
                <a:lnTo>
                  <a:pt x="243094" y="104361"/>
                </a:lnTo>
                <a:lnTo>
                  <a:pt x="241113" y="102390"/>
                </a:lnTo>
                <a:lnTo>
                  <a:pt x="241113" y="97517"/>
                </a:lnTo>
                <a:lnTo>
                  <a:pt x="243095" y="95546"/>
                </a:lnTo>
                <a:lnTo>
                  <a:pt x="368432" y="95546"/>
                </a:lnTo>
                <a:lnTo>
                  <a:pt x="370410" y="97517"/>
                </a:lnTo>
                <a:lnTo>
                  <a:pt x="370410" y="102390"/>
                </a:lnTo>
                <a:lnTo>
                  <a:pt x="368431" y="104361"/>
                </a:lnTo>
                <a:close/>
              </a:path>
              <a:path w="370840" h="109855">
                <a:moveTo>
                  <a:pt x="22037" y="93962"/>
                </a:moveTo>
                <a:lnTo>
                  <a:pt x="9136" y="93962"/>
                </a:lnTo>
                <a:lnTo>
                  <a:pt x="93958" y="9128"/>
                </a:lnTo>
                <a:lnTo>
                  <a:pt x="61384" y="9128"/>
                </a:lnTo>
                <a:lnTo>
                  <a:pt x="59344" y="7084"/>
                </a:lnTo>
                <a:lnTo>
                  <a:pt x="59344" y="2044"/>
                </a:lnTo>
                <a:lnTo>
                  <a:pt x="61384" y="0"/>
                </a:lnTo>
                <a:lnTo>
                  <a:pt x="104987" y="0"/>
                </a:lnTo>
                <a:lnTo>
                  <a:pt x="109555" y="3599"/>
                </a:lnTo>
                <a:lnTo>
                  <a:pt x="109531" y="15575"/>
                </a:lnTo>
                <a:lnTo>
                  <a:pt x="100414" y="15575"/>
                </a:lnTo>
                <a:lnTo>
                  <a:pt x="22037" y="93962"/>
                </a:lnTo>
                <a:close/>
              </a:path>
              <a:path w="370840" h="109855">
                <a:moveTo>
                  <a:pt x="107491" y="50205"/>
                </a:moveTo>
                <a:lnTo>
                  <a:pt x="102454" y="50205"/>
                </a:lnTo>
                <a:lnTo>
                  <a:pt x="100414" y="48160"/>
                </a:lnTo>
                <a:lnTo>
                  <a:pt x="100414" y="15575"/>
                </a:lnTo>
                <a:lnTo>
                  <a:pt x="109531" y="15575"/>
                </a:lnTo>
                <a:lnTo>
                  <a:pt x="109531" y="48160"/>
                </a:lnTo>
                <a:lnTo>
                  <a:pt x="107491" y="50205"/>
                </a:lnTo>
                <a:close/>
              </a:path>
              <a:path w="370840" h="109855">
                <a:moveTo>
                  <a:pt x="48165" y="109537"/>
                </a:moveTo>
                <a:lnTo>
                  <a:pt x="4426" y="109537"/>
                </a:lnTo>
                <a:lnTo>
                  <a:pt x="4127" y="109515"/>
                </a:lnTo>
                <a:lnTo>
                  <a:pt x="0" y="105798"/>
                </a:lnTo>
                <a:lnTo>
                  <a:pt x="19" y="61377"/>
                </a:lnTo>
                <a:lnTo>
                  <a:pt x="2057" y="59333"/>
                </a:lnTo>
                <a:lnTo>
                  <a:pt x="7096" y="59333"/>
                </a:lnTo>
                <a:lnTo>
                  <a:pt x="9136" y="61377"/>
                </a:lnTo>
                <a:lnTo>
                  <a:pt x="9136" y="93962"/>
                </a:lnTo>
                <a:lnTo>
                  <a:pt x="22037" y="93962"/>
                </a:lnTo>
                <a:lnTo>
                  <a:pt x="15592" y="100409"/>
                </a:lnTo>
                <a:lnTo>
                  <a:pt x="48165" y="100409"/>
                </a:lnTo>
                <a:lnTo>
                  <a:pt x="50205" y="102453"/>
                </a:lnTo>
                <a:lnTo>
                  <a:pt x="50205" y="107493"/>
                </a:lnTo>
                <a:lnTo>
                  <a:pt x="48165" y="109537"/>
                </a:lnTo>
                <a:close/>
              </a:path>
            </a:pathLst>
          </a:custGeom>
          <a:solidFill>
            <a:srgbClr val="000000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6360013" y="1120145"/>
            <a:ext cx="90355" cy="9036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6504585" y="1120145"/>
            <a:ext cx="90355" cy="9036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6649147" y="1120145"/>
            <a:ext cx="90355" cy="9036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6974264" y="1105083"/>
            <a:ext cx="758825" cy="120650"/>
          </a:xfrm>
          <a:custGeom>
            <a:avLst/>
            <a:gdLst/>
            <a:ahLst/>
            <a:cxnLst/>
            <a:rect l="l" t="t" r="r" b="b"/>
            <a:pathLst>
              <a:path w="758825" h="120650">
                <a:moveTo>
                  <a:pt x="202572" y="110451"/>
                </a:moveTo>
                <a:lnTo>
                  <a:pt x="200004" y="110451"/>
                </a:lnTo>
                <a:lnTo>
                  <a:pt x="198708" y="109960"/>
                </a:lnTo>
                <a:lnTo>
                  <a:pt x="195768" y="107019"/>
                </a:lnTo>
                <a:lnTo>
                  <a:pt x="195768" y="103842"/>
                </a:lnTo>
                <a:lnTo>
                  <a:pt x="239357" y="60246"/>
                </a:lnTo>
                <a:lnTo>
                  <a:pt x="195768" y="16650"/>
                </a:lnTo>
                <a:lnTo>
                  <a:pt x="195768" y="13473"/>
                </a:lnTo>
                <a:lnTo>
                  <a:pt x="199690" y="9551"/>
                </a:lnTo>
                <a:lnTo>
                  <a:pt x="202866" y="9551"/>
                </a:lnTo>
                <a:lnTo>
                  <a:pt x="251966" y="58658"/>
                </a:lnTo>
                <a:lnTo>
                  <a:pt x="251966" y="61835"/>
                </a:lnTo>
                <a:lnTo>
                  <a:pt x="203845" y="109961"/>
                </a:lnTo>
                <a:lnTo>
                  <a:pt x="202572" y="110451"/>
                </a:lnTo>
                <a:close/>
              </a:path>
              <a:path w="758825" h="120650">
                <a:moveTo>
                  <a:pt x="51981" y="110451"/>
                </a:moveTo>
                <a:lnTo>
                  <a:pt x="49413" y="110451"/>
                </a:lnTo>
                <a:lnTo>
                  <a:pt x="48117" y="109960"/>
                </a:lnTo>
                <a:lnTo>
                  <a:pt x="0" y="61835"/>
                </a:lnTo>
                <a:lnTo>
                  <a:pt x="0" y="58658"/>
                </a:lnTo>
                <a:lnTo>
                  <a:pt x="49099" y="9551"/>
                </a:lnTo>
                <a:lnTo>
                  <a:pt x="52275" y="9551"/>
                </a:lnTo>
                <a:lnTo>
                  <a:pt x="56197" y="13473"/>
                </a:lnTo>
                <a:lnTo>
                  <a:pt x="56197" y="16650"/>
                </a:lnTo>
                <a:lnTo>
                  <a:pt x="12607" y="60246"/>
                </a:lnTo>
                <a:lnTo>
                  <a:pt x="56196" y="103842"/>
                </a:lnTo>
                <a:lnTo>
                  <a:pt x="56196" y="107019"/>
                </a:lnTo>
                <a:lnTo>
                  <a:pt x="53254" y="109961"/>
                </a:lnTo>
                <a:lnTo>
                  <a:pt x="51981" y="110451"/>
                </a:lnTo>
                <a:close/>
              </a:path>
              <a:path w="758825" h="120650">
                <a:moveTo>
                  <a:pt x="423029" y="120491"/>
                </a:moveTo>
                <a:lnTo>
                  <a:pt x="399604" y="115749"/>
                </a:lnTo>
                <a:lnTo>
                  <a:pt x="380455" y="102826"/>
                </a:lnTo>
                <a:lnTo>
                  <a:pt x="367534" y="83674"/>
                </a:lnTo>
                <a:lnTo>
                  <a:pt x="362793" y="60244"/>
                </a:lnTo>
                <a:lnTo>
                  <a:pt x="367534" y="36816"/>
                </a:lnTo>
                <a:lnTo>
                  <a:pt x="380455" y="17664"/>
                </a:lnTo>
                <a:lnTo>
                  <a:pt x="399604" y="4741"/>
                </a:lnTo>
                <a:lnTo>
                  <a:pt x="423029" y="0"/>
                </a:lnTo>
                <a:lnTo>
                  <a:pt x="446455" y="4741"/>
                </a:lnTo>
                <a:lnTo>
                  <a:pt x="454306" y="10040"/>
                </a:lnTo>
                <a:lnTo>
                  <a:pt x="423029" y="10040"/>
                </a:lnTo>
                <a:lnTo>
                  <a:pt x="403513" y="13992"/>
                </a:lnTo>
                <a:lnTo>
                  <a:pt x="387555" y="24762"/>
                </a:lnTo>
                <a:lnTo>
                  <a:pt x="376784" y="40722"/>
                </a:lnTo>
                <a:lnTo>
                  <a:pt x="372832" y="60245"/>
                </a:lnTo>
                <a:lnTo>
                  <a:pt x="376784" y="79767"/>
                </a:lnTo>
                <a:lnTo>
                  <a:pt x="387582" y="95746"/>
                </a:lnTo>
                <a:lnTo>
                  <a:pt x="403513" y="106498"/>
                </a:lnTo>
                <a:lnTo>
                  <a:pt x="423029" y="110449"/>
                </a:lnTo>
                <a:lnTo>
                  <a:pt x="456344" y="110449"/>
                </a:lnTo>
                <a:lnTo>
                  <a:pt x="446096" y="115935"/>
                </a:lnTo>
                <a:lnTo>
                  <a:pt x="434876" y="119334"/>
                </a:lnTo>
                <a:lnTo>
                  <a:pt x="423029" y="120491"/>
                </a:lnTo>
                <a:close/>
              </a:path>
              <a:path w="758825" h="120650">
                <a:moveTo>
                  <a:pt x="483062" y="65193"/>
                </a:moveTo>
                <a:lnTo>
                  <a:pt x="472978" y="65193"/>
                </a:lnTo>
                <a:lnTo>
                  <a:pt x="473138" y="63554"/>
                </a:lnTo>
                <a:lnTo>
                  <a:pt x="473226" y="60244"/>
                </a:lnTo>
                <a:lnTo>
                  <a:pt x="469276" y="40722"/>
                </a:lnTo>
                <a:lnTo>
                  <a:pt x="458510" y="24762"/>
                </a:lnTo>
                <a:lnTo>
                  <a:pt x="442552" y="13992"/>
                </a:lnTo>
                <a:lnTo>
                  <a:pt x="423029" y="10040"/>
                </a:lnTo>
                <a:lnTo>
                  <a:pt x="454306" y="10040"/>
                </a:lnTo>
                <a:lnTo>
                  <a:pt x="465604" y="17664"/>
                </a:lnTo>
                <a:lnTo>
                  <a:pt x="478525" y="36816"/>
                </a:lnTo>
                <a:lnTo>
                  <a:pt x="483266" y="60244"/>
                </a:lnTo>
                <a:lnTo>
                  <a:pt x="483167" y="64076"/>
                </a:lnTo>
                <a:lnTo>
                  <a:pt x="483062" y="65193"/>
                </a:lnTo>
                <a:close/>
              </a:path>
              <a:path w="758825" h="120650">
                <a:moveTo>
                  <a:pt x="479706" y="84655"/>
                </a:moveTo>
                <a:lnTo>
                  <a:pt x="476677" y="84645"/>
                </a:lnTo>
                <a:lnTo>
                  <a:pt x="475255" y="83964"/>
                </a:lnTo>
                <a:lnTo>
                  <a:pt x="472248" y="80250"/>
                </a:lnTo>
                <a:lnTo>
                  <a:pt x="471973" y="79980"/>
                </a:lnTo>
                <a:lnTo>
                  <a:pt x="471730" y="79681"/>
                </a:lnTo>
                <a:lnTo>
                  <a:pt x="471525" y="79357"/>
                </a:lnTo>
                <a:lnTo>
                  <a:pt x="455283" y="59284"/>
                </a:lnTo>
                <a:lnTo>
                  <a:pt x="455616" y="56121"/>
                </a:lnTo>
                <a:lnTo>
                  <a:pt x="459923" y="52635"/>
                </a:lnTo>
                <a:lnTo>
                  <a:pt x="463088" y="52968"/>
                </a:lnTo>
                <a:lnTo>
                  <a:pt x="472978" y="65193"/>
                </a:lnTo>
                <a:lnTo>
                  <a:pt x="483062" y="65193"/>
                </a:lnTo>
                <a:lnTo>
                  <a:pt x="482989" y="65975"/>
                </a:lnTo>
                <a:lnTo>
                  <a:pt x="496019" y="65975"/>
                </a:lnTo>
                <a:lnTo>
                  <a:pt x="481127" y="83988"/>
                </a:lnTo>
                <a:lnTo>
                  <a:pt x="479706" y="84655"/>
                </a:lnTo>
                <a:close/>
              </a:path>
              <a:path w="758825" h="120650">
                <a:moveTo>
                  <a:pt x="496019" y="65975"/>
                </a:moveTo>
                <a:lnTo>
                  <a:pt x="482989" y="65975"/>
                </a:lnTo>
                <a:lnTo>
                  <a:pt x="493580" y="53151"/>
                </a:lnTo>
                <a:lnTo>
                  <a:pt x="496737" y="52832"/>
                </a:lnTo>
                <a:lnTo>
                  <a:pt x="501031" y="56377"/>
                </a:lnTo>
                <a:lnTo>
                  <a:pt x="501335" y="59544"/>
                </a:lnTo>
                <a:lnTo>
                  <a:pt x="496019" y="65975"/>
                </a:lnTo>
                <a:close/>
              </a:path>
              <a:path w="758825" h="120650">
                <a:moveTo>
                  <a:pt x="456344" y="110449"/>
                </a:moveTo>
                <a:lnTo>
                  <a:pt x="423029" y="110449"/>
                </a:lnTo>
                <a:lnTo>
                  <a:pt x="432901" y="109485"/>
                </a:lnTo>
                <a:lnTo>
                  <a:pt x="442253" y="106653"/>
                </a:lnTo>
                <a:lnTo>
                  <a:pt x="450865" y="102044"/>
                </a:lnTo>
                <a:lnTo>
                  <a:pt x="458539" y="95727"/>
                </a:lnTo>
                <a:lnTo>
                  <a:pt x="460481" y="93785"/>
                </a:lnTo>
                <a:lnTo>
                  <a:pt x="463657" y="93785"/>
                </a:lnTo>
                <a:lnTo>
                  <a:pt x="467579" y="97707"/>
                </a:lnTo>
                <a:lnTo>
                  <a:pt x="467579" y="100884"/>
                </a:lnTo>
                <a:lnTo>
                  <a:pt x="465619" y="102845"/>
                </a:lnTo>
                <a:lnTo>
                  <a:pt x="456430" y="110403"/>
                </a:lnTo>
                <a:close/>
              </a:path>
              <a:path w="758825" h="120650">
                <a:moveTo>
                  <a:pt x="698850" y="92246"/>
                </a:moveTo>
                <a:lnTo>
                  <a:pt x="660764" y="66624"/>
                </a:lnTo>
                <a:lnTo>
                  <a:pt x="657758" y="51143"/>
                </a:lnTo>
                <a:lnTo>
                  <a:pt x="660764" y="35663"/>
                </a:lnTo>
                <a:lnTo>
                  <a:pt x="669781" y="22067"/>
                </a:lnTo>
                <a:lnTo>
                  <a:pt x="683379" y="13048"/>
                </a:lnTo>
                <a:lnTo>
                  <a:pt x="698858" y="10043"/>
                </a:lnTo>
                <a:lnTo>
                  <a:pt x="714332" y="13051"/>
                </a:lnTo>
                <a:lnTo>
                  <a:pt x="724921" y="20077"/>
                </a:lnTo>
                <a:lnTo>
                  <a:pt x="690900" y="20077"/>
                </a:lnTo>
                <a:lnTo>
                  <a:pt x="682938" y="23107"/>
                </a:lnTo>
                <a:lnTo>
                  <a:pt x="676879" y="29167"/>
                </a:lnTo>
                <a:lnTo>
                  <a:pt x="670062" y="39444"/>
                </a:lnTo>
                <a:lnTo>
                  <a:pt x="667791" y="51145"/>
                </a:lnTo>
                <a:lnTo>
                  <a:pt x="670064" y="62846"/>
                </a:lnTo>
                <a:lnTo>
                  <a:pt x="676879" y="73120"/>
                </a:lnTo>
                <a:lnTo>
                  <a:pt x="687164" y="79936"/>
                </a:lnTo>
                <a:lnTo>
                  <a:pt x="698847" y="82207"/>
                </a:lnTo>
                <a:lnTo>
                  <a:pt x="737008" y="82207"/>
                </a:lnTo>
                <a:lnTo>
                  <a:pt x="738346" y="83544"/>
                </a:lnTo>
                <a:lnTo>
                  <a:pt x="724147" y="83544"/>
                </a:lnTo>
                <a:lnTo>
                  <a:pt x="718330" y="87348"/>
                </a:lnTo>
                <a:lnTo>
                  <a:pt x="712079" y="90067"/>
                </a:lnTo>
                <a:lnTo>
                  <a:pt x="705537" y="91701"/>
                </a:lnTo>
                <a:lnTo>
                  <a:pt x="698850" y="92246"/>
                </a:lnTo>
                <a:close/>
              </a:path>
              <a:path w="758825" h="120650">
                <a:moveTo>
                  <a:pt x="737008" y="82207"/>
                </a:moveTo>
                <a:lnTo>
                  <a:pt x="698847" y="82207"/>
                </a:lnTo>
                <a:lnTo>
                  <a:pt x="710550" y="79934"/>
                </a:lnTo>
                <a:lnTo>
                  <a:pt x="720821" y="73120"/>
                </a:lnTo>
                <a:lnTo>
                  <a:pt x="727639" y="62844"/>
                </a:lnTo>
                <a:lnTo>
                  <a:pt x="729910" y="51143"/>
                </a:lnTo>
                <a:lnTo>
                  <a:pt x="727638" y="39443"/>
                </a:lnTo>
                <a:lnTo>
                  <a:pt x="720821" y="29167"/>
                </a:lnTo>
                <a:lnTo>
                  <a:pt x="714763" y="23107"/>
                </a:lnTo>
                <a:lnTo>
                  <a:pt x="706811" y="20077"/>
                </a:lnTo>
                <a:lnTo>
                  <a:pt x="724921" y="20077"/>
                </a:lnTo>
                <a:lnTo>
                  <a:pt x="727920" y="22067"/>
                </a:lnTo>
                <a:lnTo>
                  <a:pt x="736472" y="34556"/>
                </a:lnTo>
                <a:lnTo>
                  <a:pt x="739876" y="48776"/>
                </a:lnTo>
                <a:lnTo>
                  <a:pt x="738133" y="63237"/>
                </a:lnTo>
                <a:lnTo>
                  <a:pt x="731247" y="76447"/>
                </a:lnTo>
                <a:lnTo>
                  <a:pt x="737008" y="82207"/>
                </a:lnTo>
                <a:close/>
              </a:path>
              <a:path w="758825" h="120650">
                <a:moveTo>
                  <a:pt x="754411" y="110450"/>
                </a:moveTo>
                <a:lnTo>
                  <a:pt x="751841" y="110450"/>
                </a:lnTo>
                <a:lnTo>
                  <a:pt x="750566" y="109959"/>
                </a:lnTo>
                <a:lnTo>
                  <a:pt x="724147" y="83544"/>
                </a:lnTo>
                <a:lnTo>
                  <a:pt x="738346" y="83544"/>
                </a:lnTo>
                <a:lnTo>
                  <a:pt x="758646" y="103842"/>
                </a:lnTo>
                <a:lnTo>
                  <a:pt x="758646" y="107019"/>
                </a:lnTo>
                <a:lnTo>
                  <a:pt x="755703" y="109960"/>
                </a:lnTo>
                <a:lnTo>
                  <a:pt x="754411" y="110450"/>
                </a:lnTo>
                <a:close/>
              </a:path>
            </a:pathLst>
          </a:custGeom>
          <a:solidFill>
            <a:srgbClr val="000000">
              <a:alpha val="2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2560301" y="1860015"/>
            <a:ext cx="4580467" cy="274935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2210701" y="994633"/>
            <a:ext cx="5622290" cy="341630"/>
          </a:xfrm>
          <a:custGeom>
            <a:avLst/>
            <a:gdLst/>
            <a:ahLst/>
            <a:cxnLst/>
            <a:rect l="l" t="t" r="r" b="b"/>
            <a:pathLst>
              <a:path w="5622290" h="341630">
                <a:moveTo>
                  <a:pt x="5622105" y="341392"/>
                </a:moveTo>
                <a:lnTo>
                  <a:pt x="0" y="341392"/>
                </a:lnTo>
                <a:lnTo>
                  <a:pt x="0" y="100409"/>
                </a:lnTo>
                <a:lnTo>
                  <a:pt x="7888" y="61325"/>
                </a:lnTo>
                <a:lnTo>
                  <a:pt x="29402" y="29408"/>
                </a:lnTo>
                <a:lnTo>
                  <a:pt x="61313" y="7890"/>
                </a:lnTo>
                <a:lnTo>
                  <a:pt x="100394" y="0"/>
                </a:lnTo>
                <a:lnTo>
                  <a:pt x="5521711" y="0"/>
                </a:lnTo>
                <a:lnTo>
                  <a:pt x="5560787" y="7890"/>
                </a:lnTo>
                <a:lnTo>
                  <a:pt x="5592699" y="29408"/>
                </a:lnTo>
                <a:lnTo>
                  <a:pt x="5614215" y="61325"/>
                </a:lnTo>
                <a:lnTo>
                  <a:pt x="5622105" y="100409"/>
                </a:lnTo>
                <a:lnTo>
                  <a:pt x="5622105" y="341392"/>
                </a:lnTo>
                <a:close/>
              </a:path>
            </a:pathLst>
          </a:custGeom>
          <a:solidFill>
            <a:srgbClr val="E3E9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3566874" y="1079981"/>
            <a:ext cx="3609340" cy="170815"/>
          </a:xfrm>
          <a:custGeom>
            <a:avLst/>
            <a:gdLst/>
            <a:ahLst/>
            <a:cxnLst/>
            <a:rect l="l" t="t" r="r" b="b"/>
            <a:pathLst>
              <a:path w="3609340" h="170815">
                <a:moveTo>
                  <a:pt x="3523846" y="170695"/>
                </a:moveTo>
                <a:lnTo>
                  <a:pt x="85334" y="170695"/>
                </a:lnTo>
                <a:lnTo>
                  <a:pt x="52115" y="163988"/>
                </a:lnTo>
                <a:lnTo>
                  <a:pt x="24990" y="145697"/>
                </a:lnTo>
                <a:lnTo>
                  <a:pt x="6704" y="118568"/>
                </a:lnTo>
                <a:lnTo>
                  <a:pt x="0" y="85347"/>
                </a:lnTo>
                <a:lnTo>
                  <a:pt x="6704" y="52127"/>
                </a:lnTo>
                <a:lnTo>
                  <a:pt x="24990" y="24998"/>
                </a:lnTo>
                <a:lnTo>
                  <a:pt x="52115" y="6707"/>
                </a:lnTo>
                <a:lnTo>
                  <a:pt x="85334" y="0"/>
                </a:lnTo>
                <a:lnTo>
                  <a:pt x="3523846" y="0"/>
                </a:lnTo>
                <a:lnTo>
                  <a:pt x="3557061" y="6707"/>
                </a:lnTo>
                <a:lnTo>
                  <a:pt x="3584186" y="24998"/>
                </a:lnTo>
                <a:lnTo>
                  <a:pt x="3602474" y="52127"/>
                </a:lnTo>
                <a:lnTo>
                  <a:pt x="3609180" y="85347"/>
                </a:lnTo>
                <a:lnTo>
                  <a:pt x="3602474" y="118568"/>
                </a:lnTo>
                <a:lnTo>
                  <a:pt x="3584186" y="145697"/>
                </a:lnTo>
                <a:lnTo>
                  <a:pt x="3557062" y="163988"/>
                </a:lnTo>
                <a:lnTo>
                  <a:pt x="3523846" y="17069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7316215" y="1110560"/>
            <a:ext cx="370840" cy="109855"/>
          </a:xfrm>
          <a:custGeom>
            <a:avLst/>
            <a:gdLst/>
            <a:ahLst/>
            <a:cxnLst/>
            <a:rect l="l" t="t" r="r" b="b"/>
            <a:pathLst>
              <a:path w="370840" h="109855">
                <a:moveTo>
                  <a:pt x="368431" y="13992"/>
                </a:moveTo>
                <a:lnTo>
                  <a:pt x="243095" y="13992"/>
                </a:lnTo>
                <a:lnTo>
                  <a:pt x="241113" y="12021"/>
                </a:lnTo>
                <a:lnTo>
                  <a:pt x="241113" y="7148"/>
                </a:lnTo>
                <a:lnTo>
                  <a:pt x="243095" y="5177"/>
                </a:lnTo>
                <a:lnTo>
                  <a:pt x="368431" y="5177"/>
                </a:lnTo>
                <a:lnTo>
                  <a:pt x="370410" y="7148"/>
                </a:lnTo>
                <a:lnTo>
                  <a:pt x="370410" y="12021"/>
                </a:lnTo>
                <a:lnTo>
                  <a:pt x="368431" y="13992"/>
                </a:lnTo>
                <a:close/>
              </a:path>
              <a:path w="370840" h="109855">
                <a:moveTo>
                  <a:pt x="368431" y="59176"/>
                </a:moveTo>
                <a:lnTo>
                  <a:pt x="243094" y="59176"/>
                </a:lnTo>
                <a:lnTo>
                  <a:pt x="241113" y="57205"/>
                </a:lnTo>
                <a:lnTo>
                  <a:pt x="241113" y="52332"/>
                </a:lnTo>
                <a:lnTo>
                  <a:pt x="243095" y="50361"/>
                </a:lnTo>
                <a:lnTo>
                  <a:pt x="368432" y="50361"/>
                </a:lnTo>
                <a:lnTo>
                  <a:pt x="370410" y="52332"/>
                </a:lnTo>
                <a:lnTo>
                  <a:pt x="370410" y="57205"/>
                </a:lnTo>
                <a:lnTo>
                  <a:pt x="368431" y="59176"/>
                </a:lnTo>
                <a:close/>
              </a:path>
              <a:path w="370840" h="109855">
                <a:moveTo>
                  <a:pt x="368431" y="104361"/>
                </a:moveTo>
                <a:lnTo>
                  <a:pt x="243094" y="104361"/>
                </a:lnTo>
                <a:lnTo>
                  <a:pt x="241113" y="102390"/>
                </a:lnTo>
                <a:lnTo>
                  <a:pt x="241113" y="97517"/>
                </a:lnTo>
                <a:lnTo>
                  <a:pt x="243095" y="95546"/>
                </a:lnTo>
                <a:lnTo>
                  <a:pt x="368432" y="95546"/>
                </a:lnTo>
                <a:lnTo>
                  <a:pt x="370410" y="97517"/>
                </a:lnTo>
                <a:lnTo>
                  <a:pt x="370410" y="102390"/>
                </a:lnTo>
                <a:lnTo>
                  <a:pt x="368431" y="104361"/>
                </a:lnTo>
                <a:close/>
              </a:path>
              <a:path w="370840" h="109855">
                <a:moveTo>
                  <a:pt x="22037" y="93962"/>
                </a:moveTo>
                <a:lnTo>
                  <a:pt x="9136" y="93962"/>
                </a:lnTo>
                <a:lnTo>
                  <a:pt x="93958" y="9128"/>
                </a:lnTo>
                <a:lnTo>
                  <a:pt x="61384" y="9128"/>
                </a:lnTo>
                <a:lnTo>
                  <a:pt x="59344" y="7084"/>
                </a:lnTo>
                <a:lnTo>
                  <a:pt x="59344" y="2044"/>
                </a:lnTo>
                <a:lnTo>
                  <a:pt x="61384" y="0"/>
                </a:lnTo>
                <a:lnTo>
                  <a:pt x="104987" y="0"/>
                </a:lnTo>
                <a:lnTo>
                  <a:pt x="109555" y="3599"/>
                </a:lnTo>
                <a:lnTo>
                  <a:pt x="109531" y="15575"/>
                </a:lnTo>
                <a:lnTo>
                  <a:pt x="100414" y="15575"/>
                </a:lnTo>
                <a:lnTo>
                  <a:pt x="22037" y="93962"/>
                </a:lnTo>
                <a:close/>
              </a:path>
              <a:path w="370840" h="109855">
                <a:moveTo>
                  <a:pt x="107491" y="50205"/>
                </a:moveTo>
                <a:lnTo>
                  <a:pt x="102454" y="50205"/>
                </a:lnTo>
                <a:lnTo>
                  <a:pt x="100414" y="48160"/>
                </a:lnTo>
                <a:lnTo>
                  <a:pt x="100414" y="15575"/>
                </a:lnTo>
                <a:lnTo>
                  <a:pt x="109531" y="15575"/>
                </a:lnTo>
                <a:lnTo>
                  <a:pt x="109531" y="48160"/>
                </a:lnTo>
                <a:lnTo>
                  <a:pt x="107491" y="50205"/>
                </a:lnTo>
                <a:close/>
              </a:path>
              <a:path w="370840" h="109855">
                <a:moveTo>
                  <a:pt x="48165" y="109537"/>
                </a:moveTo>
                <a:lnTo>
                  <a:pt x="4426" y="109537"/>
                </a:lnTo>
                <a:lnTo>
                  <a:pt x="4127" y="109515"/>
                </a:lnTo>
                <a:lnTo>
                  <a:pt x="0" y="105798"/>
                </a:lnTo>
                <a:lnTo>
                  <a:pt x="19" y="61377"/>
                </a:lnTo>
                <a:lnTo>
                  <a:pt x="2057" y="59333"/>
                </a:lnTo>
                <a:lnTo>
                  <a:pt x="7096" y="59333"/>
                </a:lnTo>
                <a:lnTo>
                  <a:pt x="9136" y="61377"/>
                </a:lnTo>
                <a:lnTo>
                  <a:pt x="9136" y="93962"/>
                </a:lnTo>
                <a:lnTo>
                  <a:pt x="22037" y="93962"/>
                </a:lnTo>
                <a:lnTo>
                  <a:pt x="15592" y="100409"/>
                </a:lnTo>
                <a:lnTo>
                  <a:pt x="48165" y="100409"/>
                </a:lnTo>
                <a:lnTo>
                  <a:pt x="50205" y="102453"/>
                </a:lnTo>
                <a:lnTo>
                  <a:pt x="50205" y="107493"/>
                </a:lnTo>
                <a:lnTo>
                  <a:pt x="48165" y="109537"/>
                </a:lnTo>
                <a:close/>
              </a:path>
            </a:pathLst>
          </a:custGeom>
          <a:solidFill>
            <a:srgbClr val="000000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2345568" y="1120145"/>
            <a:ext cx="90355" cy="9036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2490139" y="1120145"/>
            <a:ext cx="90355" cy="9036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2634702" y="1120145"/>
            <a:ext cx="90355" cy="9036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2959820" y="1105083"/>
            <a:ext cx="758825" cy="120650"/>
          </a:xfrm>
          <a:custGeom>
            <a:avLst/>
            <a:gdLst/>
            <a:ahLst/>
            <a:cxnLst/>
            <a:rect l="l" t="t" r="r" b="b"/>
            <a:pathLst>
              <a:path w="758825" h="120650">
                <a:moveTo>
                  <a:pt x="202572" y="110451"/>
                </a:moveTo>
                <a:lnTo>
                  <a:pt x="200004" y="110451"/>
                </a:lnTo>
                <a:lnTo>
                  <a:pt x="198708" y="109960"/>
                </a:lnTo>
                <a:lnTo>
                  <a:pt x="195768" y="107019"/>
                </a:lnTo>
                <a:lnTo>
                  <a:pt x="195768" y="103842"/>
                </a:lnTo>
                <a:lnTo>
                  <a:pt x="239357" y="60246"/>
                </a:lnTo>
                <a:lnTo>
                  <a:pt x="195768" y="16650"/>
                </a:lnTo>
                <a:lnTo>
                  <a:pt x="195768" y="13473"/>
                </a:lnTo>
                <a:lnTo>
                  <a:pt x="199690" y="9551"/>
                </a:lnTo>
                <a:lnTo>
                  <a:pt x="202866" y="9551"/>
                </a:lnTo>
                <a:lnTo>
                  <a:pt x="251966" y="58658"/>
                </a:lnTo>
                <a:lnTo>
                  <a:pt x="251966" y="61835"/>
                </a:lnTo>
                <a:lnTo>
                  <a:pt x="203845" y="109961"/>
                </a:lnTo>
                <a:lnTo>
                  <a:pt x="202572" y="110451"/>
                </a:lnTo>
                <a:close/>
              </a:path>
              <a:path w="758825" h="120650">
                <a:moveTo>
                  <a:pt x="51981" y="110451"/>
                </a:moveTo>
                <a:lnTo>
                  <a:pt x="49413" y="110451"/>
                </a:lnTo>
                <a:lnTo>
                  <a:pt x="48117" y="109960"/>
                </a:lnTo>
                <a:lnTo>
                  <a:pt x="0" y="61835"/>
                </a:lnTo>
                <a:lnTo>
                  <a:pt x="0" y="58658"/>
                </a:lnTo>
                <a:lnTo>
                  <a:pt x="49099" y="9551"/>
                </a:lnTo>
                <a:lnTo>
                  <a:pt x="52275" y="9551"/>
                </a:lnTo>
                <a:lnTo>
                  <a:pt x="56197" y="13473"/>
                </a:lnTo>
                <a:lnTo>
                  <a:pt x="56197" y="16650"/>
                </a:lnTo>
                <a:lnTo>
                  <a:pt x="12607" y="60246"/>
                </a:lnTo>
                <a:lnTo>
                  <a:pt x="56196" y="103842"/>
                </a:lnTo>
                <a:lnTo>
                  <a:pt x="56196" y="107019"/>
                </a:lnTo>
                <a:lnTo>
                  <a:pt x="53254" y="109961"/>
                </a:lnTo>
                <a:lnTo>
                  <a:pt x="51981" y="110451"/>
                </a:lnTo>
                <a:close/>
              </a:path>
              <a:path w="758825" h="120650">
                <a:moveTo>
                  <a:pt x="423029" y="120491"/>
                </a:moveTo>
                <a:lnTo>
                  <a:pt x="399604" y="115749"/>
                </a:lnTo>
                <a:lnTo>
                  <a:pt x="380455" y="102826"/>
                </a:lnTo>
                <a:lnTo>
                  <a:pt x="367534" y="83674"/>
                </a:lnTo>
                <a:lnTo>
                  <a:pt x="362793" y="60244"/>
                </a:lnTo>
                <a:lnTo>
                  <a:pt x="367534" y="36816"/>
                </a:lnTo>
                <a:lnTo>
                  <a:pt x="380455" y="17664"/>
                </a:lnTo>
                <a:lnTo>
                  <a:pt x="399604" y="4741"/>
                </a:lnTo>
                <a:lnTo>
                  <a:pt x="423029" y="0"/>
                </a:lnTo>
                <a:lnTo>
                  <a:pt x="446455" y="4741"/>
                </a:lnTo>
                <a:lnTo>
                  <a:pt x="454306" y="10040"/>
                </a:lnTo>
                <a:lnTo>
                  <a:pt x="423029" y="10040"/>
                </a:lnTo>
                <a:lnTo>
                  <a:pt x="403513" y="13992"/>
                </a:lnTo>
                <a:lnTo>
                  <a:pt x="387555" y="24762"/>
                </a:lnTo>
                <a:lnTo>
                  <a:pt x="376784" y="40722"/>
                </a:lnTo>
                <a:lnTo>
                  <a:pt x="372832" y="60245"/>
                </a:lnTo>
                <a:lnTo>
                  <a:pt x="376784" y="79767"/>
                </a:lnTo>
                <a:lnTo>
                  <a:pt x="387582" y="95746"/>
                </a:lnTo>
                <a:lnTo>
                  <a:pt x="403513" y="106498"/>
                </a:lnTo>
                <a:lnTo>
                  <a:pt x="423029" y="110449"/>
                </a:lnTo>
                <a:lnTo>
                  <a:pt x="456344" y="110449"/>
                </a:lnTo>
                <a:lnTo>
                  <a:pt x="446096" y="115935"/>
                </a:lnTo>
                <a:lnTo>
                  <a:pt x="434876" y="119334"/>
                </a:lnTo>
                <a:lnTo>
                  <a:pt x="423029" y="120491"/>
                </a:lnTo>
                <a:close/>
              </a:path>
              <a:path w="758825" h="120650">
                <a:moveTo>
                  <a:pt x="483062" y="65193"/>
                </a:moveTo>
                <a:lnTo>
                  <a:pt x="472978" y="65193"/>
                </a:lnTo>
                <a:lnTo>
                  <a:pt x="473138" y="63554"/>
                </a:lnTo>
                <a:lnTo>
                  <a:pt x="473226" y="60244"/>
                </a:lnTo>
                <a:lnTo>
                  <a:pt x="469276" y="40722"/>
                </a:lnTo>
                <a:lnTo>
                  <a:pt x="458510" y="24762"/>
                </a:lnTo>
                <a:lnTo>
                  <a:pt x="442552" y="13992"/>
                </a:lnTo>
                <a:lnTo>
                  <a:pt x="423029" y="10040"/>
                </a:lnTo>
                <a:lnTo>
                  <a:pt x="454306" y="10040"/>
                </a:lnTo>
                <a:lnTo>
                  <a:pt x="465604" y="17664"/>
                </a:lnTo>
                <a:lnTo>
                  <a:pt x="478525" y="36816"/>
                </a:lnTo>
                <a:lnTo>
                  <a:pt x="483266" y="60244"/>
                </a:lnTo>
                <a:lnTo>
                  <a:pt x="483167" y="64076"/>
                </a:lnTo>
                <a:lnTo>
                  <a:pt x="483062" y="65193"/>
                </a:lnTo>
                <a:close/>
              </a:path>
              <a:path w="758825" h="120650">
                <a:moveTo>
                  <a:pt x="479706" y="84655"/>
                </a:moveTo>
                <a:lnTo>
                  <a:pt x="476677" y="84645"/>
                </a:lnTo>
                <a:lnTo>
                  <a:pt x="475255" y="83964"/>
                </a:lnTo>
                <a:lnTo>
                  <a:pt x="472248" y="80250"/>
                </a:lnTo>
                <a:lnTo>
                  <a:pt x="471973" y="79980"/>
                </a:lnTo>
                <a:lnTo>
                  <a:pt x="471730" y="79681"/>
                </a:lnTo>
                <a:lnTo>
                  <a:pt x="471525" y="79357"/>
                </a:lnTo>
                <a:lnTo>
                  <a:pt x="455283" y="59284"/>
                </a:lnTo>
                <a:lnTo>
                  <a:pt x="455616" y="56121"/>
                </a:lnTo>
                <a:lnTo>
                  <a:pt x="459923" y="52635"/>
                </a:lnTo>
                <a:lnTo>
                  <a:pt x="463088" y="52968"/>
                </a:lnTo>
                <a:lnTo>
                  <a:pt x="472978" y="65193"/>
                </a:lnTo>
                <a:lnTo>
                  <a:pt x="483062" y="65193"/>
                </a:lnTo>
                <a:lnTo>
                  <a:pt x="482989" y="65975"/>
                </a:lnTo>
                <a:lnTo>
                  <a:pt x="496019" y="65975"/>
                </a:lnTo>
                <a:lnTo>
                  <a:pt x="481127" y="83988"/>
                </a:lnTo>
                <a:lnTo>
                  <a:pt x="479706" y="84655"/>
                </a:lnTo>
                <a:close/>
              </a:path>
              <a:path w="758825" h="120650">
                <a:moveTo>
                  <a:pt x="496019" y="65975"/>
                </a:moveTo>
                <a:lnTo>
                  <a:pt x="482989" y="65975"/>
                </a:lnTo>
                <a:lnTo>
                  <a:pt x="493580" y="53151"/>
                </a:lnTo>
                <a:lnTo>
                  <a:pt x="496737" y="52832"/>
                </a:lnTo>
                <a:lnTo>
                  <a:pt x="501031" y="56377"/>
                </a:lnTo>
                <a:lnTo>
                  <a:pt x="501335" y="59544"/>
                </a:lnTo>
                <a:lnTo>
                  <a:pt x="496019" y="65975"/>
                </a:lnTo>
                <a:close/>
              </a:path>
              <a:path w="758825" h="120650">
                <a:moveTo>
                  <a:pt x="456344" y="110449"/>
                </a:moveTo>
                <a:lnTo>
                  <a:pt x="423029" y="110449"/>
                </a:lnTo>
                <a:lnTo>
                  <a:pt x="432901" y="109485"/>
                </a:lnTo>
                <a:lnTo>
                  <a:pt x="442253" y="106653"/>
                </a:lnTo>
                <a:lnTo>
                  <a:pt x="450865" y="102044"/>
                </a:lnTo>
                <a:lnTo>
                  <a:pt x="458539" y="95727"/>
                </a:lnTo>
                <a:lnTo>
                  <a:pt x="460481" y="93785"/>
                </a:lnTo>
                <a:lnTo>
                  <a:pt x="463657" y="93785"/>
                </a:lnTo>
                <a:lnTo>
                  <a:pt x="467579" y="97707"/>
                </a:lnTo>
                <a:lnTo>
                  <a:pt x="467579" y="100884"/>
                </a:lnTo>
                <a:lnTo>
                  <a:pt x="465619" y="102845"/>
                </a:lnTo>
                <a:lnTo>
                  <a:pt x="456430" y="110403"/>
                </a:lnTo>
                <a:close/>
              </a:path>
              <a:path w="758825" h="120650">
                <a:moveTo>
                  <a:pt x="698850" y="92246"/>
                </a:moveTo>
                <a:lnTo>
                  <a:pt x="660764" y="66624"/>
                </a:lnTo>
                <a:lnTo>
                  <a:pt x="657758" y="51143"/>
                </a:lnTo>
                <a:lnTo>
                  <a:pt x="660764" y="35663"/>
                </a:lnTo>
                <a:lnTo>
                  <a:pt x="669781" y="22067"/>
                </a:lnTo>
                <a:lnTo>
                  <a:pt x="683379" y="13048"/>
                </a:lnTo>
                <a:lnTo>
                  <a:pt x="698858" y="10043"/>
                </a:lnTo>
                <a:lnTo>
                  <a:pt x="714332" y="13051"/>
                </a:lnTo>
                <a:lnTo>
                  <a:pt x="724921" y="20077"/>
                </a:lnTo>
                <a:lnTo>
                  <a:pt x="690900" y="20077"/>
                </a:lnTo>
                <a:lnTo>
                  <a:pt x="682938" y="23107"/>
                </a:lnTo>
                <a:lnTo>
                  <a:pt x="676879" y="29167"/>
                </a:lnTo>
                <a:lnTo>
                  <a:pt x="670062" y="39444"/>
                </a:lnTo>
                <a:lnTo>
                  <a:pt x="667791" y="51145"/>
                </a:lnTo>
                <a:lnTo>
                  <a:pt x="670064" y="62846"/>
                </a:lnTo>
                <a:lnTo>
                  <a:pt x="676879" y="73120"/>
                </a:lnTo>
                <a:lnTo>
                  <a:pt x="687164" y="79936"/>
                </a:lnTo>
                <a:lnTo>
                  <a:pt x="698847" y="82207"/>
                </a:lnTo>
                <a:lnTo>
                  <a:pt x="737008" y="82207"/>
                </a:lnTo>
                <a:lnTo>
                  <a:pt x="738346" y="83544"/>
                </a:lnTo>
                <a:lnTo>
                  <a:pt x="724147" y="83544"/>
                </a:lnTo>
                <a:lnTo>
                  <a:pt x="718330" y="87348"/>
                </a:lnTo>
                <a:lnTo>
                  <a:pt x="712079" y="90067"/>
                </a:lnTo>
                <a:lnTo>
                  <a:pt x="705537" y="91701"/>
                </a:lnTo>
                <a:lnTo>
                  <a:pt x="698850" y="92246"/>
                </a:lnTo>
                <a:close/>
              </a:path>
              <a:path w="758825" h="120650">
                <a:moveTo>
                  <a:pt x="737008" y="82207"/>
                </a:moveTo>
                <a:lnTo>
                  <a:pt x="698847" y="82207"/>
                </a:lnTo>
                <a:lnTo>
                  <a:pt x="710550" y="79934"/>
                </a:lnTo>
                <a:lnTo>
                  <a:pt x="720821" y="73120"/>
                </a:lnTo>
                <a:lnTo>
                  <a:pt x="727639" y="62844"/>
                </a:lnTo>
                <a:lnTo>
                  <a:pt x="729910" y="51143"/>
                </a:lnTo>
                <a:lnTo>
                  <a:pt x="727638" y="39443"/>
                </a:lnTo>
                <a:lnTo>
                  <a:pt x="720821" y="29167"/>
                </a:lnTo>
                <a:lnTo>
                  <a:pt x="714763" y="23107"/>
                </a:lnTo>
                <a:lnTo>
                  <a:pt x="706811" y="20077"/>
                </a:lnTo>
                <a:lnTo>
                  <a:pt x="724921" y="20077"/>
                </a:lnTo>
                <a:lnTo>
                  <a:pt x="727920" y="22067"/>
                </a:lnTo>
                <a:lnTo>
                  <a:pt x="736472" y="34556"/>
                </a:lnTo>
                <a:lnTo>
                  <a:pt x="739876" y="48776"/>
                </a:lnTo>
                <a:lnTo>
                  <a:pt x="738133" y="63237"/>
                </a:lnTo>
                <a:lnTo>
                  <a:pt x="731247" y="76447"/>
                </a:lnTo>
                <a:lnTo>
                  <a:pt x="737008" y="82207"/>
                </a:lnTo>
                <a:close/>
              </a:path>
              <a:path w="758825" h="120650">
                <a:moveTo>
                  <a:pt x="754411" y="110450"/>
                </a:moveTo>
                <a:lnTo>
                  <a:pt x="751841" y="110450"/>
                </a:lnTo>
                <a:lnTo>
                  <a:pt x="750566" y="109959"/>
                </a:lnTo>
                <a:lnTo>
                  <a:pt x="724147" y="83544"/>
                </a:lnTo>
                <a:lnTo>
                  <a:pt x="738346" y="83544"/>
                </a:lnTo>
                <a:lnTo>
                  <a:pt x="758646" y="103842"/>
                </a:lnTo>
                <a:lnTo>
                  <a:pt x="758646" y="107019"/>
                </a:lnTo>
                <a:lnTo>
                  <a:pt x="755703" y="109960"/>
                </a:lnTo>
                <a:lnTo>
                  <a:pt x="754411" y="110450"/>
                </a:lnTo>
                <a:close/>
              </a:path>
            </a:pathLst>
          </a:custGeom>
          <a:solidFill>
            <a:srgbClr val="000000">
              <a:alpha val="2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6225147" y="6218501"/>
            <a:ext cx="5622131" cy="318496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6225147" y="5788731"/>
            <a:ext cx="5622290" cy="341630"/>
          </a:xfrm>
          <a:custGeom>
            <a:avLst/>
            <a:gdLst/>
            <a:ahLst/>
            <a:cxnLst/>
            <a:rect l="l" t="t" r="r" b="b"/>
            <a:pathLst>
              <a:path w="5622290" h="341629">
                <a:moveTo>
                  <a:pt x="5622105" y="341392"/>
                </a:moveTo>
                <a:lnTo>
                  <a:pt x="0" y="341392"/>
                </a:lnTo>
                <a:lnTo>
                  <a:pt x="0" y="100409"/>
                </a:lnTo>
                <a:lnTo>
                  <a:pt x="7888" y="61325"/>
                </a:lnTo>
                <a:lnTo>
                  <a:pt x="29402" y="29408"/>
                </a:lnTo>
                <a:lnTo>
                  <a:pt x="61313" y="7890"/>
                </a:lnTo>
                <a:lnTo>
                  <a:pt x="100394" y="0"/>
                </a:lnTo>
                <a:lnTo>
                  <a:pt x="5521711" y="0"/>
                </a:lnTo>
                <a:lnTo>
                  <a:pt x="5560787" y="7890"/>
                </a:lnTo>
                <a:lnTo>
                  <a:pt x="5592699" y="29408"/>
                </a:lnTo>
                <a:lnTo>
                  <a:pt x="5614215" y="61325"/>
                </a:lnTo>
                <a:lnTo>
                  <a:pt x="5622105" y="100409"/>
                </a:lnTo>
                <a:lnTo>
                  <a:pt x="5622105" y="341392"/>
                </a:lnTo>
                <a:close/>
              </a:path>
            </a:pathLst>
          </a:custGeom>
          <a:solidFill>
            <a:srgbClr val="E3E9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7581319" y="5874079"/>
            <a:ext cx="3609340" cy="170815"/>
          </a:xfrm>
          <a:custGeom>
            <a:avLst/>
            <a:gdLst/>
            <a:ahLst/>
            <a:cxnLst/>
            <a:rect l="l" t="t" r="r" b="b"/>
            <a:pathLst>
              <a:path w="3609340" h="170814">
                <a:moveTo>
                  <a:pt x="3523846" y="170695"/>
                </a:moveTo>
                <a:lnTo>
                  <a:pt x="85334" y="170695"/>
                </a:lnTo>
                <a:lnTo>
                  <a:pt x="52115" y="163988"/>
                </a:lnTo>
                <a:lnTo>
                  <a:pt x="24990" y="145697"/>
                </a:lnTo>
                <a:lnTo>
                  <a:pt x="6704" y="118568"/>
                </a:lnTo>
                <a:lnTo>
                  <a:pt x="0" y="85347"/>
                </a:lnTo>
                <a:lnTo>
                  <a:pt x="6704" y="52127"/>
                </a:lnTo>
                <a:lnTo>
                  <a:pt x="24990" y="24998"/>
                </a:lnTo>
                <a:lnTo>
                  <a:pt x="52115" y="6707"/>
                </a:lnTo>
                <a:lnTo>
                  <a:pt x="85334" y="0"/>
                </a:lnTo>
                <a:lnTo>
                  <a:pt x="3523846" y="0"/>
                </a:lnTo>
                <a:lnTo>
                  <a:pt x="3557061" y="6707"/>
                </a:lnTo>
                <a:lnTo>
                  <a:pt x="3584186" y="24998"/>
                </a:lnTo>
                <a:lnTo>
                  <a:pt x="3602474" y="52127"/>
                </a:lnTo>
                <a:lnTo>
                  <a:pt x="3609180" y="85347"/>
                </a:lnTo>
                <a:lnTo>
                  <a:pt x="3602474" y="118568"/>
                </a:lnTo>
                <a:lnTo>
                  <a:pt x="3584186" y="145697"/>
                </a:lnTo>
                <a:lnTo>
                  <a:pt x="3557062" y="163988"/>
                </a:lnTo>
                <a:lnTo>
                  <a:pt x="3523846" y="17069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11330661" y="5904658"/>
            <a:ext cx="370840" cy="109855"/>
          </a:xfrm>
          <a:custGeom>
            <a:avLst/>
            <a:gdLst/>
            <a:ahLst/>
            <a:cxnLst/>
            <a:rect l="l" t="t" r="r" b="b"/>
            <a:pathLst>
              <a:path w="370840" h="109854">
                <a:moveTo>
                  <a:pt x="368431" y="13992"/>
                </a:moveTo>
                <a:lnTo>
                  <a:pt x="243095" y="13992"/>
                </a:lnTo>
                <a:lnTo>
                  <a:pt x="241113" y="12021"/>
                </a:lnTo>
                <a:lnTo>
                  <a:pt x="241113" y="7148"/>
                </a:lnTo>
                <a:lnTo>
                  <a:pt x="243095" y="5177"/>
                </a:lnTo>
                <a:lnTo>
                  <a:pt x="368431" y="5177"/>
                </a:lnTo>
                <a:lnTo>
                  <a:pt x="370410" y="7148"/>
                </a:lnTo>
                <a:lnTo>
                  <a:pt x="370410" y="12021"/>
                </a:lnTo>
                <a:lnTo>
                  <a:pt x="368431" y="13992"/>
                </a:lnTo>
                <a:close/>
              </a:path>
              <a:path w="370840" h="109854">
                <a:moveTo>
                  <a:pt x="368431" y="59176"/>
                </a:moveTo>
                <a:lnTo>
                  <a:pt x="243094" y="59176"/>
                </a:lnTo>
                <a:lnTo>
                  <a:pt x="241113" y="57205"/>
                </a:lnTo>
                <a:lnTo>
                  <a:pt x="241113" y="52332"/>
                </a:lnTo>
                <a:lnTo>
                  <a:pt x="243095" y="50361"/>
                </a:lnTo>
                <a:lnTo>
                  <a:pt x="368432" y="50361"/>
                </a:lnTo>
                <a:lnTo>
                  <a:pt x="370410" y="52332"/>
                </a:lnTo>
                <a:lnTo>
                  <a:pt x="370410" y="57205"/>
                </a:lnTo>
                <a:lnTo>
                  <a:pt x="368431" y="59176"/>
                </a:lnTo>
                <a:close/>
              </a:path>
              <a:path w="370840" h="109854">
                <a:moveTo>
                  <a:pt x="368431" y="104361"/>
                </a:moveTo>
                <a:lnTo>
                  <a:pt x="243094" y="104361"/>
                </a:lnTo>
                <a:lnTo>
                  <a:pt x="241113" y="102390"/>
                </a:lnTo>
                <a:lnTo>
                  <a:pt x="241113" y="97517"/>
                </a:lnTo>
                <a:lnTo>
                  <a:pt x="243095" y="95546"/>
                </a:lnTo>
                <a:lnTo>
                  <a:pt x="368432" y="95546"/>
                </a:lnTo>
                <a:lnTo>
                  <a:pt x="370410" y="97517"/>
                </a:lnTo>
                <a:lnTo>
                  <a:pt x="370410" y="102390"/>
                </a:lnTo>
                <a:lnTo>
                  <a:pt x="368431" y="104361"/>
                </a:lnTo>
                <a:close/>
              </a:path>
              <a:path w="370840" h="109854">
                <a:moveTo>
                  <a:pt x="22037" y="93962"/>
                </a:moveTo>
                <a:lnTo>
                  <a:pt x="9136" y="93962"/>
                </a:lnTo>
                <a:lnTo>
                  <a:pt x="93958" y="9128"/>
                </a:lnTo>
                <a:lnTo>
                  <a:pt x="61384" y="9128"/>
                </a:lnTo>
                <a:lnTo>
                  <a:pt x="59344" y="7084"/>
                </a:lnTo>
                <a:lnTo>
                  <a:pt x="59344" y="2044"/>
                </a:lnTo>
                <a:lnTo>
                  <a:pt x="61384" y="0"/>
                </a:lnTo>
                <a:lnTo>
                  <a:pt x="104987" y="0"/>
                </a:lnTo>
                <a:lnTo>
                  <a:pt x="109555" y="3599"/>
                </a:lnTo>
                <a:lnTo>
                  <a:pt x="109531" y="15575"/>
                </a:lnTo>
                <a:lnTo>
                  <a:pt x="100414" y="15575"/>
                </a:lnTo>
                <a:lnTo>
                  <a:pt x="22037" y="93962"/>
                </a:lnTo>
                <a:close/>
              </a:path>
              <a:path w="370840" h="109854">
                <a:moveTo>
                  <a:pt x="107491" y="50205"/>
                </a:moveTo>
                <a:lnTo>
                  <a:pt x="102454" y="50205"/>
                </a:lnTo>
                <a:lnTo>
                  <a:pt x="100414" y="48160"/>
                </a:lnTo>
                <a:lnTo>
                  <a:pt x="100414" y="15575"/>
                </a:lnTo>
                <a:lnTo>
                  <a:pt x="109531" y="15575"/>
                </a:lnTo>
                <a:lnTo>
                  <a:pt x="109531" y="48160"/>
                </a:lnTo>
                <a:lnTo>
                  <a:pt x="107491" y="50205"/>
                </a:lnTo>
                <a:close/>
              </a:path>
              <a:path w="370840" h="109854">
                <a:moveTo>
                  <a:pt x="48165" y="109537"/>
                </a:moveTo>
                <a:lnTo>
                  <a:pt x="4426" y="109537"/>
                </a:lnTo>
                <a:lnTo>
                  <a:pt x="4127" y="109515"/>
                </a:lnTo>
                <a:lnTo>
                  <a:pt x="0" y="105798"/>
                </a:lnTo>
                <a:lnTo>
                  <a:pt x="19" y="61377"/>
                </a:lnTo>
                <a:lnTo>
                  <a:pt x="2057" y="59333"/>
                </a:lnTo>
                <a:lnTo>
                  <a:pt x="7096" y="59333"/>
                </a:lnTo>
                <a:lnTo>
                  <a:pt x="9136" y="61377"/>
                </a:lnTo>
                <a:lnTo>
                  <a:pt x="9136" y="93962"/>
                </a:lnTo>
                <a:lnTo>
                  <a:pt x="22037" y="93962"/>
                </a:lnTo>
                <a:lnTo>
                  <a:pt x="15592" y="100409"/>
                </a:lnTo>
                <a:lnTo>
                  <a:pt x="48165" y="100409"/>
                </a:lnTo>
                <a:lnTo>
                  <a:pt x="50205" y="102453"/>
                </a:lnTo>
                <a:lnTo>
                  <a:pt x="50205" y="107493"/>
                </a:lnTo>
                <a:lnTo>
                  <a:pt x="48165" y="109537"/>
                </a:lnTo>
                <a:close/>
              </a:path>
            </a:pathLst>
          </a:custGeom>
          <a:solidFill>
            <a:srgbClr val="000000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6360013" y="5914243"/>
            <a:ext cx="90355" cy="9036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6504585" y="5914243"/>
            <a:ext cx="90355" cy="9036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6649147" y="5914243"/>
            <a:ext cx="90355" cy="9036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6974264" y="5899181"/>
            <a:ext cx="758825" cy="120650"/>
          </a:xfrm>
          <a:custGeom>
            <a:avLst/>
            <a:gdLst/>
            <a:ahLst/>
            <a:cxnLst/>
            <a:rect l="l" t="t" r="r" b="b"/>
            <a:pathLst>
              <a:path w="758825" h="120650">
                <a:moveTo>
                  <a:pt x="202572" y="110451"/>
                </a:moveTo>
                <a:lnTo>
                  <a:pt x="200004" y="110451"/>
                </a:lnTo>
                <a:lnTo>
                  <a:pt x="198708" y="109960"/>
                </a:lnTo>
                <a:lnTo>
                  <a:pt x="195768" y="107019"/>
                </a:lnTo>
                <a:lnTo>
                  <a:pt x="195768" y="103842"/>
                </a:lnTo>
                <a:lnTo>
                  <a:pt x="239357" y="60246"/>
                </a:lnTo>
                <a:lnTo>
                  <a:pt x="195768" y="16650"/>
                </a:lnTo>
                <a:lnTo>
                  <a:pt x="195768" y="13473"/>
                </a:lnTo>
                <a:lnTo>
                  <a:pt x="199690" y="9551"/>
                </a:lnTo>
                <a:lnTo>
                  <a:pt x="202866" y="9551"/>
                </a:lnTo>
                <a:lnTo>
                  <a:pt x="251966" y="58658"/>
                </a:lnTo>
                <a:lnTo>
                  <a:pt x="251966" y="61835"/>
                </a:lnTo>
                <a:lnTo>
                  <a:pt x="203845" y="109961"/>
                </a:lnTo>
                <a:lnTo>
                  <a:pt x="202572" y="110451"/>
                </a:lnTo>
                <a:close/>
              </a:path>
              <a:path w="758825" h="120650">
                <a:moveTo>
                  <a:pt x="51981" y="110451"/>
                </a:moveTo>
                <a:lnTo>
                  <a:pt x="49413" y="110451"/>
                </a:lnTo>
                <a:lnTo>
                  <a:pt x="48117" y="109960"/>
                </a:lnTo>
                <a:lnTo>
                  <a:pt x="0" y="61835"/>
                </a:lnTo>
                <a:lnTo>
                  <a:pt x="0" y="58658"/>
                </a:lnTo>
                <a:lnTo>
                  <a:pt x="49099" y="9551"/>
                </a:lnTo>
                <a:lnTo>
                  <a:pt x="52275" y="9551"/>
                </a:lnTo>
                <a:lnTo>
                  <a:pt x="56197" y="13473"/>
                </a:lnTo>
                <a:lnTo>
                  <a:pt x="56197" y="16650"/>
                </a:lnTo>
                <a:lnTo>
                  <a:pt x="12607" y="60246"/>
                </a:lnTo>
                <a:lnTo>
                  <a:pt x="56196" y="103842"/>
                </a:lnTo>
                <a:lnTo>
                  <a:pt x="56196" y="107019"/>
                </a:lnTo>
                <a:lnTo>
                  <a:pt x="53254" y="109961"/>
                </a:lnTo>
                <a:lnTo>
                  <a:pt x="51981" y="110451"/>
                </a:lnTo>
                <a:close/>
              </a:path>
              <a:path w="758825" h="120650">
                <a:moveTo>
                  <a:pt x="423029" y="120491"/>
                </a:moveTo>
                <a:lnTo>
                  <a:pt x="399604" y="115749"/>
                </a:lnTo>
                <a:lnTo>
                  <a:pt x="380455" y="102826"/>
                </a:lnTo>
                <a:lnTo>
                  <a:pt x="367534" y="83674"/>
                </a:lnTo>
                <a:lnTo>
                  <a:pt x="362793" y="60244"/>
                </a:lnTo>
                <a:lnTo>
                  <a:pt x="367534" y="36816"/>
                </a:lnTo>
                <a:lnTo>
                  <a:pt x="380455" y="17664"/>
                </a:lnTo>
                <a:lnTo>
                  <a:pt x="399604" y="4741"/>
                </a:lnTo>
                <a:lnTo>
                  <a:pt x="423029" y="0"/>
                </a:lnTo>
                <a:lnTo>
                  <a:pt x="446455" y="4741"/>
                </a:lnTo>
                <a:lnTo>
                  <a:pt x="454306" y="10040"/>
                </a:lnTo>
                <a:lnTo>
                  <a:pt x="423029" y="10040"/>
                </a:lnTo>
                <a:lnTo>
                  <a:pt x="403513" y="13992"/>
                </a:lnTo>
                <a:lnTo>
                  <a:pt x="387555" y="24762"/>
                </a:lnTo>
                <a:lnTo>
                  <a:pt x="376784" y="40722"/>
                </a:lnTo>
                <a:lnTo>
                  <a:pt x="372832" y="60245"/>
                </a:lnTo>
                <a:lnTo>
                  <a:pt x="376784" y="79767"/>
                </a:lnTo>
                <a:lnTo>
                  <a:pt x="387582" y="95746"/>
                </a:lnTo>
                <a:lnTo>
                  <a:pt x="403513" y="106498"/>
                </a:lnTo>
                <a:lnTo>
                  <a:pt x="423029" y="110449"/>
                </a:lnTo>
                <a:lnTo>
                  <a:pt x="456344" y="110449"/>
                </a:lnTo>
                <a:lnTo>
                  <a:pt x="446096" y="115935"/>
                </a:lnTo>
                <a:lnTo>
                  <a:pt x="434876" y="119334"/>
                </a:lnTo>
                <a:lnTo>
                  <a:pt x="423029" y="120491"/>
                </a:lnTo>
                <a:close/>
              </a:path>
              <a:path w="758825" h="120650">
                <a:moveTo>
                  <a:pt x="483062" y="65193"/>
                </a:moveTo>
                <a:lnTo>
                  <a:pt x="472978" y="65193"/>
                </a:lnTo>
                <a:lnTo>
                  <a:pt x="473138" y="63554"/>
                </a:lnTo>
                <a:lnTo>
                  <a:pt x="473226" y="60244"/>
                </a:lnTo>
                <a:lnTo>
                  <a:pt x="469276" y="40722"/>
                </a:lnTo>
                <a:lnTo>
                  <a:pt x="458510" y="24762"/>
                </a:lnTo>
                <a:lnTo>
                  <a:pt x="442552" y="13992"/>
                </a:lnTo>
                <a:lnTo>
                  <a:pt x="423029" y="10040"/>
                </a:lnTo>
                <a:lnTo>
                  <a:pt x="454306" y="10040"/>
                </a:lnTo>
                <a:lnTo>
                  <a:pt x="465604" y="17664"/>
                </a:lnTo>
                <a:lnTo>
                  <a:pt x="478525" y="36816"/>
                </a:lnTo>
                <a:lnTo>
                  <a:pt x="483266" y="60244"/>
                </a:lnTo>
                <a:lnTo>
                  <a:pt x="483167" y="64076"/>
                </a:lnTo>
                <a:lnTo>
                  <a:pt x="483062" y="65193"/>
                </a:lnTo>
                <a:close/>
              </a:path>
              <a:path w="758825" h="120650">
                <a:moveTo>
                  <a:pt x="479706" y="84655"/>
                </a:moveTo>
                <a:lnTo>
                  <a:pt x="476677" y="84645"/>
                </a:lnTo>
                <a:lnTo>
                  <a:pt x="475255" y="83964"/>
                </a:lnTo>
                <a:lnTo>
                  <a:pt x="472248" y="80250"/>
                </a:lnTo>
                <a:lnTo>
                  <a:pt x="471973" y="79980"/>
                </a:lnTo>
                <a:lnTo>
                  <a:pt x="471730" y="79681"/>
                </a:lnTo>
                <a:lnTo>
                  <a:pt x="471525" y="79357"/>
                </a:lnTo>
                <a:lnTo>
                  <a:pt x="455283" y="59284"/>
                </a:lnTo>
                <a:lnTo>
                  <a:pt x="455616" y="56121"/>
                </a:lnTo>
                <a:lnTo>
                  <a:pt x="459923" y="52635"/>
                </a:lnTo>
                <a:lnTo>
                  <a:pt x="463088" y="52968"/>
                </a:lnTo>
                <a:lnTo>
                  <a:pt x="472978" y="65193"/>
                </a:lnTo>
                <a:lnTo>
                  <a:pt x="483062" y="65193"/>
                </a:lnTo>
                <a:lnTo>
                  <a:pt x="482989" y="65975"/>
                </a:lnTo>
                <a:lnTo>
                  <a:pt x="496019" y="65975"/>
                </a:lnTo>
                <a:lnTo>
                  <a:pt x="481127" y="83988"/>
                </a:lnTo>
                <a:lnTo>
                  <a:pt x="479706" y="84655"/>
                </a:lnTo>
                <a:close/>
              </a:path>
              <a:path w="758825" h="120650">
                <a:moveTo>
                  <a:pt x="496019" y="65975"/>
                </a:moveTo>
                <a:lnTo>
                  <a:pt x="482989" y="65975"/>
                </a:lnTo>
                <a:lnTo>
                  <a:pt x="493580" y="53151"/>
                </a:lnTo>
                <a:lnTo>
                  <a:pt x="496737" y="52832"/>
                </a:lnTo>
                <a:lnTo>
                  <a:pt x="501031" y="56377"/>
                </a:lnTo>
                <a:lnTo>
                  <a:pt x="501335" y="59544"/>
                </a:lnTo>
                <a:lnTo>
                  <a:pt x="496019" y="65975"/>
                </a:lnTo>
                <a:close/>
              </a:path>
              <a:path w="758825" h="120650">
                <a:moveTo>
                  <a:pt x="456344" y="110449"/>
                </a:moveTo>
                <a:lnTo>
                  <a:pt x="423029" y="110449"/>
                </a:lnTo>
                <a:lnTo>
                  <a:pt x="432901" y="109485"/>
                </a:lnTo>
                <a:lnTo>
                  <a:pt x="442253" y="106653"/>
                </a:lnTo>
                <a:lnTo>
                  <a:pt x="450865" y="102044"/>
                </a:lnTo>
                <a:lnTo>
                  <a:pt x="458539" y="95727"/>
                </a:lnTo>
                <a:lnTo>
                  <a:pt x="460481" y="93785"/>
                </a:lnTo>
                <a:lnTo>
                  <a:pt x="463657" y="93785"/>
                </a:lnTo>
                <a:lnTo>
                  <a:pt x="467579" y="97707"/>
                </a:lnTo>
                <a:lnTo>
                  <a:pt x="467579" y="100884"/>
                </a:lnTo>
                <a:lnTo>
                  <a:pt x="465619" y="102845"/>
                </a:lnTo>
                <a:lnTo>
                  <a:pt x="456430" y="110403"/>
                </a:lnTo>
                <a:close/>
              </a:path>
              <a:path w="758825" h="120650">
                <a:moveTo>
                  <a:pt x="698850" y="92246"/>
                </a:moveTo>
                <a:lnTo>
                  <a:pt x="660764" y="66624"/>
                </a:lnTo>
                <a:lnTo>
                  <a:pt x="657758" y="51143"/>
                </a:lnTo>
                <a:lnTo>
                  <a:pt x="660764" y="35663"/>
                </a:lnTo>
                <a:lnTo>
                  <a:pt x="669781" y="22067"/>
                </a:lnTo>
                <a:lnTo>
                  <a:pt x="683379" y="13048"/>
                </a:lnTo>
                <a:lnTo>
                  <a:pt x="698858" y="10043"/>
                </a:lnTo>
                <a:lnTo>
                  <a:pt x="714332" y="13051"/>
                </a:lnTo>
                <a:lnTo>
                  <a:pt x="724921" y="20077"/>
                </a:lnTo>
                <a:lnTo>
                  <a:pt x="690900" y="20077"/>
                </a:lnTo>
                <a:lnTo>
                  <a:pt x="682938" y="23107"/>
                </a:lnTo>
                <a:lnTo>
                  <a:pt x="676879" y="29167"/>
                </a:lnTo>
                <a:lnTo>
                  <a:pt x="670062" y="39444"/>
                </a:lnTo>
                <a:lnTo>
                  <a:pt x="667791" y="51145"/>
                </a:lnTo>
                <a:lnTo>
                  <a:pt x="670064" y="62846"/>
                </a:lnTo>
                <a:lnTo>
                  <a:pt x="676879" y="73120"/>
                </a:lnTo>
                <a:lnTo>
                  <a:pt x="687164" y="79936"/>
                </a:lnTo>
                <a:lnTo>
                  <a:pt x="698847" y="82207"/>
                </a:lnTo>
                <a:lnTo>
                  <a:pt x="737008" y="82207"/>
                </a:lnTo>
                <a:lnTo>
                  <a:pt x="738346" y="83544"/>
                </a:lnTo>
                <a:lnTo>
                  <a:pt x="724147" y="83544"/>
                </a:lnTo>
                <a:lnTo>
                  <a:pt x="718330" y="87348"/>
                </a:lnTo>
                <a:lnTo>
                  <a:pt x="712079" y="90067"/>
                </a:lnTo>
                <a:lnTo>
                  <a:pt x="705537" y="91701"/>
                </a:lnTo>
                <a:lnTo>
                  <a:pt x="698850" y="92246"/>
                </a:lnTo>
                <a:close/>
              </a:path>
              <a:path w="758825" h="120650">
                <a:moveTo>
                  <a:pt x="737008" y="82207"/>
                </a:moveTo>
                <a:lnTo>
                  <a:pt x="698847" y="82207"/>
                </a:lnTo>
                <a:lnTo>
                  <a:pt x="710550" y="79934"/>
                </a:lnTo>
                <a:lnTo>
                  <a:pt x="720821" y="73120"/>
                </a:lnTo>
                <a:lnTo>
                  <a:pt x="727639" y="62844"/>
                </a:lnTo>
                <a:lnTo>
                  <a:pt x="729910" y="51143"/>
                </a:lnTo>
                <a:lnTo>
                  <a:pt x="727638" y="39443"/>
                </a:lnTo>
                <a:lnTo>
                  <a:pt x="720821" y="29167"/>
                </a:lnTo>
                <a:lnTo>
                  <a:pt x="714763" y="23107"/>
                </a:lnTo>
                <a:lnTo>
                  <a:pt x="706811" y="20077"/>
                </a:lnTo>
                <a:lnTo>
                  <a:pt x="724921" y="20077"/>
                </a:lnTo>
                <a:lnTo>
                  <a:pt x="727920" y="22067"/>
                </a:lnTo>
                <a:lnTo>
                  <a:pt x="736472" y="34556"/>
                </a:lnTo>
                <a:lnTo>
                  <a:pt x="739876" y="48776"/>
                </a:lnTo>
                <a:lnTo>
                  <a:pt x="738133" y="63237"/>
                </a:lnTo>
                <a:lnTo>
                  <a:pt x="731247" y="76447"/>
                </a:lnTo>
                <a:lnTo>
                  <a:pt x="737008" y="82207"/>
                </a:lnTo>
                <a:close/>
              </a:path>
              <a:path w="758825" h="120650">
                <a:moveTo>
                  <a:pt x="754411" y="110450"/>
                </a:moveTo>
                <a:lnTo>
                  <a:pt x="751841" y="110450"/>
                </a:lnTo>
                <a:lnTo>
                  <a:pt x="750566" y="109959"/>
                </a:lnTo>
                <a:lnTo>
                  <a:pt x="724147" y="83544"/>
                </a:lnTo>
                <a:lnTo>
                  <a:pt x="738346" y="83544"/>
                </a:lnTo>
                <a:lnTo>
                  <a:pt x="758646" y="103842"/>
                </a:lnTo>
                <a:lnTo>
                  <a:pt x="758646" y="107019"/>
                </a:lnTo>
                <a:lnTo>
                  <a:pt x="755703" y="109960"/>
                </a:lnTo>
                <a:lnTo>
                  <a:pt x="754411" y="110450"/>
                </a:lnTo>
                <a:close/>
              </a:path>
            </a:pathLst>
          </a:custGeom>
          <a:solidFill>
            <a:srgbClr val="000000">
              <a:alpha val="2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12210701" y="6089960"/>
            <a:ext cx="5622131" cy="331350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12210701" y="5788731"/>
            <a:ext cx="5622290" cy="341630"/>
          </a:xfrm>
          <a:custGeom>
            <a:avLst/>
            <a:gdLst/>
            <a:ahLst/>
            <a:cxnLst/>
            <a:rect l="l" t="t" r="r" b="b"/>
            <a:pathLst>
              <a:path w="5622290" h="341629">
                <a:moveTo>
                  <a:pt x="5622105" y="341392"/>
                </a:moveTo>
                <a:lnTo>
                  <a:pt x="0" y="341392"/>
                </a:lnTo>
                <a:lnTo>
                  <a:pt x="0" y="100409"/>
                </a:lnTo>
                <a:lnTo>
                  <a:pt x="7888" y="61325"/>
                </a:lnTo>
                <a:lnTo>
                  <a:pt x="29402" y="29408"/>
                </a:lnTo>
                <a:lnTo>
                  <a:pt x="61313" y="7890"/>
                </a:lnTo>
                <a:lnTo>
                  <a:pt x="100394" y="0"/>
                </a:lnTo>
                <a:lnTo>
                  <a:pt x="5521711" y="0"/>
                </a:lnTo>
                <a:lnTo>
                  <a:pt x="5560787" y="7890"/>
                </a:lnTo>
                <a:lnTo>
                  <a:pt x="5592699" y="29408"/>
                </a:lnTo>
                <a:lnTo>
                  <a:pt x="5614215" y="61325"/>
                </a:lnTo>
                <a:lnTo>
                  <a:pt x="5622105" y="100409"/>
                </a:lnTo>
                <a:lnTo>
                  <a:pt x="5622105" y="341392"/>
                </a:lnTo>
                <a:close/>
              </a:path>
            </a:pathLst>
          </a:custGeom>
          <a:solidFill>
            <a:srgbClr val="E3E9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13566874" y="5874079"/>
            <a:ext cx="3609340" cy="170815"/>
          </a:xfrm>
          <a:custGeom>
            <a:avLst/>
            <a:gdLst/>
            <a:ahLst/>
            <a:cxnLst/>
            <a:rect l="l" t="t" r="r" b="b"/>
            <a:pathLst>
              <a:path w="3609340" h="170814">
                <a:moveTo>
                  <a:pt x="3523846" y="170695"/>
                </a:moveTo>
                <a:lnTo>
                  <a:pt x="85334" y="170695"/>
                </a:lnTo>
                <a:lnTo>
                  <a:pt x="52115" y="163988"/>
                </a:lnTo>
                <a:lnTo>
                  <a:pt x="24990" y="145697"/>
                </a:lnTo>
                <a:lnTo>
                  <a:pt x="6704" y="118568"/>
                </a:lnTo>
                <a:lnTo>
                  <a:pt x="0" y="85347"/>
                </a:lnTo>
                <a:lnTo>
                  <a:pt x="6704" y="52127"/>
                </a:lnTo>
                <a:lnTo>
                  <a:pt x="24990" y="24998"/>
                </a:lnTo>
                <a:lnTo>
                  <a:pt x="52115" y="6707"/>
                </a:lnTo>
                <a:lnTo>
                  <a:pt x="85334" y="0"/>
                </a:lnTo>
                <a:lnTo>
                  <a:pt x="3523846" y="0"/>
                </a:lnTo>
                <a:lnTo>
                  <a:pt x="3557061" y="6707"/>
                </a:lnTo>
                <a:lnTo>
                  <a:pt x="3584186" y="24998"/>
                </a:lnTo>
                <a:lnTo>
                  <a:pt x="3602474" y="52127"/>
                </a:lnTo>
                <a:lnTo>
                  <a:pt x="3609180" y="85347"/>
                </a:lnTo>
                <a:lnTo>
                  <a:pt x="3602474" y="118568"/>
                </a:lnTo>
                <a:lnTo>
                  <a:pt x="3584186" y="145697"/>
                </a:lnTo>
                <a:lnTo>
                  <a:pt x="3557062" y="163988"/>
                </a:lnTo>
                <a:lnTo>
                  <a:pt x="3523846" y="17069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17316215" y="5904658"/>
            <a:ext cx="370840" cy="109855"/>
          </a:xfrm>
          <a:custGeom>
            <a:avLst/>
            <a:gdLst/>
            <a:ahLst/>
            <a:cxnLst/>
            <a:rect l="l" t="t" r="r" b="b"/>
            <a:pathLst>
              <a:path w="370840" h="109854">
                <a:moveTo>
                  <a:pt x="368431" y="13992"/>
                </a:moveTo>
                <a:lnTo>
                  <a:pt x="243095" y="13992"/>
                </a:lnTo>
                <a:lnTo>
                  <a:pt x="241113" y="12021"/>
                </a:lnTo>
                <a:lnTo>
                  <a:pt x="241113" y="7148"/>
                </a:lnTo>
                <a:lnTo>
                  <a:pt x="243095" y="5177"/>
                </a:lnTo>
                <a:lnTo>
                  <a:pt x="368431" y="5177"/>
                </a:lnTo>
                <a:lnTo>
                  <a:pt x="370410" y="7148"/>
                </a:lnTo>
                <a:lnTo>
                  <a:pt x="370410" y="12021"/>
                </a:lnTo>
                <a:lnTo>
                  <a:pt x="368431" y="13992"/>
                </a:lnTo>
                <a:close/>
              </a:path>
              <a:path w="370840" h="109854">
                <a:moveTo>
                  <a:pt x="368431" y="59176"/>
                </a:moveTo>
                <a:lnTo>
                  <a:pt x="243094" y="59176"/>
                </a:lnTo>
                <a:lnTo>
                  <a:pt x="241113" y="57205"/>
                </a:lnTo>
                <a:lnTo>
                  <a:pt x="241113" y="52332"/>
                </a:lnTo>
                <a:lnTo>
                  <a:pt x="243095" y="50361"/>
                </a:lnTo>
                <a:lnTo>
                  <a:pt x="368432" y="50361"/>
                </a:lnTo>
                <a:lnTo>
                  <a:pt x="370410" y="52332"/>
                </a:lnTo>
                <a:lnTo>
                  <a:pt x="370410" y="57205"/>
                </a:lnTo>
                <a:lnTo>
                  <a:pt x="368431" y="59176"/>
                </a:lnTo>
                <a:close/>
              </a:path>
              <a:path w="370840" h="109854">
                <a:moveTo>
                  <a:pt x="368431" y="104361"/>
                </a:moveTo>
                <a:lnTo>
                  <a:pt x="243094" y="104361"/>
                </a:lnTo>
                <a:lnTo>
                  <a:pt x="241113" y="102390"/>
                </a:lnTo>
                <a:lnTo>
                  <a:pt x="241113" y="97517"/>
                </a:lnTo>
                <a:lnTo>
                  <a:pt x="243095" y="95546"/>
                </a:lnTo>
                <a:lnTo>
                  <a:pt x="368432" y="95546"/>
                </a:lnTo>
                <a:lnTo>
                  <a:pt x="370410" y="97517"/>
                </a:lnTo>
                <a:lnTo>
                  <a:pt x="370410" y="102390"/>
                </a:lnTo>
                <a:lnTo>
                  <a:pt x="368431" y="104361"/>
                </a:lnTo>
                <a:close/>
              </a:path>
              <a:path w="370840" h="109854">
                <a:moveTo>
                  <a:pt x="22037" y="93962"/>
                </a:moveTo>
                <a:lnTo>
                  <a:pt x="9136" y="93962"/>
                </a:lnTo>
                <a:lnTo>
                  <a:pt x="93958" y="9128"/>
                </a:lnTo>
                <a:lnTo>
                  <a:pt x="61384" y="9128"/>
                </a:lnTo>
                <a:lnTo>
                  <a:pt x="59344" y="7084"/>
                </a:lnTo>
                <a:lnTo>
                  <a:pt x="59344" y="2044"/>
                </a:lnTo>
                <a:lnTo>
                  <a:pt x="61384" y="0"/>
                </a:lnTo>
                <a:lnTo>
                  <a:pt x="104987" y="0"/>
                </a:lnTo>
                <a:lnTo>
                  <a:pt x="109555" y="3599"/>
                </a:lnTo>
                <a:lnTo>
                  <a:pt x="109531" y="15575"/>
                </a:lnTo>
                <a:lnTo>
                  <a:pt x="100414" y="15575"/>
                </a:lnTo>
                <a:lnTo>
                  <a:pt x="22037" y="93962"/>
                </a:lnTo>
                <a:close/>
              </a:path>
              <a:path w="370840" h="109854">
                <a:moveTo>
                  <a:pt x="107491" y="50205"/>
                </a:moveTo>
                <a:lnTo>
                  <a:pt x="102454" y="50205"/>
                </a:lnTo>
                <a:lnTo>
                  <a:pt x="100414" y="48160"/>
                </a:lnTo>
                <a:lnTo>
                  <a:pt x="100414" y="15575"/>
                </a:lnTo>
                <a:lnTo>
                  <a:pt x="109531" y="15575"/>
                </a:lnTo>
                <a:lnTo>
                  <a:pt x="109531" y="48160"/>
                </a:lnTo>
                <a:lnTo>
                  <a:pt x="107491" y="50205"/>
                </a:lnTo>
                <a:close/>
              </a:path>
              <a:path w="370840" h="109854">
                <a:moveTo>
                  <a:pt x="48165" y="109537"/>
                </a:moveTo>
                <a:lnTo>
                  <a:pt x="4426" y="109537"/>
                </a:lnTo>
                <a:lnTo>
                  <a:pt x="4127" y="109515"/>
                </a:lnTo>
                <a:lnTo>
                  <a:pt x="0" y="105798"/>
                </a:lnTo>
                <a:lnTo>
                  <a:pt x="19" y="61377"/>
                </a:lnTo>
                <a:lnTo>
                  <a:pt x="2057" y="59333"/>
                </a:lnTo>
                <a:lnTo>
                  <a:pt x="7096" y="59333"/>
                </a:lnTo>
                <a:lnTo>
                  <a:pt x="9136" y="61377"/>
                </a:lnTo>
                <a:lnTo>
                  <a:pt x="9136" y="93962"/>
                </a:lnTo>
                <a:lnTo>
                  <a:pt x="22037" y="93962"/>
                </a:lnTo>
                <a:lnTo>
                  <a:pt x="15592" y="100409"/>
                </a:lnTo>
                <a:lnTo>
                  <a:pt x="48165" y="100409"/>
                </a:lnTo>
                <a:lnTo>
                  <a:pt x="50205" y="102453"/>
                </a:lnTo>
                <a:lnTo>
                  <a:pt x="50205" y="107493"/>
                </a:lnTo>
                <a:lnTo>
                  <a:pt x="48165" y="109537"/>
                </a:lnTo>
                <a:close/>
              </a:path>
            </a:pathLst>
          </a:custGeom>
          <a:solidFill>
            <a:srgbClr val="000000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12345568" y="5914243"/>
            <a:ext cx="90355" cy="9036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12490139" y="5914243"/>
            <a:ext cx="90355" cy="9036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12634702" y="5914243"/>
            <a:ext cx="90355" cy="9036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12959820" y="5899181"/>
            <a:ext cx="758825" cy="120650"/>
          </a:xfrm>
          <a:custGeom>
            <a:avLst/>
            <a:gdLst/>
            <a:ahLst/>
            <a:cxnLst/>
            <a:rect l="l" t="t" r="r" b="b"/>
            <a:pathLst>
              <a:path w="758825" h="120650">
                <a:moveTo>
                  <a:pt x="202572" y="110451"/>
                </a:moveTo>
                <a:lnTo>
                  <a:pt x="200004" y="110451"/>
                </a:lnTo>
                <a:lnTo>
                  <a:pt x="198708" y="109960"/>
                </a:lnTo>
                <a:lnTo>
                  <a:pt x="195768" y="107019"/>
                </a:lnTo>
                <a:lnTo>
                  <a:pt x="195768" y="103842"/>
                </a:lnTo>
                <a:lnTo>
                  <a:pt x="239357" y="60246"/>
                </a:lnTo>
                <a:lnTo>
                  <a:pt x="195768" y="16650"/>
                </a:lnTo>
                <a:lnTo>
                  <a:pt x="195768" y="13473"/>
                </a:lnTo>
                <a:lnTo>
                  <a:pt x="199690" y="9551"/>
                </a:lnTo>
                <a:lnTo>
                  <a:pt x="202866" y="9551"/>
                </a:lnTo>
                <a:lnTo>
                  <a:pt x="251966" y="58658"/>
                </a:lnTo>
                <a:lnTo>
                  <a:pt x="251966" y="61835"/>
                </a:lnTo>
                <a:lnTo>
                  <a:pt x="203845" y="109961"/>
                </a:lnTo>
                <a:lnTo>
                  <a:pt x="202572" y="110451"/>
                </a:lnTo>
                <a:close/>
              </a:path>
              <a:path w="758825" h="120650">
                <a:moveTo>
                  <a:pt x="51981" y="110451"/>
                </a:moveTo>
                <a:lnTo>
                  <a:pt x="49413" y="110451"/>
                </a:lnTo>
                <a:lnTo>
                  <a:pt x="48117" y="109960"/>
                </a:lnTo>
                <a:lnTo>
                  <a:pt x="0" y="61835"/>
                </a:lnTo>
                <a:lnTo>
                  <a:pt x="0" y="58658"/>
                </a:lnTo>
                <a:lnTo>
                  <a:pt x="49099" y="9551"/>
                </a:lnTo>
                <a:lnTo>
                  <a:pt x="52275" y="9551"/>
                </a:lnTo>
                <a:lnTo>
                  <a:pt x="56197" y="13473"/>
                </a:lnTo>
                <a:lnTo>
                  <a:pt x="56197" y="16650"/>
                </a:lnTo>
                <a:lnTo>
                  <a:pt x="12607" y="60246"/>
                </a:lnTo>
                <a:lnTo>
                  <a:pt x="56196" y="103842"/>
                </a:lnTo>
                <a:lnTo>
                  <a:pt x="56196" y="107019"/>
                </a:lnTo>
                <a:lnTo>
                  <a:pt x="53254" y="109961"/>
                </a:lnTo>
                <a:lnTo>
                  <a:pt x="51981" y="110451"/>
                </a:lnTo>
                <a:close/>
              </a:path>
              <a:path w="758825" h="120650">
                <a:moveTo>
                  <a:pt x="423029" y="120491"/>
                </a:moveTo>
                <a:lnTo>
                  <a:pt x="399604" y="115749"/>
                </a:lnTo>
                <a:lnTo>
                  <a:pt x="380455" y="102826"/>
                </a:lnTo>
                <a:lnTo>
                  <a:pt x="367534" y="83674"/>
                </a:lnTo>
                <a:lnTo>
                  <a:pt x="362793" y="60244"/>
                </a:lnTo>
                <a:lnTo>
                  <a:pt x="367534" y="36816"/>
                </a:lnTo>
                <a:lnTo>
                  <a:pt x="380455" y="17664"/>
                </a:lnTo>
                <a:lnTo>
                  <a:pt x="399604" y="4741"/>
                </a:lnTo>
                <a:lnTo>
                  <a:pt x="423029" y="0"/>
                </a:lnTo>
                <a:lnTo>
                  <a:pt x="446455" y="4741"/>
                </a:lnTo>
                <a:lnTo>
                  <a:pt x="454306" y="10040"/>
                </a:lnTo>
                <a:lnTo>
                  <a:pt x="423029" y="10040"/>
                </a:lnTo>
                <a:lnTo>
                  <a:pt x="403513" y="13992"/>
                </a:lnTo>
                <a:lnTo>
                  <a:pt x="387555" y="24762"/>
                </a:lnTo>
                <a:lnTo>
                  <a:pt x="376784" y="40722"/>
                </a:lnTo>
                <a:lnTo>
                  <a:pt x="372832" y="60245"/>
                </a:lnTo>
                <a:lnTo>
                  <a:pt x="376784" y="79767"/>
                </a:lnTo>
                <a:lnTo>
                  <a:pt x="387582" y="95746"/>
                </a:lnTo>
                <a:lnTo>
                  <a:pt x="403513" y="106498"/>
                </a:lnTo>
                <a:lnTo>
                  <a:pt x="423029" y="110449"/>
                </a:lnTo>
                <a:lnTo>
                  <a:pt x="456344" y="110449"/>
                </a:lnTo>
                <a:lnTo>
                  <a:pt x="446096" y="115935"/>
                </a:lnTo>
                <a:lnTo>
                  <a:pt x="434876" y="119334"/>
                </a:lnTo>
                <a:lnTo>
                  <a:pt x="423029" y="120491"/>
                </a:lnTo>
                <a:close/>
              </a:path>
              <a:path w="758825" h="120650">
                <a:moveTo>
                  <a:pt x="483062" y="65193"/>
                </a:moveTo>
                <a:lnTo>
                  <a:pt x="472978" y="65193"/>
                </a:lnTo>
                <a:lnTo>
                  <a:pt x="473138" y="63554"/>
                </a:lnTo>
                <a:lnTo>
                  <a:pt x="473226" y="60244"/>
                </a:lnTo>
                <a:lnTo>
                  <a:pt x="469276" y="40722"/>
                </a:lnTo>
                <a:lnTo>
                  <a:pt x="458510" y="24762"/>
                </a:lnTo>
                <a:lnTo>
                  <a:pt x="442552" y="13992"/>
                </a:lnTo>
                <a:lnTo>
                  <a:pt x="423029" y="10040"/>
                </a:lnTo>
                <a:lnTo>
                  <a:pt x="454306" y="10040"/>
                </a:lnTo>
                <a:lnTo>
                  <a:pt x="465604" y="17664"/>
                </a:lnTo>
                <a:lnTo>
                  <a:pt x="478525" y="36816"/>
                </a:lnTo>
                <a:lnTo>
                  <a:pt x="483266" y="60244"/>
                </a:lnTo>
                <a:lnTo>
                  <a:pt x="483167" y="64076"/>
                </a:lnTo>
                <a:lnTo>
                  <a:pt x="483062" y="65193"/>
                </a:lnTo>
                <a:close/>
              </a:path>
              <a:path w="758825" h="120650">
                <a:moveTo>
                  <a:pt x="479706" y="84655"/>
                </a:moveTo>
                <a:lnTo>
                  <a:pt x="476677" y="84645"/>
                </a:lnTo>
                <a:lnTo>
                  <a:pt x="475255" y="83964"/>
                </a:lnTo>
                <a:lnTo>
                  <a:pt x="472248" y="80250"/>
                </a:lnTo>
                <a:lnTo>
                  <a:pt x="471973" y="79980"/>
                </a:lnTo>
                <a:lnTo>
                  <a:pt x="471730" y="79681"/>
                </a:lnTo>
                <a:lnTo>
                  <a:pt x="471525" y="79357"/>
                </a:lnTo>
                <a:lnTo>
                  <a:pt x="455283" y="59284"/>
                </a:lnTo>
                <a:lnTo>
                  <a:pt x="455616" y="56121"/>
                </a:lnTo>
                <a:lnTo>
                  <a:pt x="459923" y="52635"/>
                </a:lnTo>
                <a:lnTo>
                  <a:pt x="463088" y="52968"/>
                </a:lnTo>
                <a:lnTo>
                  <a:pt x="472978" y="65193"/>
                </a:lnTo>
                <a:lnTo>
                  <a:pt x="483062" y="65193"/>
                </a:lnTo>
                <a:lnTo>
                  <a:pt x="482989" y="65975"/>
                </a:lnTo>
                <a:lnTo>
                  <a:pt x="496019" y="65975"/>
                </a:lnTo>
                <a:lnTo>
                  <a:pt x="481127" y="83988"/>
                </a:lnTo>
                <a:lnTo>
                  <a:pt x="479706" y="84655"/>
                </a:lnTo>
                <a:close/>
              </a:path>
              <a:path w="758825" h="120650">
                <a:moveTo>
                  <a:pt x="496019" y="65975"/>
                </a:moveTo>
                <a:lnTo>
                  <a:pt x="482989" y="65975"/>
                </a:lnTo>
                <a:lnTo>
                  <a:pt x="493580" y="53151"/>
                </a:lnTo>
                <a:lnTo>
                  <a:pt x="496737" y="52832"/>
                </a:lnTo>
                <a:lnTo>
                  <a:pt x="501031" y="56377"/>
                </a:lnTo>
                <a:lnTo>
                  <a:pt x="501335" y="59544"/>
                </a:lnTo>
                <a:lnTo>
                  <a:pt x="496019" y="65975"/>
                </a:lnTo>
                <a:close/>
              </a:path>
              <a:path w="758825" h="120650">
                <a:moveTo>
                  <a:pt x="456344" y="110449"/>
                </a:moveTo>
                <a:lnTo>
                  <a:pt x="423029" y="110449"/>
                </a:lnTo>
                <a:lnTo>
                  <a:pt x="432901" y="109485"/>
                </a:lnTo>
                <a:lnTo>
                  <a:pt x="442253" y="106653"/>
                </a:lnTo>
                <a:lnTo>
                  <a:pt x="450865" y="102044"/>
                </a:lnTo>
                <a:lnTo>
                  <a:pt x="458539" y="95727"/>
                </a:lnTo>
                <a:lnTo>
                  <a:pt x="460481" y="93785"/>
                </a:lnTo>
                <a:lnTo>
                  <a:pt x="463657" y="93785"/>
                </a:lnTo>
                <a:lnTo>
                  <a:pt x="467579" y="97707"/>
                </a:lnTo>
                <a:lnTo>
                  <a:pt x="467579" y="100884"/>
                </a:lnTo>
                <a:lnTo>
                  <a:pt x="465619" y="102845"/>
                </a:lnTo>
                <a:lnTo>
                  <a:pt x="456430" y="110403"/>
                </a:lnTo>
                <a:close/>
              </a:path>
              <a:path w="758825" h="120650">
                <a:moveTo>
                  <a:pt x="698850" y="92246"/>
                </a:moveTo>
                <a:lnTo>
                  <a:pt x="660764" y="66624"/>
                </a:lnTo>
                <a:lnTo>
                  <a:pt x="657758" y="51143"/>
                </a:lnTo>
                <a:lnTo>
                  <a:pt x="660764" y="35663"/>
                </a:lnTo>
                <a:lnTo>
                  <a:pt x="669781" y="22067"/>
                </a:lnTo>
                <a:lnTo>
                  <a:pt x="683379" y="13048"/>
                </a:lnTo>
                <a:lnTo>
                  <a:pt x="698858" y="10043"/>
                </a:lnTo>
                <a:lnTo>
                  <a:pt x="714332" y="13051"/>
                </a:lnTo>
                <a:lnTo>
                  <a:pt x="724921" y="20077"/>
                </a:lnTo>
                <a:lnTo>
                  <a:pt x="690900" y="20077"/>
                </a:lnTo>
                <a:lnTo>
                  <a:pt x="682938" y="23107"/>
                </a:lnTo>
                <a:lnTo>
                  <a:pt x="676879" y="29167"/>
                </a:lnTo>
                <a:lnTo>
                  <a:pt x="670062" y="39444"/>
                </a:lnTo>
                <a:lnTo>
                  <a:pt x="667791" y="51145"/>
                </a:lnTo>
                <a:lnTo>
                  <a:pt x="670064" y="62846"/>
                </a:lnTo>
                <a:lnTo>
                  <a:pt x="676879" y="73120"/>
                </a:lnTo>
                <a:lnTo>
                  <a:pt x="687164" y="79936"/>
                </a:lnTo>
                <a:lnTo>
                  <a:pt x="698847" y="82207"/>
                </a:lnTo>
                <a:lnTo>
                  <a:pt x="737008" y="82207"/>
                </a:lnTo>
                <a:lnTo>
                  <a:pt x="738346" y="83544"/>
                </a:lnTo>
                <a:lnTo>
                  <a:pt x="724147" y="83544"/>
                </a:lnTo>
                <a:lnTo>
                  <a:pt x="718330" y="87348"/>
                </a:lnTo>
                <a:lnTo>
                  <a:pt x="712079" y="90067"/>
                </a:lnTo>
                <a:lnTo>
                  <a:pt x="705537" y="91701"/>
                </a:lnTo>
                <a:lnTo>
                  <a:pt x="698850" y="92246"/>
                </a:lnTo>
                <a:close/>
              </a:path>
              <a:path w="758825" h="120650">
                <a:moveTo>
                  <a:pt x="737008" y="82207"/>
                </a:moveTo>
                <a:lnTo>
                  <a:pt x="698847" y="82207"/>
                </a:lnTo>
                <a:lnTo>
                  <a:pt x="710550" y="79934"/>
                </a:lnTo>
                <a:lnTo>
                  <a:pt x="720821" y="73120"/>
                </a:lnTo>
                <a:lnTo>
                  <a:pt x="727639" y="62844"/>
                </a:lnTo>
                <a:lnTo>
                  <a:pt x="729910" y="51143"/>
                </a:lnTo>
                <a:lnTo>
                  <a:pt x="727638" y="39443"/>
                </a:lnTo>
                <a:lnTo>
                  <a:pt x="720821" y="29167"/>
                </a:lnTo>
                <a:lnTo>
                  <a:pt x="714763" y="23107"/>
                </a:lnTo>
                <a:lnTo>
                  <a:pt x="706811" y="20077"/>
                </a:lnTo>
                <a:lnTo>
                  <a:pt x="724921" y="20077"/>
                </a:lnTo>
                <a:lnTo>
                  <a:pt x="727920" y="22067"/>
                </a:lnTo>
                <a:lnTo>
                  <a:pt x="736472" y="34556"/>
                </a:lnTo>
                <a:lnTo>
                  <a:pt x="739876" y="48776"/>
                </a:lnTo>
                <a:lnTo>
                  <a:pt x="738133" y="63237"/>
                </a:lnTo>
                <a:lnTo>
                  <a:pt x="731247" y="76447"/>
                </a:lnTo>
                <a:lnTo>
                  <a:pt x="737008" y="82207"/>
                </a:lnTo>
                <a:close/>
              </a:path>
              <a:path w="758825" h="120650">
                <a:moveTo>
                  <a:pt x="754411" y="110450"/>
                </a:moveTo>
                <a:lnTo>
                  <a:pt x="751841" y="110450"/>
                </a:lnTo>
                <a:lnTo>
                  <a:pt x="750566" y="109959"/>
                </a:lnTo>
                <a:lnTo>
                  <a:pt x="724147" y="83544"/>
                </a:lnTo>
                <a:lnTo>
                  <a:pt x="738346" y="83544"/>
                </a:lnTo>
                <a:lnTo>
                  <a:pt x="758646" y="103842"/>
                </a:lnTo>
                <a:lnTo>
                  <a:pt x="758646" y="107019"/>
                </a:lnTo>
                <a:lnTo>
                  <a:pt x="755703" y="109960"/>
                </a:lnTo>
                <a:lnTo>
                  <a:pt x="754411" y="110450"/>
                </a:lnTo>
                <a:close/>
              </a:path>
            </a:pathLst>
          </a:custGeom>
          <a:solidFill>
            <a:srgbClr val="000000">
              <a:alpha val="2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395183" y="1922025"/>
            <a:ext cx="5622131" cy="302071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395183" y="1328008"/>
            <a:ext cx="5622290" cy="341630"/>
          </a:xfrm>
          <a:custGeom>
            <a:avLst/>
            <a:gdLst/>
            <a:ahLst/>
            <a:cxnLst/>
            <a:rect l="l" t="t" r="r" b="b"/>
            <a:pathLst>
              <a:path w="5622290" h="341630">
                <a:moveTo>
                  <a:pt x="5622105" y="341392"/>
                </a:moveTo>
                <a:lnTo>
                  <a:pt x="0" y="341392"/>
                </a:lnTo>
                <a:lnTo>
                  <a:pt x="0" y="100409"/>
                </a:lnTo>
                <a:lnTo>
                  <a:pt x="7888" y="61325"/>
                </a:lnTo>
                <a:lnTo>
                  <a:pt x="29402" y="29408"/>
                </a:lnTo>
                <a:lnTo>
                  <a:pt x="61313" y="7890"/>
                </a:lnTo>
                <a:lnTo>
                  <a:pt x="100394" y="0"/>
                </a:lnTo>
                <a:lnTo>
                  <a:pt x="5521711" y="0"/>
                </a:lnTo>
                <a:lnTo>
                  <a:pt x="5560787" y="7890"/>
                </a:lnTo>
                <a:lnTo>
                  <a:pt x="5592699" y="29408"/>
                </a:lnTo>
                <a:lnTo>
                  <a:pt x="5614215" y="61325"/>
                </a:lnTo>
                <a:lnTo>
                  <a:pt x="5622105" y="100409"/>
                </a:lnTo>
                <a:lnTo>
                  <a:pt x="5622105" y="341392"/>
                </a:lnTo>
                <a:close/>
              </a:path>
            </a:pathLst>
          </a:custGeom>
          <a:solidFill>
            <a:srgbClr val="E3E9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751355" y="1413356"/>
            <a:ext cx="3609340" cy="170815"/>
          </a:xfrm>
          <a:custGeom>
            <a:avLst/>
            <a:gdLst/>
            <a:ahLst/>
            <a:cxnLst/>
            <a:rect l="l" t="t" r="r" b="b"/>
            <a:pathLst>
              <a:path w="3609340" h="170815">
                <a:moveTo>
                  <a:pt x="3523846" y="170695"/>
                </a:moveTo>
                <a:lnTo>
                  <a:pt x="85334" y="170695"/>
                </a:lnTo>
                <a:lnTo>
                  <a:pt x="52115" y="163988"/>
                </a:lnTo>
                <a:lnTo>
                  <a:pt x="24990" y="145697"/>
                </a:lnTo>
                <a:lnTo>
                  <a:pt x="6704" y="118568"/>
                </a:lnTo>
                <a:lnTo>
                  <a:pt x="0" y="85347"/>
                </a:lnTo>
                <a:lnTo>
                  <a:pt x="6704" y="52127"/>
                </a:lnTo>
                <a:lnTo>
                  <a:pt x="24990" y="24998"/>
                </a:lnTo>
                <a:lnTo>
                  <a:pt x="52115" y="6707"/>
                </a:lnTo>
                <a:lnTo>
                  <a:pt x="85334" y="0"/>
                </a:lnTo>
                <a:lnTo>
                  <a:pt x="3523846" y="0"/>
                </a:lnTo>
                <a:lnTo>
                  <a:pt x="3557061" y="6707"/>
                </a:lnTo>
                <a:lnTo>
                  <a:pt x="3584186" y="24998"/>
                </a:lnTo>
                <a:lnTo>
                  <a:pt x="3602474" y="52127"/>
                </a:lnTo>
                <a:lnTo>
                  <a:pt x="3609180" y="85347"/>
                </a:lnTo>
                <a:lnTo>
                  <a:pt x="3602474" y="118568"/>
                </a:lnTo>
                <a:lnTo>
                  <a:pt x="3584186" y="145697"/>
                </a:lnTo>
                <a:lnTo>
                  <a:pt x="3557062" y="163988"/>
                </a:lnTo>
                <a:lnTo>
                  <a:pt x="3523846" y="17069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1500697" y="1443935"/>
            <a:ext cx="370840" cy="109855"/>
          </a:xfrm>
          <a:custGeom>
            <a:avLst/>
            <a:gdLst/>
            <a:ahLst/>
            <a:cxnLst/>
            <a:rect l="l" t="t" r="r" b="b"/>
            <a:pathLst>
              <a:path w="370840" h="109855">
                <a:moveTo>
                  <a:pt x="368431" y="13992"/>
                </a:moveTo>
                <a:lnTo>
                  <a:pt x="243095" y="13992"/>
                </a:lnTo>
                <a:lnTo>
                  <a:pt x="241113" y="12021"/>
                </a:lnTo>
                <a:lnTo>
                  <a:pt x="241113" y="7148"/>
                </a:lnTo>
                <a:lnTo>
                  <a:pt x="243095" y="5177"/>
                </a:lnTo>
                <a:lnTo>
                  <a:pt x="368431" y="5177"/>
                </a:lnTo>
                <a:lnTo>
                  <a:pt x="370410" y="7148"/>
                </a:lnTo>
                <a:lnTo>
                  <a:pt x="370410" y="12021"/>
                </a:lnTo>
                <a:lnTo>
                  <a:pt x="368431" y="13992"/>
                </a:lnTo>
                <a:close/>
              </a:path>
              <a:path w="370840" h="109855">
                <a:moveTo>
                  <a:pt x="368431" y="59176"/>
                </a:moveTo>
                <a:lnTo>
                  <a:pt x="243094" y="59176"/>
                </a:lnTo>
                <a:lnTo>
                  <a:pt x="241113" y="57205"/>
                </a:lnTo>
                <a:lnTo>
                  <a:pt x="241113" y="52332"/>
                </a:lnTo>
                <a:lnTo>
                  <a:pt x="243095" y="50361"/>
                </a:lnTo>
                <a:lnTo>
                  <a:pt x="368432" y="50361"/>
                </a:lnTo>
                <a:lnTo>
                  <a:pt x="370410" y="52332"/>
                </a:lnTo>
                <a:lnTo>
                  <a:pt x="370410" y="57205"/>
                </a:lnTo>
                <a:lnTo>
                  <a:pt x="368431" y="59176"/>
                </a:lnTo>
                <a:close/>
              </a:path>
              <a:path w="370840" h="109855">
                <a:moveTo>
                  <a:pt x="368431" y="104361"/>
                </a:moveTo>
                <a:lnTo>
                  <a:pt x="243094" y="104361"/>
                </a:lnTo>
                <a:lnTo>
                  <a:pt x="241113" y="102390"/>
                </a:lnTo>
                <a:lnTo>
                  <a:pt x="241113" y="97517"/>
                </a:lnTo>
                <a:lnTo>
                  <a:pt x="243095" y="95546"/>
                </a:lnTo>
                <a:lnTo>
                  <a:pt x="368432" y="95546"/>
                </a:lnTo>
                <a:lnTo>
                  <a:pt x="370410" y="97517"/>
                </a:lnTo>
                <a:lnTo>
                  <a:pt x="370410" y="102390"/>
                </a:lnTo>
                <a:lnTo>
                  <a:pt x="368431" y="104361"/>
                </a:lnTo>
                <a:close/>
              </a:path>
              <a:path w="370840" h="109855">
                <a:moveTo>
                  <a:pt x="22037" y="93962"/>
                </a:moveTo>
                <a:lnTo>
                  <a:pt x="9136" y="93962"/>
                </a:lnTo>
                <a:lnTo>
                  <a:pt x="93958" y="9128"/>
                </a:lnTo>
                <a:lnTo>
                  <a:pt x="61384" y="9128"/>
                </a:lnTo>
                <a:lnTo>
                  <a:pt x="59344" y="7084"/>
                </a:lnTo>
                <a:lnTo>
                  <a:pt x="59344" y="2044"/>
                </a:lnTo>
                <a:lnTo>
                  <a:pt x="61384" y="0"/>
                </a:lnTo>
                <a:lnTo>
                  <a:pt x="104987" y="0"/>
                </a:lnTo>
                <a:lnTo>
                  <a:pt x="109555" y="3599"/>
                </a:lnTo>
                <a:lnTo>
                  <a:pt x="109531" y="15575"/>
                </a:lnTo>
                <a:lnTo>
                  <a:pt x="100414" y="15575"/>
                </a:lnTo>
                <a:lnTo>
                  <a:pt x="22037" y="93962"/>
                </a:lnTo>
                <a:close/>
              </a:path>
              <a:path w="370840" h="109855">
                <a:moveTo>
                  <a:pt x="107491" y="50205"/>
                </a:moveTo>
                <a:lnTo>
                  <a:pt x="102454" y="50205"/>
                </a:lnTo>
                <a:lnTo>
                  <a:pt x="100414" y="48160"/>
                </a:lnTo>
                <a:lnTo>
                  <a:pt x="100414" y="15575"/>
                </a:lnTo>
                <a:lnTo>
                  <a:pt x="109531" y="15575"/>
                </a:lnTo>
                <a:lnTo>
                  <a:pt x="109531" y="48160"/>
                </a:lnTo>
                <a:lnTo>
                  <a:pt x="107491" y="50205"/>
                </a:lnTo>
                <a:close/>
              </a:path>
              <a:path w="370840" h="109855">
                <a:moveTo>
                  <a:pt x="48165" y="109537"/>
                </a:moveTo>
                <a:lnTo>
                  <a:pt x="4426" y="109537"/>
                </a:lnTo>
                <a:lnTo>
                  <a:pt x="4127" y="109515"/>
                </a:lnTo>
                <a:lnTo>
                  <a:pt x="0" y="105798"/>
                </a:lnTo>
                <a:lnTo>
                  <a:pt x="19" y="61377"/>
                </a:lnTo>
                <a:lnTo>
                  <a:pt x="2057" y="59333"/>
                </a:lnTo>
                <a:lnTo>
                  <a:pt x="7096" y="59333"/>
                </a:lnTo>
                <a:lnTo>
                  <a:pt x="9136" y="61377"/>
                </a:lnTo>
                <a:lnTo>
                  <a:pt x="9136" y="93962"/>
                </a:lnTo>
                <a:lnTo>
                  <a:pt x="22037" y="93962"/>
                </a:lnTo>
                <a:lnTo>
                  <a:pt x="15592" y="100409"/>
                </a:lnTo>
                <a:lnTo>
                  <a:pt x="48165" y="100409"/>
                </a:lnTo>
                <a:lnTo>
                  <a:pt x="50205" y="102453"/>
                </a:lnTo>
                <a:lnTo>
                  <a:pt x="50205" y="107493"/>
                </a:lnTo>
                <a:lnTo>
                  <a:pt x="48165" y="109537"/>
                </a:lnTo>
                <a:close/>
              </a:path>
            </a:pathLst>
          </a:custGeom>
          <a:solidFill>
            <a:srgbClr val="000000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530050" y="1453520"/>
            <a:ext cx="90355" cy="9036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674621" y="1453520"/>
            <a:ext cx="90355" cy="9036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819183" y="1453520"/>
            <a:ext cx="90355" cy="9036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144301" y="1438458"/>
            <a:ext cx="758825" cy="120650"/>
          </a:xfrm>
          <a:custGeom>
            <a:avLst/>
            <a:gdLst/>
            <a:ahLst/>
            <a:cxnLst/>
            <a:rect l="l" t="t" r="r" b="b"/>
            <a:pathLst>
              <a:path w="758825" h="120650">
                <a:moveTo>
                  <a:pt x="202572" y="110451"/>
                </a:moveTo>
                <a:lnTo>
                  <a:pt x="200004" y="110451"/>
                </a:lnTo>
                <a:lnTo>
                  <a:pt x="198708" y="109960"/>
                </a:lnTo>
                <a:lnTo>
                  <a:pt x="195768" y="107019"/>
                </a:lnTo>
                <a:lnTo>
                  <a:pt x="195768" y="103842"/>
                </a:lnTo>
                <a:lnTo>
                  <a:pt x="239357" y="60246"/>
                </a:lnTo>
                <a:lnTo>
                  <a:pt x="195768" y="16650"/>
                </a:lnTo>
                <a:lnTo>
                  <a:pt x="195768" y="13473"/>
                </a:lnTo>
                <a:lnTo>
                  <a:pt x="199690" y="9551"/>
                </a:lnTo>
                <a:lnTo>
                  <a:pt x="202866" y="9551"/>
                </a:lnTo>
                <a:lnTo>
                  <a:pt x="251966" y="58658"/>
                </a:lnTo>
                <a:lnTo>
                  <a:pt x="251966" y="61835"/>
                </a:lnTo>
                <a:lnTo>
                  <a:pt x="203845" y="109961"/>
                </a:lnTo>
                <a:lnTo>
                  <a:pt x="202572" y="110451"/>
                </a:lnTo>
                <a:close/>
              </a:path>
              <a:path w="758825" h="120650">
                <a:moveTo>
                  <a:pt x="51981" y="110451"/>
                </a:moveTo>
                <a:lnTo>
                  <a:pt x="49413" y="110451"/>
                </a:lnTo>
                <a:lnTo>
                  <a:pt x="48117" y="109960"/>
                </a:lnTo>
                <a:lnTo>
                  <a:pt x="0" y="61835"/>
                </a:lnTo>
                <a:lnTo>
                  <a:pt x="0" y="58658"/>
                </a:lnTo>
                <a:lnTo>
                  <a:pt x="49099" y="9551"/>
                </a:lnTo>
                <a:lnTo>
                  <a:pt x="52275" y="9551"/>
                </a:lnTo>
                <a:lnTo>
                  <a:pt x="56197" y="13473"/>
                </a:lnTo>
                <a:lnTo>
                  <a:pt x="56197" y="16650"/>
                </a:lnTo>
                <a:lnTo>
                  <a:pt x="12607" y="60246"/>
                </a:lnTo>
                <a:lnTo>
                  <a:pt x="56196" y="103842"/>
                </a:lnTo>
                <a:lnTo>
                  <a:pt x="56196" y="107019"/>
                </a:lnTo>
                <a:lnTo>
                  <a:pt x="53254" y="109961"/>
                </a:lnTo>
                <a:lnTo>
                  <a:pt x="51981" y="110451"/>
                </a:lnTo>
                <a:close/>
              </a:path>
              <a:path w="758825" h="120650">
                <a:moveTo>
                  <a:pt x="423029" y="120491"/>
                </a:moveTo>
                <a:lnTo>
                  <a:pt x="399604" y="115749"/>
                </a:lnTo>
                <a:lnTo>
                  <a:pt x="380455" y="102826"/>
                </a:lnTo>
                <a:lnTo>
                  <a:pt x="367534" y="83674"/>
                </a:lnTo>
                <a:lnTo>
                  <a:pt x="362793" y="60244"/>
                </a:lnTo>
                <a:lnTo>
                  <a:pt x="367534" y="36816"/>
                </a:lnTo>
                <a:lnTo>
                  <a:pt x="380455" y="17664"/>
                </a:lnTo>
                <a:lnTo>
                  <a:pt x="399604" y="4741"/>
                </a:lnTo>
                <a:lnTo>
                  <a:pt x="423029" y="0"/>
                </a:lnTo>
                <a:lnTo>
                  <a:pt x="446455" y="4741"/>
                </a:lnTo>
                <a:lnTo>
                  <a:pt x="454306" y="10040"/>
                </a:lnTo>
                <a:lnTo>
                  <a:pt x="423029" y="10040"/>
                </a:lnTo>
                <a:lnTo>
                  <a:pt x="403513" y="13992"/>
                </a:lnTo>
                <a:lnTo>
                  <a:pt x="387555" y="24762"/>
                </a:lnTo>
                <a:lnTo>
                  <a:pt x="376784" y="40722"/>
                </a:lnTo>
                <a:lnTo>
                  <a:pt x="372832" y="60245"/>
                </a:lnTo>
                <a:lnTo>
                  <a:pt x="376784" y="79767"/>
                </a:lnTo>
                <a:lnTo>
                  <a:pt x="387582" y="95746"/>
                </a:lnTo>
                <a:lnTo>
                  <a:pt x="403513" y="106498"/>
                </a:lnTo>
                <a:lnTo>
                  <a:pt x="423029" y="110449"/>
                </a:lnTo>
                <a:lnTo>
                  <a:pt x="456344" y="110449"/>
                </a:lnTo>
                <a:lnTo>
                  <a:pt x="446096" y="115935"/>
                </a:lnTo>
                <a:lnTo>
                  <a:pt x="434876" y="119334"/>
                </a:lnTo>
                <a:lnTo>
                  <a:pt x="423029" y="120491"/>
                </a:lnTo>
                <a:close/>
              </a:path>
              <a:path w="758825" h="120650">
                <a:moveTo>
                  <a:pt x="483062" y="65193"/>
                </a:moveTo>
                <a:lnTo>
                  <a:pt x="472978" y="65193"/>
                </a:lnTo>
                <a:lnTo>
                  <a:pt x="473138" y="63554"/>
                </a:lnTo>
                <a:lnTo>
                  <a:pt x="473226" y="60244"/>
                </a:lnTo>
                <a:lnTo>
                  <a:pt x="469276" y="40722"/>
                </a:lnTo>
                <a:lnTo>
                  <a:pt x="458510" y="24762"/>
                </a:lnTo>
                <a:lnTo>
                  <a:pt x="442552" y="13992"/>
                </a:lnTo>
                <a:lnTo>
                  <a:pt x="423029" y="10040"/>
                </a:lnTo>
                <a:lnTo>
                  <a:pt x="454306" y="10040"/>
                </a:lnTo>
                <a:lnTo>
                  <a:pt x="465604" y="17664"/>
                </a:lnTo>
                <a:lnTo>
                  <a:pt x="478525" y="36816"/>
                </a:lnTo>
                <a:lnTo>
                  <a:pt x="483266" y="60244"/>
                </a:lnTo>
                <a:lnTo>
                  <a:pt x="483167" y="64076"/>
                </a:lnTo>
                <a:lnTo>
                  <a:pt x="483062" y="65193"/>
                </a:lnTo>
                <a:close/>
              </a:path>
              <a:path w="758825" h="120650">
                <a:moveTo>
                  <a:pt x="479706" y="84655"/>
                </a:moveTo>
                <a:lnTo>
                  <a:pt x="476677" y="84645"/>
                </a:lnTo>
                <a:lnTo>
                  <a:pt x="475255" y="83964"/>
                </a:lnTo>
                <a:lnTo>
                  <a:pt x="472248" y="80250"/>
                </a:lnTo>
                <a:lnTo>
                  <a:pt x="471973" y="79980"/>
                </a:lnTo>
                <a:lnTo>
                  <a:pt x="471730" y="79681"/>
                </a:lnTo>
                <a:lnTo>
                  <a:pt x="471525" y="79357"/>
                </a:lnTo>
                <a:lnTo>
                  <a:pt x="455283" y="59284"/>
                </a:lnTo>
                <a:lnTo>
                  <a:pt x="455616" y="56121"/>
                </a:lnTo>
                <a:lnTo>
                  <a:pt x="459923" y="52635"/>
                </a:lnTo>
                <a:lnTo>
                  <a:pt x="463088" y="52968"/>
                </a:lnTo>
                <a:lnTo>
                  <a:pt x="472978" y="65193"/>
                </a:lnTo>
                <a:lnTo>
                  <a:pt x="483062" y="65193"/>
                </a:lnTo>
                <a:lnTo>
                  <a:pt x="482989" y="65975"/>
                </a:lnTo>
                <a:lnTo>
                  <a:pt x="496019" y="65975"/>
                </a:lnTo>
                <a:lnTo>
                  <a:pt x="481127" y="83988"/>
                </a:lnTo>
                <a:lnTo>
                  <a:pt x="479706" y="84655"/>
                </a:lnTo>
                <a:close/>
              </a:path>
              <a:path w="758825" h="120650">
                <a:moveTo>
                  <a:pt x="496019" y="65975"/>
                </a:moveTo>
                <a:lnTo>
                  <a:pt x="482989" y="65975"/>
                </a:lnTo>
                <a:lnTo>
                  <a:pt x="493580" y="53151"/>
                </a:lnTo>
                <a:lnTo>
                  <a:pt x="496737" y="52832"/>
                </a:lnTo>
                <a:lnTo>
                  <a:pt x="501031" y="56377"/>
                </a:lnTo>
                <a:lnTo>
                  <a:pt x="501335" y="59544"/>
                </a:lnTo>
                <a:lnTo>
                  <a:pt x="496019" y="65975"/>
                </a:lnTo>
                <a:close/>
              </a:path>
              <a:path w="758825" h="120650">
                <a:moveTo>
                  <a:pt x="456344" y="110449"/>
                </a:moveTo>
                <a:lnTo>
                  <a:pt x="423029" y="110449"/>
                </a:lnTo>
                <a:lnTo>
                  <a:pt x="432901" y="109485"/>
                </a:lnTo>
                <a:lnTo>
                  <a:pt x="442253" y="106653"/>
                </a:lnTo>
                <a:lnTo>
                  <a:pt x="450865" y="102044"/>
                </a:lnTo>
                <a:lnTo>
                  <a:pt x="458539" y="95727"/>
                </a:lnTo>
                <a:lnTo>
                  <a:pt x="460481" y="93785"/>
                </a:lnTo>
                <a:lnTo>
                  <a:pt x="463657" y="93785"/>
                </a:lnTo>
                <a:lnTo>
                  <a:pt x="467579" y="97707"/>
                </a:lnTo>
                <a:lnTo>
                  <a:pt x="467579" y="100884"/>
                </a:lnTo>
                <a:lnTo>
                  <a:pt x="465619" y="102845"/>
                </a:lnTo>
                <a:lnTo>
                  <a:pt x="456430" y="110403"/>
                </a:lnTo>
                <a:close/>
              </a:path>
              <a:path w="758825" h="120650">
                <a:moveTo>
                  <a:pt x="698850" y="92246"/>
                </a:moveTo>
                <a:lnTo>
                  <a:pt x="660764" y="66624"/>
                </a:lnTo>
                <a:lnTo>
                  <a:pt x="657758" y="51143"/>
                </a:lnTo>
                <a:lnTo>
                  <a:pt x="660764" y="35663"/>
                </a:lnTo>
                <a:lnTo>
                  <a:pt x="669781" y="22067"/>
                </a:lnTo>
                <a:lnTo>
                  <a:pt x="683379" y="13048"/>
                </a:lnTo>
                <a:lnTo>
                  <a:pt x="698858" y="10043"/>
                </a:lnTo>
                <a:lnTo>
                  <a:pt x="714332" y="13051"/>
                </a:lnTo>
                <a:lnTo>
                  <a:pt x="724921" y="20077"/>
                </a:lnTo>
                <a:lnTo>
                  <a:pt x="690900" y="20077"/>
                </a:lnTo>
                <a:lnTo>
                  <a:pt x="682938" y="23107"/>
                </a:lnTo>
                <a:lnTo>
                  <a:pt x="676879" y="29167"/>
                </a:lnTo>
                <a:lnTo>
                  <a:pt x="670062" y="39444"/>
                </a:lnTo>
                <a:lnTo>
                  <a:pt x="667791" y="51145"/>
                </a:lnTo>
                <a:lnTo>
                  <a:pt x="670064" y="62846"/>
                </a:lnTo>
                <a:lnTo>
                  <a:pt x="676879" y="73120"/>
                </a:lnTo>
                <a:lnTo>
                  <a:pt x="687164" y="79936"/>
                </a:lnTo>
                <a:lnTo>
                  <a:pt x="698847" y="82207"/>
                </a:lnTo>
                <a:lnTo>
                  <a:pt x="737008" y="82207"/>
                </a:lnTo>
                <a:lnTo>
                  <a:pt x="738346" y="83544"/>
                </a:lnTo>
                <a:lnTo>
                  <a:pt x="724147" y="83544"/>
                </a:lnTo>
                <a:lnTo>
                  <a:pt x="718330" y="87348"/>
                </a:lnTo>
                <a:lnTo>
                  <a:pt x="712079" y="90067"/>
                </a:lnTo>
                <a:lnTo>
                  <a:pt x="705537" y="91701"/>
                </a:lnTo>
                <a:lnTo>
                  <a:pt x="698850" y="92246"/>
                </a:lnTo>
                <a:close/>
              </a:path>
              <a:path w="758825" h="120650">
                <a:moveTo>
                  <a:pt x="737008" y="82207"/>
                </a:moveTo>
                <a:lnTo>
                  <a:pt x="698847" y="82207"/>
                </a:lnTo>
                <a:lnTo>
                  <a:pt x="710550" y="79934"/>
                </a:lnTo>
                <a:lnTo>
                  <a:pt x="720821" y="73120"/>
                </a:lnTo>
                <a:lnTo>
                  <a:pt x="727639" y="62844"/>
                </a:lnTo>
                <a:lnTo>
                  <a:pt x="729910" y="51143"/>
                </a:lnTo>
                <a:lnTo>
                  <a:pt x="727638" y="39443"/>
                </a:lnTo>
                <a:lnTo>
                  <a:pt x="720821" y="29167"/>
                </a:lnTo>
                <a:lnTo>
                  <a:pt x="714763" y="23107"/>
                </a:lnTo>
                <a:lnTo>
                  <a:pt x="706811" y="20077"/>
                </a:lnTo>
                <a:lnTo>
                  <a:pt x="724921" y="20077"/>
                </a:lnTo>
                <a:lnTo>
                  <a:pt x="727920" y="22067"/>
                </a:lnTo>
                <a:lnTo>
                  <a:pt x="736472" y="34556"/>
                </a:lnTo>
                <a:lnTo>
                  <a:pt x="739876" y="48776"/>
                </a:lnTo>
                <a:lnTo>
                  <a:pt x="738133" y="63237"/>
                </a:lnTo>
                <a:lnTo>
                  <a:pt x="731247" y="76447"/>
                </a:lnTo>
                <a:lnTo>
                  <a:pt x="737008" y="82207"/>
                </a:lnTo>
                <a:close/>
              </a:path>
              <a:path w="758825" h="120650">
                <a:moveTo>
                  <a:pt x="754411" y="110450"/>
                </a:moveTo>
                <a:lnTo>
                  <a:pt x="751841" y="110450"/>
                </a:lnTo>
                <a:lnTo>
                  <a:pt x="750566" y="109959"/>
                </a:lnTo>
                <a:lnTo>
                  <a:pt x="724147" y="83544"/>
                </a:lnTo>
                <a:lnTo>
                  <a:pt x="738346" y="83544"/>
                </a:lnTo>
                <a:lnTo>
                  <a:pt x="758646" y="103842"/>
                </a:lnTo>
                <a:lnTo>
                  <a:pt x="758646" y="107019"/>
                </a:lnTo>
                <a:lnTo>
                  <a:pt x="755703" y="109960"/>
                </a:lnTo>
                <a:lnTo>
                  <a:pt x="754411" y="110450"/>
                </a:lnTo>
                <a:close/>
              </a:path>
            </a:pathLst>
          </a:custGeom>
          <a:solidFill>
            <a:srgbClr val="000000">
              <a:alpha val="2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2372626" y="1629237"/>
            <a:ext cx="5622131" cy="331350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2372626" y="1328008"/>
            <a:ext cx="5622290" cy="341630"/>
          </a:xfrm>
          <a:custGeom>
            <a:avLst/>
            <a:gdLst/>
            <a:ahLst/>
            <a:cxnLst/>
            <a:rect l="l" t="t" r="r" b="b"/>
            <a:pathLst>
              <a:path w="5622290" h="341630">
                <a:moveTo>
                  <a:pt x="5622105" y="341392"/>
                </a:moveTo>
                <a:lnTo>
                  <a:pt x="0" y="341392"/>
                </a:lnTo>
                <a:lnTo>
                  <a:pt x="0" y="100409"/>
                </a:lnTo>
                <a:lnTo>
                  <a:pt x="7888" y="61325"/>
                </a:lnTo>
                <a:lnTo>
                  <a:pt x="29402" y="29408"/>
                </a:lnTo>
                <a:lnTo>
                  <a:pt x="61313" y="7890"/>
                </a:lnTo>
                <a:lnTo>
                  <a:pt x="100394" y="0"/>
                </a:lnTo>
                <a:lnTo>
                  <a:pt x="5521711" y="0"/>
                </a:lnTo>
                <a:lnTo>
                  <a:pt x="5560787" y="7890"/>
                </a:lnTo>
                <a:lnTo>
                  <a:pt x="5592699" y="29408"/>
                </a:lnTo>
                <a:lnTo>
                  <a:pt x="5614215" y="61325"/>
                </a:lnTo>
                <a:lnTo>
                  <a:pt x="5622105" y="100409"/>
                </a:lnTo>
                <a:lnTo>
                  <a:pt x="5622105" y="341392"/>
                </a:lnTo>
                <a:close/>
              </a:path>
            </a:pathLst>
          </a:custGeom>
          <a:solidFill>
            <a:srgbClr val="E3E9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3728799" y="1413356"/>
            <a:ext cx="3609340" cy="170815"/>
          </a:xfrm>
          <a:custGeom>
            <a:avLst/>
            <a:gdLst/>
            <a:ahLst/>
            <a:cxnLst/>
            <a:rect l="l" t="t" r="r" b="b"/>
            <a:pathLst>
              <a:path w="3609340" h="170815">
                <a:moveTo>
                  <a:pt x="3523846" y="170695"/>
                </a:moveTo>
                <a:lnTo>
                  <a:pt x="85334" y="170695"/>
                </a:lnTo>
                <a:lnTo>
                  <a:pt x="52115" y="163988"/>
                </a:lnTo>
                <a:lnTo>
                  <a:pt x="24990" y="145697"/>
                </a:lnTo>
                <a:lnTo>
                  <a:pt x="6704" y="118568"/>
                </a:lnTo>
                <a:lnTo>
                  <a:pt x="0" y="85347"/>
                </a:lnTo>
                <a:lnTo>
                  <a:pt x="6704" y="52127"/>
                </a:lnTo>
                <a:lnTo>
                  <a:pt x="24990" y="24998"/>
                </a:lnTo>
                <a:lnTo>
                  <a:pt x="52115" y="6707"/>
                </a:lnTo>
                <a:lnTo>
                  <a:pt x="85334" y="0"/>
                </a:lnTo>
                <a:lnTo>
                  <a:pt x="3523846" y="0"/>
                </a:lnTo>
                <a:lnTo>
                  <a:pt x="3557061" y="6707"/>
                </a:lnTo>
                <a:lnTo>
                  <a:pt x="3584186" y="24998"/>
                </a:lnTo>
                <a:lnTo>
                  <a:pt x="3602474" y="52127"/>
                </a:lnTo>
                <a:lnTo>
                  <a:pt x="3609180" y="85347"/>
                </a:lnTo>
                <a:lnTo>
                  <a:pt x="3602474" y="118568"/>
                </a:lnTo>
                <a:lnTo>
                  <a:pt x="3584186" y="145697"/>
                </a:lnTo>
                <a:lnTo>
                  <a:pt x="3557062" y="163988"/>
                </a:lnTo>
                <a:lnTo>
                  <a:pt x="3523846" y="17069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7478140" y="1443935"/>
            <a:ext cx="370840" cy="109855"/>
          </a:xfrm>
          <a:custGeom>
            <a:avLst/>
            <a:gdLst/>
            <a:ahLst/>
            <a:cxnLst/>
            <a:rect l="l" t="t" r="r" b="b"/>
            <a:pathLst>
              <a:path w="370840" h="109855">
                <a:moveTo>
                  <a:pt x="368431" y="13992"/>
                </a:moveTo>
                <a:lnTo>
                  <a:pt x="243095" y="13992"/>
                </a:lnTo>
                <a:lnTo>
                  <a:pt x="241113" y="12021"/>
                </a:lnTo>
                <a:lnTo>
                  <a:pt x="241113" y="7148"/>
                </a:lnTo>
                <a:lnTo>
                  <a:pt x="243095" y="5177"/>
                </a:lnTo>
                <a:lnTo>
                  <a:pt x="368431" y="5177"/>
                </a:lnTo>
                <a:lnTo>
                  <a:pt x="370410" y="7148"/>
                </a:lnTo>
                <a:lnTo>
                  <a:pt x="370410" y="12021"/>
                </a:lnTo>
                <a:lnTo>
                  <a:pt x="368431" y="13992"/>
                </a:lnTo>
                <a:close/>
              </a:path>
              <a:path w="370840" h="109855">
                <a:moveTo>
                  <a:pt x="368431" y="59176"/>
                </a:moveTo>
                <a:lnTo>
                  <a:pt x="243094" y="59176"/>
                </a:lnTo>
                <a:lnTo>
                  <a:pt x="241113" y="57205"/>
                </a:lnTo>
                <a:lnTo>
                  <a:pt x="241113" y="52332"/>
                </a:lnTo>
                <a:lnTo>
                  <a:pt x="243095" y="50361"/>
                </a:lnTo>
                <a:lnTo>
                  <a:pt x="368432" y="50361"/>
                </a:lnTo>
                <a:lnTo>
                  <a:pt x="370410" y="52332"/>
                </a:lnTo>
                <a:lnTo>
                  <a:pt x="370410" y="57205"/>
                </a:lnTo>
                <a:lnTo>
                  <a:pt x="368431" y="59176"/>
                </a:lnTo>
                <a:close/>
              </a:path>
              <a:path w="370840" h="109855">
                <a:moveTo>
                  <a:pt x="368431" y="104361"/>
                </a:moveTo>
                <a:lnTo>
                  <a:pt x="243094" y="104361"/>
                </a:lnTo>
                <a:lnTo>
                  <a:pt x="241113" y="102390"/>
                </a:lnTo>
                <a:lnTo>
                  <a:pt x="241113" y="97517"/>
                </a:lnTo>
                <a:lnTo>
                  <a:pt x="243095" y="95546"/>
                </a:lnTo>
                <a:lnTo>
                  <a:pt x="368432" y="95546"/>
                </a:lnTo>
                <a:lnTo>
                  <a:pt x="370410" y="97517"/>
                </a:lnTo>
                <a:lnTo>
                  <a:pt x="370410" y="102390"/>
                </a:lnTo>
                <a:lnTo>
                  <a:pt x="368431" y="104361"/>
                </a:lnTo>
                <a:close/>
              </a:path>
              <a:path w="370840" h="109855">
                <a:moveTo>
                  <a:pt x="22037" y="93962"/>
                </a:moveTo>
                <a:lnTo>
                  <a:pt x="9136" y="93962"/>
                </a:lnTo>
                <a:lnTo>
                  <a:pt x="93958" y="9128"/>
                </a:lnTo>
                <a:lnTo>
                  <a:pt x="61384" y="9128"/>
                </a:lnTo>
                <a:lnTo>
                  <a:pt x="59344" y="7084"/>
                </a:lnTo>
                <a:lnTo>
                  <a:pt x="59344" y="2044"/>
                </a:lnTo>
                <a:lnTo>
                  <a:pt x="61384" y="0"/>
                </a:lnTo>
                <a:lnTo>
                  <a:pt x="104987" y="0"/>
                </a:lnTo>
                <a:lnTo>
                  <a:pt x="109555" y="3599"/>
                </a:lnTo>
                <a:lnTo>
                  <a:pt x="109531" y="15575"/>
                </a:lnTo>
                <a:lnTo>
                  <a:pt x="100414" y="15575"/>
                </a:lnTo>
                <a:lnTo>
                  <a:pt x="22037" y="93962"/>
                </a:lnTo>
                <a:close/>
              </a:path>
              <a:path w="370840" h="109855">
                <a:moveTo>
                  <a:pt x="107491" y="50205"/>
                </a:moveTo>
                <a:lnTo>
                  <a:pt x="102454" y="50205"/>
                </a:lnTo>
                <a:lnTo>
                  <a:pt x="100414" y="48160"/>
                </a:lnTo>
                <a:lnTo>
                  <a:pt x="100414" y="15575"/>
                </a:lnTo>
                <a:lnTo>
                  <a:pt x="109531" y="15575"/>
                </a:lnTo>
                <a:lnTo>
                  <a:pt x="109531" y="48160"/>
                </a:lnTo>
                <a:lnTo>
                  <a:pt x="107491" y="50205"/>
                </a:lnTo>
                <a:close/>
              </a:path>
              <a:path w="370840" h="109855">
                <a:moveTo>
                  <a:pt x="48165" y="109537"/>
                </a:moveTo>
                <a:lnTo>
                  <a:pt x="4426" y="109537"/>
                </a:lnTo>
                <a:lnTo>
                  <a:pt x="4127" y="109515"/>
                </a:lnTo>
                <a:lnTo>
                  <a:pt x="0" y="105798"/>
                </a:lnTo>
                <a:lnTo>
                  <a:pt x="19" y="61377"/>
                </a:lnTo>
                <a:lnTo>
                  <a:pt x="2057" y="59333"/>
                </a:lnTo>
                <a:lnTo>
                  <a:pt x="7096" y="59333"/>
                </a:lnTo>
                <a:lnTo>
                  <a:pt x="9136" y="61377"/>
                </a:lnTo>
                <a:lnTo>
                  <a:pt x="9136" y="93962"/>
                </a:lnTo>
                <a:lnTo>
                  <a:pt x="22037" y="93962"/>
                </a:lnTo>
                <a:lnTo>
                  <a:pt x="15592" y="100409"/>
                </a:lnTo>
                <a:lnTo>
                  <a:pt x="48165" y="100409"/>
                </a:lnTo>
                <a:lnTo>
                  <a:pt x="50205" y="102453"/>
                </a:lnTo>
                <a:lnTo>
                  <a:pt x="50205" y="107493"/>
                </a:lnTo>
                <a:lnTo>
                  <a:pt x="48165" y="109537"/>
                </a:lnTo>
                <a:close/>
              </a:path>
            </a:pathLst>
          </a:custGeom>
          <a:solidFill>
            <a:srgbClr val="000000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2507493" y="1453520"/>
            <a:ext cx="90355" cy="9036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2652064" y="1453520"/>
            <a:ext cx="90355" cy="9036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2796627" y="1453520"/>
            <a:ext cx="90355" cy="9036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3121744" y="1438458"/>
            <a:ext cx="758825" cy="120650"/>
          </a:xfrm>
          <a:custGeom>
            <a:avLst/>
            <a:gdLst/>
            <a:ahLst/>
            <a:cxnLst/>
            <a:rect l="l" t="t" r="r" b="b"/>
            <a:pathLst>
              <a:path w="758825" h="120650">
                <a:moveTo>
                  <a:pt x="202572" y="110451"/>
                </a:moveTo>
                <a:lnTo>
                  <a:pt x="200004" y="110451"/>
                </a:lnTo>
                <a:lnTo>
                  <a:pt x="198708" y="109960"/>
                </a:lnTo>
                <a:lnTo>
                  <a:pt x="195768" y="107019"/>
                </a:lnTo>
                <a:lnTo>
                  <a:pt x="195768" y="103842"/>
                </a:lnTo>
                <a:lnTo>
                  <a:pt x="239357" y="60246"/>
                </a:lnTo>
                <a:lnTo>
                  <a:pt x="195768" y="16650"/>
                </a:lnTo>
                <a:lnTo>
                  <a:pt x="195768" y="13473"/>
                </a:lnTo>
                <a:lnTo>
                  <a:pt x="199690" y="9551"/>
                </a:lnTo>
                <a:lnTo>
                  <a:pt x="202866" y="9551"/>
                </a:lnTo>
                <a:lnTo>
                  <a:pt x="251966" y="58658"/>
                </a:lnTo>
                <a:lnTo>
                  <a:pt x="251966" y="61835"/>
                </a:lnTo>
                <a:lnTo>
                  <a:pt x="203845" y="109961"/>
                </a:lnTo>
                <a:lnTo>
                  <a:pt x="202572" y="110451"/>
                </a:lnTo>
                <a:close/>
              </a:path>
              <a:path w="758825" h="120650">
                <a:moveTo>
                  <a:pt x="51981" y="110451"/>
                </a:moveTo>
                <a:lnTo>
                  <a:pt x="49413" y="110451"/>
                </a:lnTo>
                <a:lnTo>
                  <a:pt x="48117" y="109960"/>
                </a:lnTo>
                <a:lnTo>
                  <a:pt x="0" y="61835"/>
                </a:lnTo>
                <a:lnTo>
                  <a:pt x="0" y="58658"/>
                </a:lnTo>
                <a:lnTo>
                  <a:pt x="49099" y="9551"/>
                </a:lnTo>
                <a:lnTo>
                  <a:pt x="52275" y="9551"/>
                </a:lnTo>
                <a:lnTo>
                  <a:pt x="56197" y="13473"/>
                </a:lnTo>
                <a:lnTo>
                  <a:pt x="56197" y="16650"/>
                </a:lnTo>
                <a:lnTo>
                  <a:pt x="12607" y="60246"/>
                </a:lnTo>
                <a:lnTo>
                  <a:pt x="56196" y="103842"/>
                </a:lnTo>
                <a:lnTo>
                  <a:pt x="56196" y="107019"/>
                </a:lnTo>
                <a:lnTo>
                  <a:pt x="53254" y="109961"/>
                </a:lnTo>
                <a:lnTo>
                  <a:pt x="51981" y="110451"/>
                </a:lnTo>
                <a:close/>
              </a:path>
              <a:path w="758825" h="120650">
                <a:moveTo>
                  <a:pt x="423029" y="120491"/>
                </a:moveTo>
                <a:lnTo>
                  <a:pt x="399604" y="115749"/>
                </a:lnTo>
                <a:lnTo>
                  <a:pt x="380455" y="102826"/>
                </a:lnTo>
                <a:lnTo>
                  <a:pt x="367534" y="83674"/>
                </a:lnTo>
                <a:lnTo>
                  <a:pt x="362793" y="60244"/>
                </a:lnTo>
                <a:lnTo>
                  <a:pt x="367534" y="36816"/>
                </a:lnTo>
                <a:lnTo>
                  <a:pt x="380455" y="17664"/>
                </a:lnTo>
                <a:lnTo>
                  <a:pt x="399604" y="4741"/>
                </a:lnTo>
                <a:lnTo>
                  <a:pt x="423029" y="0"/>
                </a:lnTo>
                <a:lnTo>
                  <a:pt x="446455" y="4741"/>
                </a:lnTo>
                <a:lnTo>
                  <a:pt x="454306" y="10040"/>
                </a:lnTo>
                <a:lnTo>
                  <a:pt x="423029" y="10040"/>
                </a:lnTo>
                <a:lnTo>
                  <a:pt x="403513" y="13992"/>
                </a:lnTo>
                <a:lnTo>
                  <a:pt x="387555" y="24762"/>
                </a:lnTo>
                <a:lnTo>
                  <a:pt x="376784" y="40722"/>
                </a:lnTo>
                <a:lnTo>
                  <a:pt x="372832" y="60245"/>
                </a:lnTo>
                <a:lnTo>
                  <a:pt x="376784" y="79767"/>
                </a:lnTo>
                <a:lnTo>
                  <a:pt x="387582" y="95746"/>
                </a:lnTo>
                <a:lnTo>
                  <a:pt x="403513" y="106498"/>
                </a:lnTo>
                <a:lnTo>
                  <a:pt x="423029" y="110449"/>
                </a:lnTo>
                <a:lnTo>
                  <a:pt x="456344" y="110449"/>
                </a:lnTo>
                <a:lnTo>
                  <a:pt x="446096" y="115935"/>
                </a:lnTo>
                <a:lnTo>
                  <a:pt x="434876" y="119334"/>
                </a:lnTo>
                <a:lnTo>
                  <a:pt x="423029" y="120491"/>
                </a:lnTo>
                <a:close/>
              </a:path>
              <a:path w="758825" h="120650">
                <a:moveTo>
                  <a:pt x="483062" y="65193"/>
                </a:moveTo>
                <a:lnTo>
                  <a:pt x="472978" y="65193"/>
                </a:lnTo>
                <a:lnTo>
                  <a:pt x="473138" y="63554"/>
                </a:lnTo>
                <a:lnTo>
                  <a:pt x="473226" y="60244"/>
                </a:lnTo>
                <a:lnTo>
                  <a:pt x="469276" y="40722"/>
                </a:lnTo>
                <a:lnTo>
                  <a:pt x="458510" y="24762"/>
                </a:lnTo>
                <a:lnTo>
                  <a:pt x="442552" y="13992"/>
                </a:lnTo>
                <a:lnTo>
                  <a:pt x="423029" y="10040"/>
                </a:lnTo>
                <a:lnTo>
                  <a:pt x="454306" y="10040"/>
                </a:lnTo>
                <a:lnTo>
                  <a:pt x="465604" y="17664"/>
                </a:lnTo>
                <a:lnTo>
                  <a:pt x="478525" y="36816"/>
                </a:lnTo>
                <a:lnTo>
                  <a:pt x="483266" y="60244"/>
                </a:lnTo>
                <a:lnTo>
                  <a:pt x="483167" y="64076"/>
                </a:lnTo>
                <a:lnTo>
                  <a:pt x="483062" y="65193"/>
                </a:lnTo>
                <a:close/>
              </a:path>
              <a:path w="758825" h="120650">
                <a:moveTo>
                  <a:pt x="479706" y="84655"/>
                </a:moveTo>
                <a:lnTo>
                  <a:pt x="476677" y="84645"/>
                </a:lnTo>
                <a:lnTo>
                  <a:pt x="475255" y="83964"/>
                </a:lnTo>
                <a:lnTo>
                  <a:pt x="472248" y="80250"/>
                </a:lnTo>
                <a:lnTo>
                  <a:pt x="471973" y="79980"/>
                </a:lnTo>
                <a:lnTo>
                  <a:pt x="471730" y="79681"/>
                </a:lnTo>
                <a:lnTo>
                  <a:pt x="471525" y="79357"/>
                </a:lnTo>
                <a:lnTo>
                  <a:pt x="455283" y="59284"/>
                </a:lnTo>
                <a:lnTo>
                  <a:pt x="455616" y="56121"/>
                </a:lnTo>
                <a:lnTo>
                  <a:pt x="459923" y="52635"/>
                </a:lnTo>
                <a:lnTo>
                  <a:pt x="463088" y="52968"/>
                </a:lnTo>
                <a:lnTo>
                  <a:pt x="472978" y="65193"/>
                </a:lnTo>
                <a:lnTo>
                  <a:pt x="483062" y="65193"/>
                </a:lnTo>
                <a:lnTo>
                  <a:pt x="482989" y="65975"/>
                </a:lnTo>
                <a:lnTo>
                  <a:pt x="496019" y="65975"/>
                </a:lnTo>
                <a:lnTo>
                  <a:pt x="481127" y="83988"/>
                </a:lnTo>
                <a:lnTo>
                  <a:pt x="479706" y="84655"/>
                </a:lnTo>
                <a:close/>
              </a:path>
              <a:path w="758825" h="120650">
                <a:moveTo>
                  <a:pt x="496019" y="65975"/>
                </a:moveTo>
                <a:lnTo>
                  <a:pt x="482989" y="65975"/>
                </a:lnTo>
                <a:lnTo>
                  <a:pt x="493580" y="53151"/>
                </a:lnTo>
                <a:lnTo>
                  <a:pt x="496737" y="52832"/>
                </a:lnTo>
                <a:lnTo>
                  <a:pt x="501031" y="56377"/>
                </a:lnTo>
                <a:lnTo>
                  <a:pt x="501335" y="59544"/>
                </a:lnTo>
                <a:lnTo>
                  <a:pt x="496019" y="65975"/>
                </a:lnTo>
                <a:close/>
              </a:path>
              <a:path w="758825" h="120650">
                <a:moveTo>
                  <a:pt x="456344" y="110449"/>
                </a:moveTo>
                <a:lnTo>
                  <a:pt x="423029" y="110449"/>
                </a:lnTo>
                <a:lnTo>
                  <a:pt x="432901" y="109485"/>
                </a:lnTo>
                <a:lnTo>
                  <a:pt x="442253" y="106653"/>
                </a:lnTo>
                <a:lnTo>
                  <a:pt x="450865" y="102044"/>
                </a:lnTo>
                <a:lnTo>
                  <a:pt x="458539" y="95727"/>
                </a:lnTo>
                <a:lnTo>
                  <a:pt x="460481" y="93785"/>
                </a:lnTo>
                <a:lnTo>
                  <a:pt x="463657" y="93785"/>
                </a:lnTo>
                <a:lnTo>
                  <a:pt x="467579" y="97707"/>
                </a:lnTo>
                <a:lnTo>
                  <a:pt x="467579" y="100884"/>
                </a:lnTo>
                <a:lnTo>
                  <a:pt x="465619" y="102845"/>
                </a:lnTo>
                <a:lnTo>
                  <a:pt x="456430" y="110403"/>
                </a:lnTo>
                <a:close/>
              </a:path>
              <a:path w="758825" h="120650">
                <a:moveTo>
                  <a:pt x="698850" y="92246"/>
                </a:moveTo>
                <a:lnTo>
                  <a:pt x="660764" y="66624"/>
                </a:lnTo>
                <a:lnTo>
                  <a:pt x="657758" y="51143"/>
                </a:lnTo>
                <a:lnTo>
                  <a:pt x="660764" y="35663"/>
                </a:lnTo>
                <a:lnTo>
                  <a:pt x="669781" y="22067"/>
                </a:lnTo>
                <a:lnTo>
                  <a:pt x="683379" y="13048"/>
                </a:lnTo>
                <a:lnTo>
                  <a:pt x="698858" y="10043"/>
                </a:lnTo>
                <a:lnTo>
                  <a:pt x="714332" y="13051"/>
                </a:lnTo>
                <a:lnTo>
                  <a:pt x="724921" y="20077"/>
                </a:lnTo>
                <a:lnTo>
                  <a:pt x="690900" y="20077"/>
                </a:lnTo>
                <a:lnTo>
                  <a:pt x="682938" y="23107"/>
                </a:lnTo>
                <a:lnTo>
                  <a:pt x="676879" y="29167"/>
                </a:lnTo>
                <a:lnTo>
                  <a:pt x="670062" y="39444"/>
                </a:lnTo>
                <a:lnTo>
                  <a:pt x="667791" y="51145"/>
                </a:lnTo>
                <a:lnTo>
                  <a:pt x="670064" y="62846"/>
                </a:lnTo>
                <a:lnTo>
                  <a:pt x="676879" y="73120"/>
                </a:lnTo>
                <a:lnTo>
                  <a:pt x="687164" y="79936"/>
                </a:lnTo>
                <a:lnTo>
                  <a:pt x="698847" y="82207"/>
                </a:lnTo>
                <a:lnTo>
                  <a:pt x="737008" y="82207"/>
                </a:lnTo>
                <a:lnTo>
                  <a:pt x="738346" y="83544"/>
                </a:lnTo>
                <a:lnTo>
                  <a:pt x="724147" y="83544"/>
                </a:lnTo>
                <a:lnTo>
                  <a:pt x="718330" y="87348"/>
                </a:lnTo>
                <a:lnTo>
                  <a:pt x="712079" y="90067"/>
                </a:lnTo>
                <a:lnTo>
                  <a:pt x="705537" y="91701"/>
                </a:lnTo>
                <a:lnTo>
                  <a:pt x="698850" y="92246"/>
                </a:lnTo>
                <a:close/>
              </a:path>
              <a:path w="758825" h="120650">
                <a:moveTo>
                  <a:pt x="737008" y="82207"/>
                </a:moveTo>
                <a:lnTo>
                  <a:pt x="698847" y="82207"/>
                </a:lnTo>
                <a:lnTo>
                  <a:pt x="710550" y="79934"/>
                </a:lnTo>
                <a:lnTo>
                  <a:pt x="720821" y="73120"/>
                </a:lnTo>
                <a:lnTo>
                  <a:pt x="727639" y="62844"/>
                </a:lnTo>
                <a:lnTo>
                  <a:pt x="729910" y="51143"/>
                </a:lnTo>
                <a:lnTo>
                  <a:pt x="727638" y="39443"/>
                </a:lnTo>
                <a:lnTo>
                  <a:pt x="720821" y="29167"/>
                </a:lnTo>
                <a:lnTo>
                  <a:pt x="714763" y="23107"/>
                </a:lnTo>
                <a:lnTo>
                  <a:pt x="706811" y="20077"/>
                </a:lnTo>
                <a:lnTo>
                  <a:pt x="724921" y="20077"/>
                </a:lnTo>
                <a:lnTo>
                  <a:pt x="727920" y="22067"/>
                </a:lnTo>
                <a:lnTo>
                  <a:pt x="736472" y="34556"/>
                </a:lnTo>
                <a:lnTo>
                  <a:pt x="739876" y="48776"/>
                </a:lnTo>
                <a:lnTo>
                  <a:pt x="738133" y="63237"/>
                </a:lnTo>
                <a:lnTo>
                  <a:pt x="731247" y="76447"/>
                </a:lnTo>
                <a:lnTo>
                  <a:pt x="737008" y="82207"/>
                </a:lnTo>
                <a:close/>
              </a:path>
              <a:path w="758825" h="120650">
                <a:moveTo>
                  <a:pt x="754411" y="110450"/>
                </a:moveTo>
                <a:lnTo>
                  <a:pt x="751841" y="110450"/>
                </a:lnTo>
                <a:lnTo>
                  <a:pt x="750566" y="109959"/>
                </a:lnTo>
                <a:lnTo>
                  <a:pt x="724147" y="83544"/>
                </a:lnTo>
                <a:lnTo>
                  <a:pt x="738346" y="83544"/>
                </a:lnTo>
                <a:lnTo>
                  <a:pt x="758646" y="103842"/>
                </a:lnTo>
                <a:lnTo>
                  <a:pt x="758646" y="107019"/>
                </a:lnTo>
                <a:lnTo>
                  <a:pt x="755703" y="109960"/>
                </a:lnTo>
                <a:lnTo>
                  <a:pt x="754411" y="110450"/>
                </a:lnTo>
                <a:close/>
              </a:path>
            </a:pathLst>
          </a:custGeom>
          <a:solidFill>
            <a:srgbClr val="000000">
              <a:alpha val="2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6395183" y="6170876"/>
            <a:ext cx="5622131" cy="318496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6395183" y="5741106"/>
            <a:ext cx="5622290" cy="341630"/>
          </a:xfrm>
          <a:custGeom>
            <a:avLst/>
            <a:gdLst/>
            <a:ahLst/>
            <a:cxnLst/>
            <a:rect l="l" t="t" r="r" b="b"/>
            <a:pathLst>
              <a:path w="5622290" h="341629">
                <a:moveTo>
                  <a:pt x="5622105" y="341392"/>
                </a:moveTo>
                <a:lnTo>
                  <a:pt x="0" y="341392"/>
                </a:lnTo>
                <a:lnTo>
                  <a:pt x="0" y="100409"/>
                </a:lnTo>
                <a:lnTo>
                  <a:pt x="7888" y="61325"/>
                </a:lnTo>
                <a:lnTo>
                  <a:pt x="29402" y="29408"/>
                </a:lnTo>
                <a:lnTo>
                  <a:pt x="61313" y="7890"/>
                </a:lnTo>
                <a:lnTo>
                  <a:pt x="100394" y="0"/>
                </a:lnTo>
                <a:lnTo>
                  <a:pt x="5521711" y="0"/>
                </a:lnTo>
                <a:lnTo>
                  <a:pt x="5560787" y="7890"/>
                </a:lnTo>
                <a:lnTo>
                  <a:pt x="5592699" y="29408"/>
                </a:lnTo>
                <a:lnTo>
                  <a:pt x="5614215" y="61325"/>
                </a:lnTo>
                <a:lnTo>
                  <a:pt x="5622105" y="100409"/>
                </a:lnTo>
                <a:lnTo>
                  <a:pt x="5622105" y="341392"/>
                </a:lnTo>
                <a:close/>
              </a:path>
            </a:pathLst>
          </a:custGeom>
          <a:solidFill>
            <a:srgbClr val="E3E9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7751355" y="5826454"/>
            <a:ext cx="3609340" cy="170815"/>
          </a:xfrm>
          <a:custGeom>
            <a:avLst/>
            <a:gdLst/>
            <a:ahLst/>
            <a:cxnLst/>
            <a:rect l="l" t="t" r="r" b="b"/>
            <a:pathLst>
              <a:path w="3609340" h="170814">
                <a:moveTo>
                  <a:pt x="3523846" y="170695"/>
                </a:moveTo>
                <a:lnTo>
                  <a:pt x="85334" y="170695"/>
                </a:lnTo>
                <a:lnTo>
                  <a:pt x="52115" y="163988"/>
                </a:lnTo>
                <a:lnTo>
                  <a:pt x="24990" y="145697"/>
                </a:lnTo>
                <a:lnTo>
                  <a:pt x="6704" y="118568"/>
                </a:lnTo>
                <a:lnTo>
                  <a:pt x="0" y="85347"/>
                </a:lnTo>
                <a:lnTo>
                  <a:pt x="6704" y="52127"/>
                </a:lnTo>
                <a:lnTo>
                  <a:pt x="24990" y="24998"/>
                </a:lnTo>
                <a:lnTo>
                  <a:pt x="52115" y="6707"/>
                </a:lnTo>
                <a:lnTo>
                  <a:pt x="85334" y="0"/>
                </a:lnTo>
                <a:lnTo>
                  <a:pt x="3523846" y="0"/>
                </a:lnTo>
                <a:lnTo>
                  <a:pt x="3557061" y="6707"/>
                </a:lnTo>
                <a:lnTo>
                  <a:pt x="3584186" y="24998"/>
                </a:lnTo>
                <a:lnTo>
                  <a:pt x="3602474" y="52127"/>
                </a:lnTo>
                <a:lnTo>
                  <a:pt x="3609180" y="85347"/>
                </a:lnTo>
                <a:lnTo>
                  <a:pt x="3602474" y="118568"/>
                </a:lnTo>
                <a:lnTo>
                  <a:pt x="3584186" y="145697"/>
                </a:lnTo>
                <a:lnTo>
                  <a:pt x="3557062" y="163988"/>
                </a:lnTo>
                <a:lnTo>
                  <a:pt x="3523846" y="17069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1500697" y="5857033"/>
            <a:ext cx="370840" cy="109855"/>
          </a:xfrm>
          <a:custGeom>
            <a:avLst/>
            <a:gdLst/>
            <a:ahLst/>
            <a:cxnLst/>
            <a:rect l="l" t="t" r="r" b="b"/>
            <a:pathLst>
              <a:path w="370840" h="109854">
                <a:moveTo>
                  <a:pt x="368431" y="13992"/>
                </a:moveTo>
                <a:lnTo>
                  <a:pt x="243095" y="13992"/>
                </a:lnTo>
                <a:lnTo>
                  <a:pt x="241113" y="12021"/>
                </a:lnTo>
                <a:lnTo>
                  <a:pt x="241113" y="7148"/>
                </a:lnTo>
                <a:lnTo>
                  <a:pt x="243095" y="5177"/>
                </a:lnTo>
                <a:lnTo>
                  <a:pt x="368431" y="5177"/>
                </a:lnTo>
                <a:lnTo>
                  <a:pt x="370410" y="7148"/>
                </a:lnTo>
                <a:lnTo>
                  <a:pt x="370410" y="12021"/>
                </a:lnTo>
                <a:lnTo>
                  <a:pt x="368431" y="13992"/>
                </a:lnTo>
                <a:close/>
              </a:path>
              <a:path w="370840" h="109854">
                <a:moveTo>
                  <a:pt x="368431" y="59176"/>
                </a:moveTo>
                <a:lnTo>
                  <a:pt x="243094" y="59176"/>
                </a:lnTo>
                <a:lnTo>
                  <a:pt x="241113" y="57205"/>
                </a:lnTo>
                <a:lnTo>
                  <a:pt x="241113" y="52332"/>
                </a:lnTo>
                <a:lnTo>
                  <a:pt x="243095" y="50361"/>
                </a:lnTo>
                <a:lnTo>
                  <a:pt x="368432" y="50361"/>
                </a:lnTo>
                <a:lnTo>
                  <a:pt x="370410" y="52332"/>
                </a:lnTo>
                <a:lnTo>
                  <a:pt x="370410" y="57205"/>
                </a:lnTo>
                <a:lnTo>
                  <a:pt x="368431" y="59176"/>
                </a:lnTo>
                <a:close/>
              </a:path>
              <a:path w="370840" h="109854">
                <a:moveTo>
                  <a:pt x="368431" y="104361"/>
                </a:moveTo>
                <a:lnTo>
                  <a:pt x="243094" y="104361"/>
                </a:lnTo>
                <a:lnTo>
                  <a:pt x="241113" y="102390"/>
                </a:lnTo>
                <a:lnTo>
                  <a:pt x="241113" y="97517"/>
                </a:lnTo>
                <a:lnTo>
                  <a:pt x="243095" y="95546"/>
                </a:lnTo>
                <a:lnTo>
                  <a:pt x="368432" y="95546"/>
                </a:lnTo>
                <a:lnTo>
                  <a:pt x="370410" y="97517"/>
                </a:lnTo>
                <a:lnTo>
                  <a:pt x="370410" y="102390"/>
                </a:lnTo>
                <a:lnTo>
                  <a:pt x="368431" y="104361"/>
                </a:lnTo>
                <a:close/>
              </a:path>
              <a:path w="370840" h="109854">
                <a:moveTo>
                  <a:pt x="22037" y="93962"/>
                </a:moveTo>
                <a:lnTo>
                  <a:pt x="9136" y="93962"/>
                </a:lnTo>
                <a:lnTo>
                  <a:pt x="93958" y="9128"/>
                </a:lnTo>
                <a:lnTo>
                  <a:pt x="61384" y="9128"/>
                </a:lnTo>
                <a:lnTo>
                  <a:pt x="59344" y="7084"/>
                </a:lnTo>
                <a:lnTo>
                  <a:pt x="59344" y="2044"/>
                </a:lnTo>
                <a:lnTo>
                  <a:pt x="61384" y="0"/>
                </a:lnTo>
                <a:lnTo>
                  <a:pt x="104987" y="0"/>
                </a:lnTo>
                <a:lnTo>
                  <a:pt x="109555" y="3599"/>
                </a:lnTo>
                <a:lnTo>
                  <a:pt x="109531" y="15575"/>
                </a:lnTo>
                <a:lnTo>
                  <a:pt x="100414" y="15575"/>
                </a:lnTo>
                <a:lnTo>
                  <a:pt x="22037" y="93962"/>
                </a:lnTo>
                <a:close/>
              </a:path>
              <a:path w="370840" h="109854">
                <a:moveTo>
                  <a:pt x="107491" y="50205"/>
                </a:moveTo>
                <a:lnTo>
                  <a:pt x="102454" y="50205"/>
                </a:lnTo>
                <a:lnTo>
                  <a:pt x="100414" y="48160"/>
                </a:lnTo>
                <a:lnTo>
                  <a:pt x="100414" y="15575"/>
                </a:lnTo>
                <a:lnTo>
                  <a:pt x="109531" y="15575"/>
                </a:lnTo>
                <a:lnTo>
                  <a:pt x="109531" y="48160"/>
                </a:lnTo>
                <a:lnTo>
                  <a:pt x="107491" y="50205"/>
                </a:lnTo>
                <a:close/>
              </a:path>
              <a:path w="370840" h="109854">
                <a:moveTo>
                  <a:pt x="48165" y="109537"/>
                </a:moveTo>
                <a:lnTo>
                  <a:pt x="4426" y="109537"/>
                </a:lnTo>
                <a:lnTo>
                  <a:pt x="4127" y="109515"/>
                </a:lnTo>
                <a:lnTo>
                  <a:pt x="0" y="105798"/>
                </a:lnTo>
                <a:lnTo>
                  <a:pt x="19" y="61377"/>
                </a:lnTo>
                <a:lnTo>
                  <a:pt x="2057" y="59333"/>
                </a:lnTo>
                <a:lnTo>
                  <a:pt x="7096" y="59333"/>
                </a:lnTo>
                <a:lnTo>
                  <a:pt x="9136" y="61377"/>
                </a:lnTo>
                <a:lnTo>
                  <a:pt x="9136" y="93962"/>
                </a:lnTo>
                <a:lnTo>
                  <a:pt x="22037" y="93962"/>
                </a:lnTo>
                <a:lnTo>
                  <a:pt x="15592" y="100409"/>
                </a:lnTo>
                <a:lnTo>
                  <a:pt x="48165" y="100409"/>
                </a:lnTo>
                <a:lnTo>
                  <a:pt x="50205" y="102453"/>
                </a:lnTo>
                <a:lnTo>
                  <a:pt x="50205" y="107493"/>
                </a:lnTo>
                <a:lnTo>
                  <a:pt x="48165" y="109537"/>
                </a:lnTo>
                <a:close/>
              </a:path>
            </a:pathLst>
          </a:custGeom>
          <a:solidFill>
            <a:srgbClr val="000000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6530050" y="5866618"/>
            <a:ext cx="90355" cy="9036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6674621" y="5866618"/>
            <a:ext cx="90355" cy="9036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6819183" y="5866618"/>
            <a:ext cx="90355" cy="9036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7144301" y="5851556"/>
            <a:ext cx="758825" cy="120650"/>
          </a:xfrm>
          <a:custGeom>
            <a:avLst/>
            <a:gdLst/>
            <a:ahLst/>
            <a:cxnLst/>
            <a:rect l="l" t="t" r="r" b="b"/>
            <a:pathLst>
              <a:path w="758825" h="120650">
                <a:moveTo>
                  <a:pt x="202572" y="110451"/>
                </a:moveTo>
                <a:lnTo>
                  <a:pt x="200004" y="110451"/>
                </a:lnTo>
                <a:lnTo>
                  <a:pt x="198708" y="109960"/>
                </a:lnTo>
                <a:lnTo>
                  <a:pt x="195768" y="107019"/>
                </a:lnTo>
                <a:lnTo>
                  <a:pt x="195768" y="103842"/>
                </a:lnTo>
                <a:lnTo>
                  <a:pt x="239357" y="60246"/>
                </a:lnTo>
                <a:lnTo>
                  <a:pt x="195768" y="16650"/>
                </a:lnTo>
                <a:lnTo>
                  <a:pt x="195768" y="13473"/>
                </a:lnTo>
                <a:lnTo>
                  <a:pt x="199690" y="9551"/>
                </a:lnTo>
                <a:lnTo>
                  <a:pt x="202866" y="9551"/>
                </a:lnTo>
                <a:lnTo>
                  <a:pt x="251966" y="58658"/>
                </a:lnTo>
                <a:lnTo>
                  <a:pt x="251966" y="61835"/>
                </a:lnTo>
                <a:lnTo>
                  <a:pt x="203845" y="109961"/>
                </a:lnTo>
                <a:lnTo>
                  <a:pt x="202572" y="110451"/>
                </a:lnTo>
                <a:close/>
              </a:path>
              <a:path w="758825" h="120650">
                <a:moveTo>
                  <a:pt x="51981" y="110451"/>
                </a:moveTo>
                <a:lnTo>
                  <a:pt x="49413" y="110451"/>
                </a:lnTo>
                <a:lnTo>
                  <a:pt x="48117" y="109960"/>
                </a:lnTo>
                <a:lnTo>
                  <a:pt x="0" y="61835"/>
                </a:lnTo>
                <a:lnTo>
                  <a:pt x="0" y="58658"/>
                </a:lnTo>
                <a:lnTo>
                  <a:pt x="49099" y="9551"/>
                </a:lnTo>
                <a:lnTo>
                  <a:pt x="52275" y="9551"/>
                </a:lnTo>
                <a:lnTo>
                  <a:pt x="56197" y="13473"/>
                </a:lnTo>
                <a:lnTo>
                  <a:pt x="56197" y="16650"/>
                </a:lnTo>
                <a:lnTo>
                  <a:pt x="12607" y="60246"/>
                </a:lnTo>
                <a:lnTo>
                  <a:pt x="56196" y="103842"/>
                </a:lnTo>
                <a:lnTo>
                  <a:pt x="56196" y="107019"/>
                </a:lnTo>
                <a:lnTo>
                  <a:pt x="53254" y="109961"/>
                </a:lnTo>
                <a:lnTo>
                  <a:pt x="51981" y="110451"/>
                </a:lnTo>
                <a:close/>
              </a:path>
              <a:path w="758825" h="120650">
                <a:moveTo>
                  <a:pt x="423029" y="120491"/>
                </a:moveTo>
                <a:lnTo>
                  <a:pt x="399604" y="115749"/>
                </a:lnTo>
                <a:lnTo>
                  <a:pt x="380455" y="102826"/>
                </a:lnTo>
                <a:lnTo>
                  <a:pt x="367534" y="83674"/>
                </a:lnTo>
                <a:lnTo>
                  <a:pt x="362793" y="60244"/>
                </a:lnTo>
                <a:lnTo>
                  <a:pt x="367534" y="36816"/>
                </a:lnTo>
                <a:lnTo>
                  <a:pt x="380455" y="17664"/>
                </a:lnTo>
                <a:lnTo>
                  <a:pt x="399604" y="4741"/>
                </a:lnTo>
                <a:lnTo>
                  <a:pt x="423029" y="0"/>
                </a:lnTo>
                <a:lnTo>
                  <a:pt x="446455" y="4741"/>
                </a:lnTo>
                <a:lnTo>
                  <a:pt x="454306" y="10040"/>
                </a:lnTo>
                <a:lnTo>
                  <a:pt x="423029" y="10040"/>
                </a:lnTo>
                <a:lnTo>
                  <a:pt x="403513" y="13992"/>
                </a:lnTo>
                <a:lnTo>
                  <a:pt x="387555" y="24762"/>
                </a:lnTo>
                <a:lnTo>
                  <a:pt x="376784" y="40722"/>
                </a:lnTo>
                <a:lnTo>
                  <a:pt x="372832" y="60245"/>
                </a:lnTo>
                <a:lnTo>
                  <a:pt x="376784" y="79767"/>
                </a:lnTo>
                <a:lnTo>
                  <a:pt x="387582" y="95746"/>
                </a:lnTo>
                <a:lnTo>
                  <a:pt x="403513" y="106498"/>
                </a:lnTo>
                <a:lnTo>
                  <a:pt x="423029" y="110449"/>
                </a:lnTo>
                <a:lnTo>
                  <a:pt x="456344" y="110449"/>
                </a:lnTo>
                <a:lnTo>
                  <a:pt x="446096" y="115935"/>
                </a:lnTo>
                <a:lnTo>
                  <a:pt x="434876" y="119334"/>
                </a:lnTo>
                <a:lnTo>
                  <a:pt x="423029" y="120491"/>
                </a:lnTo>
                <a:close/>
              </a:path>
              <a:path w="758825" h="120650">
                <a:moveTo>
                  <a:pt x="483062" y="65193"/>
                </a:moveTo>
                <a:lnTo>
                  <a:pt x="472978" y="65193"/>
                </a:lnTo>
                <a:lnTo>
                  <a:pt x="473138" y="63554"/>
                </a:lnTo>
                <a:lnTo>
                  <a:pt x="473226" y="60244"/>
                </a:lnTo>
                <a:lnTo>
                  <a:pt x="469276" y="40722"/>
                </a:lnTo>
                <a:lnTo>
                  <a:pt x="458510" y="24762"/>
                </a:lnTo>
                <a:lnTo>
                  <a:pt x="442552" y="13992"/>
                </a:lnTo>
                <a:lnTo>
                  <a:pt x="423029" y="10040"/>
                </a:lnTo>
                <a:lnTo>
                  <a:pt x="454306" y="10040"/>
                </a:lnTo>
                <a:lnTo>
                  <a:pt x="465604" y="17664"/>
                </a:lnTo>
                <a:lnTo>
                  <a:pt x="478525" y="36816"/>
                </a:lnTo>
                <a:lnTo>
                  <a:pt x="483266" y="60244"/>
                </a:lnTo>
                <a:lnTo>
                  <a:pt x="483167" y="64076"/>
                </a:lnTo>
                <a:lnTo>
                  <a:pt x="483062" y="65193"/>
                </a:lnTo>
                <a:close/>
              </a:path>
              <a:path w="758825" h="120650">
                <a:moveTo>
                  <a:pt x="479706" y="84655"/>
                </a:moveTo>
                <a:lnTo>
                  <a:pt x="476677" y="84645"/>
                </a:lnTo>
                <a:lnTo>
                  <a:pt x="475255" y="83964"/>
                </a:lnTo>
                <a:lnTo>
                  <a:pt x="472248" y="80250"/>
                </a:lnTo>
                <a:lnTo>
                  <a:pt x="471973" y="79980"/>
                </a:lnTo>
                <a:lnTo>
                  <a:pt x="471730" y="79681"/>
                </a:lnTo>
                <a:lnTo>
                  <a:pt x="471525" y="79357"/>
                </a:lnTo>
                <a:lnTo>
                  <a:pt x="455283" y="59284"/>
                </a:lnTo>
                <a:lnTo>
                  <a:pt x="455616" y="56121"/>
                </a:lnTo>
                <a:lnTo>
                  <a:pt x="459923" y="52635"/>
                </a:lnTo>
                <a:lnTo>
                  <a:pt x="463088" y="52968"/>
                </a:lnTo>
                <a:lnTo>
                  <a:pt x="472978" y="65193"/>
                </a:lnTo>
                <a:lnTo>
                  <a:pt x="483062" y="65193"/>
                </a:lnTo>
                <a:lnTo>
                  <a:pt x="482989" y="65975"/>
                </a:lnTo>
                <a:lnTo>
                  <a:pt x="496019" y="65975"/>
                </a:lnTo>
                <a:lnTo>
                  <a:pt x="481127" y="83988"/>
                </a:lnTo>
                <a:lnTo>
                  <a:pt x="479706" y="84655"/>
                </a:lnTo>
                <a:close/>
              </a:path>
              <a:path w="758825" h="120650">
                <a:moveTo>
                  <a:pt x="496019" y="65975"/>
                </a:moveTo>
                <a:lnTo>
                  <a:pt x="482989" y="65975"/>
                </a:lnTo>
                <a:lnTo>
                  <a:pt x="493580" y="53151"/>
                </a:lnTo>
                <a:lnTo>
                  <a:pt x="496737" y="52832"/>
                </a:lnTo>
                <a:lnTo>
                  <a:pt x="501031" y="56377"/>
                </a:lnTo>
                <a:lnTo>
                  <a:pt x="501335" y="59544"/>
                </a:lnTo>
                <a:lnTo>
                  <a:pt x="496019" y="65975"/>
                </a:lnTo>
                <a:close/>
              </a:path>
              <a:path w="758825" h="120650">
                <a:moveTo>
                  <a:pt x="456344" y="110449"/>
                </a:moveTo>
                <a:lnTo>
                  <a:pt x="423029" y="110449"/>
                </a:lnTo>
                <a:lnTo>
                  <a:pt x="432901" y="109485"/>
                </a:lnTo>
                <a:lnTo>
                  <a:pt x="442253" y="106653"/>
                </a:lnTo>
                <a:lnTo>
                  <a:pt x="450865" y="102044"/>
                </a:lnTo>
                <a:lnTo>
                  <a:pt x="458539" y="95727"/>
                </a:lnTo>
                <a:lnTo>
                  <a:pt x="460481" y="93785"/>
                </a:lnTo>
                <a:lnTo>
                  <a:pt x="463657" y="93785"/>
                </a:lnTo>
                <a:lnTo>
                  <a:pt x="467579" y="97707"/>
                </a:lnTo>
                <a:lnTo>
                  <a:pt x="467579" y="100884"/>
                </a:lnTo>
                <a:lnTo>
                  <a:pt x="465619" y="102845"/>
                </a:lnTo>
                <a:lnTo>
                  <a:pt x="456430" y="110403"/>
                </a:lnTo>
                <a:close/>
              </a:path>
              <a:path w="758825" h="120650">
                <a:moveTo>
                  <a:pt x="698850" y="92246"/>
                </a:moveTo>
                <a:lnTo>
                  <a:pt x="660764" y="66624"/>
                </a:lnTo>
                <a:lnTo>
                  <a:pt x="657758" y="51143"/>
                </a:lnTo>
                <a:lnTo>
                  <a:pt x="660764" y="35663"/>
                </a:lnTo>
                <a:lnTo>
                  <a:pt x="669781" y="22067"/>
                </a:lnTo>
                <a:lnTo>
                  <a:pt x="683379" y="13048"/>
                </a:lnTo>
                <a:lnTo>
                  <a:pt x="698858" y="10043"/>
                </a:lnTo>
                <a:lnTo>
                  <a:pt x="714332" y="13051"/>
                </a:lnTo>
                <a:lnTo>
                  <a:pt x="724921" y="20077"/>
                </a:lnTo>
                <a:lnTo>
                  <a:pt x="690900" y="20077"/>
                </a:lnTo>
                <a:lnTo>
                  <a:pt x="682938" y="23107"/>
                </a:lnTo>
                <a:lnTo>
                  <a:pt x="676879" y="29167"/>
                </a:lnTo>
                <a:lnTo>
                  <a:pt x="670062" y="39444"/>
                </a:lnTo>
                <a:lnTo>
                  <a:pt x="667791" y="51145"/>
                </a:lnTo>
                <a:lnTo>
                  <a:pt x="670064" y="62846"/>
                </a:lnTo>
                <a:lnTo>
                  <a:pt x="676879" y="73120"/>
                </a:lnTo>
                <a:lnTo>
                  <a:pt x="687164" y="79936"/>
                </a:lnTo>
                <a:lnTo>
                  <a:pt x="698847" y="82207"/>
                </a:lnTo>
                <a:lnTo>
                  <a:pt x="737008" y="82207"/>
                </a:lnTo>
                <a:lnTo>
                  <a:pt x="738346" y="83544"/>
                </a:lnTo>
                <a:lnTo>
                  <a:pt x="724147" y="83544"/>
                </a:lnTo>
                <a:lnTo>
                  <a:pt x="718330" y="87348"/>
                </a:lnTo>
                <a:lnTo>
                  <a:pt x="712079" y="90067"/>
                </a:lnTo>
                <a:lnTo>
                  <a:pt x="705537" y="91701"/>
                </a:lnTo>
                <a:lnTo>
                  <a:pt x="698850" y="92246"/>
                </a:lnTo>
                <a:close/>
              </a:path>
              <a:path w="758825" h="120650">
                <a:moveTo>
                  <a:pt x="737008" y="82207"/>
                </a:moveTo>
                <a:lnTo>
                  <a:pt x="698847" y="82207"/>
                </a:lnTo>
                <a:lnTo>
                  <a:pt x="710550" y="79934"/>
                </a:lnTo>
                <a:lnTo>
                  <a:pt x="720821" y="73120"/>
                </a:lnTo>
                <a:lnTo>
                  <a:pt x="727639" y="62844"/>
                </a:lnTo>
                <a:lnTo>
                  <a:pt x="729910" y="51143"/>
                </a:lnTo>
                <a:lnTo>
                  <a:pt x="727638" y="39443"/>
                </a:lnTo>
                <a:lnTo>
                  <a:pt x="720821" y="29167"/>
                </a:lnTo>
                <a:lnTo>
                  <a:pt x="714763" y="23107"/>
                </a:lnTo>
                <a:lnTo>
                  <a:pt x="706811" y="20077"/>
                </a:lnTo>
                <a:lnTo>
                  <a:pt x="724921" y="20077"/>
                </a:lnTo>
                <a:lnTo>
                  <a:pt x="727920" y="22067"/>
                </a:lnTo>
                <a:lnTo>
                  <a:pt x="736472" y="34556"/>
                </a:lnTo>
                <a:lnTo>
                  <a:pt x="739876" y="48776"/>
                </a:lnTo>
                <a:lnTo>
                  <a:pt x="738133" y="63237"/>
                </a:lnTo>
                <a:lnTo>
                  <a:pt x="731247" y="76447"/>
                </a:lnTo>
                <a:lnTo>
                  <a:pt x="737008" y="82207"/>
                </a:lnTo>
                <a:close/>
              </a:path>
              <a:path w="758825" h="120650">
                <a:moveTo>
                  <a:pt x="754411" y="110450"/>
                </a:moveTo>
                <a:lnTo>
                  <a:pt x="751841" y="110450"/>
                </a:lnTo>
                <a:lnTo>
                  <a:pt x="750566" y="109959"/>
                </a:lnTo>
                <a:lnTo>
                  <a:pt x="724147" y="83544"/>
                </a:lnTo>
                <a:lnTo>
                  <a:pt x="738346" y="83544"/>
                </a:lnTo>
                <a:lnTo>
                  <a:pt x="758646" y="103842"/>
                </a:lnTo>
                <a:lnTo>
                  <a:pt x="758646" y="107019"/>
                </a:lnTo>
                <a:lnTo>
                  <a:pt x="755703" y="109960"/>
                </a:lnTo>
                <a:lnTo>
                  <a:pt x="754411" y="110450"/>
                </a:lnTo>
                <a:close/>
              </a:path>
            </a:pathLst>
          </a:custGeom>
          <a:solidFill>
            <a:srgbClr val="000000">
              <a:alpha val="2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2372626" y="6370829"/>
            <a:ext cx="5622131" cy="2985011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2372626" y="5741106"/>
            <a:ext cx="5622290" cy="341630"/>
          </a:xfrm>
          <a:custGeom>
            <a:avLst/>
            <a:gdLst/>
            <a:ahLst/>
            <a:cxnLst/>
            <a:rect l="l" t="t" r="r" b="b"/>
            <a:pathLst>
              <a:path w="5622290" h="341629">
                <a:moveTo>
                  <a:pt x="5622105" y="341392"/>
                </a:moveTo>
                <a:lnTo>
                  <a:pt x="0" y="341392"/>
                </a:lnTo>
                <a:lnTo>
                  <a:pt x="0" y="100409"/>
                </a:lnTo>
                <a:lnTo>
                  <a:pt x="7888" y="61325"/>
                </a:lnTo>
                <a:lnTo>
                  <a:pt x="29402" y="29408"/>
                </a:lnTo>
                <a:lnTo>
                  <a:pt x="61313" y="7890"/>
                </a:lnTo>
                <a:lnTo>
                  <a:pt x="100394" y="0"/>
                </a:lnTo>
                <a:lnTo>
                  <a:pt x="5521711" y="0"/>
                </a:lnTo>
                <a:lnTo>
                  <a:pt x="5560787" y="7890"/>
                </a:lnTo>
                <a:lnTo>
                  <a:pt x="5592699" y="29408"/>
                </a:lnTo>
                <a:lnTo>
                  <a:pt x="5614215" y="61325"/>
                </a:lnTo>
                <a:lnTo>
                  <a:pt x="5622105" y="100409"/>
                </a:lnTo>
                <a:lnTo>
                  <a:pt x="5622105" y="341392"/>
                </a:lnTo>
                <a:close/>
              </a:path>
            </a:pathLst>
          </a:custGeom>
          <a:solidFill>
            <a:srgbClr val="E3E9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3728799" y="5826454"/>
            <a:ext cx="3609340" cy="170815"/>
          </a:xfrm>
          <a:custGeom>
            <a:avLst/>
            <a:gdLst/>
            <a:ahLst/>
            <a:cxnLst/>
            <a:rect l="l" t="t" r="r" b="b"/>
            <a:pathLst>
              <a:path w="3609340" h="170814">
                <a:moveTo>
                  <a:pt x="3523846" y="170695"/>
                </a:moveTo>
                <a:lnTo>
                  <a:pt x="85334" y="170695"/>
                </a:lnTo>
                <a:lnTo>
                  <a:pt x="52115" y="163988"/>
                </a:lnTo>
                <a:lnTo>
                  <a:pt x="24990" y="145697"/>
                </a:lnTo>
                <a:lnTo>
                  <a:pt x="6704" y="118568"/>
                </a:lnTo>
                <a:lnTo>
                  <a:pt x="0" y="85347"/>
                </a:lnTo>
                <a:lnTo>
                  <a:pt x="6704" y="52127"/>
                </a:lnTo>
                <a:lnTo>
                  <a:pt x="24990" y="24998"/>
                </a:lnTo>
                <a:lnTo>
                  <a:pt x="52115" y="6707"/>
                </a:lnTo>
                <a:lnTo>
                  <a:pt x="85334" y="0"/>
                </a:lnTo>
                <a:lnTo>
                  <a:pt x="3523846" y="0"/>
                </a:lnTo>
                <a:lnTo>
                  <a:pt x="3557061" y="6707"/>
                </a:lnTo>
                <a:lnTo>
                  <a:pt x="3584186" y="24998"/>
                </a:lnTo>
                <a:lnTo>
                  <a:pt x="3602474" y="52127"/>
                </a:lnTo>
                <a:lnTo>
                  <a:pt x="3609180" y="85347"/>
                </a:lnTo>
                <a:lnTo>
                  <a:pt x="3602474" y="118568"/>
                </a:lnTo>
                <a:lnTo>
                  <a:pt x="3584186" y="145697"/>
                </a:lnTo>
                <a:lnTo>
                  <a:pt x="3557062" y="163988"/>
                </a:lnTo>
                <a:lnTo>
                  <a:pt x="3523846" y="17069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7478140" y="5857033"/>
            <a:ext cx="370840" cy="109855"/>
          </a:xfrm>
          <a:custGeom>
            <a:avLst/>
            <a:gdLst/>
            <a:ahLst/>
            <a:cxnLst/>
            <a:rect l="l" t="t" r="r" b="b"/>
            <a:pathLst>
              <a:path w="370840" h="109854">
                <a:moveTo>
                  <a:pt x="368431" y="13992"/>
                </a:moveTo>
                <a:lnTo>
                  <a:pt x="243095" y="13992"/>
                </a:lnTo>
                <a:lnTo>
                  <a:pt x="241113" y="12021"/>
                </a:lnTo>
                <a:lnTo>
                  <a:pt x="241113" y="7148"/>
                </a:lnTo>
                <a:lnTo>
                  <a:pt x="243095" y="5177"/>
                </a:lnTo>
                <a:lnTo>
                  <a:pt x="368431" y="5177"/>
                </a:lnTo>
                <a:lnTo>
                  <a:pt x="370410" y="7148"/>
                </a:lnTo>
                <a:lnTo>
                  <a:pt x="370410" y="12021"/>
                </a:lnTo>
                <a:lnTo>
                  <a:pt x="368431" y="13992"/>
                </a:lnTo>
                <a:close/>
              </a:path>
              <a:path w="370840" h="109854">
                <a:moveTo>
                  <a:pt x="368431" y="59176"/>
                </a:moveTo>
                <a:lnTo>
                  <a:pt x="243094" y="59176"/>
                </a:lnTo>
                <a:lnTo>
                  <a:pt x="241113" y="57205"/>
                </a:lnTo>
                <a:lnTo>
                  <a:pt x="241113" y="52332"/>
                </a:lnTo>
                <a:lnTo>
                  <a:pt x="243095" y="50361"/>
                </a:lnTo>
                <a:lnTo>
                  <a:pt x="368432" y="50361"/>
                </a:lnTo>
                <a:lnTo>
                  <a:pt x="370410" y="52332"/>
                </a:lnTo>
                <a:lnTo>
                  <a:pt x="370410" y="57205"/>
                </a:lnTo>
                <a:lnTo>
                  <a:pt x="368431" y="59176"/>
                </a:lnTo>
                <a:close/>
              </a:path>
              <a:path w="370840" h="109854">
                <a:moveTo>
                  <a:pt x="368431" y="104361"/>
                </a:moveTo>
                <a:lnTo>
                  <a:pt x="243094" y="104361"/>
                </a:lnTo>
                <a:lnTo>
                  <a:pt x="241113" y="102390"/>
                </a:lnTo>
                <a:lnTo>
                  <a:pt x="241113" y="97517"/>
                </a:lnTo>
                <a:lnTo>
                  <a:pt x="243095" y="95546"/>
                </a:lnTo>
                <a:lnTo>
                  <a:pt x="368432" y="95546"/>
                </a:lnTo>
                <a:lnTo>
                  <a:pt x="370410" y="97517"/>
                </a:lnTo>
                <a:lnTo>
                  <a:pt x="370410" y="102390"/>
                </a:lnTo>
                <a:lnTo>
                  <a:pt x="368431" y="104361"/>
                </a:lnTo>
                <a:close/>
              </a:path>
              <a:path w="370840" h="109854">
                <a:moveTo>
                  <a:pt x="22037" y="93962"/>
                </a:moveTo>
                <a:lnTo>
                  <a:pt x="9136" y="93962"/>
                </a:lnTo>
                <a:lnTo>
                  <a:pt x="93958" y="9128"/>
                </a:lnTo>
                <a:lnTo>
                  <a:pt x="61384" y="9128"/>
                </a:lnTo>
                <a:lnTo>
                  <a:pt x="59344" y="7084"/>
                </a:lnTo>
                <a:lnTo>
                  <a:pt x="59344" y="2044"/>
                </a:lnTo>
                <a:lnTo>
                  <a:pt x="61384" y="0"/>
                </a:lnTo>
                <a:lnTo>
                  <a:pt x="104987" y="0"/>
                </a:lnTo>
                <a:lnTo>
                  <a:pt x="109555" y="3599"/>
                </a:lnTo>
                <a:lnTo>
                  <a:pt x="109531" y="15575"/>
                </a:lnTo>
                <a:lnTo>
                  <a:pt x="100414" y="15575"/>
                </a:lnTo>
                <a:lnTo>
                  <a:pt x="22037" y="93962"/>
                </a:lnTo>
                <a:close/>
              </a:path>
              <a:path w="370840" h="109854">
                <a:moveTo>
                  <a:pt x="107491" y="50205"/>
                </a:moveTo>
                <a:lnTo>
                  <a:pt x="102454" y="50205"/>
                </a:lnTo>
                <a:lnTo>
                  <a:pt x="100414" y="48160"/>
                </a:lnTo>
                <a:lnTo>
                  <a:pt x="100414" y="15575"/>
                </a:lnTo>
                <a:lnTo>
                  <a:pt x="109531" y="15575"/>
                </a:lnTo>
                <a:lnTo>
                  <a:pt x="109531" y="48160"/>
                </a:lnTo>
                <a:lnTo>
                  <a:pt x="107491" y="50205"/>
                </a:lnTo>
                <a:close/>
              </a:path>
              <a:path w="370840" h="109854">
                <a:moveTo>
                  <a:pt x="48165" y="109537"/>
                </a:moveTo>
                <a:lnTo>
                  <a:pt x="4426" y="109537"/>
                </a:lnTo>
                <a:lnTo>
                  <a:pt x="4127" y="109515"/>
                </a:lnTo>
                <a:lnTo>
                  <a:pt x="0" y="105798"/>
                </a:lnTo>
                <a:lnTo>
                  <a:pt x="19" y="61377"/>
                </a:lnTo>
                <a:lnTo>
                  <a:pt x="2057" y="59333"/>
                </a:lnTo>
                <a:lnTo>
                  <a:pt x="7096" y="59333"/>
                </a:lnTo>
                <a:lnTo>
                  <a:pt x="9136" y="61377"/>
                </a:lnTo>
                <a:lnTo>
                  <a:pt x="9136" y="93962"/>
                </a:lnTo>
                <a:lnTo>
                  <a:pt x="22037" y="93962"/>
                </a:lnTo>
                <a:lnTo>
                  <a:pt x="15592" y="100409"/>
                </a:lnTo>
                <a:lnTo>
                  <a:pt x="48165" y="100409"/>
                </a:lnTo>
                <a:lnTo>
                  <a:pt x="50205" y="102453"/>
                </a:lnTo>
                <a:lnTo>
                  <a:pt x="50205" y="107493"/>
                </a:lnTo>
                <a:lnTo>
                  <a:pt x="48165" y="109537"/>
                </a:lnTo>
                <a:close/>
              </a:path>
            </a:pathLst>
          </a:custGeom>
          <a:solidFill>
            <a:srgbClr val="000000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2507493" y="5866618"/>
            <a:ext cx="90355" cy="9036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2652064" y="5866618"/>
            <a:ext cx="90355" cy="9036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2796627" y="5866618"/>
            <a:ext cx="90355" cy="9036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3121744" y="5851556"/>
            <a:ext cx="758825" cy="120650"/>
          </a:xfrm>
          <a:custGeom>
            <a:avLst/>
            <a:gdLst/>
            <a:ahLst/>
            <a:cxnLst/>
            <a:rect l="l" t="t" r="r" b="b"/>
            <a:pathLst>
              <a:path w="758825" h="120650">
                <a:moveTo>
                  <a:pt x="202572" y="110451"/>
                </a:moveTo>
                <a:lnTo>
                  <a:pt x="200004" y="110451"/>
                </a:lnTo>
                <a:lnTo>
                  <a:pt x="198708" y="109960"/>
                </a:lnTo>
                <a:lnTo>
                  <a:pt x="195768" y="107019"/>
                </a:lnTo>
                <a:lnTo>
                  <a:pt x="195768" y="103842"/>
                </a:lnTo>
                <a:lnTo>
                  <a:pt x="239357" y="60246"/>
                </a:lnTo>
                <a:lnTo>
                  <a:pt x="195768" y="16650"/>
                </a:lnTo>
                <a:lnTo>
                  <a:pt x="195768" y="13473"/>
                </a:lnTo>
                <a:lnTo>
                  <a:pt x="199690" y="9551"/>
                </a:lnTo>
                <a:lnTo>
                  <a:pt x="202866" y="9551"/>
                </a:lnTo>
                <a:lnTo>
                  <a:pt x="251966" y="58658"/>
                </a:lnTo>
                <a:lnTo>
                  <a:pt x="251966" y="61835"/>
                </a:lnTo>
                <a:lnTo>
                  <a:pt x="203845" y="109961"/>
                </a:lnTo>
                <a:lnTo>
                  <a:pt x="202572" y="110451"/>
                </a:lnTo>
                <a:close/>
              </a:path>
              <a:path w="758825" h="120650">
                <a:moveTo>
                  <a:pt x="51981" y="110451"/>
                </a:moveTo>
                <a:lnTo>
                  <a:pt x="49413" y="110451"/>
                </a:lnTo>
                <a:lnTo>
                  <a:pt x="48117" y="109960"/>
                </a:lnTo>
                <a:lnTo>
                  <a:pt x="0" y="61835"/>
                </a:lnTo>
                <a:lnTo>
                  <a:pt x="0" y="58658"/>
                </a:lnTo>
                <a:lnTo>
                  <a:pt x="49099" y="9551"/>
                </a:lnTo>
                <a:lnTo>
                  <a:pt x="52275" y="9551"/>
                </a:lnTo>
                <a:lnTo>
                  <a:pt x="56197" y="13473"/>
                </a:lnTo>
                <a:lnTo>
                  <a:pt x="56197" y="16650"/>
                </a:lnTo>
                <a:lnTo>
                  <a:pt x="12607" y="60246"/>
                </a:lnTo>
                <a:lnTo>
                  <a:pt x="56196" y="103842"/>
                </a:lnTo>
                <a:lnTo>
                  <a:pt x="56196" y="107019"/>
                </a:lnTo>
                <a:lnTo>
                  <a:pt x="53254" y="109961"/>
                </a:lnTo>
                <a:lnTo>
                  <a:pt x="51981" y="110451"/>
                </a:lnTo>
                <a:close/>
              </a:path>
              <a:path w="758825" h="120650">
                <a:moveTo>
                  <a:pt x="423029" y="120491"/>
                </a:moveTo>
                <a:lnTo>
                  <a:pt x="399604" y="115749"/>
                </a:lnTo>
                <a:lnTo>
                  <a:pt x="380455" y="102826"/>
                </a:lnTo>
                <a:lnTo>
                  <a:pt x="367534" y="83674"/>
                </a:lnTo>
                <a:lnTo>
                  <a:pt x="362793" y="60244"/>
                </a:lnTo>
                <a:lnTo>
                  <a:pt x="367534" y="36816"/>
                </a:lnTo>
                <a:lnTo>
                  <a:pt x="380455" y="17664"/>
                </a:lnTo>
                <a:lnTo>
                  <a:pt x="399604" y="4741"/>
                </a:lnTo>
                <a:lnTo>
                  <a:pt x="423029" y="0"/>
                </a:lnTo>
                <a:lnTo>
                  <a:pt x="446455" y="4741"/>
                </a:lnTo>
                <a:lnTo>
                  <a:pt x="454306" y="10040"/>
                </a:lnTo>
                <a:lnTo>
                  <a:pt x="423029" y="10040"/>
                </a:lnTo>
                <a:lnTo>
                  <a:pt x="403513" y="13992"/>
                </a:lnTo>
                <a:lnTo>
                  <a:pt x="387555" y="24762"/>
                </a:lnTo>
                <a:lnTo>
                  <a:pt x="376784" y="40722"/>
                </a:lnTo>
                <a:lnTo>
                  <a:pt x="372832" y="60245"/>
                </a:lnTo>
                <a:lnTo>
                  <a:pt x="376784" y="79767"/>
                </a:lnTo>
                <a:lnTo>
                  <a:pt x="387582" y="95746"/>
                </a:lnTo>
                <a:lnTo>
                  <a:pt x="403513" y="106498"/>
                </a:lnTo>
                <a:lnTo>
                  <a:pt x="423029" y="110449"/>
                </a:lnTo>
                <a:lnTo>
                  <a:pt x="456344" y="110449"/>
                </a:lnTo>
                <a:lnTo>
                  <a:pt x="446096" y="115935"/>
                </a:lnTo>
                <a:lnTo>
                  <a:pt x="434876" y="119334"/>
                </a:lnTo>
                <a:lnTo>
                  <a:pt x="423029" y="120491"/>
                </a:lnTo>
                <a:close/>
              </a:path>
              <a:path w="758825" h="120650">
                <a:moveTo>
                  <a:pt x="483062" y="65193"/>
                </a:moveTo>
                <a:lnTo>
                  <a:pt x="472978" y="65193"/>
                </a:lnTo>
                <a:lnTo>
                  <a:pt x="473138" y="63554"/>
                </a:lnTo>
                <a:lnTo>
                  <a:pt x="473226" y="60244"/>
                </a:lnTo>
                <a:lnTo>
                  <a:pt x="469276" y="40722"/>
                </a:lnTo>
                <a:lnTo>
                  <a:pt x="458510" y="24762"/>
                </a:lnTo>
                <a:lnTo>
                  <a:pt x="442552" y="13992"/>
                </a:lnTo>
                <a:lnTo>
                  <a:pt x="423029" y="10040"/>
                </a:lnTo>
                <a:lnTo>
                  <a:pt x="454306" y="10040"/>
                </a:lnTo>
                <a:lnTo>
                  <a:pt x="465604" y="17664"/>
                </a:lnTo>
                <a:lnTo>
                  <a:pt x="478525" y="36816"/>
                </a:lnTo>
                <a:lnTo>
                  <a:pt x="483266" y="60244"/>
                </a:lnTo>
                <a:lnTo>
                  <a:pt x="483167" y="64076"/>
                </a:lnTo>
                <a:lnTo>
                  <a:pt x="483062" y="65193"/>
                </a:lnTo>
                <a:close/>
              </a:path>
              <a:path w="758825" h="120650">
                <a:moveTo>
                  <a:pt x="479706" y="84655"/>
                </a:moveTo>
                <a:lnTo>
                  <a:pt x="476677" y="84645"/>
                </a:lnTo>
                <a:lnTo>
                  <a:pt x="475255" y="83964"/>
                </a:lnTo>
                <a:lnTo>
                  <a:pt x="472248" y="80250"/>
                </a:lnTo>
                <a:lnTo>
                  <a:pt x="471973" y="79980"/>
                </a:lnTo>
                <a:lnTo>
                  <a:pt x="471730" y="79681"/>
                </a:lnTo>
                <a:lnTo>
                  <a:pt x="471525" y="79357"/>
                </a:lnTo>
                <a:lnTo>
                  <a:pt x="455283" y="59284"/>
                </a:lnTo>
                <a:lnTo>
                  <a:pt x="455616" y="56121"/>
                </a:lnTo>
                <a:lnTo>
                  <a:pt x="459923" y="52635"/>
                </a:lnTo>
                <a:lnTo>
                  <a:pt x="463088" y="52968"/>
                </a:lnTo>
                <a:lnTo>
                  <a:pt x="472978" y="65193"/>
                </a:lnTo>
                <a:lnTo>
                  <a:pt x="483062" y="65193"/>
                </a:lnTo>
                <a:lnTo>
                  <a:pt x="482989" y="65975"/>
                </a:lnTo>
                <a:lnTo>
                  <a:pt x="496019" y="65975"/>
                </a:lnTo>
                <a:lnTo>
                  <a:pt x="481127" y="83988"/>
                </a:lnTo>
                <a:lnTo>
                  <a:pt x="479706" y="84655"/>
                </a:lnTo>
                <a:close/>
              </a:path>
              <a:path w="758825" h="120650">
                <a:moveTo>
                  <a:pt x="496019" y="65975"/>
                </a:moveTo>
                <a:lnTo>
                  <a:pt x="482989" y="65975"/>
                </a:lnTo>
                <a:lnTo>
                  <a:pt x="493580" y="53151"/>
                </a:lnTo>
                <a:lnTo>
                  <a:pt x="496737" y="52832"/>
                </a:lnTo>
                <a:lnTo>
                  <a:pt x="501031" y="56377"/>
                </a:lnTo>
                <a:lnTo>
                  <a:pt x="501335" y="59544"/>
                </a:lnTo>
                <a:lnTo>
                  <a:pt x="496019" y="65975"/>
                </a:lnTo>
                <a:close/>
              </a:path>
              <a:path w="758825" h="120650">
                <a:moveTo>
                  <a:pt x="456344" y="110449"/>
                </a:moveTo>
                <a:lnTo>
                  <a:pt x="423029" y="110449"/>
                </a:lnTo>
                <a:lnTo>
                  <a:pt x="432901" y="109485"/>
                </a:lnTo>
                <a:lnTo>
                  <a:pt x="442253" y="106653"/>
                </a:lnTo>
                <a:lnTo>
                  <a:pt x="450865" y="102044"/>
                </a:lnTo>
                <a:lnTo>
                  <a:pt x="458539" y="95727"/>
                </a:lnTo>
                <a:lnTo>
                  <a:pt x="460481" y="93785"/>
                </a:lnTo>
                <a:lnTo>
                  <a:pt x="463657" y="93785"/>
                </a:lnTo>
                <a:lnTo>
                  <a:pt x="467579" y="97707"/>
                </a:lnTo>
                <a:lnTo>
                  <a:pt x="467579" y="100884"/>
                </a:lnTo>
                <a:lnTo>
                  <a:pt x="465619" y="102845"/>
                </a:lnTo>
                <a:lnTo>
                  <a:pt x="456430" y="110403"/>
                </a:lnTo>
                <a:close/>
              </a:path>
              <a:path w="758825" h="120650">
                <a:moveTo>
                  <a:pt x="698850" y="92246"/>
                </a:moveTo>
                <a:lnTo>
                  <a:pt x="660764" y="66624"/>
                </a:lnTo>
                <a:lnTo>
                  <a:pt x="657758" y="51143"/>
                </a:lnTo>
                <a:lnTo>
                  <a:pt x="660764" y="35663"/>
                </a:lnTo>
                <a:lnTo>
                  <a:pt x="669781" y="22067"/>
                </a:lnTo>
                <a:lnTo>
                  <a:pt x="683379" y="13048"/>
                </a:lnTo>
                <a:lnTo>
                  <a:pt x="698858" y="10043"/>
                </a:lnTo>
                <a:lnTo>
                  <a:pt x="714332" y="13051"/>
                </a:lnTo>
                <a:lnTo>
                  <a:pt x="724921" y="20077"/>
                </a:lnTo>
                <a:lnTo>
                  <a:pt x="690900" y="20077"/>
                </a:lnTo>
                <a:lnTo>
                  <a:pt x="682938" y="23107"/>
                </a:lnTo>
                <a:lnTo>
                  <a:pt x="676879" y="29167"/>
                </a:lnTo>
                <a:lnTo>
                  <a:pt x="670062" y="39444"/>
                </a:lnTo>
                <a:lnTo>
                  <a:pt x="667791" y="51145"/>
                </a:lnTo>
                <a:lnTo>
                  <a:pt x="670064" y="62846"/>
                </a:lnTo>
                <a:lnTo>
                  <a:pt x="676879" y="73120"/>
                </a:lnTo>
                <a:lnTo>
                  <a:pt x="687164" y="79936"/>
                </a:lnTo>
                <a:lnTo>
                  <a:pt x="698847" y="82207"/>
                </a:lnTo>
                <a:lnTo>
                  <a:pt x="737008" y="82207"/>
                </a:lnTo>
                <a:lnTo>
                  <a:pt x="738346" y="83544"/>
                </a:lnTo>
                <a:lnTo>
                  <a:pt x="724147" y="83544"/>
                </a:lnTo>
                <a:lnTo>
                  <a:pt x="718330" y="87348"/>
                </a:lnTo>
                <a:lnTo>
                  <a:pt x="712079" y="90067"/>
                </a:lnTo>
                <a:lnTo>
                  <a:pt x="705537" y="91701"/>
                </a:lnTo>
                <a:lnTo>
                  <a:pt x="698850" y="92246"/>
                </a:lnTo>
                <a:close/>
              </a:path>
              <a:path w="758825" h="120650">
                <a:moveTo>
                  <a:pt x="737008" y="82207"/>
                </a:moveTo>
                <a:lnTo>
                  <a:pt x="698847" y="82207"/>
                </a:lnTo>
                <a:lnTo>
                  <a:pt x="710550" y="79934"/>
                </a:lnTo>
                <a:lnTo>
                  <a:pt x="720821" y="73120"/>
                </a:lnTo>
                <a:lnTo>
                  <a:pt x="727639" y="62844"/>
                </a:lnTo>
                <a:lnTo>
                  <a:pt x="729910" y="51143"/>
                </a:lnTo>
                <a:lnTo>
                  <a:pt x="727638" y="39443"/>
                </a:lnTo>
                <a:lnTo>
                  <a:pt x="720821" y="29167"/>
                </a:lnTo>
                <a:lnTo>
                  <a:pt x="714763" y="23107"/>
                </a:lnTo>
                <a:lnTo>
                  <a:pt x="706811" y="20077"/>
                </a:lnTo>
                <a:lnTo>
                  <a:pt x="724921" y="20077"/>
                </a:lnTo>
                <a:lnTo>
                  <a:pt x="727920" y="22067"/>
                </a:lnTo>
                <a:lnTo>
                  <a:pt x="736472" y="34556"/>
                </a:lnTo>
                <a:lnTo>
                  <a:pt x="739876" y="48776"/>
                </a:lnTo>
                <a:lnTo>
                  <a:pt x="738133" y="63237"/>
                </a:lnTo>
                <a:lnTo>
                  <a:pt x="731247" y="76447"/>
                </a:lnTo>
                <a:lnTo>
                  <a:pt x="737008" y="82207"/>
                </a:lnTo>
                <a:close/>
              </a:path>
              <a:path w="758825" h="120650">
                <a:moveTo>
                  <a:pt x="754411" y="110450"/>
                </a:moveTo>
                <a:lnTo>
                  <a:pt x="751841" y="110450"/>
                </a:lnTo>
                <a:lnTo>
                  <a:pt x="750566" y="109959"/>
                </a:lnTo>
                <a:lnTo>
                  <a:pt x="724147" y="83544"/>
                </a:lnTo>
                <a:lnTo>
                  <a:pt x="738346" y="83544"/>
                </a:lnTo>
                <a:lnTo>
                  <a:pt x="758646" y="103842"/>
                </a:lnTo>
                <a:lnTo>
                  <a:pt x="758646" y="107019"/>
                </a:lnTo>
                <a:lnTo>
                  <a:pt x="755703" y="109960"/>
                </a:lnTo>
                <a:lnTo>
                  <a:pt x="754411" y="110450"/>
                </a:lnTo>
                <a:close/>
              </a:path>
            </a:pathLst>
          </a:custGeom>
          <a:solidFill>
            <a:srgbClr val="000000">
              <a:alpha val="2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417739" y="1629237"/>
            <a:ext cx="5622131" cy="3313505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417739" y="1328008"/>
            <a:ext cx="5622290" cy="341630"/>
          </a:xfrm>
          <a:custGeom>
            <a:avLst/>
            <a:gdLst/>
            <a:ahLst/>
            <a:cxnLst/>
            <a:rect l="l" t="t" r="r" b="b"/>
            <a:pathLst>
              <a:path w="5622290" h="341630">
                <a:moveTo>
                  <a:pt x="5622105" y="341392"/>
                </a:moveTo>
                <a:lnTo>
                  <a:pt x="0" y="341392"/>
                </a:lnTo>
                <a:lnTo>
                  <a:pt x="0" y="100409"/>
                </a:lnTo>
                <a:lnTo>
                  <a:pt x="7888" y="61325"/>
                </a:lnTo>
                <a:lnTo>
                  <a:pt x="29402" y="29408"/>
                </a:lnTo>
                <a:lnTo>
                  <a:pt x="61313" y="7890"/>
                </a:lnTo>
                <a:lnTo>
                  <a:pt x="100394" y="0"/>
                </a:lnTo>
                <a:lnTo>
                  <a:pt x="5521711" y="0"/>
                </a:lnTo>
                <a:lnTo>
                  <a:pt x="5560787" y="7890"/>
                </a:lnTo>
                <a:lnTo>
                  <a:pt x="5592699" y="29408"/>
                </a:lnTo>
                <a:lnTo>
                  <a:pt x="5614215" y="61325"/>
                </a:lnTo>
                <a:lnTo>
                  <a:pt x="5622105" y="100409"/>
                </a:lnTo>
                <a:lnTo>
                  <a:pt x="5622105" y="341392"/>
                </a:lnTo>
                <a:close/>
              </a:path>
            </a:pathLst>
          </a:custGeom>
          <a:solidFill>
            <a:srgbClr val="E3E9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1773911" y="1413356"/>
            <a:ext cx="3609340" cy="170815"/>
          </a:xfrm>
          <a:custGeom>
            <a:avLst/>
            <a:gdLst/>
            <a:ahLst/>
            <a:cxnLst/>
            <a:rect l="l" t="t" r="r" b="b"/>
            <a:pathLst>
              <a:path w="3609340" h="170815">
                <a:moveTo>
                  <a:pt x="3523846" y="170695"/>
                </a:moveTo>
                <a:lnTo>
                  <a:pt x="85334" y="170695"/>
                </a:lnTo>
                <a:lnTo>
                  <a:pt x="52115" y="163988"/>
                </a:lnTo>
                <a:lnTo>
                  <a:pt x="24990" y="145697"/>
                </a:lnTo>
                <a:lnTo>
                  <a:pt x="6704" y="118568"/>
                </a:lnTo>
                <a:lnTo>
                  <a:pt x="0" y="85347"/>
                </a:lnTo>
                <a:lnTo>
                  <a:pt x="6704" y="52127"/>
                </a:lnTo>
                <a:lnTo>
                  <a:pt x="24990" y="24998"/>
                </a:lnTo>
                <a:lnTo>
                  <a:pt x="52115" y="6707"/>
                </a:lnTo>
                <a:lnTo>
                  <a:pt x="85334" y="0"/>
                </a:lnTo>
                <a:lnTo>
                  <a:pt x="3523846" y="0"/>
                </a:lnTo>
                <a:lnTo>
                  <a:pt x="3557061" y="6707"/>
                </a:lnTo>
                <a:lnTo>
                  <a:pt x="3584186" y="24998"/>
                </a:lnTo>
                <a:lnTo>
                  <a:pt x="3602474" y="52127"/>
                </a:lnTo>
                <a:lnTo>
                  <a:pt x="3609180" y="85347"/>
                </a:lnTo>
                <a:lnTo>
                  <a:pt x="3602474" y="118568"/>
                </a:lnTo>
                <a:lnTo>
                  <a:pt x="3584186" y="145697"/>
                </a:lnTo>
                <a:lnTo>
                  <a:pt x="3557062" y="163988"/>
                </a:lnTo>
                <a:lnTo>
                  <a:pt x="3523846" y="17069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5523252" y="1443935"/>
            <a:ext cx="370840" cy="109855"/>
          </a:xfrm>
          <a:custGeom>
            <a:avLst/>
            <a:gdLst/>
            <a:ahLst/>
            <a:cxnLst/>
            <a:rect l="l" t="t" r="r" b="b"/>
            <a:pathLst>
              <a:path w="370839" h="109855">
                <a:moveTo>
                  <a:pt x="368431" y="13992"/>
                </a:moveTo>
                <a:lnTo>
                  <a:pt x="243095" y="13992"/>
                </a:lnTo>
                <a:lnTo>
                  <a:pt x="241113" y="12021"/>
                </a:lnTo>
                <a:lnTo>
                  <a:pt x="241113" y="7148"/>
                </a:lnTo>
                <a:lnTo>
                  <a:pt x="243095" y="5177"/>
                </a:lnTo>
                <a:lnTo>
                  <a:pt x="368431" y="5177"/>
                </a:lnTo>
                <a:lnTo>
                  <a:pt x="370410" y="7148"/>
                </a:lnTo>
                <a:lnTo>
                  <a:pt x="370410" y="12021"/>
                </a:lnTo>
                <a:lnTo>
                  <a:pt x="368431" y="13992"/>
                </a:lnTo>
                <a:close/>
              </a:path>
              <a:path w="370839" h="109855">
                <a:moveTo>
                  <a:pt x="368431" y="59176"/>
                </a:moveTo>
                <a:lnTo>
                  <a:pt x="243094" y="59176"/>
                </a:lnTo>
                <a:lnTo>
                  <a:pt x="241113" y="57205"/>
                </a:lnTo>
                <a:lnTo>
                  <a:pt x="241113" y="52332"/>
                </a:lnTo>
                <a:lnTo>
                  <a:pt x="243095" y="50361"/>
                </a:lnTo>
                <a:lnTo>
                  <a:pt x="368432" y="50361"/>
                </a:lnTo>
                <a:lnTo>
                  <a:pt x="370410" y="52332"/>
                </a:lnTo>
                <a:lnTo>
                  <a:pt x="370410" y="57205"/>
                </a:lnTo>
                <a:lnTo>
                  <a:pt x="368431" y="59176"/>
                </a:lnTo>
                <a:close/>
              </a:path>
              <a:path w="370839" h="109855">
                <a:moveTo>
                  <a:pt x="368431" y="104361"/>
                </a:moveTo>
                <a:lnTo>
                  <a:pt x="243094" y="104361"/>
                </a:lnTo>
                <a:lnTo>
                  <a:pt x="241113" y="102390"/>
                </a:lnTo>
                <a:lnTo>
                  <a:pt x="241113" y="97517"/>
                </a:lnTo>
                <a:lnTo>
                  <a:pt x="243095" y="95546"/>
                </a:lnTo>
                <a:lnTo>
                  <a:pt x="368432" y="95546"/>
                </a:lnTo>
                <a:lnTo>
                  <a:pt x="370410" y="97517"/>
                </a:lnTo>
                <a:lnTo>
                  <a:pt x="370410" y="102390"/>
                </a:lnTo>
                <a:lnTo>
                  <a:pt x="368431" y="104361"/>
                </a:lnTo>
                <a:close/>
              </a:path>
              <a:path w="370839" h="109855">
                <a:moveTo>
                  <a:pt x="22037" y="93962"/>
                </a:moveTo>
                <a:lnTo>
                  <a:pt x="9136" y="93962"/>
                </a:lnTo>
                <a:lnTo>
                  <a:pt x="93958" y="9128"/>
                </a:lnTo>
                <a:lnTo>
                  <a:pt x="61384" y="9128"/>
                </a:lnTo>
                <a:lnTo>
                  <a:pt x="59344" y="7084"/>
                </a:lnTo>
                <a:lnTo>
                  <a:pt x="59344" y="2044"/>
                </a:lnTo>
                <a:lnTo>
                  <a:pt x="61384" y="0"/>
                </a:lnTo>
                <a:lnTo>
                  <a:pt x="104987" y="0"/>
                </a:lnTo>
                <a:lnTo>
                  <a:pt x="109555" y="3599"/>
                </a:lnTo>
                <a:lnTo>
                  <a:pt x="109531" y="15575"/>
                </a:lnTo>
                <a:lnTo>
                  <a:pt x="100414" y="15575"/>
                </a:lnTo>
                <a:lnTo>
                  <a:pt x="22037" y="93962"/>
                </a:lnTo>
                <a:close/>
              </a:path>
              <a:path w="370839" h="109855">
                <a:moveTo>
                  <a:pt x="107491" y="50205"/>
                </a:moveTo>
                <a:lnTo>
                  <a:pt x="102454" y="50205"/>
                </a:lnTo>
                <a:lnTo>
                  <a:pt x="100414" y="48160"/>
                </a:lnTo>
                <a:lnTo>
                  <a:pt x="100414" y="15575"/>
                </a:lnTo>
                <a:lnTo>
                  <a:pt x="109531" y="15575"/>
                </a:lnTo>
                <a:lnTo>
                  <a:pt x="109531" y="48160"/>
                </a:lnTo>
                <a:lnTo>
                  <a:pt x="107491" y="50205"/>
                </a:lnTo>
                <a:close/>
              </a:path>
              <a:path w="370839" h="109855">
                <a:moveTo>
                  <a:pt x="48165" y="109537"/>
                </a:moveTo>
                <a:lnTo>
                  <a:pt x="4426" y="109537"/>
                </a:lnTo>
                <a:lnTo>
                  <a:pt x="4127" y="109515"/>
                </a:lnTo>
                <a:lnTo>
                  <a:pt x="0" y="105798"/>
                </a:lnTo>
                <a:lnTo>
                  <a:pt x="19" y="61377"/>
                </a:lnTo>
                <a:lnTo>
                  <a:pt x="2057" y="59333"/>
                </a:lnTo>
                <a:lnTo>
                  <a:pt x="7096" y="59333"/>
                </a:lnTo>
                <a:lnTo>
                  <a:pt x="9136" y="61377"/>
                </a:lnTo>
                <a:lnTo>
                  <a:pt x="9136" y="93962"/>
                </a:lnTo>
                <a:lnTo>
                  <a:pt x="22037" y="93962"/>
                </a:lnTo>
                <a:lnTo>
                  <a:pt x="15592" y="100409"/>
                </a:lnTo>
                <a:lnTo>
                  <a:pt x="48165" y="100409"/>
                </a:lnTo>
                <a:lnTo>
                  <a:pt x="50205" y="102453"/>
                </a:lnTo>
                <a:lnTo>
                  <a:pt x="50205" y="107493"/>
                </a:lnTo>
                <a:lnTo>
                  <a:pt x="48165" y="109537"/>
                </a:lnTo>
                <a:close/>
              </a:path>
            </a:pathLst>
          </a:custGeom>
          <a:solidFill>
            <a:srgbClr val="000000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552605" y="1453520"/>
            <a:ext cx="90355" cy="9036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697177" y="1453520"/>
            <a:ext cx="90355" cy="9036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841739" y="1453520"/>
            <a:ext cx="90355" cy="9036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1166857" y="1438458"/>
            <a:ext cx="758825" cy="120650"/>
          </a:xfrm>
          <a:custGeom>
            <a:avLst/>
            <a:gdLst/>
            <a:ahLst/>
            <a:cxnLst/>
            <a:rect l="l" t="t" r="r" b="b"/>
            <a:pathLst>
              <a:path w="758825" h="120650">
                <a:moveTo>
                  <a:pt x="202572" y="110451"/>
                </a:moveTo>
                <a:lnTo>
                  <a:pt x="200004" y="110451"/>
                </a:lnTo>
                <a:lnTo>
                  <a:pt x="198708" y="109960"/>
                </a:lnTo>
                <a:lnTo>
                  <a:pt x="195768" y="107019"/>
                </a:lnTo>
                <a:lnTo>
                  <a:pt x="195768" y="103842"/>
                </a:lnTo>
                <a:lnTo>
                  <a:pt x="239357" y="60246"/>
                </a:lnTo>
                <a:lnTo>
                  <a:pt x="195768" y="16650"/>
                </a:lnTo>
                <a:lnTo>
                  <a:pt x="195768" y="13473"/>
                </a:lnTo>
                <a:lnTo>
                  <a:pt x="199690" y="9551"/>
                </a:lnTo>
                <a:lnTo>
                  <a:pt x="202866" y="9551"/>
                </a:lnTo>
                <a:lnTo>
                  <a:pt x="251966" y="58658"/>
                </a:lnTo>
                <a:lnTo>
                  <a:pt x="251966" y="61835"/>
                </a:lnTo>
                <a:lnTo>
                  <a:pt x="203845" y="109961"/>
                </a:lnTo>
                <a:lnTo>
                  <a:pt x="202572" y="110451"/>
                </a:lnTo>
                <a:close/>
              </a:path>
              <a:path w="758825" h="120650">
                <a:moveTo>
                  <a:pt x="51981" y="110451"/>
                </a:moveTo>
                <a:lnTo>
                  <a:pt x="49413" y="110451"/>
                </a:lnTo>
                <a:lnTo>
                  <a:pt x="48117" y="109960"/>
                </a:lnTo>
                <a:lnTo>
                  <a:pt x="0" y="61835"/>
                </a:lnTo>
                <a:lnTo>
                  <a:pt x="0" y="58658"/>
                </a:lnTo>
                <a:lnTo>
                  <a:pt x="49099" y="9551"/>
                </a:lnTo>
                <a:lnTo>
                  <a:pt x="52275" y="9551"/>
                </a:lnTo>
                <a:lnTo>
                  <a:pt x="56197" y="13473"/>
                </a:lnTo>
                <a:lnTo>
                  <a:pt x="56197" y="16650"/>
                </a:lnTo>
                <a:lnTo>
                  <a:pt x="12607" y="60246"/>
                </a:lnTo>
                <a:lnTo>
                  <a:pt x="56196" y="103842"/>
                </a:lnTo>
                <a:lnTo>
                  <a:pt x="56196" y="107019"/>
                </a:lnTo>
                <a:lnTo>
                  <a:pt x="53254" y="109961"/>
                </a:lnTo>
                <a:lnTo>
                  <a:pt x="51981" y="110451"/>
                </a:lnTo>
                <a:close/>
              </a:path>
              <a:path w="758825" h="120650">
                <a:moveTo>
                  <a:pt x="423029" y="120491"/>
                </a:moveTo>
                <a:lnTo>
                  <a:pt x="399604" y="115749"/>
                </a:lnTo>
                <a:lnTo>
                  <a:pt x="380455" y="102826"/>
                </a:lnTo>
                <a:lnTo>
                  <a:pt x="367534" y="83674"/>
                </a:lnTo>
                <a:lnTo>
                  <a:pt x="362793" y="60244"/>
                </a:lnTo>
                <a:lnTo>
                  <a:pt x="367534" y="36816"/>
                </a:lnTo>
                <a:lnTo>
                  <a:pt x="380455" y="17664"/>
                </a:lnTo>
                <a:lnTo>
                  <a:pt x="399604" y="4741"/>
                </a:lnTo>
                <a:lnTo>
                  <a:pt x="423029" y="0"/>
                </a:lnTo>
                <a:lnTo>
                  <a:pt x="446455" y="4741"/>
                </a:lnTo>
                <a:lnTo>
                  <a:pt x="454306" y="10040"/>
                </a:lnTo>
                <a:lnTo>
                  <a:pt x="423029" y="10040"/>
                </a:lnTo>
                <a:lnTo>
                  <a:pt x="403513" y="13992"/>
                </a:lnTo>
                <a:lnTo>
                  <a:pt x="387555" y="24762"/>
                </a:lnTo>
                <a:lnTo>
                  <a:pt x="376784" y="40722"/>
                </a:lnTo>
                <a:lnTo>
                  <a:pt x="372832" y="60245"/>
                </a:lnTo>
                <a:lnTo>
                  <a:pt x="376784" y="79767"/>
                </a:lnTo>
                <a:lnTo>
                  <a:pt x="387582" y="95746"/>
                </a:lnTo>
                <a:lnTo>
                  <a:pt x="403513" y="106498"/>
                </a:lnTo>
                <a:lnTo>
                  <a:pt x="423029" y="110449"/>
                </a:lnTo>
                <a:lnTo>
                  <a:pt x="456344" y="110449"/>
                </a:lnTo>
                <a:lnTo>
                  <a:pt x="446096" y="115935"/>
                </a:lnTo>
                <a:lnTo>
                  <a:pt x="434876" y="119334"/>
                </a:lnTo>
                <a:lnTo>
                  <a:pt x="423029" y="120491"/>
                </a:lnTo>
                <a:close/>
              </a:path>
              <a:path w="758825" h="120650">
                <a:moveTo>
                  <a:pt x="483062" y="65193"/>
                </a:moveTo>
                <a:lnTo>
                  <a:pt x="472978" y="65193"/>
                </a:lnTo>
                <a:lnTo>
                  <a:pt x="473138" y="63554"/>
                </a:lnTo>
                <a:lnTo>
                  <a:pt x="473226" y="60244"/>
                </a:lnTo>
                <a:lnTo>
                  <a:pt x="469276" y="40722"/>
                </a:lnTo>
                <a:lnTo>
                  <a:pt x="458510" y="24762"/>
                </a:lnTo>
                <a:lnTo>
                  <a:pt x="442552" y="13992"/>
                </a:lnTo>
                <a:lnTo>
                  <a:pt x="423029" y="10040"/>
                </a:lnTo>
                <a:lnTo>
                  <a:pt x="454306" y="10040"/>
                </a:lnTo>
                <a:lnTo>
                  <a:pt x="465604" y="17664"/>
                </a:lnTo>
                <a:lnTo>
                  <a:pt x="478525" y="36816"/>
                </a:lnTo>
                <a:lnTo>
                  <a:pt x="483266" y="60244"/>
                </a:lnTo>
                <a:lnTo>
                  <a:pt x="483167" y="64076"/>
                </a:lnTo>
                <a:lnTo>
                  <a:pt x="483062" y="65193"/>
                </a:lnTo>
                <a:close/>
              </a:path>
              <a:path w="758825" h="120650">
                <a:moveTo>
                  <a:pt x="479706" y="84655"/>
                </a:moveTo>
                <a:lnTo>
                  <a:pt x="476677" y="84645"/>
                </a:lnTo>
                <a:lnTo>
                  <a:pt x="475255" y="83964"/>
                </a:lnTo>
                <a:lnTo>
                  <a:pt x="472248" y="80250"/>
                </a:lnTo>
                <a:lnTo>
                  <a:pt x="471973" y="79980"/>
                </a:lnTo>
                <a:lnTo>
                  <a:pt x="471730" y="79681"/>
                </a:lnTo>
                <a:lnTo>
                  <a:pt x="471525" y="79357"/>
                </a:lnTo>
                <a:lnTo>
                  <a:pt x="455283" y="59284"/>
                </a:lnTo>
                <a:lnTo>
                  <a:pt x="455616" y="56121"/>
                </a:lnTo>
                <a:lnTo>
                  <a:pt x="459923" y="52635"/>
                </a:lnTo>
                <a:lnTo>
                  <a:pt x="463088" y="52968"/>
                </a:lnTo>
                <a:lnTo>
                  <a:pt x="472978" y="65193"/>
                </a:lnTo>
                <a:lnTo>
                  <a:pt x="483062" y="65193"/>
                </a:lnTo>
                <a:lnTo>
                  <a:pt x="482989" y="65975"/>
                </a:lnTo>
                <a:lnTo>
                  <a:pt x="496019" y="65975"/>
                </a:lnTo>
                <a:lnTo>
                  <a:pt x="481127" y="83988"/>
                </a:lnTo>
                <a:lnTo>
                  <a:pt x="479706" y="84655"/>
                </a:lnTo>
                <a:close/>
              </a:path>
              <a:path w="758825" h="120650">
                <a:moveTo>
                  <a:pt x="496019" y="65975"/>
                </a:moveTo>
                <a:lnTo>
                  <a:pt x="482989" y="65975"/>
                </a:lnTo>
                <a:lnTo>
                  <a:pt x="493580" y="53151"/>
                </a:lnTo>
                <a:lnTo>
                  <a:pt x="496737" y="52832"/>
                </a:lnTo>
                <a:lnTo>
                  <a:pt x="501031" y="56377"/>
                </a:lnTo>
                <a:lnTo>
                  <a:pt x="501335" y="59544"/>
                </a:lnTo>
                <a:lnTo>
                  <a:pt x="496019" y="65975"/>
                </a:lnTo>
                <a:close/>
              </a:path>
              <a:path w="758825" h="120650">
                <a:moveTo>
                  <a:pt x="456344" y="110449"/>
                </a:moveTo>
                <a:lnTo>
                  <a:pt x="423029" y="110449"/>
                </a:lnTo>
                <a:lnTo>
                  <a:pt x="432901" y="109485"/>
                </a:lnTo>
                <a:lnTo>
                  <a:pt x="442253" y="106653"/>
                </a:lnTo>
                <a:lnTo>
                  <a:pt x="450865" y="102044"/>
                </a:lnTo>
                <a:lnTo>
                  <a:pt x="458539" y="95727"/>
                </a:lnTo>
                <a:lnTo>
                  <a:pt x="460481" y="93785"/>
                </a:lnTo>
                <a:lnTo>
                  <a:pt x="463657" y="93785"/>
                </a:lnTo>
                <a:lnTo>
                  <a:pt x="467579" y="97707"/>
                </a:lnTo>
                <a:lnTo>
                  <a:pt x="467579" y="100884"/>
                </a:lnTo>
                <a:lnTo>
                  <a:pt x="465619" y="102845"/>
                </a:lnTo>
                <a:lnTo>
                  <a:pt x="456430" y="110403"/>
                </a:lnTo>
                <a:close/>
              </a:path>
              <a:path w="758825" h="120650">
                <a:moveTo>
                  <a:pt x="698850" y="92246"/>
                </a:moveTo>
                <a:lnTo>
                  <a:pt x="660764" y="66624"/>
                </a:lnTo>
                <a:lnTo>
                  <a:pt x="657758" y="51143"/>
                </a:lnTo>
                <a:lnTo>
                  <a:pt x="660764" y="35663"/>
                </a:lnTo>
                <a:lnTo>
                  <a:pt x="669781" y="22067"/>
                </a:lnTo>
                <a:lnTo>
                  <a:pt x="683379" y="13048"/>
                </a:lnTo>
                <a:lnTo>
                  <a:pt x="698858" y="10043"/>
                </a:lnTo>
                <a:lnTo>
                  <a:pt x="714332" y="13051"/>
                </a:lnTo>
                <a:lnTo>
                  <a:pt x="724921" y="20077"/>
                </a:lnTo>
                <a:lnTo>
                  <a:pt x="690900" y="20077"/>
                </a:lnTo>
                <a:lnTo>
                  <a:pt x="682938" y="23107"/>
                </a:lnTo>
                <a:lnTo>
                  <a:pt x="676879" y="29167"/>
                </a:lnTo>
                <a:lnTo>
                  <a:pt x="670062" y="39444"/>
                </a:lnTo>
                <a:lnTo>
                  <a:pt x="667791" y="51145"/>
                </a:lnTo>
                <a:lnTo>
                  <a:pt x="670064" y="62846"/>
                </a:lnTo>
                <a:lnTo>
                  <a:pt x="676879" y="73120"/>
                </a:lnTo>
                <a:lnTo>
                  <a:pt x="687164" y="79936"/>
                </a:lnTo>
                <a:lnTo>
                  <a:pt x="698847" y="82207"/>
                </a:lnTo>
                <a:lnTo>
                  <a:pt x="737008" y="82207"/>
                </a:lnTo>
                <a:lnTo>
                  <a:pt x="738346" y="83544"/>
                </a:lnTo>
                <a:lnTo>
                  <a:pt x="724147" y="83544"/>
                </a:lnTo>
                <a:lnTo>
                  <a:pt x="718330" y="87348"/>
                </a:lnTo>
                <a:lnTo>
                  <a:pt x="712079" y="90067"/>
                </a:lnTo>
                <a:lnTo>
                  <a:pt x="705537" y="91701"/>
                </a:lnTo>
                <a:lnTo>
                  <a:pt x="698850" y="92246"/>
                </a:lnTo>
                <a:close/>
              </a:path>
              <a:path w="758825" h="120650">
                <a:moveTo>
                  <a:pt x="737008" y="82207"/>
                </a:moveTo>
                <a:lnTo>
                  <a:pt x="698847" y="82207"/>
                </a:lnTo>
                <a:lnTo>
                  <a:pt x="710550" y="79934"/>
                </a:lnTo>
                <a:lnTo>
                  <a:pt x="720821" y="73120"/>
                </a:lnTo>
                <a:lnTo>
                  <a:pt x="727639" y="62844"/>
                </a:lnTo>
                <a:lnTo>
                  <a:pt x="729910" y="51143"/>
                </a:lnTo>
                <a:lnTo>
                  <a:pt x="727638" y="39443"/>
                </a:lnTo>
                <a:lnTo>
                  <a:pt x="720821" y="29167"/>
                </a:lnTo>
                <a:lnTo>
                  <a:pt x="714763" y="23107"/>
                </a:lnTo>
                <a:lnTo>
                  <a:pt x="706811" y="20077"/>
                </a:lnTo>
                <a:lnTo>
                  <a:pt x="724921" y="20077"/>
                </a:lnTo>
                <a:lnTo>
                  <a:pt x="727920" y="22067"/>
                </a:lnTo>
                <a:lnTo>
                  <a:pt x="736472" y="34556"/>
                </a:lnTo>
                <a:lnTo>
                  <a:pt x="739876" y="48776"/>
                </a:lnTo>
                <a:lnTo>
                  <a:pt x="738133" y="63237"/>
                </a:lnTo>
                <a:lnTo>
                  <a:pt x="731247" y="76447"/>
                </a:lnTo>
                <a:lnTo>
                  <a:pt x="737008" y="82207"/>
                </a:lnTo>
                <a:close/>
              </a:path>
              <a:path w="758825" h="120650">
                <a:moveTo>
                  <a:pt x="754411" y="110450"/>
                </a:moveTo>
                <a:lnTo>
                  <a:pt x="751841" y="110450"/>
                </a:lnTo>
                <a:lnTo>
                  <a:pt x="750566" y="109959"/>
                </a:lnTo>
                <a:lnTo>
                  <a:pt x="724147" y="83544"/>
                </a:lnTo>
                <a:lnTo>
                  <a:pt x="738346" y="83544"/>
                </a:lnTo>
                <a:lnTo>
                  <a:pt x="758646" y="103842"/>
                </a:lnTo>
                <a:lnTo>
                  <a:pt x="758646" y="107019"/>
                </a:lnTo>
                <a:lnTo>
                  <a:pt x="755703" y="109960"/>
                </a:lnTo>
                <a:lnTo>
                  <a:pt x="754411" y="110450"/>
                </a:lnTo>
                <a:close/>
              </a:path>
            </a:pathLst>
          </a:custGeom>
          <a:solidFill>
            <a:srgbClr val="000000">
              <a:alpha val="2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417739" y="6078041"/>
            <a:ext cx="5622131" cy="327779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417739" y="5741106"/>
            <a:ext cx="5622290" cy="341630"/>
          </a:xfrm>
          <a:custGeom>
            <a:avLst/>
            <a:gdLst/>
            <a:ahLst/>
            <a:cxnLst/>
            <a:rect l="l" t="t" r="r" b="b"/>
            <a:pathLst>
              <a:path w="5622290" h="341629">
                <a:moveTo>
                  <a:pt x="5622105" y="341392"/>
                </a:moveTo>
                <a:lnTo>
                  <a:pt x="0" y="341392"/>
                </a:lnTo>
                <a:lnTo>
                  <a:pt x="0" y="100409"/>
                </a:lnTo>
                <a:lnTo>
                  <a:pt x="7888" y="61325"/>
                </a:lnTo>
                <a:lnTo>
                  <a:pt x="29402" y="29408"/>
                </a:lnTo>
                <a:lnTo>
                  <a:pt x="61313" y="7890"/>
                </a:lnTo>
                <a:lnTo>
                  <a:pt x="100394" y="0"/>
                </a:lnTo>
                <a:lnTo>
                  <a:pt x="5521711" y="0"/>
                </a:lnTo>
                <a:lnTo>
                  <a:pt x="5560787" y="7890"/>
                </a:lnTo>
                <a:lnTo>
                  <a:pt x="5592699" y="29408"/>
                </a:lnTo>
                <a:lnTo>
                  <a:pt x="5614215" y="61325"/>
                </a:lnTo>
                <a:lnTo>
                  <a:pt x="5622105" y="100409"/>
                </a:lnTo>
                <a:lnTo>
                  <a:pt x="5622105" y="341392"/>
                </a:lnTo>
                <a:close/>
              </a:path>
            </a:pathLst>
          </a:custGeom>
          <a:solidFill>
            <a:srgbClr val="E3E9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1773911" y="5826454"/>
            <a:ext cx="3609340" cy="170815"/>
          </a:xfrm>
          <a:custGeom>
            <a:avLst/>
            <a:gdLst/>
            <a:ahLst/>
            <a:cxnLst/>
            <a:rect l="l" t="t" r="r" b="b"/>
            <a:pathLst>
              <a:path w="3609340" h="170814">
                <a:moveTo>
                  <a:pt x="3523846" y="170695"/>
                </a:moveTo>
                <a:lnTo>
                  <a:pt x="85334" y="170695"/>
                </a:lnTo>
                <a:lnTo>
                  <a:pt x="52115" y="163988"/>
                </a:lnTo>
                <a:lnTo>
                  <a:pt x="24990" y="145697"/>
                </a:lnTo>
                <a:lnTo>
                  <a:pt x="6704" y="118568"/>
                </a:lnTo>
                <a:lnTo>
                  <a:pt x="0" y="85347"/>
                </a:lnTo>
                <a:lnTo>
                  <a:pt x="6704" y="52127"/>
                </a:lnTo>
                <a:lnTo>
                  <a:pt x="24990" y="24998"/>
                </a:lnTo>
                <a:lnTo>
                  <a:pt x="52115" y="6707"/>
                </a:lnTo>
                <a:lnTo>
                  <a:pt x="85334" y="0"/>
                </a:lnTo>
                <a:lnTo>
                  <a:pt x="3523846" y="0"/>
                </a:lnTo>
                <a:lnTo>
                  <a:pt x="3557061" y="6707"/>
                </a:lnTo>
                <a:lnTo>
                  <a:pt x="3584186" y="24998"/>
                </a:lnTo>
                <a:lnTo>
                  <a:pt x="3602474" y="52127"/>
                </a:lnTo>
                <a:lnTo>
                  <a:pt x="3609180" y="85347"/>
                </a:lnTo>
                <a:lnTo>
                  <a:pt x="3602474" y="118568"/>
                </a:lnTo>
                <a:lnTo>
                  <a:pt x="3584186" y="145697"/>
                </a:lnTo>
                <a:lnTo>
                  <a:pt x="3557062" y="163988"/>
                </a:lnTo>
                <a:lnTo>
                  <a:pt x="3523846" y="17069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5523252" y="5857033"/>
            <a:ext cx="370840" cy="109855"/>
          </a:xfrm>
          <a:custGeom>
            <a:avLst/>
            <a:gdLst/>
            <a:ahLst/>
            <a:cxnLst/>
            <a:rect l="l" t="t" r="r" b="b"/>
            <a:pathLst>
              <a:path w="370839" h="109854">
                <a:moveTo>
                  <a:pt x="368431" y="13992"/>
                </a:moveTo>
                <a:lnTo>
                  <a:pt x="243095" y="13992"/>
                </a:lnTo>
                <a:lnTo>
                  <a:pt x="241113" y="12021"/>
                </a:lnTo>
                <a:lnTo>
                  <a:pt x="241113" y="7148"/>
                </a:lnTo>
                <a:lnTo>
                  <a:pt x="243095" y="5177"/>
                </a:lnTo>
                <a:lnTo>
                  <a:pt x="368431" y="5177"/>
                </a:lnTo>
                <a:lnTo>
                  <a:pt x="370410" y="7148"/>
                </a:lnTo>
                <a:lnTo>
                  <a:pt x="370410" y="12021"/>
                </a:lnTo>
                <a:lnTo>
                  <a:pt x="368431" y="13992"/>
                </a:lnTo>
                <a:close/>
              </a:path>
              <a:path w="370839" h="109854">
                <a:moveTo>
                  <a:pt x="368431" y="59176"/>
                </a:moveTo>
                <a:lnTo>
                  <a:pt x="243094" y="59176"/>
                </a:lnTo>
                <a:lnTo>
                  <a:pt x="241113" y="57205"/>
                </a:lnTo>
                <a:lnTo>
                  <a:pt x="241113" y="52332"/>
                </a:lnTo>
                <a:lnTo>
                  <a:pt x="243095" y="50361"/>
                </a:lnTo>
                <a:lnTo>
                  <a:pt x="368432" y="50361"/>
                </a:lnTo>
                <a:lnTo>
                  <a:pt x="370410" y="52332"/>
                </a:lnTo>
                <a:lnTo>
                  <a:pt x="370410" y="57205"/>
                </a:lnTo>
                <a:lnTo>
                  <a:pt x="368431" y="59176"/>
                </a:lnTo>
                <a:close/>
              </a:path>
              <a:path w="370839" h="109854">
                <a:moveTo>
                  <a:pt x="368431" y="104361"/>
                </a:moveTo>
                <a:lnTo>
                  <a:pt x="243094" y="104361"/>
                </a:lnTo>
                <a:lnTo>
                  <a:pt x="241113" y="102390"/>
                </a:lnTo>
                <a:lnTo>
                  <a:pt x="241113" y="97517"/>
                </a:lnTo>
                <a:lnTo>
                  <a:pt x="243095" y="95546"/>
                </a:lnTo>
                <a:lnTo>
                  <a:pt x="368432" y="95546"/>
                </a:lnTo>
                <a:lnTo>
                  <a:pt x="370410" y="97517"/>
                </a:lnTo>
                <a:lnTo>
                  <a:pt x="370410" y="102390"/>
                </a:lnTo>
                <a:lnTo>
                  <a:pt x="368431" y="104361"/>
                </a:lnTo>
                <a:close/>
              </a:path>
              <a:path w="370839" h="109854">
                <a:moveTo>
                  <a:pt x="22037" y="93962"/>
                </a:moveTo>
                <a:lnTo>
                  <a:pt x="9136" y="93962"/>
                </a:lnTo>
                <a:lnTo>
                  <a:pt x="93958" y="9128"/>
                </a:lnTo>
                <a:lnTo>
                  <a:pt x="61384" y="9128"/>
                </a:lnTo>
                <a:lnTo>
                  <a:pt x="59344" y="7084"/>
                </a:lnTo>
                <a:lnTo>
                  <a:pt x="59344" y="2044"/>
                </a:lnTo>
                <a:lnTo>
                  <a:pt x="61384" y="0"/>
                </a:lnTo>
                <a:lnTo>
                  <a:pt x="104987" y="0"/>
                </a:lnTo>
                <a:lnTo>
                  <a:pt x="109555" y="3599"/>
                </a:lnTo>
                <a:lnTo>
                  <a:pt x="109531" y="15575"/>
                </a:lnTo>
                <a:lnTo>
                  <a:pt x="100414" y="15575"/>
                </a:lnTo>
                <a:lnTo>
                  <a:pt x="22037" y="93962"/>
                </a:lnTo>
                <a:close/>
              </a:path>
              <a:path w="370839" h="109854">
                <a:moveTo>
                  <a:pt x="107491" y="50205"/>
                </a:moveTo>
                <a:lnTo>
                  <a:pt x="102454" y="50205"/>
                </a:lnTo>
                <a:lnTo>
                  <a:pt x="100414" y="48160"/>
                </a:lnTo>
                <a:lnTo>
                  <a:pt x="100414" y="15575"/>
                </a:lnTo>
                <a:lnTo>
                  <a:pt x="109531" y="15575"/>
                </a:lnTo>
                <a:lnTo>
                  <a:pt x="109531" y="48160"/>
                </a:lnTo>
                <a:lnTo>
                  <a:pt x="107491" y="50205"/>
                </a:lnTo>
                <a:close/>
              </a:path>
              <a:path w="370839" h="109854">
                <a:moveTo>
                  <a:pt x="48165" y="109537"/>
                </a:moveTo>
                <a:lnTo>
                  <a:pt x="4426" y="109537"/>
                </a:lnTo>
                <a:lnTo>
                  <a:pt x="4127" y="109515"/>
                </a:lnTo>
                <a:lnTo>
                  <a:pt x="0" y="105798"/>
                </a:lnTo>
                <a:lnTo>
                  <a:pt x="19" y="61377"/>
                </a:lnTo>
                <a:lnTo>
                  <a:pt x="2057" y="59333"/>
                </a:lnTo>
                <a:lnTo>
                  <a:pt x="7096" y="59333"/>
                </a:lnTo>
                <a:lnTo>
                  <a:pt x="9136" y="61377"/>
                </a:lnTo>
                <a:lnTo>
                  <a:pt x="9136" y="93962"/>
                </a:lnTo>
                <a:lnTo>
                  <a:pt x="22037" y="93962"/>
                </a:lnTo>
                <a:lnTo>
                  <a:pt x="15592" y="100409"/>
                </a:lnTo>
                <a:lnTo>
                  <a:pt x="48165" y="100409"/>
                </a:lnTo>
                <a:lnTo>
                  <a:pt x="50205" y="102453"/>
                </a:lnTo>
                <a:lnTo>
                  <a:pt x="50205" y="107493"/>
                </a:lnTo>
                <a:lnTo>
                  <a:pt x="48165" y="109537"/>
                </a:lnTo>
                <a:close/>
              </a:path>
            </a:pathLst>
          </a:custGeom>
          <a:solidFill>
            <a:srgbClr val="000000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552605" y="5866618"/>
            <a:ext cx="90355" cy="9036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697177" y="5866618"/>
            <a:ext cx="90355" cy="9036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841739" y="5866618"/>
            <a:ext cx="90355" cy="9036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1166857" y="5851556"/>
            <a:ext cx="758825" cy="120650"/>
          </a:xfrm>
          <a:custGeom>
            <a:avLst/>
            <a:gdLst/>
            <a:ahLst/>
            <a:cxnLst/>
            <a:rect l="l" t="t" r="r" b="b"/>
            <a:pathLst>
              <a:path w="758825" h="120650">
                <a:moveTo>
                  <a:pt x="202572" y="110451"/>
                </a:moveTo>
                <a:lnTo>
                  <a:pt x="200004" y="110451"/>
                </a:lnTo>
                <a:lnTo>
                  <a:pt x="198708" y="109960"/>
                </a:lnTo>
                <a:lnTo>
                  <a:pt x="195768" y="107019"/>
                </a:lnTo>
                <a:lnTo>
                  <a:pt x="195768" y="103842"/>
                </a:lnTo>
                <a:lnTo>
                  <a:pt x="239357" y="60246"/>
                </a:lnTo>
                <a:lnTo>
                  <a:pt x="195768" y="16650"/>
                </a:lnTo>
                <a:lnTo>
                  <a:pt x="195768" y="13473"/>
                </a:lnTo>
                <a:lnTo>
                  <a:pt x="199690" y="9551"/>
                </a:lnTo>
                <a:lnTo>
                  <a:pt x="202866" y="9551"/>
                </a:lnTo>
                <a:lnTo>
                  <a:pt x="251966" y="58658"/>
                </a:lnTo>
                <a:lnTo>
                  <a:pt x="251966" y="61835"/>
                </a:lnTo>
                <a:lnTo>
                  <a:pt x="203845" y="109961"/>
                </a:lnTo>
                <a:lnTo>
                  <a:pt x="202572" y="110451"/>
                </a:lnTo>
                <a:close/>
              </a:path>
              <a:path w="758825" h="120650">
                <a:moveTo>
                  <a:pt x="51981" y="110451"/>
                </a:moveTo>
                <a:lnTo>
                  <a:pt x="49413" y="110451"/>
                </a:lnTo>
                <a:lnTo>
                  <a:pt x="48117" y="109960"/>
                </a:lnTo>
                <a:lnTo>
                  <a:pt x="0" y="61835"/>
                </a:lnTo>
                <a:lnTo>
                  <a:pt x="0" y="58658"/>
                </a:lnTo>
                <a:lnTo>
                  <a:pt x="49099" y="9551"/>
                </a:lnTo>
                <a:lnTo>
                  <a:pt x="52275" y="9551"/>
                </a:lnTo>
                <a:lnTo>
                  <a:pt x="56197" y="13473"/>
                </a:lnTo>
                <a:lnTo>
                  <a:pt x="56197" y="16650"/>
                </a:lnTo>
                <a:lnTo>
                  <a:pt x="12607" y="60246"/>
                </a:lnTo>
                <a:lnTo>
                  <a:pt x="56196" y="103842"/>
                </a:lnTo>
                <a:lnTo>
                  <a:pt x="56196" y="107019"/>
                </a:lnTo>
                <a:lnTo>
                  <a:pt x="53254" y="109961"/>
                </a:lnTo>
                <a:lnTo>
                  <a:pt x="51981" y="110451"/>
                </a:lnTo>
                <a:close/>
              </a:path>
              <a:path w="758825" h="120650">
                <a:moveTo>
                  <a:pt x="423029" y="120491"/>
                </a:moveTo>
                <a:lnTo>
                  <a:pt x="399604" y="115749"/>
                </a:lnTo>
                <a:lnTo>
                  <a:pt x="380455" y="102826"/>
                </a:lnTo>
                <a:lnTo>
                  <a:pt x="367534" y="83674"/>
                </a:lnTo>
                <a:lnTo>
                  <a:pt x="362793" y="60244"/>
                </a:lnTo>
                <a:lnTo>
                  <a:pt x="367534" y="36816"/>
                </a:lnTo>
                <a:lnTo>
                  <a:pt x="380455" y="17664"/>
                </a:lnTo>
                <a:lnTo>
                  <a:pt x="399604" y="4741"/>
                </a:lnTo>
                <a:lnTo>
                  <a:pt x="423029" y="0"/>
                </a:lnTo>
                <a:lnTo>
                  <a:pt x="446455" y="4741"/>
                </a:lnTo>
                <a:lnTo>
                  <a:pt x="454306" y="10040"/>
                </a:lnTo>
                <a:lnTo>
                  <a:pt x="423029" y="10040"/>
                </a:lnTo>
                <a:lnTo>
                  <a:pt x="403513" y="13992"/>
                </a:lnTo>
                <a:lnTo>
                  <a:pt x="387555" y="24762"/>
                </a:lnTo>
                <a:lnTo>
                  <a:pt x="376784" y="40722"/>
                </a:lnTo>
                <a:lnTo>
                  <a:pt x="372832" y="60245"/>
                </a:lnTo>
                <a:lnTo>
                  <a:pt x="376784" y="79767"/>
                </a:lnTo>
                <a:lnTo>
                  <a:pt x="387582" y="95746"/>
                </a:lnTo>
                <a:lnTo>
                  <a:pt x="403513" y="106498"/>
                </a:lnTo>
                <a:lnTo>
                  <a:pt x="423029" y="110449"/>
                </a:lnTo>
                <a:lnTo>
                  <a:pt x="456344" y="110449"/>
                </a:lnTo>
                <a:lnTo>
                  <a:pt x="446096" y="115935"/>
                </a:lnTo>
                <a:lnTo>
                  <a:pt x="434876" y="119334"/>
                </a:lnTo>
                <a:lnTo>
                  <a:pt x="423029" y="120491"/>
                </a:lnTo>
                <a:close/>
              </a:path>
              <a:path w="758825" h="120650">
                <a:moveTo>
                  <a:pt x="483062" y="65193"/>
                </a:moveTo>
                <a:lnTo>
                  <a:pt x="472978" y="65193"/>
                </a:lnTo>
                <a:lnTo>
                  <a:pt x="473138" y="63554"/>
                </a:lnTo>
                <a:lnTo>
                  <a:pt x="473226" y="60244"/>
                </a:lnTo>
                <a:lnTo>
                  <a:pt x="469276" y="40722"/>
                </a:lnTo>
                <a:lnTo>
                  <a:pt x="458510" y="24762"/>
                </a:lnTo>
                <a:lnTo>
                  <a:pt x="442552" y="13992"/>
                </a:lnTo>
                <a:lnTo>
                  <a:pt x="423029" y="10040"/>
                </a:lnTo>
                <a:lnTo>
                  <a:pt x="454306" y="10040"/>
                </a:lnTo>
                <a:lnTo>
                  <a:pt x="465604" y="17664"/>
                </a:lnTo>
                <a:lnTo>
                  <a:pt x="478525" y="36816"/>
                </a:lnTo>
                <a:lnTo>
                  <a:pt x="483266" y="60244"/>
                </a:lnTo>
                <a:lnTo>
                  <a:pt x="483167" y="64076"/>
                </a:lnTo>
                <a:lnTo>
                  <a:pt x="483062" y="65193"/>
                </a:lnTo>
                <a:close/>
              </a:path>
              <a:path w="758825" h="120650">
                <a:moveTo>
                  <a:pt x="479706" y="84655"/>
                </a:moveTo>
                <a:lnTo>
                  <a:pt x="476677" y="84645"/>
                </a:lnTo>
                <a:lnTo>
                  <a:pt x="475255" y="83964"/>
                </a:lnTo>
                <a:lnTo>
                  <a:pt x="472248" y="80250"/>
                </a:lnTo>
                <a:lnTo>
                  <a:pt x="471973" y="79980"/>
                </a:lnTo>
                <a:lnTo>
                  <a:pt x="471730" y="79681"/>
                </a:lnTo>
                <a:lnTo>
                  <a:pt x="471525" y="79357"/>
                </a:lnTo>
                <a:lnTo>
                  <a:pt x="455283" y="59284"/>
                </a:lnTo>
                <a:lnTo>
                  <a:pt x="455616" y="56121"/>
                </a:lnTo>
                <a:lnTo>
                  <a:pt x="459923" y="52635"/>
                </a:lnTo>
                <a:lnTo>
                  <a:pt x="463088" y="52968"/>
                </a:lnTo>
                <a:lnTo>
                  <a:pt x="472978" y="65193"/>
                </a:lnTo>
                <a:lnTo>
                  <a:pt x="483062" y="65193"/>
                </a:lnTo>
                <a:lnTo>
                  <a:pt x="482989" y="65975"/>
                </a:lnTo>
                <a:lnTo>
                  <a:pt x="496019" y="65975"/>
                </a:lnTo>
                <a:lnTo>
                  <a:pt x="481127" y="83988"/>
                </a:lnTo>
                <a:lnTo>
                  <a:pt x="479706" y="84655"/>
                </a:lnTo>
                <a:close/>
              </a:path>
              <a:path w="758825" h="120650">
                <a:moveTo>
                  <a:pt x="496019" y="65975"/>
                </a:moveTo>
                <a:lnTo>
                  <a:pt x="482989" y="65975"/>
                </a:lnTo>
                <a:lnTo>
                  <a:pt x="493580" y="53151"/>
                </a:lnTo>
                <a:lnTo>
                  <a:pt x="496737" y="52832"/>
                </a:lnTo>
                <a:lnTo>
                  <a:pt x="501031" y="56377"/>
                </a:lnTo>
                <a:lnTo>
                  <a:pt x="501335" y="59544"/>
                </a:lnTo>
                <a:lnTo>
                  <a:pt x="496019" y="65975"/>
                </a:lnTo>
                <a:close/>
              </a:path>
              <a:path w="758825" h="120650">
                <a:moveTo>
                  <a:pt x="456344" y="110449"/>
                </a:moveTo>
                <a:lnTo>
                  <a:pt x="423029" y="110449"/>
                </a:lnTo>
                <a:lnTo>
                  <a:pt x="432901" y="109485"/>
                </a:lnTo>
                <a:lnTo>
                  <a:pt x="442253" y="106653"/>
                </a:lnTo>
                <a:lnTo>
                  <a:pt x="450865" y="102044"/>
                </a:lnTo>
                <a:lnTo>
                  <a:pt x="458539" y="95727"/>
                </a:lnTo>
                <a:lnTo>
                  <a:pt x="460481" y="93785"/>
                </a:lnTo>
                <a:lnTo>
                  <a:pt x="463657" y="93785"/>
                </a:lnTo>
                <a:lnTo>
                  <a:pt x="467579" y="97707"/>
                </a:lnTo>
                <a:lnTo>
                  <a:pt x="467579" y="100884"/>
                </a:lnTo>
                <a:lnTo>
                  <a:pt x="465619" y="102845"/>
                </a:lnTo>
                <a:lnTo>
                  <a:pt x="456430" y="110403"/>
                </a:lnTo>
                <a:close/>
              </a:path>
              <a:path w="758825" h="120650">
                <a:moveTo>
                  <a:pt x="698850" y="92246"/>
                </a:moveTo>
                <a:lnTo>
                  <a:pt x="660764" y="66624"/>
                </a:lnTo>
                <a:lnTo>
                  <a:pt x="657758" y="51143"/>
                </a:lnTo>
                <a:lnTo>
                  <a:pt x="660764" y="35663"/>
                </a:lnTo>
                <a:lnTo>
                  <a:pt x="669781" y="22067"/>
                </a:lnTo>
                <a:lnTo>
                  <a:pt x="683379" y="13048"/>
                </a:lnTo>
                <a:lnTo>
                  <a:pt x="698858" y="10043"/>
                </a:lnTo>
                <a:lnTo>
                  <a:pt x="714332" y="13051"/>
                </a:lnTo>
                <a:lnTo>
                  <a:pt x="724921" y="20077"/>
                </a:lnTo>
                <a:lnTo>
                  <a:pt x="690900" y="20077"/>
                </a:lnTo>
                <a:lnTo>
                  <a:pt x="682938" y="23107"/>
                </a:lnTo>
                <a:lnTo>
                  <a:pt x="676879" y="29167"/>
                </a:lnTo>
                <a:lnTo>
                  <a:pt x="670062" y="39444"/>
                </a:lnTo>
                <a:lnTo>
                  <a:pt x="667791" y="51145"/>
                </a:lnTo>
                <a:lnTo>
                  <a:pt x="670064" y="62846"/>
                </a:lnTo>
                <a:lnTo>
                  <a:pt x="676879" y="73120"/>
                </a:lnTo>
                <a:lnTo>
                  <a:pt x="687164" y="79936"/>
                </a:lnTo>
                <a:lnTo>
                  <a:pt x="698847" y="82207"/>
                </a:lnTo>
                <a:lnTo>
                  <a:pt x="737008" y="82207"/>
                </a:lnTo>
                <a:lnTo>
                  <a:pt x="738346" y="83544"/>
                </a:lnTo>
                <a:lnTo>
                  <a:pt x="724147" y="83544"/>
                </a:lnTo>
                <a:lnTo>
                  <a:pt x="718330" y="87348"/>
                </a:lnTo>
                <a:lnTo>
                  <a:pt x="712079" y="90067"/>
                </a:lnTo>
                <a:lnTo>
                  <a:pt x="705537" y="91701"/>
                </a:lnTo>
                <a:lnTo>
                  <a:pt x="698850" y="92246"/>
                </a:lnTo>
                <a:close/>
              </a:path>
              <a:path w="758825" h="120650">
                <a:moveTo>
                  <a:pt x="737008" y="82207"/>
                </a:moveTo>
                <a:lnTo>
                  <a:pt x="698847" y="82207"/>
                </a:lnTo>
                <a:lnTo>
                  <a:pt x="710550" y="79934"/>
                </a:lnTo>
                <a:lnTo>
                  <a:pt x="720821" y="73120"/>
                </a:lnTo>
                <a:lnTo>
                  <a:pt x="727639" y="62844"/>
                </a:lnTo>
                <a:lnTo>
                  <a:pt x="729910" y="51143"/>
                </a:lnTo>
                <a:lnTo>
                  <a:pt x="727638" y="39443"/>
                </a:lnTo>
                <a:lnTo>
                  <a:pt x="720821" y="29167"/>
                </a:lnTo>
                <a:lnTo>
                  <a:pt x="714763" y="23107"/>
                </a:lnTo>
                <a:lnTo>
                  <a:pt x="706811" y="20077"/>
                </a:lnTo>
                <a:lnTo>
                  <a:pt x="724921" y="20077"/>
                </a:lnTo>
                <a:lnTo>
                  <a:pt x="727920" y="22067"/>
                </a:lnTo>
                <a:lnTo>
                  <a:pt x="736472" y="34556"/>
                </a:lnTo>
                <a:lnTo>
                  <a:pt x="739876" y="48776"/>
                </a:lnTo>
                <a:lnTo>
                  <a:pt x="738133" y="63237"/>
                </a:lnTo>
                <a:lnTo>
                  <a:pt x="731247" y="76447"/>
                </a:lnTo>
                <a:lnTo>
                  <a:pt x="737008" y="82207"/>
                </a:lnTo>
                <a:close/>
              </a:path>
              <a:path w="758825" h="120650">
                <a:moveTo>
                  <a:pt x="754411" y="110450"/>
                </a:moveTo>
                <a:lnTo>
                  <a:pt x="751841" y="110450"/>
                </a:lnTo>
                <a:lnTo>
                  <a:pt x="750566" y="109959"/>
                </a:lnTo>
                <a:lnTo>
                  <a:pt x="724147" y="83544"/>
                </a:lnTo>
                <a:lnTo>
                  <a:pt x="738346" y="83544"/>
                </a:lnTo>
                <a:lnTo>
                  <a:pt x="758646" y="103842"/>
                </a:lnTo>
                <a:lnTo>
                  <a:pt x="758646" y="107019"/>
                </a:lnTo>
                <a:lnTo>
                  <a:pt x="755703" y="109960"/>
                </a:lnTo>
                <a:lnTo>
                  <a:pt x="754411" y="110450"/>
                </a:lnTo>
                <a:close/>
              </a:path>
            </a:pathLst>
          </a:custGeom>
          <a:solidFill>
            <a:srgbClr val="000000">
              <a:alpha val="2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67817" y="1500773"/>
            <a:ext cx="2712085" cy="422275"/>
          </a:xfrm>
          <a:custGeom>
            <a:avLst/>
            <a:gdLst/>
            <a:ahLst/>
            <a:cxnLst/>
            <a:rect l="l" t="t" r="r" b="b"/>
            <a:pathLst>
              <a:path w="2712085" h="422275">
                <a:moveTo>
                  <a:pt x="47893" y="414685"/>
                </a:moveTo>
                <a:lnTo>
                  <a:pt x="0" y="414685"/>
                </a:lnTo>
                <a:lnTo>
                  <a:pt x="0" y="7008"/>
                </a:lnTo>
                <a:lnTo>
                  <a:pt x="65415" y="7008"/>
                </a:lnTo>
                <a:lnTo>
                  <a:pt x="99589" y="71255"/>
                </a:lnTo>
                <a:lnTo>
                  <a:pt x="47893" y="71255"/>
                </a:lnTo>
                <a:lnTo>
                  <a:pt x="47893" y="414685"/>
                </a:lnTo>
                <a:close/>
              </a:path>
              <a:path w="2712085" h="422275">
                <a:moveTo>
                  <a:pt x="232543" y="226616"/>
                </a:moveTo>
                <a:lnTo>
                  <a:pt x="185148" y="226616"/>
                </a:lnTo>
                <a:lnTo>
                  <a:pt x="302544" y="7008"/>
                </a:lnTo>
                <a:lnTo>
                  <a:pt x="365623" y="7008"/>
                </a:lnTo>
                <a:lnTo>
                  <a:pt x="365623" y="71255"/>
                </a:lnTo>
                <a:lnTo>
                  <a:pt x="314810" y="71255"/>
                </a:lnTo>
                <a:lnTo>
                  <a:pt x="280350" y="139591"/>
                </a:lnTo>
                <a:lnTo>
                  <a:pt x="232543" y="226616"/>
                </a:lnTo>
                <a:close/>
              </a:path>
              <a:path w="2712085" h="422275">
                <a:moveTo>
                  <a:pt x="182811" y="317146"/>
                </a:moveTo>
                <a:lnTo>
                  <a:pt x="85273" y="139591"/>
                </a:lnTo>
                <a:lnTo>
                  <a:pt x="50813" y="71255"/>
                </a:lnTo>
                <a:lnTo>
                  <a:pt x="99589" y="71255"/>
                </a:lnTo>
                <a:lnTo>
                  <a:pt x="182227" y="226616"/>
                </a:lnTo>
                <a:lnTo>
                  <a:pt x="232543" y="226616"/>
                </a:lnTo>
                <a:lnTo>
                  <a:pt x="182811" y="317146"/>
                </a:lnTo>
                <a:close/>
              </a:path>
              <a:path w="2712085" h="422275">
                <a:moveTo>
                  <a:pt x="365623" y="414685"/>
                </a:moveTo>
                <a:lnTo>
                  <a:pt x="317730" y="414685"/>
                </a:lnTo>
                <a:lnTo>
                  <a:pt x="317730" y="71255"/>
                </a:lnTo>
                <a:lnTo>
                  <a:pt x="365623" y="71255"/>
                </a:lnTo>
                <a:lnTo>
                  <a:pt x="365623" y="414685"/>
                </a:lnTo>
                <a:close/>
              </a:path>
              <a:path w="2712085" h="422275">
                <a:moveTo>
                  <a:pt x="618523" y="47893"/>
                </a:moveTo>
                <a:lnTo>
                  <a:pt x="454985" y="47893"/>
                </a:lnTo>
                <a:lnTo>
                  <a:pt x="454985" y="7008"/>
                </a:lnTo>
                <a:lnTo>
                  <a:pt x="618523" y="7008"/>
                </a:lnTo>
                <a:lnTo>
                  <a:pt x="618523" y="47893"/>
                </a:lnTo>
                <a:close/>
              </a:path>
              <a:path w="2712085" h="422275">
                <a:moveTo>
                  <a:pt x="561285" y="373800"/>
                </a:moveTo>
                <a:lnTo>
                  <a:pt x="512223" y="373800"/>
                </a:lnTo>
                <a:lnTo>
                  <a:pt x="512223" y="47893"/>
                </a:lnTo>
                <a:lnTo>
                  <a:pt x="561285" y="47893"/>
                </a:lnTo>
                <a:lnTo>
                  <a:pt x="561285" y="373800"/>
                </a:lnTo>
                <a:close/>
              </a:path>
              <a:path w="2712085" h="422275">
                <a:moveTo>
                  <a:pt x="618523" y="414685"/>
                </a:moveTo>
                <a:lnTo>
                  <a:pt x="454985" y="414685"/>
                </a:lnTo>
                <a:lnTo>
                  <a:pt x="454985" y="373800"/>
                </a:lnTo>
                <a:lnTo>
                  <a:pt x="618523" y="373800"/>
                </a:lnTo>
                <a:lnTo>
                  <a:pt x="618523" y="414685"/>
                </a:lnTo>
                <a:close/>
              </a:path>
              <a:path w="2712085" h="422275">
                <a:moveTo>
                  <a:pt x="936183" y="378473"/>
                </a:moveTo>
                <a:lnTo>
                  <a:pt x="824113" y="378473"/>
                </a:lnTo>
                <a:lnTo>
                  <a:pt x="849798" y="378144"/>
                </a:lnTo>
                <a:lnTo>
                  <a:pt x="865326" y="375844"/>
                </a:lnTo>
                <a:lnTo>
                  <a:pt x="904326" y="344743"/>
                </a:lnTo>
                <a:lnTo>
                  <a:pt x="914059" y="301376"/>
                </a:lnTo>
                <a:lnTo>
                  <a:pt x="913785" y="284247"/>
                </a:lnTo>
                <a:lnTo>
                  <a:pt x="885777" y="247140"/>
                </a:lnTo>
                <a:lnTo>
                  <a:pt x="838715" y="231289"/>
                </a:lnTo>
                <a:lnTo>
                  <a:pt x="805423" y="223696"/>
                </a:lnTo>
                <a:lnTo>
                  <a:pt x="772547" y="215861"/>
                </a:lnTo>
                <a:lnTo>
                  <a:pt x="737786" y="200082"/>
                </a:lnTo>
                <a:lnTo>
                  <a:pt x="702806" y="169090"/>
                </a:lnTo>
                <a:lnTo>
                  <a:pt x="690363" y="111556"/>
                </a:lnTo>
                <a:lnTo>
                  <a:pt x="690518" y="95695"/>
                </a:lnTo>
                <a:lnTo>
                  <a:pt x="706310" y="51288"/>
                </a:lnTo>
                <a:lnTo>
                  <a:pt x="738721" y="20401"/>
                </a:lnTo>
                <a:lnTo>
                  <a:pt x="785487" y="3080"/>
                </a:lnTo>
                <a:lnTo>
                  <a:pt x="825281" y="0"/>
                </a:lnTo>
                <a:lnTo>
                  <a:pt x="852472" y="264"/>
                </a:lnTo>
                <a:lnTo>
                  <a:pt x="904422" y="16937"/>
                </a:lnTo>
                <a:lnTo>
                  <a:pt x="942758" y="43220"/>
                </a:lnTo>
                <a:lnTo>
                  <a:pt x="822945" y="43220"/>
                </a:lnTo>
                <a:lnTo>
                  <a:pt x="799970" y="43480"/>
                </a:lnTo>
                <a:lnTo>
                  <a:pt x="761326" y="59866"/>
                </a:lnTo>
                <a:lnTo>
                  <a:pt x="738840" y="109803"/>
                </a:lnTo>
                <a:lnTo>
                  <a:pt x="739136" y="126919"/>
                </a:lnTo>
                <a:lnTo>
                  <a:pt x="769398" y="162647"/>
                </a:lnTo>
                <a:lnTo>
                  <a:pt x="883843" y="193343"/>
                </a:lnTo>
                <a:lnTo>
                  <a:pt x="904641" y="200333"/>
                </a:lnTo>
                <a:lnTo>
                  <a:pt x="935669" y="226032"/>
                </a:lnTo>
                <a:lnTo>
                  <a:pt x="962116" y="272273"/>
                </a:lnTo>
                <a:lnTo>
                  <a:pt x="962536" y="299040"/>
                </a:lnTo>
                <a:lnTo>
                  <a:pt x="962386" y="315604"/>
                </a:lnTo>
                <a:lnTo>
                  <a:pt x="947045" y="363269"/>
                </a:lnTo>
                <a:lnTo>
                  <a:pt x="942203" y="371756"/>
                </a:lnTo>
                <a:lnTo>
                  <a:pt x="936183" y="378473"/>
                </a:lnTo>
                <a:close/>
              </a:path>
              <a:path w="2712085" h="422275">
                <a:moveTo>
                  <a:pt x="923404" y="93450"/>
                </a:moveTo>
                <a:lnTo>
                  <a:pt x="896628" y="64785"/>
                </a:lnTo>
                <a:lnTo>
                  <a:pt x="857113" y="44899"/>
                </a:lnTo>
                <a:lnTo>
                  <a:pt x="822945" y="43220"/>
                </a:lnTo>
                <a:lnTo>
                  <a:pt x="942758" y="43220"/>
                </a:lnTo>
                <a:lnTo>
                  <a:pt x="946515" y="47409"/>
                </a:lnTo>
                <a:lnTo>
                  <a:pt x="960200" y="66583"/>
                </a:lnTo>
                <a:lnTo>
                  <a:pt x="923404" y="93450"/>
                </a:lnTo>
                <a:close/>
              </a:path>
              <a:path w="2712085" h="422275">
                <a:moveTo>
                  <a:pt x="822361" y="421693"/>
                </a:moveTo>
                <a:lnTo>
                  <a:pt x="774541" y="419321"/>
                </a:lnTo>
                <a:lnTo>
                  <a:pt x="737672" y="402711"/>
                </a:lnTo>
                <a:lnTo>
                  <a:pt x="703942" y="381941"/>
                </a:lnTo>
                <a:lnTo>
                  <a:pt x="678097" y="350438"/>
                </a:lnTo>
                <a:lnTo>
                  <a:pt x="714309" y="320066"/>
                </a:lnTo>
                <a:lnTo>
                  <a:pt x="727213" y="336844"/>
                </a:lnTo>
                <a:lnTo>
                  <a:pt x="736504" y="346970"/>
                </a:lnTo>
                <a:lnTo>
                  <a:pt x="777954" y="372189"/>
                </a:lnTo>
                <a:lnTo>
                  <a:pt x="824113" y="378473"/>
                </a:lnTo>
                <a:lnTo>
                  <a:pt x="936183" y="378473"/>
                </a:lnTo>
                <a:lnTo>
                  <a:pt x="935774" y="378929"/>
                </a:lnTo>
                <a:lnTo>
                  <a:pt x="906064" y="403295"/>
                </a:lnTo>
                <a:lnTo>
                  <a:pt x="865522" y="417997"/>
                </a:lnTo>
                <a:lnTo>
                  <a:pt x="841676" y="421556"/>
                </a:lnTo>
                <a:lnTo>
                  <a:pt x="822361" y="421693"/>
                </a:lnTo>
                <a:close/>
              </a:path>
              <a:path w="2712085" h="422275">
                <a:moveTo>
                  <a:pt x="1275524" y="378473"/>
                </a:moveTo>
                <a:lnTo>
                  <a:pt x="1163454" y="378473"/>
                </a:lnTo>
                <a:lnTo>
                  <a:pt x="1189139" y="378144"/>
                </a:lnTo>
                <a:lnTo>
                  <a:pt x="1204667" y="375844"/>
                </a:lnTo>
                <a:lnTo>
                  <a:pt x="1243667" y="344743"/>
                </a:lnTo>
                <a:lnTo>
                  <a:pt x="1253400" y="301376"/>
                </a:lnTo>
                <a:lnTo>
                  <a:pt x="1253126" y="284247"/>
                </a:lnTo>
                <a:lnTo>
                  <a:pt x="1225118" y="247140"/>
                </a:lnTo>
                <a:lnTo>
                  <a:pt x="1178056" y="231289"/>
                </a:lnTo>
                <a:lnTo>
                  <a:pt x="1144764" y="223696"/>
                </a:lnTo>
                <a:lnTo>
                  <a:pt x="1111888" y="215861"/>
                </a:lnTo>
                <a:lnTo>
                  <a:pt x="1077127" y="200082"/>
                </a:lnTo>
                <a:lnTo>
                  <a:pt x="1042147" y="169090"/>
                </a:lnTo>
                <a:lnTo>
                  <a:pt x="1029703" y="111556"/>
                </a:lnTo>
                <a:lnTo>
                  <a:pt x="1029859" y="95695"/>
                </a:lnTo>
                <a:lnTo>
                  <a:pt x="1045651" y="51288"/>
                </a:lnTo>
                <a:lnTo>
                  <a:pt x="1078062" y="20401"/>
                </a:lnTo>
                <a:lnTo>
                  <a:pt x="1124828" y="3080"/>
                </a:lnTo>
                <a:lnTo>
                  <a:pt x="1164622" y="0"/>
                </a:lnTo>
                <a:lnTo>
                  <a:pt x="1191813" y="264"/>
                </a:lnTo>
                <a:lnTo>
                  <a:pt x="1243763" y="16937"/>
                </a:lnTo>
                <a:lnTo>
                  <a:pt x="1282099" y="43220"/>
                </a:lnTo>
                <a:lnTo>
                  <a:pt x="1162286" y="43220"/>
                </a:lnTo>
                <a:lnTo>
                  <a:pt x="1139311" y="43480"/>
                </a:lnTo>
                <a:lnTo>
                  <a:pt x="1100667" y="59866"/>
                </a:lnTo>
                <a:lnTo>
                  <a:pt x="1078181" y="109803"/>
                </a:lnTo>
                <a:lnTo>
                  <a:pt x="1078477" y="126919"/>
                </a:lnTo>
                <a:lnTo>
                  <a:pt x="1108739" y="162647"/>
                </a:lnTo>
                <a:lnTo>
                  <a:pt x="1223184" y="193343"/>
                </a:lnTo>
                <a:lnTo>
                  <a:pt x="1243982" y="200333"/>
                </a:lnTo>
                <a:lnTo>
                  <a:pt x="1275010" y="226032"/>
                </a:lnTo>
                <a:lnTo>
                  <a:pt x="1301457" y="272273"/>
                </a:lnTo>
                <a:lnTo>
                  <a:pt x="1301877" y="299040"/>
                </a:lnTo>
                <a:lnTo>
                  <a:pt x="1301726" y="315604"/>
                </a:lnTo>
                <a:lnTo>
                  <a:pt x="1286386" y="363269"/>
                </a:lnTo>
                <a:lnTo>
                  <a:pt x="1281544" y="371756"/>
                </a:lnTo>
                <a:lnTo>
                  <a:pt x="1275524" y="378473"/>
                </a:lnTo>
                <a:close/>
              </a:path>
              <a:path w="2712085" h="422275">
                <a:moveTo>
                  <a:pt x="1262745" y="93450"/>
                </a:moveTo>
                <a:lnTo>
                  <a:pt x="1235969" y="64785"/>
                </a:lnTo>
                <a:lnTo>
                  <a:pt x="1196454" y="44899"/>
                </a:lnTo>
                <a:lnTo>
                  <a:pt x="1162286" y="43220"/>
                </a:lnTo>
                <a:lnTo>
                  <a:pt x="1282099" y="43220"/>
                </a:lnTo>
                <a:lnTo>
                  <a:pt x="1285856" y="47409"/>
                </a:lnTo>
                <a:lnTo>
                  <a:pt x="1299541" y="66583"/>
                </a:lnTo>
                <a:lnTo>
                  <a:pt x="1262745" y="93450"/>
                </a:lnTo>
                <a:close/>
              </a:path>
              <a:path w="2712085" h="422275">
                <a:moveTo>
                  <a:pt x="1161702" y="421693"/>
                </a:moveTo>
                <a:lnTo>
                  <a:pt x="1113882" y="419321"/>
                </a:lnTo>
                <a:lnTo>
                  <a:pt x="1077013" y="402711"/>
                </a:lnTo>
                <a:lnTo>
                  <a:pt x="1043283" y="381941"/>
                </a:lnTo>
                <a:lnTo>
                  <a:pt x="1017438" y="350438"/>
                </a:lnTo>
                <a:lnTo>
                  <a:pt x="1053650" y="320066"/>
                </a:lnTo>
                <a:lnTo>
                  <a:pt x="1066554" y="336844"/>
                </a:lnTo>
                <a:lnTo>
                  <a:pt x="1075844" y="346970"/>
                </a:lnTo>
                <a:lnTo>
                  <a:pt x="1117295" y="372189"/>
                </a:lnTo>
                <a:lnTo>
                  <a:pt x="1163454" y="378473"/>
                </a:lnTo>
                <a:lnTo>
                  <a:pt x="1275524" y="378473"/>
                </a:lnTo>
                <a:lnTo>
                  <a:pt x="1275115" y="378929"/>
                </a:lnTo>
                <a:lnTo>
                  <a:pt x="1245405" y="403295"/>
                </a:lnTo>
                <a:lnTo>
                  <a:pt x="1204863" y="417997"/>
                </a:lnTo>
                <a:lnTo>
                  <a:pt x="1181017" y="421556"/>
                </a:lnTo>
                <a:lnTo>
                  <a:pt x="1161702" y="421693"/>
                </a:lnTo>
                <a:close/>
              </a:path>
              <a:path w="2712085" h="422275">
                <a:moveTo>
                  <a:pt x="1530830" y="47893"/>
                </a:moveTo>
                <a:lnTo>
                  <a:pt x="1367292" y="47893"/>
                </a:lnTo>
                <a:lnTo>
                  <a:pt x="1367292" y="7008"/>
                </a:lnTo>
                <a:lnTo>
                  <a:pt x="1530830" y="7008"/>
                </a:lnTo>
                <a:lnTo>
                  <a:pt x="1530830" y="47893"/>
                </a:lnTo>
                <a:close/>
              </a:path>
              <a:path w="2712085" h="422275">
                <a:moveTo>
                  <a:pt x="1473592" y="373800"/>
                </a:moveTo>
                <a:lnTo>
                  <a:pt x="1424530" y="373800"/>
                </a:lnTo>
                <a:lnTo>
                  <a:pt x="1424530" y="47893"/>
                </a:lnTo>
                <a:lnTo>
                  <a:pt x="1473592" y="47893"/>
                </a:lnTo>
                <a:lnTo>
                  <a:pt x="1473592" y="373800"/>
                </a:lnTo>
                <a:close/>
              </a:path>
              <a:path w="2712085" h="422275">
                <a:moveTo>
                  <a:pt x="1530830" y="414685"/>
                </a:moveTo>
                <a:lnTo>
                  <a:pt x="1367292" y="414685"/>
                </a:lnTo>
                <a:lnTo>
                  <a:pt x="1367292" y="373800"/>
                </a:lnTo>
                <a:lnTo>
                  <a:pt x="1530830" y="373800"/>
                </a:lnTo>
                <a:lnTo>
                  <a:pt x="1530830" y="414685"/>
                </a:lnTo>
                <a:close/>
              </a:path>
              <a:path w="2712085" h="422275">
                <a:moveTo>
                  <a:pt x="1772632" y="421693"/>
                </a:moveTo>
                <a:lnTo>
                  <a:pt x="1733901" y="419978"/>
                </a:lnTo>
                <a:lnTo>
                  <a:pt x="1682331" y="399618"/>
                </a:lnTo>
                <a:lnTo>
                  <a:pt x="1646767" y="367667"/>
                </a:lnTo>
                <a:lnTo>
                  <a:pt x="1619457" y="324876"/>
                </a:lnTo>
                <a:lnTo>
                  <a:pt x="1604924" y="278073"/>
                </a:lnTo>
                <a:lnTo>
                  <a:pt x="1599749" y="210846"/>
                </a:lnTo>
                <a:lnTo>
                  <a:pt x="1599941" y="180521"/>
                </a:lnTo>
                <a:lnTo>
                  <a:pt x="1612015" y="120317"/>
                </a:lnTo>
                <a:lnTo>
                  <a:pt x="1625558" y="82717"/>
                </a:lnTo>
                <a:lnTo>
                  <a:pt x="1660264" y="38571"/>
                </a:lnTo>
                <a:lnTo>
                  <a:pt x="1701084" y="13725"/>
                </a:lnTo>
                <a:lnTo>
                  <a:pt x="1749174" y="214"/>
                </a:lnTo>
                <a:lnTo>
                  <a:pt x="1772632" y="0"/>
                </a:lnTo>
                <a:lnTo>
                  <a:pt x="1795757" y="214"/>
                </a:lnTo>
                <a:lnTo>
                  <a:pt x="1843888" y="13725"/>
                </a:lnTo>
                <a:lnTo>
                  <a:pt x="1884996" y="38571"/>
                </a:lnTo>
                <a:lnTo>
                  <a:pt x="1889484" y="43804"/>
                </a:lnTo>
                <a:lnTo>
                  <a:pt x="1772632" y="43804"/>
                </a:lnTo>
                <a:lnTo>
                  <a:pt x="1757091" y="43950"/>
                </a:lnTo>
                <a:lnTo>
                  <a:pt x="1711073" y="58826"/>
                </a:lnTo>
                <a:lnTo>
                  <a:pt x="1676476" y="90529"/>
                </a:lnTo>
                <a:lnTo>
                  <a:pt x="1656011" y="136725"/>
                </a:lnTo>
                <a:lnTo>
                  <a:pt x="1652437" y="160982"/>
                </a:lnTo>
                <a:lnTo>
                  <a:pt x="1652452" y="262664"/>
                </a:lnTo>
                <a:lnTo>
                  <a:pt x="1666392" y="314080"/>
                </a:lnTo>
                <a:lnTo>
                  <a:pt x="1695531" y="351953"/>
                </a:lnTo>
                <a:lnTo>
                  <a:pt x="1737397" y="373946"/>
                </a:lnTo>
                <a:lnTo>
                  <a:pt x="1889639" y="377889"/>
                </a:lnTo>
                <a:lnTo>
                  <a:pt x="1884996" y="383246"/>
                </a:lnTo>
                <a:lnTo>
                  <a:pt x="1843888" y="407968"/>
                </a:lnTo>
                <a:lnTo>
                  <a:pt x="1795757" y="421479"/>
                </a:lnTo>
                <a:lnTo>
                  <a:pt x="1772632" y="421693"/>
                </a:lnTo>
                <a:close/>
              </a:path>
              <a:path w="2712085" h="422275">
                <a:moveTo>
                  <a:pt x="1889639" y="377889"/>
                </a:moveTo>
                <a:lnTo>
                  <a:pt x="1772632" y="377889"/>
                </a:lnTo>
                <a:lnTo>
                  <a:pt x="1788174" y="377743"/>
                </a:lnTo>
                <a:lnTo>
                  <a:pt x="1798404" y="376720"/>
                </a:lnTo>
                <a:lnTo>
                  <a:pt x="1834192" y="362867"/>
                </a:lnTo>
                <a:lnTo>
                  <a:pt x="1868788" y="331164"/>
                </a:lnTo>
                <a:lnTo>
                  <a:pt x="1889253" y="284968"/>
                </a:lnTo>
                <a:lnTo>
                  <a:pt x="1892827" y="160982"/>
                </a:lnTo>
                <a:lnTo>
                  <a:pt x="1892812" y="159029"/>
                </a:lnTo>
                <a:lnTo>
                  <a:pt x="1878872" y="107613"/>
                </a:lnTo>
                <a:lnTo>
                  <a:pt x="1849733" y="69740"/>
                </a:lnTo>
                <a:lnTo>
                  <a:pt x="1807868" y="47747"/>
                </a:lnTo>
                <a:lnTo>
                  <a:pt x="1772632" y="43804"/>
                </a:lnTo>
                <a:lnTo>
                  <a:pt x="1889484" y="43804"/>
                </a:lnTo>
                <a:lnTo>
                  <a:pt x="1919707" y="82717"/>
                </a:lnTo>
                <a:lnTo>
                  <a:pt x="1933250" y="120317"/>
                </a:lnTo>
                <a:lnTo>
                  <a:pt x="1943982" y="160982"/>
                </a:lnTo>
                <a:lnTo>
                  <a:pt x="1945515" y="210846"/>
                </a:lnTo>
                <a:lnTo>
                  <a:pt x="1945323" y="241177"/>
                </a:lnTo>
                <a:lnTo>
                  <a:pt x="1933250" y="301668"/>
                </a:lnTo>
                <a:lnTo>
                  <a:pt x="1919707" y="339486"/>
                </a:lnTo>
                <a:lnTo>
                  <a:pt x="1898498" y="367667"/>
                </a:lnTo>
                <a:lnTo>
                  <a:pt x="1889639" y="377889"/>
                </a:lnTo>
                <a:close/>
              </a:path>
              <a:path w="2712085" h="422275">
                <a:moveTo>
                  <a:pt x="2081602" y="414685"/>
                </a:moveTo>
                <a:lnTo>
                  <a:pt x="2033709" y="414685"/>
                </a:lnTo>
                <a:lnTo>
                  <a:pt x="2033709" y="7008"/>
                </a:lnTo>
                <a:lnTo>
                  <a:pt x="2090363" y="7008"/>
                </a:lnTo>
                <a:lnTo>
                  <a:pt x="2131268" y="75344"/>
                </a:lnTo>
                <a:lnTo>
                  <a:pt x="2081602" y="75344"/>
                </a:lnTo>
                <a:lnTo>
                  <a:pt x="2081602" y="414685"/>
                </a:lnTo>
                <a:close/>
              </a:path>
              <a:path w="2712085" h="422275">
                <a:moveTo>
                  <a:pt x="2338006" y="346349"/>
                </a:moveTo>
                <a:lnTo>
                  <a:pt x="2290112" y="346349"/>
                </a:lnTo>
                <a:lnTo>
                  <a:pt x="2290112" y="7008"/>
                </a:lnTo>
                <a:lnTo>
                  <a:pt x="2338006" y="7008"/>
                </a:lnTo>
                <a:lnTo>
                  <a:pt x="2338006" y="346349"/>
                </a:lnTo>
                <a:close/>
              </a:path>
              <a:path w="2712085" h="422275">
                <a:moveTo>
                  <a:pt x="2338006" y="414685"/>
                </a:moveTo>
                <a:lnTo>
                  <a:pt x="2281352" y="414685"/>
                </a:lnTo>
                <a:lnTo>
                  <a:pt x="2132415" y="165874"/>
                </a:lnTo>
                <a:lnTo>
                  <a:pt x="2083354" y="75344"/>
                </a:lnTo>
                <a:lnTo>
                  <a:pt x="2131268" y="75344"/>
                </a:lnTo>
                <a:lnTo>
                  <a:pt x="2239299" y="255819"/>
                </a:lnTo>
                <a:lnTo>
                  <a:pt x="2288360" y="346349"/>
                </a:lnTo>
                <a:lnTo>
                  <a:pt x="2338006" y="346349"/>
                </a:lnTo>
                <a:lnTo>
                  <a:pt x="2338006" y="414685"/>
                </a:lnTo>
                <a:close/>
              </a:path>
              <a:path w="2712085" h="422275">
                <a:moveTo>
                  <a:pt x="2450730" y="139007"/>
                </a:moveTo>
                <a:lnTo>
                  <a:pt x="2422111" y="108051"/>
                </a:lnTo>
                <a:lnTo>
                  <a:pt x="2530163" y="7008"/>
                </a:lnTo>
                <a:lnTo>
                  <a:pt x="2606675" y="7008"/>
                </a:lnTo>
                <a:lnTo>
                  <a:pt x="2606675" y="43220"/>
                </a:lnTo>
                <a:lnTo>
                  <a:pt x="2553525" y="43220"/>
                </a:lnTo>
                <a:lnTo>
                  <a:pt x="2450730" y="139007"/>
                </a:lnTo>
                <a:close/>
              </a:path>
              <a:path w="2712085" h="422275">
                <a:moveTo>
                  <a:pt x="2606675" y="371464"/>
                </a:moveTo>
                <a:lnTo>
                  <a:pt x="2557614" y="371464"/>
                </a:lnTo>
                <a:lnTo>
                  <a:pt x="2557614" y="43220"/>
                </a:lnTo>
                <a:lnTo>
                  <a:pt x="2606675" y="43220"/>
                </a:lnTo>
                <a:lnTo>
                  <a:pt x="2606675" y="371464"/>
                </a:lnTo>
                <a:close/>
              </a:path>
              <a:path w="2712085" h="422275">
                <a:moveTo>
                  <a:pt x="2711806" y="414685"/>
                </a:moveTo>
                <a:lnTo>
                  <a:pt x="2443721" y="414685"/>
                </a:lnTo>
                <a:lnTo>
                  <a:pt x="2443721" y="371464"/>
                </a:lnTo>
                <a:lnTo>
                  <a:pt x="2711806" y="371464"/>
                </a:lnTo>
                <a:lnTo>
                  <a:pt x="2711806" y="414685"/>
                </a:lnTo>
                <a:close/>
              </a:path>
            </a:pathLst>
          </a:custGeom>
          <a:solidFill>
            <a:srgbClr val="4033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61393" y="2178305"/>
            <a:ext cx="2097405" cy="422275"/>
          </a:xfrm>
          <a:custGeom>
            <a:avLst/>
            <a:gdLst/>
            <a:ahLst/>
            <a:cxnLst/>
            <a:rect l="l" t="t" r="r" b="b"/>
            <a:pathLst>
              <a:path w="2097405" h="422275">
                <a:moveTo>
                  <a:pt x="148352" y="414685"/>
                </a:moveTo>
                <a:lnTo>
                  <a:pt x="0" y="414685"/>
                </a:lnTo>
                <a:lnTo>
                  <a:pt x="0" y="7008"/>
                </a:lnTo>
                <a:lnTo>
                  <a:pt x="148352" y="7008"/>
                </a:lnTo>
                <a:lnTo>
                  <a:pt x="171819" y="7209"/>
                </a:lnTo>
                <a:lnTo>
                  <a:pt x="220483" y="19858"/>
                </a:lnTo>
                <a:lnTo>
                  <a:pt x="262125" y="43225"/>
                </a:lnTo>
                <a:lnTo>
                  <a:pt x="289503" y="73400"/>
                </a:lnTo>
                <a:lnTo>
                  <a:pt x="290866" y="75344"/>
                </a:lnTo>
                <a:lnTo>
                  <a:pt x="77096" y="75344"/>
                </a:lnTo>
                <a:lnTo>
                  <a:pt x="77096" y="346349"/>
                </a:lnTo>
                <a:lnTo>
                  <a:pt x="290866" y="346349"/>
                </a:lnTo>
                <a:lnTo>
                  <a:pt x="289503" y="348293"/>
                </a:lnTo>
                <a:lnTo>
                  <a:pt x="262125" y="378468"/>
                </a:lnTo>
                <a:lnTo>
                  <a:pt x="220483" y="401835"/>
                </a:lnTo>
                <a:lnTo>
                  <a:pt x="171819" y="414484"/>
                </a:lnTo>
                <a:lnTo>
                  <a:pt x="148352" y="414685"/>
                </a:lnTo>
                <a:close/>
              </a:path>
              <a:path w="2097405" h="422275">
                <a:moveTo>
                  <a:pt x="290866" y="346349"/>
                </a:moveTo>
                <a:lnTo>
                  <a:pt x="148352" y="346349"/>
                </a:lnTo>
                <a:lnTo>
                  <a:pt x="173736" y="345952"/>
                </a:lnTo>
                <a:lnTo>
                  <a:pt x="189346" y="343173"/>
                </a:lnTo>
                <a:lnTo>
                  <a:pt x="231667" y="305433"/>
                </a:lnTo>
                <a:lnTo>
                  <a:pt x="242386" y="242970"/>
                </a:lnTo>
                <a:lnTo>
                  <a:pt x="242386" y="178723"/>
                </a:lnTo>
                <a:lnTo>
                  <a:pt x="239210" y="129552"/>
                </a:lnTo>
                <a:lnTo>
                  <a:pt x="201615" y="86062"/>
                </a:lnTo>
                <a:lnTo>
                  <a:pt x="148352" y="75344"/>
                </a:lnTo>
                <a:lnTo>
                  <a:pt x="290866" y="75344"/>
                </a:lnTo>
                <a:lnTo>
                  <a:pt x="311597" y="121777"/>
                </a:lnTo>
                <a:lnTo>
                  <a:pt x="322585" y="161603"/>
                </a:lnTo>
                <a:lnTo>
                  <a:pt x="324155" y="210846"/>
                </a:lnTo>
                <a:lnTo>
                  <a:pt x="323959" y="240821"/>
                </a:lnTo>
                <a:lnTo>
                  <a:pt x="311597" y="299916"/>
                </a:lnTo>
                <a:lnTo>
                  <a:pt x="297726" y="336566"/>
                </a:lnTo>
                <a:lnTo>
                  <a:pt x="290866" y="346349"/>
                </a:lnTo>
                <a:close/>
              </a:path>
              <a:path w="2097405" h="422275">
                <a:moveTo>
                  <a:pt x="671088" y="414685"/>
                </a:moveTo>
                <a:lnTo>
                  <a:pt x="402419" y="414685"/>
                </a:lnTo>
                <a:lnTo>
                  <a:pt x="402419" y="7008"/>
                </a:lnTo>
                <a:lnTo>
                  <a:pt x="671088" y="7008"/>
                </a:lnTo>
                <a:lnTo>
                  <a:pt x="671088" y="75344"/>
                </a:lnTo>
                <a:lnTo>
                  <a:pt x="479516" y="75344"/>
                </a:lnTo>
                <a:lnTo>
                  <a:pt x="479516" y="174050"/>
                </a:lnTo>
                <a:lnTo>
                  <a:pt x="648894" y="174050"/>
                </a:lnTo>
                <a:lnTo>
                  <a:pt x="648894" y="242386"/>
                </a:lnTo>
                <a:lnTo>
                  <a:pt x="479516" y="242386"/>
                </a:lnTo>
                <a:lnTo>
                  <a:pt x="479516" y="346349"/>
                </a:lnTo>
                <a:lnTo>
                  <a:pt x="671088" y="346349"/>
                </a:lnTo>
                <a:lnTo>
                  <a:pt x="671088" y="414685"/>
                </a:lnTo>
                <a:close/>
              </a:path>
              <a:path w="2097405" h="422275">
                <a:moveTo>
                  <a:pt x="1018368" y="353942"/>
                </a:moveTo>
                <a:lnTo>
                  <a:pt x="884272" y="353942"/>
                </a:lnTo>
                <a:lnTo>
                  <a:pt x="905152" y="353700"/>
                </a:lnTo>
                <a:lnTo>
                  <a:pt x="917709" y="352007"/>
                </a:lnTo>
                <a:lnTo>
                  <a:pt x="948473" y="329106"/>
                </a:lnTo>
                <a:lnTo>
                  <a:pt x="956040" y="292031"/>
                </a:lnTo>
                <a:lnTo>
                  <a:pt x="955929" y="284685"/>
                </a:lnTo>
                <a:lnTo>
                  <a:pt x="930194" y="251439"/>
                </a:lnTo>
                <a:lnTo>
                  <a:pt x="862077" y="238881"/>
                </a:lnTo>
                <a:lnTo>
                  <a:pt x="791506" y="226187"/>
                </a:lnTo>
                <a:lnTo>
                  <a:pt x="755267" y="209605"/>
                </a:lnTo>
                <a:lnTo>
                  <a:pt x="741915" y="178020"/>
                </a:lnTo>
                <a:lnTo>
                  <a:pt x="740008" y="120317"/>
                </a:lnTo>
                <a:lnTo>
                  <a:pt x="740168" y="104100"/>
                </a:lnTo>
                <a:lnTo>
                  <a:pt x="756439" y="57594"/>
                </a:lnTo>
                <a:lnTo>
                  <a:pt x="791291" y="23458"/>
                </a:lnTo>
                <a:lnTo>
                  <a:pt x="842397" y="3572"/>
                </a:lnTo>
                <a:lnTo>
                  <a:pt x="887776" y="0"/>
                </a:lnTo>
                <a:lnTo>
                  <a:pt x="914990" y="237"/>
                </a:lnTo>
                <a:lnTo>
                  <a:pt x="968377" y="15185"/>
                </a:lnTo>
                <a:lnTo>
                  <a:pt x="1012647" y="42700"/>
                </a:lnTo>
                <a:lnTo>
                  <a:pt x="1027367" y="60158"/>
                </a:lnTo>
                <a:lnTo>
                  <a:pt x="1019328" y="67751"/>
                </a:lnTo>
                <a:lnTo>
                  <a:pt x="883688" y="67751"/>
                </a:lnTo>
                <a:lnTo>
                  <a:pt x="864181" y="67947"/>
                </a:lnTo>
                <a:lnTo>
                  <a:pt x="824127" y="87924"/>
                </a:lnTo>
                <a:lnTo>
                  <a:pt x="817176" y="120317"/>
                </a:lnTo>
                <a:lnTo>
                  <a:pt x="817314" y="129324"/>
                </a:lnTo>
                <a:lnTo>
                  <a:pt x="846015" y="160471"/>
                </a:lnTo>
                <a:lnTo>
                  <a:pt x="947976" y="180325"/>
                </a:lnTo>
                <a:lnTo>
                  <a:pt x="969581" y="186717"/>
                </a:lnTo>
                <a:lnTo>
                  <a:pt x="1003129" y="212891"/>
                </a:lnTo>
                <a:lnTo>
                  <a:pt x="1028937" y="244029"/>
                </a:lnTo>
                <a:lnTo>
                  <a:pt x="1032510" y="284685"/>
                </a:lnTo>
                <a:lnTo>
                  <a:pt x="1032464" y="309284"/>
                </a:lnTo>
                <a:lnTo>
                  <a:pt x="1031346" y="320541"/>
                </a:lnTo>
                <a:lnTo>
                  <a:pt x="1028312" y="330757"/>
                </a:lnTo>
                <a:lnTo>
                  <a:pt x="1022403" y="344889"/>
                </a:lnTo>
                <a:lnTo>
                  <a:pt x="1018368" y="353942"/>
                </a:lnTo>
                <a:close/>
              </a:path>
              <a:path w="2097405" h="422275">
                <a:moveTo>
                  <a:pt x="974801" y="109803"/>
                </a:moveTo>
                <a:lnTo>
                  <a:pt x="938005" y="79432"/>
                </a:lnTo>
                <a:lnTo>
                  <a:pt x="883688" y="67751"/>
                </a:lnTo>
                <a:lnTo>
                  <a:pt x="1019328" y="67751"/>
                </a:lnTo>
                <a:lnTo>
                  <a:pt x="974801" y="109803"/>
                </a:lnTo>
                <a:close/>
              </a:path>
              <a:path w="2097405" h="422275">
                <a:moveTo>
                  <a:pt x="879599" y="421693"/>
                </a:moveTo>
                <a:lnTo>
                  <a:pt x="829041" y="419357"/>
                </a:lnTo>
                <a:lnTo>
                  <a:pt x="790529" y="403003"/>
                </a:lnTo>
                <a:lnTo>
                  <a:pt x="755303" y="382853"/>
                </a:lnTo>
                <a:lnTo>
                  <a:pt x="727743" y="353942"/>
                </a:lnTo>
                <a:lnTo>
                  <a:pt x="779724" y="303713"/>
                </a:lnTo>
                <a:lnTo>
                  <a:pt x="792286" y="318095"/>
                </a:lnTo>
                <a:lnTo>
                  <a:pt x="801371" y="326783"/>
                </a:lnTo>
                <a:lnTo>
                  <a:pt x="842260" y="348521"/>
                </a:lnTo>
                <a:lnTo>
                  <a:pt x="884272" y="353942"/>
                </a:lnTo>
                <a:lnTo>
                  <a:pt x="1018368" y="353942"/>
                </a:lnTo>
                <a:lnTo>
                  <a:pt x="1016188" y="358834"/>
                </a:lnTo>
                <a:lnTo>
                  <a:pt x="980861" y="395880"/>
                </a:lnTo>
                <a:lnTo>
                  <a:pt x="944722" y="412348"/>
                </a:lnTo>
                <a:lnTo>
                  <a:pt x="901314" y="421547"/>
                </a:lnTo>
                <a:lnTo>
                  <a:pt x="879599" y="421693"/>
                </a:lnTo>
                <a:close/>
              </a:path>
              <a:path w="2097405" h="422275">
                <a:moveTo>
                  <a:pt x="1277930" y="68919"/>
                </a:moveTo>
                <a:lnTo>
                  <a:pt x="1092782" y="68919"/>
                </a:lnTo>
                <a:lnTo>
                  <a:pt x="1092782" y="7008"/>
                </a:lnTo>
                <a:lnTo>
                  <a:pt x="1277930" y="7008"/>
                </a:lnTo>
                <a:lnTo>
                  <a:pt x="1277930" y="68919"/>
                </a:lnTo>
                <a:close/>
              </a:path>
              <a:path w="2097405" h="422275">
                <a:moveTo>
                  <a:pt x="1223613" y="352774"/>
                </a:moveTo>
                <a:lnTo>
                  <a:pt x="1146516" y="352774"/>
                </a:lnTo>
                <a:lnTo>
                  <a:pt x="1146516" y="68919"/>
                </a:lnTo>
                <a:lnTo>
                  <a:pt x="1223613" y="68919"/>
                </a:lnTo>
                <a:lnTo>
                  <a:pt x="1223613" y="352774"/>
                </a:lnTo>
                <a:close/>
              </a:path>
              <a:path w="2097405" h="422275">
                <a:moveTo>
                  <a:pt x="1277930" y="414685"/>
                </a:moveTo>
                <a:lnTo>
                  <a:pt x="1092782" y="414685"/>
                </a:lnTo>
                <a:lnTo>
                  <a:pt x="1092782" y="352774"/>
                </a:lnTo>
                <a:lnTo>
                  <a:pt x="1277930" y="352774"/>
                </a:lnTo>
                <a:lnTo>
                  <a:pt x="1277930" y="414685"/>
                </a:lnTo>
                <a:close/>
              </a:path>
              <a:path w="2097405" h="422275">
                <a:moveTo>
                  <a:pt x="1507467" y="421693"/>
                </a:moveTo>
                <a:lnTo>
                  <a:pt x="1458885" y="416026"/>
                </a:lnTo>
                <a:lnTo>
                  <a:pt x="1422514" y="400078"/>
                </a:lnTo>
                <a:lnTo>
                  <a:pt x="1387442" y="368252"/>
                </a:lnTo>
                <a:lnTo>
                  <a:pt x="1359886" y="325583"/>
                </a:lnTo>
                <a:lnTo>
                  <a:pt x="1344678" y="279118"/>
                </a:lnTo>
                <a:lnTo>
                  <a:pt x="1339257" y="212015"/>
                </a:lnTo>
                <a:lnTo>
                  <a:pt x="1339462" y="181684"/>
                </a:lnTo>
                <a:lnTo>
                  <a:pt x="1352399" y="121193"/>
                </a:lnTo>
                <a:lnTo>
                  <a:pt x="1366891" y="83338"/>
                </a:lnTo>
                <a:lnTo>
                  <a:pt x="1403851" y="39150"/>
                </a:lnTo>
                <a:lnTo>
                  <a:pt x="1446725" y="14017"/>
                </a:lnTo>
                <a:lnTo>
                  <a:pt x="1496744" y="219"/>
                </a:lnTo>
                <a:lnTo>
                  <a:pt x="1520901" y="0"/>
                </a:lnTo>
                <a:lnTo>
                  <a:pt x="1553243" y="374"/>
                </a:lnTo>
                <a:lnTo>
                  <a:pt x="1591207" y="10102"/>
                </a:lnTo>
                <a:lnTo>
                  <a:pt x="1636983" y="38493"/>
                </a:lnTo>
                <a:lnTo>
                  <a:pt x="1662599" y="68335"/>
                </a:lnTo>
                <a:lnTo>
                  <a:pt x="1520901" y="68335"/>
                </a:lnTo>
                <a:lnTo>
                  <a:pt x="1494139" y="68768"/>
                </a:lnTo>
                <a:lnTo>
                  <a:pt x="1448185" y="96078"/>
                </a:lnTo>
                <a:lnTo>
                  <a:pt x="1424421" y="127143"/>
                </a:lnTo>
                <a:lnTo>
                  <a:pt x="1421026" y="178139"/>
                </a:lnTo>
                <a:lnTo>
                  <a:pt x="1421026" y="243554"/>
                </a:lnTo>
                <a:lnTo>
                  <a:pt x="1424457" y="294075"/>
                </a:lnTo>
                <a:lnTo>
                  <a:pt x="1448477" y="325323"/>
                </a:lnTo>
                <a:lnTo>
                  <a:pt x="1478264" y="349854"/>
                </a:lnTo>
                <a:lnTo>
                  <a:pt x="1522069" y="353358"/>
                </a:lnTo>
                <a:lnTo>
                  <a:pt x="1614004" y="353358"/>
                </a:lnTo>
                <a:lnTo>
                  <a:pt x="1610879" y="369141"/>
                </a:lnTo>
                <a:lnTo>
                  <a:pt x="1581351" y="401543"/>
                </a:lnTo>
                <a:lnTo>
                  <a:pt x="1534576" y="421378"/>
                </a:lnTo>
                <a:lnTo>
                  <a:pt x="1507467" y="421693"/>
                </a:lnTo>
                <a:close/>
              </a:path>
              <a:path w="2097405" h="422275">
                <a:moveTo>
                  <a:pt x="1612599" y="129662"/>
                </a:moveTo>
                <a:lnTo>
                  <a:pt x="1592435" y="96397"/>
                </a:lnTo>
                <a:lnTo>
                  <a:pt x="1555835" y="70525"/>
                </a:lnTo>
                <a:lnTo>
                  <a:pt x="1520901" y="68335"/>
                </a:lnTo>
                <a:lnTo>
                  <a:pt x="1662599" y="68335"/>
                </a:lnTo>
                <a:lnTo>
                  <a:pt x="1675094" y="92866"/>
                </a:lnTo>
                <a:lnTo>
                  <a:pt x="1612599" y="129662"/>
                </a:lnTo>
                <a:close/>
              </a:path>
              <a:path w="2097405" h="422275">
                <a:moveTo>
                  <a:pt x="1614004" y="353358"/>
                </a:moveTo>
                <a:lnTo>
                  <a:pt x="1522069" y="353358"/>
                </a:lnTo>
                <a:lnTo>
                  <a:pt x="1532783" y="353289"/>
                </a:lnTo>
                <a:lnTo>
                  <a:pt x="1539883" y="352810"/>
                </a:lnTo>
                <a:lnTo>
                  <a:pt x="1576396" y="340969"/>
                </a:lnTo>
                <a:lnTo>
                  <a:pt x="1606138" y="306523"/>
                </a:lnTo>
                <a:lnTo>
                  <a:pt x="1609094" y="257572"/>
                </a:lnTo>
                <a:lnTo>
                  <a:pt x="1529078" y="257572"/>
                </a:lnTo>
                <a:lnTo>
                  <a:pt x="1529078" y="192740"/>
                </a:lnTo>
                <a:lnTo>
                  <a:pt x="1683270" y="192740"/>
                </a:lnTo>
                <a:lnTo>
                  <a:pt x="1683270" y="351606"/>
                </a:lnTo>
                <a:lnTo>
                  <a:pt x="1614351" y="351606"/>
                </a:lnTo>
                <a:lnTo>
                  <a:pt x="1614004" y="353358"/>
                </a:lnTo>
                <a:close/>
              </a:path>
              <a:path w="2097405" h="422275">
                <a:moveTo>
                  <a:pt x="1683270" y="414685"/>
                </a:moveTo>
                <a:lnTo>
                  <a:pt x="1616687" y="414685"/>
                </a:lnTo>
                <a:lnTo>
                  <a:pt x="1616687" y="351606"/>
                </a:lnTo>
                <a:lnTo>
                  <a:pt x="1683270" y="351606"/>
                </a:lnTo>
                <a:lnTo>
                  <a:pt x="1683270" y="414685"/>
                </a:lnTo>
                <a:close/>
              </a:path>
              <a:path w="2097405" h="422275">
                <a:moveTo>
                  <a:pt x="1845640" y="414685"/>
                </a:moveTo>
                <a:lnTo>
                  <a:pt x="1772632" y="414685"/>
                </a:lnTo>
                <a:lnTo>
                  <a:pt x="1772632" y="7008"/>
                </a:lnTo>
                <a:lnTo>
                  <a:pt x="1857321" y="7008"/>
                </a:lnTo>
                <a:lnTo>
                  <a:pt x="1924130" y="120901"/>
                </a:lnTo>
                <a:lnTo>
                  <a:pt x="1845640" y="120901"/>
                </a:lnTo>
                <a:lnTo>
                  <a:pt x="1845640" y="414685"/>
                </a:lnTo>
                <a:close/>
              </a:path>
              <a:path w="2097405" h="422275">
                <a:moveTo>
                  <a:pt x="2096787" y="300792"/>
                </a:moveTo>
                <a:lnTo>
                  <a:pt x="2023780" y="300792"/>
                </a:lnTo>
                <a:lnTo>
                  <a:pt x="2023780" y="7008"/>
                </a:lnTo>
                <a:lnTo>
                  <a:pt x="2096787" y="7008"/>
                </a:lnTo>
                <a:lnTo>
                  <a:pt x="2096787" y="300792"/>
                </a:lnTo>
                <a:close/>
              </a:path>
              <a:path w="2097405" h="422275">
                <a:moveTo>
                  <a:pt x="2096787" y="414685"/>
                </a:moveTo>
                <a:lnTo>
                  <a:pt x="2012098" y="414685"/>
                </a:lnTo>
                <a:lnTo>
                  <a:pt x="1889445" y="205590"/>
                </a:lnTo>
                <a:lnTo>
                  <a:pt x="1847392" y="120901"/>
                </a:lnTo>
                <a:lnTo>
                  <a:pt x="1924130" y="120901"/>
                </a:lnTo>
                <a:lnTo>
                  <a:pt x="1979975" y="216103"/>
                </a:lnTo>
                <a:lnTo>
                  <a:pt x="2022027" y="300792"/>
                </a:lnTo>
                <a:lnTo>
                  <a:pt x="2096787" y="300792"/>
                </a:lnTo>
                <a:lnTo>
                  <a:pt x="2096787" y="414685"/>
                </a:lnTo>
                <a:close/>
              </a:path>
            </a:pathLst>
          </a:custGeom>
          <a:solidFill>
            <a:srgbClr val="4033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31135" y="3028936"/>
            <a:ext cx="781050" cy="164465"/>
          </a:xfrm>
          <a:custGeom>
            <a:avLst/>
            <a:gdLst/>
            <a:ahLst/>
            <a:cxnLst/>
            <a:rect l="l" t="t" r="r" b="b"/>
            <a:pathLst>
              <a:path w="781050" h="164464">
                <a:moveTo>
                  <a:pt x="52794" y="163852"/>
                </a:moveTo>
                <a:lnTo>
                  <a:pt x="0" y="163852"/>
                </a:lnTo>
                <a:lnTo>
                  <a:pt x="0" y="669"/>
                </a:lnTo>
                <a:lnTo>
                  <a:pt x="56477" y="669"/>
                </a:lnTo>
                <a:lnTo>
                  <a:pt x="79525" y="983"/>
                </a:lnTo>
                <a:lnTo>
                  <a:pt x="117141" y="20760"/>
                </a:lnTo>
                <a:lnTo>
                  <a:pt x="131572" y="36275"/>
                </a:lnTo>
                <a:lnTo>
                  <a:pt x="44088" y="36275"/>
                </a:lnTo>
                <a:lnTo>
                  <a:pt x="44088" y="127689"/>
                </a:lnTo>
                <a:lnTo>
                  <a:pt x="129420" y="127689"/>
                </a:lnTo>
                <a:lnTo>
                  <a:pt x="129027" y="128337"/>
                </a:lnTo>
                <a:lnTo>
                  <a:pt x="116025" y="141752"/>
                </a:lnTo>
                <a:lnTo>
                  <a:pt x="102386" y="154529"/>
                </a:lnTo>
                <a:lnTo>
                  <a:pt x="91253" y="161090"/>
                </a:lnTo>
                <a:lnTo>
                  <a:pt x="76698" y="163507"/>
                </a:lnTo>
                <a:lnTo>
                  <a:pt x="52794" y="163852"/>
                </a:lnTo>
                <a:close/>
              </a:path>
              <a:path w="781050" h="164464">
                <a:moveTo>
                  <a:pt x="129420" y="127689"/>
                </a:moveTo>
                <a:lnTo>
                  <a:pt x="53910" y="127689"/>
                </a:lnTo>
                <a:lnTo>
                  <a:pt x="65672" y="127506"/>
                </a:lnTo>
                <a:lnTo>
                  <a:pt x="72662" y="126231"/>
                </a:lnTo>
                <a:lnTo>
                  <a:pt x="92753" y="80363"/>
                </a:lnTo>
                <a:lnTo>
                  <a:pt x="92614" y="67224"/>
                </a:lnTo>
                <a:lnTo>
                  <a:pt x="67516" y="36444"/>
                </a:lnTo>
                <a:lnTo>
                  <a:pt x="56924" y="36275"/>
                </a:lnTo>
                <a:lnTo>
                  <a:pt x="131572" y="36275"/>
                </a:lnTo>
                <a:lnTo>
                  <a:pt x="135844" y="43083"/>
                </a:lnTo>
                <a:lnTo>
                  <a:pt x="138182" y="56547"/>
                </a:lnTo>
                <a:lnTo>
                  <a:pt x="138516" y="78801"/>
                </a:lnTo>
                <a:lnTo>
                  <a:pt x="138155" y="102819"/>
                </a:lnTo>
                <a:lnTo>
                  <a:pt x="135704" y="117308"/>
                </a:lnTo>
                <a:lnTo>
                  <a:pt x="129420" y="127689"/>
                </a:lnTo>
                <a:close/>
              </a:path>
              <a:path w="781050" h="164464">
                <a:moveTo>
                  <a:pt x="264642" y="163852"/>
                </a:moveTo>
                <a:lnTo>
                  <a:pt x="167759" y="163852"/>
                </a:lnTo>
                <a:lnTo>
                  <a:pt x="167759" y="669"/>
                </a:lnTo>
                <a:lnTo>
                  <a:pt x="264642" y="669"/>
                </a:lnTo>
                <a:lnTo>
                  <a:pt x="264642" y="36052"/>
                </a:lnTo>
                <a:lnTo>
                  <a:pt x="211848" y="36052"/>
                </a:lnTo>
                <a:lnTo>
                  <a:pt x="211848" y="61723"/>
                </a:lnTo>
                <a:lnTo>
                  <a:pt x="260736" y="61723"/>
                </a:lnTo>
                <a:lnTo>
                  <a:pt x="260736" y="97106"/>
                </a:lnTo>
                <a:lnTo>
                  <a:pt x="211848" y="97106"/>
                </a:lnTo>
                <a:lnTo>
                  <a:pt x="211848" y="127912"/>
                </a:lnTo>
                <a:lnTo>
                  <a:pt x="264642" y="127912"/>
                </a:lnTo>
                <a:lnTo>
                  <a:pt x="264642" y="163852"/>
                </a:lnTo>
                <a:close/>
              </a:path>
              <a:path w="781050" h="164464">
                <a:moveTo>
                  <a:pt x="404944" y="36721"/>
                </a:moveTo>
                <a:lnTo>
                  <a:pt x="281273" y="36721"/>
                </a:lnTo>
                <a:lnTo>
                  <a:pt x="281273" y="669"/>
                </a:lnTo>
                <a:lnTo>
                  <a:pt x="404944" y="669"/>
                </a:lnTo>
                <a:lnTo>
                  <a:pt x="404944" y="36721"/>
                </a:lnTo>
                <a:close/>
              </a:path>
              <a:path w="781050" h="164464">
                <a:moveTo>
                  <a:pt x="365209" y="163852"/>
                </a:moveTo>
                <a:lnTo>
                  <a:pt x="321120" y="163852"/>
                </a:lnTo>
                <a:lnTo>
                  <a:pt x="321120" y="36721"/>
                </a:lnTo>
                <a:lnTo>
                  <a:pt x="365209" y="36721"/>
                </a:lnTo>
                <a:lnTo>
                  <a:pt x="365209" y="163852"/>
                </a:lnTo>
                <a:close/>
              </a:path>
              <a:path w="781050" h="164464">
                <a:moveTo>
                  <a:pt x="459078" y="163852"/>
                </a:moveTo>
                <a:lnTo>
                  <a:pt x="410636" y="163852"/>
                </a:lnTo>
                <a:lnTo>
                  <a:pt x="463877" y="0"/>
                </a:lnTo>
                <a:lnTo>
                  <a:pt x="522699" y="0"/>
                </a:lnTo>
                <a:lnTo>
                  <a:pt x="531550" y="26899"/>
                </a:lnTo>
                <a:lnTo>
                  <a:pt x="493567" y="26899"/>
                </a:lnTo>
                <a:lnTo>
                  <a:pt x="492563" y="32591"/>
                </a:lnTo>
                <a:lnTo>
                  <a:pt x="482408" y="74704"/>
                </a:lnTo>
                <a:lnTo>
                  <a:pt x="476490" y="97106"/>
                </a:lnTo>
                <a:lnTo>
                  <a:pt x="554649" y="97106"/>
                </a:lnTo>
                <a:lnTo>
                  <a:pt x="566548" y="133270"/>
                </a:lnTo>
                <a:lnTo>
                  <a:pt x="467338" y="133270"/>
                </a:lnTo>
                <a:lnTo>
                  <a:pt x="459078" y="163852"/>
                </a:lnTo>
                <a:close/>
              </a:path>
              <a:path w="781050" h="164464">
                <a:moveTo>
                  <a:pt x="554649" y="97106"/>
                </a:moveTo>
                <a:lnTo>
                  <a:pt x="511203" y="97106"/>
                </a:lnTo>
                <a:lnTo>
                  <a:pt x="504171" y="70318"/>
                </a:lnTo>
                <a:lnTo>
                  <a:pt x="501715" y="61389"/>
                </a:lnTo>
                <a:lnTo>
                  <a:pt x="494684" y="33038"/>
                </a:lnTo>
                <a:lnTo>
                  <a:pt x="493567" y="26899"/>
                </a:lnTo>
                <a:lnTo>
                  <a:pt x="531550" y="26899"/>
                </a:lnTo>
                <a:lnTo>
                  <a:pt x="554649" y="97106"/>
                </a:lnTo>
                <a:close/>
              </a:path>
              <a:path w="781050" h="164464">
                <a:moveTo>
                  <a:pt x="576610" y="163852"/>
                </a:moveTo>
                <a:lnTo>
                  <a:pt x="528392" y="163852"/>
                </a:lnTo>
                <a:lnTo>
                  <a:pt x="520355" y="133270"/>
                </a:lnTo>
                <a:lnTo>
                  <a:pt x="566548" y="133270"/>
                </a:lnTo>
                <a:lnTo>
                  <a:pt x="576610" y="163852"/>
                </a:lnTo>
                <a:close/>
              </a:path>
              <a:path w="781050" h="164464">
                <a:moveTo>
                  <a:pt x="638557" y="163852"/>
                </a:moveTo>
                <a:lnTo>
                  <a:pt x="594245" y="163852"/>
                </a:lnTo>
                <a:lnTo>
                  <a:pt x="594245" y="669"/>
                </a:lnTo>
                <a:lnTo>
                  <a:pt x="638557" y="669"/>
                </a:lnTo>
                <a:lnTo>
                  <a:pt x="638557" y="163852"/>
                </a:lnTo>
                <a:close/>
              </a:path>
              <a:path w="781050" h="164464">
                <a:moveTo>
                  <a:pt x="780757" y="163852"/>
                </a:moveTo>
                <a:lnTo>
                  <a:pt x="673828" y="163852"/>
                </a:lnTo>
                <a:lnTo>
                  <a:pt x="673828" y="669"/>
                </a:lnTo>
                <a:lnTo>
                  <a:pt x="717916" y="669"/>
                </a:lnTo>
                <a:lnTo>
                  <a:pt x="717916" y="128247"/>
                </a:lnTo>
                <a:lnTo>
                  <a:pt x="780757" y="128247"/>
                </a:lnTo>
                <a:lnTo>
                  <a:pt x="780757" y="163852"/>
                </a:lnTo>
                <a:close/>
              </a:path>
            </a:pathLst>
          </a:custGeom>
          <a:solidFill>
            <a:srgbClr val="22CB8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797291" y="3027262"/>
            <a:ext cx="576580" cy="168275"/>
          </a:xfrm>
          <a:custGeom>
            <a:avLst/>
            <a:gdLst/>
            <a:ahLst/>
            <a:cxnLst/>
            <a:rect l="l" t="t" r="r" b="b"/>
            <a:pathLst>
              <a:path w="576580" h="168275">
                <a:moveTo>
                  <a:pt x="44088" y="165527"/>
                </a:moveTo>
                <a:lnTo>
                  <a:pt x="0" y="165527"/>
                </a:lnTo>
                <a:lnTo>
                  <a:pt x="0" y="2343"/>
                </a:lnTo>
                <a:lnTo>
                  <a:pt x="56477" y="2343"/>
                </a:lnTo>
                <a:lnTo>
                  <a:pt x="74594" y="2554"/>
                </a:lnTo>
                <a:lnTo>
                  <a:pt x="111879" y="24046"/>
                </a:lnTo>
                <a:lnTo>
                  <a:pt x="117858" y="37949"/>
                </a:lnTo>
                <a:lnTo>
                  <a:pt x="44088" y="37949"/>
                </a:lnTo>
                <a:lnTo>
                  <a:pt x="44088" y="75452"/>
                </a:lnTo>
                <a:lnTo>
                  <a:pt x="117238" y="75452"/>
                </a:lnTo>
                <a:lnTo>
                  <a:pt x="116408" y="80035"/>
                </a:lnTo>
                <a:lnTo>
                  <a:pt x="84472" y="109530"/>
                </a:lnTo>
                <a:lnTo>
                  <a:pt x="56477" y="111393"/>
                </a:lnTo>
                <a:lnTo>
                  <a:pt x="44088" y="111393"/>
                </a:lnTo>
                <a:lnTo>
                  <a:pt x="44088" y="165527"/>
                </a:lnTo>
                <a:close/>
              </a:path>
              <a:path w="576580" h="168275">
                <a:moveTo>
                  <a:pt x="117238" y="75452"/>
                </a:moveTo>
                <a:lnTo>
                  <a:pt x="62058" y="75452"/>
                </a:lnTo>
                <a:lnTo>
                  <a:pt x="73778" y="64291"/>
                </a:lnTo>
                <a:lnTo>
                  <a:pt x="73778" y="37949"/>
                </a:lnTo>
                <a:lnTo>
                  <a:pt x="117858" y="37949"/>
                </a:lnTo>
                <a:lnTo>
                  <a:pt x="118182" y="39644"/>
                </a:lnTo>
                <a:lnTo>
                  <a:pt x="118425" y="54245"/>
                </a:lnTo>
                <a:lnTo>
                  <a:pt x="118173" y="70287"/>
                </a:lnTo>
                <a:lnTo>
                  <a:pt x="117238" y="75452"/>
                </a:lnTo>
                <a:close/>
              </a:path>
              <a:path w="576580" h="168275">
                <a:moveTo>
                  <a:pt x="175237" y="165527"/>
                </a:moveTo>
                <a:lnTo>
                  <a:pt x="126796" y="165527"/>
                </a:lnTo>
                <a:lnTo>
                  <a:pt x="180037" y="1674"/>
                </a:lnTo>
                <a:lnTo>
                  <a:pt x="238859" y="1674"/>
                </a:lnTo>
                <a:lnTo>
                  <a:pt x="247709" y="28573"/>
                </a:lnTo>
                <a:lnTo>
                  <a:pt x="209727" y="28573"/>
                </a:lnTo>
                <a:lnTo>
                  <a:pt x="208722" y="34266"/>
                </a:lnTo>
                <a:lnTo>
                  <a:pt x="198568" y="76378"/>
                </a:lnTo>
                <a:lnTo>
                  <a:pt x="192649" y="98780"/>
                </a:lnTo>
                <a:lnTo>
                  <a:pt x="270809" y="98780"/>
                </a:lnTo>
                <a:lnTo>
                  <a:pt x="282707" y="134944"/>
                </a:lnTo>
                <a:lnTo>
                  <a:pt x="183497" y="134944"/>
                </a:lnTo>
                <a:lnTo>
                  <a:pt x="175237" y="165527"/>
                </a:lnTo>
                <a:close/>
              </a:path>
              <a:path w="576580" h="168275">
                <a:moveTo>
                  <a:pt x="270809" y="98780"/>
                </a:moveTo>
                <a:lnTo>
                  <a:pt x="227362" y="98780"/>
                </a:lnTo>
                <a:lnTo>
                  <a:pt x="220330" y="71992"/>
                </a:lnTo>
                <a:lnTo>
                  <a:pt x="217875" y="63063"/>
                </a:lnTo>
                <a:lnTo>
                  <a:pt x="210843" y="34712"/>
                </a:lnTo>
                <a:lnTo>
                  <a:pt x="209727" y="28573"/>
                </a:lnTo>
                <a:lnTo>
                  <a:pt x="247709" y="28573"/>
                </a:lnTo>
                <a:lnTo>
                  <a:pt x="270809" y="98780"/>
                </a:lnTo>
                <a:close/>
              </a:path>
              <a:path w="576580" h="168275">
                <a:moveTo>
                  <a:pt x="292769" y="165527"/>
                </a:moveTo>
                <a:lnTo>
                  <a:pt x="244551" y="165527"/>
                </a:lnTo>
                <a:lnTo>
                  <a:pt x="236515" y="134944"/>
                </a:lnTo>
                <a:lnTo>
                  <a:pt x="282707" y="134944"/>
                </a:lnTo>
                <a:lnTo>
                  <a:pt x="292769" y="165527"/>
                </a:lnTo>
                <a:close/>
              </a:path>
              <a:path w="576580" h="168275">
                <a:moveTo>
                  <a:pt x="383290" y="167759"/>
                </a:moveTo>
                <a:lnTo>
                  <a:pt x="337466" y="158530"/>
                </a:lnTo>
                <a:lnTo>
                  <a:pt x="306952" y="121675"/>
                </a:lnTo>
                <a:lnTo>
                  <a:pt x="304378" y="83489"/>
                </a:lnTo>
                <a:lnTo>
                  <a:pt x="304730" y="60302"/>
                </a:lnTo>
                <a:lnTo>
                  <a:pt x="326924" y="21988"/>
                </a:lnTo>
                <a:lnTo>
                  <a:pt x="366258" y="343"/>
                </a:lnTo>
                <a:lnTo>
                  <a:pt x="390099" y="0"/>
                </a:lnTo>
                <a:lnTo>
                  <a:pt x="399218" y="45"/>
                </a:lnTo>
                <a:lnTo>
                  <a:pt x="405286" y="362"/>
                </a:lnTo>
                <a:lnTo>
                  <a:pt x="411030" y="1224"/>
                </a:lnTo>
                <a:lnTo>
                  <a:pt x="432848" y="5804"/>
                </a:lnTo>
                <a:lnTo>
                  <a:pt x="443005" y="10268"/>
                </a:lnTo>
                <a:lnTo>
                  <a:pt x="432564" y="36163"/>
                </a:lnTo>
                <a:lnTo>
                  <a:pt x="390322" y="36163"/>
                </a:lnTo>
                <a:lnTo>
                  <a:pt x="378994" y="36359"/>
                </a:lnTo>
                <a:lnTo>
                  <a:pt x="351236" y="62623"/>
                </a:lnTo>
                <a:lnTo>
                  <a:pt x="349917" y="84605"/>
                </a:lnTo>
                <a:lnTo>
                  <a:pt x="350066" y="98021"/>
                </a:lnTo>
                <a:lnTo>
                  <a:pt x="376436" y="131296"/>
                </a:lnTo>
                <a:lnTo>
                  <a:pt x="386974" y="131484"/>
                </a:lnTo>
                <a:lnTo>
                  <a:pt x="446354" y="131484"/>
                </a:lnTo>
                <a:lnTo>
                  <a:pt x="446354" y="157937"/>
                </a:lnTo>
                <a:lnTo>
                  <a:pt x="429233" y="163615"/>
                </a:lnTo>
                <a:lnTo>
                  <a:pt x="416957" y="166531"/>
                </a:lnTo>
                <a:lnTo>
                  <a:pt x="403613" y="167606"/>
                </a:lnTo>
                <a:lnTo>
                  <a:pt x="383290" y="167759"/>
                </a:lnTo>
                <a:close/>
              </a:path>
              <a:path w="576580" h="168275">
                <a:moveTo>
                  <a:pt x="429053" y="44869"/>
                </a:moveTo>
                <a:lnTo>
                  <a:pt x="418528" y="39836"/>
                </a:lnTo>
                <a:lnTo>
                  <a:pt x="410985" y="37251"/>
                </a:lnTo>
                <a:lnTo>
                  <a:pt x="402794" y="36299"/>
                </a:lnTo>
                <a:lnTo>
                  <a:pt x="390322" y="36163"/>
                </a:lnTo>
                <a:lnTo>
                  <a:pt x="432564" y="36163"/>
                </a:lnTo>
                <a:lnTo>
                  <a:pt x="429053" y="44869"/>
                </a:lnTo>
                <a:close/>
              </a:path>
              <a:path w="576580" h="168275">
                <a:moveTo>
                  <a:pt x="446354" y="131484"/>
                </a:moveTo>
                <a:lnTo>
                  <a:pt x="396796" y="131484"/>
                </a:lnTo>
                <a:lnTo>
                  <a:pt x="405056" y="129586"/>
                </a:lnTo>
                <a:lnTo>
                  <a:pt x="405056" y="104026"/>
                </a:lnTo>
                <a:lnTo>
                  <a:pt x="375924" y="104026"/>
                </a:lnTo>
                <a:lnTo>
                  <a:pt x="375924" y="69983"/>
                </a:lnTo>
                <a:lnTo>
                  <a:pt x="446354" y="69983"/>
                </a:lnTo>
                <a:lnTo>
                  <a:pt x="446354" y="131484"/>
                </a:lnTo>
                <a:close/>
              </a:path>
              <a:path w="576580" h="168275">
                <a:moveTo>
                  <a:pt x="576498" y="165527"/>
                </a:moveTo>
                <a:lnTo>
                  <a:pt x="479615" y="165527"/>
                </a:lnTo>
                <a:lnTo>
                  <a:pt x="479615" y="2343"/>
                </a:lnTo>
                <a:lnTo>
                  <a:pt x="576498" y="2343"/>
                </a:lnTo>
                <a:lnTo>
                  <a:pt x="576498" y="37726"/>
                </a:lnTo>
                <a:lnTo>
                  <a:pt x="523704" y="37726"/>
                </a:lnTo>
                <a:lnTo>
                  <a:pt x="523704" y="63398"/>
                </a:lnTo>
                <a:lnTo>
                  <a:pt x="572592" y="63398"/>
                </a:lnTo>
                <a:lnTo>
                  <a:pt x="572592" y="98780"/>
                </a:lnTo>
                <a:lnTo>
                  <a:pt x="523704" y="98780"/>
                </a:lnTo>
                <a:lnTo>
                  <a:pt x="523704" y="129586"/>
                </a:lnTo>
                <a:lnTo>
                  <a:pt x="576498" y="129586"/>
                </a:lnTo>
                <a:lnTo>
                  <a:pt x="576498" y="165527"/>
                </a:lnTo>
                <a:close/>
              </a:path>
            </a:pathLst>
          </a:custGeom>
          <a:solidFill>
            <a:srgbClr val="22CB8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889420" y="7425056"/>
            <a:ext cx="53340" cy="17780"/>
          </a:xfrm>
          <a:custGeom>
            <a:avLst/>
            <a:gdLst/>
            <a:ahLst/>
            <a:cxnLst/>
            <a:rect l="l" t="t" r="r" b="b"/>
            <a:pathLst>
              <a:path w="53340" h="17779">
                <a:moveTo>
                  <a:pt x="0" y="17474"/>
                </a:moveTo>
                <a:lnTo>
                  <a:pt x="0" y="0"/>
                </a:lnTo>
                <a:lnTo>
                  <a:pt x="53034" y="0"/>
                </a:lnTo>
                <a:lnTo>
                  <a:pt x="53034" y="17474"/>
                </a:lnTo>
                <a:lnTo>
                  <a:pt x="0" y="17474"/>
                </a:lnTo>
                <a:close/>
              </a:path>
            </a:pathLst>
          </a:custGeom>
          <a:solidFill>
            <a:srgbClr val="403322">
              <a:alpha val="76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022462" y="7339307"/>
            <a:ext cx="455930" cy="180340"/>
          </a:xfrm>
          <a:custGeom>
            <a:avLst/>
            <a:gdLst/>
            <a:ahLst/>
            <a:cxnLst/>
            <a:rect l="l" t="t" r="r" b="b"/>
            <a:pathLst>
              <a:path w="455930" h="180340">
                <a:moveTo>
                  <a:pt x="140815" y="176374"/>
                </a:moveTo>
                <a:lnTo>
                  <a:pt x="125372" y="176374"/>
                </a:lnTo>
                <a:lnTo>
                  <a:pt x="125372" y="0"/>
                </a:lnTo>
                <a:lnTo>
                  <a:pt x="140815" y="0"/>
                </a:lnTo>
                <a:lnTo>
                  <a:pt x="140815" y="176374"/>
                </a:lnTo>
                <a:close/>
              </a:path>
              <a:path w="455930" h="180340">
                <a:moveTo>
                  <a:pt x="84733" y="127201"/>
                </a:moveTo>
                <a:lnTo>
                  <a:pt x="0" y="127201"/>
                </a:lnTo>
                <a:lnTo>
                  <a:pt x="0" y="14020"/>
                </a:lnTo>
                <a:lnTo>
                  <a:pt x="84733" y="14020"/>
                </a:lnTo>
                <a:lnTo>
                  <a:pt x="84733" y="26821"/>
                </a:lnTo>
                <a:lnTo>
                  <a:pt x="15036" y="26821"/>
                </a:lnTo>
                <a:lnTo>
                  <a:pt x="15036" y="114399"/>
                </a:lnTo>
                <a:lnTo>
                  <a:pt x="84733" y="114399"/>
                </a:lnTo>
                <a:lnTo>
                  <a:pt x="84733" y="127201"/>
                </a:lnTo>
                <a:close/>
              </a:path>
              <a:path w="455930" h="180340">
                <a:moveTo>
                  <a:pt x="84733" y="114399"/>
                </a:moveTo>
                <a:lnTo>
                  <a:pt x="69493" y="114399"/>
                </a:lnTo>
                <a:lnTo>
                  <a:pt x="69493" y="26821"/>
                </a:lnTo>
                <a:lnTo>
                  <a:pt x="84733" y="26821"/>
                </a:lnTo>
                <a:lnTo>
                  <a:pt x="84733" y="114399"/>
                </a:lnTo>
                <a:close/>
              </a:path>
              <a:path w="455930" h="180340">
                <a:moveTo>
                  <a:pt x="323082" y="133906"/>
                </a:moveTo>
                <a:lnTo>
                  <a:pt x="307640" y="133906"/>
                </a:lnTo>
                <a:lnTo>
                  <a:pt x="307640" y="73354"/>
                </a:lnTo>
                <a:lnTo>
                  <a:pt x="270658" y="73354"/>
                </a:lnTo>
                <a:lnTo>
                  <a:pt x="270658" y="60755"/>
                </a:lnTo>
                <a:lnTo>
                  <a:pt x="307640" y="60755"/>
                </a:lnTo>
                <a:lnTo>
                  <a:pt x="307640" y="35965"/>
                </a:lnTo>
                <a:lnTo>
                  <a:pt x="270658" y="35965"/>
                </a:lnTo>
                <a:lnTo>
                  <a:pt x="270658" y="23367"/>
                </a:lnTo>
                <a:lnTo>
                  <a:pt x="307640" y="23367"/>
                </a:lnTo>
                <a:lnTo>
                  <a:pt x="307640" y="0"/>
                </a:lnTo>
                <a:lnTo>
                  <a:pt x="323082" y="0"/>
                </a:lnTo>
                <a:lnTo>
                  <a:pt x="323082" y="133906"/>
                </a:lnTo>
                <a:close/>
              </a:path>
              <a:path w="455930" h="180340">
                <a:moveTo>
                  <a:pt x="184299" y="108710"/>
                </a:moveTo>
                <a:lnTo>
                  <a:pt x="172920" y="98753"/>
                </a:lnTo>
                <a:lnTo>
                  <a:pt x="182932" y="89057"/>
                </a:lnTo>
                <a:lnTo>
                  <a:pt x="189011" y="82904"/>
                </a:lnTo>
                <a:lnTo>
                  <a:pt x="212543" y="47649"/>
                </a:lnTo>
                <a:lnTo>
                  <a:pt x="216607" y="8534"/>
                </a:lnTo>
                <a:lnTo>
                  <a:pt x="232050" y="8534"/>
                </a:lnTo>
                <a:lnTo>
                  <a:pt x="231939" y="34054"/>
                </a:lnTo>
                <a:lnTo>
                  <a:pt x="231161" y="41858"/>
                </a:lnTo>
                <a:lnTo>
                  <a:pt x="229050" y="48748"/>
                </a:lnTo>
                <a:lnTo>
                  <a:pt x="224938" y="58114"/>
                </a:lnTo>
                <a:lnTo>
                  <a:pt x="225751" y="58520"/>
                </a:lnTo>
                <a:lnTo>
                  <a:pt x="240153" y="58520"/>
                </a:lnTo>
                <a:lnTo>
                  <a:pt x="245380" y="63803"/>
                </a:lnTo>
                <a:lnTo>
                  <a:pt x="222297" y="63803"/>
                </a:lnTo>
                <a:lnTo>
                  <a:pt x="221281" y="65022"/>
                </a:lnTo>
                <a:lnTo>
                  <a:pt x="215998" y="74370"/>
                </a:lnTo>
                <a:lnTo>
                  <a:pt x="202458" y="89993"/>
                </a:lnTo>
                <a:lnTo>
                  <a:pt x="198332" y="94511"/>
                </a:lnTo>
                <a:lnTo>
                  <a:pt x="193006" y="99982"/>
                </a:lnTo>
                <a:lnTo>
                  <a:pt x="184299" y="108710"/>
                </a:lnTo>
                <a:close/>
              </a:path>
              <a:path w="455930" h="180340">
                <a:moveTo>
                  <a:pt x="240153" y="58520"/>
                </a:moveTo>
                <a:lnTo>
                  <a:pt x="225751" y="58520"/>
                </a:lnTo>
                <a:lnTo>
                  <a:pt x="229002" y="55879"/>
                </a:lnTo>
                <a:lnTo>
                  <a:pt x="231441" y="54050"/>
                </a:lnTo>
                <a:lnTo>
                  <a:pt x="235911" y="54050"/>
                </a:lnTo>
                <a:lnTo>
                  <a:pt x="237740" y="56082"/>
                </a:lnTo>
                <a:lnTo>
                  <a:pt x="240153" y="58520"/>
                </a:lnTo>
                <a:close/>
              </a:path>
              <a:path w="455930" h="180340">
                <a:moveTo>
                  <a:pt x="264968" y="105459"/>
                </a:moveTo>
                <a:lnTo>
                  <a:pt x="226158" y="65022"/>
                </a:lnTo>
                <a:lnTo>
                  <a:pt x="225142" y="63803"/>
                </a:lnTo>
                <a:lnTo>
                  <a:pt x="245380" y="63803"/>
                </a:lnTo>
                <a:lnTo>
                  <a:pt x="276144" y="94892"/>
                </a:lnTo>
                <a:lnTo>
                  <a:pt x="264968" y="105459"/>
                </a:lnTo>
                <a:close/>
              </a:path>
              <a:path w="455930" h="180340">
                <a:moveTo>
                  <a:pt x="326740" y="180235"/>
                </a:moveTo>
                <a:lnTo>
                  <a:pt x="215388" y="180235"/>
                </a:lnTo>
                <a:lnTo>
                  <a:pt x="210105" y="174952"/>
                </a:lnTo>
                <a:lnTo>
                  <a:pt x="210105" y="120292"/>
                </a:lnTo>
                <a:lnTo>
                  <a:pt x="225751" y="120292"/>
                </a:lnTo>
                <a:lnTo>
                  <a:pt x="225751" y="167434"/>
                </a:lnTo>
                <a:lnTo>
                  <a:pt x="326740" y="167434"/>
                </a:lnTo>
                <a:lnTo>
                  <a:pt x="326740" y="180235"/>
                </a:lnTo>
                <a:close/>
              </a:path>
              <a:path w="455930" h="180340">
                <a:moveTo>
                  <a:pt x="364738" y="60349"/>
                </a:moveTo>
                <a:lnTo>
                  <a:pt x="354781" y="49580"/>
                </a:lnTo>
                <a:lnTo>
                  <a:pt x="392373" y="14426"/>
                </a:lnTo>
                <a:lnTo>
                  <a:pt x="418991" y="14426"/>
                </a:lnTo>
                <a:lnTo>
                  <a:pt x="418991" y="27025"/>
                </a:lnTo>
                <a:lnTo>
                  <a:pt x="400500" y="27025"/>
                </a:lnTo>
                <a:lnTo>
                  <a:pt x="364738" y="60349"/>
                </a:lnTo>
                <a:close/>
              </a:path>
              <a:path w="455930" h="180340">
                <a:moveTo>
                  <a:pt x="418991" y="141221"/>
                </a:moveTo>
                <a:lnTo>
                  <a:pt x="401923" y="141221"/>
                </a:lnTo>
                <a:lnTo>
                  <a:pt x="401923" y="27025"/>
                </a:lnTo>
                <a:lnTo>
                  <a:pt x="418991" y="27025"/>
                </a:lnTo>
                <a:lnTo>
                  <a:pt x="418991" y="141221"/>
                </a:lnTo>
                <a:close/>
              </a:path>
              <a:path w="455930" h="180340">
                <a:moveTo>
                  <a:pt x="455567" y="156258"/>
                </a:moveTo>
                <a:lnTo>
                  <a:pt x="362299" y="156258"/>
                </a:lnTo>
                <a:lnTo>
                  <a:pt x="362299" y="141221"/>
                </a:lnTo>
                <a:lnTo>
                  <a:pt x="455567" y="141221"/>
                </a:lnTo>
                <a:lnTo>
                  <a:pt x="455567" y="156258"/>
                </a:lnTo>
                <a:close/>
              </a:path>
            </a:pathLst>
          </a:custGeom>
          <a:solidFill>
            <a:srgbClr val="403322">
              <a:alpha val="76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543889" y="7339307"/>
            <a:ext cx="876935" cy="186690"/>
          </a:xfrm>
          <a:custGeom>
            <a:avLst/>
            <a:gdLst/>
            <a:ahLst/>
            <a:cxnLst/>
            <a:rect l="l" t="t" r="r" b="b"/>
            <a:pathLst>
              <a:path w="876935" h="186690">
                <a:moveTo>
                  <a:pt x="143660" y="105052"/>
                </a:moveTo>
                <a:lnTo>
                  <a:pt x="128217" y="105052"/>
                </a:lnTo>
                <a:lnTo>
                  <a:pt x="128217" y="0"/>
                </a:lnTo>
                <a:lnTo>
                  <a:pt x="143660" y="0"/>
                </a:lnTo>
                <a:lnTo>
                  <a:pt x="143660" y="45516"/>
                </a:lnTo>
                <a:lnTo>
                  <a:pt x="171904" y="45516"/>
                </a:lnTo>
                <a:lnTo>
                  <a:pt x="171904" y="58520"/>
                </a:lnTo>
                <a:lnTo>
                  <a:pt x="143660" y="58520"/>
                </a:lnTo>
                <a:lnTo>
                  <a:pt x="143660" y="105052"/>
                </a:lnTo>
                <a:close/>
              </a:path>
              <a:path w="876935" h="186690">
                <a:moveTo>
                  <a:pt x="11379" y="99972"/>
                </a:moveTo>
                <a:lnTo>
                  <a:pt x="0" y="90016"/>
                </a:lnTo>
                <a:lnTo>
                  <a:pt x="10131" y="80916"/>
                </a:lnTo>
                <a:lnTo>
                  <a:pt x="16281" y="75132"/>
                </a:lnTo>
                <a:lnTo>
                  <a:pt x="40029" y="41858"/>
                </a:lnTo>
                <a:lnTo>
                  <a:pt x="44093" y="31089"/>
                </a:lnTo>
                <a:lnTo>
                  <a:pt x="44093" y="6502"/>
                </a:lnTo>
                <a:lnTo>
                  <a:pt x="59536" y="6502"/>
                </a:lnTo>
                <a:lnTo>
                  <a:pt x="59425" y="29215"/>
                </a:lnTo>
                <a:lnTo>
                  <a:pt x="58647" y="36372"/>
                </a:lnTo>
                <a:lnTo>
                  <a:pt x="56536" y="42918"/>
                </a:lnTo>
                <a:lnTo>
                  <a:pt x="52424" y="52018"/>
                </a:lnTo>
                <a:lnTo>
                  <a:pt x="53440" y="52831"/>
                </a:lnTo>
                <a:lnTo>
                  <a:pt x="68297" y="52831"/>
                </a:lnTo>
                <a:lnTo>
                  <a:pt x="73561" y="57707"/>
                </a:lnTo>
                <a:lnTo>
                  <a:pt x="49783" y="57707"/>
                </a:lnTo>
                <a:lnTo>
                  <a:pt x="48564" y="59130"/>
                </a:lnTo>
                <a:lnTo>
                  <a:pt x="43280" y="67867"/>
                </a:lnTo>
                <a:lnTo>
                  <a:pt x="29423" y="82670"/>
                </a:lnTo>
                <a:lnTo>
                  <a:pt x="25259" y="86904"/>
                </a:lnTo>
                <a:lnTo>
                  <a:pt x="19972" y="91957"/>
                </a:lnTo>
                <a:lnTo>
                  <a:pt x="11379" y="99972"/>
                </a:lnTo>
                <a:close/>
              </a:path>
              <a:path w="876935" h="186690">
                <a:moveTo>
                  <a:pt x="68297" y="52831"/>
                </a:moveTo>
                <a:lnTo>
                  <a:pt x="53440" y="52831"/>
                </a:lnTo>
                <a:lnTo>
                  <a:pt x="56691" y="49986"/>
                </a:lnTo>
                <a:lnTo>
                  <a:pt x="58927" y="48157"/>
                </a:lnTo>
                <a:lnTo>
                  <a:pt x="63397" y="48157"/>
                </a:lnTo>
                <a:lnTo>
                  <a:pt x="65226" y="49986"/>
                </a:lnTo>
                <a:lnTo>
                  <a:pt x="68297" y="52831"/>
                </a:lnTo>
                <a:close/>
              </a:path>
              <a:path w="876935" h="186690">
                <a:moveTo>
                  <a:pt x="92860" y="96315"/>
                </a:moveTo>
                <a:lnTo>
                  <a:pt x="53847" y="58927"/>
                </a:lnTo>
                <a:lnTo>
                  <a:pt x="52627" y="57707"/>
                </a:lnTo>
                <a:lnTo>
                  <a:pt x="73561" y="57707"/>
                </a:lnTo>
                <a:lnTo>
                  <a:pt x="103833" y="85749"/>
                </a:lnTo>
                <a:lnTo>
                  <a:pt x="92860" y="96315"/>
                </a:lnTo>
                <a:close/>
              </a:path>
              <a:path w="876935" h="186690">
                <a:moveTo>
                  <a:pt x="89000" y="186331"/>
                </a:moveTo>
                <a:lnTo>
                  <a:pt x="45516" y="176171"/>
                </a:lnTo>
                <a:lnTo>
                  <a:pt x="32714" y="158493"/>
                </a:lnTo>
                <a:lnTo>
                  <a:pt x="32714" y="136141"/>
                </a:lnTo>
                <a:lnTo>
                  <a:pt x="65840" y="110447"/>
                </a:lnTo>
                <a:lnTo>
                  <a:pt x="89000" y="108303"/>
                </a:lnTo>
                <a:lnTo>
                  <a:pt x="99769" y="108383"/>
                </a:lnTo>
                <a:lnTo>
                  <a:pt x="134222" y="120902"/>
                </a:lnTo>
                <a:lnTo>
                  <a:pt x="89000" y="120902"/>
                </a:lnTo>
                <a:lnTo>
                  <a:pt x="77332" y="121014"/>
                </a:lnTo>
                <a:lnTo>
                  <a:pt x="70331" y="121803"/>
                </a:lnTo>
                <a:lnTo>
                  <a:pt x="65197" y="123945"/>
                </a:lnTo>
                <a:lnTo>
                  <a:pt x="59130" y="128115"/>
                </a:lnTo>
                <a:lnTo>
                  <a:pt x="49173" y="135329"/>
                </a:lnTo>
                <a:lnTo>
                  <a:pt x="49173" y="159509"/>
                </a:lnTo>
                <a:lnTo>
                  <a:pt x="134077" y="173936"/>
                </a:lnTo>
                <a:lnTo>
                  <a:pt x="132484" y="176171"/>
                </a:lnTo>
                <a:lnTo>
                  <a:pt x="119886" y="181251"/>
                </a:lnTo>
                <a:lnTo>
                  <a:pt x="112317" y="184188"/>
                </a:lnTo>
                <a:lnTo>
                  <a:pt x="106576" y="185696"/>
                </a:lnTo>
                <a:lnTo>
                  <a:pt x="99769" y="186252"/>
                </a:lnTo>
                <a:lnTo>
                  <a:pt x="89000" y="186331"/>
                </a:lnTo>
                <a:close/>
              </a:path>
              <a:path w="876935" h="186690">
                <a:moveTo>
                  <a:pt x="134077" y="173936"/>
                </a:moveTo>
                <a:lnTo>
                  <a:pt x="89000" y="173936"/>
                </a:lnTo>
                <a:lnTo>
                  <a:pt x="100784" y="173823"/>
                </a:lnTo>
                <a:lnTo>
                  <a:pt x="107834" y="173034"/>
                </a:lnTo>
                <a:lnTo>
                  <a:pt x="112959" y="170893"/>
                </a:lnTo>
                <a:lnTo>
                  <a:pt x="118971" y="166723"/>
                </a:lnTo>
                <a:lnTo>
                  <a:pt x="128826" y="159509"/>
                </a:lnTo>
                <a:lnTo>
                  <a:pt x="128826" y="135125"/>
                </a:lnTo>
                <a:lnTo>
                  <a:pt x="89000" y="120902"/>
                </a:lnTo>
                <a:lnTo>
                  <a:pt x="134222" y="120902"/>
                </a:lnTo>
                <a:lnTo>
                  <a:pt x="145082" y="136141"/>
                </a:lnTo>
                <a:lnTo>
                  <a:pt x="145082" y="158493"/>
                </a:lnTo>
                <a:lnTo>
                  <a:pt x="134077" y="173936"/>
                </a:lnTo>
                <a:close/>
              </a:path>
              <a:path w="876935" h="186690">
                <a:moveTo>
                  <a:pt x="338525" y="176374"/>
                </a:moveTo>
                <a:lnTo>
                  <a:pt x="323489" y="176374"/>
                </a:lnTo>
                <a:lnTo>
                  <a:pt x="323489" y="0"/>
                </a:lnTo>
                <a:lnTo>
                  <a:pt x="338525" y="0"/>
                </a:lnTo>
                <a:lnTo>
                  <a:pt x="338525" y="176374"/>
                </a:lnTo>
                <a:close/>
              </a:path>
              <a:path w="876935" h="186690">
                <a:moveTo>
                  <a:pt x="297683" y="171498"/>
                </a:moveTo>
                <a:lnTo>
                  <a:pt x="282849" y="171498"/>
                </a:lnTo>
                <a:lnTo>
                  <a:pt x="282849" y="74166"/>
                </a:lnTo>
                <a:lnTo>
                  <a:pt x="254605" y="74166"/>
                </a:lnTo>
                <a:lnTo>
                  <a:pt x="254605" y="61162"/>
                </a:lnTo>
                <a:lnTo>
                  <a:pt x="282849" y="61162"/>
                </a:lnTo>
                <a:lnTo>
                  <a:pt x="282849" y="3047"/>
                </a:lnTo>
                <a:lnTo>
                  <a:pt x="297683" y="3047"/>
                </a:lnTo>
                <a:lnTo>
                  <a:pt x="297683" y="171498"/>
                </a:lnTo>
                <a:close/>
              </a:path>
              <a:path w="876935" h="186690">
                <a:moveTo>
                  <a:pt x="190801" y="137157"/>
                </a:moveTo>
                <a:lnTo>
                  <a:pt x="179829" y="127607"/>
                </a:lnTo>
                <a:lnTo>
                  <a:pt x="188646" y="115872"/>
                </a:lnTo>
                <a:lnTo>
                  <a:pt x="193976" y="108405"/>
                </a:lnTo>
                <a:lnTo>
                  <a:pt x="212005" y="73554"/>
                </a:lnTo>
                <a:lnTo>
                  <a:pt x="217420" y="14426"/>
                </a:lnTo>
                <a:lnTo>
                  <a:pt x="232253" y="14426"/>
                </a:lnTo>
                <a:lnTo>
                  <a:pt x="232165" y="46789"/>
                </a:lnTo>
                <a:lnTo>
                  <a:pt x="231542" y="56056"/>
                </a:lnTo>
                <a:lnTo>
                  <a:pt x="229853" y="64372"/>
                </a:lnTo>
                <a:lnTo>
                  <a:pt x="226564" y="75792"/>
                </a:lnTo>
                <a:lnTo>
                  <a:pt x="227174" y="76402"/>
                </a:lnTo>
                <a:lnTo>
                  <a:pt x="238089" y="76402"/>
                </a:lnTo>
                <a:lnTo>
                  <a:pt x="242919" y="83513"/>
                </a:lnTo>
                <a:lnTo>
                  <a:pt x="223516" y="83513"/>
                </a:lnTo>
                <a:lnTo>
                  <a:pt x="222871" y="85028"/>
                </a:lnTo>
                <a:lnTo>
                  <a:pt x="202942" y="120724"/>
                </a:lnTo>
                <a:lnTo>
                  <a:pt x="198320" y="127102"/>
                </a:lnTo>
                <a:lnTo>
                  <a:pt x="190801" y="137157"/>
                </a:lnTo>
                <a:close/>
              </a:path>
              <a:path w="876935" h="186690">
                <a:moveTo>
                  <a:pt x="238089" y="76402"/>
                </a:moveTo>
                <a:lnTo>
                  <a:pt x="227174" y="76402"/>
                </a:lnTo>
                <a:lnTo>
                  <a:pt x="229409" y="74573"/>
                </a:lnTo>
                <a:lnTo>
                  <a:pt x="231034" y="73150"/>
                </a:lnTo>
                <a:lnTo>
                  <a:pt x="236114" y="73150"/>
                </a:lnTo>
                <a:lnTo>
                  <a:pt x="237537" y="75589"/>
                </a:lnTo>
                <a:lnTo>
                  <a:pt x="238089" y="76402"/>
                </a:lnTo>
                <a:close/>
              </a:path>
              <a:path w="876935" h="186690">
                <a:moveTo>
                  <a:pt x="259075" y="134109"/>
                </a:moveTo>
                <a:lnTo>
                  <a:pt x="226564" y="84733"/>
                </a:lnTo>
                <a:lnTo>
                  <a:pt x="225954" y="83513"/>
                </a:lnTo>
                <a:lnTo>
                  <a:pt x="242919" y="83513"/>
                </a:lnTo>
                <a:lnTo>
                  <a:pt x="270658" y="124356"/>
                </a:lnTo>
                <a:lnTo>
                  <a:pt x="259075" y="134109"/>
                </a:lnTo>
                <a:close/>
              </a:path>
              <a:path w="876935" h="186690">
                <a:moveTo>
                  <a:pt x="519777" y="176374"/>
                </a:moveTo>
                <a:lnTo>
                  <a:pt x="505147" y="176374"/>
                </a:lnTo>
                <a:lnTo>
                  <a:pt x="505147" y="0"/>
                </a:lnTo>
                <a:lnTo>
                  <a:pt x="519777" y="0"/>
                </a:lnTo>
                <a:lnTo>
                  <a:pt x="519777" y="176374"/>
                </a:lnTo>
                <a:close/>
              </a:path>
              <a:path w="876935" h="186690">
                <a:moveTo>
                  <a:pt x="480154" y="171498"/>
                </a:moveTo>
                <a:lnTo>
                  <a:pt x="465727" y="171498"/>
                </a:lnTo>
                <a:lnTo>
                  <a:pt x="465727" y="80262"/>
                </a:lnTo>
                <a:lnTo>
                  <a:pt x="443375" y="80262"/>
                </a:lnTo>
                <a:lnTo>
                  <a:pt x="443375" y="67461"/>
                </a:lnTo>
                <a:lnTo>
                  <a:pt x="465727" y="67461"/>
                </a:lnTo>
                <a:lnTo>
                  <a:pt x="465727" y="3047"/>
                </a:lnTo>
                <a:lnTo>
                  <a:pt x="480154" y="3047"/>
                </a:lnTo>
                <a:lnTo>
                  <a:pt x="480154" y="171498"/>
                </a:lnTo>
                <a:close/>
              </a:path>
              <a:path w="876935" h="186690">
                <a:moveTo>
                  <a:pt x="447439" y="30479"/>
                </a:moveTo>
                <a:lnTo>
                  <a:pt x="364535" y="30479"/>
                </a:lnTo>
                <a:lnTo>
                  <a:pt x="364535" y="17678"/>
                </a:lnTo>
                <a:lnTo>
                  <a:pt x="447439" y="17678"/>
                </a:lnTo>
                <a:lnTo>
                  <a:pt x="447439" y="30479"/>
                </a:lnTo>
                <a:close/>
              </a:path>
              <a:path w="876935" h="186690">
                <a:moveTo>
                  <a:pt x="452536" y="119073"/>
                </a:moveTo>
                <a:lnTo>
                  <a:pt x="396233" y="119073"/>
                </a:lnTo>
                <a:lnTo>
                  <a:pt x="403142" y="118870"/>
                </a:lnTo>
                <a:lnTo>
                  <a:pt x="414521" y="118057"/>
                </a:lnTo>
                <a:lnTo>
                  <a:pt x="419601" y="45312"/>
                </a:lnTo>
                <a:lnTo>
                  <a:pt x="433825" y="46735"/>
                </a:lnTo>
                <a:lnTo>
                  <a:pt x="427729" y="117244"/>
                </a:lnTo>
                <a:lnTo>
                  <a:pt x="452319" y="117244"/>
                </a:lnTo>
                <a:lnTo>
                  <a:pt x="452536" y="119073"/>
                </a:lnTo>
                <a:close/>
              </a:path>
              <a:path w="876935" h="186690">
                <a:moveTo>
                  <a:pt x="362299" y="132484"/>
                </a:moveTo>
                <a:lnTo>
                  <a:pt x="360877" y="119682"/>
                </a:lnTo>
                <a:lnTo>
                  <a:pt x="375710" y="119682"/>
                </a:lnTo>
                <a:lnTo>
                  <a:pt x="383229" y="119479"/>
                </a:lnTo>
                <a:lnTo>
                  <a:pt x="378149" y="46938"/>
                </a:lnTo>
                <a:lnTo>
                  <a:pt x="392373" y="45516"/>
                </a:lnTo>
                <a:lnTo>
                  <a:pt x="396233" y="119073"/>
                </a:lnTo>
                <a:lnTo>
                  <a:pt x="452536" y="119073"/>
                </a:lnTo>
                <a:lnTo>
                  <a:pt x="397746" y="131755"/>
                </a:lnTo>
                <a:lnTo>
                  <a:pt x="377480" y="132457"/>
                </a:lnTo>
                <a:lnTo>
                  <a:pt x="362299" y="132484"/>
                </a:lnTo>
                <a:close/>
              </a:path>
              <a:path w="876935" h="186690">
                <a:moveTo>
                  <a:pt x="452319" y="117244"/>
                </a:moveTo>
                <a:lnTo>
                  <a:pt x="427729" y="117244"/>
                </a:lnTo>
                <a:lnTo>
                  <a:pt x="443781" y="115415"/>
                </a:lnTo>
                <a:lnTo>
                  <a:pt x="451909" y="113790"/>
                </a:lnTo>
                <a:lnTo>
                  <a:pt x="452319" y="117244"/>
                </a:lnTo>
                <a:close/>
              </a:path>
              <a:path w="876935" h="186690">
                <a:moveTo>
                  <a:pt x="695542" y="176374"/>
                </a:moveTo>
                <a:lnTo>
                  <a:pt x="680099" y="176374"/>
                </a:lnTo>
                <a:lnTo>
                  <a:pt x="680099" y="0"/>
                </a:lnTo>
                <a:lnTo>
                  <a:pt x="695542" y="0"/>
                </a:lnTo>
                <a:lnTo>
                  <a:pt x="695542" y="176374"/>
                </a:lnTo>
                <a:close/>
              </a:path>
              <a:path w="876935" h="186690">
                <a:moveTo>
                  <a:pt x="597398" y="131468"/>
                </a:moveTo>
                <a:lnTo>
                  <a:pt x="555176" y="106954"/>
                </a:lnTo>
                <a:lnTo>
                  <a:pt x="549740" y="63397"/>
                </a:lnTo>
                <a:lnTo>
                  <a:pt x="549852" y="53932"/>
                </a:lnTo>
                <a:lnTo>
                  <a:pt x="570667" y="17605"/>
                </a:lnTo>
                <a:lnTo>
                  <a:pt x="597398" y="11175"/>
                </a:lnTo>
                <a:lnTo>
                  <a:pt x="609938" y="11413"/>
                </a:lnTo>
                <a:lnTo>
                  <a:pt x="617705" y="13080"/>
                </a:lnTo>
                <a:lnTo>
                  <a:pt x="623930" y="17605"/>
                </a:lnTo>
                <a:lnTo>
                  <a:pt x="629833" y="24180"/>
                </a:lnTo>
                <a:lnTo>
                  <a:pt x="583378" y="24180"/>
                </a:lnTo>
                <a:lnTo>
                  <a:pt x="574659" y="34340"/>
                </a:lnTo>
                <a:lnTo>
                  <a:pt x="569749" y="40352"/>
                </a:lnTo>
                <a:lnTo>
                  <a:pt x="567185" y="45427"/>
                </a:lnTo>
                <a:lnTo>
                  <a:pt x="566241" y="52197"/>
                </a:lnTo>
                <a:lnTo>
                  <a:pt x="566220" y="53932"/>
                </a:lnTo>
                <a:lnTo>
                  <a:pt x="566241" y="90446"/>
                </a:lnTo>
                <a:lnTo>
                  <a:pt x="567185" y="97216"/>
                </a:lnTo>
                <a:lnTo>
                  <a:pt x="569749" y="102292"/>
                </a:lnTo>
                <a:lnTo>
                  <a:pt x="574742" y="108405"/>
                </a:lnTo>
                <a:lnTo>
                  <a:pt x="583378" y="118463"/>
                </a:lnTo>
                <a:lnTo>
                  <a:pt x="630971" y="118463"/>
                </a:lnTo>
                <a:lnTo>
                  <a:pt x="628306" y="120835"/>
                </a:lnTo>
                <a:lnTo>
                  <a:pt x="621985" y="124864"/>
                </a:lnTo>
                <a:lnTo>
                  <a:pt x="615543" y="128682"/>
                </a:lnTo>
                <a:lnTo>
                  <a:pt x="610835" y="130642"/>
                </a:lnTo>
                <a:lnTo>
                  <a:pt x="605555" y="131365"/>
                </a:lnTo>
                <a:lnTo>
                  <a:pt x="597398" y="131468"/>
                </a:lnTo>
                <a:close/>
              </a:path>
              <a:path w="876935" h="186690">
                <a:moveTo>
                  <a:pt x="630971" y="118463"/>
                </a:moveTo>
                <a:lnTo>
                  <a:pt x="611216" y="118463"/>
                </a:lnTo>
                <a:lnTo>
                  <a:pt x="619851" y="108303"/>
                </a:lnTo>
                <a:lnTo>
                  <a:pt x="624844" y="102134"/>
                </a:lnTo>
                <a:lnTo>
                  <a:pt x="627408" y="97051"/>
                </a:lnTo>
                <a:lnTo>
                  <a:pt x="628336" y="90446"/>
                </a:lnTo>
                <a:lnTo>
                  <a:pt x="628372" y="53932"/>
                </a:lnTo>
                <a:lnTo>
                  <a:pt x="628336" y="52197"/>
                </a:lnTo>
                <a:lnTo>
                  <a:pt x="627408" y="45592"/>
                </a:lnTo>
                <a:lnTo>
                  <a:pt x="624844" y="40509"/>
                </a:lnTo>
                <a:lnTo>
                  <a:pt x="619765" y="34238"/>
                </a:lnTo>
                <a:lnTo>
                  <a:pt x="611216" y="24180"/>
                </a:lnTo>
                <a:lnTo>
                  <a:pt x="629833" y="24180"/>
                </a:lnTo>
                <a:lnTo>
                  <a:pt x="644853" y="63397"/>
                </a:lnTo>
                <a:lnTo>
                  <a:pt x="644851" y="83045"/>
                </a:lnTo>
                <a:lnTo>
                  <a:pt x="632170" y="117396"/>
                </a:lnTo>
                <a:lnTo>
                  <a:pt x="630971" y="118463"/>
                </a:lnTo>
                <a:close/>
              </a:path>
              <a:path w="876935" h="186690">
                <a:moveTo>
                  <a:pt x="876794" y="176374"/>
                </a:moveTo>
                <a:lnTo>
                  <a:pt x="861351" y="176374"/>
                </a:lnTo>
                <a:lnTo>
                  <a:pt x="861351" y="0"/>
                </a:lnTo>
                <a:lnTo>
                  <a:pt x="876794" y="0"/>
                </a:lnTo>
                <a:lnTo>
                  <a:pt x="876794" y="176374"/>
                </a:lnTo>
                <a:close/>
              </a:path>
              <a:path w="876935" h="186690">
                <a:moveTo>
                  <a:pt x="830262" y="28853"/>
                </a:moveTo>
                <a:lnTo>
                  <a:pt x="734962" y="28853"/>
                </a:lnTo>
                <a:lnTo>
                  <a:pt x="734962" y="15849"/>
                </a:lnTo>
                <a:lnTo>
                  <a:pt x="830262" y="15849"/>
                </a:lnTo>
                <a:lnTo>
                  <a:pt x="830262" y="28853"/>
                </a:lnTo>
                <a:close/>
              </a:path>
              <a:path w="876935" h="186690">
                <a:moveTo>
                  <a:pt x="741058" y="136345"/>
                </a:moveTo>
                <a:lnTo>
                  <a:pt x="729476" y="126591"/>
                </a:lnTo>
                <a:lnTo>
                  <a:pt x="739847" y="115688"/>
                </a:lnTo>
                <a:lnTo>
                  <a:pt x="746151" y="108710"/>
                </a:lnTo>
                <a:lnTo>
                  <a:pt x="768107" y="75384"/>
                </a:lnTo>
                <a:lnTo>
                  <a:pt x="774992" y="28853"/>
                </a:lnTo>
                <a:lnTo>
                  <a:pt x="790435" y="28853"/>
                </a:lnTo>
                <a:lnTo>
                  <a:pt x="790324" y="50738"/>
                </a:lnTo>
                <a:lnTo>
                  <a:pt x="789546" y="59511"/>
                </a:lnTo>
                <a:lnTo>
                  <a:pt x="787424" y="67359"/>
                </a:lnTo>
                <a:lnTo>
                  <a:pt x="783323" y="78027"/>
                </a:lnTo>
                <a:lnTo>
                  <a:pt x="784339" y="78637"/>
                </a:lnTo>
                <a:lnTo>
                  <a:pt x="798090" y="78637"/>
                </a:lnTo>
                <a:lnTo>
                  <a:pt x="802592" y="83920"/>
                </a:lnTo>
                <a:lnTo>
                  <a:pt x="780885" y="83920"/>
                </a:lnTo>
                <a:lnTo>
                  <a:pt x="779869" y="85139"/>
                </a:lnTo>
                <a:lnTo>
                  <a:pt x="755689" y="120140"/>
                </a:lnTo>
                <a:lnTo>
                  <a:pt x="750126" y="126413"/>
                </a:lnTo>
                <a:lnTo>
                  <a:pt x="741058" y="136345"/>
                </a:lnTo>
                <a:close/>
              </a:path>
              <a:path w="876935" h="186690">
                <a:moveTo>
                  <a:pt x="798090" y="78637"/>
                </a:moveTo>
                <a:lnTo>
                  <a:pt x="784339" y="78637"/>
                </a:lnTo>
                <a:lnTo>
                  <a:pt x="787387" y="76198"/>
                </a:lnTo>
                <a:lnTo>
                  <a:pt x="789622" y="74573"/>
                </a:lnTo>
                <a:lnTo>
                  <a:pt x="794702" y="74573"/>
                </a:lnTo>
                <a:lnTo>
                  <a:pt x="796531" y="76808"/>
                </a:lnTo>
                <a:lnTo>
                  <a:pt x="798090" y="78637"/>
                </a:lnTo>
                <a:close/>
              </a:path>
              <a:path w="876935" h="186690">
                <a:moveTo>
                  <a:pt x="824775" y="133500"/>
                </a:moveTo>
                <a:lnTo>
                  <a:pt x="783526" y="83920"/>
                </a:lnTo>
                <a:lnTo>
                  <a:pt x="802592" y="83920"/>
                </a:lnTo>
                <a:lnTo>
                  <a:pt x="836358" y="123543"/>
                </a:lnTo>
                <a:lnTo>
                  <a:pt x="824775" y="133500"/>
                </a:lnTo>
                <a:close/>
              </a:path>
            </a:pathLst>
          </a:custGeom>
          <a:solidFill>
            <a:srgbClr val="403322">
              <a:alpha val="76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499374" y="7339307"/>
            <a:ext cx="527685" cy="185420"/>
          </a:xfrm>
          <a:custGeom>
            <a:avLst/>
            <a:gdLst/>
            <a:ahLst/>
            <a:cxnLst/>
            <a:rect l="l" t="t" r="r" b="b"/>
            <a:pathLst>
              <a:path w="527685" h="185420">
                <a:moveTo>
                  <a:pt x="142237" y="106881"/>
                </a:moveTo>
                <a:lnTo>
                  <a:pt x="126794" y="106881"/>
                </a:lnTo>
                <a:lnTo>
                  <a:pt x="126794" y="0"/>
                </a:lnTo>
                <a:lnTo>
                  <a:pt x="142237" y="0"/>
                </a:lnTo>
                <a:lnTo>
                  <a:pt x="142237" y="45922"/>
                </a:lnTo>
                <a:lnTo>
                  <a:pt x="170482" y="45922"/>
                </a:lnTo>
                <a:lnTo>
                  <a:pt x="170482" y="58927"/>
                </a:lnTo>
                <a:lnTo>
                  <a:pt x="142237" y="58927"/>
                </a:lnTo>
                <a:lnTo>
                  <a:pt x="142237" y="106881"/>
                </a:lnTo>
                <a:close/>
              </a:path>
              <a:path w="527685" h="185420">
                <a:moveTo>
                  <a:pt x="98144" y="24586"/>
                </a:moveTo>
                <a:lnTo>
                  <a:pt x="5283" y="24586"/>
                </a:lnTo>
                <a:lnTo>
                  <a:pt x="5283" y="11582"/>
                </a:lnTo>
                <a:lnTo>
                  <a:pt x="98144" y="11582"/>
                </a:lnTo>
                <a:lnTo>
                  <a:pt x="98144" y="24586"/>
                </a:lnTo>
                <a:close/>
              </a:path>
              <a:path w="527685" h="185420">
                <a:moveTo>
                  <a:pt x="11379" y="102004"/>
                </a:moveTo>
                <a:lnTo>
                  <a:pt x="0" y="92251"/>
                </a:lnTo>
                <a:lnTo>
                  <a:pt x="10013" y="84107"/>
                </a:lnTo>
                <a:lnTo>
                  <a:pt x="16103" y="78916"/>
                </a:lnTo>
                <a:lnTo>
                  <a:pt x="20745" y="74449"/>
                </a:lnTo>
                <a:lnTo>
                  <a:pt x="26415" y="68477"/>
                </a:lnTo>
                <a:lnTo>
                  <a:pt x="35762" y="58520"/>
                </a:lnTo>
                <a:lnTo>
                  <a:pt x="44093" y="38810"/>
                </a:lnTo>
                <a:lnTo>
                  <a:pt x="44093" y="24586"/>
                </a:lnTo>
                <a:lnTo>
                  <a:pt x="59536" y="24586"/>
                </a:lnTo>
                <a:lnTo>
                  <a:pt x="59425" y="37194"/>
                </a:lnTo>
                <a:lnTo>
                  <a:pt x="58647" y="43712"/>
                </a:lnTo>
                <a:lnTo>
                  <a:pt x="56536" y="49659"/>
                </a:lnTo>
                <a:lnTo>
                  <a:pt x="52424" y="57911"/>
                </a:lnTo>
                <a:lnTo>
                  <a:pt x="53643" y="58520"/>
                </a:lnTo>
                <a:lnTo>
                  <a:pt x="68225" y="58520"/>
                </a:lnTo>
                <a:lnTo>
                  <a:pt x="74439" y="63803"/>
                </a:lnTo>
                <a:lnTo>
                  <a:pt x="49376" y="63803"/>
                </a:lnTo>
                <a:lnTo>
                  <a:pt x="48157" y="65022"/>
                </a:lnTo>
                <a:lnTo>
                  <a:pt x="42874" y="72947"/>
                </a:lnTo>
                <a:lnTo>
                  <a:pt x="29180" y="86288"/>
                </a:lnTo>
                <a:lnTo>
                  <a:pt x="25069" y="90117"/>
                </a:lnTo>
                <a:lnTo>
                  <a:pt x="19852" y="94708"/>
                </a:lnTo>
                <a:lnTo>
                  <a:pt x="11379" y="102004"/>
                </a:lnTo>
                <a:close/>
              </a:path>
              <a:path w="527685" h="185420">
                <a:moveTo>
                  <a:pt x="68225" y="58520"/>
                </a:moveTo>
                <a:lnTo>
                  <a:pt x="53643" y="58520"/>
                </a:lnTo>
                <a:lnTo>
                  <a:pt x="56691" y="56285"/>
                </a:lnTo>
                <a:lnTo>
                  <a:pt x="58927" y="54456"/>
                </a:lnTo>
                <a:lnTo>
                  <a:pt x="63397" y="54456"/>
                </a:lnTo>
                <a:lnTo>
                  <a:pt x="65835" y="56488"/>
                </a:lnTo>
                <a:lnTo>
                  <a:pt x="68225" y="58520"/>
                </a:lnTo>
                <a:close/>
              </a:path>
              <a:path w="527685" h="185420">
                <a:moveTo>
                  <a:pt x="92454" y="98956"/>
                </a:moveTo>
                <a:lnTo>
                  <a:pt x="53847" y="65022"/>
                </a:lnTo>
                <a:lnTo>
                  <a:pt x="52627" y="63803"/>
                </a:lnTo>
                <a:lnTo>
                  <a:pt x="74439" y="63803"/>
                </a:lnTo>
                <a:lnTo>
                  <a:pt x="103833" y="88797"/>
                </a:lnTo>
                <a:lnTo>
                  <a:pt x="92454" y="98956"/>
                </a:lnTo>
                <a:close/>
              </a:path>
              <a:path w="527685" h="185420">
                <a:moveTo>
                  <a:pt x="142237" y="185315"/>
                </a:moveTo>
                <a:lnTo>
                  <a:pt x="126998" y="185315"/>
                </a:lnTo>
                <a:lnTo>
                  <a:pt x="126998" y="130858"/>
                </a:lnTo>
                <a:lnTo>
                  <a:pt x="27837" y="130858"/>
                </a:lnTo>
                <a:lnTo>
                  <a:pt x="27837" y="117854"/>
                </a:lnTo>
                <a:lnTo>
                  <a:pt x="142237" y="117854"/>
                </a:lnTo>
                <a:lnTo>
                  <a:pt x="142237" y="185315"/>
                </a:lnTo>
                <a:close/>
              </a:path>
              <a:path w="527685" h="185420">
                <a:moveTo>
                  <a:pt x="332633" y="42264"/>
                </a:moveTo>
                <a:lnTo>
                  <a:pt x="317190" y="42264"/>
                </a:lnTo>
                <a:lnTo>
                  <a:pt x="317190" y="0"/>
                </a:lnTo>
                <a:lnTo>
                  <a:pt x="332633" y="0"/>
                </a:lnTo>
                <a:lnTo>
                  <a:pt x="332633" y="42264"/>
                </a:lnTo>
                <a:close/>
              </a:path>
              <a:path w="527685" h="185420">
                <a:moveTo>
                  <a:pt x="232050" y="92454"/>
                </a:moveTo>
                <a:lnTo>
                  <a:pt x="218639" y="92454"/>
                </a:lnTo>
                <a:lnTo>
                  <a:pt x="197710" y="81888"/>
                </a:lnTo>
                <a:lnTo>
                  <a:pt x="185925" y="62178"/>
                </a:lnTo>
                <a:lnTo>
                  <a:pt x="185925" y="35762"/>
                </a:lnTo>
                <a:lnTo>
                  <a:pt x="197710" y="16052"/>
                </a:lnTo>
                <a:lnTo>
                  <a:pt x="218639" y="5486"/>
                </a:lnTo>
                <a:lnTo>
                  <a:pt x="232050" y="5486"/>
                </a:lnTo>
                <a:lnTo>
                  <a:pt x="266580" y="18084"/>
                </a:lnTo>
                <a:lnTo>
                  <a:pt x="218639" y="18084"/>
                </a:lnTo>
                <a:lnTo>
                  <a:pt x="202180" y="33121"/>
                </a:lnTo>
                <a:lnTo>
                  <a:pt x="202180" y="64819"/>
                </a:lnTo>
                <a:lnTo>
                  <a:pt x="218639" y="79856"/>
                </a:lnTo>
                <a:lnTo>
                  <a:pt x="266396" y="79856"/>
                </a:lnTo>
                <a:lnTo>
                  <a:pt x="263343" y="82396"/>
                </a:lnTo>
                <a:lnTo>
                  <a:pt x="255767" y="88211"/>
                </a:lnTo>
                <a:lnTo>
                  <a:pt x="249982" y="91197"/>
                </a:lnTo>
                <a:lnTo>
                  <a:pt x="243055" y="92297"/>
                </a:lnTo>
                <a:lnTo>
                  <a:pt x="232050" y="92454"/>
                </a:lnTo>
                <a:close/>
              </a:path>
              <a:path w="527685" h="185420">
                <a:moveTo>
                  <a:pt x="266396" y="79856"/>
                </a:moveTo>
                <a:lnTo>
                  <a:pt x="245461" y="79856"/>
                </a:lnTo>
                <a:lnTo>
                  <a:pt x="262123" y="64819"/>
                </a:lnTo>
                <a:lnTo>
                  <a:pt x="262123" y="33121"/>
                </a:lnTo>
                <a:lnTo>
                  <a:pt x="245461" y="18084"/>
                </a:lnTo>
                <a:lnTo>
                  <a:pt x="266580" y="18084"/>
                </a:lnTo>
                <a:lnTo>
                  <a:pt x="270501" y="21305"/>
                </a:lnTo>
                <a:lnTo>
                  <a:pt x="274455" y="26098"/>
                </a:lnTo>
                <a:lnTo>
                  <a:pt x="276485" y="32243"/>
                </a:lnTo>
                <a:lnTo>
                  <a:pt x="277973" y="42264"/>
                </a:lnTo>
                <a:lnTo>
                  <a:pt x="332633" y="42264"/>
                </a:lnTo>
                <a:lnTo>
                  <a:pt x="332633" y="55066"/>
                </a:lnTo>
                <a:lnTo>
                  <a:pt x="277973" y="55066"/>
                </a:lnTo>
                <a:lnTo>
                  <a:pt x="276601" y="65208"/>
                </a:lnTo>
                <a:lnTo>
                  <a:pt x="274620" y="71436"/>
                </a:lnTo>
                <a:lnTo>
                  <a:pt x="270658" y="76311"/>
                </a:lnTo>
                <a:lnTo>
                  <a:pt x="266396" y="79856"/>
                </a:lnTo>
                <a:close/>
              </a:path>
              <a:path w="527685" h="185420">
                <a:moveTo>
                  <a:pt x="332633" y="97940"/>
                </a:moveTo>
                <a:lnTo>
                  <a:pt x="317190" y="97940"/>
                </a:lnTo>
                <a:lnTo>
                  <a:pt x="317190" y="55066"/>
                </a:lnTo>
                <a:lnTo>
                  <a:pt x="332633" y="55066"/>
                </a:lnTo>
                <a:lnTo>
                  <a:pt x="332633" y="97940"/>
                </a:lnTo>
                <a:close/>
              </a:path>
              <a:path w="527685" h="185420">
                <a:moveTo>
                  <a:pt x="332633" y="183689"/>
                </a:moveTo>
                <a:lnTo>
                  <a:pt x="226361" y="183689"/>
                </a:lnTo>
                <a:lnTo>
                  <a:pt x="221078" y="178406"/>
                </a:lnTo>
                <a:lnTo>
                  <a:pt x="221078" y="109319"/>
                </a:lnTo>
                <a:lnTo>
                  <a:pt x="236114" y="109319"/>
                </a:lnTo>
                <a:lnTo>
                  <a:pt x="236114" y="132687"/>
                </a:lnTo>
                <a:lnTo>
                  <a:pt x="332633" y="132687"/>
                </a:lnTo>
                <a:lnTo>
                  <a:pt x="332633" y="145895"/>
                </a:lnTo>
                <a:lnTo>
                  <a:pt x="236114" y="145895"/>
                </a:lnTo>
                <a:lnTo>
                  <a:pt x="236114" y="170482"/>
                </a:lnTo>
                <a:lnTo>
                  <a:pt x="332633" y="170482"/>
                </a:lnTo>
                <a:lnTo>
                  <a:pt x="332633" y="183689"/>
                </a:lnTo>
                <a:close/>
              </a:path>
              <a:path w="527685" h="185420">
                <a:moveTo>
                  <a:pt x="332633" y="132687"/>
                </a:moveTo>
                <a:lnTo>
                  <a:pt x="317190" y="132687"/>
                </a:lnTo>
                <a:lnTo>
                  <a:pt x="317190" y="109319"/>
                </a:lnTo>
                <a:lnTo>
                  <a:pt x="332633" y="109319"/>
                </a:lnTo>
                <a:lnTo>
                  <a:pt x="332633" y="132687"/>
                </a:lnTo>
                <a:close/>
              </a:path>
              <a:path w="527685" h="185420">
                <a:moveTo>
                  <a:pt x="332633" y="170482"/>
                </a:moveTo>
                <a:lnTo>
                  <a:pt x="317190" y="170482"/>
                </a:lnTo>
                <a:lnTo>
                  <a:pt x="317190" y="145895"/>
                </a:lnTo>
                <a:lnTo>
                  <a:pt x="332633" y="145895"/>
                </a:lnTo>
                <a:lnTo>
                  <a:pt x="332633" y="170482"/>
                </a:lnTo>
                <a:close/>
              </a:path>
              <a:path w="527685" h="185420">
                <a:moveTo>
                  <a:pt x="502708" y="61568"/>
                </a:moveTo>
                <a:lnTo>
                  <a:pt x="386480" y="61568"/>
                </a:lnTo>
                <a:lnTo>
                  <a:pt x="386480" y="3047"/>
                </a:lnTo>
                <a:lnTo>
                  <a:pt x="502708" y="3047"/>
                </a:lnTo>
                <a:lnTo>
                  <a:pt x="502708" y="15036"/>
                </a:lnTo>
                <a:lnTo>
                  <a:pt x="401720" y="15036"/>
                </a:lnTo>
                <a:lnTo>
                  <a:pt x="401720" y="49376"/>
                </a:lnTo>
                <a:lnTo>
                  <a:pt x="502708" y="49376"/>
                </a:lnTo>
                <a:lnTo>
                  <a:pt x="502708" y="61568"/>
                </a:lnTo>
                <a:close/>
              </a:path>
              <a:path w="527685" h="185420">
                <a:moveTo>
                  <a:pt x="502708" y="49376"/>
                </a:moveTo>
                <a:lnTo>
                  <a:pt x="487469" y="49376"/>
                </a:lnTo>
                <a:lnTo>
                  <a:pt x="487469" y="15036"/>
                </a:lnTo>
                <a:lnTo>
                  <a:pt x="502708" y="15036"/>
                </a:lnTo>
                <a:lnTo>
                  <a:pt x="502708" y="49376"/>
                </a:lnTo>
                <a:close/>
              </a:path>
              <a:path w="527685" h="185420">
                <a:moveTo>
                  <a:pt x="527498" y="91235"/>
                </a:moveTo>
                <a:lnTo>
                  <a:pt x="361690" y="91235"/>
                </a:lnTo>
                <a:lnTo>
                  <a:pt x="361690" y="78637"/>
                </a:lnTo>
                <a:lnTo>
                  <a:pt x="527498" y="78637"/>
                </a:lnTo>
                <a:lnTo>
                  <a:pt x="527498" y="91235"/>
                </a:lnTo>
                <a:close/>
              </a:path>
              <a:path w="527685" h="185420">
                <a:moveTo>
                  <a:pt x="452316" y="109726"/>
                </a:moveTo>
                <a:lnTo>
                  <a:pt x="437076" y="109726"/>
                </a:lnTo>
                <a:lnTo>
                  <a:pt x="437076" y="91235"/>
                </a:lnTo>
                <a:lnTo>
                  <a:pt x="452316" y="91235"/>
                </a:lnTo>
                <a:lnTo>
                  <a:pt x="452316" y="109726"/>
                </a:lnTo>
                <a:close/>
              </a:path>
              <a:path w="527685" h="185420">
                <a:moveTo>
                  <a:pt x="507788" y="185315"/>
                </a:moveTo>
                <a:lnTo>
                  <a:pt x="392779" y="185315"/>
                </a:lnTo>
                <a:lnTo>
                  <a:pt x="387496" y="180032"/>
                </a:lnTo>
                <a:lnTo>
                  <a:pt x="387496" y="141424"/>
                </a:lnTo>
                <a:lnTo>
                  <a:pt x="487672" y="141424"/>
                </a:lnTo>
                <a:lnTo>
                  <a:pt x="487672" y="122324"/>
                </a:lnTo>
                <a:lnTo>
                  <a:pt x="386277" y="122324"/>
                </a:lnTo>
                <a:lnTo>
                  <a:pt x="386277" y="109726"/>
                </a:lnTo>
                <a:lnTo>
                  <a:pt x="502505" y="109726"/>
                </a:lnTo>
                <a:lnTo>
                  <a:pt x="502505" y="153413"/>
                </a:lnTo>
                <a:lnTo>
                  <a:pt x="402329" y="153413"/>
                </a:lnTo>
                <a:lnTo>
                  <a:pt x="402329" y="172514"/>
                </a:lnTo>
                <a:lnTo>
                  <a:pt x="507788" y="172514"/>
                </a:lnTo>
                <a:lnTo>
                  <a:pt x="507788" y="185315"/>
                </a:lnTo>
                <a:close/>
              </a:path>
            </a:pathLst>
          </a:custGeom>
          <a:solidFill>
            <a:srgbClr val="403322">
              <a:alpha val="76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89420" y="7727665"/>
            <a:ext cx="53340" cy="17780"/>
          </a:xfrm>
          <a:custGeom>
            <a:avLst/>
            <a:gdLst/>
            <a:ahLst/>
            <a:cxnLst/>
            <a:rect l="l" t="t" r="r" b="b"/>
            <a:pathLst>
              <a:path w="53340" h="17779">
                <a:moveTo>
                  <a:pt x="0" y="17474"/>
                </a:moveTo>
                <a:lnTo>
                  <a:pt x="0" y="0"/>
                </a:lnTo>
                <a:lnTo>
                  <a:pt x="53034" y="0"/>
                </a:lnTo>
                <a:lnTo>
                  <a:pt x="53034" y="17474"/>
                </a:lnTo>
                <a:lnTo>
                  <a:pt x="0" y="17474"/>
                </a:lnTo>
                <a:close/>
              </a:path>
            </a:pathLst>
          </a:custGeom>
          <a:solidFill>
            <a:srgbClr val="403322">
              <a:alpha val="76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020024" y="7641916"/>
            <a:ext cx="687705" cy="186055"/>
          </a:xfrm>
          <a:custGeom>
            <a:avLst/>
            <a:gdLst/>
            <a:ahLst/>
            <a:cxnLst/>
            <a:rect l="l" t="t" r="r" b="b"/>
            <a:pathLst>
              <a:path w="687705" h="186054">
                <a:moveTo>
                  <a:pt x="143253" y="176374"/>
                </a:moveTo>
                <a:lnTo>
                  <a:pt x="127810" y="176374"/>
                </a:lnTo>
                <a:lnTo>
                  <a:pt x="127810" y="0"/>
                </a:lnTo>
                <a:lnTo>
                  <a:pt x="143253" y="0"/>
                </a:lnTo>
                <a:lnTo>
                  <a:pt x="143253" y="176374"/>
                </a:lnTo>
                <a:close/>
              </a:path>
              <a:path w="687705" h="186054">
                <a:moveTo>
                  <a:pt x="9143" y="139596"/>
                </a:moveTo>
                <a:lnTo>
                  <a:pt x="0" y="127810"/>
                </a:lnTo>
                <a:lnTo>
                  <a:pt x="16443" y="119282"/>
                </a:lnTo>
                <a:lnTo>
                  <a:pt x="26390" y="113688"/>
                </a:lnTo>
                <a:lnTo>
                  <a:pt x="56603" y="89228"/>
                </a:lnTo>
                <a:lnTo>
                  <a:pt x="69696" y="27634"/>
                </a:lnTo>
                <a:lnTo>
                  <a:pt x="5079" y="27634"/>
                </a:lnTo>
                <a:lnTo>
                  <a:pt x="5079" y="14426"/>
                </a:lnTo>
                <a:lnTo>
                  <a:pt x="85139" y="14426"/>
                </a:lnTo>
                <a:lnTo>
                  <a:pt x="85033" y="55955"/>
                </a:lnTo>
                <a:lnTo>
                  <a:pt x="70356" y="96251"/>
                </a:lnTo>
                <a:lnTo>
                  <a:pt x="37477" y="123861"/>
                </a:lnTo>
                <a:lnTo>
                  <a:pt x="26782" y="130104"/>
                </a:lnTo>
                <a:lnTo>
                  <a:pt x="9143" y="139596"/>
                </a:lnTo>
                <a:close/>
              </a:path>
              <a:path w="687705" h="186054">
                <a:moveTo>
                  <a:pt x="325318" y="121308"/>
                </a:moveTo>
                <a:lnTo>
                  <a:pt x="309875" y="121308"/>
                </a:lnTo>
                <a:lnTo>
                  <a:pt x="309875" y="0"/>
                </a:lnTo>
                <a:lnTo>
                  <a:pt x="325318" y="0"/>
                </a:lnTo>
                <a:lnTo>
                  <a:pt x="325318" y="121308"/>
                </a:lnTo>
                <a:close/>
              </a:path>
              <a:path w="687705" h="186054">
                <a:moveTo>
                  <a:pt x="261717" y="13410"/>
                </a:moveTo>
                <a:lnTo>
                  <a:pt x="207870" y="13410"/>
                </a:lnTo>
                <a:lnTo>
                  <a:pt x="207870" y="1422"/>
                </a:lnTo>
                <a:lnTo>
                  <a:pt x="261717" y="1422"/>
                </a:lnTo>
                <a:lnTo>
                  <a:pt x="261717" y="13410"/>
                </a:lnTo>
                <a:close/>
              </a:path>
              <a:path w="687705" h="186054">
                <a:moveTo>
                  <a:pt x="286710" y="43280"/>
                </a:moveTo>
                <a:lnTo>
                  <a:pt x="179219" y="43280"/>
                </a:lnTo>
                <a:lnTo>
                  <a:pt x="179219" y="31698"/>
                </a:lnTo>
                <a:lnTo>
                  <a:pt x="286710" y="31698"/>
                </a:lnTo>
                <a:lnTo>
                  <a:pt x="286710" y="43280"/>
                </a:lnTo>
                <a:close/>
              </a:path>
              <a:path w="687705" h="186054">
                <a:moveTo>
                  <a:pt x="175358" y="118666"/>
                </a:moveTo>
                <a:lnTo>
                  <a:pt x="174139" y="106068"/>
                </a:lnTo>
                <a:lnTo>
                  <a:pt x="203654" y="105941"/>
                </a:lnTo>
                <a:lnTo>
                  <a:pt x="213343" y="105640"/>
                </a:lnTo>
                <a:lnTo>
                  <a:pt x="226158" y="105052"/>
                </a:lnTo>
                <a:lnTo>
                  <a:pt x="226158" y="90828"/>
                </a:lnTo>
                <a:lnTo>
                  <a:pt x="216850" y="89900"/>
                </a:lnTo>
                <a:lnTo>
                  <a:pt x="211134" y="88733"/>
                </a:lnTo>
                <a:lnTo>
                  <a:pt x="206655" y="86557"/>
                </a:lnTo>
                <a:lnTo>
                  <a:pt x="201063" y="82599"/>
                </a:lnTo>
                <a:lnTo>
                  <a:pt x="191817" y="75792"/>
                </a:lnTo>
                <a:lnTo>
                  <a:pt x="191817" y="65429"/>
                </a:lnTo>
                <a:lnTo>
                  <a:pt x="192071" y="56755"/>
                </a:lnTo>
                <a:lnTo>
                  <a:pt x="193849" y="51662"/>
                </a:lnTo>
                <a:lnTo>
                  <a:pt x="198675" y="48170"/>
                </a:lnTo>
                <a:lnTo>
                  <a:pt x="208073" y="44296"/>
                </a:lnTo>
                <a:lnTo>
                  <a:pt x="208073" y="43280"/>
                </a:lnTo>
                <a:lnTo>
                  <a:pt x="259075" y="43280"/>
                </a:lnTo>
                <a:lnTo>
                  <a:pt x="259075" y="44093"/>
                </a:lnTo>
                <a:lnTo>
                  <a:pt x="219249" y="44093"/>
                </a:lnTo>
                <a:lnTo>
                  <a:pt x="205635" y="53237"/>
                </a:lnTo>
                <a:lnTo>
                  <a:pt x="205635" y="69899"/>
                </a:lnTo>
                <a:lnTo>
                  <a:pt x="219452" y="79043"/>
                </a:lnTo>
                <a:lnTo>
                  <a:pt x="270915" y="79043"/>
                </a:lnTo>
                <a:lnTo>
                  <a:pt x="266086" y="82599"/>
                </a:lnTo>
                <a:lnTo>
                  <a:pt x="260490" y="86557"/>
                </a:lnTo>
                <a:lnTo>
                  <a:pt x="255989" y="88733"/>
                </a:lnTo>
                <a:lnTo>
                  <a:pt x="250213" y="89900"/>
                </a:lnTo>
                <a:lnTo>
                  <a:pt x="240788" y="90828"/>
                </a:lnTo>
                <a:lnTo>
                  <a:pt x="240788" y="104443"/>
                </a:lnTo>
                <a:lnTo>
                  <a:pt x="295437" y="104443"/>
                </a:lnTo>
                <a:lnTo>
                  <a:pt x="296260" y="111148"/>
                </a:lnTo>
                <a:lnTo>
                  <a:pt x="222221" y="117852"/>
                </a:lnTo>
                <a:lnTo>
                  <a:pt x="195475" y="118636"/>
                </a:lnTo>
                <a:lnTo>
                  <a:pt x="175358" y="118666"/>
                </a:lnTo>
                <a:close/>
              </a:path>
              <a:path w="687705" h="186054">
                <a:moveTo>
                  <a:pt x="270915" y="79043"/>
                </a:moveTo>
                <a:lnTo>
                  <a:pt x="247493" y="79043"/>
                </a:lnTo>
                <a:lnTo>
                  <a:pt x="261514" y="69899"/>
                </a:lnTo>
                <a:lnTo>
                  <a:pt x="261514" y="53237"/>
                </a:lnTo>
                <a:lnTo>
                  <a:pt x="247696" y="44093"/>
                </a:lnTo>
                <a:lnTo>
                  <a:pt x="259075" y="44093"/>
                </a:lnTo>
                <a:lnTo>
                  <a:pt x="259075" y="44500"/>
                </a:lnTo>
                <a:lnTo>
                  <a:pt x="268473" y="48256"/>
                </a:lnTo>
                <a:lnTo>
                  <a:pt x="273299" y="51688"/>
                </a:lnTo>
                <a:lnTo>
                  <a:pt x="275077" y="56758"/>
                </a:lnTo>
                <a:lnTo>
                  <a:pt x="275331" y="65429"/>
                </a:lnTo>
                <a:lnTo>
                  <a:pt x="275331" y="75792"/>
                </a:lnTo>
                <a:lnTo>
                  <a:pt x="270915" y="79043"/>
                </a:lnTo>
                <a:close/>
              </a:path>
              <a:path w="687705" h="186054">
                <a:moveTo>
                  <a:pt x="295437" y="104443"/>
                </a:moveTo>
                <a:lnTo>
                  <a:pt x="240788" y="104443"/>
                </a:lnTo>
                <a:lnTo>
                  <a:pt x="259691" y="103452"/>
                </a:lnTo>
                <a:lnTo>
                  <a:pt x="271623" y="102614"/>
                </a:lnTo>
                <a:lnTo>
                  <a:pt x="281649" y="101471"/>
                </a:lnTo>
                <a:lnTo>
                  <a:pt x="294838" y="99566"/>
                </a:lnTo>
                <a:lnTo>
                  <a:pt x="295437" y="104443"/>
                </a:lnTo>
                <a:close/>
              </a:path>
              <a:path w="687705" h="186054">
                <a:moveTo>
                  <a:pt x="325318" y="185721"/>
                </a:moveTo>
                <a:lnTo>
                  <a:pt x="310281" y="185721"/>
                </a:lnTo>
                <a:lnTo>
                  <a:pt x="310281" y="144066"/>
                </a:lnTo>
                <a:lnTo>
                  <a:pt x="206447" y="144066"/>
                </a:lnTo>
                <a:lnTo>
                  <a:pt x="206447" y="132077"/>
                </a:lnTo>
                <a:lnTo>
                  <a:pt x="325318" y="132077"/>
                </a:lnTo>
                <a:lnTo>
                  <a:pt x="325318" y="185721"/>
                </a:lnTo>
                <a:close/>
              </a:path>
              <a:path w="687705" h="186054">
                <a:moveTo>
                  <a:pt x="496206" y="83920"/>
                </a:moveTo>
                <a:lnTo>
                  <a:pt x="378758" y="83920"/>
                </a:lnTo>
                <a:lnTo>
                  <a:pt x="378758" y="4470"/>
                </a:lnTo>
                <a:lnTo>
                  <a:pt x="393998" y="4470"/>
                </a:lnTo>
                <a:lnTo>
                  <a:pt x="393998" y="31292"/>
                </a:lnTo>
                <a:lnTo>
                  <a:pt x="496206" y="31292"/>
                </a:lnTo>
                <a:lnTo>
                  <a:pt x="496206" y="44093"/>
                </a:lnTo>
                <a:lnTo>
                  <a:pt x="393998" y="44093"/>
                </a:lnTo>
                <a:lnTo>
                  <a:pt x="393998" y="71118"/>
                </a:lnTo>
                <a:lnTo>
                  <a:pt x="496206" y="71118"/>
                </a:lnTo>
                <a:lnTo>
                  <a:pt x="496206" y="83920"/>
                </a:lnTo>
                <a:close/>
              </a:path>
              <a:path w="687705" h="186054">
                <a:moveTo>
                  <a:pt x="496206" y="31292"/>
                </a:moveTo>
                <a:lnTo>
                  <a:pt x="480966" y="31292"/>
                </a:lnTo>
                <a:lnTo>
                  <a:pt x="480966" y="4470"/>
                </a:lnTo>
                <a:lnTo>
                  <a:pt x="496206" y="4470"/>
                </a:lnTo>
                <a:lnTo>
                  <a:pt x="496206" y="31292"/>
                </a:lnTo>
                <a:close/>
              </a:path>
              <a:path w="687705" h="186054">
                <a:moveTo>
                  <a:pt x="496206" y="71118"/>
                </a:moveTo>
                <a:lnTo>
                  <a:pt x="480966" y="71118"/>
                </a:lnTo>
                <a:lnTo>
                  <a:pt x="480966" y="44093"/>
                </a:lnTo>
                <a:lnTo>
                  <a:pt x="496206" y="44093"/>
                </a:lnTo>
                <a:lnTo>
                  <a:pt x="496206" y="71118"/>
                </a:lnTo>
                <a:close/>
              </a:path>
              <a:path w="687705" h="186054">
                <a:moveTo>
                  <a:pt x="520387" y="119073"/>
                </a:moveTo>
                <a:lnTo>
                  <a:pt x="354578" y="119073"/>
                </a:lnTo>
                <a:lnTo>
                  <a:pt x="354578" y="105865"/>
                </a:lnTo>
                <a:lnTo>
                  <a:pt x="520387" y="105865"/>
                </a:lnTo>
                <a:lnTo>
                  <a:pt x="520387" y="119073"/>
                </a:lnTo>
                <a:close/>
              </a:path>
              <a:path w="687705" h="186054">
                <a:moveTo>
                  <a:pt x="445204" y="183486"/>
                </a:moveTo>
                <a:lnTo>
                  <a:pt x="429761" y="183486"/>
                </a:lnTo>
                <a:lnTo>
                  <a:pt x="429761" y="119073"/>
                </a:lnTo>
                <a:lnTo>
                  <a:pt x="445204" y="119073"/>
                </a:lnTo>
                <a:lnTo>
                  <a:pt x="445204" y="183486"/>
                </a:lnTo>
                <a:close/>
              </a:path>
              <a:path w="687705" h="186054">
                <a:moveTo>
                  <a:pt x="687211" y="176374"/>
                </a:moveTo>
                <a:lnTo>
                  <a:pt x="671971" y="176374"/>
                </a:lnTo>
                <a:lnTo>
                  <a:pt x="671971" y="77621"/>
                </a:lnTo>
                <a:lnTo>
                  <a:pt x="635599" y="77621"/>
                </a:lnTo>
                <a:lnTo>
                  <a:pt x="635599" y="64616"/>
                </a:lnTo>
                <a:lnTo>
                  <a:pt x="671971" y="64616"/>
                </a:lnTo>
                <a:lnTo>
                  <a:pt x="671971" y="0"/>
                </a:lnTo>
                <a:lnTo>
                  <a:pt x="687211" y="0"/>
                </a:lnTo>
                <a:lnTo>
                  <a:pt x="687211" y="176374"/>
                </a:lnTo>
                <a:close/>
              </a:path>
              <a:path w="687705" h="186054">
                <a:moveTo>
                  <a:pt x="568747" y="132890"/>
                </a:moveTo>
                <a:lnTo>
                  <a:pt x="547412" y="132890"/>
                </a:lnTo>
                <a:lnTo>
                  <a:pt x="547412" y="13410"/>
                </a:lnTo>
                <a:lnTo>
                  <a:pt x="627268" y="13410"/>
                </a:lnTo>
                <a:lnTo>
                  <a:pt x="627268" y="26212"/>
                </a:lnTo>
                <a:lnTo>
                  <a:pt x="562652" y="26212"/>
                </a:lnTo>
                <a:lnTo>
                  <a:pt x="562652" y="65429"/>
                </a:lnTo>
                <a:lnTo>
                  <a:pt x="623611" y="65429"/>
                </a:lnTo>
                <a:lnTo>
                  <a:pt x="623611" y="78027"/>
                </a:lnTo>
                <a:lnTo>
                  <a:pt x="562652" y="78027"/>
                </a:lnTo>
                <a:lnTo>
                  <a:pt x="562652" y="120292"/>
                </a:lnTo>
                <a:lnTo>
                  <a:pt x="644800" y="120292"/>
                </a:lnTo>
                <a:lnTo>
                  <a:pt x="645759" y="126794"/>
                </a:lnTo>
                <a:lnTo>
                  <a:pt x="627754" y="130319"/>
                </a:lnTo>
                <a:lnTo>
                  <a:pt x="613730" y="132128"/>
                </a:lnTo>
                <a:lnTo>
                  <a:pt x="596468" y="132795"/>
                </a:lnTo>
                <a:lnTo>
                  <a:pt x="568747" y="132890"/>
                </a:lnTo>
                <a:close/>
              </a:path>
              <a:path w="687705" h="186054">
                <a:moveTo>
                  <a:pt x="644800" y="120292"/>
                </a:moveTo>
                <a:lnTo>
                  <a:pt x="569357" y="120292"/>
                </a:lnTo>
                <a:lnTo>
                  <a:pt x="595211" y="120200"/>
                </a:lnTo>
                <a:lnTo>
                  <a:pt x="611597" y="119555"/>
                </a:lnTo>
                <a:lnTo>
                  <a:pt x="625506" y="117806"/>
                </a:lnTo>
                <a:lnTo>
                  <a:pt x="643930" y="114399"/>
                </a:lnTo>
                <a:lnTo>
                  <a:pt x="644800" y="120292"/>
                </a:lnTo>
                <a:close/>
              </a:path>
            </a:pathLst>
          </a:custGeom>
          <a:solidFill>
            <a:srgbClr val="403322">
              <a:alpha val="76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784386" y="7641916"/>
            <a:ext cx="695960" cy="185420"/>
          </a:xfrm>
          <a:custGeom>
            <a:avLst/>
            <a:gdLst/>
            <a:ahLst/>
            <a:cxnLst/>
            <a:rect l="l" t="t" r="r" b="b"/>
            <a:pathLst>
              <a:path w="695960" h="185420">
                <a:moveTo>
                  <a:pt x="157274" y="176374"/>
                </a:moveTo>
                <a:lnTo>
                  <a:pt x="142440" y="176374"/>
                </a:lnTo>
                <a:lnTo>
                  <a:pt x="142440" y="0"/>
                </a:lnTo>
                <a:lnTo>
                  <a:pt x="157274" y="0"/>
                </a:lnTo>
                <a:lnTo>
                  <a:pt x="157274" y="176374"/>
                </a:lnTo>
                <a:close/>
              </a:path>
              <a:path w="695960" h="185420">
                <a:moveTo>
                  <a:pt x="116431" y="171498"/>
                </a:moveTo>
                <a:lnTo>
                  <a:pt x="102004" y="171498"/>
                </a:lnTo>
                <a:lnTo>
                  <a:pt x="102004" y="74370"/>
                </a:lnTo>
                <a:lnTo>
                  <a:pt x="73760" y="74370"/>
                </a:lnTo>
                <a:lnTo>
                  <a:pt x="73760" y="61568"/>
                </a:lnTo>
                <a:lnTo>
                  <a:pt x="102004" y="61568"/>
                </a:lnTo>
                <a:lnTo>
                  <a:pt x="102004" y="3047"/>
                </a:lnTo>
                <a:lnTo>
                  <a:pt x="116431" y="3047"/>
                </a:lnTo>
                <a:lnTo>
                  <a:pt x="116431" y="171498"/>
                </a:lnTo>
                <a:close/>
              </a:path>
              <a:path w="695960" h="185420">
                <a:moveTo>
                  <a:pt x="84936" y="31292"/>
                </a:moveTo>
                <a:lnTo>
                  <a:pt x="4267" y="31292"/>
                </a:lnTo>
                <a:lnTo>
                  <a:pt x="4267" y="18287"/>
                </a:lnTo>
                <a:lnTo>
                  <a:pt x="84936" y="18287"/>
                </a:lnTo>
                <a:lnTo>
                  <a:pt x="84936" y="31292"/>
                </a:lnTo>
                <a:close/>
              </a:path>
              <a:path w="695960" h="185420">
                <a:moveTo>
                  <a:pt x="10769" y="136954"/>
                </a:moveTo>
                <a:lnTo>
                  <a:pt x="0" y="127810"/>
                </a:lnTo>
                <a:lnTo>
                  <a:pt x="8699" y="116671"/>
                </a:lnTo>
                <a:lnTo>
                  <a:pt x="13969" y="109561"/>
                </a:lnTo>
                <a:lnTo>
                  <a:pt x="32016" y="75995"/>
                </a:lnTo>
                <a:lnTo>
                  <a:pt x="37591" y="31292"/>
                </a:lnTo>
                <a:lnTo>
                  <a:pt x="52221" y="31292"/>
                </a:lnTo>
                <a:lnTo>
                  <a:pt x="52119" y="51097"/>
                </a:lnTo>
                <a:lnTo>
                  <a:pt x="51408" y="60095"/>
                </a:lnTo>
                <a:lnTo>
                  <a:pt x="49478" y="68102"/>
                </a:lnTo>
                <a:lnTo>
                  <a:pt x="45719" y="79043"/>
                </a:lnTo>
                <a:lnTo>
                  <a:pt x="46735" y="79653"/>
                </a:lnTo>
                <a:lnTo>
                  <a:pt x="57446" y="79653"/>
                </a:lnTo>
                <a:lnTo>
                  <a:pt x="62082" y="86155"/>
                </a:lnTo>
                <a:lnTo>
                  <a:pt x="43077" y="86155"/>
                </a:lnTo>
                <a:lnTo>
                  <a:pt x="42468" y="87374"/>
                </a:lnTo>
                <a:lnTo>
                  <a:pt x="38201" y="97940"/>
                </a:lnTo>
                <a:lnTo>
                  <a:pt x="26299" y="115995"/>
                </a:lnTo>
                <a:lnTo>
                  <a:pt x="22719" y="121143"/>
                </a:lnTo>
                <a:lnTo>
                  <a:pt x="18168" y="127263"/>
                </a:lnTo>
                <a:lnTo>
                  <a:pt x="10769" y="136954"/>
                </a:lnTo>
                <a:close/>
              </a:path>
              <a:path w="695960" h="185420">
                <a:moveTo>
                  <a:pt x="57446" y="79653"/>
                </a:moveTo>
                <a:lnTo>
                  <a:pt x="46735" y="79653"/>
                </a:lnTo>
                <a:lnTo>
                  <a:pt x="48767" y="78027"/>
                </a:lnTo>
                <a:lnTo>
                  <a:pt x="51002" y="76605"/>
                </a:lnTo>
                <a:lnTo>
                  <a:pt x="55066" y="76605"/>
                </a:lnTo>
                <a:lnTo>
                  <a:pt x="57446" y="79653"/>
                </a:lnTo>
                <a:close/>
              </a:path>
              <a:path w="695960" h="185420">
                <a:moveTo>
                  <a:pt x="78637" y="134109"/>
                </a:moveTo>
                <a:lnTo>
                  <a:pt x="46125" y="87374"/>
                </a:lnTo>
                <a:lnTo>
                  <a:pt x="45109" y="86155"/>
                </a:lnTo>
                <a:lnTo>
                  <a:pt x="62082" y="86155"/>
                </a:lnTo>
                <a:lnTo>
                  <a:pt x="89609" y="124762"/>
                </a:lnTo>
                <a:lnTo>
                  <a:pt x="78637" y="134109"/>
                </a:lnTo>
                <a:close/>
              </a:path>
              <a:path w="695960" h="185420">
                <a:moveTo>
                  <a:pt x="324911" y="106881"/>
                </a:moveTo>
                <a:lnTo>
                  <a:pt x="309468" y="106881"/>
                </a:lnTo>
                <a:lnTo>
                  <a:pt x="309468" y="0"/>
                </a:lnTo>
                <a:lnTo>
                  <a:pt x="324911" y="0"/>
                </a:lnTo>
                <a:lnTo>
                  <a:pt x="324911" y="45922"/>
                </a:lnTo>
                <a:lnTo>
                  <a:pt x="353156" y="45922"/>
                </a:lnTo>
                <a:lnTo>
                  <a:pt x="353156" y="58927"/>
                </a:lnTo>
                <a:lnTo>
                  <a:pt x="324911" y="58927"/>
                </a:lnTo>
                <a:lnTo>
                  <a:pt x="324911" y="106881"/>
                </a:lnTo>
                <a:close/>
              </a:path>
              <a:path w="695960" h="185420">
                <a:moveTo>
                  <a:pt x="280818" y="24586"/>
                </a:moveTo>
                <a:lnTo>
                  <a:pt x="187957" y="24586"/>
                </a:lnTo>
                <a:lnTo>
                  <a:pt x="187957" y="11582"/>
                </a:lnTo>
                <a:lnTo>
                  <a:pt x="280818" y="11582"/>
                </a:lnTo>
                <a:lnTo>
                  <a:pt x="280818" y="24586"/>
                </a:lnTo>
                <a:close/>
              </a:path>
              <a:path w="695960" h="185420">
                <a:moveTo>
                  <a:pt x="194052" y="102004"/>
                </a:moveTo>
                <a:lnTo>
                  <a:pt x="182673" y="92251"/>
                </a:lnTo>
                <a:lnTo>
                  <a:pt x="192687" y="84107"/>
                </a:lnTo>
                <a:lnTo>
                  <a:pt x="198777" y="78916"/>
                </a:lnTo>
                <a:lnTo>
                  <a:pt x="203419" y="74449"/>
                </a:lnTo>
                <a:lnTo>
                  <a:pt x="209089" y="68477"/>
                </a:lnTo>
                <a:lnTo>
                  <a:pt x="218436" y="58520"/>
                </a:lnTo>
                <a:lnTo>
                  <a:pt x="226767" y="38810"/>
                </a:lnTo>
                <a:lnTo>
                  <a:pt x="226767" y="24586"/>
                </a:lnTo>
                <a:lnTo>
                  <a:pt x="242210" y="24586"/>
                </a:lnTo>
                <a:lnTo>
                  <a:pt x="242099" y="37194"/>
                </a:lnTo>
                <a:lnTo>
                  <a:pt x="241321" y="43712"/>
                </a:lnTo>
                <a:lnTo>
                  <a:pt x="239210" y="49659"/>
                </a:lnTo>
                <a:lnTo>
                  <a:pt x="235098" y="57911"/>
                </a:lnTo>
                <a:lnTo>
                  <a:pt x="236317" y="58520"/>
                </a:lnTo>
                <a:lnTo>
                  <a:pt x="250899" y="58520"/>
                </a:lnTo>
                <a:lnTo>
                  <a:pt x="257113" y="63803"/>
                </a:lnTo>
                <a:lnTo>
                  <a:pt x="232050" y="63803"/>
                </a:lnTo>
                <a:lnTo>
                  <a:pt x="230831" y="65022"/>
                </a:lnTo>
                <a:lnTo>
                  <a:pt x="225548" y="72947"/>
                </a:lnTo>
                <a:lnTo>
                  <a:pt x="211854" y="86288"/>
                </a:lnTo>
                <a:lnTo>
                  <a:pt x="207743" y="90117"/>
                </a:lnTo>
                <a:lnTo>
                  <a:pt x="202526" y="94708"/>
                </a:lnTo>
                <a:lnTo>
                  <a:pt x="194052" y="102004"/>
                </a:lnTo>
                <a:close/>
              </a:path>
              <a:path w="695960" h="185420">
                <a:moveTo>
                  <a:pt x="250899" y="58520"/>
                </a:moveTo>
                <a:lnTo>
                  <a:pt x="236317" y="58520"/>
                </a:lnTo>
                <a:lnTo>
                  <a:pt x="239365" y="56285"/>
                </a:lnTo>
                <a:lnTo>
                  <a:pt x="241601" y="54456"/>
                </a:lnTo>
                <a:lnTo>
                  <a:pt x="246071" y="54456"/>
                </a:lnTo>
                <a:lnTo>
                  <a:pt x="248509" y="56488"/>
                </a:lnTo>
                <a:lnTo>
                  <a:pt x="250899" y="58520"/>
                </a:lnTo>
                <a:close/>
              </a:path>
              <a:path w="695960" h="185420">
                <a:moveTo>
                  <a:pt x="275128" y="98956"/>
                </a:moveTo>
                <a:lnTo>
                  <a:pt x="236521" y="65022"/>
                </a:lnTo>
                <a:lnTo>
                  <a:pt x="235301" y="63803"/>
                </a:lnTo>
                <a:lnTo>
                  <a:pt x="257113" y="63803"/>
                </a:lnTo>
                <a:lnTo>
                  <a:pt x="286507" y="88797"/>
                </a:lnTo>
                <a:lnTo>
                  <a:pt x="275128" y="98956"/>
                </a:lnTo>
                <a:close/>
              </a:path>
              <a:path w="695960" h="185420">
                <a:moveTo>
                  <a:pt x="324911" y="185315"/>
                </a:moveTo>
                <a:lnTo>
                  <a:pt x="309671" y="185315"/>
                </a:lnTo>
                <a:lnTo>
                  <a:pt x="309671" y="130858"/>
                </a:lnTo>
                <a:lnTo>
                  <a:pt x="210511" y="130858"/>
                </a:lnTo>
                <a:lnTo>
                  <a:pt x="210511" y="117854"/>
                </a:lnTo>
                <a:lnTo>
                  <a:pt x="324911" y="117854"/>
                </a:lnTo>
                <a:lnTo>
                  <a:pt x="324911" y="185315"/>
                </a:lnTo>
                <a:close/>
              </a:path>
              <a:path w="695960" h="185420">
                <a:moveTo>
                  <a:pt x="507585" y="176781"/>
                </a:moveTo>
                <a:lnTo>
                  <a:pt x="492549" y="176781"/>
                </a:lnTo>
                <a:lnTo>
                  <a:pt x="492549" y="406"/>
                </a:lnTo>
                <a:lnTo>
                  <a:pt x="507585" y="406"/>
                </a:lnTo>
                <a:lnTo>
                  <a:pt x="507585" y="69493"/>
                </a:lnTo>
                <a:lnTo>
                  <a:pt x="534814" y="69493"/>
                </a:lnTo>
                <a:lnTo>
                  <a:pt x="534814" y="82497"/>
                </a:lnTo>
                <a:lnTo>
                  <a:pt x="507585" y="82497"/>
                </a:lnTo>
                <a:lnTo>
                  <a:pt x="507585" y="176781"/>
                </a:lnTo>
                <a:close/>
              </a:path>
              <a:path w="695960" h="185420">
                <a:moveTo>
                  <a:pt x="373272" y="130858"/>
                </a:moveTo>
                <a:lnTo>
                  <a:pt x="362096" y="121714"/>
                </a:lnTo>
                <a:lnTo>
                  <a:pt x="370916" y="112607"/>
                </a:lnTo>
                <a:lnTo>
                  <a:pt x="376269" y="106767"/>
                </a:lnTo>
                <a:lnTo>
                  <a:pt x="397046" y="71017"/>
                </a:lnTo>
                <a:lnTo>
                  <a:pt x="400704" y="29260"/>
                </a:lnTo>
                <a:lnTo>
                  <a:pt x="368395" y="29260"/>
                </a:lnTo>
                <a:lnTo>
                  <a:pt x="368395" y="16255"/>
                </a:lnTo>
                <a:lnTo>
                  <a:pt x="415537" y="16255"/>
                </a:lnTo>
                <a:lnTo>
                  <a:pt x="415472" y="52799"/>
                </a:lnTo>
                <a:lnTo>
                  <a:pt x="403542" y="93775"/>
                </a:lnTo>
                <a:lnTo>
                  <a:pt x="382808" y="121025"/>
                </a:lnTo>
                <a:lnTo>
                  <a:pt x="373272" y="130858"/>
                </a:lnTo>
                <a:close/>
              </a:path>
              <a:path w="695960" h="185420">
                <a:moveTo>
                  <a:pt x="427322" y="142237"/>
                </a:moveTo>
                <a:lnTo>
                  <a:pt x="415537" y="133297"/>
                </a:lnTo>
                <a:lnTo>
                  <a:pt x="424119" y="123704"/>
                </a:lnTo>
                <a:lnTo>
                  <a:pt x="429329" y="117511"/>
                </a:lnTo>
                <a:lnTo>
                  <a:pt x="449580" y="78303"/>
                </a:lnTo>
                <a:lnTo>
                  <a:pt x="453128" y="29260"/>
                </a:lnTo>
                <a:lnTo>
                  <a:pt x="424681" y="29260"/>
                </a:lnTo>
                <a:lnTo>
                  <a:pt x="424681" y="16255"/>
                </a:lnTo>
                <a:lnTo>
                  <a:pt x="467962" y="16255"/>
                </a:lnTo>
                <a:lnTo>
                  <a:pt x="467875" y="58177"/>
                </a:lnTo>
                <a:lnTo>
                  <a:pt x="459466" y="96531"/>
                </a:lnTo>
                <a:lnTo>
                  <a:pt x="436501" y="131568"/>
                </a:lnTo>
                <a:lnTo>
                  <a:pt x="427322" y="142237"/>
                </a:lnTo>
                <a:close/>
              </a:path>
              <a:path w="695960" h="185420">
                <a:moveTo>
                  <a:pt x="695542" y="176374"/>
                </a:moveTo>
                <a:lnTo>
                  <a:pt x="680099" y="176374"/>
                </a:lnTo>
                <a:lnTo>
                  <a:pt x="680099" y="0"/>
                </a:lnTo>
                <a:lnTo>
                  <a:pt x="695542" y="0"/>
                </a:lnTo>
                <a:lnTo>
                  <a:pt x="695542" y="176374"/>
                </a:lnTo>
                <a:close/>
              </a:path>
              <a:path w="695960" h="185420">
                <a:moveTo>
                  <a:pt x="649010" y="28853"/>
                </a:moveTo>
                <a:lnTo>
                  <a:pt x="553711" y="28853"/>
                </a:lnTo>
                <a:lnTo>
                  <a:pt x="553711" y="15849"/>
                </a:lnTo>
                <a:lnTo>
                  <a:pt x="649010" y="15849"/>
                </a:lnTo>
                <a:lnTo>
                  <a:pt x="649010" y="28853"/>
                </a:lnTo>
                <a:close/>
              </a:path>
              <a:path w="695960" h="185420">
                <a:moveTo>
                  <a:pt x="559807" y="136345"/>
                </a:moveTo>
                <a:lnTo>
                  <a:pt x="548225" y="126591"/>
                </a:lnTo>
                <a:lnTo>
                  <a:pt x="558596" y="115688"/>
                </a:lnTo>
                <a:lnTo>
                  <a:pt x="564899" y="108710"/>
                </a:lnTo>
                <a:lnTo>
                  <a:pt x="586856" y="75384"/>
                </a:lnTo>
                <a:lnTo>
                  <a:pt x="593741" y="28853"/>
                </a:lnTo>
                <a:lnTo>
                  <a:pt x="609184" y="28853"/>
                </a:lnTo>
                <a:lnTo>
                  <a:pt x="609072" y="50738"/>
                </a:lnTo>
                <a:lnTo>
                  <a:pt x="608295" y="59511"/>
                </a:lnTo>
                <a:lnTo>
                  <a:pt x="606172" y="67359"/>
                </a:lnTo>
                <a:lnTo>
                  <a:pt x="602072" y="78027"/>
                </a:lnTo>
                <a:lnTo>
                  <a:pt x="603088" y="78637"/>
                </a:lnTo>
                <a:lnTo>
                  <a:pt x="616838" y="78637"/>
                </a:lnTo>
                <a:lnTo>
                  <a:pt x="621340" y="83920"/>
                </a:lnTo>
                <a:lnTo>
                  <a:pt x="599633" y="83920"/>
                </a:lnTo>
                <a:lnTo>
                  <a:pt x="598617" y="85139"/>
                </a:lnTo>
                <a:lnTo>
                  <a:pt x="574437" y="120140"/>
                </a:lnTo>
                <a:lnTo>
                  <a:pt x="568874" y="126413"/>
                </a:lnTo>
                <a:lnTo>
                  <a:pt x="559807" y="136345"/>
                </a:lnTo>
                <a:close/>
              </a:path>
              <a:path w="695960" h="185420">
                <a:moveTo>
                  <a:pt x="616838" y="78637"/>
                </a:moveTo>
                <a:lnTo>
                  <a:pt x="603088" y="78637"/>
                </a:lnTo>
                <a:lnTo>
                  <a:pt x="606136" y="76198"/>
                </a:lnTo>
                <a:lnTo>
                  <a:pt x="608371" y="74573"/>
                </a:lnTo>
                <a:lnTo>
                  <a:pt x="613451" y="74573"/>
                </a:lnTo>
                <a:lnTo>
                  <a:pt x="615280" y="76808"/>
                </a:lnTo>
                <a:lnTo>
                  <a:pt x="616838" y="78637"/>
                </a:lnTo>
                <a:close/>
              </a:path>
              <a:path w="695960" h="185420">
                <a:moveTo>
                  <a:pt x="643524" y="133500"/>
                </a:moveTo>
                <a:lnTo>
                  <a:pt x="602275" y="83920"/>
                </a:lnTo>
                <a:lnTo>
                  <a:pt x="621340" y="83920"/>
                </a:lnTo>
                <a:lnTo>
                  <a:pt x="655106" y="123543"/>
                </a:lnTo>
                <a:lnTo>
                  <a:pt x="643524" y="133500"/>
                </a:lnTo>
                <a:close/>
              </a:path>
            </a:pathLst>
          </a:custGeom>
          <a:solidFill>
            <a:srgbClr val="403322">
              <a:alpha val="76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558705" y="7641916"/>
            <a:ext cx="701040" cy="187325"/>
          </a:xfrm>
          <a:custGeom>
            <a:avLst/>
            <a:gdLst/>
            <a:ahLst/>
            <a:cxnLst/>
            <a:rect l="l" t="t" r="r" b="b"/>
            <a:pathLst>
              <a:path w="701039" h="187325">
                <a:moveTo>
                  <a:pt x="142237" y="106881"/>
                </a:moveTo>
                <a:lnTo>
                  <a:pt x="126794" y="106881"/>
                </a:lnTo>
                <a:lnTo>
                  <a:pt x="126794" y="0"/>
                </a:lnTo>
                <a:lnTo>
                  <a:pt x="142237" y="0"/>
                </a:lnTo>
                <a:lnTo>
                  <a:pt x="142237" y="45922"/>
                </a:lnTo>
                <a:lnTo>
                  <a:pt x="170482" y="45922"/>
                </a:lnTo>
                <a:lnTo>
                  <a:pt x="170482" y="58927"/>
                </a:lnTo>
                <a:lnTo>
                  <a:pt x="142237" y="58927"/>
                </a:lnTo>
                <a:lnTo>
                  <a:pt x="142237" y="106881"/>
                </a:lnTo>
                <a:close/>
              </a:path>
              <a:path w="701039" h="187325">
                <a:moveTo>
                  <a:pt x="98144" y="24586"/>
                </a:moveTo>
                <a:lnTo>
                  <a:pt x="5283" y="24586"/>
                </a:lnTo>
                <a:lnTo>
                  <a:pt x="5283" y="11582"/>
                </a:lnTo>
                <a:lnTo>
                  <a:pt x="98144" y="11582"/>
                </a:lnTo>
                <a:lnTo>
                  <a:pt x="98144" y="24586"/>
                </a:lnTo>
                <a:close/>
              </a:path>
              <a:path w="701039" h="187325">
                <a:moveTo>
                  <a:pt x="11379" y="102004"/>
                </a:moveTo>
                <a:lnTo>
                  <a:pt x="0" y="92251"/>
                </a:lnTo>
                <a:lnTo>
                  <a:pt x="10013" y="84107"/>
                </a:lnTo>
                <a:lnTo>
                  <a:pt x="16103" y="78916"/>
                </a:lnTo>
                <a:lnTo>
                  <a:pt x="20745" y="74449"/>
                </a:lnTo>
                <a:lnTo>
                  <a:pt x="26415" y="68477"/>
                </a:lnTo>
                <a:lnTo>
                  <a:pt x="35762" y="58520"/>
                </a:lnTo>
                <a:lnTo>
                  <a:pt x="44093" y="38810"/>
                </a:lnTo>
                <a:lnTo>
                  <a:pt x="44093" y="24586"/>
                </a:lnTo>
                <a:lnTo>
                  <a:pt x="59536" y="24586"/>
                </a:lnTo>
                <a:lnTo>
                  <a:pt x="59425" y="37194"/>
                </a:lnTo>
                <a:lnTo>
                  <a:pt x="58647" y="43712"/>
                </a:lnTo>
                <a:lnTo>
                  <a:pt x="56536" y="49659"/>
                </a:lnTo>
                <a:lnTo>
                  <a:pt x="52424" y="57911"/>
                </a:lnTo>
                <a:lnTo>
                  <a:pt x="53643" y="58520"/>
                </a:lnTo>
                <a:lnTo>
                  <a:pt x="68225" y="58520"/>
                </a:lnTo>
                <a:lnTo>
                  <a:pt x="74439" y="63803"/>
                </a:lnTo>
                <a:lnTo>
                  <a:pt x="49376" y="63803"/>
                </a:lnTo>
                <a:lnTo>
                  <a:pt x="48157" y="65022"/>
                </a:lnTo>
                <a:lnTo>
                  <a:pt x="42874" y="72947"/>
                </a:lnTo>
                <a:lnTo>
                  <a:pt x="29180" y="86288"/>
                </a:lnTo>
                <a:lnTo>
                  <a:pt x="25069" y="90117"/>
                </a:lnTo>
                <a:lnTo>
                  <a:pt x="19852" y="94708"/>
                </a:lnTo>
                <a:lnTo>
                  <a:pt x="11379" y="102004"/>
                </a:lnTo>
                <a:close/>
              </a:path>
              <a:path w="701039" h="187325">
                <a:moveTo>
                  <a:pt x="68225" y="58520"/>
                </a:moveTo>
                <a:lnTo>
                  <a:pt x="53643" y="58520"/>
                </a:lnTo>
                <a:lnTo>
                  <a:pt x="56691" y="56285"/>
                </a:lnTo>
                <a:lnTo>
                  <a:pt x="58927" y="54456"/>
                </a:lnTo>
                <a:lnTo>
                  <a:pt x="63397" y="54456"/>
                </a:lnTo>
                <a:lnTo>
                  <a:pt x="65835" y="56488"/>
                </a:lnTo>
                <a:lnTo>
                  <a:pt x="68225" y="58520"/>
                </a:lnTo>
                <a:close/>
              </a:path>
              <a:path w="701039" h="187325">
                <a:moveTo>
                  <a:pt x="92454" y="98956"/>
                </a:moveTo>
                <a:lnTo>
                  <a:pt x="53847" y="65022"/>
                </a:lnTo>
                <a:lnTo>
                  <a:pt x="52627" y="63803"/>
                </a:lnTo>
                <a:lnTo>
                  <a:pt x="74439" y="63803"/>
                </a:lnTo>
                <a:lnTo>
                  <a:pt x="103833" y="88797"/>
                </a:lnTo>
                <a:lnTo>
                  <a:pt x="92454" y="98956"/>
                </a:lnTo>
                <a:close/>
              </a:path>
              <a:path w="701039" h="187325">
                <a:moveTo>
                  <a:pt x="142237" y="185315"/>
                </a:moveTo>
                <a:lnTo>
                  <a:pt x="126998" y="185315"/>
                </a:lnTo>
                <a:lnTo>
                  <a:pt x="126998" y="130858"/>
                </a:lnTo>
                <a:lnTo>
                  <a:pt x="27837" y="130858"/>
                </a:lnTo>
                <a:lnTo>
                  <a:pt x="27837" y="117854"/>
                </a:lnTo>
                <a:lnTo>
                  <a:pt x="142237" y="117854"/>
                </a:lnTo>
                <a:lnTo>
                  <a:pt x="142237" y="185315"/>
                </a:lnTo>
                <a:close/>
              </a:path>
              <a:path w="701039" h="187325">
                <a:moveTo>
                  <a:pt x="332633" y="42264"/>
                </a:moveTo>
                <a:lnTo>
                  <a:pt x="317190" y="42264"/>
                </a:lnTo>
                <a:lnTo>
                  <a:pt x="317190" y="0"/>
                </a:lnTo>
                <a:lnTo>
                  <a:pt x="332633" y="0"/>
                </a:lnTo>
                <a:lnTo>
                  <a:pt x="332633" y="42264"/>
                </a:lnTo>
                <a:close/>
              </a:path>
              <a:path w="701039" h="187325">
                <a:moveTo>
                  <a:pt x="232050" y="92454"/>
                </a:moveTo>
                <a:lnTo>
                  <a:pt x="218639" y="92454"/>
                </a:lnTo>
                <a:lnTo>
                  <a:pt x="197710" y="81888"/>
                </a:lnTo>
                <a:lnTo>
                  <a:pt x="185925" y="62178"/>
                </a:lnTo>
                <a:lnTo>
                  <a:pt x="185925" y="35762"/>
                </a:lnTo>
                <a:lnTo>
                  <a:pt x="197710" y="16052"/>
                </a:lnTo>
                <a:lnTo>
                  <a:pt x="218639" y="5486"/>
                </a:lnTo>
                <a:lnTo>
                  <a:pt x="232050" y="5486"/>
                </a:lnTo>
                <a:lnTo>
                  <a:pt x="266580" y="18084"/>
                </a:lnTo>
                <a:lnTo>
                  <a:pt x="218639" y="18084"/>
                </a:lnTo>
                <a:lnTo>
                  <a:pt x="202180" y="33121"/>
                </a:lnTo>
                <a:lnTo>
                  <a:pt x="202180" y="64819"/>
                </a:lnTo>
                <a:lnTo>
                  <a:pt x="218639" y="79856"/>
                </a:lnTo>
                <a:lnTo>
                  <a:pt x="266396" y="79856"/>
                </a:lnTo>
                <a:lnTo>
                  <a:pt x="263343" y="82396"/>
                </a:lnTo>
                <a:lnTo>
                  <a:pt x="255767" y="88211"/>
                </a:lnTo>
                <a:lnTo>
                  <a:pt x="249982" y="91197"/>
                </a:lnTo>
                <a:lnTo>
                  <a:pt x="243055" y="92297"/>
                </a:lnTo>
                <a:lnTo>
                  <a:pt x="232050" y="92454"/>
                </a:lnTo>
                <a:close/>
              </a:path>
              <a:path w="701039" h="187325">
                <a:moveTo>
                  <a:pt x="266396" y="79856"/>
                </a:moveTo>
                <a:lnTo>
                  <a:pt x="245461" y="79856"/>
                </a:lnTo>
                <a:lnTo>
                  <a:pt x="262123" y="64819"/>
                </a:lnTo>
                <a:lnTo>
                  <a:pt x="262123" y="33121"/>
                </a:lnTo>
                <a:lnTo>
                  <a:pt x="245461" y="18084"/>
                </a:lnTo>
                <a:lnTo>
                  <a:pt x="266580" y="18084"/>
                </a:lnTo>
                <a:lnTo>
                  <a:pt x="270501" y="21305"/>
                </a:lnTo>
                <a:lnTo>
                  <a:pt x="274455" y="26098"/>
                </a:lnTo>
                <a:lnTo>
                  <a:pt x="276485" y="32243"/>
                </a:lnTo>
                <a:lnTo>
                  <a:pt x="277973" y="42264"/>
                </a:lnTo>
                <a:lnTo>
                  <a:pt x="332633" y="42264"/>
                </a:lnTo>
                <a:lnTo>
                  <a:pt x="332633" y="55066"/>
                </a:lnTo>
                <a:lnTo>
                  <a:pt x="277973" y="55066"/>
                </a:lnTo>
                <a:lnTo>
                  <a:pt x="276601" y="65208"/>
                </a:lnTo>
                <a:lnTo>
                  <a:pt x="274620" y="71436"/>
                </a:lnTo>
                <a:lnTo>
                  <a:pt x="270658" y="76311"/>
                </a:lnTo>
                <a:lnTo>
                  <a:pt x="266396" y="79856"/>
                </a:lnTo>
                <a:close/>
              </a:path>
              <a:path w="701039" h="187325">
                <a:moveTo>
                  <a:pt x="332633" y="97940"/>
                </a:moveTo>
                <a:lnTo>
                  <a:pt x="317190" y="97940"/>
                </a:lnTo>
                <a:lnTo>
                  <a:pt x="317190" y="55066"/>
                </a:lnTo>
                <a:lnTo>
                  <a:pt x="332633" y="55066"/>
                </a:lnTo>
                <a:lnTo>
                  <a:pt x="332633" y="97940"/>
                </a:lnTo>
                <a:close/>
              </a:path>
              <a:path w="701039" h="187325">
                <a:moveTo>
                  <a:pt x="332633" y="183689"/>
                </a:moveTo>
                <a:lnTo>
                  <a:pt x="226361" y="183689"/>
                </a:lnTo>
                <a:lnTo>
                  <a:pt x="221078" y="178406"/>
                </a:lnTo>
                <a:lnTo>
                  <a:pt x="221078" y="109319"/>
                </a:lnTo>
                <a:lnTo>
                  <a:pt x="236114" y="109319"/>
                </a:lnTo>
                <a:lnTo>
                  <a:pt x="236114" y="132687"/>
                </a:lnTo>
                <a:lnTo>
                  <a:pt x="332633" y="132687"/>
                </a:lnTo>
                <a:lnTo>
                  <a:pt x="332633" y="145895"/>
                </a:lnTo>
                <a:lnTo>
                  <a:pt x="236114" y="145895"/>
                </a:lnTo>
                <a:lnTo>
                  <a:pt x="236114" y="170482"/>
                </a:lnTo>
                <a:lnTo>
                  <a:pt x="332633" y="170482"/>
                </a:lnTo>
                <a:lnTo>
                  <a:pt x="332633" y="183689"/>
                </a:lnTo>
                <a:close/>
              </a:path>
              <a:path w="701039" h="187325">
                <a:moveTo>
                  <a:pt x="332633" y="132687"/>
                </a:moveTo>
                <a:lnTo>
                  <a:pt x="317190" y="132687"/>
                </a:lnTo>
                <a:lnTo>
                  <a:pt x="317190" y="109319"/>
                </a:lnTo>
                <a:lnTo>
                  <a:pt x="332633" y="109319"/>
                </a:lnTo>
                <a:lnTo>
                  <a:pt x="332633" y="132687"/>
                </a:lnTo>
                <a:close/>
              </a:path>
              <a:path w="701039" h="187325">
                <a:moveTo>
                  <a:pt x="332633" y="170482"/>
                </a:moveTo>
                <a:lnTo>
                  <a:pt x="317190" y="170482"/>
                </a:lnTo>
                <a:lnTo>
                  <a:pt x="317190" y="145895"/>
                </a:lnTo>
                <a:lnTo>
                  <a:pt x="332633" y="145895"/>
                </a:lnTo>
                <a:lnTo>
                  <a:pt x="332633" y="170482"/>
                </a:lnTo>
                <a:close/>
              </a:path>
              <a:path w="701039" h="187325">
                <a:moveTo>
                  <a:pt x="513884" y="133906"/>
                </a:moveTo>
                <a:lnTo>
                  <a:pt x="498238" y="133906"/>
                </a:lnTo>
                <a:lnTo>
                  <a:pt x="498238" y="0"/>
                </a:lnTo>
                <a:lnTo>
                  <a:pt x="513884" y="0"/>
                </a:lnTo>
                <a:lnTo>
                  <a:pt x="513884" y="133906"/>
                </a:lnTo>
                <a:close/>
              </a:path>
              <a:path w="701039" h="187325">
                <a:moveTo>
                  <a:pt x="466539" y="26009"/>
                </a:moveTo>
                <a:lnTo>
                  <a:pt x="372866" y="26009"/>
                </a:lnTo>
                <a:lnTo>
                  <a:pt x="372866" y="13207"/>
                </a:lnTo>
                <a:lnTo>
                  <a:pt x="466539" y="13207"/>
                </a:lnTo>
                <a:lnTo>
                  <a:pt x="466539" y="26009"/>
                </a:lnTo>
                <a:close/>
              </a:path>
              <a:path w="701039" h="187325">
                <a:moveTo>
                  <a:pt x="378555" y="107897"/>
                </a:moveTo>
                <a:lnTo>
                  <a:pt x="367176" y="97940"/>
                </a:lnTo>
                <a:lnTo>
                  <a:pt x="377309" y="89316"/>
                </a:lnTo>
                <a:lnTo>
                  <a:pt x="383470" y="83805"/>
                </a:lnTo>
                <a:lnTo>
                  <a:pt x="388164" y="79038"/>
                </a:lnTo>
                <a:lnTo>
                  <a:pt x="393897" y="72642"/>
                </a:lnTo>
                <a:lnTo>
                  <a:pt x="403345" y="61975"/>
                </a:lnTo>
                <a:lnTo>
                  <a:pt x="411879" y="41248"/>
                </a:lnTo>
                <a:lnTo>
                  <a:pt x="411879" y="26009"/>
                </a:lnTo>
                <a:lnTo>
                  <a:pt x="427322" y="26009"/>
                </a:lnTo>
                <a:lnTo>
                  <a:pt x="427211" y="39645"/>
                </a:lnTo>
                <a:lnTo>
                  <a:pt x="426433" y="46608"/>
                </a:lnTo>
                <a:lnTo>
                  <a:pt x="424322" y="52770"/>
                </a:lnTo>
                <a:lnTo>
                  <a:pt x="420211" y="61162"/>
                </a:lnTo>
                <a:lnTo>
                  <a:pt x="421227" y="61771"/>
                </a:lnTo>
                <a:lnTo>
                  <a:pt x="436128" y="61771"/>
                </a:lnTo>
                <a:lnTo>
                  <a:pt x="442027" y="67054"/>
                </a:lnTo>
                <a:lnTo>
                  <a:pt x="417163" y="67054"/>
                </a:lnTo>
                <a:lnTo>
                  <a:pt x="415943" y="68274"/>
                </a:lnTo>
                <a:lnTo>
                  <a:pt x="410457" y="76808"/>
                </a:lnTo>
                <a:lnTo>
                  <a:pt x="396757" y="91124"/>
                </a:lnTo>
                <a:lnTo>
                  <a:pt x="392601" y="95223"/>
                </a:lnTo>
                <a:lnTo>
                  <a:pt x="387264" y="100122"/>
                </a:lnTo>
                <a:lnTo>
                  <a:pt x="378555" y="107897"/>
                </a:lnTo>
                <a:close/>
              </a:path>
              <a:path w="701039" h="187325">
                <a:moveTo>
                  <a:pt x="436128" y="61771"/>
                </a:moveTo>
                <a:lnTo>
                  <a:pt x="421227" y="61771"/>
                </a:lnTo>
                <a:lnTo>
                  <a:pt x="424478" y="59333"/>
                </a:lnTo>
                <a:lnTo>
                  <a:pt x="426713" y="57707"/>
                </a:lnTo>
                <a:lnTo>
                  <a:pt x="431590" y="57707"/>
                </a:lnTo>
                <a:lnTo>
                  <a:pt x="436128" y="61771"/>
                </a:lnTo>
                <a:close/>
              </a:path>
              <a:path w="701039" h="187325">
                <a:moveTo>
                  <a:pt x="460850" y="104239"/>
                </a:moveTo>
                <a:lnTo>
                  <a:pt x="421633" y="68274"/>
                </a:lnTo>
                <a:lnTo>
                  <a:pt x="420211" y="67054"/>
                </a:lnTo>
                <a:lnTo>
                  <a:pt x="442027" y="67054"/>
                </a:lnTo>
                <a:lnTo>
                  <a:pt x="472432" y="94283"/>
                </a:lnTo>
                <a:lnTo>
                  <a:pt x="460850" y="104239"/>
                </a:lnTo>
                <a:close/>
              </a:path>
              <a:path w="701039" h="187325">
                <a:moveTo>
                  <a:pt x="517542" y="180235"/>
                </a:moveTo>
                <a:lnTo>
                  <a:pt x="406190" y="180235"/>
                </a:lnTo>
                <a:lnTo>
                  <a:pt x="400907" y="174952"/>
                </a:lnTo>
                <a:lnTo>
                  <a:pt x="400907" y="121714"/>
                </a:lnTo>
                <a:lnTo>
                  <a:pt x="416553" y="121714"/>
                </a:lnTo>
                <a:lnTo>
                  <a:pt x="416553" y="167434"/>
                </a:lnTo>
                <a:lnTo>
                  <a:pt x="517542" y="167434"/>
                </a:lnTo>
                <a:lnTo>
                  <a:pt x="517542" y="180235"/>
                </a:lnTo>
                <a:close/>
              </a:path>
              <a:path w="701039" h="187325">
                <a:moveTo>
                  <a:pt x="699606" y="50799"/>
                </a:moveTo>
                <a:lnTo>
                  <a:pt x="684366" y="50799"/>
                </a:lnTo>
                <a:lnTo>
                  <a:pt x="684366" y="0"/>
                </a:lnTo>
                <a:lnTo>
                  <a:pt x="699606" y="0"/>
                </a:lnTo>
                <a:lnTo>
                  <a:pt x="699606" y="50799"/>
                </a:lnTo>
                <a:close/>
              </a:path>
              <a:path w="701039" h="187325">
                <a:moveTo>
                  <a:pt x="657951" y="107287"/>
                </a:moveTo>
                <a:lnTo>
                  <a:pt x="642711" y="107287"/>
                </a:lnTo>
                <a:lnTo>
                  <a:pt x="642711" y="2844"/>
                </a:lnTo>
                <a:lnTo>
                  <a:pt x="657951" y="2844"/>
                </a:lnTo>
                <a:lnTo>
                  <a:pt x="657951" y="50799"/>
                </a:lnTo>
                <a:lnTo>
                  <a:pt x="699606" y="50799"/>
                </a:lnTo>
                <a:lnTo>
                  <a:pt x="699606" y="63397"/>
                </a:lnTo>
                <a:lnTo>
                  <a:pt x="657951" y="63397"/>
                </a:lnTo>
                <a:lnTo>
                  <a:pt x="657951" y="107287"/>
                </a:lnTo>
                <a:close/>
              </a:path>
              <a:path w="701039" h="187325">
                <a:moveTo>
                  <a:pt x="699606" y="112977"/>
                </a:moveTo>
                <a:lnTo>
                  <a:pt x="684366" y="112977"/>
                </a:lnTo>
                <a:lnTo>
                  <a:pt x="684366" y="63397"/>
                </a:lnTo>
                <a:lnTo>
                  <a:pt x="699606" y="63397"/>
                </a:lnTo>
                <a:lnTo>
                  <a:pt x="699606" y="112977"/>
                </a:lnTo>
                <a:close/>
              </a:path>
              <a:path w="701039" h="187325">
                <a:moveTo>
                  <a:pt x="615889" y="19100"/>
                </a:moveTo>
                <a:lnTo>
                  <a:pt x="562855" y="19100"/>
                </a:lnTo>
                <a:lnTo>
                  <a:pt x="562855" y="6502"/>
                </a:lnTo>
                <a:lnTo>
                  <a:pt x="615889" y="6502"/>
                </a:lnTo>
                <a:lnTo>
                  <a:pt x="615889" y="19100"/>
                </a:lnTo>
                <a:close/>
              </a:path>
              <a:path w="701039" h="187325">
                <a:moveTo>
                  <a:pt x="632754" y="51205"/>
                </a:moveTo>
                <a:lnTo>
                  <a:pt x="542941" y="51205"/>
                </a:lnTo>
                <a:lnTo>
                  <a:pt x="542941" y="39013"/>
                </a:lnTo>
                <a:lnTo>
                  <a:pt x="632754" y="39013"/>
                </a:lnTo>
                <a:lnTo>
                  <a:pt x="632754" y="51205"/>
                </a:lnTo>
                <a:close/>
              </a:path>
              <a:path w="701039" h="187325">
                <a:moveTo>
                  <a:pt x="589270" y="108913"/>
                </a:moveTo>
                <a:lnTo>
                  <a:pt x="552695" y="91641"/>
                </a:lnTo>
                <a:lnTo>
                  <a:pt x="552695" y="77621"/>
                </a:lnTo>
                <a:lnTo>
                  <a:pt x="552930" y="67051"/>
                </a:lnTo>
                <a:lnTo>
                  <a:pt x="554574" y="60882"/>
                </a:lnTo>
                <a:lnTo>
                  <a:pt x="559038" y="56733"/>
                </a:lnTo>
                <a:lnTo>
                  <a:pt x="567731" y="52221"/>
                </a:lnTo>
                <a:lnTo>
                  <a:pt x="567731" y="51205"/>
                </a:lnTo>
                <a:lnTo>
                  <a:pt x="610809" y="51205"/>
                </a:lnTo>
                <a:lnTo>
                  <a:pt x="610809" y="52221"/>
                </a:lnTo>
                <a:lnTo>
                  <a:pt x="611592" y="52627"/>
                </a:lnTo>
                <a:lnTo>
                  <a:pt x="579517" y="52627"/>
                </a:lnTo>
                <a:lnTo>
                  <a:pt x="566919" y="62991"/>
                </a:lnTo>
                <a:lnTo>
                  <a:pt x="566919" y="85952"/>
                </a:lnTo>
                <a:lnTo>
                  <a:pt x="579517" y="96315"/>
                </a:lnTo>
                <a:lnTo>
                  <a:pt x="620292" y="96315"/>
                </a:lnTo>
                <a:lnTo>
                  <a:pt x="615584" y="100277"/>
                </a:lnTo>
                <a:lnTo>
                  <a:pt x="609401" y="105270"/>
                </a:lnTo>
                <a:lnTo>
                  <a:pt x="604599" y="107834"/>
                </a:lnTo>
                <a:lnTo>
                  <a:pt x="598711" y="108778"/>
                </a:lnTo>
                <a:lnTo>
                  <a:pt x="589270" y="108913"/>
                </a:lnTo>
                <a:close/>
              </a:path>
              <a:path w="701039" h="187325">
                <a:moveTo>
                  <a:pt x="620292" y="96315"/>
                </a:moveTo>
                <a:lnTo>
                  <a:pt x="599024" y="96315"/>
                </a:lnTo>
                <a:lnTo>
                  <a:pt x="611825" y="85952"/>
                </a:lnTo>
                <a:lnTo>
                  <a:pt x="611825" y="62991"/>
                </a:lnTo>
                <a:lnTo>
                  <a:pt x="599024" y="52627"/>
                </a:lnTo>
                <a:lnTo>
                  <a:pt x="611592" y="52627"/>
                </a:lnTo>
                <a:lnTo>
                  <a:pt x="619502" y="56733"/>
                </a:lnTo>
                <a:lnTo>
                  <a:pt x="623966" y="60882"/>
                </a:lnTo>
                <a:lnTo>
                  <a:pt x="625611" y="67051"/>
                </a:lnTo>
                <a:lnTo>
                  <a:pt x="625846" y="77621"/>
                </a:lnTo>
                <a:lnTo>
                  <a:pt x="625846" y="91641"/>
                </a:lnTo>
                <a:lnTo>
                  <a:pt x="620292" y="96315"/>
                </a:lnTo>
                <a:close/>
              </a:path>
              <a:path w="701039" h="187325">
                <a:moveTo>
                  <a:pt x="642914" y="186941"/>
                </a:moveTo>
                <a:lnTo>
                  <a:pt x="598008" y="178000"/>
                </a:lnTo>
                <a:lnTo>
                  <a:pt x="585003" y="162151"/>
                </a:lnTo>
                <a:lnTo>
                  <a:pt x="585003" y="141831"/>
                </a:lnTo>
                <a:lnTo>
                  <a:pt x="618983" y="118927"/>
                </a:lnTo>
                <a:lnTo>
                  <a:pt x="642914" y="117041"/>
                </a:lnTo>
                <a:lnTo>
                  <a:pt x="653923" y="117111"/>
                </a:lnTo>
                <a:lnTo>
                  <a:pt x="690249" y="129436"/>
                </a:lnTo>
                <a:lnTo>
                  <a:pt x="642914" y="129436"/>
                </a:lnTo>
                <a:lnTo>
                  <a:pt x="630770" y="129531"/>
                </a:lnTo>
                <a:lnTo>
                  <a:pt x="623484" y="130198"/>
                </a:lnTo>
                <a:lnTo>
                  <a:pt x="618140" y="132008"/>
                </a:lnTo>
                <a:lnTo>
                  <a:pt x="611825" y="135532"/>
                </a:lnTo>
                <a:lnTo>
                  <a:pt x="601462" y="141628"/>
                </a:lnTo>
                <a:lnTo>
                  <a:pt x="601462" y="162354"/>
                </a:lnTo>
                <a:lnTo>
                  <a:pt x="690249" y="174546"/>
                </a:lnTo>
                <a:lnTo>
                  <a:pt x="687414" y="178000"/>
                </a:lnTo>
                <a:lnTo>
                  <a:pt x="674511" y="182470"/>
                </a:lnTo>
                <a:lnTo>
                  <a:pt x="666760" y="185055"/>
                </a:lnTo>
                <a:lnTo>
                  <a:pt x="660884" y="186382"/>
                </a:lnTo>
                <a:lnTo>
                  <a:pt x="653923" y="186871"/>
                </a:lnTo>
                <a:lnTo>
                  <a:pt x="642914" y="186941"/>
                </a:lnTo>
                <a:close/>
              </a:path>
              <a:path w="701039" h="187325">
                <a:moveTo>
                  <a:pt x="690249" y="174546"/>
                </a:moveTo>
                <a:lnTo>
                  <a:pt x="642914" y="174546"/>
                </a:lnTo>
                <a:lnTo>
                  <a:pt x="655057" y="174450"/>
                </a:lnTo>
                <a:lnTo>
                  <a:pt x="662332" y="173784"/>
                </a:lnTo>
                <a:lnTo>
                  <a:pt x="667646" y="171974"/>
                </a:lnTo>
                <a:lnTo>
                  <a:pt x="673902" y="168450"/>
                </a:lnTo>
                <a:lnTo>
                  <a:pt x="684163" y="162354"/>
                </a:lnTo>
                <a:lnTo>
                  <a:pt x="684163" y="141628"/>
                </a:lnTo>
                <a:lnTo>
                  <a:pt x="642914" y="129436"/>
                </a:lnTo>
                <a:lnTo>
                  <a:pt x="690249" y="129436"/>
                </a:lnTo>
                <a:lnTo>
                  <a:pt x="700419" y="141831"/>
                </a:lnTo>
                <a:lnTo>
                  <a:pt x="700419" y="162151"/>
                </a:lnTo>
                <a:lnTo>
                  <a:pt x="690249" y="174546"/>
                </a:lnTo>
                <a:close/>
              </a:path>
            </a:pathLst>
          </a:custGeom>
          <a:solidFill>
            <a:srgbClr val="403322">
              <a:alpha val="76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889420" y="8030274"/>
            <a:ext cx="53340" cy="17780"/>
          </a:xfrm>
          <a:custGeom>
            <a:avLst/>
            <a:gdLst/>
            <a:ahLst/>
            <a:cxnLst/>
            <a:rect l="l" t="t" r="r" b="b"/>
            <a:pathLst>
              <a:path w="53340" h="17779">
                <a:moveTo>
                  <a:pt x="0" y="17474"/>
                </a:moveTo>
                <a:lnTo>
                  <a:pt x="0" y="0"/>
                </a:lnTo>
                <a:lnTo>
                  <a:pt x="53034" y="0"/>
                </a:lnTo>
                <a:lnTo>
                  <a:pt x="53034" y="17474"/>
                </a:lnTo>
                <a:lnTo>
                  <a:pt x="0" y="17474"/>
                </a:lnTo>
                <a:close/>
              </a:path>
            </a:pathLst>
          </a:custGeom>
          <a:solidFill>
            <a:srgbClr val="403322">
              <a:alpha val="76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012099" y="7944525"/>
            <a:ext cx="701040" cy="180340"/>
          </a:xfrm>
          <a:custGeom>
            <a:avLst/>
            <a:gdLst/>
            <a:ahLst/>
            <a:cxnLst/>
            <a:rect l="l" t="t" r="r" b="b"/>
            <a:pathLst>
              <a:path w="701039" h="180340">
                <a:moveTo>
                  <a:pt x="142847" y="103020"/>
                </a:moveTo>
                <a:lnTo>
                  <a:pt x="22961" y="103020"/>
                </a:lnTo>
                <a:lnTo>
                  <a:pt x="22961" y="9550"/>
                </a:lnTo>
                <a:lnTo>
                  <a:pt x="38201" y="9550"/>
                </a:lnTo>
                <a:lnTo>
                  <a:pt x="38201" y="43280"/>
                </a:lnTo>
                <a:lnTo>
                  <a:pt x="142847" y="43280"/>
                </a:lnTo>
                <a:lnTo>
                  <a:pt x="142847" y="56285"/>
                </a:lnTo>
                <a:lnTo>
                  <a:pt x="38201" y="56285"/>
                </a:lnTo>
                <a:lnTo>
                  <a:pt x="38201" y="90016"/>
                </a:lnTo>
                <a:lnTo>
                  <a:pt x="142847" y="90016"/>
                </a:lnTo>
                <a:lnTo>
                  <a:pt x="142847" y="103020"/>
                </a:lnTo>
                <a:close/>
              </a:path>
              <a:path w="701039" h="180340">
                <a:moveTo>
                  <a:pt x="142847" y="43280"/>
                </a:moveTo>
                <a:lnTo>
                  <a:pt x="127607" y="43280"/>
                </a:lnTo>
                <a:lnTo>
                  <a:pt x="127607" y="9550"/>
                </a:lnTo>
                <a:lnTo>
                  <a:pt x="142847" y="9550"/>
                </a:lnTo>
                <a:lnTo>
                  <a:pt x="142847" y="43280"/>
                </a:lnTo>
                <a:close/>
              </a:path>
              <a:path w="701039" h="180340">
                <a:moveTo>
                  <a:pt x="142847" y="90016"/>
                </a:moveTo>
                <a:lnTo>
                  <a:pt x="127607" y="90016"/>
                </a:lnTo>
                <a:lnTo>
                  <a:pt x="127607" y="56285"/>
                </a:lnTo>
                <a:lnTo>
                  <a:pt x="142847" y="56285"/>
                </a:lnTo>
                <a:lnTo>
                  <a:pt x="142847" y="90016"/>
                </a:lnTo>
                <a:close/>
              </a:path>
              <a:path w="701039" h="180340">
                <a:moveTo>
                  <a:pt x="165808" y="156258"/>
                </a:moveTo>
                <a:lnTo>
                  <a:pt x="0" y="156258"/>
                </a:lnTo>
                <a:lnTo>
                  <a:pt x="0" y="143050"/>
                </a:lnTo>
                <a:lnTo>
                  <a:pt x="165808" y="143050"/>
                </a:lnTo>
                <a:lnTo>
                  <a:pt x="165808" y="156258"/>
                </a:lnTo>
                <a:close/>
              </a:path>
              <a:path w="701039" h="180340">
                <a:moveTo>
                  <a:pt x="337916" y="55675"/>
                </a:moveTo>
                <a:lnTo>
                  <a:pt x="322879" y="55675"/>
                </a:lnTo>
                <a:lnTo>
                  <a:pt x="322879" y="0"/>
                </a:lnTo>
                <a:lnTo>
                  <a:pt x="337916" y="0"/>
                </a:lnTo>
                <a:lnTo>
                  <a:pt x="337916" y="55675"/>
                </a:lnTo>
                <a:close/>
              </a:path>
              <a:path w="701039" h="180340">
                <a:moveTo>
                  <a:pt x="295651" y="130045"/>
                </a:moveTo>
                <a:lnTo>
                  <a:pt x="280614" y="130045"/>
                </a:lnTo>
                <a:lnTo>
                  <a:pt x="280614" y="2844"/>
                </a:lnTo>
                <a:lnTo>
                  <a:pt x="295651" y="2844"/>
                </a:lnTo>
                <a:lnTo>
                  <a:pt x="295651" y="55675"/>
                </a:lnTo>
                <a:lnTo>
                  <a:pt x="337916" y="55675"/>
                </a:lnTo>
                <a:lnTo>
                  <a:pt x="337916" y="68477"/>
                </a:lnTo>
                <a:lnTo>
                  <a:pt x="295651" y="68477"/>
                </a:lnTo>
                <a:lnTo>
                  <a:pt x="295651" y="130045"/>
                </a:lnTo>
                <a:close/>
              </a:path>
              <a:path w="701039" h="180340">
                <a:moveTo>
                  <a:pt x="206651" y="108303"/>
                </a:moveTo>
                <a:lnTo>
                  <a:pt x="190192" y="108303"/>
                </a:lnTo>
                <a:lnTo>
                  <a:pt x="190192" y="53643"/>
                </a:lnTo>
                <a:lnTo>
                  <a:pt x="242820" y="53643"/>
                </a:lnTo>
                <a:lnTo>
                  <a:pt x="242820" y="25805"/>
                </a:lnTo>
                <a:lnTo>
                  <a:pt x="189379" y="25805"/>
                </a:lnTo>
                <a:lnTo>
                  <a:pt x="189379" y="13207"/>
                </a:lnTo>
                <a:lnTo>
                  <a:pt x="257247" y="13207"/>
                </a:lnTo>
                <a:lnTo>
                  <a:pt x="257247" y="65835"/>
                </a:lnTo>
                <a:lnTo>
                  <a:pt x="204619" y="65835"/>
                </a:lnTo>
                <a:lnTo>
                  <a:pt x="204619" y="95908"/>
                </a:lnTo>
                <a:lnTo>
                  <a:pt x="269642" y="95908"/>
                </a:lnTo>
                <a:lnTo>
                  <a:pt x="270658" y="102004"/>
                </a:lnTo>
                <a:lnTo>
                  <a:pt x="254456" y="105646"/>
                </a:lnTo>
                <a:lnTo>
                  <a:pt x="242388" y="107516"/>
                </a:lnTo>
                <a:lnTo>
                  <a:pt x="228453" y="108205"/>
                </a:lnTo>
                <a:lnTo>
                  <a:pt x="206651" y="108303"/>
                </a:lnTo>
                <a:close/>
              </a:path>
              <a:path w="701039" h="180340">
                <a:moveTo>
                  <a:pt x="337916" y="135125"/>
                </a:moveTo>
                <a:lnTo>
                  <a:pt x="322879" y="135125"/>
                </a:lnTo>
                <a:lnTo>
                  <a:pt x="322879" y="68477"/>
                </a:lnTo>
                <a:lnTo>
                  <a:pt x="337916" y="68477"/>
                </a:lnTo>
                <a:lnTo>
                  <a:pt x="337916" y="135125"/>
                </a:lnTo>
                <a:close/>
              </a:path>
              <a:path w="701039" h="180340">
                <a:moveTo>
                  <a:pt x="269642" y="95908"/>
                </a:moveTo>
                <a:lnTo>
                  <a:pt x="204619" y="95908"/>
                </a:lnTo>
                <a:lnTo>
                  <a:pt x="220497" y="95883"/>
                </a:lnTo>
                <a:lnTo>
                  <a:pt x="227148" y="95705"/>
                </a:lnTo>
                <a:lnTo>
                  <a:pt x="268626" y="89812"/>
                </a:lnTo>
                <a:lnTo>
                  <a:pt x="269642" y="95908"/>
                </a:lnTo>
                <a:close/>
              </a:path>
              <a:path w="701039" h="180340">
                <a:moveTo>
                  <a:pt x="341777" y="180235"/>
                </a:moveTo>
                <a:lnTo>
                  <a:pt x="225751" y="180235"/>
                </a:lnTo>
                <a:lnTo>
                  <a:pt x="220468" y="174952"/>
                </a:lnTo>
                <a:lnTo>
                  <a:pt x="220468" y="126388"/>
                </a:lnTo>
                <a:lnTo>
                  <a:pt x="235911" y="126388"/>
                </a:lnTo>
                <a:lnTo>
                  <a:pt x="235911" y="167434"/>
                </a:lnTo>
                <a:lnTo>
                  <a:pt x="341777" y="167434"/>
                </a:lnTo>
                <a:lnTo>
                  <a:pt x="341777" y="180235"/>
                </a:lnTo>
                <a:close/>
              </a:path>
              <a:path w="701039" h="180340">
                <a:moveTo>
                  <a:pt x="506772" y="97331"/>
                </a:moveTo>
                <a:lnTo>
                  <a:pt x="386480" y="97331"/>
                </a:lnTo>
                <a:lnTo>
                  <a:pt x="386480" y="12191"/>
                </a:lnTo>
                <a:lnTo>
                  <a:pt x="504944" y="12191"/>
                </a:lnTo>
                <a:lnTo>
                  <a:pt x="504944" y="25399"/>
                </a:lnTo>
                <a:lnTo>
                  <a:pt x="401923" y="25399"/>
                </a:lnTo>
                <a:lnTo>
                  <a:pt x="401923" y="84123"/>
                </a:lnTo>
                <a:lnTo>
                  <a:pt x="506772" y="84123"/>
                </a:lnTo>
                <a:lnTo>
                  <a:pt x="506772" y="97331"/>
                </a:lnTo>
                <a:close/>
              </a:path>
              <a:path w="701039" h="180340">
                <a:moveTo>
                  <a:pt x="528311" y="156258"/>
                </a:moveTo>
                <a:lnTo>
                  <a:pt x="362503" y="156258"/>
                </a:lnTo>
                <a:lnTo>
                  <a:pt x="362503" y="143050"/>
                </a:lnTo>
                <a:lnTo>
                  <a:pt x="528311" y="143050"/>
                </a:lnTo>
                <a:lnTo>
                  <a:pt x="528311" y="156258"/>
                </a:lnTo>
                <a:close/>
              </a:path>
              <a:path w="701039" h="180340">
                <a:moveTo>
                  <a:pt x="700419" y="176374"/>
                </a:moveTo>
                <a:lnTo>
                  <a:pt x="685586" y="176374"/>
                </a:lnTo>
                <a:lnTo>
                  <a:pt x="685586" y="0"/>
                </a:lnTo>
                <a:lnTo>
                  <a:pt x="700419" y="0"/>
                </a:lnTo>
                <a:lnTo>
                  <a:pt x="700419" y="176374"/>
                </a:lnTo>
                <a:close/>
              </a:path>
              <a:path w="701039" h="180340">
                <a:moveTo>
                  <a:pt x="659983" y="66242"/>
                </a:moveTo>
                <a:lnTo>
                  <a:pt x="645556" y="66242"/>
                </a:lnTo>
                <a:lnTo>
                  <a:pt x="645556" y="3047"/>
                </a:lnTo>
                <a:lnTo>
                  <a:pt x="659983" y="3047"/>
                </a:lnTo>
                <a:lnTo>
                  <a:pt x="659983" y="66242"/>
                </a:lnTo>
                <a:close/>
              </a:path>
              <a:path w="701039" h="180340">
                <a:moveTo>
                  <a:pt x="585816" y="132077"/>
                </a:moveTo>
                <a:lnTo>
                  <a:pt x="549602" y="108372"/>
                </a:lnTo>
                <a:lnTo>
                  <a:pt x="545045" y="66242"/>
                </a:lnTo>
                <a:lnTo>
                  <a:pt x="545145" y="56207"/>
                </a:lnTo>
                <a:lnTo>
                  <a:pt x="562585" y="20845"/>
                </a:lnTo>
                <a:lnTo>
                  <a:pt x="585816" y="14630"/>
                </a:lnTo>
                <a:lnTo>
                  <a:pt x="596085" y="14833"/>
                </a:lnTo>
                <a:lnTo>
                  <a:pt x="602440" y="16255"/>
                </a:lnTo>
                <a:lnTo>
                  <a:pt x="607518" y="20116"/>
                </a:lnTo>
                <a:lnTo>
                  <a:pt x="613437" y="27025"/>
                </a:lnTo>
                <a:lnTo>
                  <a:pt x="574437" y="27025"/>
                </a:lnTo>
                <a:lnTo>
                  <a:pt x="567630" y="36372"/>
                </a:lnTo>
                <a:lnTo>
                  <a:pt x="563694" y="42055"/>
                </a:lnTo>
                <a:lnTo>
                  <a:pt x="561674" y="46786"/>
                </a:lnTo>
                <a:lnTo>
                  <a:pt x="560929" y="53116"/>
                </a:lnTo>
                <a:lnTo>
                  <a:pt x="561029" y="94523"/>
                </a:lnTo>
                <a:lnTo>
                  <a:pt x="561674" y="99960"/>
                </a:lnTo>
                <a:lnTo>
                  <a:pt x="563694" y="104698"/>
                </a:lnTo>
                <a:lnTo>
                  <a:pt x="567630" y="110437"/>
                </a:lnTo>
                <a:lnTo>
                  <a:pt x="574437" y="119886"/>
                </a:lnTo>
                <a:lnTo>
                  <a:pt x="613319" y="119886"/>
                </a:lnTo>
                <a:lnTo>
                  <a:pt x="607761" y="126463"/>
                </a:lnTo>
                <a:lnTo>
                  <a:pt x="602631" y="130414"/>
                </a:lnTo>
                <a:lnTo>
                  <a:pt x="596204" y="131869"/>
                </a:lnTo>
                <a:lnTo>
                  <a:pt x="585816" y="132077"/>
                </a:lnTo>
                <a:close/>
              </a:path>
              <a:path w="701039" h="180340">
                <a:moveTo>
                  <a:pt x="613319" y="119886"/>
                </a:moveTo>
                <a:lnTo>
                  <a:pt x="596992" y="119886"/>
                </a:lnTo>
                <a:lnTo>
                  <a:pt x="603799" y="110437"/>
                </a:lnTo>
                <a:lnTo>
                  <a:pt x="607734" y="104698"/>
                </a:lnTo>
                <a:lnTo>
                  <a:pt x="609755" y="99960"/>
                </a:lnTo>
                <a:lnTo>
                  <a:pt x="610400" y="94523"/>
                </a:lnTo>
                <a:lnTo>
                  <a:pt x="610500" y="53116"/>
                </a:lnTo>
                <a:lnTo>
                  <a:pt x="609755" y="46786"/>
                </a:lnTo>
                <a:lnTo>
                  <a:pt x="607734" y="42055"/>
                </a:lnTo>
                <a:lnTo>
                  <a:pt x="603799" y="36372"/>
                </a:lnTo>
                <a:lnTo>
                  <a:pt x="596992" y="27025"/>
                </a:lnTo>
                <a:lnTo>
                  <a:pt x="613437" y="27025"/>
                </a:lnTo>
                <a:lnTo>
                  <a:pt x="626049" y="66242"/>
                </a:lnTo>
                <a:lnTo>
                  <a:pt x="659983" y="66242"/>
                </a:lnTo>
                <a:lnTo>
                  <a:pt x="659983" y="79043"/>
                </a:lnTo>
                <a:lnTo>
                  <a:pt x="626049" y="79043"/>
                </a:lnTo>
                <a:lnTo>
                  <a:pt x="625293" y="94523"/>
                </a:lnTo>
                <a:lnTo>
                  <a:pt x="623814" y="103820"/>
                </a:lnTo>
                <a:lnTo>
                  <a:pt x="620505" y="110661"/>
                </a:lnTo>
                <a:lnTo>
                  <a:pt x="614264" y="118768"/>
                </a:lnTo>
                <a:lnTo>
                  <a:pt x="613319" y="119886"/>
                </a:lnTo>
                <a:close/>
              </a:path>
              <a:path w="701039" h="180340">
                <a:moveTo>
                  <a:pt x="659983" y="171498"/>
                </a:moveTo>
                <a:lnTo>
                  <a:pt x="645556" y="171498"/>
                </a:lnTo>
                <a:lnTo>
                  <a:pt x="645556" y="79043"/>
                </a:lnTo>
                <a:lnTo>
                  <a:pt x="659983" y="79043"/>
                </a:lnTo>
                <a:lnTo>
                  <a:pt x="659983" y="171498"/>
                </a:lnTo>
                <a:close/>
              </a:path>
            </a:pathLst>
          </a:custGeom>
          <a:solidFill>
            <a:srgbClr val="403322">
              <a:alpha val="76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791091" y="7944525"/>
            <a:ext cx="508000" cy="186055"/>
          </a:xfrm>
          <a:custGeom>
            <a:avLst/>
            <a:gdLst/>
            <a:ahLst/>
            <a:cxnLst/>
            <a:rect l="l" t="t" r="r" b="b"/>
            <a:pathLst>
              <a:path w="508000" h="186054">
                <a:moveTo>
                  <a:pt x="136954" y="100582"/>
                </a:moveTo>
                <a:lnTo>
                  <a:pt x="121511" y="100582"/>
                </a:lnTo>
                <a:lnTo>
                  <a:pt x="121511" y="0"/>
                </a:lnTo>
                <a:lnTo>
                  <a:pt x="136954" y="0"/>
                </a:lnTo>
                <a:lnTo>
                  <a:pt x="136954" y="43484"/>
                </a:lnTo>
                <a:lnTo>
                  <a:pt x="165199" y="43484"/>
                </a:lnTo>
                <a:lnTo>
                  <a:pt x="165199" y="56488"/>
                </a:lnTo>
                <a:lnTo>
                  <a:pt x="136954" y="56488"/>
                </a:lnTo>
                <a:lnTo>
                  <a:pt x="136954" y="100582"/>
                </a:lnTo>
                <a:close/>
              </a:path>
              <a:path w="508000" h="186054">
                <a:moveTo>
                  <a:pt x="83310" y="90219"/>
                </a:moveTo>
                <a:lnTo>
                  <a:pt x="0" y="90219"/>
                </a:lnTo>
                <a:lnTo>
                  <a:pt x="0" y="8940"/>
                </a:lnTo>
                <a:lnTo>
                  <a:pt x="83310" y="8940"/>
                </a:lnTo>
                <a:lnTo>
                  <a:pt x="83310" y="21538"/>
                </a:lnTo>
                <a:lnTo>
                  <a:pt x="15442" y="21538"/>
                </a:lnTo>
                <a:lnTo>
                  <a:pt x="15442" y="77417"/>
                </a:lnTo>
                <a:lnTo>
                  <a:pt x="83310" y="77417"/>
                </a:lnTo>
                <a:lnTo>
                  <a:pt x="83310" y="90219"/>
                </a:lnTo>
                <a:close/>
              </a:path>
              <a:path w="508000" h="186054">
                <a:moveTo>
                  <a:pt x="83310" y="77417"/>
                </a:moveTo>
                <a:lnTo>
                  <a:pt x="68070" y="77417"/>
                </a:lnTo>
                <a:lnTo>
                  <a:pt x="68070" y="21538"/>
                </a:lnTo>
                <a:lnTo>
                  <a:pt x="83310" y="21538"/>
                </a:lnTo>
                <a:lnTo>
                  <a:pt x="83310" y="77417"/>
                </a:lnTo>
                <a:close/>
              </a:path>
              <a:path w="508000" h="186054">
                <a:moveTo>
                  <a:pt x="139393" y="125372"/>
                </a:moveTo>
                <a:lnTo>
                  <a:pt x="20726" y="125372"/>
                </a:lnTo>
                <a:lnTo>
                  <a:pt x="20726" y="112367"/>
                </a:lnTo>
                <a:lnTo>
                  <a:pt x="139393" y="112367"/>
                </a:lnTo>
                <a:lnTo>
                  <a:pt x="139393" y="125372"/>
                </a:lnTo>
                <a:close/>
              </a:path>
              <a:path w="508000" h="186054">
                <a:moveTo>
                  <a:pt x="21945" y="185721"/>
                </a:moveTo>
                <a:lnTo>
                  <a:pt x="14223" y="173936"/>
                </a:lnTo>
                <a:lnTo>
                  <a:pt x="27931" y="168532"/>
                </a:lnTo>
                <a:lnTo>
                  <a:pt x="36257" y="164995"/>
                </a:lnTo>
                <a:lnTo>
                  <a:pt x="42584" y="161763"/>
                </a:lnTo>
                <a:lnTo>
                  <a:pt x="62991" y="149756"/>
                </a:lnTo>
                <a:lnTo>
                  <a:pt x="73150" y="134922"/>
                </a:lnTo>
                <a:lnTo>
                  <a:pt x="73354" y="125372"/>
                </a:lnTo>
                <a:lnTo>
                  <a:pt x="88593" y="125372"/>
                </a:lnTo>
                <a:lnTo>
                  <a:pt x="88390" y="133297"/>
                </a:lnTo>
                <a:lnTo>
                  <a:pt x="84733" y="145488"/>
                </a:lnTo>
                <a:lnTo>
                  <a:pt x="80262" y="150975"/>
                </a:lnTo>
                <a:lnTo>
                  <a:pt x="81075" y="151381"/>
                </a:lnTo>
                <a:lnTo>
                  <a:pt x="102113" y="151381"/>
                </a:lnTo>
                <a:lnTo>
                  <a:pt x="110146" y="155445"/>
                </a:lnTo>
                <a:lnTo>
                  <a:pt x="77011" y="155445"/>
                </a:lnTo>
                <a:lnTo>
                  <a:pt x="74776" y="156867"/>
                </a:lnTo>
                <a:lnTo>
                  <a:pt x="67461" y="163370"/>
                </a:lnTo>
                <a:lnTo>
                  <a:pt x="47105" y="174406"/>
                </a:lnTo>
                <a:lnTo>
                  <a:pt x="41134" y="177390"/>
                </a:lnTo>
                <a:lnTo>
                  <a:pt x="33773" y="180680"/>
                </a:lnTo>
                <a:lnTo>
                  <a:pt x="21945" y="185721"/>
                </a:lnTo>
                <a:close/>
              </a:path>
              <a:path w="508000" h="186054">
                <a:moveTo>
                  <a:pt x="102113" y="151381"/>
                </a:moveTo>
                <a:lnTo>
                  <a:pt x="81075" y="151381"/>
                </a:lnTo>
                <a:lnTo>
                  <a:pt x="87577" y="146301"/>
                </a:lnTo>
                <a:lnTo>
                  <a:pt x="91438" y="146301"/>
                </a:lnTo>
                <a:lnTo>
                  <a:pt x="94080" y="147317"/>
                </a:lnTo>
                <a:lnTo>
                  <a:pt x="102113" y="151381"/>
                </a:lnTo>
                <a:close/>
              </a:path>
              <a:path w="508000" h="186054">
                <a:moveTo>
                  <a:pt x="137970" y="185112"/>
                </a:moveTo>
                <a:lnTo>
                  <a:pt x="84123" y="156664"/>
                </a:lnTo>
                <a:lnTo>
                  <a:pt x="81685" y="155445"/>
                </a:lnTo>
                <a:lnTo>
                  <a:pt x="110146" y="155445"/>
                </a:lnTo>
                <a:lnTo>
                  <a:pt x="145895" y="173530"/>
                </a:lnTo>
                <a:lnTo>
                  <a:pt x="137970" y="185112"/>
                </a:lnTo>
                <a:close/>
              </a:path>
              <a:path w="508000" h="186054">
                <a:moveTo>
                  <a:pt x="288945" y="14426"/>
                </a:moveTo>
                <a:lnTo>
                  <a:pt x="227174" y="14426"/>
                </a:lnTo>
                <a:lnTo>
                  <a:pt x="227174" y="1828"/>
                </a:lnTo>
                <a:lnTo>
                  <a:pt x="288945" y="1828"/>
                </a:lnTo>
                <a:lnTo>
                  <a:pt x="288945" y="14426"/>
                </a:lnTo>
                <a:close/>
              </a:path>
              <a:path w="508000" h="186054">
                <a:moveTo>
                  <a:pt x="321863" y="45516"/>
                </a:moveTo>
                <a:lnTo>
                  <a:pt x="194459" y="45516"/>
                </a:lnTo>
                <a:lnTo>
                  <a:pt x="194459" y="32917"/>
                </a:lnTo>
                <a:lnTo>
                  <a:pt x="321863" y="32917"/>
                </a:lnTo>
                <a:lnTo>
                  <a:pt x="321863" y="45516"/>
                </a:lnTo>
                <a:close/>
              </a:path>
              <a:path w="508000" h="186054">
                <a:moveTo>
                  <a:pt x="195272" y="98347"/>
                </a:moveTo>
                <a:lnTo>
                  <a:pt x="187144" y="87171"/>
                </a:lnTo>
                <a:lnTo>
                  <a:pt x="200744" y="82370"/>
                </a:lnTo>
                <a:lnTo>
                  <a:pt x="209076" y="79246"/>
                </a:lnTo>
                <a:lnTo>
                  <a:pt x="215561" y="76427"/>
                </a:lnTo>
                <a:lnTo>
                  <a:pt x="236927" y="66038"/>
                </a:lnTo>
                <a:lnTo>
                  <a:pt x="249119" y="53237"/>
                </a:lnTo>
                <a:lnTo>
                  <a:pt x="250338" y="45516"/>
                </a:lnTo>
                <a:lnTo>
                  <a:pt x="265984" y="45516"/>
                </a:lnTo>
                <a:lnTo>
                  <a:pt x="264968" y="57504"/>
                </a:lnTo>
                <a:lnTo>
                  <a:pt x="257247" y="65835"/>
                </a:lnTo>
                <a:lnTo>
                  <a:pt x="258669" y="66242"/>
                </a:lnTo>
                <a:lnTo>
                  <a:pt x="281693" y="66242"/>
                </a:lnTo>
                <a:lnTo>
                  <a:pt x="290767" y="70102"/>
                </a:lnTo>
                <a:lnTo>
                  <a:pt x="253589" y="70102"/>
                </a:lnTo>
                <a:lnTo>
                  <a:pt x="251354" y="71525"/>
                </a:lnTo>
                <a:lnTo>
                  <a:pt x="250744" y="71728"/>
                </a:lnTo>
                <a:lnTo>
                  <a:pt x="242820" y="77824"/>
                </a:lnTo>
                <a:lnTo>
                  <a:pt x="221489" y="88046"/>
                </a:lnTo>
                <a:lnTo>
                  <a:pt x="215248" y="90790"/>
                </a:lnTo>
                <a:lnTo>
                  <a:pt x="207579" y="93783"/>
                </a:lnTo>
                <a:lnTo>
                  <a:pt x="195272" y="98347"/>
                </a:lnTo>
                <a:close/>
              </a:path>
              <a:path w="508000" h="186054">
                <a:moveTo>
                  <a:pt x="281693" y="66242"/>
                </a:moveTo>
                <a:lnTo>
                  <a:pt x="258669" y="66242"/>
                </a:lnTo>
                <a:lnTo>
                  <a:pt x="262530" y="63600"/>
                </a:lnTo>
                <a:lnTo>
                  <a:pt x="265375" y="61568"/>
                </a:lnTo>
                <a:lnTo>
                  <a:pt x="270454" y="61568"/>
                </a:lnTo>
                <a:lnTo>
                  <a:pt x="273096" y="62584"/>
                </a:lnTo>
                <a:lnTo>
                  <a:pt x="281693" y="66242"/>
                </a:lnTo>
                <a:close/>
              </a:path>
              <a:path w="508000" h="186054">
                <a:moveTo>
                  <a:pt x="320644" y="97737"/>
                </a:moveTo>
                <a:lnTo>
                  <a:pt x="261717" y="71322"/>
                </a:lnTo>
                <a:lnTo>
                  <a:pt x="259279" y="70102"/>
                </a:lnTo>
                <a:lnTo>
                  <a:pt x="290767" y="70102"/>
                </a:lnTo>
                <a:lnTo>
                  <a:pt x="328975" y="86358"/>
                </a:lnTo>
                <a:lnTo>
                  <a:pt x="320644" y="97737"/>
                </a:lnTo>
                <a:close/>
              </a:path>
              <a:path w="508000" h="186054">
                <a:moveTo>
                  <a:pt x="340964" y="123950"/>
                </a:moveTo>
                <a:lnTo>
                  <a:pt x="175155" y="123950"/>
                </a:lnTo>
                <a:lnTo>
                  <a:pt x="175155" y="111148"/>
                </a:lnTo>
                <a:lnTo>
                  <a:pt x="340964" y="111148"/>
                </a:lnTo>
                <a:lnTo>
                  <a:pt x="340964" y="123950"/>
                </a:lnTo>
                <a:close/>
              </a:path>
              <a:path w="508000" h="186054">
                <a:moveTo>
                  <a:pt x="265781" y="183486"/>
                </a:moveTo>
                <a:lnTo>
                  <a:pt x="250338" y="183486"/>
                </a:lnTo>
                <a:lnTo>
                  <a:pt x="250338" y="123950"/>
                </a:lnTo>
                <a:lnTo>
                  <a:pt x="265781" y="123950"/>
                </a:lnTo>
                <a:lnTo>
                  <a:pt x="265781" y="183486"/>
                </a:lnTo>
                <a:close/>
              </a:path>
              <a:path w="508000" h="186054">
                <a:moveTo>
                  <a:pt x="507788" y="63397"/>
                </a:moveTo>
                <a:lnTo>
                  <a:pt x="492549" y="63397"/>
                </a:lnTo>
                <a:lnTo>
                  <a:pt x="492549" y="0"/>
                </a:lnTo>
                <a:lnTo>
                  <a:pt x="507788" y="0"/>
                </a:lnTo>
                <a:lnTo>
                  <a:pt x="507788" y="63397"/>
                </a:lnTo>
                <a:close/>
              </a:path>
              <a:path w="508000" h="186054">
                <a:moveTo>
                  <a:pt x="408019" y="131468"/>
                </a:moveTo>
                <a:lnTo>
                  <a:pt x="366524" y="106954"/>
                </a:lnTo>
                <a:lnTo>
                  <a:pt x="361171" y="63397"/>
                </a:lnTo>
                <a:lnTo>
                  <a:pt x="361280" y="53816"/>
                </a:lnTo>
                <a:lnTo>
                  <a:pt x="381616" y="17562"/>
                </a:lnTo>
                <a:lnTo>
                  <a:pt x="408019" y="11175"/>
                </a:lnTo>
                <a:lnTo>
                  <a:pt x="419610" y="11382"/>
                </a:lnTo>
                <a:lnTo>
                  <a:pt x="426840" y="12826"/>
                </a:lnTo>
                <a:lnTo>
                  <a:pt x="432736" y="16747"/>
                </a:lnTo>
                <a:lnTo>
                  <a:pt x="440125" y="24180"/>
                </a:lnTo>
                <a:lnTo>
                  <a:pt x="394201" y="24180"/>
                </a:lnTo>
                <a:lnTo>
                  <a:pt x="385870" y="34238"/>
                </a:lnTo>
                <a:lnTo>
                  <a:pt x="381054" y="40348"/>
                </a:lnTo>
                <a:lnTo>
                  <a:pt x="378581" y="45401"/>
                </a:lnTo>
                <a:lnTo>
                  <a:pt x="377669" y="52112"/>
                </a:lnTo>
                <a:lnTo>
                  <a:pt x="377649" y="53816"/>
                </a:lnTo>
                <a:lnTo>
                  <a:pt x="377669" y="90532"/>
                </a:lnTo>
                <a:lnTo>
                  <a:pt x="378581" y="97242"/>
                </a:lnTo>
                <a:lnTo>
                  <a:pt x="381054" y="102295"/>
                </a:lnTo>
                <a:lnTo>
                  <a:pt x="385870" y="108405"/>
                </a:lnTo>
                <a:lnTo>
                  <a:pt x="394201" y="118463"/>
                </a:lnTo>
                <a:lnTo>
                  <a:pt x="440060" y="118463"/>
                </a:lnTo>
                <a:lnTo>
                  <a:pt x="433221" y="125596"/>
                </a:lnTo>
                <a:lnTo>
                  <a:pt x="427221" y="129728"/>
                </a:lnTo>
                <a:lnTo>
                  <a:pt x="419849" y="131250"/>
                </a:lnTo>
                <a:lnTo>
                  <a:pt x="408019" y="131468"/>
                </a:lnTo>
                <a:close/>
              </a:path>
              <a:path w="508000" h="186054">
                <a:moveTo>
                  <a:pt x="440060" y="118463"/>
                </a:moveTo>
                <a:lnTo>
                  <a:pt x="421836" y="118463"/>
                </a:lnTo>
                <a:lnTo>
                  <a:pt x="430269" y="108405"/>
                </a:lnTo>
                <a:lnTo>
                  <a:pt x="435144" y="102295"/>
                </a:lnTo>
                <a:lnTo>
                  <a:pt x="437647" y="97242"/>
                </a:lnTo>
                <a:lnTo>
                  <a:pt x="438570" y="90532"/>
                </a:lnTo>
                <a:lnTo>
                  <a:pt x="438590" y="53816"/>
                </a:lnTo>
                <a:lnTo>
                  <a:pt x="438570" y="52112"/>
                </a:lnTo>
                <a:lnTo>
                  <a:pt x="437647" y="45401"/>
                </a:lnTo>
                <a:lnTo>
                  <a:pt x="435144" y="40348"/>
                </a:lnTo>
                <a:lnTo>
                  <a:pt x="430269" y="34238"/>
                </a:lnTo>
                <a:lnTo>
                  <a:pt x="421836" y="24180"/>
                </a:lnTo>
                <a:lnTo>
                  <a:pt x="440125" y="24180"/>
                </a:lnTo>
                <a:lnTo>
                  <a:pt x="447639" y="32422"/>
                </a:lnTo>
                <a:lnTo>
                  <a:pt x="451579" y="39166"/>
                </a:lnTo>
                <a:lnTo>
                  <a:pt x="453500" y="48271"/>
                </a:lnTo>
                <a:lnTo>
                  <a:pt x="454754" y="63397"/>
                </a:lnTo>
                <a:lnTo>
                  <a:pt x="507788" y="63397"/>
                </a:lnTo>
                <a:lnTo>
                  <a:pt x="507788" y="76402"/>
                </a:lnTo>
                <a:lnTo>
                  <a:pt x="454754" y="76402"/>
                </a:lnTo>
                <a:lnTo>
                  <a:pt x="453967" y="92360"/>
                </a:lnTo>
                <a:lnTo>
                  <a:pt x="452265" y="101966"/>
                </a:lnTo>
                <a:lnTo>
                  <a:pt x="448353" y="109077"/>
                </a:lnTo>
                <a:lnTo>
                  <a:pt x="440937" y="117549"/>
                </a:lnTo>
                <a:lnTo>
                  <a:pt x="440060" y="118463"/>
                </a:lnTo>
                <a:close/>
              </a:path>
              <a:path w="508000" h="186054">
                <a:moveTo>
                  <a:pt x="507788" y="176374"/>
                </a:moveTo>
                <a:lnTo>
                  <a:pt x="492549" y="176374"/>
                </a:lnTo>
                <a:lnTo>
                  <a:pt x="492549" y="76402"/>
                </a:lnTo>
                <a:lnTo>
                  <a:pt x="507788" y="76402"/>
                </a:lnTo>
                <a:lnTo>
                  <a:pt x="507788" y="176374"/>
                </a:lnTo>
                <a:close/>
              </a:path>
            </a:pathLst>
          </a:custGeom>
          <a:solidFill>
            <a:srgbClr val="403322">
              <a:alpha val="76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2388918" y="7944525"/>
            <a:ext cx="506730" cy="180340"/>
          </a:xfrm>
          <a:custGeom>
            <a:avLst/>
            <a:gdLst/>
            <a:ahLst/>
            <a:cxnLst/>
            <a:rect l="l" t="t" r="r" b="b"/>
            <a:pathLst>
              <a:path w="506730" h="180340">
                <a:moveTo>
                  <a:pt x="138986" y="176374"/>
                </a:moveTo>
                <a:lnTo>
                  <a:pt x="123543" y="176374"/>
                </a:lnTo>
                <a:lnTo>
                  <a:pt x="123543" y="0"/>
                </a:lnTo>
                <a:lnTo>
                  <a:pt x="138986" y="0"/>
                </a:lnTo>
                <a:lnTo>
                  <a:pt x="138986" y="176374"/>
                </a:lnTo>
                <a:close/>
              </a:path>
              <a:path w="506730" h="180340">
                <a:moveTo>
                  <a:pt x="21742" y="130045"/>
                </a:moveTo>
                <a:lnTo>
                  <a:pt x="0" y="130045"/>
                </a:lnTo>
                <a:lnTo>
                  <a:pt x="0" y="14426"/>
                </a:lnTo>
                <a:lnTo>
                  <a:pt x="81888" y="14426"/>
                </a:lnTo>
                <a:lnTo>
                  <a:pt x="81888" y="27431"/>
                </a:lnTo>
                <a:lnTo>
                  <a:pt x="15646" y="27431"/>
                </a:lnTo>
                <a:lnTo>
                  <a:pt x="15646" y="117041"/>
                </a:lnTo>
                <a:lnTo>
                  <a:pt x="99076" y="117041"/>
                </a:lnTo>
                <a:lnTo>
                  <a:pt x="100176" y="123746"/>
                </a:lnTo>
                <a:lnTo>
                  <a:pt x="81234" y="127388"/>
                </a:lnTo>
                <a:lnTo>
                  <a:pt x="66750" y="129258"/>
                </a:lnTo>
                <a:lnTo>
                  <a:pt x="49370" y="129947"/>
                </a:lnTo>
                <a:lnTo>
                  <a:pt x="21742" y="130045"/>
                </a:lnTo>
                <a:close/>
              </a:path>
              <a:path w="506730" h="180340">
                <a:moveTo>
                  <a:pt x="99076" y="117041"/>
                </a:moveTo>
                <a:lnTo>
                  <a:pt x="21335" y="117041"/>
                </a:lnTo>
                <a:lnTo>
                  <a:pt x="48710" y="116952"/>
                </a:lnTo>
                <a:lnTo>
                  <a:pt x="65835" y="116330"/>
                </a:lnTo>
                <a:lnTo>
                  <a:pt x="79913" y="114641"/>
                </a:lnTo>
                <a:lnTo>
                  <a:pt x="98144" y="111351"/>
                </a:lnTo>
                <a:lnTo>
                  <a:pt x="99076" y="117041"/>
                </a:lnTo>
                <a:close/>
              </a:path>
              <a:path w="506730" h="180340">
                <a:moveTo>
                  <a:pt x="310891" y="176781"/>
                </a:moveTo>
                <a:lnTo>
                  <a:pt x="295448" y="176781"/>
                </a:lnTo>
                <a:lnTo>
                  <a:pt x="295448" y="406"/>
                </a:lnTo>
                <a:lnTo>
                  <a:pt x="310891" y="406"/>
                </a:lnTo>
                <a:lnTo>
                  <a:pt x="310891" y="69493"/>
                </a:lnTo>
                <a:lnTo>
                  <a:pt x="340151" y="69493"/>
                </a:lnTo>
                <a:lnTo>
                  <a:pt x="340151" y="82497"/>
                </a:lnTo>
                <a:lnTo>
                  <a:pt x="310891" y="82497"/>
                </a:lnTo>
                <a:lnTo>
                  <a:pt x="310891" y="176781"/>
                </a:lnTo>
                <a:close/>
              </a:path>
              <a:path w="506730" h="180340">
                <a:moveTo>
                  <a:pt x="268423" y="28853"/>
                </a:moveTo>
                <a:lnTo>
                  <a:pt x="173733" y="28853"/>
                </a:lnTo>
                <a:lnTo>
                  <a:pt x="173733" y="15849"/>
                </a:lnTo>
                <a:lnTo>
                  <a:pt x="268423" y="15849"/>
                </a:lnTo>
                <a:lnTo>
                  <a:pt x="268423" y="28853"/>
                </a:lnTo>
                <a:close/>
              </a:path>
              <a:path w="506730" h="180340">
                <a:moveTo>
                  <a:pt x="179829" y="136345"/>
                </a:moveTo>
                <a:lnTo>
                  <a:pt x="168450" y="126794"/>
                </a:lnTo>
                <a:lnTo>
                  <a:pt x="178817" y="115774"/>
                </a:lnTo>
                <a:lnTo>
                  <a:pt x="185099" y="108735"/>
                </a:lnTo>
                <a:lnTo>
                  <a:pt x="206678" y="75384"/>
                </a:lnTo>
                <a:lnTo>
                  <a:pt x="213559" y="28853"/>
                </a:lnTo>
                <a:lnTo>
                  <a:pt x="228799" y="28853"/>
                </a:lnTo>
                <a:lnTo>
                  <a:pt x="228685" y="50421"/>
                </a:lnTo>
                <a:lnTo>
                  <a:pt x="227885" y="59155"/>
                </a:lnTo>
                <a:lnTo>
                  <a:pt x="225713" y="67013"/>
                </a:lnTo>
                <a:lnTo>
                  <a:pt x="221484" y="77824"/>
                </a:lnTo>
                <a:lnTo>
                  <a:pt x="222500" y="78637"/>
                </a:lnTo>
                <a:lnTo>
                  <a:pt x="236236" y="78637"/>
                </a:lnTo>
                <a:lnTo>
                  <a:pt x="240695" y="83920"/>
                </a:lnTo>
                <a:lnTo>
                  <a:pt x="218842" y="83920"/>
                </a:lnTo>
                <a:lnTo>
                  <a:pt x="214923" y="91662"/>
                </a:lnTo>
                <a:lnTo>
                  <a:pt x="188777" y="126180"/>
                </a:lnTo>
                <a:lnTo>
                  <a:pt x="179829" y="136345"/>
                </a:lnTo>
                <a:close/>
              </a:path>
              <a:path w="506730" h="180340">
                <a:moveTo>
                  <a:pt x="236236" y="78637"/>
                </a:moveTo>
                <a:lnTo>
                  <a:pt x="222500" y="78637"/>
                </a:lnTo>
                <a:lnTo>
                  <a:pt x="225751" y="76198"/>
                </a:lnTo>
                <a:lnTo>
                  <a:pt x="227783" y="74573"/>
                </a:lnTo>
                <a:lnTo>
                  <a:pt x="232457" y="74573"/>
                </a:lnTo>
                <a:lnTo>
                  <a:pt x="234692" y="76808"/>
                </a:lnTo>
                <a:lnTo>
                  <a:pt x="236236" y="78637"/>
                </a:lnTo>
                <a:close/>
              </a:path>
              <a:path w="506730" h="180340">
                <a:moveTo>
                  <a:pt x="262733" y="133703"/>
                </a:moveTo>
                <a:lnTo>
                  <a:pt x="222906" y="85139"/>
                </a:lnTo>
                <a:lnTo>
                  <a:pt x="221687" y="83920"/>
                </a:lnTo>
                <a:lnTo>
                  <a:pt x="240695" y="83920"/>
                </a:lnTo>
                <a:lnTo>
                  <a:pt x="274315" y="123746"/>
                </a:lnTo>
                <a:lnTo>
                  <a:pt x="262733" y="133703"/>
                </a:lnTo>
                <a:close/>
              </a:path>
              <a:path w="506730" h="180340">
                <a:moveTo>
                  <a:pt x="502505" y="133906"/>
                </a:moveTo>
                <a:lnTo>
                  <a:pt x="486859" y="133906"/>
                </a:lnTo>
                <a:lnTo>
                  <a:pt x="486859" y="0"/>
                </a:lnTo>
                <a:lnTo>
                  <a:pt x="502505" y="0"/>
                </a:lnTo>
                <a:lnTo>
                  <a:pt x="502505" y="133906"/>
                </a:lnTo>
                <a:close/>
              </a:path>
              <a:path w="506730" h="180340">
                <a:moveTo>
                  <a:pt x="416350" y="101192"/>
                </a:moveTo>
                <a:lnTo>
                  <a:pt x="389325" y="101192"/>
                </a:lnTo>
                <a:lnTo>
                  <a:pt x="368192" y="90016"/>
                </a:lnTo>
                <a:lnTo>
                  <a:pt x="362198" y="79551"/>
                </a:lnTo>
                <a:lnTo>
                  <a:pt x="358732" y="73279"/>
                </a:lnTo>
                <a:lnTo>
                  <a:pt x="356953" y="68617"/>
                </a:lnTo>
                <a:lnTo>
                  <a:pt x="356297" y="63249"/>
                </a:lnTo>
                <a:lnTo>
                  <a:pt x="356297" y="46474"/>
                </a:lnTo>
                <a:lnTo>
                  <a:pt x="389325" y="8331"/>
                </a:lnTo>
                <a:lnTo>
                  <a:pt x="416350" y="8331"/>
                </a:lnTo>
                <a:lnTo>
                  <a:pt x="437685" y="19506"/>
                </a:lnTo>
                <a:lnTo>
                  <a:pt x="438608" y="21132"/>
                </a:lnTo>
                <a:lnTo>
                  <a:pt x="389325" y="21132"/>
                </a:lnTo>
                <a:lnTo>
                  <a:pt x="372459" y="37388"/>
                </a:lnTo>
                <a:lnTo>
                  <a:pt x="372459" y="72338"/>
                </a:lnTo>
                <a:lnTo>
                  <a:pt x="389528" y="88390"/>
                </a:lnTo>
                <a:lnTo>
                  <a:pt x="438608" y="88390"/>
                </a:lnTo>
                <a:lnTo>
                  <a:pt x="437685" y="90016"/>
                </a:lnTo>
                <a:lnTo>
                  <a:pt x="416350" y="101192"/>
                </a:lnTo>
                <a:close/>
              </a:path>
              <a:path w="506730" h="180340">
                <a:moveTo>
                  <a:pt x="438608" y="88390"/>
                </a:moveTo>
                <a:lnTo>
                  <a:pt x="416350" y="88390"/>
                </a:lnTo>
                <a:lnTo>
                  <a:pt x="433215" y="72338"/>
                </a:lnTo>
                <a:lnTo>
                  <a:pt x="433215" y="37185"/>
                </a:lnTo>
                <a:lnTo>
                  <a:pt x="416350" y="21132"/>
                </a:lnTo>
                <a:lnTo>
                  <a:pt x="438608" y="21132"/>
                </a:lnTo>
                <a:lnTo>
                  <a:pt x="449674" y="68883"/>
                </a:lnTo>
                <a:lnTo>
                  <a:pt x="438608" y="88390"/>
                </a:lnTo>
                <a:close/>
              </a:path>
              <a:path w="506730" h="180340">
                <a:moveTo>
                  <a:pt x="506163" y="180235"/>
                </a:moveTo>
                <a:lnTo>
                  <a:pt x="394811" y="180235"/>
                </a:lnTo>
                <a:lnTo>
                  <a:pt x="389528" y="174952"/>
                </a:lnTo>
                <a:lnTo>
                  <a:pt x="389528" y="119276"/>
                </a:lnTo>
                <a:lnTo>
                  <a:pt x="405174" y="119276"/>
                </a:lnTo>
                <a:lnTo>
                  <a:pt x="405174" y="167434"/>
                </a:lnTo>
                <a:lnTo>
                  <a:pt x="506163" y="167434"/>
                </a:lnTo>
                <a:lnTo>
                  <a:pt x="506163" y="180235"/>
                </a:lnTo>
                <a:close/>
              </a:path>
            </a:pathLst>
          </a:custGeom>
          <a:solidFill>
            <a:srgbClr val="403322">
              <a:alpha val="76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2969261" y="7944525"/>
            <a:ext cx="332740" cy="185420"/>
          </a:xfrm>
          <a:custGeom>
            <a:avLst/>
            <a:gdLst/>
            <a:ahLst/>
            <a:cxnLst/>
            <a:rect l="l" t="t" r="r" b="b"/>
            <a:pathLst>
              <a:path w="332739" h="185420">
                <a:moveTo>
                  <a:pt x="142237" y="106881"/>
                </a:moveTo>
                <a:lnTo>
                  <a:pt x="126794" y="106881"/>
                </a:lnTo>
                <a:lnTo>
                  <a:pt x="126794" y="0"/>
                </a:lnTo>
                <a:lnTo>
                  <a:pt x="142237" y="0"/>
                </a:lnTo>
                <a:lnTo>
                  <a:pt x="142237" y="45922"/>
                </a:lnTo>
                <a:lnTo>
                  <a:pt x="170482" y="45922"/>
                </a:lnTo>
                <a:lnTo>
                  <a:pt x="170482" y="58927"/>
                </a:lnTo>
                <a:lnTo>
                  <a:pt x="142237" y="58927"/>
                </a:lnTo>
                <a:lnTo>
                  <a:pt x="142237" y="106881"/>
                </a:lnTo>
                <a:close/>
              </a:path>
              <a:path w="332739" h="185420">
                <a:moveTo>
                  <a:pt x="98144" y="24586"/>
                </a:moveTo>
                <a:lnTo>
                  <a:pt x="5283" y="24586"/>
                </a:lnTo>
                <a:lnTo>
                  <a:pt x="5283" y="11582"/>
                </a:lnTo>
                <a:lnTo>
                  <a:pt x="98144" y="11582"/>
                </a:lnTo>
                <a:lnTo>
                  <a:pt x="98144" y="24586"/>
                </a:lnTo>
                <a:close/>
              </a:path>
              <a:path w="332739" h="185420">
                <a:moveTo>
                  <a:pt x="11379" y="102004"/>
                </a:moveTo>
                <a:lnTo>
                  <a:pt x="0" y="92251"/>
                </a:lnTo>
                <a:lnTo>
                  <a:pt x="10013" y="84107"/>
                </a:lnTo>
                <a:lnTo>
                  <a:pt x="16103" y="78916"/>
                </a:lnTo>
                <a:lnTo>
                  <a:pt x="20745" y="74449"/>
                </a:lnTo>
                <a:lnTo>
                  <a:pt x="26415" y="68477"/>
                </a:lnTo>
                <a:lnTo>
                  <a:pt x="35762" y="58520"/>
                </a:lnTo>
                <a:lnTo>
                  <a:pt x="44093" y="38810"/>
                </a:lnTo>
                <a:lnTo>
                  <a:pt x="44093" y="24586"/>
                </a:lnTo>
                <a:lnTo>
                  <a:pt x="59536" y="24586"/>
                </a:lnTo>
                <a:lnTo>
                  <a:pt x="59425" y="37194"/>
                </a:lnTo>
                <a:lnTo>
                  <a:pt x="58647" y="43712"/>
                </a:lnTo>
                <a:lnTo>
                  <a:pt x="56536" y="49659"/>
                </a:lnTo>
                <a:lnTo>
                  <a:pt x="52424" y="57911"/>
                </a:lnTo>
                <a:lnTo>
                  <a:pt x="53643" y="58520"/>
                </a:lnTo>
                <a:lnTo>
                  <a:pt x="68225" y="58520"/>
                </a:lnTo>
                <a:lnTo>
                  <a:pt x="74439" y="63803"/>
                </a:lnTo>
                <a:lnTo>
                  <a:pt x="49376" y="63803"/>
                </a:lnTo>
                <a:lnTo>
                  <a:pt x="48157" y="65022"/>
                </a:lnTo>
                <a:lnTo>
                  <a:pt x="42874" y="72947"/>
                </a:lnTo>
                <a:lnTo>
                  <a:pt x="29180" y="86288"/>
                </a:lnTo>
                <a:lnTo>
                  <a:pt x="25069" y="90117"/>
                </a:lnTo>
                <a:lnTo>
                  <a:pt x="19852" y="94708"/>
                </a:lnTo>
                <a:lnTo>
                  <a:pt x="11379" y="102004"/>
                </a:lnTo>
                <a:close/>
              </a:path>
              <a:path w="332739" h="185420">
                <a:moveTo>
                  <a:pt x="68225" y="58520"/>
                </a:moveTo>
                <a:lnTo>
                  <a:pt x="53643" y="58520"/>
                </a:lnTo>
                <a:lnTo>
                  <a:pt x="56691" y="56285"/>
                </a:lnTo>
                <a:lnTo>
                  <a:pt x="58927" y="54456"/>
                </a:lnTo>
                <a:lnTo>
                  <a:pt x="63397" y="54456"/>
                </a:lnTo>
                <a:lnTo>
                  <a:pt x="65835" y="56488"/>
                </a:lnTo>
                <a:lnTo>
                  <a:pt x="68225" y="58520"/>
                </a:lnTo>
                <a:close/>
              </a:path>
              <a:path w="332739" h="185420">
                <a:moveTo>
                  <a:pt x="92454" y="98956"/>
                </a:moveTo>
                <a:lnTo>
                  <a:pt x="53847" y="65022"/>
                </a:lnTo>
                <a:lnTo>
                  <a:pt x="52627" y="63803"/>
                </a:lnTo>
                <a:lnTo>
                  <a:pt x="74439" y="63803"/>
                </a:lnTo>
                <a:lnTo>
                  <a:pt x="103833" y="88797"/>
                </a:lnTo>
                <a:lnTo>
                  <a:pt x="92454" y="98956"/>
                </a:lnTo>
                <a:close/>
              </a:path>
              <a:path w="332739" h="185420">
                <a:moveTo>
                  <a:pt x="142237" y="185315"/>
                </a:moveTo>
                <a:lnTo>
                  <a:pt x="126998" y="185315"/>
                </a:lnTo>
                <a:lnTo>
                  <a:pt x="126998" y="130858"/>
                </a:lnTo>
                <a:lnTo>
                  <a:pt x="27837" y="130858"/>
                </a:lnTo>
                <a:lnTo>
                  <a:pt x="27837" y="117854"/>
                </a:lnTo>
                <a:lnTo>
                  <a:pt x="142237" y="117854"/>
                </a:lnTo>
                <a:lnTo>
                  <a:pt x="142237" y="185315"/>
                </a:lnTo>
                <a:close/>
              </a:path>
              <a:path w="332739" h="185420">
                <a:moveTo>
                  <a:pt x="332633" y="42264"/>
                </a:moveTo>
                <a:lnTo>
                  <a:pt x="317190" y="42264"/>
                </a:lnTo>
                <a:lnTo>
                  <a:pt x="317190" y="0"/>
                </a:lnTo>
                <a:lnTo>
                  <a:pt x="332633" y="0"/>
                </a:lnTo>
                <a:lnTo>
                  <a:pt x="332633" y="42264"/>
                </a:lnTo>
                <a:close/>
              </a:path>
              <a:path w="332739" h="185420">
                <a:moveTo>
                  <a:pt x="232050" y="92454"/>
                </a:moveTo>
                <a:lnTo>
                  <a:pt x="218639" y="92454"/>
                </a:lnTo>
                <a:lnTo>
                  <a:pt x="197710" y="81888"/>
                </a:lnTo>
                <a:lnTo>
                  <a:pt x="185925" y="62178"/>
                </a:lnTo>
                <a:lnTo>
                  <a:pt x="185925" y="35762"/>
                </a:lnTo>
                <a:lnTo>
                  <a:pt x="197710" y="16052"/>
                </a:lnTo>
                <a:lnTo>
                  <a:pt x="218639" y="5486"/>
                </a:lnTo>
                <a:lnTo>
                  <a:pt x="232050" y="5486"/>
                </a:lnTo>
                <a:lnTo>
                  <a:pt x="266580" y="18084"/>
                </a:lnTo>
                <a:lnTo>
                  <a:pt x="218639" y="18084"/>
                </a:lnTo>
                <a:lnTo>
                  <a:pt x="202180" y="33121"/>
                </a:lnTo>
                <a:lnTo>
                  <a:pt x="202180" y="64819"/>
                </a:lnTo>
                <a:lnTo>
                  <a:pt x="218639" y="79856"/>
                </a:lnTo>
                <a:lnTo>
                  <a:pt x="266396" y="79856"/>
                </a:lnTo>
                <a:lnTo>
                  <a:pt x="263343" y="82396"/>
                </a:lnTo>
                <a:lnTo>
                  <a:pt x="255767" y="88211"/>
                </a:lnTo>
                <a:lnTo>
                  <a:pt x="249982" y="91197"/>
                </a:lnTo>
                <a:lnTo>
                  <a:pt x="243055" y="92297"/>
                </a:lnTo>
                <a:lnTo>
                  <a:pt x="232050" y="92454"/>
                </a:lnTo>
                <a:close/>
              </a:path>
              <a:path w="332739" h="185420">
                <a:moveTo>
                  <a:pt x="266396" y="79856"/>
                </a:moveTo>
                <a:lnTo>
                  <a:pt x="245461" y="79856"/>
                </a:lnTo>
                <a:lnTo>
                  <a:pt x="262123" y="64819"/>
                </a:lnTo>
                <a:lnTo>
                  <a:pt x="262123" y="33121"/>
                </a:lnTo>
                <a:lnTo>
                  <a:pt x="245461" y="18084"/>
                </a:lnTo>
                <a:lnTo>
                  <a:pt x="266580" y="18084"/>
                </a:lnTo>
                <a:lnTo>
                  <a:pt x="270501" y="21305"/>
                </a:lnTo>
                <a:lnTo>
                  <a:pt x="274455" y="26098"/>
                </a:lnTo>
                <a:lnTo>
                  <a:pt x="276485" y="32243"/>
                </a:lnTo>
                <a:lnTo>
                  <a:pt x="277973" y="42264"/>
                </a:lnTo>
                <a:lnTo>
                  <a:pt x="332633" y="42264"/>
                </a:lnTo>
                <a:lnTo>
                  <a:pt x="332633" y="55066"/>
                </a:lnTo>
                <a:lnTo>
                  <a:pt x="277973" y="55066"/>
                </a:lnTo>
                <a:lnTo>
                  <a:pt x="276601" y="65208"/>
                </a:lnTo>
                <a:lnTo>
                  <a:pt x="274620" y="71436"/>
                </a:lnTo>
                <a:lnTo>
                  <a:pt x="270658" y="76311"/>
                </a:lnTo>
                <a:lnTo>
                  <a:pt x="266396" y="79856"/>
                </a:lnTo>
                <a:close/>
              </a:path>
              <a:path w="332739" h="185420">
                <a:moveTo>
                  <a:pt x="332633" y="97940"/>
                </a:moveTo>
                <a:lnTo>
                  <a:pt x="317190" y="97940"/>
                </a:lnTo>
                <a:lnTo>
                  <a:pt x="317190" y="55066"/>
                </a:lnTo>
                <a:lnTo>
                  <a:pt x="332633" y="55066"/>
                </a:lnTo>
                <a:lnTo>
                  <a:pt x="332633" y="97940"/>
                </a:lnTo>
                <a:close/>
              </a:path>
              <a:path w="332739" h="185420">
                <a:moveTo>
                  <a:pt x="332633" y="183689"/>
                </a:moveTo>
                <a:lnTo>
                  <a:pt x="226361" y="183689"/>
                </a:lnTo>
                <a:lnTo>
                  <a:pt x="221078" y="178406"/>
                </a:lnTo>
                <a:lnTo>
                  <a:pt x="221078" y="109319"/>
                </a:lnTo>
                <a:lnTo>
                  <a:pt x="236114" y="109319"/>
                </a:lnTo>
                <a:lnTo>
                  <a:pt x="236114" y="132687"/>
                </a:lnTo>
                <a:lnTo>
                  <a:pt x="332633" y="132687"/>
                </a:lnTo>
                <a:lnTo>
                  <a:pt x="332633" y="145895"/>
                </a:lnTo>
                <a:lnTo>
                  <a:pt x="236114" y="145895"/>
                </a:lnTo>
                <a:lnTo>
                  <a:pt x="236114" y="170482"/>
                </a:lnTo>
                <a:lnTo>
                  <a:pt x="332633" y="170482"/>
                </a:lnTo>
                <a:lnTo>
                  <a:pt x="332633" y="183689"/>
                </a:lnTo>
                <a:close/>
              </a:path>
              <a:path w="332739" h="185420">
                <a:moveTo>
                  <a:pt x="332633" y="132687"/>
                </a:moveTo>
                <a:lnTo>
                  <a:pt x="317190" y="132687"/>
                </a:lnTo>
                <a:lnTo>
                  <a:pt x="317190" y="109319"/>
                </a:lnTo>
                <a:lnTo>
                  <a:pt x="332633" y="109319"/>
                </a:lnTo>
                <a:lnTo>
                  <a:pt x="332633" y="132687"/>
                </a:lnTo>
                <a:close/>
              </a:path>
              <a:path w="332739" h="185420">
                <a:moveTo>
                  <a:pt x="332633" y="170482"/>
                </a:moveTo>
                <a:lnTo>
                  <a:pt x="317190" y="170482"/>
                </a:lnTo>
                <a:lnTo>
                  <a:pt x="317190" y="145895"/>
                </a:lnTo>
                <a:lnTo>
                  <a:pt x="332633" y="145895"/>
                </a:lnTo>
                <a:lnTo>
                  <a:pt x="332633" y="170482"/>
                </a:lnTo>
                <a:close/>
              </a:path>
            </a:pathLst>
          </a:custGeom>
          <a:solidFill>
            <a:srgbClr val="403322">
              <a:alpha val="76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384291" y="7944525"/>
            <a:ext cx="333375" cy="187325"/>
          </a:xfrm>
          <a:custGeom>
            <a:avLst/>
            <a:gdLst/>
            <a:ahLst/>
            <a:cxnLst/>
            <a:rect l="l" t="t" r="r" b="b"/>
            <a:pathLst>
              <a:path w="333375" h="187325">
                <a:moveTo>
                  <a:pt x="146708" y="133906"/>
                </a:moveTo>
                <a:lnTo>
                  <a:pt x="131061" y="133906"/>
                </a:lnTo>
                <a:lnTo>
                  <a:pt x="131061" y="0"/>
                </a:lnTo>
                <a:lnTo>
                  <a:pt x="146708" y="0"/>
                </a:lnTo>
                <a:lnTo>
                  <a:pt x="146708" y="133906"/>
                </a:lnTo>
                <a:close/>
              </a:path>
              <a:path w="333375" h="187325">
                <a:moveTo>
                  <a:pt x="99363" y="26009"/>
                </a:moveTo>
                <a:lnTo>
                  <a:pt x="5689" y="26009"/>
                </a:lnTo>
                <a:lnTo>
                  <a:pt x="5689" y="13207"/>
                </a:lnTo>
                <a:lnTo>
                  <a:pt x="99363" y="13207"/>
                </a:lnTo>
                <a:lnTo>
                  <a:pt x="99363" y="26009"/>
                </a:lnTo>
                <a:close/>
              </a:path>
              <a:path w="333375" h="187325">
                <a:moveTo>
                  <a:pt x="11379" y="107897"/>
                </a:moveTo>
                <a:lnTo>
                  <a:pt x="0" y="97940"/>
                </a:lnTo>
                <a:lnTo>
                  <a:pt x="10132" y="89316"/>
                </a:lnTo>
                <a:lnTo>
                  <a:pt x="16293" y="83805"/>
                </a:lnTo>
                <a:lnTo>
                  <a:pt x="20988" y="79038"/>
                </a:lnTo>
                <a:lnTo>
                  <a:pt x="26720" y="72642"/>
                </a:lnTo>
                <a:lnTo>
                  <a:pt x="36169" y="61975"/>
                </a:lnTo>
                <a:lnTo>
                  <a:pt x="44703" y="41248"/>
                </a:lnTo>
                <a:lnTo>
                  <a:pt x="44703" y="26009"/>
                </a:lnTo>
                <a:lnTo>
                  <a:pt x="60146" y="26009"/>
                </a:lnTo>
                <a:lnTo>
                  <a:pt x="60035" y="39645"/>
                </a:lnTo>
                <a:lnTo>
                  <a:pt x="59257" y="46608"/>
                </a:lnTo>
                <a:lnTo>
                  <a:pt x="57145" y="52770"/>
                </a:lnTo>
                <a:lnTo>
                  <a:pt x="53034" y="61162"/>
                </a:lnTo>
                <a:lnTo>
                  <a:pt x="54050" y="61771"/>
                </a:lnTo>
                <a:lnTo>
                  <a:pt x="68951" y="61771"/>
                </a:lnTo>
                <a:lnTo>
                  <a:pt x="74850" y="67054"/>
                </a:lnTo>
                <a:lnTo>
                  <a:pt x="49986" y="67054"/>
                </a:lnTo>
                <a:lnTo>
                  <a:pt x="48767" y="68274"/>
                </a:lnTo>
                <a:lnTo>
                  <a:pt x="43280" y="76808"/>
                </a:lnTo>
                <a:lnTo>
                  <a:pt x="29581" y="91124"/>
                </a:lnTo>
                <a:lnTo>
                  <a:pt x="25425" y="95223"/>
                </a:lnTo>
                <a:lnTo>
                  <a:pt x="20087" y="100122"/>
                </a:lnTo>
                <a:lnTo>
                  <a:pt x="11379" y="107897"/>
                </a:lnTo>
                <a:close/>
              </a:path>
              <a:path w="333375" h="187325">
                <a:moveTo>
                  <a:pt x="68951" y="61771"/>
                </a:moveTo>
                <a:lnTo>
                  <a:pt x="54050" y="61771"/>
                </a:lnTo>
                <a:lnTo>
                  <a:pt x="57301" y="59333"/>
                </a:lnTo>
                <a:lnTo>
                  <a:pt x="59536" y="57707"/>
                </a:lnTo>
                <a:lnTo>
                  <a:pt x="64413" y="57707"/>
                </a:lnTo>
                <a:lnTo>
                  <a:pt x="68951" y="61771"/>
                </a:lnTo>
                <a:close/>
              </a:path>
              <a:path w="333375" h="187325">
                <a:moveTo>
                  <a:pt x="93673" y="104239"/>
                </a:moveTo>
                <a:lnTo>
                  <a:pt x="54456" y="68274"/>
                </a:lnTo>
                <a:lnTo>
                  <a:pt x="53034" y="67054"/>
                </a:lnTo>
                <a:lnTo>
                  <a:pt x="74850" y="67054"/>
                </a:lnTo>
                <a:lnTo>
                  <a:pt x="105255" y="94283"/>
                </a:lnTo>
                <a:lnTo>
                  <a:pt x="93673" y="104239"/>
                </a:lnTo>
                <a:close/>
              </a:path>
              <a:path w="333375" h="187325">
                <a:moveTo>
                  <a:pt x="150365" y="180235"/>
                </a:moveTo>
                <a:lnTo>
                  <a:pt x="39013" y="180235"/>
                </a:lnTo>
                <a:lnTo>
                  <a:pt x="33730" y="174952"/>
                </a:lnTo>
                <a:lnTo>
                  <a:pt x="33730" y="121714"/>
                </a:lnTo>
                <a:lnTo>
                  <a:pt x="49376" y="121714"/>
                </a:lnTo>
                <a:lnTo>
                  <a:pt x="49376" y="167434"/>
                </a:lnTo>
                <a:lnTo>
                  <a:pt x="150365" y="167434"/>
                </a:lnTo>
                <a:lnTo>
                  <a:pt x="150365" y="180235"/>
                </a:lnTo>
                <a:close/>
              </a:path>
              <a:path w="333375" h="187325">
                <a:moveTo>
                  <a:pt x="332430" y="50799"/>
                </a:moveTo>
                <a:lnTo>
                  <a:pt x="317190" y="50799"/>
                </a:lnTo>
                <a:lnTo>
                  <a:pt x="317190" y="0"/>
                </a:lnTo>
                <a:lnTo>
                  <a:pt x="332430" y="0"/>
                </a:lnTo>
                <a:lnTo>
                  <a:pt x="332430" y="50799"/>
                </a:lnTo>
                <a:close/>
              </a:path>
              <a:path w="333375" h="187325">
                <a:moveTo>
                  <a:pt x="290774" y="107287"/>
                </a:moveTo>
                <a:lnTo>
                  <a:pt x="275534" y="107287"/>
                </a:lnTo>
                <a:lnTo>
                  <a:pt x="275534" y="2844"/>
                </a:lnTo>
                <a:lnTo>
                  <a:pt x="290774" y="2844"/>
                </a:lnTo>
                <a:lnTo>
                  <a:pt x="290774" y="50799"/>
                </a:lnTo>
                <a:lnTo>
                  <a:pt x="332430" y="50799"/>
                </a:lnTo>
                <a:lnTo>
                  <a:pt x="332430" y="63397"/>
                </a:lnTo>
                <a:lnTo>
                  <a:pt x="290774" y="63397"/>
                </a:lnTo>
                <a:lnTo>
                  <a:pt x="290774" y="107287"/>
                </a:lnTo>
                <a:close/>
              </a:path>
              <a:path w="333375" h="187325">
                <a:moveTo>
                  <a:pt x="332430" y="112977"/>
                </a:moveTo>
                <a:lnTo>
                  <a:pt x="317190" y="112977"/>
                </a:lnTo>
                <a:lnTo>
                  <a:pt x="317190" y="63397"/>
                </a:lnTo>
                <a:lnTo>
                  <a:pt x="332430" y="63397"/>
                </a:lnTo>
                <a:lnTo>
                  <a:pt x="332430" y="112977"/>
                </a:lnTo>
                <a:close/>
              </a:path>
              <a:path w="333375" h="187325">
                <a:moveTo>
                  <a:pt x="248712" y="19100"/>
                </a:moveTo>
                <a:lnTo>
                  <a:pt x="195678" y="19100"/>
                </a:lnTo>
                <a:lnTo>
                  <a:pt x="195678" y="6502"/>
                </a:lnTo>
                <a:lnTo>
                  <a:pt x="248712" y="6502"/>
                </a:lnTo>
                <a:lnTo>
                  <a:pt x="248712" y="19100"/>
                </a:lnTo>
                <a:close/>
              </a:path>
              <a:path w="333375" h="187325">
                <a:moveTo>
                  <a:pt x="265578" y="51205"/>
                </a:moveTo>
                <a:lnTo>
                  <a:pt x="175765" y="51205"/>
                </a:lnTo>
                <a:lnTo>
                  <a:pt x="175765" y="39013"/>
                </a:lnTo>
                <a:lnTo>
                  <a:pt x="265578" y="39013"/>
                </a:lnTo>
                <a:lnTo>
                  <a:pt x="265578" y="51205"/>
                </a:lnTo>
                <a:close/>
              </a:path>
              <a:path w="333375" h="187325">
                <a:moveTo>
                  <a:pt x="222094" y="108913"/>
                </a:moveTo>
                <a:lnTo>
                  <a:pt x="185518" y="91641"/>
                </a:lnTo>
                <a:lnTo>
                  <a:pt x="185518" y="77621"/>
                </a:lnTo>
                <a:lnTo>
                  <a:pt x="185753" y="67051"/>
                </a:lnTo>
                <a:lnTo>
                  <a:pt x="187398" y="60882"/>
                </a:lnTo>
                <a:lnTo>
                  <a:pt x="191862" y="56733"/>
                </a:lnTo>
                <a:lnTo>
                  <a:pt x="200555" y="52221"/>
                </a:lnTo>
                <a:lnTo>
                  <a:pt x="200555" y="51205"/>
                </a:lnTo>
                <a:lnTo>
                  <a:pt x="243633" y="51205"/>
                </a:lnTo>
                <a:lnTo>
                  <a:pt x="243633" y="52221"/>
                </a:lnTo>
                <a:lnTo>
                  <a:pt x="244416" y="52627"/>
                </a:lnTo>
                <a:lnTo>
                  <a:pt x="212340" y="52627"/>
                </a:lnTo>
                <a:lnTo>
                  <a:pt x="199742" y="62991"/>
                </a:lnTo>
                <a:lnTo>
                  <a:pt x="199742" y="85952"/>
                </a:lnTo>
                <a:lnTo>
                  <a:pt x="212340" y="96315"/>
                </a:lnTo>
                <a:lnTo>
                  <a:pt x="253116" y="96315"/>
                </a:lnTo>
                <a:lnTo>
                  <a:pt x="248408" y="100277"/>
                </a:lnTo>
                <a:lnTo>
                  <a:pt x="242224" y="105270"/>
                </a:lnTo>
                <a:lnTo>
                  <a:pt x="237422" y="107834"/>
                </a:lnTo>
                <a:lnTo>
                  <a:pt x="231534" y="108778"/>
                </a:lnTo>
                <a:lnTo>
                  <a:pt x="222094" y="108913"/>
                </a:lnTo>
                <a:close/>
              </a:path>
              <a:path w="333375" h="187325">
                <a:moveTo>
                  <a:pt x="253116" y="96315"/>
                </a:moveTo>
                <a:lnTo>
                  <a:pt x="231847" y="96315"/>
                </a:lnTo>
                <a:lnTo>
                  <a:pt x="244648" y="85952"/>
                </a:lnTo>
                <a:lnTo>
                  <a:pt x="244648" y="62991"/>
                </a:lnTo>
                <a:lnTo>
                  <a:pt x="231847" y="52627"/>
                </a:lnTo>
                <a:lnTo>
                  <a:pt x="244416" y="52627"/>
                </a:lnTo>
                <a:lnTo>
                  <a:pt x="252326" y="56733"/>
                </a:lnTo>
                <a:lnTo>
                  <a:pt x="256789" y="60882"/>
                </a:lnTo>
                <a:lnTo>
                  <a:pt x="258434" y="67051"/>
                </a:lnTo>
                <a:lnTo>
                  <a:pt x="258669" y="77621"/>
                </a:lnTo>
                <a:lnTo>
                  <a:pt x="258669" y="91641"/>
                </a:lnTo>
                <a:lnTo>
                  <a:pt x="253116" y="96315"/>
                </a:lnTo>
                <a:close/>
              </a:path>
              <a:path w="333375" h="187325">
                <a:moveTo>
                  <a:pt x="275738" y="186941"/>
                </a:moveTo>
                <a:lnTo>
                  <a:pt x="230831" y="178000"/>
                </a:lnTo>
                <a:lnTo>
                  <a:pt x="217827" y="162151"/>
                </a:lnTo>
                <a:lnTo>
                  <a:pt x="217827" y="141831"/>
                </a:lnTo>
                <a:lnTo>
                  <a:pt x="251806" y="118927"/>
                </a:lnTo>
                <a:lnTo>
                  <a:pt x="275738" y="117041"/>
                </a:lnTo>
                <a:lnTo>
                  <a:pt x="286747" y="117111"/>
                </a:lnTo>
                <a:lnTo>
                  <a:pt x="323072" y="129436"/>
                </a:lnTo>
                <a:lnTo>
                  <a:pt x="275738" y="129436"/>
                </a:lnTo>
                <a:lnTo>
                  <a:pt x="263593" y="129531"/>
                </a:lnTo>
                <a:lnTo>
                  <a:pt x="256307" y="130198"/>
                </a:lnTo>
                <a:lnTo>
                  <a:pt x="250963" y="132008"/>
                </a:lnTo>
                <a:lnTo>
                  <a:pt x="244648" y="135532"/>
                </a:lnTo>
                <a:lnTo>
                  <a:pt x="234285" y="141628"/>
                </a:lnTo>
                <a:lnTo>
                  <a:pt x="234285" y="162354"/>
                </a:lnTo>
                <a:lnTo>
                  <a:pt x="323072" y="174546"/>
                </a:lnTo>
                <a:lnTo>
                  <a:pt x="320238" y="178000"/>
                </a:lnTo>
                <a:lnTo>
                  <a:pt x="307335" y="182470"/>
                </a:lnTo>
                <a:lnTo>
                  <a:pt x="299583" y="185055"/>
                </a:lnTo>
                <a:lnTo>
                  <a:pt x="293708" y="186382"/>
                </a:lnTo>
                <a:lnTo>
                  <a:pt x="286747" y="186871"/>
                </a:lnTo>
                <a:lnTo>
                  <a:pt x="275738" y="186941"/>
                </a:lnTo>
                <a:close/>
              </a:path>
              <a:path w="333375" h="187325">
                <a:moveTo>
                  <a:pt x="323072" y="174546"/>
                </a:moveTo>
                <a:lnTo>
                  <a:pt x="275738" y="174546"/>
                </a:lnTo>
                <a:lnTo>
                  <a:pt x="287880" y="174450"/>
                </a:lnTo>
                <a:lnTo>
                  <a:pt x="295156" y="173784"/>
                </a:lnTo>
                <a:lnTo>
                  <a:pt x="300469" y="171974"/>
                </a:lnTo>
                <a:lnTo>
                  <a:pt x="306725" y="168450"/>
                </a:lnTo>
                <a:lnTo>
                  <a:pt x="316987" y="162354"/>
                </a:lnTo>
                <a:lnTo>
                  <a:pt x="316987" y="141628"/>
                </a:lnTo>
                <a:lnTo>
                  <a:pt x="275738" y="129436"/>
                </a:lnTo>
                <a:lnTo>
                  <a:pt x="323072" y="129436"/>
                </a:lnTo>
                <a:lnTo>
                  <a:pt x="333242" y="141831"/>
                </a:lnTo>
                <a:lnTo>
                  <a:pt x="333242" y="162151"/>
                </a:lnTo>
                <a:lnTo>
                  <a:pt x="323072" y="174546"/>
                </a:lnTo>
                <a:close/>
              </a:path>
            </a:pathLst>
          </a:custGeom>
          <a:solidFill>
            <a:srgbClr val="403322">
              <a:alpha val="76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884543" y="6772483"/>
            <a:ext cx="208279" cy="0"/>
          </a:xfrm>
          <a:custGeom>
            <a:avLst/>
            <a:gdLst/>
            <a:ahLst/>
            <a:cxnLst/>
            <a:rect l="l" t="t" r="r" b="b"/>
            <a:pathLst>
              <a:path w="208280">
                <a:moveTo>
                  <a:pt x="0" y="0"/>
                </a:moveTo>
                <a:lnTo>
                  <a:pt x="208274" y="0"/>
                </a:lnTo>
              </a:path>
            </a:pathLst>
          </a:custGeom>
          <a:ln w="21843">
            <a:solidFill>
              <a:srgbClr val="40332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919341" y="6097173"/>
            <a:ext cx="1101090" cy="234950"/>
          </a:xfrm>
          <a:custGeom>
            <a:avLst/>
            <a:gdLst/>
            <a:ahLst/>
            <a:cxnLst/>
            <a:rect l="l" t="t" r="r" b="b"/>
            <a:pathLst>
              <a:path w="1101089" h="234950">
                <a:moveTo>
                  <a:pt x="183637" y="132330"/>
                </a:moveTo>
                <a:lnTo>
                  <a:pt x="157984" y="132330"/>
                </a:lnTo>
                <a:lnTo>
                  <a:pt x="157984" y="0"/>
                </a:lnTo>
                <a:lnTo>
                  <a:pt x="183637" y="0"/>
                </a:lnTo>
                <a:lnTo>
                  <a:pt x="183637" y="55116"/>
                </a:lnTo>
                <a:lnTo>
                  <a:pt x="218180" y="55116"/>
                </a:lnTo>
                <a:lnTo>
                  <a:pt x="218180" y="76452"/>
                </a:lnTo>
                <a:lnTo>
                  <a:pt x="183637" y="76452"/>
                </a:lnTo>
                <a:lnTo>
                  <a:pt x="183637" y="132330"/>
                </a:lnTo>
                <a:close/>
              </a:path>
              <a:path w="1101089" h="234950">
                <a:moveTo>
                  <a:pt x="19049" y="128266"/>
                </a:moveTo>
                <a:lnTo>
                  <a:pt x="0" y="111757"/>
                </a:lnTo>
                <a:lnTo>
                  <a:pt x="11998" y="101343"/>
                </a:lnTo>
                <a:lnTo>
                  <a:pt x="19343" y="94565"/>
                </a:lnTo>
                <a:lnTo>
                  <a:pt x="45448" y="61083"/>
                </a:lnTo>
                <a:lnTo>
                  <a:pt x="53846" y="8381"/>
                </a:lnTo>
                <a:lnTo>
                  <a:pt x="79754" y="8381"/>
                </a:lnTo>
                <a:lnTo>
                  <a:pt x="78579" y="48195"/>
                </a:lnTo>
                <a:lnTo>
                  <a:pt x="70356" y="68324"/>
                </a:lnTo>
                <a:lnTo>
                  <a:pt x="71372" y="69086"/>
                </a:lnTo>
                <a:lnTo>
                  <a:pt x="95334" y="69086"/>
                </a:lnTo>
                <a:lnTo>
                  <a:pt x="104340" y="77468"/>
                </a:lnTo>
                <a:lnTo>
                  <a:pt x="65530" y="77468"/>
                </a:lnTo>
                <a:lnTo>
                  <a:pt x="64260" y="78992"/>
                </a:lnTo>
                <a:lnTo>
                  <a:pt x="35066" y="113281"/>
                </a:lnTo>
                <a:lnTo>
                  <a:pt x="28909" y="119130"/>
                </a:lnTo>
                <a:lnTo>
                  <a:pt x="19049" y="128266"/>
                </a:lnTo>
                <a:close/>
              </a:path>
              <a:path w="1101089" h="234950">
                <a:moveTo>
                  <a:pt x="95334" y="69086"/>
                </a:moveTo>
                <a:lnTo>
                  <a:pt x="71372" y="69086"/>
                </a:lnTo>
                <a:lnTo>
                  <a:pt x="76960" y="64514"/>
                </a:lnTo>
                <a:lnTo>
                  <a:pt x="80008" y="61720"/>
                </a:lnTo>
                <a:lnTo>
                  <a:pt x="87627" y="61720"/>
                </a:lnTo>
                <a:lnTo>
                  <a:pt x="90421" y="64514"/>
                </a:lnTo>
                <a:lnTo>
                  <a:pt x="95334" y="69086"/>
                </a:lnTo>
                <a:close/>
              </a:path>
              <a:path w="1101089" h="234950">
                <a:moveTo>
                  <a:pt x="116329" y="123440"/>
                </a:moveTo>
                <a:lnTo>
                  <a:pt x="70864" y="78992"/>
                </a:lnTo>
                <a:lnTo>
                  <a:pt x="69340" y="77468"/>
                </a:lnTo>
                <a:lnTo>
                  <a:pt x="104340" y="77468"/>
                </a:lnTo>
                <a:lnTo>
                  <a:pt x="134362" y="105407"/>
                </a:lnTo>
                <a:lnTo>
                  <a:pt x="116329" y="123440"/>
                </a:lnTo>
                <a:close/>
              </a:path>
              <a:path w="1101089" h="234950">
                <a:moveTo>
                  <a:pt x="113789" y="234944"/>
                </a:moveTo>
                <a:lnTo>
                  <a:pt x="74674" y="228467"/>
                </a:lnTo>
                <a:lnTo>
                  <a:pt x="45191" y="203931"/>
                </a:lnTo>
                <a:lnTo>
                  <a:pt x="41686" y="183129"/>
                </a:lnTo>
                <a:lnTo>
                  <a:pt x="41785" y="176761"/>
                </a:lnTo>
                <a:lnTo>
                  <a:pt x="65145" y="145776"/>
                </a:lnTo>
                <a:lnTo>
                  <a:pt x="113789" y="135378"/>
                </a:lnTo>
                <a:lnTo>
                  <a:pt x="127256" y="135479"/>
                </a:lnTo>
                <a:lnTo>
                  <a:pt x="167921" y="148935"/>
                </a:lnTo>
                <a:lnTo>
                  <a:pt x="174564" y="156206"/>
                </a:lnTo>
                <a:lnTo>
                  <a:pt x="113789" y="156206"/>
                </a:lnTo>
                <a:lnTo>
                  <a:pt x="100692" y="156327"/>
                </a:lnTo>
                <a:lnTo>
                  <a:pt x="92834" y="157174"/>
                </a:lnTo>
                <a:lnTo>
                  <a:pt x="87072" y="159474"/>
                </a:lnTo>
                <a:lnTo>
                  <a:pt x="80261" y="163952"/>
                </a:lnTo>
                <a:lnTo>
                  <a:pt x="69086" y="171699"/>
                </a:lnTo>
                <a:lnTo>
                  <a:pt x="69086" y="198623"/>
                </a:lnTo>
                <a:lnTo>
                  <a:pt x="174564" y="214116"/>
                </a:lnTo>
                <a:lnTo>
                  <a:pt x="172136" y="217323"/>
                </a:lnTo>
                <a:lnTo>
                  <a:pt x="135807" y="234134"/>
                </a:lnTo>
                <a:lnTo>
                  <a:pt x="127256" y="234842"/>
                </a:lnTo>
                <a:lnTo>
                  <a:pt x="113789" y="234944"/>
                </a:lnTo>
                <a:close/>
              </a:path>
              <a:path w="1101089" h="234950">
                <a:moveTo>
                  <a:pt x="174564" y="214116"/>
                </a:moveTo>
                <a:lnTo>
                  <a:pt x="113789" y="214116"/>
                </a:lnTo>
                <a:lnTo>
                  <a:pt x="126881" y="213995"/>
                </a:lnTo>
                <a:lnTo>
                  <a:pt x="134711" y="213148"/>
                </a:lnTo>
                <a:lnTo>
                  <a:pt x="140398" y="210848"/>
                </a:lnTo>
                <a:lnTo>
                  <a:pt x="147062" y="206369"/>
                </a:lnTo>
                <a:lnTo>
                  <a:pt x="157984" y="198623"/>
                </a:lnTo>
                <a:lnTo>
                  <a:pt x="157984" y="171699"/>
                </a:lnTo>
                <a:lnTo>
                  <a:pt x="113789" y="156206"/>
                </a:lnTo>
                <a:lnTo>
                  <a:pt x="174564" y="156206"/>
                </a:lnTo>
                <a:lnTo>
                  <a:pt x="185415" y="185161"/>
                </a:lnTo>
                <a:lnTo>
                  <a:pt x="185286" y="193561"/>
                </a:lnTo>
                <a:lnTo>
                  <a:pt x="184383" y="199019"/>
                </a:lnTo>
                <a:lnTo>
                  <a:pt x="181932" y="203931"/>
                </a:lnTo>
                <a:lnTo>
                  <a:pt x="177038" y="210848"/>
                </a:lnTo>
                <a:lnTo>
                  <a:pt x="174564" y="214116"/>
                </a:lnTo>
                <a:close/>
              </a:path>
              <a:path w="1101089" h="234950">
                <a:moveTo>
                  <a:pt x="427217" y="222498"/>
                </a:moveTo>
                <a:lnTo>
                  <a:pt x="402325" y="222498"/>
                </a:lnTo>
                <a:lnTo>
                  <a:pt x="402325" y="0"/>
                </a:lnTo>
                <a:lnTo>
                  <a:pt x="427217" y="0"/>
                </a:lnTo>
                <a:lnTo>
                  <a:pt x="427217" y="222498"/>
                </a:lnTo>
                <a:close/>
              </a:path>
              <a:path w="1101089" h="234950">
                <a:moveTo>
                  <a:pt x="377434" y="216402"/>
                </a:moveTo>
                <a:lnTo>
                  <a:pt x="352797" y="216402"/>
                </a:lnTo>
                <a:lnTo>
                  <a:pt x="352797" y="96263"/>
                </a:lnTo>
                <a:lnTo>
                  <a:pt x="320793" y="96263"/>
                </a:lnTo>
                <a:lnTo>
                  <a:pt x="320793" y="74674"/>
                </a:lnTo>
                <a:lnTo>
                  <a:pt x="352797" y="74674"/>
                </a:lnTo>
                <a:lnTo>
                  <a:pt x="352797" y="3555"/>
                </a:lnTo>
                <a:lnTo>
                  <a:pt x="377434" y="3555"/>
                </a:lnTo>
                <a:lnTo>
                  <a:pt x="377434" y="216402"/>
                </a:lnTo>
                <a:close/>
              </a:path>
              <a:path w="1101089" h="234950">
                <a:moveTo>
                  <a:pt x="243833" y="173731"/>
                </a:moveTo>
                <a:lnTo>
                  <a:pt x="225292" y="158238"/>
                </a:lnTo>
                <a:lnTo>
                  <a:pt x="235723" y="144452"/>
                </a:lnTo>
                <a:lnTo>
                  <a:pt x="242071" y="135584"/>
                </a:lnTo>
                <a:lnTo>
                  <a:pt x="261930" y="99597"/>
                </a:lnTo>
                <a:lnTo>
                  <a:pt x="270945" y="55717"/>
                </a:lnTo>
                <a:lnTo>
                  <a:pt x="271011" y="17779"/>
                </a:lnTo>
                <a:lnTo>
                  <a:pt x="295648" y="17779"/>
                </a:lnTo>
                <a:lnTo>
                  <a:pt x="295521" y="59890"/>
                </a:lnTo>
                <a:lnTo>
                  <a:pt x="294632" y="71594"/>
                </a:lnTo>
                <a:lnTo>
                  <a:pt x="292219" y="82488"/>
                </a:lnTo>
                <a:lnTo>
                  <a:pt x="287520" y="97787"/>
                </a:lnTo>
                <a:lnTo>
                  <a:pt x="288790" y="98803"/>
                </a:lnTo>
                <a:lnTo>
                  <a:pt x="305893" y="98803"/>
                </a:lnTo>
                <a:lnTo>
                  <a:pt x="314020" y="110995"/>
                </a:lnTo>
                <a:lnTo>
                  <a:pt x="282948" y="110995"/>
                </a:lnTo>
                <a:lnTo>
                  <a:pt x="281932" y="112773"/>
                </a:lnTo>
                <a:lnTo>
                  <a:pt x="261246" y="149622"/>
                </a:lnTo>
                <a:lnTo>
                  <a:pt x="251908" y="162932"/>
                </a:lnTo>
                <a:lnTo>
                  <a:pt x="243833" y="173731"/>
                </a:lnTo>
                <a:close/>
              </a:path>
              <a:path w="1101089" h="234950">
                <a:moveTo>
                  <a:pt x="305893" y="98803"/>
                </a:moveTo>
                <a:lnTo>
                  <a:pt x="288790" y="98803"/>
                </a:lnTo>
                <a:lnTo>
                  <a:pt x="292346" y="96009"/>
                </a:lnTo>
                <a:lnTo>
                  <a:pt x="295648" y="93469"/>
                </a:lnTo>
                <a:lnTo>
                  <a:pt x="302506" y="93469"/>
                </a:lnTo>
                <a:lnTo>
                  <a:pt x="305046" y="97533"/>
                </a:lnTo>
                <a:lnTo>
                  <a:pt x="305893" y="98803"/>
                </a:lnTo>
                <a:close/>
              </a:path>
              <a:path w="1101089" h="234950">
                <a:moveTo>
                  <a:pt x="323587" y="169921"/>
                </a:moveTo>
                <a:lnTo>
                  <a:pt x="286758" y="112519"/>
                </a:lnTo>
                <a:lnTo>
                  <a:pt x="285996" y="110995"/>
                </a:lnTo>
                <a:lnTo>
                  <a:pt x="314020" y="110995"/>
                </a:lnTo>
                <a:lnTo>
                  <a:pt x="342637" y="153920"/>
                </a:lnTo>
                <a:lnTo>
                  <a:pt x="323587" y="169921"/>
                </a:lnTo>
                <a:close/>
              </a:path>
              <a:path w="1101089" h="234950">
                <a:moveTo>
                  <a:pt x="653779" y="222498"/>
                </a:moveTo>
                <a:lnTo>
                  <a:pt x="629650" y="222498"/>
                </a:lnTo>
                <a:lnTo>
                  <a:pt x="629650" y="0"/>
                </a:lnTo>
                <a:lnTo>
                  <a:pt x="653779" y="0"/>
                </a:lnTo>
                <a:lnTo>
                  <a:pt x="653779" y="222498"/>
                </a:lnTo>
                <a:close/>
              </a:path>
              <a:path w="1101089" h="234950">
                <a:moveTo>
                  <a:pt x="606028" y="216402"/>
                </a:moveTo>
                <a:lnTo>
                  <a:pt x="582153" y="216402"/>
                </a:lnTo>
                <a:lnTo>
                  <a:pt x="582153" y="104137"/>
                </a:lnTo>
                <a:lnTo>
                  <a:pt x="557008" y="104137"/>
                </a:lnTo>
                <a:lnTo>
                  <a:pt x="557008" y="82801"/>
                </a:lnTo>
                <a:lnTo>
                  <a:pt x="582153" y="82801"/>
                </a:lnTo>
                <a:lnTo>
                  <a:pt x="582153" y="3555"/>
                </a:lnTo>
                <a:lnTo>
                  <a:pt x="606028" y="3555"/>
                </a:lnTo>
                <a:lnTo>
                  <a:pt x="606028" y="216402"/>
                </a:lnTo>
                <a:close/>
              </a:path>
              <a:path w="1101089" h="234950">
                <a:moveTo>
                  <a:pt x="562849" y="42924"/>
                </a:moveTo>
                <a:lnTo>
                  <a:pt x="457188" y="42924"/>
                </a:lnTo>
                <a:lnTo>
                  <a:pt x="457188" y="21843"/>
                </a:lnTo>
                <a:lnTo>
                  <a:pt x="562849" y="21843"/>
                </a:lnTo>
                <a:lnTo>
                  <a:pt x="562849" y="42924"/>
                </a:lnTo>
                <a:close/>
              </a:path>
              <a:path w="1101089" h="234950">
                <a:moveTo>
                  <a:pt x="568203" y="147062"/>
                </a:moveTo>
                <a:lnTo>
                  <a:pt x="500367" y="147062"/>
                </a:lnTo>
                <a:lnTo>
                  <a:pt x="518401" y="146046"/>
                </a:lnTo>
                <a:lnTo>
                  <a:pt x="523226" y="58164"/>
                </a:lnTo>
                <a:lnTo>
                  <a:pt x="546848" y="60450"/>
                </a:lnTo>
                <a:lnTo>
                  <a:pt x="539990" y="144776"/>
                </a:lnTo>
                <a:lnTo>
                  <a:pt x="567910" y="144776"/>
                </a:lnTo>
                <a:lnTo>
                  <a:pt x="568203" y="147062"/>
                </a:lnTo>
                <a:close/>
              </a:path>
              <a:path w="1101089" h="234950">
                <a:moveTo>
                  <a:pt x="455410" y="168905"/>
                </a:moveTo>
                <a:lnTo>
                  <a:pt x="452870" y="147824"/>
                </a:lnTo>
                <a:lnTo>
                  <a:pt x="469094" y="147792"/>
                </a:lnTo>
                <a:lnTo>
                  <a:pt x="473622" y="147717"/>
                </a:lnTo>
                <a:lnTo>
                  <a:pt x="479032" y="147570"/>
                </a:lnTo>
                <a:lnTo>
                  <a:pt x="473190" y="60704"/>
                </a:lnTo>
                <a:lnTo>
                  <a:pt x="496557" y="58672"/>
                </a:lnTo>
                <a:lnTo>
                  <a:pt x="500367" y="147062"/>
                </a:lnTo>
                <a:lnTo>
                  <a:pt x="568203" y="147062"/>
                </a:lnTo>
                <a:lnTo>
                  <a:pt x="569961" y="160777"/>
                </a:lnTo>
                <a:lnTo>
                  <a:pt x="500218" y="168048"/>
                </a:lnTo>
                <a:lnTo>
                  <a:pt x="474680" y="168874"/>
                </a:lnTo>
                <a:lnTo>
                  <a:pt x="455410" y="168905"/>
                </a:lnTo>
                <a:close/>
              </a:path>
              <a:path w="1101089" h="234950">
                <a:moveTo>
                  <a:pt x="567910" y="144776"/>
                </a:moveTo>
                <a:lnTo>
                  <a:pt x="539990" y="144776"/>
                </a:lnTo>
                <a:lnTo>
                  <a:pt x="549420" y="143859"/>
                </a:lnTo>
                <a:lnTo>
                  <a:pt x="555420" y="143157"/>
                </a:lnTo>
                <a:lnTo>
                  <a:pt x="560564" y="142311"/>
                </a:lnTo>
                <a:lnTo>
                  <a:pt x="567421" y="140966"/>
                </a:lnTo>
                <a:lnTo>
                  <a:pt x="567910" y="144776"/>
                </a:lnTo>
                <a:close/>
              </a:path>
              <a:path w="1101089" h="234950">
                <a:moveTo>
                  <a:pt x="874500" y="222498"/>
                </a:moveTo>
                <a:lnTo>
                  <a:pt x="848592" y="222498"/>
                </a:lnTo>
                <a:lnTo>
                  <a:pt x="848592" y="0"/>
                </a:lnTo>
                <a:lnTo>
                  <a:pt x="874500" y="0"/>
                </a:lnTo>
                <a:lnTo>
                  <a:pt x="874500" y="222498"/>
                </a:lnTo>
                <a:close/>
              </a:path>
              <a:path w="1101089" h="234950">
                <a:moveTo>
                  <a:pt x="749535" y="166365"/>
                </a:moveTo>
                <a:lnTo>
                  <a:pt x="705340" y="147062"/>
                </a:lnTo>
                <a:lnTo>
                  <a:pt x="688838" y="112201"/>
                </a:lnTo>
                <a:lnTo>
                  <a:pt x="688576" y="90167"/>
                </a:lnTo>
                <a:lnTo>
                  <a:pt x="688836" y="67988"/>
                </a:lnTo>
                <a:lnTo>
                  <a:pt x="705213" y="33146"/>
                </a:lnTo>
                <a:lnTo>
                  <a:pt x="749535" y="13969"/>
                </a:lnTo>
                <a:lnTo>
                  <a:pt x="765653" y="14269"/>
                </a:lnTo>
                <a:lnTo>
                  <a:pt x="775617" y="16366"/>
                </a:lnTo>
                <a:lnTo>
                  <a:pt x="783556" y="22059"/>
                </a:lnTo>
                <a:lnTo>
                  <a:pt x="793603" y="33146"/>
                </a:lnTo>
                <a:lnTo>
                  <a:pt x="795590" y="35559"/>
                </a:lnTo>
                <a:lnTo>
                  <a:pt x="749535" y="35559"/>
                </a:lnTo>
                <a:lnTo>
                  <a:pt x="740582" y="35727"/>
                </a:lnTo>
                <a:lnTo>
                  <a:pt x="716150" y="65659"/>
                </a:lnTo>
                <a:lnTo>
                  <a:pt x="716123" y="67988"/>
                </a:lnTo>
                <a:lnTo>
                  <a:pt x="716150" y="114531"/>
                </a:lnTo>
                <a:lnTo>
                  <a:pt x="740582" y="144605"/>
                </a:lnTo>
                <a:lnTo>
                  <a:pt x="749535" y="144776"/>
                </a:lnTo>
                <a:lnTo>
                  <a:pt x="795474" y="144776"/>
                </a:lnTo>
                <a:lnTo>
                  <a:pt x="793603" y="147062"/>
                </a:lnTo>
                <a:lnTo>
                  <a:pt x="783556" y="158222"/>
                </a:lnTo>
                <a:lnTo>
                  <a:pt x="775617" y="163952"/>
                </a:lnTo>
                <a:lnTo>
                  <a:pt x="765653" y="166064"/>
                </a:lnTo>
                <a:lnTo>
                  <a:pt x="749535" y="166365"/>
                </a:lnTo>
                <a:close/>
              </a:path>
              <a:path w="1101089" h="234950">
                <a:moveTo>
                  <a:pt x="795474" y="144776"/>
                </a:moveTo>
                <a:lnTo>
                  <a:pt x="749535" y="144776"/>
                </a:lnTo>
                <a:lnTo>
                  <a:pt x="758341" y="144605"/>
                </a:lnTo>
                <a:lnTo>
                  <a:pt x="763790" y="143411"/>
                </a:lnTo>
                <a:lnTo>
                  <a:pt x="782693" y="67988"/>
                </a:lnTo>
                <a:lnTo>
                  <a:pt x="782665" y="65659"/>
                </a:lnTo>
                <a:lnTo>
                  <a:pt x="758341" y="35727"/>
                </a:lnTo>
                <a:lnTo>
                  <a:pt x="749535" y="35559"/>
                </a:lnTo>
                <a:lnTo>
                  <a:pt x="795590" y="35559"/>
                </a:lnTo>
                <a:lnTo>
                  <a:pt x="803221" y="44823"/>
                </a:lnTo>
                <a:lnTo>
                  <a:pt x="808160" y="54656"/>
                </a:lnTo>
                <a:lnTo>
                  <a:pt x="809979" y="67988"/>
                </a:lnTo>
                <a:lnTo>
                  <a:pt x="810239" y="90167"/>
                </a:lnTo>
                <a:lnTo>
                  <a:pt x="809979" y="112201"/>
                </a:lnTo>
                <a:lnTo>
                  <a:pt x="808160" y="125472"/>
                </a:lnTo>
                <a:lnTo>
                  <a:pt x="803221" y="135315"/>
                </a:lnTo>
                <a:lnTo>
                  <a:pt x="795474" y="144776"/>
                </a:lnTo>
                <a:close/>
              </a:path>
              <a:path w="1101089" h="234950">
                <a:moveTo>
                  <a:pt x="1101062" y="222498"/>
                </a:moveTo>
                <a:lnTo>
                  <a:pt x="1075155" y="222498"/>
                </a:lnTo>
                <a:lnTo>
                  <a:pt x="1075155" y="0"/>
                </a:lnTo>
                <a:lnTo>
                  <a:pt x="1101062" y="0"/>
                </a:lnTo>
                <a:lnTo>
                  <a:pt x="1101062" y="222498"/>
                </a:lnTo>
                <a:close/>
              </a:path>
              <a:path w="1101089" h="234950">
                <a:moveTo>
                  <a:pt x="1041373" y="41146"/>
                </a:moveTo>
                <a:lnTo>
                  <a:pt x="920727" y="41146"/>
                </a:lnTo>
                <a:lnTo>
                  <a:pt x="920727" y="19557"/>
                </a:lnTo>
                <a:lnTo>
                  <a:pt x="1041373" y="19557"/>
                </a:lnTo>
                <a:lnTo>
                  <a:pt x="1041373" y="41146"/>
                </a:lnTo>
                <a:close/>
              </a:path>
              <a:path w="1101089" h="234950">
                <a:moveTo>
                  <a:pt x="932156" y="172461"/>
                </a:moveTo>
                <a:lnTo>
                  <a:pt x="912599" y="156460"/>
                </a:lnTo>
                <a:lnTo>
                  <a:pt x="924826" y="144157"/>
                </a:lnTo>
                <a:lnTo>
                  <a:pt x="932315" y="136140"/>
                </a:lnTo>
                <a:lnTo>
                  <a:pt x="956492" y="102121"/>
                </a:lnTo>
                <a:lnTo>
                  <a:pt x="968138" y="60627"/>
                </a:lnTo>
                <a:lnTo>
                  <a:pt x="968223" y="41146"/>
                </a:lnTo>
                <a:lnTo>
                  <a:pt x="994131" y="41146"/>
                </a:lnTo>
                <a:lnTo>
                  <a:pt x="989952" y="87679"/>
                </a:lnTo>
                <a:lnTo>
                  <a:pt x="984225" y="101343"/>
                </a:lnTo>
                <a:lnTo>
                  <a:pt x="985495" y="102359"/>
                </a:lnTo>
                <a:lnTo>
                  <a:pt x="1007690" y="102359"/>
                </a:lnTo>
                <a:lnTo>
                  <a:pt x="1015163" y="110995"/>
                </a:lnTo>
                <a:lnTo>
                  <a:pt x="979907" y="110995"/>
                </a:lnTo>
                <a:lnTo>
                  <a:pt x="978637" y="112519"/>
                </a:lnTo>
                <a:lnTo>
                  <a:pt x="954266" y="147869"/>
                </a:lnTo>
                <a:lnTo>
                  <a:pt x="942606" y="161232"/>
                </a:lnTo>
                <a:lnTo>
                  <a:pt x="932156" y="172461"/>
                </a:lnTo>
                <a:close/>
              </a:path>
              <a:path w="1101089" h="234950">
                <a:moveTo>
                  <a:pt x="1007690" y="102359"/>
                </a:moveTo>
                <a:lnTo>
                  <a:pt x="985495" y="102359"/>
                </a:lnTo>
                <a:lnTo>
                  <a:pt x="990829" y="98295"/>
                </a:lnTo>
                <a:lnTo>
                  <a:pt x="994639" y="95755"/>
                </a:lnTo>
                <a:lnTo>
                  <a:pt x="1002004" y="95755"/>
                </a:lnTo>
                <a:lnTo>
                  <a:pt x="1007690" y="102359"/>
                </a:lnTo>
                <a:close/>
              </a:path>
              <a:path w="1101089" h="234950">
                <a:moveTo>
                  <a:pt x="1031214" y="168905"/>
                </a:moveTo>
                <a:lnTo>
                  <a:pt x="984733" y="112773"/>
                </a:lnTo>
                <a:lnTo>
                  <a:pt x="982955" y="110995"/>
                </a:lnTo>
                <a:lnTo>
                  <a:pt x="1015163" y="110995"/>
                </a:lnTo>
                <a:lnTo>
                  <a:pt x="1050771" y="152142"/>
                </a:lnTo>
                <a:lnTo>
                  <a:pt x="1031214" y="168905"/>
                </a:lnTo>
                <a:close/>
              </a:path>
            </a:pathLst>
          </a:custGeom>
          <a:solidFill>
            <a:srgbClr val="4033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2111792" y="6097173"/>
            <a:ext cx="444500" cy="234315"/>
          </a:xfrm>
          <a:custGeom>
            <a:avLst/>
            <a:gdLst/>
            <a:ahLst/>
            <a:cxnLst/>
            <a:rect l="l" t="t" r="r" b="b"/>
            <a:pathLst>
              <a:path w="444500" h="234314">
                <a:moveTo>
                  <a:pt x="200400" y="222498"/>
                </a:moveTo>
                <a:lnTo>
                  <a:pt x="175763" y="222498"/>
                </a:lnTo>
                <a:lnTo>
                  <a:pt x="175763" y="0"/>
                </a:lnTo>
                <a:lnTo>
                  <a:pt x="200400" y="0"/>
                </a:lnTo>
                <a:lnTo>
                  <a:pt x="200400" y="222498"/>
                </a:lnTo>
                <a:close/>
              </a:path>
              <a:path w="444500" h="234314">
                <a:moveTo>
                  <a:pt x="150872" y="216402"/>
                </a:moveTo>
                <a:lnTo>
                  <a:pt x="126488" y="216402"/>
                </a:lnTo>
                <a:lnTo>
                  <a:pt x="126488" y="96009"/>
                </a:lnTo>
                <a:lnTo>
                  <a:pt x="94485" y="96009"/>
                </a:lnTo>
                <a:lnTo>
                  <a:pt x="94485" y="74928"/>
                </a:lnTo>
                <a:lnTo>
                  <a:pt x="126488" y="74928"/>
                </a:lnTo>
                <a:lnTo>
                  <a:pt x="126488" y="3555"/>
                </a:lnTo>
                <a:lnTo>
                  <a:pt x="150872" y="3555"/>
                </a:lnTo>
                <a:lnTo>
                  <a:pt x="150872" y="216402"/>
                </a:lnTo>
                <a:close/>
              </a:path>
              <a:path w="444500" h="234314">
                <a:moveTo>
                  <a:pt x="108455" y="43686"/>
                </a:moveTo>
                <a:lnTo>
                  <a:pt x="6349" y="43686"/>
                </a:lnTo>
                <a:lnTo>
                  <a:pt x="6349" y="22097"/>
                </a:lnTo>
                <a:lnTo>
                  <a:pt x="108455" y="22097"/>
                </a:lnTo>
                <a:lnTo>
                  <a:pt x="108455" y="43686"/>
                </a:lnTo>
                <a:close/>
              </a:path>
              <a:path w="444500" h="234314">
                <a:moveTo>
                  <a:pt x="18033" y="173477"/>
                </a:moveTo>
                <a:lnTo>
                  <a:pt x="0" y="158492"/>
                </a:lnTo>
                <a:lnTo>
                  <a:pt x="10284" y="145449"/>
                </a:lnTo>
                <a:lnTo>
                  <a:pt x="16557" y="137013"/>
                </a:lnTo>
                <a:lnTo>
                  <a:pt x="36416" y="102153"/>
                </a:lnTo>
                <a:lnTo>
                  <a:pt x="45903" y="60267"/>
                </a:lnTo>
                <a:lnTo>
                  <a:pt x="45972" y="43686"/>
                </a:lnTo>
                <a:lnTo>
                  <a:pt x="70102" y="43686"/>
                </a:lnTo>
                <a:lnTo>
                  <a:pt x="69963" y="65141"/>
                </a:lnTo>
                <a:lnTo>
                  <a:pt x="68991" y="76515"/>
                </a:lnTo>
                <a:lnTo>
                  <a:pt x="66351" y="87223"/>
                </a:lnTo>
                <a:lnTo>
                  <a:pt x="61212" y="102359"/>
                </a:lnTo>
                <a:lnTo>
                  <a:pt x="62482" y="103121"/>
                </a:lnTo>
                <a:lnTo>
                  <a:pt x="79424" y="103121"/>
                </a:lnTo>
                <a:lnTo>
                  <a:pt x="87297" y="114297"/>
                </a:lnTo>
                <a:lnTo>
                  <a:pt x="56386" y="114297"/>
                </a:lnTo>
                <a:lnTo>
                  <a:pt x="55624" y="115821"/>
                </a:lnTo>
                <a:lnTo>
                  <a:pt x="35392" y="150189"/>
                </a:lnTo>
                <a:lnTo>
                  <a:pt x="26105" y="162984"/>
                </a:lnTo>
                <a:lnTo>
                  <a:pt x="18033" y="173477"/>
                </a:lnTo>
                <a:close/>
              </a:path>
              <a:path w="444500" h="234314">
                <a:moveTo>
                  <a:pt x="79424" y="103121"/>
                </a:moveTo>
                <a:lnTo>
                  <a:pt x="62482" y="103121"/>
                </a:lnTo>
                <a:lnTo>
                  <a:pt x="65784" y="100835"/>
                </a:lnTo>
                <a:lnTo>
                  <a:pt x="68578" y="98803"/>
                </a:lnTo>
                <a:lnTo>
                  <a:pt x="76198" y="98803"/>
                </a:lnTo>
                <a:lnTo>
                  <a:pt x="79424" y="103121"/>
                </a:lnTo>
                <a:close/>
              </a:path>
              <a:path w="444500" h="234314">
                <a:moveTo>
                  <a:pt x="97279" y="169667"/>
                </a:moveTo>
                <a:lnTo>
                  <a:pt x="60450" y="115821"/>
                </a:lnTo>
                <a:lnTo>
                  <a:pt x="59180" y="114297"/>
                </a:lnTo>
                <a:lnTo>
                  <a:pt x="87297" y="114297"/>
                </a:lnTo>
                <a:lnTo>
                  <a:pt x="115567" y="154428"/>
                </a:lnTo>
                <a:lnTo>
                  <a:pt x="97279" y="169667"/>
                </a:lnTo>
                <a:close/>
              </a:path>
              <a:path w="444500" h="234314">
                <a:moveTo>
                  <a:pt x="409945" y="134108"/>
                </a:moveTo>
                <a:lnTo>
                  <a:pt x="384292" y="134108"/>
                </a:lnTo>
                <a:lnTo>
                  <a:pt x="384292" y="0"/>
                </a:lnTo>
                <a:lnTo>
                  <a:pt x="409945" y="0"/>
                </a:lnTo>
                <a:lnTo>
                  <a:pt x="409945" y="55116"/>
                </a:lnTo>
                <a:lnTo>
                  <a:pt x="444488" y="55116"/>
                </a:lnTo>
                <a:lnTo>
                  <a:pt x="444488" y="76706"/>
                </a:lnTo>
                <a:lnTo>
                  <a:pt x="409945" y="76706"/>
                </a:lnTo>
                <a:lnTo>
                  <a:pt x="409945" y="134108"/>
                </a:lnTo>
                <a:close/>
              </a:path>
              <a:path w="444500" h="234314">
                <a:moveTo>
                  <a:pt x="354067" y="35305"/>
                </a:moveTo>
                <a:lnTo>
                  <a:pt x="235198" y="35305"/>
                </a:lnTo>
                <a:lnTo>
                  <a:pt x="235198" y="13969"/>
                </a:lnTo>
                <a:lnTo>
                  <a:pt x="354067" y="13969"/>
                </a:lnTo>
                <a:lnTo>
                  <a:pt x="354067" y="35305"/>
                </a:lnTo>
                <a:close/>
              </a:path>
              <a:path w="444500" h="234314">
                <a:moveTo>
                  <a:pt x="246881" y="130552"/>
                </a:moveTo>
                <a:lnTo>
                  <a:pt x="227832" y="114043"/>
                </a:lnTo>
                <a:lnTo>
                  <a:pt x="239613" y="105040"/>
                </a:lnTo>
                <a:lnTo>
                  <a:pt x="246834" y="99168"/>
                </a:lnTo>
                <a:lnTo>
                  <a:pt x="273134" y="69215"/>
                </a:lnTo>
                <a:lnTo>
                  <a:pt x="281932" y="35305"/>
                </a:lnTo>
                <a:lnTo>
                  <a:pt x="307586" y="35305"/>
                </a:lnTo>
                <a:lnTo>
                  <a:pt x="297934" y="75690"/>
                </a:lnTo>
                <a:lnTo>
                  <a:pt x="299458" y="76452"/>
                </a:lnTo>
                <a:lnTo>
                  <a:pt x="323472" y="76452"/>
                </a:lnTo>
                <a:lnTo>
                  <a:pt x="333678" y="85087"/>
                </a:lnTo>
                <a:lnTo>
                  <a:pt x="292600" y="85087"/>
                </a:lnTo>
                <a:lnTo>
                  <a:pt x="291076" y="86611"/>
                </a:lnTo>
                <a:lnTo>
                  <a:pt x="262835" y="116646"/>
                </a:lnTo>
                <a:lnTo>
                  <a:pt x="256734" y="122028"/>
                </a:lnTo>
                <a:lnTo>
                  <a:pt x="246881" y="130552"/>
                </a:lnTo>
                <a:close/>
              </a:path>
              <a:path w="444500" h="234314">
                <a:moveTo>
                  <a:pt x="323472" y="76452"/>
                </a:moveTo>
                <a:lnTo>
                  <a:pt x="299458" y="76452"/>
                </a:lnTo>
                <a:lnTo>
                  <a:pt x="304792" y="72642"/>
                </a:lnTo>
                <a:lnTo>
                  <a:pt x="308094" y="70102"/>
                </a:lnTo>
                <a:lnTo>
                  <a:pt x="315714" y="70102"/>
                </a:lnTo>
                <a:lnTo>
                  <a:pt x="319270" y="72896"/>
                </a:lnTo>
                <a:lnTo>
                  <a:pt x="323472" y="76452"/>
                </a:lnTo>
                <a:close/>
              </a:path>
              <a:path w="444500" h="234314">
                <a:moveTo>
                  <a:pt x="343145" y="125980"/>
                </a:moveTo>
                <a:lnTo>
                  <a:pt x="298696" y="86865"/>
                </a:lnTo>
                <a:lnTo>
                  <a:pt x="296410" y="85087"/>
                </a:lnTo>
                <a:lnTo>
                  <a:pt x="333678" y="85087"/>
                </a:lnTo>
                <a:lnTo>
                  <a:pt x="362194" y="109217"/>
                </a:lnTo>
                <a:lnTo>
                  <a:pt x="343145" y="125980"/>
                </a:lnTo>
                <a:close/>
              </a:path>
              <a:path w="444500" h="234314">
                <a:moveTo>
                  <a:pt x="409945" y="233928"/>
                </a:moveTo>
                <a:lnTo>
                  <a:pt x="384800" y="233928"/>
                </a:lnTo>
                <a:lnTo>
                  <a:pt x="384800" y="168397"/>
                </a:lnTo>
                <a:lnTo>
                  <a:pt x="264661" y="168397"/>
                </a:lnTo>
                <a:lnTo>
                  <a:pt x="264661" y="146554"/>
                </a:lnTo>
                <a:lnTo>
                  <a:pt x="409945" y="146554"/>
                </a:lnTo>
                <a:lnTo>
                  <a:pt x="409945" y="233928"/>
                </a:lnTo>
                <a:close/>
              </a:path>
            </a:pathLst>
          </a:custGeom>
          <a:solidFill>
            <a:srgbClr val="4033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6654872" y="418650"/>
            <a:ext cx="2368403" cy="98683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9374595" y="0"/>
            <a:ext cx="2368403" cy="89534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2494113" y="418650"/>
            <a:ext cx="2368403" cy="986834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5213834" y="0"/>
            <a:ext cx="2368403" cy="93344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664397" y="418650"/>
            <a:ext cx="2368403" cy="98683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384120" y="0"/>
            <a:ext cx="2368403" cy="89534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2503638" y="418650"/>
            <a:ext cx="2368403" cy="986834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5223359" y="0"/>
            <a:ext cx="2368403" cy="93344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30323" y="418650"/>
            <a:ext cx="2368403" cy="986834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450044" y="0"/>
            <a:ext cx="2368403" cy="895349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68838" y="418650"/>
            <a:ext cx="2368403" cy="98683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488559" y="0"/>
            <a:ext cx="2368403" cy="950594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678945" y="610135"/>
            <a:ext cx="2433722" cy="961258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5377107" y="0"/>
            <a:ext cx="2479951" cy="950594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9631968" y="0"/>
            <a:ext cx="2348812" cy="950595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2442572" y="418650"/>
            <a:ext cx="2443989" cy="986834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67817" y="1500773"/>
            <a:ext cx="2712085" cy="422275"/>
          </a:xfrm>
          <a:custGeom>
            <a:avLst/>
            <a:gdLst/>
            <a:ahLst/>
            <a:cxnLst/>
            <a:rect l="l" t="t" r="r" b="b"/>
            <a:pathLst>
              <a:path w="2712085" h="422275">
                <a:moveTo>
                  <a:pt x="47893" y="414685"/>
                </a:moveTo>
                <a:lnTo>
                  <a:pt x="0" y="414685"/>
                </a:lnTo>
                <a:lnTo>
                  <a:pt x="0" y="7008"/>
                </a:lnTo>
                <a:lnTo>
                  <a:pt x="65415" y="7008"/>
                </a:lnTo>
                <a:lnTo>
                  <a:pt x="99589" y="71255"/>
                </a:lnTo>
                <a:lnTo>
                  <a:pt x="47893" y="71255"/>
                </a:lnTo>
                <a:lnTo>
                  <a:pt x="47893" y="414685"/>
                </a:lnTo>
                <a:close/>
              </a:path>
              <a:path w="2712085" h="422275">
                <a:moveTo>
                  <a:pt x="232543" y="226616"/>
                </a:moveTo>
                <a:lnTo>
                  <a:pt x="185148" y="226616"/>
                </a:lnTo>
                <a:lnTo>
                  <a:pt x="302544" y="7008"/>
                </a:lnTo>
                <a:lnTo>
                  <a:pt x="365623" y="7008"/>
                </a:lnTo>
                <a:lnTo>
                  <a:pt x="365623" y="71255"/>
                </a:lnTo>
                <a:lnTo>
                  <a:pt x="314810" y="71255"/>
                </a:lnTo>
                <a:lnTo>
                  <a:pt x="280350" y="139591"/>
                </a:lnTo>
                <a:lnTo>
                  <a:pt x="232543" y="226616"/>
                </a:lnTo>
                <a:close/>
              </a:path>
              <a:path w="2712085" h="422275">
                <a:moveTo>
                  <a:pt x="182811" y="317146"/>
                </a:moveTo>
                <a:lnTo>
                  <a:pt x="85273" y="139591"/>
                </a:lnTo>
                <a:lnTo>
                  <a:pt x="50813" y="71255"/>
                </a:lnTo>
                <a:lnTo>
                  <a:pt x="99589" y="71255"/>
                </a:lnTo>
                <a:lnTo>
                  <a:pt x="182227" y="226616"/>
                </a:lnTo>
                <a:lnTo>
                  <a:pt x="232543" y="226616"/>
                </a:lnTo>
                <a:lnTo>
                  <a:pt x="182811" y="317146"/>
                </a:lnTo>
                <a:close/>
              </a:path>
              <a:path w="2712085" h="422275">
                <a:moveTo>
                  <a:pt x="365623" y="414685"/>
                </a:moveTo>
                <a:lnTo>
                  <a:pt x="317730" y="414685"/>
                </a:lnTo>
                <a:lnTo>
                  <a:pt x="317730" y="71255"/>
                </a:lnTo>
                <a:lnTo>
                  <a:pt x="365623" y="71255"/>
                </a:lnTo>
                <a:lnTo>
                  <a:pt x="365623" y="414685"/>
                </a:lnTo>
                <a:close/>
              </a:path>
              <a:path w="2712085" h="422275">
                <a:moveTo>
                  <a:pt x="618523" y="47893"/>
                </a:moveTo>
                <a:lnTo>
                  <a:pt x="454985" y="47893"/>
                </a:lnTo>
                <a:lnTo>
                  <a:pt x="454985" y="7008"/>
                </a:lnTo>
                <a:lnTo>
                  <a:pt x="618523" y="7008"/>
                </a:lnTo>
                <a:lnTo>
                  <a:pt x="618523" y="47893"/>
                </a:lnTo>
                <a:close/>
              </a:path>
              <a:path w="2712085" h="422275">
                <a:moveTo>
                  <a:pt x="561285" y="373800"/>
                </a:moveTo>
                <a:lnTo>
                  <a:pt x="512223" y="373800"/>
                </a:lnTo>
                <a:lnTo>
                  <a:pt x="512223" y="47893"/>
                </a:lnTo>
                <a:lnTo>
                  <a:pt x="561285" y="47893"/>
                </a:lnTo>
                <a:lnTo>
                  <a:pt x="561285" y="373800"/>
                </a:lnTo>
                <a:close/>
              </a:path>
              <a:path w="2712085" h="422275">
                <a:moveTo>
                  <a:pt x="618523" y="414685"/>
                </a:moveTo>
                <a:lnTo>
                  <a:pt x="454985" y="414685"/>
                </a:lnTo>
                <a:lnTo>
                  <a:pt x="454985" y="373800"/>
                </a:lnTo>
                <a:lnTo>
                  <a:pt x="618523" y="373800"/>
                </a:lnTo>
                <a:lnTo>
                  <a:pt x="618523" y="414685"/>
                </a:lnTo>
                <a:close/>
              </a:path>
              <a:path w="2712085" h="422275">
                <a:moveTo>
                  <a:pt x="936183" y="378473"/>
                </a:moveTo>
                <a:lnTo>
                  <a:pt x="824113" y="378473"/>
                </a:lnTo>
                <a:lnTo>
                  <a:pt x="849798" y="378144"/>
                </a:lnTo>
                <a:lnTo>
                  <a:pt x="865326" y="375844"/>
                </a:lnTo>
                <a:lnTo>
                  <a:pt x="904326" y="344743"/>
                </a:lnTo>
                <a:lnTo>
                  <a:pt x="914059" y="301376"/>
                </a:lnTo>
                <a:lnTo>
                  <a:pt x="913785" y="284247"/>
                </a:lnTo>
                <a:lnTo>
                  <a:pt x="885777" y="247140"/>
                </a:lnTo>
                <a:lnTo>
                  <a:pt x="838715" y="231289"/>
                </a:lnTo>
                <a:lnTo>
                  <a:pt x="805423" y="223696"/>
                </a:lnTo>
                <a:lnTo>
                  <a:pt x="772547" y="215861"/>
                </a:lnTo>
                <a:lnTo>
                  <a:pt x="737786" y="200082"/>
                </a:lnTo>
                <a:lnTo>
                  <a:pt x="702806" y="169090"/>
                </a:lnTo>
                <a:lnTo>
                  <a:pt x="690363" y="111556"/>
                </a:lnTo>
                <a:lnTo>
                  <a:pt x="690518" y="95695"/>
                </a:lnTo>
                <a:lnTo>
                  <a:pt x="706310" y="51288"/>
                </a:lnTo>
                <a:lnTo>
                  <a:pt x="738721" y="20401"/>
                </a:lnTo>
                <a:lnTo>
                  <a:pt x="785487" y="3080"/>
                </a:lnTo>
                <a:lnTo>
                  <a:pt x="825281" y="0"/>
                </a:lnTo>
                <a:lnTo>
                  <a:pt x="852472" y="264"/>
                </a:lnTo>
                <a:lnTo>
                  <a:pt x="904422" y="16937"/>
                </a:lnTo>
                <a:lnTo>
                  <a:pt x="942758" y="43220"/>
                </a:lnTo>
                <a:lnTo>
                  <a:pt x="822945" y="43220"/>
                </a:lnTo>
                <a:lnTo>
                  <a:pt x="799970" y="43480"/>
                </a:lnTo>
                <a:lnTo>
                  <a:pt x="761326" y="59866"/>
                </a:lnTo>
                <a:lnTo>
                  <a:pt x="738840" y="109803"/>
                </a:lnTo>
                <a:lnTo>
                  <a:pt x="739136" y="126919"/>
                </a:lnTo>
                <a:lnTo>
                  <a:pt x="769398" y="162647"/>
                </a:lnTo>
                <a:lnTo>
                  <a:pt x="883843" y="193343"/>
                </a:lnTo>
                <a:lnTo>
                  <a:pt x="904641" y="200333"/>
                </a:lnTo>
                <a:lnTo>
                  <a:pt x="935669" y="226032"/>
                </a:lnTo>
                <a:lnTo>
                  <a:pt x="962116" y="272273"/>
                </a:lnTo>
                <a:lnTo>
                  <a:pt x="962536" y="299040"/>
                </a:lnTo>
                <a:lnTo>
                  <a:pt x="962386" y="315604"/>
                </a:lnTo>
                <a:lnTo>
                  <a:pt x="947045" y="363269"/>
                </a:lnTo>
                <a:lnTo>
                  <a:pt x="942203" y="371756"/>
                </a:lnTo>
                <a:lnTo>
                  <a:pt x="936183" y="378473"/>
                </a:lnTo>
                <a:close/>
              </a:path>
              <a:path w="2712085" h="422275">
                <a:moveTo>
                  <a:pt x="923404" y="93450"/>
                </a:moveTo>
                <a:lnTo>
                  <a:pt x="896628" y="64785"/>
                </a:lnTo>
                <a:lnTo>
                  <a:pt x="857113" y="44899"/>
                </a:lnTo>
                <a:lnTo>
                  <a:pt x="822945" y="43220"/>
                </a:lnTo>
                <a:lnTo>
                  <a:pt x="942758" y="43220"/>
                </a:lnTo>
                <a:lnTo>
                  <a:pt x="946515" y="47409"/>
                </a:lnTo>
                <a:lnTo>
                  <a:pt x="960200" y="66583"/>
                </a:lnTo>
                <a:lnTo>
                  <a:pt x="923404" y="93450"/>
                </a:lnTo>
                <a:close/>
              </a:path>
              <a:path w="2712085" h="422275">
                <a:moveTo>
                  <a:pt x="822361" y="421693"/>
                </a:moveTo>
                <a:lnTo>
                  <a:pt x="774541" y="419321"/>
                </a:lnTo>
                <a:lnTo>
                  <a:pt x="737672" y="402711"/>
                </a:lnTo>
                <a:lnTo>
                  <a:pt x="703942" y="381941"/>
                </a:lnTo>
                <a:lnTo>
                  <a:pt x="678097" y="350438"/>
                </a:lnTo>
                <a:lnTo>
                  <a:pt x="714309" y="320066"/>
                </a:lnTo>
                <a:lnTo>
                  <a:pt x="727213" y="336844"/>
                </a:lnTo>
                <a:lnTo>
                  <a:pt x="736504" y="346970"/>
                </a:lnTo>
                <a:lnTo>
                  <a:pt x="777954" y="372189"/>
                </a:lnTo>
                <a:lnTo>
                  <a:pt x="824113" y="378473"/>
                </a:lnTo>
                <a:lnTo>
                  <a:pt x="936183" y="378473"/>
                </a:lnTo>
                <a:lnTo>
                  <a:pt x="935774" y="378929"/>
                </a:lnTo>
                <a:lnTo>
                  <a:pt x="906064" y="403295"/>
                </a:lnTo>
                <a:lnTo>
                  <a:pt x="865522" y="417997"/>
                </a:lnTo>
                <a:lnTo>
                  <a:pt x="841676" y="421556"/>
                </a:lnTo>
                <a:lnTo>
                  <a:pt x="822361" y="421693"/>
                </a:lnTo>
                <a:close/>
              </a:path>
              <a:path w="2712085" h="422275">
                <a:moveTo>
                  <a:pt x="1275524" y="378473"/>
                </a:moveTo>
                <a:lnTo>
                  <a:pt x="1163454" y="378473"/>
                </a:lnTo>
                <a:lnTo>
                  <a:pt x="1189139" y="378144"/>
                </a:lnTo>
                <a:lnTo>
                  <a:pt x="1204667" y="375844"/>
                </a:lnTo>
                <a:lnTo>
                  <a:pt x="1243667" y="344743"/>
                </a:lnTo>
                <a:lnTo>
                  <a:pt x="1253400" y="301376"/>
                </a:lnTo>
                <a:lnTo>
                  <a:pt x="1253126" y="284247"/>
                </a:lnTo>
                <a:lnTo>
                  <a:pt x="1225118" y="247140"/>
                </a:lnTo>
                <a:lnTo>
                  <a:pt x="1178056" y="231289"/>
                </a:lnTo>
                <a:lnTo>
                  <a:pt x="1144764" y="223696"/>
                </a:lnTo>
                <a:lnTo>
                  <a:pt x="1111888" y="215861"/>
                </a:lnTo>
                <a:lnTo>
                  <a:pt x="1077127" y="200082"/>
                </a:lnTo>
                <a:lnTo>
                  <a:pt x="1042147" y="169090"/>
                </a:lnTo>
                <a:lnTo>
                  <a:pt x="1029703" y="111556"/>
                </a:lnTo>
                <a:lnTo>
                  <a:pt x="1029859" y="95695"/>
                </a:lnTo>
                <a:lnTo>
                  <a:pt x="1045651" y="51288"/>
                </a:lnTo>
                <a:lnTo>
                  <a:pt x="1078062" y="20401"/>
                </a:lnTo>
                <a:lnTo>
                  <a:pt x="1124828" y="3080"/>
                </a:lnTo>
                <a:lnTo>
                  <a:pt x="1164622" y="0"/>
                </a:lnTo>
                <a:lnTo>
                  <a:pt x="1191813" y="264"/>
                </a:lnTo>
                <a:lnTo>
                  <a:pt x="1243763" y="16937"/>
                </a:lnTo>
                <a:lnTo>
                  <a:pt x="1282099" y="43220"/>
                </a:lnTo>
                <a:lnTo>
                  <a:pt x="1162286" y="43220"/>
                </a:lnTo>
                <a:lnTo>
                  <a:pt x="1139311" y="43480"/>
                </a:lnTo>
                <a:lnTo>
                  <a:pt x="1100667" y="59866"/>
                </a:lnTo>
                <a:lnTo>
                  <a:pt x="1078181" y="109803"/>
                </a:lnTo>
                <a:lnTo>
                  <a:pt x="1078477" y="126919"/>
                </a:lnTo>
                <a:lnTo>
                  <a:pt x="1108739" y="162647"/>
                </a:lnTo>
                <a:lnTo>
                  <a:pt x="1223184" y="193343"/>
                </a:lnTo>
                <a:lnTo>
                  <a:pt x="1243982" y="200333"/>
                </a:lnTo>
                <a:lnTo>
                  <a:pt x="1275010" y="226032"/>
                </a:lnTo>
                <a:lnTo>
                  <a:pt x="1301457" y="272273"/>
                </a:lnTo>
                <a:lnTo>
                  <a:pt x="1301877" y="299040"/>
                </a:lnTo>
                <a:lnTo>
                  <a:pt x="1301726" y="315604"/>
                </a:lnTo>
                <a:lnTo>
                  <a:pt x="1286386" y="363269"/>
                </a:lnTo>
                <a:lnTo>
                  <a:pt x="1281544" y="371756"/>
                </a:lnTo>
                <a:lnTo>
                  <a:pt x="1275524" y="378473"/>
                </a:lnTo>
                <a:close/>
              </a:path>
              <a:path w="2712085" h="422275">
                <a:moveTo>
                  <a:pt x="1262745" y="93450"/>
                </a:moveTo>
                <a:lnTo>
                  <a:pt x="1235969" y="64785"/>
                </a:lnTo>
                <a:lnTo>
                  <a:pt x="1196454" y="44899"/>
                </a:lnTo>
                <a:lnTo>
                  <a:pt x="1162286" y="43220"/>
                </a:lnTo>
                <a:lnTo>
                  <a:pt x="1282099" y="43220"/>
                </a:lnTo>
                <a:lnTo>
                  <a:pt x="1285856" y="47409"/>
                </a:lnTo>
                <a:lnTo>
                  <a:pt x="1299541" y="66583"/>
                </a:lnTo>
                <a:lnTo>
                  <a:pt x="1262745" y="93450"/>
                </a:lnTo>
                <a:close/>
              </a:path>
              <a:path w="2712085" h="422275">
                <a:moveTo>
                  <a:pt x="1161702" y="421693"/>
                </a:moveTo>
                <a:lnTo>
                  <a:pt x="1113882" y="419321"/>
                </a:lnTo>
                <a:lnTo>
                  <a:pt x="1077013" y="402711"/>
                </a:lnTo>
                <a:lnTo>
                  <a:pt x="1043283" y="381941"/>
                </a:lnTo>
                <a:lnTo>
                  <a:pt x="1017438" y="350438"/>
                </a:lnTo>
                <a:lnTo>
                  <a:pt x="1053650" y="320066"/>
                </a:lnTo>
                <a:lnTo>
                  <a:pt x="1066554" y="336844"/>
                </a:lnTo>
                <a:lnTo>
                  <a:pt x="1075844" y="346970"/>
                </a:lnTo>
                <a:lnTo>
                  <a:pt x="1117295" y="372189"/>
                </a:lnTo>
                <a:lnTo>
                  <a:pt x="1163454" y="378473"/>
                </a:lnTo>
                <a:lnTo>
                  <a:pt x="1275524" y="378473"/>
                </a:lnTo>
                <a:lnTo>
                  <a:pt x="1275115" y="378929"/>
                </a:lnTo>
                <a:lnTo>
                  <a:pt x="1245405" y="403295"/>
                </a:lnTo>
                <a:lnTo>
                  <a:pt x="1204863" y="417997"/>
                </a:lnTo>
                <a:lnTo>
                  <a:pt x="1181017" y="421556"/>
                </a:lnTo>
                <a:lnTo>
                  <a:pt x="1161702" y="421693"/>
                </a:lnTo>
                <a:close/>
              </a:path>
              <a:path w="2712085" h="422275">
                <a:moveTo>
                  <a:pt x="1530830" y="47893"/>
                </a:moveTo>
                <a:lnTo>
                  <a:pt x="1367292" y="47893"/>
                </a:lnTo>
                <a:lnTo>
                  <a:pt x="1367292" y="7008"/>
                </a:lnTo>
                <a:lnTo>
                  <a:pt x="1530830" y="7008"/>
                </a:lnTo>
                <a:lnTo>
                  <a:pt x="1530830" y="47893"/>
                </a:lnTo>
                <a:close/>
              </a:path>
              <a:path w="2712085" h="422275">
                <a:moveTo>
                  <a:pt x="1473592" y="373800"/>
                </a:moveTo>
                <a:lnTo>
                  <a:pt x="1424530" y="373800"/>
                </a:lnTo>
                <a:lnTo>
                  <a:pt x="1424530" y="47893"/>
                </a:lnTo>
                <a:lnTo>
                  <a:pt x="1473592" y="47893"/>
                </a:lnTo>
                <a:lnTo>
                  <a:pt x="1473592" y="373800"/>
                </a:lnTo>
                <a:close/>
              </a:path>
              <a:path w="2712085" h="422275">
                <a:moveTo>
                  <a:pt x="1530830" y="414685"/>
                </a:moveTo>
                <a:lnTo>
                  <a:pt x="1367292" y="414685"/>
                </a:lnTo>
                <a:lnTo>
                  <a:pt x="1367292" y="373800"/>
                </a:lnTo>
                <a:lnTo>
                  <a:pt x="1530830" y="373800"/>
                </a:lnTo>
                <a:lnTo>
                  <a:pt x="1530830" y="414685"/>
                </a:lnTo>
                <a:close/>
              </a:path>
              <a:path w="2712085" h="422275">
                <a:moveTo>
                  <a:pt x="1772632" y="421693"/>
                </a:moveTo>
                <a:lnTo>
                  <a:pt x="1733901" y="419978"/>
                </a:lnTo>
                <a:lnTo>
                  <a:pt x="1682331" y="399618"/>
                </a:lnTo>
                <a:lnTo>
                  <a:pt x="1646767" y="367667"/>
                </a:lnTo>
                <a:lnTo>
                  <a:pt x="1619457" y="324876"/>
                </a:lnTo>
                <a:lnTo>
                  <a:pt x="1604924" y="278073"/>
                </a:lnTo>
                <a:lnTo>
                  <a:pt x="1599749" y="210846"/>
                </a:lnTo>
                <a:lnTo>
                  <a:pt x="1599941" y="180521"/>
                </a:lnTo>
                <a:lnTo>
                  <a:pt x="1612015" y="120317"/>
                </a:lnTo>
                <a:lnTo>
                  <a:pt x="1625558" y="82717"/>
                </a:lnTo>
                <a:lnTo>
                  <a:pt x="1660264" y="38571"/>
                </a:lnTo>
                <a:lnTo>
                  <a:pt x="1701084" y="13725"/>
                </a:lnTo>
                <a:lnTo>
                  <a:pt x="1749174" y="214"/>
                </a:lnTo>
                <a:lnTo>
                  <a:pt x="1772632" y="0"/>
                </a:lnTo>
                <a:lnTo>
                  <a:pt x="1795757" y="214"/>
                </a:lnTo>
                <a:lnTo>
                  <a:pt x="1843888" y="13725"/>
                </a:lnTo>
                <a:lnTo>
                  <a:pt x="1884996" y="38571"/>
                </a:lnTo>
                <a:lnTo>
                  <a:pt x="1889484" y="43804"/>
                </a:lnTo>
                <a:lnTo>
                  <a:pt x="1772632" y="43804"/>
                </a:lnTo>
                <a:lnTo>
                  <a:pt x="1757091" y="43950"/>
                </a:lnTo>
                <a:lnTo>
                  <a:pt x="1711073" y="58826"/>
                </a:lnTo>
                <a:lnTo>
                  <a:pt x="1676476" y="90529"/>
                </a:lnTo>
                <a:lnTo>
                  <a:pt x="1656011" y="136725"/>
                </a:lnTo>
                <a:lnTo>
                  <a:pt x="1652437" y="160982"/>
                </a:lnTo>
                <a:lnTo>
                  <a:pt x="1652452" y="262664"/>
                </a:lnTo>
                <a:lnTo>
                  <a:pt x="1666392" y="314080"/>
                </a:lnTo>
                <a:lnTo>
                  <a:pt x="1695531" y="351953"/>
                </a:lnTo>
                <a:lnTo>
                  <a:pt x="1737397" y="373946"/>
                </a:lnTo>
                <a:lnTo>
                  <a:pt x="1889639" y="377889"/>
                </a:lnTo>
                <a:lnTo>
                  <a:pt x="1884996" y="383246"/>
                </a:lnTo>
                <a:lnTo>
                  <a:pt x="1843888" y="407968"/>
                </a:lnTo>
                <a:lnTo>
                  <a:pt x="1795757" y="421479"/>
                </a:lnTo>
                <a:lnTo>
                  <a:pt x="1772632" y="421693"/>
                </a:lnTo>
                <a:close/>
              </a:path>
              <a:path w="2712085" h="422275">
                <a:moveTo>
                  <a:pt x="1889639" y="377889"/>
                </a:moveTo>
                <a:lnTo>
                  <a:pt x="1772632" y="377889"/>
                </a:lnTo>
                <a:lnTo>
                  <a:pt x="1788174" y="377743"/>
                </a:lnTo>
                <a:lnTo>
                  <a:pt x="1798404" y="376720"/>
                </a:lnTo>
                <a:lnTo>
                  <a:pt x="1834192" y="362867"/>
                </a:lnTo>
                <a:lnTo>
                  <a:pt x="1868788" y="331164"/>
                </a:lnTo>
                <a:lnTo>
                  <a:pt x="1889253" y="284968"/>
                </a:lnTo>
                <a:lnTo>
                  <a:pt x="1892827" y="160982"/>
                </a:lnTo>
                <a:lnTo>
                  <a:pt x="1892812" y="159029"/>
                </a:lnTo>
                <a:lnTo>
                  <a:pt x="1878872" y="107613"/>
                </a:lnTo>
                <a:lnTo>
                  <a:pt x="1849733" y="69740"/>
                </a:lnTo>
                <a:lnTo>
                  <a:pt x="1807868" y="47747"/>
                </a:lnTo>
                <a:lnTo>
                  <a:pt x="1772632" y="43804"/>
                </a:lnTo>
                <a:lnTo>
                  <a:pt x="1889484" y="43804"/>
                </a:lnTo>
                <a:lnTo>
                  <a:pt x="1919707" y="82717"/>
                </a:lnTo>
                <a:lnTo>
                  <a:pt x="1933250" y="120317"/>
                </a:lnTo>
                <a:lnTo>
                  <a:pt x="1943982" y="160982"/>
                </a:lnTo>
                <a:lnTo>
                  <a:pt x="1945515" y="210846"/>
                </a:lnTo>
                <a:lnTo>
                  <a:pt x="1945323" y="241177"/>
                </a:lnTo>
                <a:lnTo>
                  <a:pt x="1933250" y="301668"/>
                </a:lnTo>
                <a:lnTo>
                  <a:pt x="1919707" y="339486"/>
                </a:lnTo>
                <a:lnTo>
                  <a:pt x="1898498" y="367667"/>
                </a:lnTo>
                <a:lnTo>
                  <a:pt x="1889639" y="377889"/>
                </a:lnTo>
                <a:close/>
              </a:path>
              <a:path w="2712085" h="422275">
                <a:moveTo>
                  <a:pt x="2081602" y="414685"/>
                </a:moveTo>
                <a:lnTo>
                  <a:pt x="2033709" y="414685"/>
                </a:lnTo>
                <a:lnTo>
                  <a:pt x="2033709" y="7008"/>
                </a:lnTo>
                <a:lnTo>
                  <a:pt x="2090363" y="7008"/>
                </a:lnTo>
                <a:lnTo>
                  <a:pt x="2131268" y="75344"/>
                </a:lnTo>
                <a:lnTo>
                  <a:pt x="2081602" y="75344"/>
                </a:lnTo>
                <a:lnTo>
                  <a:pt x="2081602" y="414685"/>
                </a:lnTo>
                <a:close/>
              </a:path>
              <a:path w="2712085" h="422275">
                <a:moveTo>
                  <a:pt x="2338006" y="346349"/>
                </a:moveTo>
                <a:lnTo>
                  <a:pt x="2290112" y="346349"/>
                </a:lnTo>
                <a:lnTo>
                  <a:pt x="2290112" y="7008"/>
                </a:lnTo>
                <a:lnTo>
                  <a:pt x="2338006" y="7008"/>
                </a:lnTo>
                <a:lnTo>
                  <a:pt x="2338006" y="346349"/>
                </a:lnTo>
                <a:close/>
              </a:path>
              <a:path w="2712085" h="422275">
                <a:moveTo>
                  <a:pt x="2338006" y="414685"/>
                </a:moveTo>
                <a:lnTo>
                  <a:pt x="2281352" y="414685"/>
                </a:lnTo>
                <a:lnTo>
                  <a:pt x="2132415" y="165874"/>
                </a:lnTo>
                <a:lnTo>
                  <a:pt x="2083354" y="75344"/>
                </a:lnTo>
                <a:lnTo>
                  <a:pt x="2131268" y="75344"/>
                </a:lnTo>
                <a:lnTo>
                  <a:pt x="2239299" y="255819"/>
                </a:lnTo>
                <a:lnTo>
                  <a:pt x="2288360" y="346349"/>
                </a:lnTo>
                <a:lnTo>
                  <a:pt x="2338006" y="346349"/>
                </a:lnTo>
                <a:lnTo>
                  <a:pt x="2338006" y="414685"/>
                </a:lnTo>
                <a:close/>
              </a:path>
              <a:path w="2712085" h="422275">
                <a:moveTo>
                  <a:pt x="2450730" y="139007"/>
                </a:moveTo>
                <a:lnTo>
                  <a:pt x="2422111" y="108051"/>
                </a:lnTo>
                <a:lnTo>
                  <a:pt x="2530163" y="7008"/>
                </a:lnTo>
                <a:lnTo>
                  <a:pt x="2606675" y="7008"/>
                </a:lnTo>
                <a:lnTo>
                  <a:pt x="2606675" y="43220"/>
                </a:lnTo>
                <a:lnTo>
                  <a:pt x="2553525" y="43220"/>
                </a:lnTo>
                <a:lnTo>
                  <a:pt x="2450730" y="139007"/>
                </a:lnTo>
                <a:close/>
              </a:path>
              <a:path w="2712085" h="422275">
                <a:moveTo>
                  <a:pt x="2606675" y="371464"/>
                </a:moveTo>
                <a:lnTo>
                  <a:pt x="2557614" y="371464"/>
                </a:lnTo>
                <a:lnTo>
                  <a:pt x="2557614" y="43220"/>
                </a:lnTo>
                <a:lnTo>
                  <a:pt x="2606675" y="43220"/>
                </a:lnTo>
                <a:lnTo>
                  <a:pt x="2606675" y="371464"/>
                </a:lnTo>
                <a:close/>
              </a:path>
              <a:path w="2712085" h="422275">
                <a:moveTo>
                  <a:pt x="2711806" y="414685"/>
                </a:moveTo>
                <a:lnTo>
                  <a:pt x="2443721" y="414685"/>
                </a:lnTo>
                <a:lnTo>
                  <a:pt x="2443721" y="371464"/>
                </a:lnTo>
                <a:lnTo>
                  <a:pt x="2711806" y="371464"/>
                </a:lnTo>
                <a:lnTo>
                  <a:pt x="2711806" y="414685"/>
                </a:lnTo>
                <a:close/>
              </a:path>
            </a:pathLst>
          </a:custGeom>
          <a:solidFill>
            <a:srgbClr val="4033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61393" y="2178305"/>
            <a:ext cx="2097405" cy="422275"/>
          </a:xfrm>
          <a:custGeom>
            <a:avLst/>
            <a:gdLst/>
            <a:ahLst/>
            <a:cxnLst/>
            <a:rect l="l" t="t" r="r" b="b"/>
            <a:pathLst>
              <a:path w="2097405" h="422275">
                <a:moveTo>
                  <a:pt x="148352" y="414685"/>
                </a:moveTo>
                <a:lnTo>
                  <a:pt x="0" y="414685"/>
                </a:lnTo>
                <a:lnTo>
                  <a:pt x="0" y="7008"/>
                </a:lnTo>
                <a:lnTo>
                  <a:pt x="148352" y="7008"/>
                </a:lnTo>
                <a:lnTo>
                  <a:pt x="171819" y="7209"/>
                </a:lnTo>
                <a:lnTo>
                  <a:pt x="220483" y="19858"/>
                </a:lnTo>
                <a:lnTo>
                  <a:pt x="262125" y="43225"/>
                </a:lnTo>
                <a:lnTo>
                  <a:pt x="289503" y="73400"/>
                </a:lnTo>
                <a:lnTo>
                  <a:pt x="290866" y="75344"/>
                </a:lnTo>
                <a:lnTo>
                  <a:pt x="77096" y="75344"/>
                </a:lnTo>
                <a:lnTo>
                  <a:pt x="77096" y="346349"/>
                </a:lnTo>
                <a:lnTo>
                  <a:pt x="290866" y="346349"/>
                </a:lnTo>
                <a:lnTo>
                  <a:pt x="289503" y="348293"/>
                </a:lnTo>
                <a:lnTo>
                  <a:pt x="262125" y="378468"/>
                </a:lnTo>
                <a:lnTo>
                  <a:pt x="220483" y="401835"/>
                </a:lnTo>
                <a:lnTo>
                  <a:pt x="171819" y="414484"/>
                </a:lnTo>
                <a:lnTo>
                  <a:pt x="148352" y="414685"/>
                </a:lnTo>
                <a:close/>
              </a:path>
              <a:path w="2097405" h="422275">
                <a:moveTo>
                  <a:pt x="290866" y="346349"/>
                </a:moveTo>
                <a:lnTo>
                  <a:pt x="148352" y="346349"/>
                </a:lnTo>
                <a:lnTo>
                  <a:pt x="173736" y="345952"/>
                </a:lnTo>
                <a:lnTo>
                  <a:pt x="189346" y="343173"/>
                </a:lnTo>
                <a:lnTo>
                  <a:pt x="231667" y="305433"/>
                </a:lnTo>
                <a:lnTo>
                  <a:pt x="242386" y="242970"/>
                </a:lnTo>
                <a:lnTo>
                  <a:pt x="242386" y="178723"/>
                </a:lnTo>
                <a:lnTo>
                  <a:pt x="239210" y="129552"/>
                </a:lnTo>
                <a:lnTo>
                  <a:pt x="201615" y="86062"/>
                </a:lnTo>
                <a:lnTo>
                  <a:pt x="148352" y="75344"/>
                </a:lnTo>
                <a:lnTo>
                  <a:pt x="290866" y="75344"/>
                </a:lnTo>
                <a:lnTo>
                  <a:pt x="311597" y="121777"/>
                </a:lnTo>
                <a:lnTo>
                  <a:pt x="322585" y="161603"/>
                </a:lnTo>
                <a:lnTo>
                  <a:pt x="324155" y="210846"/>
                </a:lnTo>
                <a:lnTo>
                  <a:pt x="323959" y="240821"/>
                </a:lnTo>
                <a:lnTo>
                  <a:pt x="311597" y="299916"/>
                </a:lnTo>
                <a:lnTo>
                  <a:pt x="297726" y="336566"/>
                </a:lnTo>
                <a:lnTo>
                  <a:pt x="290866" y="346349"/>
                </a:lnTo>
                <a:close/>
              </a:path>
              <a:path w="2097405" h="422275">
                <a:moveTo>
                  <a:pt x="671088" y="414685"/>
                </a:moveTo>
                <a:lnTo>
                  <a:pt x="402419" y="414685"/>
                </a:lnTo>
                <a:lnTo>
                  <a:pt x="402419" y="7008"/>
                </a:lnTo>
                <a:lnTo>
                  <a:pt x="671088" y="7008"/>
                </a:lnTo>
                <a:lnTo>
                  <a:pt x="671088" y="75344"/>
                </a:lnTo>
                <a:lnTo>
                  <a:pt x="479516" y="75344"/>
                </a:lnTo>
                <a:lnTo>
                  <a:pt x="479516" y="174050"/>
                </a:lnTo>
                <a:lnTo>
                  <a:pt x="648894" y="174050"/>
                </a:lnTo>
                <a:lnTo>
                  <a:pt x="648894" y="242386"/>
                </a:lnTo>
                <a:lnTo>
                  <a:pt x="479516" y="242386"/>
                </a:lnTo>
                <a:lnTo>
                  <a:pt x="479516" y="346349"/>
                </a:lnTo>
                <a:lnTo>
                  <a:pt x="671088" y="346349"/>
                </a:lnTo>
                <a:lnTo>
                  <a:pt x="671088" y="414685"/>
                </a:lnTo>
                <a:close/>
              </a:path>
              <a:path w="2097405" h="422275">
                <a:moveTo>
                  <a:pt x="1018368" y="353942"/>
                </a:moveTo>
                <a:lnTo>
                  <a:pt x="884272" y="353942"/>
                </a:lnTo>
                <a:lnTo>
                  <a:pt x="905152" y="353700"/>
                </a:lnTo>
                <a:lnTo>
                  <a:pt x="917709" y="352007"/>
                </a:lnTo>
                <a:lnTo>
                  <a:pt x="948473" y="329106"/>
                </a:lnTo>
                <a:lnTo>
                  <a:pt x="956040" y="292031"/>
                </a:lnTo>
                <a:lnTo>
                  <a:pt x="955929" y="284685"/>
                </a:lnTo>
                <a:lnTo>
                  <a:pt x="930194" y="251439"/>
                </a:lnTo>
                <a:lnTo>
                  <a:pt x="862077" y="238881"/>
                </a:lnTo>
                <a:lnTo>
                  <a:pt x="791506" y="226187"/>
                </a:lnTo>
                <a:lnTo>
                  <a:pt x="755267" y="209605"/>
                </a:lnTo>
                <a:lnTo>
                  <a:pt x="741915" y="178020"/>
                </a:lnTo>
                <a:lnTo>
                  <a:pt x="740008" y="120317"/>
                </a:lnTo>
                <a:lnTo>
                  <a:pt x="740168" y="104100"/>
                </a:lnTo>
                <a:lnTo>
                  <a:pt x="756439" y="57594"/>
                </a:lnTo>
                <a:lnTo>
                  <a:pt x="791291" y="23458"/>
                </a:lnTo>
                <a:lnTo>
                  <a:pt x="842397" y="3572"/>
                </a:lnTo>
                <a:lnTo>
                  <a:pt x="887776" y="0"/>
                </a:lnTo>
                <a:lnTo>
                  <a:pt x="914990" y="237"/>
                </a:lnTo>
                <a:lnTo>
                  <a:pt x="968377" y="15185"/>
                </a:lnTo>
                <a:lnTo>
                  <a:pt x="1012647" y="42700"/>
                </a:lnTo>
                <a:lnTo>
                  <a:pt x="1027367" y="60158"/>
                </a:lnTo>
                <a:lnTo>
                  <a:pt x="1019328" y="67751"/>
                </a:lnTo>
                <a:lnTo>
                  <a:pt x="883688" y="67751"/>
                </a:lnTo>
                <a:lnTo>
                  <a:pt x="864181" y="67947"/>
                </a:lnTo>
                <a:lnTo>
                  <a:pt x="824127" y="87924"/>
                </a:lnTo>
                <a:lnTo>
                  <a:pt x="817176" y="120317"/>
                </a:lnTo>
                <a:lnTo>
                  <a:pt x="817314" y="129324"/>
                </a:lnTo>
                <a:lnTo>
                  <a:pt x="846015" y="160471"/>
                </a:lnTo>
                <a:lnTo>
                  <a:pt x="947976" y="180325"/>
                </a:lnTo>
                <a:lnTo>
                  <a:pt x="969581" y="186717"/>
                </a:lnTo>
                <a:lnTo>
                  <a:pt x="1003129" y="212891"/>
                </a:lnTo>
                <a:lnTo>
                  <a:pt x="1028937" y="244029"/>
                </a:lnTo>
                <a:lnTo>
                  <a:pt x="1032510" y="284685"/>
                </a:lnTo>
                <a:lnTo>
                  <a:pt x="1032464" y="309284"/>
                </a:lnTo>
                <a:lnTo>
                  <a:pt x="1031346" y="320541"/>
                </a:lnTo>
                <a:lnTo>
                  <a:pt x="1028312" y="330757"/>
                </a:lnTo>
                <a:lnTo>
                  <a:pt x="1022403" y="344889"/>
                </a:lnTo>
                <a:lnTo>
                  <a:pt x="1018368" y="353942"/>
                </a:lnTo>
                <a:close/>
              </a:path>
              <a:path w="2097405" h="422275">
                <a:moveTo>
                  <a:pt x="974801" y="109803"/>
                </a:moveTo>
                <a:lnTo>
                  <a:pt x="938005" y="79432"/>
                </a:lnTo>
                <a:lnTo>
                  <a:pt x="883688" y="67751"/>
                </a:lnTo>
                <a:lnTo>
                  <a:pt x="1019328" y="67751"/>
                </a:lnTo>
                <a:lnTo>
                  <a:pt x="974801" y="109803"/>
                </a:lnTo>
                <a:close/>
              </a:path>
              <a:path w="2097405" h="422275">
                <a:moveTo>
                  <a:pt x="879599" y="421693"/>
                </a:moveTo>
                <a:lnTo>
                  <a:pt x="829041" y="419357"/>
                </a:lnTo>
                <a:lnTo>
                  <a:pt x="790529" y="403003"/>
                </a:lnTo>
                <a:lnTo>
                  <a:pt x="755303" y="382853"/>
                </a:lnTo>
                <a:lnTo>
                  <a:pt x="727743" y="353942"/>
                </a:lnTo>
                <a:lnTo>
                  <a:pt x="779724" y="303713"/>
                </a:lnTo>
                <a:lnTo>
                  <a:pt x="792286" y="318095"/>
                </a:lnTo>
                <a:lnTo>
                  <a:pt x="801371" y="326783"/>
                </a:lnTo>
                <a:lnTo>
                  <a:pt x="842260" y="348521"/>
                </a:lnTo>
                <a:lnTo>
                  <a:pt x="884272" y="353942"/>
                </a:lnTo>
                <a:lnTo>
                  <a:pt x="1018368" y="353942"/>
                </a:lnTo>
                <a:lnTo>
                  <a:pt x="1016188" y="358834"/>
                </a:lnTo>
                <a:lnTo>
                  <a:pt x="980861" y="395880"/>
                </a:lnTo>
                <a:lnTo>
                  <a:pt x="944722" y="412348"/>
                </a:lnTo>
                <a:lnTo>
                  <a:pt x="901314" y="421547"/>
                </a:lnTo>
                <a:lnTo>
                  <a:pt x="879599" y="421693"/>
                </a:lnTo>
                <a:close/>
              </a:path>
              <a:path w="2097405" h="422275">
                <a:moveTo>
                  <a:pt x="1277930" y="68919"/>
                </a:moveTo>
                <a:lnTo>
                  <a:pt x="1092782" y="68919"/>
                </a:lnTo>
                <a:lnTo>
                  <a:pt x="1092782" y="7008"/>
                </a:lnTo>
                <a:lnTo>
                  <a:pt x="1277930" y="7008"/>
                </a:lnTo>
                <a:lnTo>
                  <a:pt x="1277930" y="68919"/>
                </a:lnTo>
                <a:close/>
              </a:path>
              <a:path w="2097405" h="422275">
                <a:moveTo>
                  <a:pt x="1223613" y="352774"/>
                </a:moveTo>
                <a:lnTo>
                  <a:pt x="1146516" y="352774"/>
                </a:lnTo>
                <a:lnTo>
                  <a:pt x="1146516" y="68919"/>
                </a:lnTo>
                <a:lnTo>
                  <a:pt x="1223613" y="68919"/>
                </a:lnTo>
                <a:lnTo>
                  <a:pt x="1223613" y="352774"/>
                </a:lnTo>
                <a:close/>
              </a:path>
              <a:path w="2097405" h="422275">
                <a:moveTo>
                  <a:pt x="1277930" y="414685"/>
                </a:moveTo>
                <a:lnTo>
                  <a:pt x="1092782" y="414685"/>
                </a:lnTo>
                <a:lnTo>
                  <a:pt x="1092782" y="352774"/>
                </a:lnTo>
                <a:lnTo>
                  <a:pt x="1277930" y="352774"/>
                </a:lnTo>
                <a:lnTo>
                  <a:pt x="1277930" y="414685"/>
                </a:lnTo>
                <a:close/>
              </a:path>
              <a:path w="2097405" h="422275">
                <a:moveTo>
                  <a:pt x="1507467" y="421693"/>
                </a:moveTo>
                <a:lnTo>
                  <a:pt x="1458885" y="416026"/>
                </a:lnTo>
                <a:lnTo>
                  <a:pt x="1422514" y="400078"/>
                </a:lnTo>
                <a:lnTo>
                  <a:pt x="1387442" y="368252"/>
                </a:lnTo>
                <a:lnTo>
                  <a:pt x="1359886" y="325583"/>
                </a:lnTo>
                <a:lnTo>
                  <a:pt x="1344678" y="279118"/>
                </a:lnTo>
                <a:lnTo>
                  <a:pt x="1339257" y="212015"/>
                </a:lnTo>
                <a:lnTo>
                  <a:pt x="1339462" y="181684"/>
                </a:lnTo>
                <a:lnTo>
                  <a:pt x="1352399" y="121193"/>
                </a:lnTo>
                <a:lnTo>
                  <a:pt x="1366891" y="83338"/>
                </a:lnTo>
                <a:lnTo>
                  <a:pt x="1403851" y="39150"/>
                </a:lnTo>
                <a:lnTo>
                  <a:pt x="1446725" y="14017"/>
                </a:lnTo>
                <a:lnTo>
                  <a:pt x="1496744" y="219"/>
                </a:lnTo>
                <a:lnTo>
                  <a:pt x="1520901" y="0"/>
                </a:lnTo>
                <a:lnTo>
                  <a:pt x="1553243" y="374"/>
                </a:lnTo>
                <a:lnTo>
                  <a:pt x="1591207" y="10102"/>
                </a:lnTo>
                <a:lnTo>
                  <a:pt x="1636983" y="38493"/>
                </a:lnTo>
                <a:lnTo>
                  <a:pt x="1662599" y="68335"/>
                </a:lnTo>
                <a:lnTo>
                  <a:pt x="1520901" y="68335"/>
                </a:lnTo>
                <a:lnTo>
                  <a:pt x="1494139" y="68768"/>
                </a:lnTo>
                <a:lnTo>
                  <a:pt x="1448185" y="96078"/>
                </a:lnTo>
                <a:lnTo>
                  <a:pt x="1424421" y="127143"/>
                </a:lnTo>
                <a:lnTo>
                  <a:pt x="1421026" y="178139"/>
                </a:lnTo>
                <a:lnTo>
                  <a:pt x="1421026" y="243554"/>
                </a:lnTo>
                <a:lnTo>
                  <a:pt x="1424457" y="294075"/>
                </a:lnTo>
                <a:lnTo>
                  <a:pt x="1448477" y="325323"/>
                </a:lnTo>
                <a:lnTo>
                  <a:pt x="1478264" y="349854"/>
                </a:lnTo>
                <a:lnTo>
                  <a:pt x="1522069" y="353358"/>
                </a:lnTo>
                <a:lnTo>
                  <a:pt x="1614004" y="353358"/>
                </a:lnTo>
                <a:lnTo>
                  <a:pt x="1610879" y="369141"/>
                </a:lnTo>
                <a:lnTo>
                  <a:pt x="1581351" y="401543"/>
                </a:lnTo>
                <a:lnTo>
                  <a:pt x="1534576" y="421378"/>
                </a:lnTo>
                <a:lnTo>
                  <a:pt x="1507467" y="421693"/>
                </a:lnTo>
                <a:close/>
              </a:path>
              <a:path w="2097405" h="422275">
                <a:moveTo>
                  <a:pt x="1612599" y="129662"/>
                </a:moveTo>
                <a:lnTo>
                  <a:pt x="1592435" y="96397"/>
                </a:lnTo>
                <a:lnTo>
                  <a:pt x="1555835" y="70525"/>
                </a:lnTo>
                <a:lnTo>
                  <a:pt x="1520901" y="68335"/>
                </a:lnTo>
                <a:lnTo>
                  <a:pt x="1662599" y="68335"/>
                </a:lnTo>
                <a:lnTo>
                  <a:pt x="1675094" y="92866"/>
                </a:lnTo>
                <a:lnTo>
                  <a:pt x="1612599" y="129662"/>
                </a:lnTo>
                <a:close/>
              </a:path>
              <a:path w="2097405" h="422275">
                <a:moveTo>
                  <a:pt x="1614004" y="353358"/>
                </a:moveTo>
                <a:lnTo>
                  <a:pt x="1522069" y="353358"/>
                </a:lnTo>
                <a:lnTo>
                  <a:pt x="1532783" y="353289"/>
                </a:lnTo>
                <a:lnTo>
                  <a:pt x="1539883" y="352810"/>
                </a:lnTo>
                <a:lnTo>
                  <a:pt x="1576396" y="340969"/>
                </a:lnTo>
                <a:lnTo>
                  <a:pt x="1606138" y="306523"/>
                </a:lnTo>
                <a:lnTo>
                  <a:pt x="1609094" y="257572"/>
                </a:lnTo>
                <a:lnTo>
                  <a:pt x="1529078" y="257572"/>
                </a:lnTo>
                <a:lnTo>
                  <a:pt x="1529078" y="192740"/>
                </a:lnTo>
                <a:lnTo>
                  <a:pt x="1683270" y="192740"/>
                </a:lnTo>
                <a:lnTo>
                  <a:pt x="1683270" y="351606"/>
                </a:lnTo>
                <a:lnTo>
                  <a:pt x="1614351" y="351606"/>
                </a:lnTo>
                <a:lnTo>
                  <a:pt x="1614004" y="353358"/>
                </a:lnTo>
                <a:close/>
              </a:path>
              <a:path w="2097405" h="422275">
                <a:moveTo>
                  <a:pt x="1683270" y="414685"/>
                </a:moveTo>
                <a:lnTo>
                  <a:pt x="1616687" y="414685"/>
                </a:lnTo>
                <a:lnTo>
                  <a:pt x="1616687" y="351606"/>
                </a:lnTo>
                <a:lnTo>
                  <a:pt x="1683270" y="351606"/>
                </a:lnTo>
                <a:lnTo>
                  <a:pt x="1683270" y="414685"/>
                </a:lnTo>
                <a:close/>
              </a:path>
              <a:path w="2097405" h="422275">
                <a:moveTo>
                  <a:pt x="1845640" y="414685"/>
                </a:moveTo>
                <a:lnTo>
                  <a:pt x="1772632" y="414685"/>
                </a:lnTo>
                <a:lnTo>
                  <a:pt x="1772632" y="7008"/>
                </a:lnTo>
                <a:lnTo>
                  <a:pt x="1857321" y="7008"/>
                </a:lnTo>
                <a:lnTo>
                  <a:pt x="1924130" y="120901"/>
                </a:lnTo>
                <a:lnTo>
                  <a:pt x="1845640" y="120901"/>
                </a:lnTo>
                <a:lnTo>
                  <a:pt x="1845640" y="414685"/>
                </a:lnTo>
                <a:close/>
              </a:path>
              <a:path w="2097405" h="422275">
                <a:moveTo>
                  <a:pt x="2096787" y="300792"/>
                </a:moveTo>
                <a:lnTo>
                  <a:pt x="2023780" y="300792"/>
                </a:lnTo>
                <a:lnTo>
                  <a:pt x="2023780" y="7008"/>
                </a:lnTo>
                <a:lnTo>
                  <a:pt x="2096787" y="7008"/>
                </a:lnTo>
                <a:lnTo>
                  <a:pt x="2096787" y="300792"/>
                </a:lnTo>
                <a:close/>
              </a:path>
              <a:path w="2097405" h="422275">
                <a:moveTo>
                  <a:pt x="2096787" y="414685"/>
                </a:moveTo>
                <a:lnTo>
                  <a:pt x="2012098" y="414685"/>
                </a:lnTo>
                <a:lnTo>
                  <a:pt x="1889445" y="205590"/>
                </a:lnTo>
                <a:lnTo>
                  <a:pt x="1847392" y="120901"/>
                </a:lnTo>
                <a:lnTo>
                  <a:pt x="1924130" y="120901"/>
                </a:lnTo>
                <a:lnTo>
                  <a:pt x="1979975" y="216103"/>
                </a:lnTo>
                <a:lnTo>
                  <a:pt x="2022027" y="300792"/>
                </a:lnTo>
                <a:lnTo>
                  <a:pt x="2096787" y="300792"/>
                </a:lnTo>
                <a:lnTo>
                  <a:pt x="2096787" y="414685"/>
                </a:lnTo>
                <a:close/>
              </a:path>
            </a:pathLst>
          </a:custGeom>
          <a:solidFill>
            <a:srgbClr val="4033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31135" y="3027262"/>
            <a:ext cx="732790" cy="168275"/>
          </a:xfrm>
          <a:custGeom>
            <a:avLst/>
            <a:gdLst/>
            <a:ahLst/>
            <a:cxnLst/>
            <a:rect l="l" t="t" r="r" b="b"/>
            <a:pathLst>
              <a:path w="732789" h="168275">
                <a:moveTo>
                  <a:pt x="44311" y="165527"/>
                </a:moveTo>
                <a:lnTo>
                  <a:pt x="0" y="165527"/>
                </a:lnTo>
                <a:lnTo>
                  <a:pt x="0" y="2343"/>
                </a:lnTo>
                <a:lnTo>
                  <a:pt x="44311" y="2343"/>
                </a:lnTo>
                <a:lnTo>
                  <a:pt x="44311" y="165527"/>
                </a:lnTo>
                <a:close/>
              </a:path>
              <a:path w="732789" h="168275">
                <a:moveTo>
                  <a:pt x="118648" y="165527"/>
                </a:moveTo>
                <a:lnTo>
                  <a:pt x="79582" y="165527"/>
                </a:lnTo>
                <a:lnTo>
                  <a:pt x="79582" y="2343"/>
                </a:lnTo>
                <a:lnTo>
                  <a:pt x="138292" y="2343"/>
                </a:lnTo>
                <a:lnTo>
                  <a:pt x="151706" y="47995"/>
                </a:lnTo>
                <a:lnTo>
                  <a:pt x="116304" y="47995"/>
                </a:lnTo>
                <a:lnTo>
                  <a:pt x="117659" y="65613"/>
                </a:lnTo>
                <a:lnTo>
                  <a:pt x="118355" y="76345"/>
                </a:lnTo>
                <a:lnTo>
                  <a:pt x="118611" y="84566"/>
                </a:lnTo>
                <a:lnTo>
                  <a:pt x="118648" y="165527"/>
                </a:lnTo>
                <a:close/>
              </a:path>
              <a:path w="732789" h="168275">
                <a:moveTo>
                  <a:pt x="205933" y="118201"/>
                </a:moveTo>
                <a:lnTo>
                  <a:pt x="173228" y="118201"/>
                </a:lnTo>
                <a:lnTo>
                  <a:pt x="206602" y="2343"/>
                </a:lnTo>
                <a:lnTo>
                  <a:pt x="265423" y="2343"/>
                </a:lnTo>
                <a:lnTo>
                  <a:pt x="265423" y="48218"/>
                </a:lnTo>
                <a:lnTo>
                  <a:pt x="225576" y="48218"/>
                </a:lnTo>
                <a:lnTo>
                  <a:pt x="205933" y="118201"/>
                </a:lnTo>
                <a:close/>
              </a:path>
              <a:path w="732789" h="168275">
                <a:moveTo>
                  <a:pt x="192649" y="165527"/>
                </a:moveTo>
                <a:lnTo>
                  <a:pt x="150682" y="165527"/>
                </a:lnTo>
                <a:lnTo>
                  <a:pt x="117308" y="47995"/>
                </a:lnTo>
                <a:lnTo>
                  <a:pt x="151706" y="47995"/>
                </a:lnTo>
                <a:lnTo>
                  <a:pt x="172335" y="118201"/>
                </a:lnTo>
                <a:lnTo>
                  <a:pt x="205933" y="118201"/>
                </a:lnTo>
                <a:lnTo>
                  <a:pt x="192649" y="165527"/>
                </a:lnTo>
                <a:close/>
              </a:path>
              <a:path w="732789" h="168275">
                <a:moveTo>
                  <a:pt x="265423" y="165527"/>
                </a:moveTo>
                <a:lnTo>
                  <a:pt x="224907" y="165527"/>
                </a:lnTo>
                <a:lnTo>
                  <a:pt x="225005" y="84566"/>
                </a:lnTo>
                <a:lnTo>
                  <a:pt x="225227" y="76345"/>
                </a:lnTo>
                <a:lnTo>
                  <a:pt x="225388" y="72313"/>
                </a:lnTo>
                <a:lnTo>
                  <a:pt x="226581" y="48218"/>
                </a:lnTo>
                <a:lnTo>
                  <a:pt x="265423" y="48218"/>
                </a:lnTo>
                <a:lnTo>
                  <a:pt x="265423" y="165527"/>
                </a:lnTo>
                <a:close/>
              </a:path>
              <a:path w="732789" h="168275">
                <a:moveTo>
                  <a:pt x="331389" y="165527"/>
                </a:moveTo>
                <a:lnTo>
                  <a:pt x="282947" y="165527"/>
                </a:lnTo>
                <a:lnTo>
                  <a:pt x="336188" y="1674"/>
                </a:lnTo>
                <a:lnTo>
                  <a:pt x="395010" y="1674"/>
                </a:lnTo>
                <a:lnTo>
                  <a:pt x="403861" y="28573"/>
                </a:lnTo>
                <a:lnTo>
                  <a:pt x="365878" y="28573"/>
                </a:lnTo>
                <a:lnTo>
                  <a:pt x="364874" y="34266"/>
                </a:lnTo>
                <a:lnTo>
                  <a:pt x="354719" y="76378"/>
                </a:lnTo>
                <a:lnTo>
                  <a:pt x="348801" y="98780"/>
                </a:lnTo>
                <a:lnTo>
                  <a:pt x="426960" y="98780"/>
                </a:lnTo>
                <a:lnTo>
                  <a:pt x="438858" y="134944"/>
                </a:lnTo>
                <a:lnTo>
                  <a:pt x="339648" y="134944"/>
                </a:lnTo>
                <a:lnTo>
                  <a:pt x="331389" y="165527"/>
                </a:lnTo>
                <a:close/>
              </a:path>
              <a:path w="732789" h="168275">
                <a:moveTo>
                  <a:pt x="426960" y="98780"/>
                </a:moveTo>
                <a:lnTo>
                  <a:pt x="383514" y="98780"/>
                </a:lnTo>
                <a:lnTo>
                  <a:pt x="376482" y="71992"/>
                </a:lnTo>
                <a:lnTo>
                  <a:pt x="374026" y="63063"/>
                </a:lnTo>
                <a:lnTo>
                  <a:pt x="366994" y="34712"/>
                </a:lnTo>
                <a:lnTo>
                  <a:pt x="365878" y="28573"/>
                </a:lnTo>
                <a:lnTo>
                  <a:pt x="403861" y="28573"/>
                </a:lnTo>
                <a:lnTo>
                  <a:pt x="426960" y="98780"/>
                </a:lnTo>
                <a:close/>
              </a:path>
              <a:path w="732789" h="168275">
                <a:moveTo>
                  <a:pt x="448921" y="165527"/>
                </a:moveTo>
                <a:lnTo>
                  <a:pt x="400703" y="165527"/>
                </a:lnTo>
                <a:lnTo>
                  <a:pt x="392666" y="134944"/>
                </a:lnTo>
                <a:lnTo>
                  <a:pt x="438858" y="134944"/>
                </a:lnTo>
                <a:lnTo>
                  <a:pt x="448921" y="165527"/>
                </a:lnTo>
                <a:close/>
              </a:path>
              <a:path w="732789" h="168275">
                <a:moveTo>
                  <a:pt x="539442" y="167759"/>
                </a:moveTo>
                <a:lnTo>
                  <a:pt x="493617" y="158530"/>
                </a:lnTo>
                <a:lnTo>
                  <a:pt x="463103" y="121675"/>
                </a:lnTo>
                <a:lnTo>
                  <a:pt x="460529" y="83489"/>
                </a:lnTo>
                <a:lnTo>
                  <a:pt x="460881" y="60302"/>
                </a:lnTo>
                <a:lnTo>
                  <a:pt x="483075" y="21988"/>
                </a:lnTo>
                <a:lnTo>
                  <a:pt x="522410" y="343"/>
                </a:lnTo>
                <a:lnTo>
                  <a:pt x="546250" y="0"/>
                </a:lnTo>
                <a:lnTo>
                  <a:pt x="555369" y="45"/>
                </a:lnTo>
                <a:lnTo>
                  <a:pt x="561437" y="362"/>
                </a:lnTo>
                <a:lnTo>
                  <a:pt x="567181" y="1224"/>
                </a:lnTo>
                <a:lnTo>
                  <a:pt x="588999" y="5804"/>
                </a:lnTo>
                <a:lnTo>
                  <a:pt x="599157" y="10268"/>
                </a:lnTo>
                <a:lnTo>
                  <a:pt x="588715" y="36163"/>
                </a:lnTo>
                <a:lnTo>
                  <a:pt x="546474" y="36163"/>
                </a:lnTo>
                <a:lnTo>
                  <a:pt x="535145" y="36359"/>
                </a:lnTo>
                <a:lnTo>
                  <a:pt x="507387" y="62623"/>
                </a:lnTo>
                <a:lnTo>
                  <a:pt x="506068" y="84605"/>
                </a:lnTo>
                <a:lnTo>
                  <a:pt x="506218" y="98021"/>
                </a:lnTo>
                <a:lnTo>
                  <a:pt x="532587" y="131296"/>
                </a:lnTo>
                <a:lnTo>
                  <a:pt x="543125" y="131484"/>
                </a:lnTo>
                <a:lnTo>
                  <a:pt x="602505" y="131484"/>
                </a:lnTo>
                <a:lnTo>
                  <a:pt x="602505" y="157937"/>
                </a:lnTo>
                <a:lnTo>
                  <a:pt x="585384" y="163615"/>
                </a:lnTo>
                <a:lnTo>
                  <a:pt x="573108" y="166531"/>
                </a:lnTo>
                <a:lnTo>
                  <a:pt x="559765" y="167606"/>
                </a:lnTo>
                <a:lnTo>
                  <a:pt x="539442" y="167759"/>
                </a:lnTo>
                <a:close/>
              </a:path>
              <a:path w="732789" h="168275">
                <a:moveTo>
                  <a:pt x="585205" y="44869"/>
                </a:moveTo>
                <a:lnTo>
                  <a:pt x="574679" y="39836"/>
                </a:lnTo>
                <a:lnTo>
                  <a:pt x="567137" y="37251"/>
                </a:lnTo>
                <a:lnTo>
                  <a:pt x="558945" y="36299"/>
                </a:lnTo>
                <a:lnTo>
                  <a:pt x="546474" y="36163"/>
                </a:lnTo>
                <a:lnTo>
                  <a:pt x="588715" y="36163"/>
                </a:lnTo>
                <a:lnTo>
                  <a:pt x="585205" y="44869"/>
                </a:lnTo>
                <a:close/>
              </a:path>
              <a:path w="732789" h="168275">
                <a:moveTo>
                  <a:pt x="602505" y="131484"/>
                </a:moveTo>
                <a:lnTo>
                  <a:pt x="552947" y="131484"/>
                </a:lnTo>
                <a:lnTo>
                  <a:pt x="561207" y="129586"/>
                </a:lnTo>
                <a:lnTo>
                  <a:pt x="561207" y="104026"/>
                </a:lnTo>
                <a:lnTo>
                  <a:pt x="532075" y="104026"/>
                </a:lnTo>
                <a:lnTo>
                  <a:pt x="532075" y="69983"/>
                </a:lnTo>
                <a:lnTo>
                  <a:pt x="602505" y="69983"/>
                </a:lnTo>
                <a:lnTo>
                  <a:pt x="602505" y="131484"/>
                </a:lnTo>
                <a:close/>
              </a:path>
              <a:path w="732789" h="168275">
                <a:moveTo>
                  <a:pt x="732650" y="165527"/>
                </a:moveTo>
                <a:lnTo>
                  <a:pt x="635767" y="165527"/>
                </a:lnTo>
                <a:lnTo>
                  <a:pt x="635767" y="2343"/>
                </a:lnTo>
                <a:lnTo>
                  <a:pt x="732650" y="2343"/>
                </a:lnTo>
                <a:lnTo>
                  <a:pt x="732650" y="37726"/>
                </a:lnTo>
                <a:lnTo>
                  <a:pt x="679855" y="37726"/>
                </a:lnTo>
                <a:lnTo>
                  <a:pt x="679855" y="63398"/>
                </a:lnTo>
                <a:lnTo>
                  <a:pt x="728743" y="63398"/>
                </a:lnTo>
                <a:lnTo>
                  <a:pt x="728743" y="98780"/>
                </a:lnTo>
                <a:lnTo>
                  <a:pt x="679855" y="98780"/>
                </a:lnTo>
                <a:lnTo>
                  <a:pt x="679855" y="129586"/>
                </a:lnTo>
                <a:lnTo>
                  <a:pt x="732650" y="129586"/>
                </a:lnTo>
                <a:lnTo>
                  <a:pt x="732650" y="165527"/>
                </a:lnTo>
                <a:close/>
              </a:path>
            </a:pathLst>
          </a:custGeom>
          <a:solidFill>
            <a:srgbClr val="22CB8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751752" y="3028936"/>
            <a:ext cx="967105" cy="164465"/>
          </a:xfrm>
          <a:custGeom>
            <a:avLst/>
            <a:gdLst/>
            <a:ahLst/>
            <a:cxnLst/>
            <a:rect l="l" t="t" r="r" b="b"/>
            <a:pathLst>
              <a:path w="967105" h="164464">
                <a:moveTo>
                  <a:pt x="63509" y="163852"/>
                </a:moveTo>
                <a:lnTo>
                  <a:pt x="0" y="163852"/>
                </a:lnTo>
                <a:lnTo>
                  <a:pt x="0" y="669"/>
                </a:lnTo>
                <a:lnTo>
                  <a:pt x="56924" y="669"/>
                </a:lnTo>
                <a:lnTo>
                  <a:pt x="76405" y="824"/>
                </a:lnTo>
                <a:lnTo>
                  <a:pt x="115639" y="16584"/>
                </a:lnTo>
                <a:lnTo>
                  <a:pt x="122293" y="34043"/>
                </a:lnTo>
                <a:lnTo>
                  <a:pt x="44088" y="34043"/>
                </a:lnTo>
                <a:lnTo>
                  <a:pt x="44088" y="63286"/>
                </a:lnTo>
                <a:lnTo>
                  <a:pt x="116462" y="63286"/>
                </a:lnTo>
                <a:lnTo>
                  <a:pt x="108379" y="74448"/>
                </a:lnTo>
                <a:lnTo>
                  <a:pt x="96883" y="77238"/>
                </a:lnTo>
                <a:lnTo>
                  <a:pt x="96883" y="78354"/>
                </a:lnTo>
                <a:lnTo>
                  <a:pt x="121627" y="95543"/>
                </a:lnTo>
                <a:lnTo>
                  <a:pt x="44088" y="95543"/>
                </a:lnTo>
                <a:lnTo>
                  <a:pt x="44088" y="129809"/>
                </a:lnTo>
                <a:lnTo>
                  <a:pt x="125262" y="129809"/>
                </a:lnTo>
                <a:lnTo>
                  <a:pt x="123594" y="137113"/>
                </a:lnTo>
                <a:lnTo>
                  <a:pt x="90793" y="162255"/>
                </a:lnTo>
                <a:lnTo>
                  <a:pt x="80418" y="163653"/>
                </a:lnTo>
                <a:lnTo>
                  <a:pt x="63509" y="163852"/>
                </a:lnTo>
                <a:close/>
              </a:path>
              <a:path w="967105" h="164464">
                <a:moveTo>
                  <a:pt x="116462" y="63286"/>
                </a:moveTo>
                <a:lnTo>
                  <a:pt x="66858" y="63286"/>
                </a:lnTo>
                <a:lnTo>
                  <a:pt x="77238" y="55473"/>
                </a:lnTo>
                <a:lnTo>
                  <a:pt x="77238" y="34043"/>
                </a:lnTo>
                <a:lnTo>
                  <a:pt x="122293" y="34043"/>
                </a:lnTo>
                <a:lnTo>
                  <a:pt x="122443" y="41298"/>
                </a:lnTo>
                <a:lnTo>
                  <a:pt x="122443" y="55026"/>
                </a:lnTo>
                <a:lnTo>
                  <a:pt x="116462" y="63286"/>
                </a:lnTo>
                <a:close/>
              </a:path>
              <a:path w="967105" h="164464">
                <a:moveTo>
                  <a:pt x="125262" y="129809"/>
                </a:moveTo>
                <a:lnTo>
                  <a:pt x="59603" y="129809"/>
                </a:lnTo>
                <a:lnTo>
                  <a:pt x="71540" y="129537"/>
                </a:lnTo>
                <a:lnTo>
                  <a:pt x="77671" y="127633"/>
                </a:lnTo>
                <a:lnTo>
                  <a:pt x="79929" y="122464"/>
                </a:lnTo>
                <a:lnTo>
                  <a:pt x="80134" y="116081"/>
                </a:lnTo>
                <a:lnTo>
                  <a:pt x="80252" y="104249"/>
                </a:lnTo>
                <a:lnTo>
                  <a:pt x="69202" y="95543"/>
                </a:lnTo>
                <a:lnTo>
                  <a:pt x="121627" y="95543"/>
                </a:lnTo>
                <a:lnTo>
                  <a:pt x="125680" y="101124"/>
                </a:lnTo>
                <a:lnTo>
                  <a:pt x="125680" y="116081"/>
                </a:lnTo>
                <a:lnTo>
                  <a:pt x="125449" y="127633"/>
                </a:lnTo>
                <a:lnTo>
                  <a:pt x="125324" y="129537"/>
                </a:lnTo>
                <a:lnTo>
                  <a:pt x="125262" y="129809"/>
                </a:lnTo>
                <a:close/>
              </a:path>
              <a:path w="967105" h="164464">
                <a:moveTo>
                  <a:pt x="184836" y="163852"/>
                </a:moveTo>
                <a:lnTo>
                  <a:pt x="136395" y="163852"/>
                </a:lnTo>
                <a:lnTo>
                  <a:pt x="189636" y="0"/>
                </a:lnTo>
                <a:lnTo>
                  <a:pt x="248458" y="0"/>
                </a:lnTo>
                <a:lnTo>
                  <a:pt x="257308" y="26899"/>
                </a:lnTo>
                <a:lnTo>
                  <a:pt x="219326" y="26899"/>
                </a:lnTo>
                <a:lnTo>
                  <a:pt x="218321" y="32591"/>
                </a:lnTo>
                <a:lnTo>
                  <a:pt x="208167" y="74704"/>
                </a:lnTo>
                <a:lnTo>
                  <a:pt x="202249" y="97106"/>
                </a:lnTo>
                <a:lnTo>
                  <a:pt x="280408" y="97106"/>
                </a:lnTo>
                <a:lnTo>
                  <a:pt x="292306" y="133270"/>
                </a:lnTo>
                <a:lnTo>
                  <a:pt x="193096" y="133270"/>
                </a:lnTo>
                <a:lnTo>
                  <a:pt x="184836" y="163852"/>
                </a:lnTo>
                <a:close/>
              </a:path>
              <a:path w="967105" h="164464">
                <a:moveTo>
                  <a:pt x="280408" y="97106"/>
                </a:moveTo>
                <a:lnTo>
                  <a:pt x="236961" y="97106"/>
                </a:lnTo>
                <a:lnTo>
                  <a:pt x="229929" y="70318"/>
                </a:lnTo>
                <a:lnTo>
                  <a:pt x="227474" y="61389"/>
                </a:lnTo>
                <a:lnTo>
                  <a:pt x="220442" y="33038"/>
                </a:lnTo>
                <a:lnTo>
                  <a:pt x="219326" y="26899"/>
                </a:lnTo>
                <a:lnTo>
                  <a:pt x="257308" y="26899"/>
                </a:lnTo>
                <a:lnTo>
                  <a:pt x="280408" y="97106"/>
                </a:lnTo>
                <a:close/>
              </a:path>
              <a:path w="967105" h="164464">
                <a:moveTo>
                  <a:pt x="302368" y="163852"/>
                </a:moveTo>
                <a:lnTo>
                  <a:pt x="254150" y="163852"/>
                </a:lnTo>
                <a:lnTo>
                  <a:pt x="246114" y="133270"/>
                </a:lnTo>
                <a:lnTo>
                  <a:pt x="292306" y="133270"/>
                </a:lnTo>
                <a:lnTo>
                  <a:pt x="302368" y="163852"/>
                </a:lnTo>
                <a:close/>
              </a:path>
              <a:path w="967105" h="164464">
                <a:moveTo>
                  <a:pt x="359070" y="163852"/>
                </a:moveTo>
                <a:lnTo>
                  <a:pt x="320004" y="163852"/>
                </a:lnTo>
                <a:lnTo>
                  <a:pt x="320004" y="669"/>
                </a:lnTo>
                <a:lnTo>
                  <a:pt x="377598" y="669"/>
                </a:lnTo>
                <a:lnTo>
                  <a:pt x="402846" y="48887"/>
                </a:lnTo>
                <a:lnTo>
                  <a:pt x="356949" y="48887"/>
                </a:lnTo>
                <a:lnTo>
                  <a:pt x="358175" y="64791"/>
                </a:lnTo>
                <a:lnTo>
                  <a:pt x="358806" y="74448"/>
                </a:lnTo>
                <a:lnTo>
                  <a:pt x="359036" y="81614"/>
                </a:lnTo>
                <a:lnTo>
                  <a:pt x="359070" y="163852"/>
                </a:lnTo>
                <a:close/>
              </a:path>
              <a:path w="967105" h="164464">
                <a:moveTo>
                  <a:pt x="475374" y="114072"/>
                </a:moveTo>
                <a:lnTo>
                  <a:pt x="437648" y="114072"/>
                </a:lnTo>
                <a:lnTo>
                  <a:pt x="436744" y="99577"/>
                </a:lnTo>
                <a:lnTo>
                  <a:pt x="436273" y="90297"/>
                </a:lnTo>
                <a:lnTo>
                  <a:pt x="436109" y="83480"/>
                </a:lnTo>
                <a:lnTo>
                  <a:pt x="436085" y="669"/>
                </a:lnTo>
                <a:lnTo>
                  <a:pt x="475374" y="669"/>
                </a:lnTo>
                <a:lnTo>
                  <a:pt x="475374" y="114072"/>
                </a:lnTo>
                <a:close/>
              </a:path>
              <a:path w="967105" h="164464">
                <a:moveTo>
                  <a:pt x="475374" y="163852"/>
                </a:moveTo>
                <a:lnTo>
                  <a:pt x="417557" y="163852"/>
                </a:lnTo>
                <a:lnTo>
                  <a:pt x="357953" y="48887"/>
                </a:lnTo>
                <a:lnTo>
                  <a:pt x="402846" y="48887"/>
                </a:lnTo>
                <a:lnTo>
                  <a:pt x="436978" y="114072"/>
                </a:lnTo>
                <a:lnTo>
                  <a:pt x="475374" y="114072"/>
                </a:lnTo>
                <a:lnTo>
                  <a:pt x="475374" y="163852"/>
                </a:lnTo>
                <a:close/>
              </a:path>
              <a:path w="967105" h="164464">
                <a:moveTo>
                  <a:pt x="549710" y="163852"/>
                </a:moveTo>
                <a:lnTo>
                  <a:pt x="510645" y="163852"/>
                </a:lnTo>
                <a:lnTo>
                  <a:pt x="510645" y="669"/>
                </a:lnTo>
                <a:lnTo>
                  <a:pt x="568239" y="669"/>
                </a:lnTo>
                <a:lnTo>
                  <a:pt x="593487" y="48887"/>
                </a:lnTo>
                <a:lnTo>
                  <a:pt x="547590" y="48887"/>
                </a:lnTo>
                <a:lnTo>
                  <a:pt x="548816" y="64791"/>
                </a:lnTo>
                <a:lnTo>
                  <a:pt x="549447" y="74448"/>
                </a:lnTo>
                <a:lnTo>
                  <a:pt x="549677" y="81614"/>
                </a:lnTo>
                <a:lnTo>
                  <a:pt x="549710" y="163852"/>
                </a:lnTo>
                <a:close/>
              </a:path>
              <a:path w="967105" h="164464">
                <a:moveTo>
                  <a:pt x="666015" y="114072"/>
                </a:moveTo>
                <a:lnTo>
                  <a:pt x="628288" y="114072"/>
                </a:lnTo>
                <a:lnTo>
                  <a:pt x="627385" y="99577"/>
                </a:lnTo>
                <a:lnTo>
                  <a:pt x="626913" y="90297"/>
                </a:lnTo>
                <a:lnTo>
                  <a:pt x="626750" y="83480"/>
                </a:lnTo>
                <a:lnTo>
                  <a:pt x="626726" y="669"/>
                </a:lnTo>
                <a:lnTo>
                  <a:pt x="666015" y="669"/>
                </a:lnTo>
                <a:lnTo>
                  <a:pt x="666015" y="114072"/>
                </a:lnTo>
                <a:close/>
              </a:path>
              <a:path w="967105" h="164464">
                <a:moveTo>
                  <a:pt x="666015" y="163852"/>
                </a:moveTo>
                <a:lnTo>
                  <a:pt x="608198" y="163852"/>
                </a:lnTo>
                <a:lnTo>
                  <a:pt x="548594" y="48887"/>
                </a:lnTo>
                <a:lnTo>
                  <a:pt x="593487" y="48887"/>
                </a:lnTo>
                <a:lnTo>
                  <a:pt x="627619" y="114072"/>
                </a:lnTo>
                <a:lnTo>
                  <a:pt x="666015" y="114072"/>
                </a:lnTo>
                <a:lnTo>
                  <a:pt x="666015" y="163852"/>
                </a:lnTo>
                <a:close/>
              </a:path>
              <a:path w="967105" h="164464">
                <a:moveTo>
                  <a:pt x="798169" y="163852"/>
                </a:moveTo>
                <a:lnTo>
                  <a:pt x="701286" y="163852"/>
                </a:lnTo>
                <a:lnTo>
                  <a:pt x="701286" y="669"/>
                </a:lnTo>
                <a:lnTo>
                  <a:pt x="798169" y="669"/>
                </a:lnTo>
                <a:lnTo>
                  <a:pt x="798169" y="36052"/>
                </a:lnTo>
                <a:lnTo>
                  <a:pt x="745374" y="36052"/>
                </a:lnTo>
                <a:lnTo>
                  <a:pt x="745374" y="61723"/>
                </a:lnTo>
                <a:lnTo>
                  <a:pt x="794262" y="61723"/>
                </a:lnTo>
                <a:lnTo>
                  <a:pt x="794262" y="97106"/>
                </a:lnTo>
                <a:lnTo>
                  <a:pt x="745374" y="97106"/>
                </a:lnTo>
                <a:lnTo>
                  <a:pt x="745374" y="127912"/>
                </a:lnTo>
                <a:lnTo>
                  <a:pt x="798169" y="127912"/>
                </a:lnTo>
                <a:lnTo>
                  <a:pt x="798169" y="163852"/>
                </a:lnTo>
                <a:close/>
              </a:path>
              <a:path w="967105" h="164464">
                <a:moveTo>
                  <a:pt x="870831" y="163852"/>
                </a:moveTo>
                <a:lnTo>
                  <a:pt x="826743" y="163852"/>
                </a:lnTo>
                <a:lnTo>
                  <a:pt x="826743" y="669"/>
                </a:lnTo>
                <a:lnTo>
                  <a:pt x="880207" y="669"/>
                </a:lnTo>
                <a:lnTo>
                  <a:pt x="918666" y="1423"/>
                </a:lnTo>
                <a:lnTo>
                  <a:pt x="938415" y="6696"/>
                </a:lnTo>
                <a:lnTo>
                  <a:pt x="945691" y="21011"/>
                </a:lnTo>
                <a:lnTo>
                  <a:pt x="946177" y="34043"/>
                </a:lnTo>
                <a:lnTo>
                  <a:pt x="870831" y="34043"/>
                </a:lnTo>
                <a:lnTo>
                  <a:pt x="870831" y="71322"/>
                </a:lnTo>
                <a:lnTo>
                  <a:pt x="944561" y="71322"/>
                </a:lnTo>
                <a:lnTo>
                  <a:pt x="943270" y="75634"/>
                </a:lnTo>
                <a:lnTo>
                  <a:pt x="935052" y="83340"/>
                </a:lnTo>
                <a:lnTo>
                  <a:pt x="919049" y="92753"/>
                </a:lnTo>
                <a:lnTo>
                  <a:pt x="926887" y="104472"/>
                </a:lnTo>
                <a:lnTo>
                  <a:pt x="870831" y="104472"/>
                </a:lnTo>
                <a:lnTo>
                  <a:pt x="870831" y="163852"/>
                </a:lnTo>
                <a:close/>
              </a:path>
              <a:path w="967105" h="164464">
                <a:moveTo>
                  <a:pt x="944561" y="71322"/>
                </a:moveTo>
                <a:lnTo>
                  <a:pt x="879091" y="71322"/>
                </a:lnTo>
                <a:lnTo>
                  <a:pt x="892448" y="71003"/>
                </a:lnTo>
                <a:lnTo>
                  <a:pt x="899307" y="68769"/>
                </a:lnTo>
                <a:lnTo>
                  <a:pt x="901834" y="62705"/>
                </a:lnTo>
                <a:lnTo>
                  <a:pt x="902195" y="50897"/>
                </a:lnTo>
                <a:lnTo>
                  <a:pt x="901841" y="41153"/>
                </a:lnTo>
                <a:lnTo>
                  <a:pt x="899363" y="36149"/>
                </a:lnTo>
                <a:lnTo>
                  <a:pt x="892636" y="34306"/>
                </a:lnTo>
                <a:lnTo>
                  <a:pt x="879537" y="34043"/>
                </a:lnTo>
                <a:lnTo>
                  <a:pt x="946177" y="34043"/>
                </a:lnTo>
                <a:lnTo>
                  <a:pt x="946730" y="48887"/>
                </a:lnTo>
                <a:lnTo>
                  <a:pt x="946298" y="65520"/>
                </a:lnTo>
                <a:lnTo>
                  <a:pt x="944561" y="71322"/>
                </a:lnTo>
                <a:close/>
              </a:path>
              <a:path w="967105" h="164464">
                <a:moveTo>
                  <a:pt x="966598" y="163852"/>
                </a:moveTo>
                <a:lnTo>
                  <a:pt x="916594" y="163852"/>
                </a:lnTo>
                <a:lnTo>
                  <a:pt x="881993" y="104472"/>
                </a:lnTo>
                <a:lnTo>
                  <a:pt x="926887" y="104472"/>
                </a:lnTo>
                <a:lnTo>
                  <a:pt x="966598" y="163852"/>
                </a:lnTo>
                <a:close/>
              </a:path>
            </a:pathLst>
          </a:custGeom>
          <a:solidFill>
            <a:srgbClr val="22CB8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884543" y="6772483"/>
            <a:ext cx="208279" cy="0"/>
          </a:xfrm>
          <a:custGeom>
            <a:avLst/>
            <a:gdLst/>
            <a:ahLst/>
            <a:cxnLst/>
            <a:rect l="l" t="t" r="r" b="b"/>
            <a:pathLst>
              <a:path w="208280">
                <a:moveTo>
                  <a:pt x="0" y="0"/>
                </a:moveTo>
                <a:lnTo>
                  <a:pt x="208274" y="0"/>
                </a:lnTo>
              </a:path>
            </a:pathLst>
          </a:custGeom>
          <a:ln w="21843">
            <a:solidFill>
              <a:srgbClr val="40332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928231" y="6097173"/>
            <a:ext cx="1092835" cy="222885"/>
          </a:xfrm>
          <a:custGeom>
            <a:avLst/>
            <a:gdLst/>
            <a:ahLst/>
            <a:cxnLst/>
            <a:rect l="l" t="t" r="r" b="b"/>
            <a:pathLst>
              <a:path w="1092835" h="222885">
                <a:moveTo>
                  <a:pt x="185923" y="222498"/>
                </a:moveTo>
                <a:lnTo>
                  <a:pt x="160016" y="222498"/>
                </a:lnTo>
                <a:lnTo>
                  <a:pt x="160016" y="0"/>
                </a:lnTo>
                <a:lnTo>
                  <a:pt x="185923" y="0"/>
                </a:lnTo>
                <a:lnTo>
                  <a:pt x="185923" y="222498"/>
                </a:lnTo>
                <a:close/>
              </a:path>
              <a:path w="1092835" h="222885">
                <a:moveTo>
                  <a:pt x="60958" y="166365"/>
                </a:moveTo>
                <a:lnTo>
                  <a:pt x="16763" y="147062"/>
                </a:lnTo>
                <a:lnTo>
                  <a:pt x="261" y="112201"/>
                </a:lnTo>
                <a:lnTo>
                  <a:pt x="0" y="90167"/>
                </a:lnTo>
                <a:lnTo>
                  <a:pt x="259" y="67988"/>
                </a:lnTo>
                <a:lnTo>
                  <a:pt x="16636" y="33146"/>
                </a:lnTo>
                <a:lnTo>
                  <a:pt x="60958" y="13969"/>
                </a:lnTo>
                <a:lnTo>
                  <a:pt x="77077" y="14269"/>
                </a:lnTo>
                <a:lnTo>
                  <a:pt x="87040" y="16366"/>
                </a:lnTo>
                <a:lnTo>
                  <a:pt x="94979" y="22059"/>
                </a:lnTo>
                <a:lnTo>
                  <a:pt x="105026" y="33146"/>
                </a:lnTo>
                <a:lnTo>
                  <a:pt x="107013" y="35559"/>
                </a:lnTo>
                <a:lnTo>
                  <a:pt x="60958" y="35559"/>
                </a:lnTo>
                <a:lnTo>
                  <a:pt x="52005" y="35727"/>
                </a:lnTo>
                <a:lnTo>
                  <a:pt x="27574" y="65659"/>
                </a:lnTo>
                <a:lnTo>
                  <a:pt x="27546" y="67988"/>
                </a:lnTo>
                <a:lnTo>
                  <a:pt x="27574" y="114531"/>
                </a:lnTo>
                <a:lnTo>
                  <a:pt x="52005" y="144605"/>
                </a:lnTo>
                <a:lnTo>
                  <a:pt x="60958" y="144776"/>
                </a:lnTo>
                <a:lnTo>
                  <a:pt x="106897" y="144776"/>
                </a:lnTo>
                <a:lnTo>
                  <a:pt x="105026" y="147062"/>
                </a:lnTo>
                <a:lnTo>
                  <a:pt x="94979" y="158222"/>
                </a:lnTo>
                <a:lnTo>
                  <a:pt x="87040" y="163952"/>
                </a:lnTo>
                <a:lnTo>
                  <a:pt x="77077" y="166064"/>
                </a:lnTo>
                <a:lnTo>
                  <a:pt x="60958" y="166365"/>
                </a:lnTo>
                <a:close/>
              </a:path>
              <a:path w="1092835" h="222885">
                <a:moveTo>
                  <a:pt x="106897" y="144776"/>
                </a:moveTo>
                <a:lnTo>
                  <a:pt x="60958" y="144776"/>
                </a:lnTo>
                <a:lnTo>
                  <a:pt x="69764" y="144605"/>
                </a:lnTo>
                <a:lnTo>
                  <a:pt x="75213" y="143411"/>
                </a:lnTo>
                <a:lnTo>
                  <a:pt x="94116" y="67988"/>
                </a:lnTo>
                <a:lnTo>
                  <a:pt x="94088" y="65659"/>
                </a:lnTo>
                <a:lnTo>
                  <a:pt x="69764" y="35727"/>
                </a:lnTo>
                <a:lnTo>
                  <a:pt x="60958" y="35559"/>
                </a:lnTo>
                <a:lnTo>
                  <a:pt x="107013" y="35559"/>
                </a:lnTo>
                <a:lnTo>
                  <a:pt x="114644" y="44823"/>
                </a:lnTo>
                <a:lnTo>
                  <a:pt x="119583" y="54656"/>
                </a:lnTo>
                <a:lnTo>
                  <a:pt x="121403" y="67988"/>
                </a:lnTo>
                <a:lnTo>
                  <a:pt x="121662" y="90167"/>
                </a:lnTo>
                <a:lnTo>
                  <a:pt x="121403" y="112201"/>
                </a:lnTo>
                <a:lnTo>
                  <a:pt x="119583" y="125472"/>
                </a:lnTo>
                <a:lnTo>
                  <a:pt x="114644" y="135315"/>
                </a:lnTo>
                <a:lnTo>
                  <a:pt x="106897" y="144776"/>
                </a:lnTo>
                <a:close/>
              </a:path>
              <a:path w="1092835" h="222885">
                <a:moveTo>
                  <a:pt x="412485" y="222498"/>
                </a:moveTo>
                <a:lnTo>
                  <a:pt x="386578" y="222498"/>
                </a:lnTo>
                <a:lnTo>
                  <a:pt x="386578" y="0"/>
                </a:lnTo>
                <a:lnTo>
                  <a:pt x="412485" y="0"/>
                </a:lnTo>
                <a:lnTo>
                  <a:pt x="412485" y="222498"/>
                </a:lnTo>
                <a:close/>
              </a:path>
              <a:path w="1092835" h="222885">
                <a:moveTo>
                  <a:pt x="341875" y="161031"/>
                </a:moveTo>
                <a:lnTo>
                  <a:pt x="232658" y="161031"/>
                </a:lnTo>
                <a:lnTo>
                  <a:pt x="232658" y="17525"/>
                </a:lnTo>
                <a:lnTo>
                  <a:pt x="341875" y="17525"/>
                </a:lnTo>
                <a:lnTo>
                  <a:pt x="341875" y="38607"/>
                </a:lnTo>
                <a:lnTo>
                  <a:pt x="258057" y="38607"/>
                </a:lnTo>
                <a:lnTo>
                  <a:pt x="258057" y="139950"/>
                </a:lnTo>
                <a:lnTo>
                  <a:pt x="341875" y="139950"/>
                </a:lnTo>
                <a:lnTo>
                  <a:pt x="341875" y="161031"/>
                </a:lnTo>
                <a:close/>
              </a:path>
              <a:path w="1092835" h="222885">
                <a:moveTo>
                  <a:pt x="341875" y="139950"/>
                </a:moveTo>
                <a:lnTo>
                  <a:pt x="316476" y="139950"/>
                </a:lnTo>
                <a:lnTo>
                  <a:pt x="316476" y="38607"/>
                </a:lnTo>
                <a:lnTo>
                  <a:pt x="341875" y="38607"/>
                </a:lnTo>
                <a:lnTo>
                  <a:pt x="341875" y="139950"/>
                </a:lnTo>
                <a:close/>
              </a:path>
              <a:path w="1092835" h="222885">
                <a:moveTo>
                  <a:pt x="639048" y="222498"/>
                </a:moveTo>
                <a:lnTo>
                  <a:pt x="613140" y="222498"/>
                </a:lnTo>
                <a:lnTo>
                  <a:pt x="613140" y="0"/>
                </a:lnTo>
                <a:lnTo>
                  <a:pt x="639048" y="0"/>
                </a:lnTo>
                <a:lnTo>
                  <a:pt x="639048" y="222498"/>
                </a:lnTo>
                <a:close/>
              </a:path>
              <a:path w="1092835" h="222885">
                <a:moveTo>
                  <a:pt x="579359" y="41146"/>
                </a:moveTo>
                <a:lnTo>
                  <a:pt x="458712" y="41146"/>
                </a:lnTo>
                <a:lnTo>
                  <a:pt x="458712" y="19557"/>
                </a:lnTo>
                <a:lnTo>
                  <a:pt x="579359" y="19557"/>
                </a:lnTo>
                <a:lnTo>
                  <a:pt x="579359" y="41146"/>
                </a:lnTo>
                <a:close/>
              </a:path>
              <a:path w="1092835" h="222885">
                <a:moveTo>
                  <a:pt x="470142" y="172461"/>
                </a:moveTo>
                <a:lnTo>
                  <a:pt x="450584" y="156460"/>
                </a:lnTo>
                <a:lnTo>
                  <a:pt x="462812" y="144157"/>
                </a:lnTo>
                <a:lnTo>
                  <a:pt x="470301" y="136140"/>
                </a:lnTo>
                <a:lnTo>
                  <a:pt x="494478" y="102121"/>
                </a:lnTo>
                <a:lnTo>
                  <a:pt x="506124" y="60627"/>
                </a:lnTo>
                <a:lnTo>
                  <a:pt x="506209" y="41146"/>
                </a:lnTo>
                <a:lnTo>
                  <a:pt x="532116" y="41146"/>
                </a:lnTo>
                <a:lnTo>
                  <a:pt x="527937" y="87679"/>
                </a:lnTo>
                <a:lnTo>
                  <a:pt x="522210" y="101343"/>
                </a:lnTo>
                <a:lnTo>
                  <a:pt x="523480" y="102359"/>
                </a:lnTo>
                <a:lnTo>
                  <a:pt x="545676" y="102359"/>
                </a:lnTo>
                <a:lnTo>
                  <a:pt x="553149" y="110995"/>
                </a:lnTo>
                <a:lnTo>
                  <a:pt x="517893" y="110995"/>
                </a:lnTo>
                <a:lnTo>
                  <a:pt x="516623" y="112519"/>
                </a:lnTo>
                <a:lnTo>
                  <a:pt x="492251" y="147869"/>
                </a:lnTo>
                <a:lnTo>
                  <a:pt x="480591" y="161232"/>
                </a:lnTo>
                <a:lnTo>
                  <a:pt x="470142" y="172461"/>
                </a:lnTo>
                <a:close/>
              </a:path>
              <a:path w="1092835" h="222885">
                <a:moveTo>
                  <a:pt x="545676" y="102359"/>
                </a:moveTo>
                <a:lnTo>
                  <a:pt x="523480" y="102359"/>
                </a:lnTo>
                <a:lnTo>
                  <a:pt x="528814" y="98295"/>
                </a:lnTo>
                <a:lnTo>
                  <a:pt x="532624" y="95755"/>
                </a:lnTo>
                <a:lnTo>
                  <a:pt x="539990" y="95755"/>
                </a:lnTo>
                <a:lnTo>
                  <a:pt x="545676" y="102359"/>
                </a:lnTo>
                <a:close/>
              </a:path>
              <a:path w="1092835" h="222885">
                <a:moveTo>
                  <a:pt x="569199" y="168905"/>
                </a:moveTo>
                <a:lnTo>
                  <a:pt x="522718" y="112773"/>
                </a:lnTo>
                <a:lnTo>
                  <a:pt x="520940" y="110995"/>
                </a:lnTo>
                <a:lnTo>
                  <a:pt x="553149" y="110995"/>
                </a:lnTo>
                <a:lnTo>
                  <a:pt x="588757" y="152142"/>
                </a:lnTo>
                <a:lnTo>
                  <a:pt x="569199" y="168905"/>
                </a:lnTo>
                <a:close/>
              </a:path>
              <a:path w="1092835" h="222885">
                <a:moveTo>
                  <a:pt x="871452" y="84071"/>
                </a:moveTo>
                <a:lnTo>
                  <a:pt x="846814" y="84071"/>
                </a:lnTo>
                <a:lnTo>
                  <a:pt x="846814" y="0"/>
                </a:lnTo>
                <a:lnTo>
                  <a:pt x="871452" y="0"/>
                </a:lnTo>
                <a:lnTo>
                  <a:pt x="871452" y="84071"/>
                </a:lnTo>
                <a:close/>
              </a:path>
              <a:path w="1092835" h="222885">
                <a:moveTo>
                  <a:pt x="820399" y="216402"/>
                </a:moveTo>
                <a:lnTo>
                  <a:pt x="796016" y="216402"/>
                </a:lnTo>
                <a:lnTo>
                  <a:pt x="796016" y="3555"/>
                </a:lnTo>
                <a:lnTo>
                  <a:pt x="820399" y="3555"/>
                </a:lnTo>
                <a:lnTo>
                  <a:pt x="820399" y="84071"/>
                </a:lnTo>
                <a:lnTo>
                  <a:pt x="871452" y="84071"/>
                </a:lnTo>
                <a:lnTo>
                  <a:pt x="871452" y="105153"/>
                </a:lnTo>
                <a:lnTo>
                  <a:pt x="820399" y="105153"/>
                </a:lnTo>
                <a:lnTo>
                  <a:pt x="820399" y="216402"/>
                </a:lnTo>
                <a:close/>
              </a:path>
              <a:path w="1092835" h="222885">
                <a:moveTo>
                  <a:pt x="871452" y="222498"/>
                </a:moveTo>
                <a:lnTo>
                  <a:pt x="846814" y="222498"/>
                </a:lnTo>
                <a:lnTo>
                  <a:pt x="846814" y="105153"/>
                </a:lnTo>
                <a:lnTo>
                  <a:pt x="871452" y="105153"/>
                </a:lnTo>
                <a:lnTo>
                  <a:pt x="871452" y="222498"/>
                </a:lnTo>
                <a:close/>
              </a:path>
              <a:path w="1092835" h="222885">
                <a:moveTo>
                  <a:pt x="771378" y="69594"/>
                </a:moveTo>
                <a:lnTo>
                  <a:pt x="747249" y="69594"/>
                </a:lnTo>
                <a:lnTo>
                  <a:pt x="747249" y="18795"/>
                </a:lnTo>
                <a:lnTo>
                  <a:pt x="771378" y="18795"/>
                </a:lnTo>
                <a:lnTo>
                  <a:pt x="771378" y="69594"/>
                </a:lnTo>
                <a:close/>
              </a:path>
              <a:path w="1092835" h="222885">
                <a:moveTo>
                  <a:pt x="771378" y="161793"/>
                </a:moveTo>
                <a:lnTo>
                  <a:pt x="680703" y="161793"/>
                </a:lnTo>
                <a:lnTo>
                  <a:pt x="680703" y="19049"/>
                </a:lnTo>
                <a:lnTo>
                  <a:pt x="705086" y="19049"/>
                </a:lnTo>
                <a:lnTo>
                  <a:pt x="705086" y="69594"/>
                </a:lnTo>
                <a:lnTo>
                  <a:pt x="771378" y="69594"/>
                </a:lnTo>
                <a:lnTo>
                  <a:pt x="771378" y="90675"/>
                </a:lnTo>
                <a:lnTo>
                  <a:pt x="705086" y="90675"/>
                </a:lnTo>
                <a:lnTo>
                  <a:pt x="705086" y="140458"/>
                </a:lnTo>
                <a:lnTo>
                  <a:pt x="771378" y="140458"/>
                </a:lnTo>
                <a:lnTo>
                  <a:pt x="771378" y="161793"/>
                </a:lnTo>
                <a:close/>
              </a:path>
              <a:path w="1092835" h="222885">
                <a:moveTo>
                  <a:pt x="771378" y="140458"/>
                </a:moveTo>
                <a:lnTo>
                  <a:pt x="747249" y="140458"/>
                </a:lnTo>
                <a:lnTo>
                  <a:pt x="747249" y="90675"/>
                </a:lnTo>
                <a:lnTo>
                  <a:pt x="771378" y="90675"/>
                </a:lnTo>
                <a:lnTo>
                  <a:pt x="771378" y="140458"/>
                </a:lnTo>
                <a:close/>
              </a:path>
              <a:path w="1092835" h="222885">
                <a:moveTo>
                  <a:pt x="1092426" y="222498"/>
                </a:moveTo>
                <a:lnTo>
                  <a:pt x="1066773" y="222498"/>
                </a:lnTo>
                <a:lnTo>
                  <a:pt x="1066773" y="87881"/>
                </a:lnTo>
                <a:lnTo>
                  <a:pt x="1002766" y="87881"/>
                </a:lnTo>
                <a:lnTo>
                  <a:pt x="1002766" y="66546"/>
                </a:lnTo>
                <a:lnTo>
                  <a:pt x="1066773" y="66546"/>
                </a:lnTo>
                <a:lnTo>
                  <a:pt x="1066773" y="0"/>
                </a:lnTo>
                <a:lnTo>
                  <a:pt x="1092426" y="0"/>
                </a:lnTo>
                <a:lnTo>
                  <a:pt x="1092426" y="222498"/>
                </a:lnTo>
                <a:close/>
              </a:path>
              <a:path w="1092835" h="222885">
                <a:moveTo>
                  <a:pt x="937998" y="163317"/>
                </a:moveTo>
                <a:lnTo>
                  <a:pt x="912853" y="163317"/>
                </a:lnTo>
                <a:lnTo>
                  <a:pt x="912853" y="17779"/>
                </a:lnTo>
                <a:lnTo>
                  <a:pt x="938506" y="17779"/>
                </a:lnTo>
                <a:lnTo>
                  <a:pt x="938506" y="141728"/>
                </a:lnTo>
                <a:lnTo>
                  <a:pt x="1034947" y="141728"/>
                </a:lnTo>
                <a:lnTo>
                  <a:pt x="1037056" y="155190"/>
                </a:lnTo>
                <a:lnTo>
                  <a:pt x="1012934" y="159889"/>
                </a:lnTo>
                <a:lnTo>
                  <a:pt x="994575" y="162301"/>
                </a:lnTo>
                <a:lnTo>
                  <a:pt x="972692" y="163190"/>
                </a:lnTo>
                <a:lnTo>
                  <a:pt x="937998" y="163317"/>
                </a:lnTo>
                <a:close/>
              </a:path>
              <a:path w="1092835" h="222885">
                <a:moveTo>
                  <a:pt x="1034947" y="141728"/>
                </a:moveTo>
                <a:lnTo>
                  <a:pt x="938506" y="141728"/>
                </a:lnTo>
                <a:lnTo>
                  <a:pt x="971140" y="141609"/>
                </a:lnTo>
                <a:lnTo>
                  <a:pt x="991940" y="140775"/>
                </a:lnTo>
                <a:lnTo>
                  <a:pt x="1009835" y="138513"/>
                </a:lnTo>
                <a:lnTo>
                  <a:pt x="1033754" y="134108"/>
                </a:lnTo>
                <a:lnTo>
                  <a:pt x="1034947" y="141728"/>
                </a:lnTo>
                <a:close/>
              </a:path>
            </a:pathLst>
          </a:custGeom>
          <a:solidFill>
            <a:srgbClr val="4033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889420" y="7425056"/>
            <a:ext cx="53340" cy="17780"/>
          </a:xfrm>
          <a:custGeom>
            <a:avLst/>
            <a:gdLst/>
            <a:ahLst/>
            <a:cxnLst/>
            <a:rect l="l" t="t" r="r" b="b"/>
            <a:pathLst>
              <a:path w="53340" h="17779">
                <a:moveTo>
                  <a:pt x="0" y="17474"/>
                </a:moveTo>
                <a:lnTo>
                  <a:pt x="0" y="0"/>
                </a:lnTo>
                <a:lnTo>
                  <a:pt x="53034" y="0"/>
                </a:lnTo>
                <a:lnTo>
                  <a:pt x="53034" y="17474"/>
                </a:lnTo>
                <a:lnTo>
                  <a:pt x="0" y="17474"/>
                </a:lnTo>
                <a:close/>
              </a:path>
            </a:pathLst>
          </a:custGeom>
          <a:solidFill>
            <a:srgbClr val="403322">
              <a:alpha val="76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017475" y="7339307"/>
            <a:ext cx="871219" cy="176530"/>
          </a:xfrm>
          <a:custGeom>
            <a:avLst/>
            <a:gdLst/>
            <a:ahLst/>
            <a:cxnLst/>
            <a:rect l="l" t="t" r="r" b="b"/>
            <a:pathLst>
              <a:path w="871219" h="176529">
                <a:moveTo>
                  <a:pt x="145801" y="176374"/>
                </a:moveTo>
                <a:lnTo>
                  <a:pt x="130359" y="176374"/>
                </a:lnTo>
                <a:lnTo>
                  <a:pt x="130359" y="0"/>
                </a:lnTo>
                <a:lnTo>
                  <a:pt x="145801" y="0"/>
                </a:lnTo>
                <a:lnTo>
                  <a:pt x="145801" y="176374"/>
                </a:lnTo>
                <a:close/>
              </a:path>
              <a:path w="871219" h="176529">
                <a:moveTo>
                  <a:pt x="47657" y="131468"/>
                </a:moveTo>
                <a:lnTo>
                  <a:pt x="5435" y="106954"/>
                </a:lnTo>
                <a:lnTo>
                  <a:pt x="0" y="63397"/>
                </a:lnTo>
                <a:lnTo>
                  <a:pt x="111" y="53932"/>
                </a:lnTo>
                <a:lnTo>
                  <a:pt x="20926" y="17605"/>
                </a:lnTo>
                <a:lnTo>
                  <a:pt x="47657" y="11175"/>
                </a:lnTo>
                <a:lnTo>
                  <a:pt x="60197" y="11413"/>
                </a:lnTo>
                <a:lnTo>
                  <a:pt x="67964" y="13080"/>
                </a:lnTo>
                <a:lnTo>
                  <a:pt x="74189" y="17605"/>
                </a:lnTo>
                <a:lnTo>
                  <a:pt x="80092" y="24180"/>
                </a:lnTo>
                <a:lnTo>
                  <a:pt x="33637" y="24180"/>
                </a:lnTo>
                <a:lnTo>
                  <a:pt x="24918" y="34340"/>
                </a:lnTo>
                <a:lnTo>
                  <a:pt x="20008" y="40352"/>
                </a:lnTo>
                <a:lnTo>
                  <a:pt x="17445" y="45427"/>
                </a:lnTo>
                <a:lnTo>
                  <a:pt x="16500" y="52197"/>
                </a:lnTo>
                <a:lnTo>
                  <a:pt x="16479" y="53932"/>
                </a:lnTo>
                <a:lnTo>
                  <a:pt x="16500" y="90446"/>
                </a:lnTo>
                <a:lnTo>
                  <a:pt x="17445" y="97216"/>
                </a:lnTo>
                <a:lnTo>
                  <a:pt x="20008" y="102292"/>
                </a:lnTo>
                <a:lnTo>
                  <a:pt x="25001" y="108405"/>
                </a:lnTo>
                <a:lnTo>
                  <a:pt x="33637" y="118463"/>
                </a:lnTo>
                <a:lnTo>
                  <a:pt x="81231" y="118463"/>
                </a:lnTo>
                <a:lnTo>
                  <a:pt x="78566" y="120835"/>
                </a:lnTo>
                <a:lnTo>
                  <a:pt x="72244" y="124864"/>
                </a:lnTo>
                <a:lnTo>
                  <a:pt x="65802" y="128682"/>
                </a:lnTo>
                <a:lnTo>
                  <a:pt x="61094" y="130642"/>
                </a:lnTo>
                <a:lnTo>
                  <a:pt x="55814" y="131365"/>
                </a:lnTo>
                <a:lnTo>
                  <a:pt x="47657" y="131468"/>
                </a:lnTo>
                <a:close/>
              </a:path>
              <a:path w="871219" h="176529">
                <a:moveTo>
                  <a:pt x="81231" y="118463"/>
                </a:moveTo>
                <a:lnTo>
                  <a:pt x="61475" y="118463"/>
                </a:lnTo>
                <a:lnTo>
                  <a:pt x="70111" y="108303"/>
                </a:lnTo>
                <a:lnTo>
                  <a:pt x="75103" y="102134"/>
                </a:lnTo>
                <a:lnTo>
                  <a:pt x="77667" y="97051"/>
                </a:lnTo>
                <a:lnTo>
                  <a:pt x="78595" y="90446"/>
                </a:lnTo>
                <a:lnTo>
                  <a:pt x="78631" y="53932"/>
                </a:lnTo>
                <a:lnTo>
                  <a:pt x="78595" y="52197"/>
                </a:lnTo>
                <a:lnTo>
                  <a:pt x="77667" y="45592"/>
                </a:lnTo>
                <a:lnTo>
                  <a:pt x="75103" y="40509"/>
                </a:lnTo>
                <a:lnTo>
                  <a:pt x="70024" y="34238"/>
                </a:lnTo>
                <a:lnTo>
                  <a:pt x="61475" y="24180"/>
                </a:lnTo>
                <a:lnTo>
                  <a:pt x="80092" y="24180"/>
                </a:lnTo>
                <a:lnTo>
                  <a:pt x="95112" y="63397"/>
                </a:lnTo>
                <a:lnTo>
                  <a:pt x="95110" y="83045"/>
                </a:lnTo>
                <a:lnTo>
                  <a:pt x="82429" y="117396"/>
                </a:lnTo>
                <a:lnTo>
                  <a:pt x="81231" y="118463"/>
                </a:lnTo>
                <a:close/>
              </a:path>
              <a:path w="871219" h="176529">
                <a:moveTo>
                  <a:pt x="327053" y="176374"/>
                </a:moveTo>
                <a:lnTo>
                  <a:pt x="311610" y="176374"/>
                </a:lnTo>
                <a:lnTo>
                  <a:pt x="311610" y="0"/>
                </a:lnTo>
                <a:lnTo>
                  <a:pt x="327053" y="0"/>
                </a:lnTo>
                <a:lnTo>
                  <a:pt x="327053" y="176374"/>
                </a:lnTo>
                <a:close/>
              </a:path>
              <a:path w="871219" h="176529">
                <a:moveTo>
                  <a:pt x="270971" y="127201"/>
                </a:moveTo>
                <a:lnTo>
                  <a:pt x="186238" y="127201"/>
                </a:lnTo>
                <a:lnTo>
                  <a:pt x="186238" y="14020"/>
                </a:lnTo>
                <a:lnTo>
                  <a:pt x="270971" y="14020"/>
                </a:lnTo>
                <a:lnTo>
                  <a:pt x="270971" y="26821"/>
                </a:lnTo>
                <a:lnTo>
                  <a:pt x="201274" y="26821"/>
                </a:lnTo>
                <a:lnTo>
                  <a:pt x="201274" y="114399"/>
                </a:lnTo>
                <a:lnTo>
                  <a:pt x="270971" y="114399"/>
                </a:lnTo>
                <a:lnTo>
                  <a:pt x="270971" y="127201"/>
                </a:lnTo>
                <a:close/>
              </a:path>
              <a:path w="871219" h="176529">
                <a:moveTo>
                  <a:pt x="270971" y="114399"/>
                </a:moveTo>
                <a:lnTo>
                  <a:pt x="255731" y="114399"/>
                </a:lnTo>
                <a:lnTo>
                  <a:pt x="255731" y="26821"/>
                </a:lnTo>
                <a:lnTo>
                  <a:pt x="270971" y="26821"/>
                </a:lnTo>
                <a:lnTo>
                  <a:pt x="270971" y="114399"/>
                </a:lnTo>
                <a:close/>
              </a:path>
              <a:path w="871219" h="176529">
                <a:moveTo>
                  <a:pt x="508305" y="176374"/>
                </a:moveTo>
                <a:lnTo>
                  <a:pt x="492862" y="176374"/>
                </a:lnTo>
                <a:lnTo>
                  <a:pt x="492862" y="0"/>
                </a:lnTo>
                <a:lnTo>
                  <a:pt x="508305" y="0"/>
                </a:lnTo>
                <a:lnTo>
                  <a:pt x="508305" y="176374"/>
                </a:lnTo>
                <a:close/>
              </a:path>
              <a:path w="871219" h="176529">
                <a:moveTo>
                  <a:pt x="461773" y="28853"/>
                </a:moveTo>
                <a:lnTo>
                  <a:pt x="366473" y="28853"/>
                </a:lnTo>
                <a:lnTo>
                  <a:pt x="366473" y="15849"/>
                </a:lnTo>
                <a:lnTo>
                  <a:pt x="461773" y="15849"/>
                </a:lnTo>
                <a:lnTo>
                  <a:pt x="461773" y="28853"/>
                </a:lnTo>
                <a:close/>
              </a:path>
              <a:path w="871219" h="176529">
                <a:moveTo>
                  <a:pt x="372569" y="136345"/>
                </a:moveTo>
                <a:lnTo>
                  <a:pt x="360987" y="126591"/>
                </a:lnTo>
                <a:lnTo>
                  <a:pt x="371358" y="115688"/>
                </a:lnTo>
                <a:lnTo>
                  <a:pt x="377662" y="108710"/>
                </a:lnTo>
                <a:lnTo>
                  <a:pt x="399618" y="75384"/>
                </a:lnTo>
                <a:lnTo>
                  <a:pt x="406503" y="28853"/>
                </a:lnTo>
                <a:lnTo>
                  <a:pt x="421946" y="28853"/>
                </a:lnTo>
                <a:lnTo>
                  <a:pt x="421835" y="50738"/>
                </a:lnTo>
                <a:lnTo>
                  <a:pt x="421057" y="59511"/>
                </a:lnTo>
                <a:lnTo>
                  <a:pt x="418935" y="67359"/>
                </a:lnTo>
                <a:lnTo>
                  <a:pt x="414834" y="78027"/>
                </a:lnTo>
                <a:lnTo>
                  <a:pt x="415850" y="78637"/>
                </a:lnTo>
                <a:lnTo>
                  <a:pt x="429600" y="78637"/>
                </a:lnTo>
                <a:lnTo>
                  <a:pt x="434102" y="83920"/>
                </a:lnTo>
                <a:lnTo>
                  <a:pt x="412396" y="83920"/>
                </a:lnTo>
                <a:lnTo>
                  <a:pt x="411380" y="85139"/>
                </a:lnTo>
                <a:lnTo>
                  <a:pt x="387199" y="120140"/>
                </a:lnTo>
                <a:lnTo>
                  <a:pt x="381637" y="126413"/>
                </a:lnTo>
                <a:lnTo>
                  <a:pt x="372569" y="136345"/>
                </a:lnTo>
                <a:close/>
              </a:path>
              <a:path w="871219" h="176529">
                <a:moveTo>
                  <a:pt x="429600" y="78637"/>
                </a:moveTo>
                <a:lnTo>
                  <a:pt x="415850" y="78637"/>
                </a:lnTo>
                <a:lnTo>
                  <a:pt x="418898" y="76198"/>
                </a:lnTo>
                <a:lnTo>
                  <a:pt x="421133" y="74573"/>
                </a:lnTo>
                <a:lnTo>
                  <a:pt x="426213" y="74573"/>
                </a:lnTo>
                <a:lnTo>
                  <a:pt x="428042" y="76808"/>
                </a:lnTo>
                <a:lnTo>
                  <a:pt x="429600" y="78637"/>
                </a:lnTo>
                <a:close/>
              </a:path>
              <a:path w="871219" h="176529">
                <a:moveTo>
                  <a:pt x="456286" y="133500"/>
                </a:moveTo>
                <a:lnTo>
                  <a:pt x="415037" y="83920"/>
                </a:lnTo>
                <a:lnTo>
                  <a:pt x="434102" y="83920"/>
                </a:lnTo>
                <a:lnTo>
                  <a:pt x="467868" y="123543"/>
                </a:lnTo>
                <a:lnTo>
                  <a:pt x="456286" y="133500"/>
                </a:lnTo>
                <a:close/>
              </a:path>
              <a:path w="871219" h="176529">
                <a:moveTo>
                  <a:pt x="695043" y="68883"/>
                </a:moveTo>
                <a:lnTo>
                  <a:pt x="680209" y="68883"/>
                </a:lnTo>
                <a:lnTo>
                  <a:pt x="680209" y="0"/>
                </a:lnTo>
                <a:lnTo>
                  <a:pt x="695043" y="0"/>
                </a:lnTo>
                <a:lnTo>
                  <a:pt x="695043" y="68883"/>
                </a:lnTo>
                <a:close/>
              </a:path>
              <a:path w="871219" h="176529">
                <a:moveTo>
                  <a:pt x="652778" y="171498"/>
                </a:moveTo>
                <a:lnTo>
                  <a:pt x="637944" y="171498"/>
                </a:lnTo>
                <a:lnTo>
                  <a:pt x="637944" y="3047"/>
                </a:lnTo>
                <a:lnTo>
                  <a:pt x="652778" y="3047"/>
                </a:lnTo>
                <a:lnTo>
                  <a:pt x="652778" y="68883"/>
                </a:lnTo>
                <a:lnTo>
                  <a:pt x="695043" y="68883"/>
                </a:lnTo>
                <a:lnTo>
                  <a:pt x="695043" y="81685"/>
                </a:lnTo>
                <a:lnTo>
                  <a:pt x="652778" y="81685"/>
                </a:lnTo>
                <a:lnTo>
                  <a:pt x="652778" y="171498"/>
                </a:lnTo>
                <a:close/>
              </a:path>
              <a:path w="871219" h="176529">
                <a:moveTo>
                  <a:pt x="695043" y="176374"/>
                </a:moveTo>
                <a:lnTo>
                  <a:pt x="680209" y="176374"/>
                </a:lnTo>
                <a:lnTo>
                  <a:pt x="680209" y="81685"/>
                </a:lnTo>
                <a:lnTo>
                  <a:pt x="695043" y="81685"/>
                </a:lnTo>
                <a:lnTo>
                  <a:pt x="695043" y="176374"/>
                </a:lnTo>
                <a:close/>
              </a:path>
              <a:path w="871219" h="176529">
                <a:moveTo>
                  <a:pt x="614983" y="58114"/>
                </a:moveTo>
                <a:lnTo>
                  <a:pt x="600353" y="58114"/>
                </a:lnTo>
                <a:lnTo>
                  <a:pt x="600353" y="15036"/>
                </a:lnTo>
                <a:lnTo>
                  <a:pt x="614983" y="15036"/>
                </a:lnTo>
                <a:lnTo>
                  <a:pt x="614983" y="58114"/>
                </a:lnTo>
                <a:close/>
              </a:path>
              <a:path w="871219" h="176529">
                <a:moveTo>
                  <a:pt x="614983" y="127607"/>
                </a:moveTo>
                <a:lnTo>
                  <a:pt x="544880" y="127607"/>
                </a:lnTo>
                <a:lnTo>
                  <a:pt x="544880" y="15442"/>
                </a:lnTo>
                <a:lnTo>
                  <a:pt x="559307" y="15442"/>
                </a:lnTo>
                <a:lnTo>
                  <a:pt x="559307" y="58114"/>
                </a:lnTo>
                <a:lnTo>
                  <a:pt x="614983" y="58114"/>
                </a:lnTo>
                <a:lnTo>
                  <a:pt x="614983" y="70712"/>
                </a:lnTo>
                <a:lnTo>
                  <a:pt x="559307" y="70712"/>
                </a:lnTo>
                <a:lnTo>
                  <a:pt x="559307" y="114806"/>
                </a:lnTo>
                <a:lnTo>
                  <a:pt x="614983" y="114806"/>
                </a:lnTo>
                <a:lnTo>
                  <a:pt x="614983" y="127607"/>
                </a:lnTo>
                <a:close/>
              </a:path>
              <a:path w="871219" h="176529">
                <a:moveTo>
                  <a:pt x="614983" y="114806"/>
                </a:moveTo>
                <a:lnTo>
                  <a:pt x="600353" y="114806"/>
                </a:lnTo>
                <a:lnTo>
                  <a:pt x="600353" y="70712"/>
                </a:lnTo>
                <a:lnTo>
                  <a:pt x="614983" y="70712"/>
                </a:lnTo>
                <a:lnTo>
                  <a:pt x="614983" y="114806"/>
                </a:lnTo>
                <a:close/>
              </a:path>
              <a:path w="871219" h="176529">
                <a:moveTo>
                  <a:pt x="871011" y="176374"/>
                </a:moveTo>
                <a:lnTo>
                  <a:pt x="855771" y="176374"/>
                </a:lnTo>
                <a:lnTo>
                  <a:pt x="855771" y="67867"/>
                </a:lnTo>
                <a:lnTo>
                  <a:pt x="802330" y="67867"/>
                </a:lnTo>
                <a:lnTo>
                  <a:pt x="802330" y="54863"/>
                </a:lnTo>
                <a:lnTo>
                  <a:pt x="855771" y="54863"/>
                </a:lnTo>
                <a:lnTo>
                  <a:pt x="855771" y="0"/>
                </a:lnTo>
                <a:lnTo>
                  <a:pt x="871011" y="0"/>
                </a:lnTo>
                <a:lnTo>
                  <a:pt x="871011" y="176374"/>
                </a:lnTo>
                <a:close/>
              </a:path>
              <a:path w="871219" h="176529">
                <a:moveTo>
                  <a:pt x="752141" y="128420"/>
                </a:moveTo>
                <a:lnTo>
                  <a:pt x="730805" y="128420"/>
                </a:lnTo>
                <a:lnTo>
                  <a:pt x="730805" y="14223"/>
                </a:lnTo>
                <a:lnTo>
                  <a:pt x="746045" y="14223"/>
                </a:lnTo>
                <a:lnTo>
                  <a:pt x="746045" y="115415"/>
                </a:lnTo>
                <a:lnTo>
                  <a:pt x="828104" y="115415"/>
                </a:lnTo>
                <a:lnTo>
                  <a:pt x="829152" y="121918"/>
                </a:lnTo>
                <a:lnTo>
                  <a:pt x="810919" y="125677"/>
                </a:lnTo>
                <a:lnTo>
                  <a:pt x="796819" y="127607"/>
                </a:lnTo>
                <a:lnTo>
                  <a:pt x="779633" y="128318"/>
                </a:lnTo>
                <a:lnTo>
                  <a:pt x="752141" y="128420"/>
                </a:lnTo>
                <a:close/>
              </a:path>
              <a:path w="871219" h="176529">
                <a:moveTo>
                  <a:pt x="828104" y="115415"/>
                </a:moveTo>
                <a:lnTo>
                  <a:pt x="752141" y="115415"/>
                </a:lnTo>
                <a:lnTo>
                  <a:pt x="778572" y="115320"/>
                </a:lnTo>
                <a:lnTo>
                  <a:pt x="795193" y="114653"/>
                </a:lnTo>
                <a:lnTo>
                  <a:pt x="809033" y="112844"/>
                </a:lnTo>
                <a:lnTo>
                  <a:pt x="827120" y="109319"/>
                </a:lnTo>
                <a:lnTo>
                  <a:pt x="828104" y="115415"/>
                </a:lnTo>
                <a:close/>
              </a:path>
            </a:pathLst>
          </a:custGeom>
          <a:solidFill>
            <a:srgbClr val="403322">
              <a:alpha val="76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965551" y="7339307"/>
            <a:ext cx="528955" cy="185420"/>
          </a:xfrm>
          <a:custGeom>
            <a:avLst/>
            <a:gdLst/>
            <a:ahLst/>
            <a:cxnLst/>
            <a:rect l="l" t="t" r="r" b="b"/>
            <a:pathLst>
              <a:path w="528955" h="185420">
                <a:moveTo>
                  <a:pt x="157274" y="176374"/>
                </a:moveTo>
                <a:lnTo>
                  <a:pt x="142440" y="176374"/>
                </a:lnTo>
                <a:lnTo>
                  <a:pt x="142440" y="0"/>
                </a:lnTo>
                <a:lnTo>
                  <a:pt x="157274" y="0"/>
                </a:lnTo>
                <a:lnTo>
                  <a:pt x="157274" y="176374"/>
                </a:lnTo>
                <a:close/>
              </a:path>
              <a:path w="528955" h="185420">
                <a:moveTo>
                  <a:pt x="116431" y="171498"/>
                </a:moveTo>
                <a:lnTo>
                  <a:pt x="102004" y="171498"/>
                </a:lnTo>
                <a:lnTo>
                  <a:pt x="102004" y="74370"/>
                </a:lnTo>
                <a:lnTo>
                  <a:pt x="73760" y="74370"/>
                </a:lnTo>
                <a:lnTo>
                  <a:pt x="73760" y="61568"/>
                </a:lnTo>
                <a:lnTo>
                  <a:pt x="102004" y="61568"/>
                </a:lnTo>
                <a:lnTo>
                  <a:pt x="102004" y="3047"/>
                </a:lnTo>
                <a:lnTo>
                  <a:pt x="116431" y="3047"/>
                </a:lnTo>
                <a:lnTo>
                  <a:pt x="116431" y="171498"/>
                </a:lnTo>
                <a:close/>
              </a:path>
              <a:path w="528955" h="185420">
                <a:moveTo>
                  <a:pt x="84936" y="31292"/>
                </a:moveTo>
                <a:lnTo>
                  <a:pt x="4267" y="31292"/>
                </a:lnTo>
                <a:lnTo>
                  <a:pt x="4267" y="18287"/>
                </a:lnTo>
                <a:lnTo>
                  <a:pt x="84936" y="18287"/>
                </a:lnTo>
                <a:lnTo>
                  <a:pt x="84936" y="31292"/>
                </a:lnTo>
                <a:close/>
              </a:path>
              <a:path w="528955" h="185420">
                <a:moveTo>
                  <a:pt x="10769" y="136954"/>
                </a:moveTo>
                <a:lnTo>
                  <a:pt x="0" y="127810"/>
                </a:lnTo>
                <a:lnTo>
                  <a:pt x="8699" y="116671"/>
                </a:lnTo>
                <a:lnTo>
                  <a:pt x="13969" y="109561"/>
                </a:lnTo>
                <a:lnTo>
                  <a:pt x="32016" y="75995"/>
                </a:lnTo>
                <a:lnTo>
                  <a:pt x="37591" y="31292"/>
                </a:lnTo>
                <a:lnTo>
                  <a:pt x="52221" y="31292"/>
                </a:lnTo>
                <a:lnTo>
                  <a:pt x="52119" y="51097"/>
                </a:lnTo>
                <a:lnTo>
                  <a:pt x="51408" y="60095"/>
                </a:lnTo>
                <a:lnTo>
                  <a:pt x="49478" y="68102"/>
                </a:lnTo>
                <a:lnTo>
                  <a:pt x="45719" y="79043"/>
                </a:lnTo>
                <a:lnTo>
                  <a:pt x="46735" y="79653"/>
                </a:lnTo>
                <a:lnTo>
                  <a:pt x="57446" y="79653"/>
                </a:lnTo>
                <a:lnTo>
                  <a:pt x="62082" y="86155"/>
                </a:lnTo>
                <a:lnTo>
                  <a:pt x="43077" y="86155"/>
                </a:lnTo>
                <a:lnTo>
                  <a:pt x="42468" y="87374"/>
                </a:lnTo>
                <a:lnTo>
                  <a:pt x="38201" y="97940"/>
                </a:lnTo>
                <a:lnTo>
                  <a:pt x="26299" y="115995"/>
                </a:lnTo>
                <a:lnTo>
                  <a:pt x="22719" y="121143"/>
                </a:lnTo>
                <a:lnTo>
                  <a:pt x="18168" y="127263"/>
                </a:lnTo>
                <a:lnTo>
                  <a:pt x="10769" y="136954"/>
                </a:lnTo>
                <a:close/>
              </a:path>
              <a:path w="528955" h="185420">
                <a:moveTo>
                  <a:pt x="57446" y="79653"/>
                </a:moveTo>
                <a:lnTo>
                  <a:pt x="46735" y="79653"/>
                </a:lnTo>
                <a:lnTo>
                  <a:pt x="48767" y="78027"/>
                </a:lnTo>
                <a:lnTo>
                  <a:pt x="51002" y="76605"/>
                </a:lnTo>
                <a:lnTo>
                  <a:pt x="55066" y="76605"/>
                </a:lnTo>
                <a:lnTo>
                  <a:pt x="57446" y="79653"/>
                </a:lnTo>
                <a:close/>
              </a:path>
              <a:path w="528955" h="185420">
                <a:moveTo>
                  <a:pt x="78637" y="134109"/>
                </a:moveTo>
                <a:lnTo>
                  <a:pt x="46125" y="87374"/>
                </a:lnTo>
                <a:lnTo>
                  <a:pt x="45109" y="86155"/>
                </a:lnTo>
                <a:lnTo>
                  <a:pt x="62082" y="86155"/>
                </a:lnTo>
                <a:lnTo>
                  <a:pt x="89609" y="124762"/>
                </a:lnTo>
                <a:lnTo>
                  <a:pt x="78637" y="134109"/>
                </a:lnTo>
                <a:close/>
              </a:path>
              <a:path w="528955" h="185420">
                <a:moveTo>
                  <a:pt x="324911" y="106881"/>
                </a:moveTo>
                <a:lnTo>
                  <a:pt x="309468" y="106881"/>
                </a:lnTo>
                <a:lnTo>
                  <a:pt x="309468" y="0"/>
                </a:lnTo>
                <a:lnTo>
                  <a:pt x="324911" y="0"/>
                </a:lnTo>
                <a:lnTo>
                  <a:pt x="324911" y="45922"/>
                </a:lnTo>
                <a:lnTo>
                  <a:pt x="353156" y="45922"/>
                </a:lnTo>
                <a:lnTo>
                  <a:pt x="353156" y="58927"/>
                </a:lnTo>
                <a:lnTo>
                  <a:pt x="324911" y="58927"/>
                </a:lnTo>
                <a:lnTo>
                  <a:pt x="324911" y="106881"/>
                </a:lnTo>
                <a:close/>
              </a:path>
              <a:path w="528955" h="185420">
                <a:moveTo>
                  <a:pt x="280818" y="24586"/>
                </a:moveTo>
                <a:lnTo>
                  <a:pt x="187957" y="24586"/>
                </a:lnTo>
                <a:lnTo>
                  <a:pt x="187957" y="11582"/>
                </a:lnTo>
                <a:lnTo>
                  <a:pt x="280818" y="11582"/>
                </a:lnTo>
                <a:lnTo>
                  <a:pt x="280818" y="24586"/>
                </a:lnTo>
                <a:close/>
              </a:path>
              <a:path w="528955" h="185420">
                <a:moveTo>
                  <a:pt x="194052" y="102004"/>
                </a:moveTo>
                <a:lnTo>
                  <a:pt x="182673" y="92251"/>
                </a:lnTo>
                <a:lnTo>
                  <a:pt x="192687" y="84107"/>
                </a:lnTo>
                <a:lnTo>
                  <a:pt x="198777" y="78916"/>
                </a:lnTo>
                <a:lnTo>
                  <a:pt x="203419" y="74449"/>
                </a:lnTo>
                <a:lnTo>
                  <a:pt x="209089" y="68477"/>
                </a:lnTo>
                <a:lnTo>
                  <a:pt x="218436" y="58520"/>
                </a:lnTo>
                <a:lnTo>
                  <a:pt x="226767" y="38810"/>
                </a:lnTo>
                <a:lnTo>
                  <a:pt x="226767" y="24586"/>
                </a:lnTo>
                <a:lnTo>
                  <a:pt x="242210" y="24586"/>
                </a:lnTo>
                <a:lnTo>
                  <a:pt x="242099" y="37194"/>
                </a:lnTo>
                <a:lnTo>
                  <a:pt x="241321" y="43712"/>
                </a:lnTo>
                <a:lnTo>
                  <a:pt x="239210" y="49659"/>
                </a:lnTo>
                <a:lnTo>
                  <a:pt x="235098" y="57911"/>
                </a:lnTo>
                <a:lnTo>
                  <a:pt x="236317" y="58520"/>
                </a:lnTo>
                <a:lnTo>
                  <a:pt x="250899" y="58520"/>
                </a:lnTo>
                <a:lnTo>
                  <a:pt x="257113" y="63803"/>
                </a:lnTo>
                <a:lnTo>
                  <a:pt x="232050" y="63803"/>
                </a:lnTo>
                <a:lnTo>
                  <a:pt x="230831" y="65022"/>
                </a:lnTo>
                <a:lnTo>
                  <a:pt x="225548" y="72947"/>
                </a:lnTo>
                <a:lnTo>
                  <a:pt x="211854" y="86288"/>
                </a:lnTo>
                <a:lnTo>
                  <a:pt x="207743" y="90117"/>
                </a:lnTo>
                <a:lnTo>
                  <a:pt x="202526" y="94708"/>
                </a:lnTo>
                <a:lnTo>
                  <a:pt x="194052" y="102004"/>
                </a:lnTo>
                <a:close/>
              </a:path>
              <a:path w="528955" h="185420">
                <a:moveTo>
                  <a:pt x="250899" y="58520"/>
                </a:moveTo>
                <a:lnTo>
                  <a:pt x="236317" y="58520"/>
                </a:lnTo>
                <a:lnTo>
                  <a:pt x="239365" y="56285"/>
                </a:lnTo>
                <a:lnTo>
                  <a:pt x="241601" y="54456"/>
                </a:lnTo>
                <a:lnTo>
                  <a:pt x="246071" y="54456"/>
                </a:lnTo>
                <a:lnTo>
                  <a:pt x="248509" y="56488"/>
                </a:lnTo>
                <a:lnTo>
                  <a:pt x="250899" y="58520"/>
                </a:lnTo>
                <a:close/>
              </a:path>
              <a:path w="528955" h="185420">
                <a:moveTo>
                  <a:pt x="275128" y="98956"/>
                </a:moveTo>
                <a:lnTo>
                  <a:pt x="236521" y="65022"/>
                </a:lnTo>
                <a:lnTo>
                  <a:pt x="235301" y="63803"/>
                </a:lnTo>
                <a:lnTo>
                  <a:pt x="257113" y="63803"/>
                </a:lnTo>
                <a:lnTo>
                  <a:pt x="286507" y="88797"/>
                </a:lnTo>
                <a:lnTo>
                  <a:pt x="275128" y="98956"/>
                </a:lnTo>
                <a:close/>
              </a:path>
              <a:path w="528955" h="185420">
                <a:moveTo>
                  <a:pt x="324911" y="185315"/>
                </a:moveTo>
                <a:lnTo>
                  <a:pt x="309671" y="185315"/>
                </a:lnTo>
                <a:lnTo>
                  <a:pt x="309671" y="130858"/>
                </a:lnTo>
                <a:lnTo>
                  <a:pt x="210511" y="130858"/>
                </a:lnTo>
                <a:lnTo>
                  <a:pt x="210511" y="117854"/>
                </a:lnTo>
                <a:lnTo>
                  <a:pt x="324911" y="117854"/>
                </a:lnTo>
                <a:lnTo>
                  <a:pt x="324911" y="185315"/>
                </a:lnTo>
                <a:close/>
              </a:path>
              <a:path w="528955" h="185420">
                <a:moveTo>
                  <a:pt x="504131" y="61568"/>
                </a:moveTo>
                <a:lnTo>
                  <a:pt x="387902" y="61568"/>
                </a:lnTo>
                <a:lnTo>
                  <a:pt x="387902" y="3047"/>
                </a:lnTo>
                <a:lnTo>
                  <a:pt x="504131" y="3047"/>
                </a:lnTo>
                <a:lnTo>
                  <a:pt x="504131" y="15036"/>
                </a:lnTo>
                <a:lnTo>
                  <a:pt x="403142" y="15036"/>
                </a:lnTo>
                <a:lnTo>
                  <a:pt x="403142" y="49376"/>
                </a:lnTo>
                <a:lnTo>
                  <a:pt x="504131" y="49376"/>
                </a:lnTo>
                <a:lnTo>
                  <a:pt x="504131" y="61568"/>
                </a:lnTo>
                <a:close/>
              </a:path>
              <a:path w="528955" h="185420">
                <a:moveTo>
                  <a:pt x="504131" y="49376"/>
                </a:moveTo>
                <a:lnTo>
                  <a:pt x="488891" y="49376"/>
                </a:lnTo>
                <a:lnTo>
                  <a:pt x="488891" y="15036"/>
                </a:lnTo>
                <a:lnTo>
                  <a:pt x="504131" y="15036"/>
                </a:lnTo>
                <a:lnTo>
                  <a:pt x="504131" y="49376"/>
                </a:lnTo>
                <a:close/>
              </a:path>
              <a:path w="528955" h="185420">
                <a:moveTo>
                  <a:pt x="528921" y="91235"/>
                </a:moveTo>
                <a:lnTo>
                  <a:pt x="363112" y="91235"/>
                </a:lnTo>
                <a:lnTo>
                  <a:pt x="363112" y="78637"/>
                </a:lnTo>
                <a:lnTo>
                  <a:pt x="528921" y="78637"/>
                </a:lnTo>
                <a:lnTo>
                  <a:pt x="528921" y="91235"/>
                </a:lnTo>
                <a:close/>
              </a:path>
              <a:path w="528955" h="185420">
                <a:moveTo>
                  <a:pt x="453738" y="109726"/>
                </a:moveTo>
                <a:lnTo>
                  <a:pt x="438498" y="109726"/>
                </a:lnTo>
                <a:lnTo>
                  <a:pt x="438498" y="91235"/>
                </a:lnTo>
                <a:lnTo>
                  <a:pt x="453738" y="91235"/>
                </a:lnTo>
                <a:lnTo>
                  <a:pt x="453738" y="109726"/>
                </a:lnTo>
                <a:close/>
              </a:path>
              <a:path w="528955" h="185420">
                <a:moveTo>
                  <a:pt x="509211" y="185315"/>
                </a:moveTo>
                <a:lnTo>
                  <a:pt x="394201" y="185315"/>
                </a:lnTo>
                <a:lnTo>
                  <a:pt x="388918" y="180032"/>
                </a:lnTo>
                <a:lnTo>
                  <a:pt x="388918" y="141424"/>
                </a:lnTo>
                <a:lnTo>
                  <a:pt x="489094" y="141424"/>
                </a:lnTo>
                <a:lnTo>
                  <a:pt x="489094" y="122324"/>
                </a:lnTo>
                <a:lnTo>
                  <a:pt x="387699" y="122324"/>
                </a:lnTo>
                <a:lnTo>
                  <a:pt x="387699" y="109726"/>
                </a:lnTo>
                <a:lnTo>
                  <a:pt x="503928" y="109726"/>
                </a:lnTo>
                <a:lnTo>
                  <a:pt x="503928" y="153413"/>
                </a:lnTo>
                <a:lnTo>
                  <a:pt x="403752" y="153413"/>
                </a:lnTo>
                <a:lnTo>
                  <a:pt x="403752" y="172514"/>
                </a:lnTo>
                <a:lnTo>
                  <a:pt x="509211" y="172514"/>
                </a:lnTo>
                <a:lnTo>
                  <a:pt x="509211" y="185315"/>
                </a:lnTo>
                <a:close/>
              </a:path>
            </a:pathLst>
          </a:custGeom>
          <a:solidFill>
            <a:srgbClr val="403322">
              <a:alpha val="76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889420" y="7727665"/>
            <a:ext cx="53340" cy="17780"/>
          </a:xfrm>
          <a:custGeom>
            <a:avLst/>
            <a:gdLst/>
            <a:ahLst/>
            <a:cxnLst/>
            <a:rect l="l" t="t" r="r" b="b"/>
            <a:pathLst>
              <a:path w="53340" h="17779">
                <a:moveTo>
                  <a:pt x="0" y="17474"/>
                </a:moveTo>
                <a:lnTo>
                  <a:pt x="0" y="0"/>
                </a:lnTo>
                <a:lnTo>
                  <a:pt x="53034" y="0"/>
                </a:lnTo>
                <a:lnTo>
                  <a:pt x="53034" y="17474"/>
                </a:lnTo>
                <a:lnTo>
                  <a:pt x="0" y="17474"/>
                </a:lnTo>
                <a:close/>
              </a:path>
            </a:pathLst>
          </a:custGeom>
          <a:solidFill>
            <a:srgbClr val="403322">
              <a:alpha val="76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020024" y="7641916"/>
            <a:ext cx="526415" cy="186690"/>
          </a:xfrm>
          <a:custGeom>
            <a:avLst/>
            <a:gdLst/>
            <a:ahLst/>
            <a:cxnLst/>
            <a:rect l="l" t="t" r="r" b="b"/>
            <a:pathLst>
              <a:path w="526415" h="186690">
                <a:moveTo>
                  <a:pt x="133906" y="176781"/>
                </a:moveTo>
                <a:lnTo>
                  <a:pt x="118463" y="176781"/>
                </a:lnTo>
                <a:lnTo>
                  <a:pt x="118463" y="406"/>
                </a:lnTo>
                <a:lnTo>
                  <a:pt x="133906" y="406"/>
                </a:lnTo>
                <a:lnTo>
                  <a:pt x="133906" y="69493"/>
                </a:lnTo>
                <a:lnTo>
                  <a:pt x="163167" y="69493"/>
                </a:lnTo>
                <a:lnTo>
                  <a:pt x="163167" y="82497"/>
                </a:lnTo>
                <a:lnTo>
                  <a:pt x="133906" y="82497"/>
                </a:lnTo>
                <a:lnTo>
                  <a:pt x="133906" y="176781"/>
                </a:lnTo>
                <a:close/>
              </a:path>
              <a:path w="526415" h="186690">
                <a:moveTo>
                  <a:pt x="21538" y="130045"/>
                </a:moveTo>
                <a:lnTo>
                  <a:pt x="0" y="130045"/>
                </a:lnTo>
                <a:lnTo>
                  <a:pt x="0" y="14426"/>
                </a:lnTo>
                <a:lnTo>
                  <a:pt x="81075" y="14426"/>
                </a:lnTo>
                <a:lnTo>
                  <a:pt x="81075" y="27431"/>
                </a:lnTo>
                <a:lnTo>
                  <a:pt x="15442" y="27431"/>
                </a:lnTo>
                <a:lnTo>
                  <a:pt x="15442" y="117244"/>
                </a:lnTo>
                <a:lnTo>
                  <a:pt x="98094" y="117244"/>
                </a:lnTo>
                <a:lnTo>
                  <a:pt x="99160" y="123746"/>
                </a:lnTo>
                <a:lnTo>
                  <a:pt x="80459" y="127388"/>
                </a:lnTo>
                <a:lnTo>
                  <a:pt x="66140" y="129258"/>
                </a:lnTo>
                <a:lnTo>
                  <a:pt x="48925" y="129947"/>
                </a:lnTo>
                <a:lnTo>
                  <a:pt x="21538" y="130045"/>
                </a:lnTo>
                <a:close/>
              </a:path>
              <a:path w="526415" h="186690">
                <a:moveTo>
                  <a:pt x="98094" y="117244"/>
                </a:moveTo>
                <a:lnTo>
                  <a:pt x="21335" y="117244"/>
                </a:lnTo>
                <a:lnTo>
                  <a:pt x="47665" y="117152"/>
                </a:lnTo>
                <a:lnTo>
                  <a:pt x="64337" y="116507"/>
                </a:lnTo>
                <a:lnTo>
                  <a:pt x="78456" y="114758"/>
                </a:lnTo>
                <a:lnTo>
                  <a:pt x="97128" y="111351"/>
                </a:lnTo>
                <a:lnTo>
                  <a:pt x="98094" y="117244"/>
                </a:lnTo>
                <a:close/>
              </a:path>
              <a:path w="526415" h="186690">
                <a:moveTo>
                  <a:pt x="316377" y="105052"/>
                </a:moveTo>
                <a:lnTo>
                  <a:pt x="301137" y="105052"/>
                </a:lnTo>
                <a:lnTo>
                  <a:pt x="301137" y="0"/>
                </a:lnTo>
                <a:lnTo>
                  <a:pt x="316377" y="0"/>
                </a:lnTo>
                <a:lnTo>
                  <a:pt x="316377" y="26212"/>
                </a:lnTo>
                <a:lnTo>
                  <a:pt x="344418" y="26212"/>
                </a:lnTo>
                <a:lnTo>
                  <a:pt x="344418" y="39013"/>
                </a:lnTo>
                <a:lnTo>
                  <a:pt x="316377" y="39013"/>
                </a:lnTo>
                <a:lnTo>
                  <a:pt x="316377" y="65835"/>
                </a:lnTo>
                <a:lnTo>
                  <a:pt x="344418" y="65835"/>
                </a:lnTo>
                <a:lnTo>
                  <a:pt x="344418" y="78637"/>
                </a:lnTo>
                <a:lnTo>
                  <a:pt x="316377" y="78637"/>
                </a:lnTo>
                <a:lnTo>
                  <a:pt x="316377" y="105052"/>
                </a:lnTo>
                <a:close/>
              </a:path>
              <a:path w="526415" h="186690">
                <a:moveTo>
                  <a:pt x="234489" y="93673"/>
                </a:moveTo>
                <a:lnTo>
                  <a:pt x="207667" y="93673"/>
                </a:lnTo>
                <a:lnTo>
                  <a:pt x="186737" y="83107"/>
                </a:lnTo>
                <a:lnTo>
                  <a:pt x="174952" y="63194"/>
                </a:lnTo>
                <a:lnTo>
                  <a:pt x="174952" y="36372"/>
                </a:lnTo>
                <a:lnTo>
                  <a:pt x="186737" y="16458"/>
                </a:lnTo>
                <a:lnTo>
                  <a:pt x="207667" y="5892"/>
                </a:lnTo>
                <a:lnTo>
                  <a:pt x="234489" y="5892"/>
                </a:lnTo>
                <a:lnTo>
                  <a:pt x="255215" y="16458"/>
                </a:lnTo>
                <a:lnTo>
                  <a:pt x="256417" y="18490"/>
                </a:lnTo>
                <a:lnTo>
                  <a:pt x="207667" y="18490"/>
                </a:lnTo>
                <a:lnTo>
                  <a:pt x="191208" y="33527"/>
                </a:lnTo>
                <a:lnTo>
                  <a:pt x="191208" y="66038"/>
                </a:lnTo>
                <a:lnTo>
                  <a:pt x="207667" y="81075"/>
                </a:lnTo>
                <a:lnTo>
                  <a:pt x="256417" y="81075"/>
                </a:lnTo>
                <a:lnTo>
                  <a:pt x="255215" y="83107"/>
                </a:lnTo>
                <a:lnTo>
                  <a:pt x="234489" y="93673"/>
                </a:lnTo>
                <a:close/>
              </a:path>
              <a:path w="526415" h="186690">
                <a:moveTo>
                  <a:pt x="256417" y="81075"/>
                </a:moveTo>
                <a:lnTo>
                  <a:pt x="234285" y="81075"/>
                </a:lnTo>
                <a:lnTo>
                  <a:pt x="250744" y="66038"/>
                </a:lnTo>
                <a:lnTo>
                  <a:pt x="250744" y="33527"/>
                </a:lnTo>
                <a:lnTo>
                  <a:pt x="234285" y="18490"/>
                </a:lnTo>
                <a:lnTo>
                  <a:pt x="256417" y="18490"/>
                </a:lnTo>
                <a:lnTo>
                  <a:pt x="267000" y="36372"/>
                </a:lnTo>
                <a:lnTo>
                  <a:pt x="267000" y="63194"/>
                </a:lnTo>
                <a:lnTo>
                  <a:pt x="256417" y="81075"/>
                </a:lnTo>
                <a:close/>
              </a:path>
              <a:path w="526415" h="186690">
                <a:moveTo>
                  <a:pt x="261717" y="186331"/>
                </a:moveTo>
                <a:lnTo>
                  <a:pt x="218233" y="176171"/>
                </a:lnTo>
                <a:lnTo>
                  <a:pt x="205431" y="158493"/>
                </a:lnTo>
                <a:lnTo>
                  <a:pt x="205431" y="136141"/>
                </a:lnTo>
                <a:lnTo>
                  <a:pt x="238557" y="110447"/>
                </a:lnTo>
                <a:lnTo>
                  <a:pt x="261717" y="108303"/>
                </a:lnTo>
                <a:lnTo>
                  <a:pt x="272486" y="108383"/>
                </a:lnTo>
                <a:lnTo>
                  <a:pt x="306939" y="120902"/>
                </a:lnTo>
                <a:lnTo>
                  <a:pt x="261717" y="120902"/>
                </a:lnTo>
                <a:lnTo>
                  <a:pt x="250049" y="121014"/>
                </a:lnTo>
                <a:lnTo>
                  <a:pt x="243048" y="121803"/>
                </a:lnTo>
                <a:lnTo>
                  <a:pt x="237914" y="123945"/>
                </a:lnTo>
                <a:lnTo>
                  <a:pt x="231847" y="128115"/>
                </a:lnTo>
                <a:lnTo>
                  <a:pt x="221890" y="135329"/>
                </a:lnTo>
                <a:lnTo>
                  <a:pt x="221890" y="159509"/>
                </a:lnTo>
                <a:lnTo>
                  <a:pt x="306794" y="173936"/>
                </a:lnTo>
                <a:lnTo>
                  <a:pt x="305201" y="176171"/>
                </a:lnTo>
                <a:lnTo>
                  <a:pt x="292603" y="181251"/>
                </a:lnTo>
                <a:lnTo>
                  <a:pt x="285034" y="184188"/>
                </a:lnTo>
                <a:lnTo>
                  <a:pt x="279294" y="185696"/>
                </a:lnTo>
                <a:lnTo>
                  <a:pt x="272486" y="186252"/>
                </a:lnTo>
                <a:lnTo>
                  <a:pt x="261717" y="186331"/>
                </a:lnTo>
                <a:close/>
              </a:path>
              <a:path w="526415" h="186690">
                <a:moveTo>
                  <a:pt x="306794" y="173936"/>
                </a:moveTo>
                <a:lnTo>
                  <a:pt x="261717" y="173936"/>
                </a:lnTo>
                <a:lnTo>
                  <a:pt x="273501" y="173823"/>
                </a:lnTo>
                <a:lnTo>
                  <a:pt x="280551" y="173034"/>
                </a:lnTo>
                <a:lnTo>
                  <a:pt x="285677" y="170893"/>
                </a:lnTo>
                <a:lnTo>
                  <a:pt x="291689" y="166723"/>
                </a:lnTo>
                <a:lnTo>
                  <a:pt x="301544" y="159509"/>
                </a:lnTo>
                <a:lnTo>
                  <a:pt x="301544" y="135125"/>
                </a:lnTo>
                <a:lnTo>
                  <a:pt x="261717" y="120902"/>
                </a:lnTo>
                <a:lnTo>
                  <a:pt x="306939" y="120902"/>
                </a:lnTo>
                <a:lnTo>
                  <a:pt x="317799" y="136141"/>
                </a:lnTo>
                <a:lnTo>
                  <a:pt x="317799" y="158493"/>
                </a:lnTo>
                <a:lnTo>
                  <a:pt x="306794" y="173936"/>
                </a:lnTo>
                <a:close/>
              </a:path>
              <a:path w="526415" h="186690">
                <a:moveTo>
                  <a:pt x="497629" y="135938"/>
                </a:moveTo>
                <a:lnTo>
                  <a:pt x="482186" y="135938"/>
                </a:lnTo>
                <a:lnTo>
                  <a:pt x="482186" y="0"/>
                </a:lnTo>
                <a:lnTo>
                  <a:pt x="497629" y="0"/>
                </a:lnTo>
                <a:lnTo>
                  <a:pt x="497629" y="60349"/>
                </a:lnTo>
                <a:lnTo>
                  <a:pt x="525873" y="60349"/>
                </a:lnTo>
                <a:lnTo>
                  <a:pt x="525873" y="73354"/>
                </a:lnTo>
                <a:lnTo>
                  <a:pt x="497629" y="73354"/>
                </a:lnTo>
                <a:lnTo>
                  <a:pt x="497629" y="135938"/>
                </a:lnTo>
                <a:close/>
              </a:path>
              <a:path w="526415" h="186690">
                <a:moveTo>
                  <a:pt x="435654" y="18490"/>
                </a:moveTo>
                <a:lnTo>
                  <a:pt x="381400" y="18490"/>
                </a:lnTo>
                <a:lnTo>
                  <a:pt x="381400" y="5486"/>
                </a:lnTo>
                <a:lnTo>
                  <a:pt x="435654" y="5486"/>
                </a:lnTo>
                <a:lnTo>
                  <a:pt x="435654" y="18490"/>
                </a:lnTo>
                <a:close/>
              </a:path>
              <a:path w="526415" h="186690">
                <a:moveTo>
                  <a:pt x="461866" y="52831"/>
                </a:moveTo>
                <a:lnTo>
                  <a:pt x="351733" y="52831"/>
                </a:lnTo>
                <a:lnTo>
                  <a:pt x="351733" y="40029"/>
                </a:lnTo>
                <a:lnTo>
                  <a:pt x="461866" y="40029"/>
                </a:lnTo>
                <a:lnTo>
                  <a:pt x="461866" y="52831"/>
                </a:lnTo>
                <a:close/>
              </a:path>
              <a:path w="526415" h="186690">
                <a:moveTo>
                  <a:pt x="419804" y="114806"/>
                </a:moveTo>
                <a:lnTo>
                  <a:pt x="394608" y="114806"/>
                </a:lnTo>
                <a:lnTo>
                  <a:pt x="375507" y="106271"/>
                </a:lnTo>
                <a:lnTo>
                  <a:pt x="365144" y="91235"/>
                </a:lnTo>
                <a:lnTo>
                  <a:pt x="365144" y="72134"/>
                </a:lnTo>
                <a:lnTo>
                  <a:pt x="374288" y="57707"/>
                </a:lnTo>
                <a:lnTo>
                  <a:pt x="383432" y="53847"/>
                </a:lnTo>
                <a:lnTo>
                  <a:pt x="383432" y="52831"/>
                </a:lnTo>
                <a:lnTo>
                  <a:pt x="430980" y="52831"/>
                </a:lnTo>
                <a:lnTo>
                  <a:pt x="430980" y="53847"/>
                </a:lnTo>
                <a:lnTo>
                  <a:pt x="432424" y="54456"/>
                </a:lnTo>
                <a:lnTo>
                  <a:pt x="393998" y="54456"/>
                </a:lnTo>
                <a:lnTo>
                  <a:pt x="379774" y="66851"/>
                </a:lnTo>
                <a:lnTo>
                  <a:pt x="379774" y="89406"/>
                </a:lnTo>
                <a:lnTo>
                  <a:pt x="394201" y="101801"/>
                </a:lnTo>
                <a:lnTo>
                  <a:pt x="441986" y="101801"/>
                </a:lnTo>
                <a:lnTo>
                  <a:pt x="438905" y="106271"/>
                </a:lnTo>
                <a:lnTo>
                  <a:pt x="419804" y="114806"/>
                </a:lnTo>
                <a:close/>
              </a:path>
              <a:path w="526415" h="186690">
                <a:moveTo>
                  <a:pt x="441986" y="101801"/>
                </a:moveTo>
                <a:lnTo>
                  <a:pt x="420414" y="101801"/>
                </a:lnTo>
                <a:lnTo>
                  <a:pt x="434841" y="89406"/>
                </a:lnTo>
                <a:lnTo>
                  <a:pt x="434841" y="67054"/>
                </a:lnTo>
                <a:lnTo>
                  <a:pt x="420617" y="54456"/>
                </a:lnTo>
                <a:lnTo>
                  <a:pt x="432424" y="54456"/>
                </a:lnTo>
                <a:lnTo>
                  <a:pt x="440124" y="57707"/>
                </a:lnTo>
                <a:lnTo>
                  <a:pt x="449268" y="72134"/>
                </a:lnTo>
                <a:lnTo>
                  <a:pt x="449268" y="91235"/>
                </a:lnTo>
                <a:lnTo>
                  <a:pt x="441986" y="101801"/>
                </a:lnTo>
                <a:close/>
              </a:path>
              <a:path w="526415" h="186690">
                <a:moveTo>
                  <a:pt x="501692" y="181251"/>
                </a:moveTo>
                <a:lnTo>
                  <a:pt x="392169" y="181251"/>
                </a:lnTo>
                <a:lnTo>
                  <a:pt x="386886" y="175968"/>
                </a:lnTo>
                <a:lnTo>
                  <a:pt x="386886" y="130249"/>
                </a:lnTo>
                <a:lnTo>
                  <a:pt x="402329" y="130249"/>
                </a:lnTo>
                <a:lnTo>
                  <a:pt x="402329" y="168450"/>
                </a:lnTo>
                <a:lnTo>
                  <a:pt x="501692" y="168450"/>
                </a:lnTo>
                <a:lnTo>
                  <a:pt x="501692" y="181251"/>
                </a:lnTo>
                <a:close/>
              </a:path>
            </a:pathLst>
          </a:custGeom>
          <a:solidFill>
            <a:srgbClr val="403322">
              <a:alpha val="76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602001" y="7641916"/>
            <a:ext cx="697230" cy="177165"/>
          </a:xfrm>
          <a:custGeom>
            <a:avLst/>
            <a:gdLst/>
            <a:ahLst/>
            <a:cxnLst/>
            <a:rect l="l" t="t" r="r" b="b"/>
            <a:pathLst>
              <a:path w="697230" h="177165">
                <a:moveTo>
                  <a:pt x="143660" y="176781"/>
                </a:moveTo>
                <a:lnTo>
                  <a:pt x="128217" y="176781"/>
                </a:lnTo>
                <a:lnTo>
                  <a:pt x="128217" y="406"/>
                </a:lnTo>
                <a:lnTo>
                  <a:pt x="143660" y="406"/>
                </a:lnTo>
                <a:lnTo>
                  <a:pt x="143660" y="69493"/>
                </a:lnTo>
                <a:lnTo>
                  <a:pt x="172920" y="69493"/>
                </a:lnTo>
                <a:lnTo>
                  <a:pt x="172920" y="82497"/>
                </a:lnTo>
                <a:lnTo>
                  <a:pt x="143660" y="82497"/>
                </a:lnTo>
                <a:lnTo>
                  <a:pt x="143660" y="176781"/>
                </a:lnTo>
                <a:close/>
              </a:path>
              <a:path w="697230" h="177165">
                <a:moveTo>
                  <a:pt x="11785" y="137157"/>
                </a:moveTo>
                <a:lnTo>
                  <a:pt x="0" y="127201"/>
                </a:lnTo>
                <a:lnTo>
                  <a:pt x="10367" y="115347"/>
                </a:lnTo>
                <a:lnTo>
                  <a:pt x="16649" y="107808"/>
                </a:lnTo>
                <a:lnTo>
                  <a:pt x="38185" y="72571"/>
                </a:lnTo>
                <a:lnTo>
                  <a:pt x="44906" y="11785"/>
                </a:lnTo>
                <a:lnTo>
                  <a:pt x="60552" y="11785"/>
                </a:lnTo>
                <a:lnTo>
                  <a:pt x="60441" y="44969"/>
                </a:lnTo>
                <a:lnTo>
                  <a:pt x="59663" y="54304"/>
                </a:lnTo>
                <a:lnTo>
                  <a:pt x="57552" y="62800"/>
                </a:lnTo>
                <a:lnTo>
                  <a:pt x="53440" y="74573"/>
                </a:lnTo>
                <a:lnTo>
                  <a:pt x="54456" y="75182"/>
                </a:lnTo>
                <a:lnTo>
                  <a:pt x="67668" y="75182"/>
                </a:lnTo>
                <a:lnTo>
                  <a:pt x="72264" y="81075"/>
                </a:lnTo>
                <a:lnTo>
                  <a:pt x="51205" y="81075"/>
                </a:lnTo>
                <a:lnTo>
                  <a:pt x="50189" y="82294"/>
                </a:lnTo>
                <a:lnTo>
                  <a:pt x="26237" y="119771"/>
                </a:lnTo>
                <a:lnTo>
                  <a:pt x="20735" y="126507"/>
                </a:lnTo>
                <a:lnTo>
                  <a:pt x="11785" y="137157"/>
                </a:lnTo>
                <a:close/>
              </a:path>
              <a:path w="697230" h="177165">
                <a:moveTo>
                  <a:pt x="67668" y="75182"/>
                </a:moveTo>
                <a:lnTo>
                  <a:pt x="54456" y="75182"/>
                </a:lnTo>
                <a:lnTo>
                  <a:pt x="57504" y="72744"/>
                </a:lnTo>
                <a:lnTo>
                  <a:pt x="59739" y="71118"/>
                </a:lnTo>
                <a:lnTo>
                  <a:pt x="64413" y="71118"/>
                </a:lnTo>
                <a:lnTo>
                  <a:pt x="66242" y="73354"/>
                </a:lnTo>
                <a:lnTo>
                  <a:pt x="67668" y="75182"/>
                </a:lnTo>
                <a:close/>
              </a:path>
              <a:path w="697230" h="177165">
                <a:moveTo>
                  <a:pt x="94080" y="134516"/>
                </a:moveTo>
                <a:lnTo>
                  <a:pt x="54253" y="82294"/>
                </a:lnTo>
                <a:lnTo>
                  <a:pt x="53643" y="81075"/>
                </a:lnTo>
                <a:lnTo>
                  <a:pt x="72264" y="81075"/>
                </a:lnTo>
                <a:lnTo>
                  <a:pt x="105865" y="124153"/>
                </a:lnTo>
                <a:lnTo>
                  <a:pt x="94080" y="134516"/>
                </a:lnTo>
                <a:close/>
              </a:path>
              <a:path w="697230" h="177165">
                <a:moveTo>
                  <a:pt x="334258" y="176374"/>
                </a:moveTo>
                <a:lnTo>
                  <a:pt x="318815" y="176374"/>
                </a:lnTo>
                <a:lnTo>
                  <a:pt x="318815" y="0"/>
                </a:lnTo>
                <a:lnTo>
                  <a:pt x="334258" y="0"/>
                </a:lnTo>
                <a:lnTo>
                  <a:pt x="334258" y="176374"/>
                </a:lnTo>
                <a:close/>
              </a:path>
              <a:path w="697230" h="177165">
                <a:moveTo>
                  <a:pt x="236114" y="131468"/>
                </a:moveTo>
                <a:lnTo>
                  <a:pt x="193892" y="106954"/>
                </a:lnTo>
                <a:lnTo>
                  <a:pt x="188456" y="63397"/>
                </a:lnTo>
                <a:lnTo>
                  <a:pt x="188568" y="53932"/>
                </a:lnTo>
                <a:lnTo>
                  <a:pt x="209383" y="17605"/>
                </a:lnTo>
                <a:lnTo>
                  <a:pt x="236114" y="11175"/>
                </a:lnTo>
                <a:lnTo>
                  <a:pt x="248654" y="11413"/>
                </a:lnTo>
                <a:lnTo>
                  <a:pt x="256421" y="13080"/>
                </a:lnTo>
                <a:lnTo>
                  <a:pt x="262646" y="17605"/>
                </a:lnTo>
                <a:lnTo>
                  <a:pt x="268549" y="24180"/>
                </a:lnTo>
                <a:lnTo>
                  <a:pt x="222094" y="24180"/>
                </a:lnTo>
                <a:lnTo>
                  <a:pt x="213375" y="34340"/>
                </a:lnTo>
                <a:lnTo>
                  <a:pt x="208465" y="40352"/>
                </a:lnTo>
                <a:lnTo>
                  <a:pt x="205901" y="45427"/>
                </a:lnTo>
                <a:lnTo>
                  <a:pt x="204957" y="52197"/>
                </a:lnTo>
                <a:lnTo>
                  <a:pt x="204936" y="53932"/>
                </a:lnTo>
                <a:lnTo>
                  <a:pt x="204957" y="90446"/>
                </a:lnTo>
                <a:lnTo>
                  <a:pt x="205901" y="97216"/>
                </a:lnTo>
                <a:lnTo>
                  <a:pt x="208465" y="102292"/>
                </a:lnTo>
                <a:lnTo>
                  <a:pt x="213458" y="108405"/>
                </a:lnTo>
                <a:lnTo>
                  <a:pt x="222094" y="118463"/>
                </a:lnTo>
                <a:lnTo>
                  <a:pt x="269687" y="118463"/>
                </a:lnTo>
                <a:lnTo>
                  <a:pt x="267022" y="120835"/>
                </a:lnTo>
                <a:lnTo>
                  <a:pt x="260701" y="124864"/>
                </a:lnTo>
                <a:lnTo>
                  <a:pt x="254259" y="128682"/>
                </a:lnTo>
                <a:lnTo>
                  <a:pt x="249551" y="130642"/>
                </a:lnTo>
                <a:lnTo>
                  <a:pt x="244271" y="131365"/>
                </a:lnTo>
                <a:lnTo>
                  <a:pt x="236114" y="131468"/>
                </a:lnTo>
                <a:close/>
              </a:path>
              <a:path w="697230" h="177165">
                <a:moveTo>
                  <a:pt x="269687" y="118463"/>
                </a:moveTo>
                <a:lnTo>
                  <a:pt x="249932" y="118463"/>
                </a:lnTo>
                <a:lnTo>
                  <a:pt x="258567" y="108303"/>
                </a:lnTo>
                <a:lnTo>
                  <a:pt x="263560" y="102134"/>
                </a:lnTo>
                <a:lnTo>
                  <a:pt x="266124" y="97051"/>
                </a:lnTo>
                <a:lnTo>
                  <a:pt x="267052" y="90446"/>
                </a:lnTo>
                <a:lnTo>
                  <a:pt x="267088" y="53932"/>
                </a:lnTo>
                <a:lnTo>
                  <a:pt x="267052" y="52197"/>
                </a:lnTo>
                <a:lnTo>
                  <a:pt x="266124" y="45592"/>
                </a:lnTo>
                <a:lnTo>
                  <a:pt x="263560" y="40509"/>
                </a:lnTo>
                <a:lnTo>
                  <a:pt x="258481" y="34238"/>
                </a:lnTo>
                <a:lnTo>
                  <a:pt x="249932" y="24180"/>
                </a:lnTo>
                <a:lnTo>
                  <a:pt x="268549" y="24180"/>
                </a:lnTo>
                <a:lnTo>
                  <a:pt x="283569" y="63397"/>
                </a:lnTo>
                <a:lnTo>
                  <a:pt x="283567" y="83045"/>
                </a:lnTo>
                <a:lnTo>
                  <a:pt x="270886" y="117396"/>
                </a:lnTo>
                <a:lnTo>
                  <a:pt x="269687" y="118463"/>
                </a:lnTo>
                <a:close/>
              </a:path>
              <a:path w="697230" h="177165">
                <a:moveTo>
                  <a:pt x="511649" y="25805"/>
                </a:moveTo>
                <a:lnTo>
                  <a:pt x="383026" y="25805"/>
                </a:lnTo>
                <a:lnTo>
                  <a:pt x="383026" y="12801"/>
                </a:lnTo>
                <a:lnTo>
                  <a:pt x="511649" y="12801"/>
                </a:lnTo>
                <a:lnTo>
                  <a:pt x="511649" y="25805"/>
                </a:lnTo>
                <a:close/>
              </a:path>
              <a:path w="697230" h="177165">
                <a:moveTo>
                  <a:pt x="383026" y="103223"/>
                </a:moveTo>
                <a:lnTo>
                  <a:pt x="374694" y="91641"/>
                </a:lnTo>
                <a:lnTo>
                  <a:pt x="389596" y="84317"/>
                </a:lnTo>
                <a:lnTo>
                  <a:pt x="398659" y="79526"/>
                </a:lnTo>
                <a:lnTo>
                  <a:pt x="430115" y="54842"/>
                </a:lnTo>
                <a:lnTo>
                  <a:pt x="439514" y="25805"/>
                </a:lnTo>
                <a:lnTo>
                  <a:pt x="455364" y="25805"/>
                </a:lnTo>
                <a:lnTo>
                  <a:pt x="455364" y="35965"/>
                </a:lnTo>
                <a:lnTo>
                  <a:pt x="450893" y="52221"/>
                </a:lnTo>
                <a:lnTo>
                  <a:pt x="445610" y="59536"/>
                </a:lnTo>
                <a:lnTo>
                  <a:pt x="446220" y="59943"/>
                </a:lnTo>
                <a:lnTo>
                  <a:pt x="467256" y="59943"/>
                </a:lnTo>
                <a:lnTo>
                  <a:pt x="474609" y="64210"/>
                </a:lnTo>
                <a:lnTo>
                  <a:pt x="442765" y="64210"/>
                </a:lnTo>
                <a:lnTo>
                  <a:pt x="440937" y="65429"/>
                </a:lnTo>
                <a:lnTo>
                  <a:pt x="410343" y="88765"/>
                </a:lnTo>
                <a:lnTo>
                  <a:pt x="395814" y="96855"/>
                </a:lnTo>
                <a:lnTo>
                  <a:pt x="383026" y="103223"/>
                </a:lnTo>
                <a:close/>
              </a:path>
              <a:path w="697230" h="177165">
                <a:moveTo>
                  <a:pt x="467256" y="59943"/>
                </a:moveTo>
                <a:lnTo>
                  <a:pt x="446220" y="59943"/>
                </a:lnTo>
                <a:lnTo>
                  <a:pt x="450080" y="56895"/>
                </a:lnTo>
                <a:lnTo>
                  <a:pt x="453128" y="54456"/>
                </a:lnTo>
                <a:lnTo>
                  <a:pt x="457802" y="54456"/>
                </a:lnTo>
                <a:lnTo>
                  <a:pt x="467256" y="59943"/>
                </a:lnTo>
                <a:close/>
              </a:path>
              <a:path w="697230" h="177165">
                <a:moveTo>
                  <a:pt x="511040" y="102411"/>
                </a:moveTo>
                <a:lnTo>
                  <a:pt x="449877" y="65835"/>
                </a:lnTo>
                <a:lnTo>
                  <a:pt x="447033" y="64210"/>
                </a:lnTo>
                <a:lnTo>
                  <a:pt x="474609" y="64210"/>
                </a:lnTo>
                <a:lnTo>
                  <a:pt x="519777" y="90422"/>
                </a:lnTo>
                <a:lnTo>
                  <a:pt x="511040" y="102411"/>
                </a:lnTo>
                <a:close/>
              </a:path>
              <a:path w="697230" h="177165">
                <a:moveTo>
                  <a:pt x="530140" y="156258"/>
                </a:moveTo>
                <a:lnTo>
                  <a:pt x="364331" y="156258"/>
                </a:lnTo>
                <a:lnTo>
                  <a:pt x="364331" y="143050"/>
                </a:lnTo>
                <a:lnTo>
                  <a:pt x="530140" y="143050"/>
                </a:lnTo>
                <a:lnTo>
                  <a:pt x="530140" y="156258"/>
                </a:lnTo>
                <a:close/>
              </a:path>
              <a:path w="697230" h="177165">
                <a:moveTo>
                  <a:pt x="696965" y="176374"/>
                </a:moveTo>
                <a:lnTo>
                  <a:pt x="681725" y="176374"/>
                </a:lnTo>
                <a:lnTo>
                  <a:pt x="681725" y="0"/>
                </a:lnTo>
                <a:lnTo>
                  <a:pt x="696965" y="0"/>
                </a:lnTo>
                <a:lnTo>
                  <a:pt x="696965" y="176374"/>
                </a:lnTo>
                <a:close/>
              </a:path>
              <a:path w="697230" h="177165">
                <a:moveTo>
                  <a:pt x="617108" y="94892"/>
                </a:moveTo>
                <a:lnTo>
                  <a:pt x="589474" y="94892"/>
                </a:lnTo>
                <a:lnTo>
                  <a:pt x="567528" y="84529"/>
                </a:lnTo>
                <a:lnTo>
                  <a:pt x="554930" y="65429"/>
                </a:lnTo>
                <a:lnTo>
                  <a:pt x="554930" y="40232"/>
                </a:lnTo>
                <a:lnTo>
                  <a:pt x="567528" y="20929"/>
                </a:lnTo>
                <a:lnTo>
                  <a:pt x="589474" y="10566"/>
                </a:lnTo>
                <a:lnTo>
                  <a:pt x="617108" y="10566"/>
                </a:lnTo>
                <a:lnTo>
                  <a:pt x="639054" y="20929"/>
                </a:lnTo>
                <a:lnTo>
                  <a:pt x="640512" y="23164"/>
                </a:lnTo>
                <a:lnTo>
                  <a:pt x="589067" y="23164"/>
                </a:lnTo>
                <a:lnTo>
                  <a:pt x="571186" y="38201"/>
                </a:lnTo>
                <a:lnTo>
                  <a:pt x="571186" y="67461"/>
                </a:lnTo>
                <a:lnTo>
                  <a:pt x="589067" y="82497"/>
                </a:lnTo>
                <a:lnTo>
                  <a:pt x="640394" y="82497"/>
                </a:lnTo>
                <a:lnTo>
                  <a:pt x="639054" y="84529"/>
                </a:lnTo>
                <a:lnTo>
                  <a:pt x="617108" y="94892"/>
                </a:lnTo>
                <a:close/>
              </a:path>
              <a:path w="697230" h="177165">
                <a:moveTo>
                  <a:pt x="640394" y="82497"/>
                </a:moveTo>
                <a:lnTo>
                  <a:pt x="617515" y="82497"/>
                </a:lnTo>
                <a:lnTo>
                  <a:pt x="635396" y="67461"/>
                </a:lnTo>
                <a:lnTo>
                  <a:pt x="635396" y="38201"/>
                </a:lnTo>
                <a:lnTo>
                  <a:pt x="617515" y="23164"/>
                </a:lnTo>
                <a:lnTo>
                  <a:pt x="640512" y="23164"/>
                </a:lnTo>
                <a:lnTo>
                  <a:pt x="651652" y="40232"/>
                </a:lnTo>
                <a:lnTo>
                  <a:pt x="651652" y="65429"/>
                </a:lnTo>
                <a:lnTo>
                  <a:pt x="640394" y="82497"/>
                </a:lnTo>
                <a:close/>
              </a:path>
              <a:path w="697230" h="177165">
                <a:moveTo>
                  <a:pt x="547818" y="139393"/>
                </a:moveTo>
                <a:lnTo>
                  <a:pt x="546396" y="126185"/>
                </a:lnTo>
                <a:lnTo>
                  <a:pt x="566868" y="126159"/>
                </a:lnTo>
                <a:lnTo>
                  <a:pt x="580634" y="125982"/>
                </a:lnTo>
                <a:lnTo>
                  <a:pt x="631954" y="123565"/>
                </a:lnTo>
                <a:lnTo>
                  <a:pt x="667501" y="119479"/>
                </a:lnTo>
                <a:lnTo>
                  <a:pt x="669127" y="131874"/>
                </a:lnTo>
                <a:lnTo>
                  <a:pt x="594809" y="138578"/>
                </a:lnTo>
                <a:lnTo>
                  <a:pt x="567939" y="139362"/>
                </a:lnTo>
                <a:lnTo>
                  <a:pt x="547818" y="139393"/>
                </a:lnTo>
                <a:close/>
              </a:path>
            </a:pathLst>
          </a:custGeom>
          <a:solidFill>
            <a:srgbClr val="403322">
              <a:alpha val="76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382103" y="7641916"/>
            <a:ext cx="1253490" cy="185420"/>
          </a:xfrm>
          <a:custGeom>
            <a:avLst/>
            <a:gdLst/>
            <a:ahLst/>
            <a:cxnLst/>
            <a:rect l="l" t="t" r="r" b="b"/>
            <a:pathLst>
              <a:path w="1253489" h="185420">
                <a:moveTo>
                  <a:pt x="145801" y="176374"/>
                </a:moveTo>
                <a:lnTo>
                  <a:pt x="130359" y="176374"/>
                </a:lnTo>
                <a:lnTo>
                  <a:pt x="130359" y="0"/>
                </a:lnTo>
                <a:lnTo>
                  <a:pt x="145801" y="0"/>
                </a:lnTo>
                <a:lnTo>
                  <a:pt x="145801" y="176374"/>
                </a:lnTo>
                <a:close/>
              </a:path>
              <a:path w="1253489" h="185420">
                <a:moveTo>
                  <a:pt x="47657" y="131468"/>
                </a:moveTo>
                <a:lnTo>
                  <a:pt x="5435" y="106954"/>
                </a:lnTo>
                <a:lnTo>
                  <a:pt x="0" y="63397"/>
                </a:lnTo>
                <a:lnTo>
                  <a:pt x="111" y="53932"/>
                </a:lnTo>
                <a:lnTo>
                  <a:pt x="20926" y="17605"/>
                </a:lnTo>
                <a:lnTo>
                  <a:pt x="47657" y="11175"/>
                </a:lnTo>
                <a:lnTo>
                  <a:pt x="60197" y="11413"/>
                </a:lnTo>
                <a:lnTo>
                  <a:pt x="67964" y="13080"/>
                </a:lnTo>
                <a:lnTo>
                  <a:pt x="74189" y="17605"/>
                </a:lnTo>
                <a:lnTo>
                  <a:pt x="80092" y="24180"/>
                </a:lnTo>
                <a:lnTo>
                  <a:pt x="33637" y="24180"/>
                </a:lnTo>
                <a:lnTo>
                  <a:pt x="24918" y="34340"/>
                </a:lnTo>
                <a:lnTo>
                  <a:pt x="20008" y="40352"/>
                </a:lnTo>
                <a:lnTo>
                  <a:pt x="17445" y="45427"/>
                </a:lnTo>
                <a:lnTo>
                  <a:pt x="16500" y="52197"/>
                </a:lnTo>
                <a:lnTo>
                  <a:pt x="16479" y="53932"/>
                </a:lnTo>
                <a:lnTo>
                  <a:pt x="16500" y="90446"/>
                </a:lnTo>
                <a:lnTo>
                  <a:pt x="17445" y="97216"/>
                </a:lnTo>
                <a:lnTo>
                  <a:pt x="20008" y="102292"/>
                </a:lnTo>
                <a:lnTo>
                  <a:pt x="25001" y="108405"/>
                </a:lnTo>
                <a:lnTo>
                  <a:pt x="33637" y="118463"/>
                </a:lnTo>
                <a:lnTo>
                  <a:pt x="81231" y="118463"/>
                </a:lnTo>
                <a:lnTo>
                  <a:pt x="78566" y="120835"/>
                </a:lnTo>
                <a:lnTo>
                  <a:pt x="72244" y="124864"/>
                </a:lnTo>
                <a:lnTo>
                  <a:pt x="65802" y="128682"/>
                </a:lnTo>
                <a:lnTo>
                  <a:pt x="61094" y="130642"/>
                </a:lnTo>
                <a:lnTo>
                  <a:pt x="55814" y="131365"/>
                </a:lnTo>
                <a:lnTo>
                  <a:pt x="47657" y="131468"/>
                </a:lnTo>
                <a:close/>
              </a:path>
              <a:path w="1253489" h="185420">
                <a:moveTo>
                  <a:pt x="81231" y="118463"/>
                </a:moveTo>
                <a:lnTo>
                  <a:pt x="61475" y="118463"/>
                </a:lnTo>
                <a:lnTo>
                  <a:pt x="70111" y="108303"/>
                </a:lnTo>
                <a:lnTo>
                  <a:pt x="75103" y="102134"/>
                </a:lnTo>
                <a:lnTo>
                  <a:pt x="77667" y="97051"/>
                </a:lnTo>
                <a:lnTo>
                  <a:pt x="78595" y="90446"/>
                </a:lnTo>
                <a:lnTo>
                  <a:pt x="78631" y="53932"/>
                </a:lnTo>
                <a:lnTo>
                  <a:pt x="78595" y="52197"/>
                </a:lnTo>
                <a:lnTo>
                  <a:pt x="77667" y="45592"/>
                </a:lnTo>
                <a:lnTo>
                  <a:pt x="75103" y="40509"/>
                </a:lnTo>
                <a:lnTo>
                  <a:pt x="70024" y="34238"/>
                </a:lnTo>
                <a:lnTo>
                  <a:pt x="61475" y="24180"/>
                </a:lnTo>
                <a:lnTo>
                  <a:pt x="80092" y="24180"/>
                </a:lnTo>
                <a:lnTo>
                  <a:pt x="95112" y="63397"/>
                </a:lnTo>
                <a:lnTo>
                  <a:pt x="95110" y="83045"/>
                </a:lnTo>
                <a:lnTo>
                  <a:pt x="82429" y="117396"/>
                </a:lnTo>
                <a:lnTo>
                  <a:pt x="81231" y="118463"/>
                </a:lnTo>
                <a:close/>
              </a:path>
              <a:path w="1253489" h="185420">
                <a:moveTo>
                  <a:pt x="327053" y="176374"/>
                </a:moveTo>
                <a:lnTo>
                  <a:pt x="311610" y="176374"/>
                </a:lnTo>
                <a:lnTo>
                  <a:pt x="311610" y="0"/>
                </a:lnTo>
                <a:lnTo>
                  <a:pt x="327053" y="0"/>
                </a:lnTo>
                <a:lnTo>
                  <a:pt x="327053" y="176374"/>
                </a:lnTo>
                <a:close/>
              </a:path>
              <a:path w="1253489" h="185420">
                <a:moveTo>
                  <a:pt x="270971" y="127201"/>
                </a:moveTo>
                <a:lnTo>
                  <a:pt x="186238" y="127201"/>
                </a:lnTo>
                <a:lnTo>
                  <a:pt x="186238" y="14020"/>
                </a:lnTo>
                <a:lnTo>
                  <a:pt x="270971" y="14020"/>
                </a:lnTo>
                <a:lnTo>
                  <a:pt x="270971" y="26821"/>
                </a:lnTo>
                <a:lnTo>
                  <a:pt x="201274" y="26821"/>
                </a:lnTo>
                <a:lnTo>
                  <a:pt x="201274" y="114399"/>
                </a:lnTo>
                <a:lnTo>
                  <a:pt x="270971" y="114399"/>
                </a:lnTo>
                <a:lnTo>
                  <a:pt x="270971" y="127201"/>
                </a:lnTo>
                <a:close/>
              </a:path>
              <a:path w="1253489" h="185420">
                <a:moveTo>
                  <a:pt x="270971" y="114399"/>
                </a:moveTo>
                <a:lnTo>
                  <a:pt x="255731" y="114399"/>
                </a:lnTo>
                <a:lnTo>
                  <a:pt x="255731" y="26821"/>
                </a:lnTo>
                <a:lnTo>
                  <a:pt x="270971" y="26821"/>
                </a:lnTo>
                <a:lnTo>
                  <a:pt x="270971" y="114399"/>
                </a:lnTo>
                <a:close/>
              </a:path>
              <a:path w="1253489" h="185420">
                <a:moveTo>
                  <a:pt x="508305" y="176374"/>
                </a:moveTo>
                <a:lnTo>
                  <a:pt x="492862" y="176374"/>
                </a:lnTo>
                <a:lnTo>
                  <a:pt x="492862" y="0"/>
                </a:lnTo>
                <a:lnTo>
                  <a:pt x="508305" y="0"/>
                </a:lnTo>
                <a:lnTo>
                  <a:pt x="508305" y="176374"/>
                </a:lnTo>
                <a:close/>
              </a:path>
              <a:path w="1253489" h="185420">
                <a:moveTo>
                  <a:pt x="461773" y="28853"/>
                </a:moveTo>
                <a:lnTo>
                  <a:pt x="366473" y="28853"/>
                </a:lnTo>
                <a:lnTo>
                  <a:pt x="366473" y="15849"/>
                </a:lnTo>
                <a:lnTo>
                  <a:pt x="461773" y="15849"/>
                </a:lnTo>
                <a:lnTo>
                  <a:pt x="461773" y="28853"/>
                </a:lnTo>
                <a:close/>
              </a:path>
              <a:path w="1253489" h="185420">
                <a:moveTo>
                  <a:pt x="372569" y="136345"/>
                </a:moveTo>
                <a:lnTo>
                  <a:pt x="360987" y="126591"/>
                </a:lnTo>
                <a:lnTo>
                  <a:pt x="371358" y="115688"/>
                </a:lnTo>
                <a:lnTo>
                  <a:pt x="377662" y="108710"/>
                </a:lnTo>
                <a:lnTo>
                  <a:pt x="399618" y="75384"/>
                </a:lnTo>
                <a:lnTo>
                  <a:pt x="406503" y="28853"/>
                </a:lnTo>
                <a:lnTo>
                  <a:pt x="421946" y="28853"/>
                </a:lnTo>
                <a:lnTo>
                  <a:pt x="421835" y="50738"/>
                </a:lnTo>
                <a:lnTo>
                  <a:pt x="421057" y="59511"/>
                </a:lnTo>
                <a:lnTo>
                  <a:pt x="418935" y="67359"/>
                </a:lnTo>
                <a:lnTo>
                  <a:pt x="414834" y="78027"/>
                </a:lnTo>
                <a:lnTo>
                  <a:pt x="415850" y="78637"/>
                </a:lnTo>
                <a:lnTo>
                  <a:pt x="429600" y="78637"/>
                </a:lnTo>
                <a:lnTo>
                  <a:pt x="434102" y="83920"/>
                </a:lnTo>
                <a:lnTo>
                  <a:pt x="412396" y="83920"/>
                </a:lnTo>
                <a:lnTo>
                  <a:pt x="411380" y="85139"/>
                </a:lnTo>
                <a:lnTo>
                  <a:pt x="387199" y="120140"/>
                </a:lnTo>
                <a:lnTo>
                  <a:pt x="381637" y="126413"/>
                </a:lnTo>
                <a:lnTo>
                  <a:pt x="372569" y="136345"/>
                </a:lnTo>
                <a:close/>
              </a:path>
              <a:path w="1253489" h="185420">
                <a:moveTo>
                  <a:pt x="429600" y="78637"/>
                </a:moveTo>
                <a:lnTo>
                  <a:pt x="415850" y="78637"/>
                </a:lnTo>
                <a:lnTo>
                  <a:pt x="418898" y="76198"/>
                </a:lnTo>
                <a:lnTo>
                  <a:pt x="421133" y="74573"/>
                </a:lnTo>
                <a:lnTo>
                  <a:pt x="426213" y="74573"/>
                </a:lnTo>
                <a:lnTo>
                  <a:pt x="428042" y="76808"/>
                </a:lnTo>
                <a:lnTo>
                  <a:pt x="429600" y="78637"/>
                </a:lnTo>
                <a:close/>
              </a:path>
              <a:path w="1253489" h="185420">
                <a:moveTo>
                  <a:pt x="456286" y="133500"/>
                </a:moveTo>
                <a:lnTo>
                  <a:pt x="415037" y="83920"/>
                </a:lnTo>
                <a:lnTo>
                  <a:pt x="434102" y="83920"/>
                </a:lnTo>
                <a:lnTo>
                  <a:pt x="467868" y="123543"/>
                </a:lnTo>
                <a:lnTo>
                  <a:pt x="456286" y="133500"/>
                </a:lnTo>
                <a:close/>
              </a:path>
              <a:path w="1253489" h="185420">
                <a:moveTo>
                  <a:pt x="695043" y="68883"/>
                </a:moveTo>
                <a:lnTo>
                  <a:pt x="680209" y="68883"/>
                </a:lnTo>
                <a:lnTo>
                  <a:pt x="680209" y="0"/>
                </a:lnTo>
                <a:lnTo>
                  <a:pt x="695043" y="0"/>
                </a:lnTo>
                <a:lnTo>
                  <a:pt x="695043" y="68883"/>
                </a:lnTo>
                <a:close/>
              </a:path>
              <a:path w="1253489" h="185420">
                <a:moveTo>
                  <a:pt x="652778" y="171498"/>
                </a:moveTo>
                <a:lnTo>
                  <a:pt x="637944" y="171498"/>
                </a:lnTo>
                <a:lnTo>
                  <a:pt x="637944" y="3047"/>
                </a:lnTo>
                <a:lnTo>
                  <a:pt x="652778" y="3047"/>
                </a:lnTo>
                <a:lnTo>
                  <a:pt x="652778" y="68883"/>
                </a:lnTo>
                <a:lnTo>
                  <a:pt x="695043" y="68883"/>
                </a:lnTo>
                <a:lnTo>
                  <a:pt x="695043" y="81685"/>
                </a:lnTo>
                <a:lnTo>
                  <a:pt x="652778" y="81685"/>
                </a:lnTo>
                <a:lnTo>
                  <a:pt x="652778" y="171498"/>
                </a:lnTo>
                <a:close/>
              </a:path>
              <a:path w="1253489" h="185420">
                <a:moveTo>
                  <a:pt x="695043" y="176374"/>
                </a:moveTo>
                <a:lnTo>
                  <a:pt x="680209" y="176374"/>
                </a:lnTo>
                <a:lnTo>
                  <a:pt x="680209" y="81685"/>
                </a:lnTo>
                <a:lnTo>
                  <a:pt x="695043" y="81685"/>
                </a:lnTo>
                <a:lnTo>
                  <a:pt x="695043" y="176374"/>
                </a:lnTo>
                <a:close/>
              </a:path>
              <a:path w="1253489" h="185420">
                <a:moveTo>
                  <a:pt x="614983" y="58114"/>
                </a:moveTo>
                <a:lnTo>
                  <a:pt x="600353" y="58114"/>
                </a:lnTo>
                <a:lnTo>
                  <a:pt x="600353" y="15036"/>
                </a:lnTo>
                <a:lnTo>
                  <a:pt x="614983" y="15036"/>
                </a:lnTo>
                <a:lnTo>
                  <a:pt x="614983" y="58114"/>
                </a:lnTo>
                <a:close/>
              </a:path>
              <a:path w="1253489" h="185420">
                <a:moveTo>
                  <a:pt x="614983" y="127607"/>
                </a:moveTo>
                <a:lnTo>
                  <a:pt x="544880" y="127607"/>
                </a:lnTo>
                <a:lnTo>
                  <a:pt x="544880" y="15442"/>
                </a:lnTo>
                <a:lnTo>
                  <a:pt x="559307" y="15442"/>
                </a:lnTo>
                <a:lnTo>
                  <a:pt x="559307" y="58114"/>
                </a:lnTo>
                <a:lnTo>
                  <a:pt x="614983" y="58114"/>
                </a:lnTo>
                <a:lnTo>
                  <a:pt x="614983" y="70712"/>
                </a:lnTo>
                <a:lnTo>
                  <a:pt x="559307" y="70712"/>
                </a:lnTo>
                <a:lnTo>
                  <a:pt x="559307" y="114806"/>
                </a:lnTo>
                <a:lnTo>
                  <a:pt x="614983" y="114806"/>
                </a:lnTo>
                <a:lnTo>
                  <a:pt x="614983" y="127607"/>
                </a:lnTo>
                <a:close/>
              </a:path>
              <a:path w="1253489" h="185420">
                <a:moveTo>
                  <a:pt x="614983" y="114806"/>
                </a:moveTo>
                <a:lnTo>
                  <a:pt x="600353" y="114806"/>
                </a:lnTo>
                <a:lnTo>
                  <a:pt x="600353" y="70712"/>
                </a:lnTo>
                <a:lnTo>
                  <a:pt x="614983" y="70712"/>
                </a:lnTo>
                <a:lnTo>
                  <a:pt x="614983" y="114806"/>
                </a:lnTo>
                <a:close/>
              </a:path>
              <a:path w="1253489" h="185420">
                <a:moveTo>
                  <a:pt x="871011" y="176374"/>
                </a:moveTo>
                <a:lnTo>
                  <a:pt x="855771" y="176374"/>
                </a:lnTo>
                <a:lnTo>
                  <a:pt x="855771" y="67867"/>
                </a:lnTo>
                <a:lnTo>
                  <a:pt x="802330" y="67867"/>
                </a:lnTo>
                <a:lnTo>
                  <a:pt x="802330" y="54863"/>
                </a:lnTo>
                <a:lnTo>
                  <a:pt x="855771" y="54863"/>
                </a:lnTo>
                <a:lnTo>
                  <a:pt x="855771" y="0"/>
                </a:lnTo>
                <a:lnTo>
                  <a:pt x="871011" y="0"/>
                </a:lnTo>
                <a:lnTo>
                  <a:pt x="871011" y="176374"/>
                </a:lnTo>
                <a:close/>
              </a:path>
              <a:path w="1253489" h="185420">
                <a:moveTo>
                  <a:pt x="752141" y="128420"/>
                </a:moveTo>
                <a:lnTo>
                  <a:pt x="730805" y="128420"/>
                </a:lnTo>
                <a:lnTo>
                  <a:pt x="730805" y="14223"/>
                </a:lnTo>
                <a:lnTo>
                  <a:pt x="746045" y="14223"/>
                </a:lnTo>
                <a:lnTo>
                  <a:pt x="746045" y="115415"/>
                </a:lnTo>
                <a:lnTo>
                  <a:pt x="828104" y="115415"/>
                </a:lnTo>
                <a:lnTo>
                  <a:pt x="829152" y="121918"/>
                </a:lnTo>
                <a:lnTo>
                  <a:pt x="810919" y="125677"/>
                </a:lnTo>
                <a:lnTo>
                  <a:pt x="796819" y="127607"/>
                </a:lnTo>
                <a:lnTo>
                  <a:pt x="779633" y="128318"/>
                </a:lnTo>
                <a:lnTo>
                  <a:pt x="752141" y="128420"/>
                </a:lnTo>
                <a:close/>
              </a:path>
              <a:path w="1253489" h="185420">
                <a:moveTo>
                  <a:pt x="828104" y="115415"/>
                </a:moveTo>
                <a:lnTo>
                  <a:pt x="752141" y="115415"/>
                </a:lnTo>
                <a:lnTo>
                  <a:pt x="778572" y="115320"/>
                </a:lnTo>
                <a:lnTo>
                  <a:pt x="795193" y="114653"/>
                </a:lnTo>
                <a:lnTo>
                  <a:pt x="809033" y="112844"/>
                </a:lnTo>
                <a:lnTo>
                  <a:pt x="827120" y="109319"/>
                </a:lnTo>
                <a:lnTo>
                  <a:pt x="828104" y="115415"/>
                </a:lnTo>
                <a:close/>
              </a:path>
              <a:path w="1253489" h="185420">
                <a:moveTo>
                  <a:pt x="1057546" y="176374"/>
                </a:moveTo>
                <a:lnTo>
                  <a:pt x="1042712" y="176374"/>
                </a:lnTo>
                <a:lnTo>
                  <a:pt x="1042712" y="0"/>
                </a:lnTo>
                <a:lnTo>
                  <a:pt x="1057546" y="0"/>
                </a:lnTo>
                <a:lnTo>
                  <a:pt x="1057546" y="176374"/>
                </a:lnTo>
                <a:close/>
              </a:path>
              <a:path w="1253489" h="185420">
                <a:moveTo>
                  <a:pt x="1016703" y="171498"/>
                </a:moveTo>
                <a:lnTo>
                  <a:pt x="1002276" y="171498"/>
                </a:lnTo>
                <a:lnTo>
                  <a:pt x="1002276" y="74370"/>
                </a:lnTo>
                <a:lnTo>
                  <a:pt x="974032" y="74370"/>
                </a:lnTo>
                <a:lnTo>
                  <a:pt x="974032" y="61568"/>
                </a:lnTo>
                <a:lnTo>
                  <a:pt x="1002276" y="61568"/>
                </a:lnTo>
                <a:lnTo>
                  <a:pt x="1002276" y="3047"/>
                </a:lnTo>
                <a:lnTo>
                  <a:pt x="1016703" y="3047"/>
                </a:lnTo>
                <a:lnTo>
                  <a:pt x="1016703" y="171498"/>
                </a:lnTo>
                <a:close/>
              </a:path>
              <a:path w="1253489" h="185420">
                <a:moveTo>
                  <a:pt x="985208" y="31292"/>
                </a:moveTo>
                <a:lnTo>
                  <a:pt x="904538" y="31292"/>
                </a:lnTo>
                <a:lnTo>
                  <a:pt x="904538" y="18287"/>
                </a:lnTo>
                <a:lnTo>
                  <a:pt x="985208" y="18287"/>
                </a:lnTo>
                <a:lnTo>
                  <a:pt x="985208" y="31292"/>
                </a:lnTo>
                <a:close/>
              </a:path>
              <a:path w="1253489" h="185420">
                <a:moveTo>
                  <a:pt x="911041" y="136954"/>
                </a:moveTo>
                <a:lnTo>
                  <a:pt x="900271" y="127810"/>
                </a:lnTo>
                <a:lnTo>
                  <a:pt x="908971" y="116671"/>
                </a:lnTo>
                <a:lnTo>
                  <a:pt x="914241" y="109561"/>
                </a:lnTo>
                <a:lnTo>
                  <a:pt x="932288" y="75995"/>
                </a:lnTo>
                <a:lnTo>
                  <a:pt x="937863" y="31292"/>
                </a:lnTo>
                <a:lnTo>
                  <a:pt x="952493" y="31292"/>
                </a:lnTo>
                <a:lnTo>
                  <a:pt x="952391" y="51097"/>
                </a:lnTo>
                <a:lnTo>
                  <a:pt x="951680" y="60095"/>
                </a:lnTo>
                <a:lnTo>
                  <a:pt x="949750" y="68102"/>
                </a:lnTo>
                <a:lnTo>
                  <a:pt x="945991" y="79043"/>
                </a:lnTo>
                <a:lnTo>
                  <a:pt x="947007" y="79653"/>
                </a:lnTo>
                <a:lnTo>
                  <a:pt x="957718" y="79653"/>
                </a:lnTo>
                <a:lnTo>
                  <a:pt x="962354" y="86155"/>
                </a:lnTo>
                <a:lnTo>
                  <a:pt x="943349" y="86155"/>
                </a:lnTo>
                <a:lnTo>
                  <a:pt x="942739" y="87374"/>
                </a:lnTo>
                <a:lnTo>
                  <a:pt x="938472" y="97940"/>
                </a:lnTo>
                <a:lnTo>
                  <a:pt x="926571" y="115995"/>
                </a:lnTo>
                <a:lnTo>
                  <a:pt x="922991" y="121143"/>
                </a:lnTo>
                <a:lnTo>
                  <a:pt x="918440" y="127263"/>
                </a:lnTo>
                <a:lnTo>
                  <a:pt x="911041" y="136954"/>
                </a:lnTo>
                <a:close/>
              </a:path>
              <a:path w="1253489" h="185420">
                <a:moveTo>
                  <a:pt x="957718" y="79653"/>
                </a:moveTo>
                <a:lnTo>
                  <a:pt x="947007" y="79653"/>
                </a:lnTo>
                <a:lnTo>
                  <a:pt x="949039" y="78027"/>
                </a:lnTo>
                <a:lnTo>
                  <a:pt x="951274" y="76605"/>
                </a:lnTo>
                <a:lnTo>
                  <a:pt x="955338" y="76605"/>
                </a:lnTo>
                <a:lnTo>
                  <a:pt x="957718" y="79653"/>
                </a:lnTo>
                <a:close/>
              </a:path>
              <a:path w="1253489" h="185420">
                <a:moveTo>
                  <a:pt x="978909" y="134109"/>
                </a:moveTo>
                <a:lnTo>
                  <a:pt x="946397" y="87374"/>
                </a:lnTo>
                <a:lnTo>
                  <a:pt x="945381" y="86155"/>
                </a:lnTo>
                <a:lnTo>
                  <a:pt x="962354" y="86155"/>
                </a:lnTo>
                <a:lnTo>
                  <a:pt x="989881" y="124762"/>
                </a:lnTo>
                <a:lnTo>
                  <a:pt x="978909" y="134109"/>
                </a:lnTo>
                <a:close/>
              </a:path>
              <a:path w="1253489" h="185420">
                <a:moveTo>
                  <a:pt x="1225183" y="106881"/>
                </a:moveTo>
                <a:lnTo>
                  <a:pt x="1209740" y="106881"/>
                </a:lnTo>
                <a:lnTo>
                  <a:pt x="1209740" y="0"/>
                </a:lnTo>
                <a:lnTo>
                  <a:pt x="1225183" y="0"/>
                </a:lnTo>
                <a:lnTo>
                  <a:pt x="1225183" y="45922"/>
                </a:lnTo>
                <a:lnTo>
                  <a:pt x="1253427" y="45922"/>
                </a:lnTo>
                <a:lnTo>
                  <a:pt x="1253427" y="58927"/>
                </a:lnTo>
                <a:lnTo>
                  <a:pt x="1225183" y="58927"/>
                </a:lnTo>
                <a:lnTo>
                  <a:pt x="1225183" y="106881"/>
                </a:lnTo>
                <a:close/>
              </a:path>
              <a:path w="1253489" h="185420">
                <a:moveTo>
                  <a:pt x="1181089" y="24586"/>
                </a:moveTo>
                <a:lnTo>
                  <a:pt x="1088228" y="24586"/>
                </a:lnTo>
                <a:lnTo>
                  <a:pt x="1088228" y="11582"/>
                </a:lnTo>
                <a:lnTo>
                  <a:pt x="1181089" y="11582"/>
                </a:lnTo>
                <a:lnTo>
                  <a:pt x="1181089" y="24586"/>
                </a:lnTo>
                <a:close/>
              </a:path>
              <a:path w="1253489" h="185420">
                <a:moveTo>
                  <a:pt x="1094324" y="102004"/>
                </a:moveTo>
                <a:lnTo>
                  <a:pt x="1082945" y="92251"/>
                </a:lnTo>
                <a:lnTo>
                  <a:pt x="1092959" y="84107"/>
                </a:lnTo>
                <a:lnTo>
                  <a:pt x="1099049" y="78916"/>
                </a:lnTo>
                <a:lnTo>
                  <a:pt x="1103690" y="74449"/>
                </a:lnTo>
                <a:lnTo>
                  <a:pt x="1109361" y="68477"/>
                </a:lnTo>
                <a:lnTo>
                  <a:pt x="1118708" y="58520"/>
                </a:lnTo>
                <a:lnTo>
                  <a:pt x="1127039" y="38810"/>
                </a:lnTo>
                <a:lnTo>
                  <a:pt x="1127039" y="24586"/>
                </a:lnTo>
                <a:lnTo>
                  <a:pt x="1142482" y="24586"/>
                </a:lnTo>
                <a:lnTo>
                  <a:pt x="1142371" y="37194"/>
                </a:lnTo>
                <a:lnTo>
                  <a:pt x="1141593" y="43712"/>
                </a:lnTo>
                <a:lnTo>
                  <a:pt x="1139482" y="49659"/>
                </a:lnTo>
                <a:lnTo>
                  <a:pt x="1135370" y="57911"/>
                </a:lnTo>
                <a:lnTo>
                  <a:pt x="1136589" y="58520"/>
                </a:lnTo>
                <a:lnTo>
                  <a:pt x="1151171" y="58520"/>
                </a:lnTo>
                <a:lnTo>
                  <a:pt x="1157384" y="63803"/>
                </a:lnTo>
                <a:lnTo>
                  <a:pt x="1132322" y="63803"/>
                </a:lnTo>
                <a:lnTo>
                  <a:pt x="1131103" y="65022"/>
                </a:lnTo>
                <a:lnTo>
                  <a:pt x="1125820" y="72947"/>
                </a:lnTo>
                <a:lnTo>
                  <a:pt x="1112126" y="86288"/>
                </a:lnTo>
                <a:lnTo>
                  <a:pt x="1108015" y="90117"/>
                </a:lnTo>
                <a:lnTo>
                  <a:pt x="1102798" y="94708"/>
                </a:lnTo>
                <a:lnTo>
                  <a:pt x="1094324" y="102004"/>
                </a:lnTo>
                <a:close/>
              </a:path>
              <a:path w="1253489" h="185420">
                <a:moveTo>
                  <a:pt x="1151171" y="58520"/>
                </a:moveTo>
                <a:lnTo>
                  <a:pt x="1136589" y="58520"/>
                </a:lnTo>
                <a:lnTo>
                  <a:pt x="1139637" y="56285"/>
                </a:lnTo>
                <a:lnTo>
                  <a:pt x="1141872" y="54456"/>
                </a:lnTo>
                <a:lnTo>
                  <a:pt x="1146343" y="54456"/>
                </a:lnTo>
                <a:lnTo>
                  <a:pt x="1148781" y="56488"/>
                </a:lnTo>
                <a:lnTo>
                  <a:pt x="1151171" y="58520"/>
                </a:lnTo>
                <a:close/>
              </a:path>
              <a:path w="1253489" h="185420">
                <a:moveTo>
                  <a:pt x="1175400" y="98956"/>
                </a:moveTo>
                <a:lnTo>
                  <a:pt x="1136792" y="65022"/>
                </a:lnTo>
                <a:lnTo>
                  <a:pt x="1135573" y="63803"/>
                </a:lnTo>
                <a:lnTo>
                  <a:pt x="1157384" y="63803"/>
                </a:lnTo>
                <a:lnTo>
                  <a:pt x="1186779" y="88797"/>
                </a:lnTo>
                <a:lnTo>
                  <a:pt x="1175400" y="98956"/>
                </a:lnTo>
                <a:close/>
              </a:path>
              <a:path w="1253489" h="185420">
                <a:moveTo>
                  <a:pt x="1225183" y="185315"/>
                </a:moveTo>
                <a:lnTo>
                  <a:pt x="1209943" y="185315"/>
                </a:lnTo>
                <a:lnTo>
                  <a:pt x="1209943" y="130858"/>
                </a:lnTo>
                <a:lnTo>
                  <a:pt x="1110783" y="130858"/>
                </a:lnTo>
                <a:lnTo>
                  <a:pt x="1110783" y="117854"/>
                </a:lnTo>
                <a:lnTo>
                  <a:pt x="1225183" y="117854"/>
                </a:lnTo>
                <a:lnTo>
                  <a:pt x="1225183" y="185315"/>
                </a:lnTo>
                <a:close/>
              </a:path>
            </a:pathLst>
          </a:custGeom>
          <a:solidFill>
            <a:srgbClr val="403322">
              <a:alpha val="76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889420" y="8030274"/>
            <a:ext cx="53340" cy="17780"/>
          </a:xfrm>
          <a:custGeom>
            <a:avLst/>
            <a:gdLst/>
            <a:ahLst/>
            <a:cxnLst/>
            <a:rect l="l" t="t" r="r" b="b"/>
            <a:pathLst>
              <a:path w="53340" h="17779">
                <a:moveTo>
                  <a:pt x="0" y="17474"/>
                </a:moveTo>
                <a:lnTo>
                  <a:pt x="0" y="0"/>
                </a:lnTo>
                <a:lnTo>
                  <a:pt x="53034" y="0"/>
                </a:lnTo>
                <a:lnTo>
                  <a:pt x="53034" y="17474"/>
                </a:lnTo>
                <a:lnTo>
                  <a:pt x="0" y="17474"/>
                </a:lnTo>
                <a:close/>
              </a:path>
            </a:pathLst>
          </a:custGeom>
          <a:solidFill>
            <a:srgbClr val="403322">
              <a:alpha val="76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012099" y="7944525"/>
            <a:ext cx="701040" cy="180340"/>
          </a:xfrm>
          <a:custGeom>
            <a:avLst/>
            <a:gdLst/>
            <a:ahLst/>
            <a:cxnLst/>
            <a:rect l="l" t="t" r="r" b="b"/>
            <a:pathLst>
              <a:path w="701039" h="180340">
                <a:moveTo>
                  <a:pt x="142847" y="103020"/>
                </a:moveTo>
                <a:lnTo>
                  <a:pt x="22961" y="103020"/>
                </a:lnTo>
                <a:lnTo>
                  <a:pt x="22961" y="9550"/>
                </a:lnTo>
                <a:lnTo>
                  <a:pt x="38201" y="9550"/>
                </a:lnTo>
                <a:lnTo>
                  <a:pt x="38201" y="43280"/>
                </a:lnTo>
                <a:lnTo>
                  <a:pt x="142847" y="43280"/>
                </a:lnTo>
                <a:lnTo>
                  <a:pt x="142847" y="56285"/>
                </a:lnTo>
                <a:lnTo>
                  <a:pt x="38201" y="56285"/>
                </a:lnTo>
                <a:lnTo>
                  <a:pt x="38201" y="90016"/>
                </a:lnTo>
                <a:lnTo>
                  <a:pt x="142847" y="90016"/>
                </a:lnTo>
                <a:lnTo>
                  <a:pt x="142847" y="103020"/>
                </a:lnTo>
                <a:close/>
              </a:path>
              <a:path w="701039" h="180340">
                <a:moveTo>
                  <a:pt x="142847" y="43280"/>
                </a:moveTo>
                <a:lnTo>
                  <a:pt x="127607" y="43280"/>
                </a:lnTo>
                <a:lnTo>
                  <a:pt x="127607" y="9550"/>
                </a:lnTo>
                <a:lnTo>
                  <a:pt x="142847" y="9550"/>
                </a:lnTo>
                <a:lnTo>
                  <a:pt x="142847" y="43280"/>
                </a:lnTo>
                <a:close/>
              </a:path>
              <a:path w="701039" h="180340">
                <a:moveTo>
                  <a:pt x="142847" y="90016"/>
                </a:moveTo>
                <a:lnTo>
                  <a:pt x="127607" y="90016"/>
                </a:lnTo>
                <a:lnTo>
                  <a:pt x="127607" y="56285"/>
                </a:lnTo>
                <a:lnTo>
                  <a:pt x="142847" y="56285"/>
                </a:lnTo>
                <a:lnTo>
                  <a:pt x="142847" y="90016"/>
                </a:lnTo>
                <a:close/>
              </a:path>
              <a:path w="701039" h="180340">
                <a:moveTo>
                  <a:pt x="165808" y="156258"/>
                </a:moveTo>
                <a:lnTo>
                  <a:pt x="0" y="156258"/>
                </a:lnTo>
                <a:lnTo>
                  <a:pt x="0" y="143050"/>
                </a:lnTo>
                <a:lnTo>
                  <a:pt x="165808" y="143050"/>
                </a:lnTo>
                <a:lnTo>
                  <a:pt x="165808" y="156258"/>
                </a:lnTo>
                <a:close/>
              </a:path>
              <a:path w="701039" h="180340">
                <a:moveTo>
                  <a:pt x="337916" y="55675"/>
                </a:moveTo>
                <a:lnTo>
                  <a:pt x="322879" y="55675"/>
                </a:lnTo>
                <a:lnTo>
                  <a:pt x="322879" y="0"/>
                </a:lnTo>
                <a:lnTo>
                  <a:pt x="337916" y="0"/>
                </a:lnTo>
                <a:lnTo>
                  <a:pt x="337916" y="55675"/>
                </a:lnTo>
                <a:close/>
              </a:path>
              <a:path w="701039" h="180340">
                <a:moveTo>
                  <a:pt x="295651" y="130045"/>
                </a:moveTo>
                <a:lnTo>
                  <a:pt x="280614" y="130045"/>
                </a:lnTo>
                <a:lnTo>
                  <a:pt x="280614" y="2844"/>
                </a:lnTo>
                <a:lnTo>
                  <a:pt x="295651" y="2844"/>
                </a:lnTo>
                <a:lnTo>
                  <a:pt x="295651" y="55675"/>
                </a:lnTo>
                <a:lnTo>
                  <a:pt x="337916" y="55675"/>
                </a:lnTo>
                <a:lnTo>
                  <a:pt x="337916" y="68477"/>
                </a:lnTo>
                <a:lnTo>
                  <a:pt x="295651" y="68477"/>
                </a:lnTo>
                <a:lnTo>
                  <a:pt x="295651" y="130045"/>
                </a:lnTo>
                <a:close/>
              </a:path>
              <a:path w="701039" h="180340">
                <a:moveTo>
                  <a:pt x="206651" y="108303"/>
                </a:moveTo>
                <a:lnTo>
                  <a:pt x="190192" y="108303"/>
                </a:lnTo>
                <a:lnTo>
                  <a:pt x="190192" y="53643"/>
                </a:lnTo>
                <a:lnTo>
                  <a:pt x="242820" y="53643"/>
                </a:lnTo>
                <a:lnTo>
                  <a:pt x="242820" y="25805"/>
                </a:lnTo>
                <a:lnTo>
                  <a:pt x="189379" y="25805"/>
                </a:lnTo>
                <a:lnTo>
                  <a:pt x="189379" y="13207"/>
                </a:lnTo>
                <a:lnTo>
                  <a:pt x="257247" y="13207"/>
                </a:lnTo>
                <a:lnTo>
                  <a:pt x="257247" y="65835"/>
                </a:lnTo>
                <a:lnTo>
                  <a:pt x="204619" y="65835"/>
                </a:lnTo>
                <a:lnTo>
                  <a:pt x="204619" y="95908"/>
                </a:lnTo>
                <a:lnTo>
                  <a:pt x="269642" y="95908"/>
                </a:lnTo>
                <a:lnTo>
                  <a:pt x="270658" y="102004"/>
                </a:lnTo>
                <a:lnTo>
                  <a:pt x="254456" y="105646"/>
                </a:lnTo>
                <a:lnTo>
                  <a:pt x="242388" y="107516"/>
                </a:lnTo>
                <a:lnTo>
                  <a:pt x="228453" y="108205"/>
                </a:lnTo>
                <a:lnTo>
                  <a:pt x="206651" y="108303"/>
                </a:lnTo>
                <a:close/>
              </a:path>
              <a:path w="701039" h="180340">
                <a:moveTo>
                  <a:pt x="337916" y="135125"/>
                </a:moveTo>
                <a:lnTo>
                  <a:pt x="322879" y="135125"/>
                </a:lnTo>
                <a:lnTo>
                  <a:pt x="322879" y="68477"/>
                </a:lnTo>
                <a:lnTo>
                  <a:pt x="337916" y="68477"/>
                </a:lnTo>
                <a:lnTo>
                  <a:pt x="337916" y="135125"/>
                </a:lnTo>
                <a:close/>
              </a:path>
              <a:path w="701039" h="180340">
                <a:moveTo>
                  <a:pt x="269642" y="95908"/>
                </a:moveTo>
                <a:lnTo>
                  <a:pt x="204619" y="95908"/>
                </a:lnTo>
                <a:lnTo>
                  <a:pt x="220497" y="95883"/>
                </a:lnTo>
                <a:lnTo>
                  <a:pt x="227148" y="95705"/>
                </a:lnTo>
                <a:lnTo>
                  <a:pt x="268626" y="89812"/>
                </a:lnTo>
                <a:lnTo>
                  <a:pt x="269642" y="95908"/>
                </a:lnTo>
                <a:close/>
              </a:path>
              <a:path w="701039" h="180340">
                <a:moveTo>
                  <a:pt x="341777" y="180235"/>
                </a:moveTo>
                <a:lnTo>
                  <a:pt x="225751" y="180235"/>
                </a:lnTo>
                <a:lnTo>
                  <a:pt x="220468" y="174952"/>
                </a:lnTo>
                <a:lnTo>
                  <a:pt x="220468" y="126388"/>
                </a:lnTo>
                <a:lnTo>
                  <a:pt x="235911" y="126388"/>
                </a:lnTo>
                <a:lnTo>
                  <a:pt x="235911" y="167434"/>
                </a:lnTo>
                <a:lnTo>
                  <a:pt x="341777" y="167434"/>
                </a:lnTo>
                <a:lnTo>
                  <a:pt x="341777" y="180235"/>
                </a:lnTo>
                <a:close/>
              </a:path>
              <a:path w="701039" h="180340">
                <a:moveTo>
                  <a:pt x="506772" y="97331"/>
                </a:moveTo>
                <a:lnTo>
                  <a:pt x="386480" y="97331"/>
                </a:lnTo>
                <a:lnTo>
                  <a:pt x="386480" y="12191"/>
                </a:lnTo>
                <a:lnTo>
                  <a:pt x="504944" y="12191"/>
                </a:lnTo>
                <a:lnTo>
                  <a:pt x="504944" y="25399"/>
                </a:lnTo>
                <a:lnTo>
                  <a:pt x="401923" y="25399"/>
                </a:lnTo>
                <a:lnTo>
                  <a:pt x="401923" y="84123"/>
                </a:lnTo>
                <a:lnTo>
                  <a:pt x="506772" y="84123"/>
                </a:lnTo>
                <a:lnTo>
                  <a:pt x="506772" y="97331"/>
                </a:lnTo>
                <a:close/>
              </a:path>
              <a:path w="701039" h="180340">
                <a:moveTo>
                  <a:pt x="528311" y="156258"/>
                </a:moveTo>
                <a:lnTo>
                  <a:pt x="362503" y="156258"/>
                </a:lnTo>
                <a:lnTo>
                  <a:pt x="362503" y="143050"/>
                </a:lnTo>
                <a:lnTo>
                  <a:pt x="528311" y="143050"/>
                </a:lnTo>
                <a:lnTo>
                  <a:pt x="528311" y="156258"/>
                </a:lnTo>
                <a:close/>
              </a:path>
              <a:path w="701039" h="180340">
                <a:moveTo>
                  <a:pt x="700419" y="176374"/>
                </a:moveTo>
                <a:lnTo>
                  <a:pt x="685586" y="176374"/>
                </a:lnTo>
                <a:lnTo>
                  <a:pt x="685586" y="0"/>
                </a:lnTo>
                <a:lnTo>
                  <a:pt x="700419" y="0"/>
                </a:lnTo>
                <a:lnTo>
                  <a:pt x="700419" y="176374"/>
                </a:lnTo>
                <a:close/>
              </a:path>
              <a:path w="701039" h="180340">
                <a:moveTo>
                  <a:pt x="659983" y="66242"/>
                </a:moveTo>
                <a:lnTo>
                  <a:pt x="645556" y="66242"/>
                </a:lnTo>
                <a:lnTo>
                  <a:pt x="645556" y="3047"/>
                </a:lnTo>
                <a:lnTo>
                  <a:pt x="659983" y="3047"/>
                </a:lnTo>
                <a:lnTo>
                  <a:pt x="659983" y="66242"/>
                </a:lnTo>
                <a:close/>
              </a:path>
              <a:path w="701039" h="180340">
                <a:moveTo>
                  <a:pt x="585816" y="132077"/>
                </a:moveTo>
                <a:lnTo>
                  <a:pt x="549602" y="108372"/>
                </a:lnTo>
                <a:lnTo>
                  <a:pt x="545045" y="66242"/>
                </a:lnTo>
                <a:lnTo>
                  <a:pt x="545145" y="56207"/>
                </a:lnTo>
                <a:lnTo>
                  <a:pt x="562585" y="20845"/>
                </a:lnTo>
                <a:lnTo>
                  <a:pt x="585816" y="14630"/>
                </a:lnTo>
                <a:lnTo>
                  <a:pt x="596085" y="14833"/>
                </a:lnTo>
                <a:lnTo>
                  <a:pt x="602440" y="16255"/>
                </a:lnTo>
                <a:lnTo>
                  <a:pt x="607518" y="20116"/>
                </a:lnTo>
                <a:lnTo>
                  <a:pt x="613437" y="27025"/>
                </a:lnTo>
                <a:lnTo>
                  <a:pt x="574437" y="27025"/>
                </a:lnTo>
                <a:lnTo>
                  <a:pt x="567630" y="36372"/>
                </a:lnTo>
                <a:lnTo>
                  <a:pt x="563694" y="42055"/>
                </a:lnTo>
                <a:lnTo>
                  <a:pt x="561674" y="46786"/>
                </a:lnTo>
                <a:lnTo>
                  <a:pt x="560929" y="53116"/>
                </a:lnTo>
                <a:lnTo>
                  <a:pt x="561029" y="94523"/>
                </a:lnTo>
                <a:lnTo>
                  <a:pt x="561674" y="99960"/>
                </a:lnTo>
                <a:lnTo>
                  <a:pt x="563694" y="104698"/>
                </a:lnTo>
                <a:lnTo>
                  <a:pt x="567630" y="110437"/>
                </a:lnTo>
                <a:lnTo>
                  <a:pt x="574437" y="119886"/>
                </a:lnTo>
                <a:lnTo>
                  <a:pt x="613319" y="119886"/>
                </a:lnTo>
                <a:lnTo>
                  <a:pt x="607761" y="126463"/>
                </a:lnTo>
                <a:lnTo>
                  <a:pt x="602631" y="130414"/>
                </a:lnTo>
                <a:lnTo>
                  <a:pt x="596204" y="131869"/>
                </a:lnTo>
                <a:lnTo>
                  <a:pt x="585816" y="132077"/>
                </a:lnTo>
                <a:close/>
              </a:path>
              <a:path w="701039" h="180340">
                <a:moveTo>
                  <a:pt x="613319" y="119886"/>
                </a:moveTo>
                <a:lnTo>
                  <a:pt x="596992" y="119886"/>
                </a:lnTo>
                <a:lnTo>
                  <a:pt x="603799" y="110437"/>
                </a:lnTo>
                <a:lnTo>
                  <a:pt x="607734" y="104698"/>
                </a:lnTo>
                <a:lnTo>
                  <a:pt x="609755" y="99960"/>
                </a:lnTo>
                <a:lnTo>
                  <a:pt x="610400" y="94523"/>
                </a:lnTo>
                <a:lnTo>
                  <a:pt x="610500" y="53116"/>
                </a:lnTo>
                <a:lnTo>
                  <a:pt x="609755" y="46786"/>
                </a:lnTo>
                <a:lnTo>
                  <a:pt x="607734" y="42055"/>
                </a:lnTo>
                <a:lnTo>
                  <a:pt x="603799" y="36372"/>
                </a:lnTo>
                <a:lnTo>
                  <a:pt x="596992" y="27025"/>
                </a:lnTo>
                <a:lnTo>
                  <a:pt x="613437" y="27025"/>
                </a:lnTo>
                <a:lnTo>
                  <a:pt x="626049" y="66242"/>
                </a:lnTo>
                <a:lnTo>
                  <a:pt x="659983" y="66242"/>
                </a:lnTo>
                <a:lnTo>
                  <a:pt x="659983" y="79043"/>
                </a:lnTo>
                <a:lnTo>
                  <a:pt x="626049" y="79043"/>
                </a:lnTo>
                <a:lnTo>
                  <a:pt x="625293" y="94523"/>
                </a:lnTo>
                <a:lnTo>
                  <a:pt x="623814" y="103820"/>
                </a:lnTo>
                <a:lnTo>
                  <a:pt x="620505" y="110661"/>
                </a:lnTo>
                <a:lnTo>
                  <a:pt x="614264" y="118768"/>
                </a:lnTo>
                <a:lnTo>
                  <a:pt x="613319" y="119886"/>
                </a:lnTo>
                <a:close/>
              </a:path>
              <a:path w="701039" h="180340">
                <a:moveTo>
                  <a:pt x="659983" y="171498"/>
                </a:moveTo>
                <a:lnTo>
                  <a:pt x="645556" y="171498"/>
                </a:lnTo>
                <a:lnTo>
                  <a:pt x="645556" y="79043"/>
                </a:lnTo>
                <a:lnTo>
                  <a:pt x="659983" y="79043"/>
                </a:lnTo>
                <a:lnTo>
                  <a:pt x="659983" y="171498"/>
                </a:lnTo>
                <a:close/>
              </a:path>
            </a:pathLst>
          </a:custGeom>
          <a:solidFill>
            <a:srgbClr val="403322">
              <a:alpha val="76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791091" y="7944525"/>
            <a:ext cx="340995" cy="186055"/>
          </a:xfrm>
          <a:custGeom>
            <a:avLst/>
            <a:gdLst/>
            <a:ahLst/>
            <a:cxnLst/>
            <a:rect l="l" t="t" r="r" b="b"/>
            <a:pathLst>
              <a:path w="340994" h="186054">
                <a:moveTo>
                  <a:pt x="136954" y="100582"/>
                </a:moveTo>
                <a:lnTo>
                  <a:pt x="121511" y="100582"/>
                </a:lnTo>
                <a:lnTo>
                  <a:pt x="121511" y="0"/>
                </a:lnTo>
                <a:lnTo>
                  <a:pt x="136954" y="0"/>
                </a:lnTo>
                <a:lnTo>
                  <a:pt x="136954" y="43484"/>
                </a:lnTo>
                <a:lnTo>
                  <a:pt x="165199" y="43484"/>
                </a:lnTo>
                <a:lnTo>
                  <a:pt x="165199" y="56488"/>
                </a:lnTo>
                <a:lnTo>
                  <a:pt x="136954" y="56488"/>
                </a:lnTo>
                <a:lnTo>
                  <a:pt x="136954" y="100582"/>
                </a:lnTo>
                <a:close/>
              </a:path>
              <a:path w="340994" h="186054">
                <a:moveTo>
                  <a:pt x="83310" y="90219"/>
                </a:moveTo>
                <a:lnTo>
                  <a:pt x="0" y="90219"/>
                </a:lnTo>
                <a:lnTo>
                  <a:pt x="0" y="8940"/>
                </a:lnTo>
                <a:lnTo>
                  <a:pt x="83310" y="8940"/>
                </a:lnTo>
                <a:lnTo>
                  <a:pt x="83310" y="21538"/>
                </a:lnTo>
                <a:lnTo>
                  <a:pt x="15442" y="21538"/>
                </a:lnTo>
                <a:lnTo>
                  <a:pt x="15442" y="77417"/>
                </a:lnTo>
                <a:lnTo>
                  <a:pt x="83310" y="77417"/>
                </a:lnTo>
                <a:lnTo>
                  <a:pt x="83310" y="90219"/>
                </a:lnTo>
                <a:close/>
              </a:path>
              <a:path w="340994" h="186054">
                <a:moveTo>
                  <a:pt x="83310" y="77417"/>
                </a:moveTo>
                <a:lnTo>
                  <a:pt x="68070" y="77417"/>
                </a:lnTo>
                <a:lnTo>
                  <a:pt x="68070" y="21538"/>
                </a:lnTo>
                <a:lnTo>
                  <a:pt x="83310" y="21538"/>
                </a:lnTo>
                <a:lnTo>
                  <a:pt x="83310" y="77417"/>
                </a:lnTo>
                <a:close/>
              </a:path>
              <a:path w="340994" h="186054">
                <a:moveTo>
                  <a:pt x="139393" y="125372"/>
                </a:moveTo>
                <a:lnTo>
                  <a:pt x="20726" y="125372"/>
                </a:lnTo>
                <a:lnTo>
                  <a:pt x="20726" y="112367"/>
                </a:lnTo>
                <a:lnTo>
                  <a:pt x="139393" y="112367"/>
                </a:lnTo>
                <a:lnTo>
                  <a:pt x="139393" y="125372"/>
                </a:lnTo>
                <a:close/>
              </a:path>
              <a:path w="340994" h="186054">
                <a:moveTo>
                  <a:pt x="21945" y="185721"/>
                </a:moveTo>
                <a:lnTo>
                  <a:pt x="14223" y="173936"/>
                </a:lnTo>
                <a:lnTo>
                  <a:pt x="27931" y="168532"/>
                </a:lnTo>
                <a:lnTo>
                  <a:pt x="36257" y="164995"/>
                </a:lnTo>
                <a:lnTo>
                  <a:pt x="42584" y="161763"/>
                </a:lnTo>
                <a:lnTo>
                  <a:pt x="62991" y="149756"/>
                </a:lnTo>
                <a:lnTo>
                  <a:pt x="73150" y="134922"/>
                </a:lnTo>
                <a:lnTo>
                  <a:pt x="73354" y="125372"/>
                </a:lnTo>
                <a:lnTo>
                  <a:pt x="88593" y="125372"/>
                </a:lnTo>
                <a:lnTo>
                  <a:pt x="88390" y="133297"/>
                </a:lnTo>
                <a:lnTo>
                  <a:pt x="84733" y="145488"/>
                </a:lnTo>
                <a:lnTo>
                  <a:pt x="80262" y="150975"/>
                </a:lnTo>
                <a:lnTo>
                  <a:pt x="81075" y="151381"/>
                </a:lnTo>
                <a:lnTo>
                  <a:pt x="102113" y="151381"/>
                </a:lnTo>
                <a:lnTo>
                  <a:pt x="110146" y="155445"/>
                </a:lnTo>
                <a:lnTo>
                  <a:pt x="77011" y="155445"/>
                </a:lnTo>
                <a:lnTo>
                  <a:pt x="74776" y="156867"/>
                </a:lnTo>
                <a:lnTo>
                  <a:pt x="67461" y="163370"/>
                </a:lnTo>
                <a:lnTo>
                  <a:pt x="47105" y="174406"/>
                </a:lnTo>
                <a:lnTo>
                  <a:pt x="41134" y="177390"/>
                </a:lnTo>
                <a:lnTo>
                  <a:pt x="33773" y="180680"/>
                </a:lnTo>
                <a:lnTo>
                  <a:pt x="21945" y="185721"/>
                </a:lnTo>
                <a:close/>
              </a:path>
              <a:path w="340994" h="186054">
                <a:moveTo>
                  <a:pt x="102113" y="151381"/>
                </a:moveTo>
                <a:lnTo>
                  <a:pt x="81075" y="151381"/>
                </a:lnTo>
                <a:lnTo>
                  <a:pt x="87577" y="146301"/>
                </a:lnTo>
                <a:lnTo>
                  <a:pt x="91438" y="146301"/>
                </a:lnTo>
                <a:lnTo>
                  <a:pt x="94080" y="147317"/>
                </a:lnTo>
                <a:lnTo>
                  <a:pt x="102113" y="151381"/>
                </a:lnTo>
                <a:close/>
              </a:path>
              <a:path w="340994" h="186054">
                <a:moveTo>
                  <a:pt x="137970" y="185112"/>
                </a:moveTo>
                <a:lnTo>
                  <a:pt x="84123" y="156664"/>
                </a:lnTo>
                <a:lnTo>
                  <a:pt x="81685" y="155445"/>
                </a:lnTo>
                <a:lnTo>
                  <a:pt x="110146" y="155445"/>
                </a:lnTo>
                <a:lnTo>
                  <a:pt x="145895" y="173530"/>
                </a:lnTo>
                <a:lnTo>
                  <a:pt x="137970" y="185112"/>
                </a:lnTo>
                <a:close/>
              </a:path>
              <a:path w="340994" h="186054">
                <a:moveTo>
                  <a:pt x="288945" y="16052"/>
                </a:moveTo>
                <a:lnTo>
                  <a:pt x="227377" y="16052"/>
                </a:lnTo>
                <a:lnTo>
                  <a:pt x="227377" y="3251"/>
                </a:lnTo>
                <a:lnTo>
                  <a:pt x="288945" y="3251"/>
                </a:lnTo>
                <a:lnTo>
                  <a:pt x="288945" y="16052"/>
                </a:lnTo>
                <a:close/>
              </a:path>
              <a:path w="340994" h="186054">
                <a:moveTo>
                  <a:pt x="321660" y="45719"/>
                </a:moveTo>
                <a:lnTo>
                  <a:pt x="194459" y="45719"/>
                </a:lnTo>
                <a:lnTo>
                  <a:pt x="194459" y="33121"/>
                </a:lnTo>
                <a:lnTo>
                  <a:pt x="321660" y="33121"/>
                </a:lnTo>
                <a:lnTo>
                  <a:pt x="321660" y="45719"/>
                </a:lnTo>
                <a:close/>
              </a:path>
              <a:path w="340994" h="186054">
                <a:moveTo>
                  <a:pt x="195272" y="92860"/>
                </a:moveTo>
                <a:lnTo>
                  <a:pt x="187347" y="81888"/>
                </a:lnTo>
                <a:lnTo>
                  <a:pt x="200709" y="77571"/>
                </a:lnTo>
                <a:lnTo>
                  <a:pt x="208899" y="74789"/>
                </a:lnTo>
                <a:lnTo>
                  <a:pt x="215279" y="72330"/>
                </a:lnTo>
                <a:lnTo>
                  <a:pt x="236317" y="63397"/>
                </a:lnTo>
                <a:lnTo>
                  <a:pt x="249119" y="52424"/>
                </a:lnTo>
                <a:lnTo>
                  <a:pt x="250541" y="45719"/>
                </a:lnTo>
                <a:lnTo>
                  <a:pt x="265781" y="45719"/>
                </a:lnTo>
                <a:lnTo>
                  <a:pt x="264765" y="56082"/>
                </a:lnTo>
                <a:lnTo>
                  <a:pt x="257247" y="63397"/>
                </a:lnTo>
                <a:lnTo>
                  <a:pt x="258669" y="63803"/>
                </a:lnTo>
                <a:lnTo>
                  <a:pt x="283892" y="63803"/>
                </a:lnTo>
                <a:lnTo>
                  <a:pt x="293243" y="67461"/>
                </a:lnTo>
                <a:lnTo>
                  <a:pt x="253996" y="67461"/>
                </a:lnTo>
                <a:lnTo>
                  <a:pt x="251151" y="68680"/>
                </a:lnTo>
                <a:lnTo>
                  <a:pt x="250338" y="69086"/>
                </a:lnTo>
                <a:lnTo>
                  <a:pt x="241020" y="75173"/>
                </a:lnTo>
                <a:lnTo>
                  <a:pt x="232177" y="79678"/>
                </a:lnTo>
                <a:lnTo>
                  <a:pt x="218649" y="84831"/>
                </a:lnTo>
                <a:lnTo>
                  <a:pt x="195272" y="92860"/>
                </a:lnTo>
                <a:close/>
              </a:path>
              <a:path w="340994" h="186054">
                <a:moveTo>
                  <a:pt x="283892" y="63803"/>
                </a:moveTo>
                <a:lnTo>
                  <a:pt x="258669" y="63803"/>
                </a:lnTo>
                <a:lnTo>
                  <a:pt x="263139" y="60959"/>
                </a:lnTo>
                <a:lnTo>
                  <a:pt x="265781" y="58927"/>
                </a:lnTo>
                <a:lnTo>
                  <a:pt x="271267" y="58927"/>
                </a:lnTo>
                <a:lnTo>
                  <a:pt x="273502" y="59739"/>
                </a:lnTo>
                <a:lnTo>
                  <a:pt x="283892" y="63803"/>
                </a:lnTo>
                <a:close/>
              </a:path>
              <a:path w="340994" h="186054">
                <a:moveTo>
                  <a:pt x="320441" y="92454"/>
                </a:moveTo>
                <a:lnTo>
                  <a:pt x="262123" y="68477"/>
                </a:lnTo>
                <a:lnTo>
                  <a:pt x="259482" y="67461"/>
                </a:lnTo>
                <a:lnTo>
                  <a:pt x="293243" y="67461"/>
                </a:lnTo>
                <a:lnTo>
                  <a:pt x="328569" y="81278"/>
                </a:lnTo>
                <a:lnTo>
                  <a:pt x="320441" y="92454"/>
                </a:lnTo>
                <a:close/>
              </a:path>
              <a:path w="340994" h="186054">
                <a:moveTo>
                  <a:pt x="340964" y="116228"/>
                </a:moveTo>
                <a:lnTo>
                  <a:pt x="175155" y="116228"/>
                </a:lnTo>
                <a:lnTo>
                  <a:pt x="175155" y="103020"/>
                </a:lnTo>
                <a:lnTo>
                  <a:pt x="340964" y="103020"/>
                </a:lnTo>
                <a:lnTo>
                  <a:pt x="340964" y="116228"/>
                </a:lnTo>
                <a:close/>
              </a:path>
              <a:path w="340994" h="186054">
                <a:moveTo>
                  <a:pt x="266797" y="147927"/>
                </a:moveTo>
                <a:lnTo>
                  <a:pt x="251354" y="147927"/>
                </a:lnTo>
                <a:lnTo>
                  <a:pt x="251354" y="116228"/>
                </a:lnTo>
                <a:lnTo>
                  <a:pt x="266797" y="116228"/>
                </a:lnTo>
                <a:lnTo>
                  <a:pt x="266797" y="147927"/>
                </a:lnTo>
                <a:close/>
              </a:path>
              <a:path w="340994" h="186054">
                <a:moveTo>
                  <a:pt x="319425" y="181861"/>
                </a:moveTo>
                <a:lnTo>
                  <a:pt x="203806" y="181861"/>
                </a:lnTo>
                <a:lnTo>
                  <a:pt x="198523" y="176578"/>
                </a:lnTo>
                <a:lnTo>
                  <a:pt x="198523" y="133500"/>
                </a:lnTo>
                <a:lnTo>
                  <a:pt x="213763" y="133500"/>
                </a:lnTo>
                <a:lnTo>
                  <a:pt x="213763" y="169059"/>
                </a:lnTo>
                <a:lnTo>
                  <a:pt x="319425" y="169059"/>
                </a:lnTo>
                <a:lnTo>
                  <a:pt x="319425" y="181861"/>
                </a:lnTo>
                <a:close/>
              </a:path>
            </a:pathLst>
          </a:custGeom>
          <a:solidFill>
            <a:srgbClr val="403322">
              <a:alpha val="76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2207743" y="7944525"/>
            <a:ext cx="865505" cy="185420"/>
          </a:xfrm>
          <a:custGeom>
            <a:avLst/>
            <a:gdLst/>
            <a:ahLst/>
            <a:cxnLst/>
            <a:rect l="l" t="t" r="r" b="b"/>
            <a:pathLst>
              <a:path w="865505" h="185420">
                <a:moveTo>
                  <a:pt x="138986" y="176374"/>
                </a:moveTo>
                <a:lnTo>
                  <a:pt x="123543" y="176374"/>
                </a:lnTo>
                <a:lnTo>
                  <a:pt x="123543" y="0"/>
                </a:lnTo>
                <a:lnTo>
                  <a:pt x="138986" y="0"/>
                </a:lnTo>
                <a:lnTo>
                  <a:pt x="138986" y="176374"/>
                </a:lnTo>
                <a:close/>
              </a:path>
              <a:path w="865505" h="185420">
                <a:moveTo>
                  <a:pt x="21742" y="130045"/>
                </a:moveTo>
                <a:lnTo>
                  <a:pt x="0" y="130045"/>
                </a:lnTo>
                <a:lnTo>
                  <a:pt x="0" y="14426"/>
                </a:lnTo>
                <a:lnTo>
                  <a:pt x="81888" y="14426"/>
                </a:lnTo>
                <a:lnTo>
                  <a:pt x="81888" y="27431"/>
                </a:lnTo>
                <a:lnTo>
                  <a:pt x="15646" y="27431"/>
                </a:lnTo>
                <a:lnTo>
                  <a:pt x="15646" y="117041"/>
                </a:lnTo>
                <a:lnTo>
                  <a:pt x="99076" y="117041"/>
                </a:lnTo>
                <a:lnTo>
                  <a:pt x="100176" y="123746"/>
                </a:lnTo>
                <a:lnTo>
                  <a:pt x="81234" y="127388"/>
                </a:lnTo>
                <a:lnTo>
                  <a:pt x="66750" y="129258"/>
                </a:lnTo>
                <a:lnTo>
                  <a:pt x="49370" y="129947"/>
                </a:lnTo>
                <a:lnTo>
                  <a:pt x="21742" y="130045"/>
                </a:lnTo>
                <a:close/>
              </a:path>
              <a:path w="865505" h="185420">
                <a:moveTo>
                  <a:pt x="99076" y="117041"/>
                </a:moveTo>
                <a:lnTo>
                  <a:pt x="21335" y="117041"/>
                </a:lnTo>
                <a:lnTo>
                  <a:pt x="48710" y="116952"/>
                </a:lnTo>
                <a:lnTo>
                  <a:pt x="65835" y="116330"/>
                </a:lnTo>
                <a:lnTo>
                  <a:pt x="79913" y="114641"/>
                </a:lnTo>
                <a:lnTo>
                  <a:pt x="98144" y="111351"/>
                </a:lnTo>
                <a:lnTo>
                  <a:pt x="99076" y="117041"/>
                </a:lnTo>
                <a:close/>
              </a:path>
              <a:path w="865505" h="185420">
                <a:moveTo>
                  <a:pt x="310891" y="176781"/>
                </a:moveTo>
                <a:lnTo>
                  <a:pt x="295448" y="176781"/>
                </a:lnTo>
                <a:lnTo>
                  <a:pt x="295448" y="406"/>
                </a:lnTo>
                <a:lnTo>
                  <a:pt x="310891" y="406"/>
                </a:lnTo>
                <a:lnTo>
                  <a:pt x="310891" y="69493"/>
                </a:lnTo>
                <a:lnTo>
                  <a:pt x="340151" y="69493"/>
                </a:lnTo>
                <a:lnTo>
                  <a:pt x="340151" y="82497"/>
                </a:lnTo>
                <a:lnTo>
                  <a:pt x="310891" y="82497"/>
                </a:lnTo>
                <a:lnTo>
                  <a:pt x="310891" y="176781"/>
                </a:lnTo>
                <a:close/>
              </a:path>
              <a:path w="865505" h="185420">
                <a:moveTo>
                  <a:pt x="268423" y="28853"/>
                </a:moveTo>
                <a:lnTo>
                  <a:pt x="173733" y="28853"/>
                </a:lnTo>
                <a:lnTo>
                  <a:pt x="173733" y="15849"/>
                </a:lnTo>
                <a:lnTo>
                  <a:pt x="268423" y="15849"/>
                </a:lnTo>
                <a:lnTo>
                  <a:pt x="268423" y="28853"/>
                </a:lnTo>
                <a:close/>
              </a:path>
              <a:path w="865505" h="185420">
                <a:moveTo>
                  <a:pt x="179829" y="136345"/>
                </a:moveTo>
                <a:lnTo>
                  <a:pt x="168450" y="126794"/>
                </a:lnTo>
                <a:lnTo>
                  <a:pt x="178817" y="115774"/>
                </a:lnTo>
                <a:lnTo>
                  <a:pt x="185099" y="108735"/>
                </a:lnTo>
                <a:lnTo>
                  <a:pt x="206678" y="75384"/>
                </a:lnTo>
                <a:lnTo>
                  <a:pt x="213559" y="28853"/>
                </a:lnTo>
                <a:lnTo>
                  <a:pt x="228799" y="28853"/>
                </a:lnTo>
                <a:lnTo>
                  <a:pt x="228685" y="50421"/>
                </a:lnTo>
                <a:lnTo>
                  <a:pt x="227885" y="59155"/>
                </a:lnTo>
                <a:lnTo>
                  <a:pt x="225713" y="67013"/>
                </a:lnTo>
                <a:lnTo>
                  <a:pt x="221484" y="77824"/>
                </a:lnTo>
                <a:lnTo>
                  <a:pt x="222500" y="78637"/>
                </a:lnTo>
                <a:lnTo>
                  <a:pt x="236236" y="78637"/>
                </a:lnTo>
                <a:lnTo>
                  <a:pt x="240695" y="83920"/>
                </a:lnTo>
                <a:lnTo>
                  <a:pt x="218842" y="83920"/>
                </a:lnTo>
                <a:lnTo>
                  <a:pt x="214923" y="91662"/>
                </a:lnTo>
                <a:lnTo>
                  <a:pt x="188777" y="126180"/>
                </a:lnTo>
                <a:lnTo>
                  <a:pt x="179829" y="136345"/>
                </a:lnTo>
                <a:close/>
              </a:path>
              <a:path w="865505" h="185420">
                <a:moveTo>
                  <a:pt x="236236" y="78637"/>
                </a:moveTo>
                <a:lnTo>
                  <a:pt x="222500" y="78637"/>
                </a:lnTo>
                <a:lnTo>
                  <a:pt x="225751" y="76198"/>
                </a:lnTo>
                <a:lnTo>
                  <a:pt x="227783" y="74573"/>
                </a:lnTo>
                <a:lnTo>
                  <a:pt x="232457" y="74573"/>
                </a:lnTo>
                <a:lnTo>
                  <a:pt x="234692" y="76808"/>
                </a:lnTo>
                <a:lnTo>
                  <a:pt x="236236" y="78637"/>
                </a:lnTo>
                <a:close/>
              </a:path>
              <a:path w="865505" h="185420">
                <a:moveTo>
                  <a:pt x="262733" y="133703"/>
                </a:moveTo>
                <a:lnTo>
                  <a:pt x="222906" y="85139"/>
                </a:lnTo>
                <a:lnTo>
                  <a:pt x="221687" y="83920"/>
                </a:lnTo>
                <a:lnTo>
                  <a:pt x="240695" y="83920"/>
                </a:lnTo>
                <a:lnTo>
                  <a:pt x="274315" y="123746"/>
                </a:lnTo>
                <a:lnTo>
                  <a:pt x="262733" y="133703"/>
                </a:lnTo>
                <a:close/>
              </a:path>
              <a:path w="865505" h="185420">
                <a:moveTo>
                  <a:pt x="502505" y="133906"/>
                </a:moveTo>
                <a:lnTo>
                  <a:pt x="486859" y="133906"/>
                </a:lnTo>
                <a:lnTo>
                  <a:pt x="486859" y="0"/>
                </a:lnTo>
                <a:lnTo>
                  <a:pt x="502505" y="0"/>
                </a:lnTo>
                <a:lnTo>
                  <a:pt x="502505" y="133906"/>
                </a:lnTo>
                <a:close/>
              </a:path>
              <a:path w="865505" h="185420">
                <a:moveTo>
                  <a:pt x="416350" y="101192"/>
                </a:moveTo>
                <a:lnTo>
                  <a:pt x="389325" y="101192"/>
                </a:lnTo>
                <a:lnTo>
                  <a:pt x="368192" y="90016"/>
                </a:lnTo>
                <a:lnTo>
                  <a:pt x="356297" y="46474"/>
                </a:lnTo>
                <a:lnTo>
                  <a:pt x="356953" y="41096"/>
                </a:lnTo>
                <a:lnTo>
                  <a:pt x="358732" y="36403"/>
                </a:lnTo>
                <a:lnTo>
                  <a:pt x="362198" y="30073"/>
                </a:lnTo>
                <a:lnTo>
                  <a:pt x="368192" y="19506"/>
                </a:lnTo>
                <a:lnTo>
                  <a:pt x="389325" y="8331"/>
                </a:lnTo>
                <a:lnTo>
                  <a:pt x="416350" y="8331"/>
                </a:lnTo>
                <a:lnTo>
                  <a:pt x="437685" y="19506"/>
                </a:lnTo>
                <a:lnTo>
                  <a:pt x="438608" y="21132"/>
                </a:lnTo>
                <a:lnTo>
                  <a:pt x="389325" y="21132"/>
                </a:lnTo>
                <a:lnTo>
                  <a:pt x="372459" y="37388"/>
                </a:lnTo>
                <a:lnTo>
                  <a:pt x="372459" y="72338"/>
                </a:lnTo>
                <a:lnTo>
                  <a:pt x="389528" y="88390"/>
                </a:lnTo>
                <a:lnTo>
                  <a:pt x="438608" y="88390"/>
                </a:lnTo>
                <a:lnTo>
                  <a:pt x="437685" y="90016"/>
                </a:lnTo>
                <a:lnTo>
                  <a:pt x="416350" y="101192"/>
                </a:lnTo>
                <a:close/>
              </a:path>
              <a:path w="865505" h="185420">
                <a:moveTo>
                  <a:pt x="438608" y="88390"/>
                </a:moveTo>
                <a:lnTo>
                  <a:pt x="416350" y="88390"/>
                </a:lnTo>
                <a:lnTo>
                  <a:pt x="433215" y="72338"/>
                </a:lnTo>
                <a:lnTo>
                  <a:pt x="433215" y="37185"/>
                </a:lnTo>
                <a:lnTo>
                  <a:pt x="416350" y="21132"/>
                </a:lnTo>
                <a:lnTo>
                  <a:pt x="438608" y="21132"/>
                </a:lnTo>
                <a:lnTo>
                  <a:pt x="449674" y="68883"/>
                </a:lnTo>
                <a:lnTo>
                  <a:pt x="438608" y="88390"/>
                </a:lnTo>
                <a:close/>
              </a:path>
              <a:path w="865505" h="185420">
                <a:moveTo>
                  <a:pt x="506163" y="180235"/>
                </a:moveTo>
                <a:lnTo>
                  <a:pt x="394811" y="180235"/>
                </a:lnTo>
                <a:lnTo>
                  <a:pt x="389528" y="174952"/>
                </a:lnTo>
                <a:lnTo>
                  <a:pt x="389528" y="119276"/>
                </a:lnTo>
                <a:lnTo>
                  <a:pt x="405174" y="119276"/>
                </a:lnTo>
                <a:lnTo>
                  <a:pt x="405174" y="167434"/>
                </a:lnTo>
                <a:lnTo>
                  <a:pt x="506163" y="167434"/>
                </a:lnTo>
                <a:lnTo>
                  <a:pt x="506163" y="180235"/>
                </a:lnTo>
                <a:close/>
              </a:path>
              <a:path w="865505" h="185420">
                <a:moveTo>
                  <a:pt x="674613" y="106881"/>
                </a:moveTo>
                <a:lnTo>
                  <a:pt x="659170" y="106881"/>
                </a:lnTo>
                <a:lnTo>
                  <a:pt x="659170" y="0"/>
                </a:lnTo>
                <a:lnTo>
                  <a:pt x="674613" y="0"/>
                </a:lnTo>
                <a:lnTo>
                  <a:pt x="674613" y="45922"/>
                </a:lnTo>
                <a:lnTo>
                  <a:pt x="702857" y="45922"/>
                </a:lnTo>
                <a:lnTo>
                  <a:pt x="702857" y="58927"/>
                </a:lnTo>
                <a:lnTo>
                  <a:pt x="674613" y="58927"/>
                </a:lnTo>
                <a:lnTo>
                  <a:pt x="674613" y="106881"/>
                </a:lnTo>
                <a:close/>
              </a:path>
              <a:path w="865505" h="185420">
                <a:moveTo>
                  <a:pt x="630519" y="24586"/>
                </a:moveTo>
                <a:lnTo>
                  <a:pt x="537658" y="24586"/>
                </a:lnTo>
                <a:lnTo>
                  <a:pt x="537658" y="11582"/>
                </a:lnTo>
                <a:lnTo>
                  <a:pt x="630519" y="11582"/>
                </a:lnTo>
                <a:lnTo>
                  <a:pt x="630519" y="24586"/>
                </a:lnTo>
                <a:close/>
              </a:path>
              <a:path w="865505" h="185420">
                <a:moveTo>
                  <a:pt x="543754" y="102004"/>
                </a:moveTo>
                <a:lnTo>
                  <a:pt x="532375" y="92251"/>
                </a:lnTo>
                <a:lnTo>
                  <a:pt x="542389" y="84107"/>
                </a:lnTo>
                <a:lnTo>
                  <a:pt x="548479" y="78916"/>
                </a:lnTo>
                <a:lnTo>
                  <a:pt x="553120" y="74449"/>
                </a:lnTo>
                <a:lnTo>
                  <a:pt x="558791" y="68477"/>
                </a:lnTo>
                <a:lnTo>
                  <a:pt x="568138" y="58520"/>
                </a:lnTo>
                <a:lnTo>
                  <a:pt x="576469" y="38810"/>
                </a:lnTo>
                <a:lnTo>
                  <a:pt x="576469" y="24586"/>
                </a:lnTo>
                <a:lnTo>
                  <a:pt x="591912" y="24586"/>
                </a:lnTo>
                <a:lnTo>
                  <a:pt x="591801" y="37194"/>
                </a:lnTo>
                <a:lnTo>
                  <a:pt x="591023" y="43712"/>
                </a:lnTo>
                <a:lnTo>
                  <a:pt x="588912" y="49659"/>
                </a:lnTo>
                <a:lnTo>
                  <a:pt x="584800" y="57911"/>
                </a:lnTo>
                <a:lnTo>
                  <a:pt x="586019" y="58520"/>
                </a:lnTo>
                <a:lnTo>
                  <a:pt x="600601" y="58520"/>
                </a:lnTo>
                <a:lnTo>
                  <a:pt x="606814" y="63803"/>
                </a:lnTo>
                <a:lnTo>
                  <a:pt x="581752" y="63803"/>
                </a:lnTo>
                <a:lnTo>
                  <a:pt x="580533" y="65022"/>
                </a:lnTo>
                <a:lnTo>
                  <a:pt x="575250" y="72947"/>
                </a:lnTo>
                <a:lnTo>
                  <a:pt x="561556" y="86288"/>
                </a:lnTo>
                <a:lnTo>
                  <a:pt x="557445" y="90117"/>
                </a:lnTo>
                <a:lnTo>
                  <a:pt x="552228" y="94708"/>
                </a:lnTo>
                <a:lnTo>
                  <a:pt x="543754" y="102004"/>
                </a:lnTo>
                <a:close/>
              </a:path>
              <a:path w="865505" h="185420">
                <a:moveTo>
                  <a:pt x="600601" y="58520"/>
                </a:moveTo>
                <a:lnTo>
                  <a:pt x="586019" y="58520"/>
                </a:lnTo>
                <a:lnTo>
                  <a:pt x="589067" y="56285"/>
                </a:lnTo>
                <a:lnTo>
                  <a:pt x="591302" y="54456"/>
                </a:lnTo>
                <a:lnTo>
                  <a:pt x="595773" y="54456"/>
                </a:lnTo>
                <a:lnTo>
                  <a:pt x="598211" y="56488"/>
                </a:lnTo>
                <a:lnTo>
                  <a:pt x="600601" y="58520"/>
                </a:lnTo>
                <a:close/>
              </a:path>
              <a:path w="865505" h="185420">
                <a:moveTo>
                  <a:pt x="624830" y="98956"/>
                </a:moveTo>
                <a:lnTo>
                  <a:pt x="586222" y="65022"/>
                </a:lnTo>
                <a:lnTo>
                  <a:pt x="585003" y="63803"/>
                </a:lnTo>
                <a:lnTo>
                  <a:pt x="606814" y="63803"/>
                </a:lnTo>
                <a:lnTo>
                  <a:pt x="636209" y="88797"/>
                </a:lnTo>
                <a:lnTo>
                  <a:pt x="624830" y="98956"/>
                </a:lnTo>
                <a:close/>
              </a:path>
              <a:path w="865505" h="185420">
                <a:moveTo>
                  <a:pt x="674613" y="185315"/>
                </a:moveTo>
                <a:lnTo>
                  <a:pt x="659373" y="185315"/>
                </a:lnTo>
                <a:lnTo>
                  <a:pt x="659373" y="130858"/>
                </a:lnTo>
                <a:lnTo>
                  <a:pt x="560213" y="130858"/>
                </a:lnTo>
                <a:lnTo>
                  <a:pt x="560213" y="117854"/>
                </a:lnTo>
                <a:lnTo>
                  <a:pt x="674613" y="117854"/>
                </a:lnTo>
                <a:lnTo>
                  <a:pt x="674613" y="185315"/>
                </a:lnTo>
                <a:close/>
              </a:path>
              <a:path w="865505" h="185420">
                <a:moveTo>
                  <a:pt x="865008" y="42264"/>
                </a:moveTo>
                <a:lnTo>
                  <a:pt x="849565" y="42264"/>
                </a:lnTo>
                <a:lnTo>
                  <a:pt x="849565" y="0"/>
                </a:lnTo>
                <a:lnTo>
                  <a:pt x="865008" y="0"/>
                </a:lnTo>
                <a:lnTo>
                  <a:pt x="865008" y="42264"/>
                </a:lnTo>
                <a:close/>
              </a:path>
              <a:path w="865505" h="185420">
                <a:moveTo>
                  <a:pt x="764426" y="92454"/>
                </a:moveTo>
                <a:lnTo>
                  <a:pt x="751015" y="92454"/>
                </a:lnTo>
                <a:lnTo>
                  <a:pt x="730086" y="81888"/>
                </a:lnTo>
                <a:lnTo>
                  <a:pt x="718300" y="62178"/>
                </a:lnTo>
                <a:lnTo>
                  <a:pt x="718300" y="35762"/>
                </a:lnTo>
                <a:lnTo>
                  <a:pt x="730086" y="16052"/>
                </a:lnTo>
                <a:lnTo>
                  <a:pt x="751015" y="5486"/>
                </a:lnTo>
                <a:lnTo>
                  <a:pt x="764426" y="5486"/>
                </a:lnTo>
                <a:lnTo>
                  <a:pt x="798956" y="18084"/>
                </a:lnTo>
                <a:lnTo>
                  <a:pt x="751015" y="18084"/>
                </a:lnTo>
                <a:lnTo>
                  <a:pt x="734556" y="33121"/>
                </a:lnTo>
                <a:lnTo>
                  <a:pt x="734556" y="64819"/>
                </a:lnTo>
                <a:lnTo>
                  <a:pt x="751015" y="79856"/>
                </a:lnTo>
                <a:lnTo>
                  <a:pt x="798772" y="79856"/>
                </a:lnTo>
                <a:lnTo>
                  <a:pt x="795718" y="82396"/>
                </a:lnTo>
                <a:lnTo>
                  <a:pt x="788143" y="88211"/>
                </a:lnTo>
                <a:lnTo>
                  <a:pt x="782358" y="91197"/>
                </a:lnTo>
                <a:lnTo>
                  <a:pt x="775430" y="92297"/>
                </a:lnTo>
                <a:lnTo>
                  <a:pt x="764426" y="92454"/>
                </a:lnTo>
                <a:close/>
              </a:path>
              <a:path w="865505" h="185420">
                <a:moveTo>
                  <a:pt x="798772" y="79856"/>
                </a:moveTo>
                <a:lnTo>
                  <a:pt x="777837" y="79856"/>
                </a:lnTo>
                <a:lnTo>
                  <a:pt x="794499" y="64819"/>
                </a:lnTo>
                <a:lnTo>
                  <a:pt x="794499" y="33121"/>
                </a:lnTo>
                <a:lnTo>
                  <a:pt x="777837" y="18084"/>
                </a:lnTo>
                <a:lnTo>
                  <a:pt x="798956" y="18084"/>
                </a:lnTo>
                <a:lnTo>
                  <a:pt x="802876" y="21305"/>
                </a:lnTo>
                <a:lnTo>
                  <a:pt x="806831" y="26098"/>
                </a:lnTo>
                <a:lnTo>
                  <a:pt x="808861" y="32243"/>
                </a:lnTo>
                <a:lnTo>
                  <a:pt x="810348" y="42264"/>
                </a:lnTo>
                <a:lnTo>
                  <a:pt x="865008" y="42264"/>
                </a:lnTo>
                <a:lnTo>
                  <a:pt x="865008" y="55066"/>
                </a:lnTo>
                <a:lnTo>
                  <a:pt x="810348" y="55066"/>
                </a:lnTo>
                <a:lnTo>
                  <a:pt x="808977" y="65208"/>
                </a:lnTo>
                <a:lnTo>
                  <a:pt x="806996" y="71436"/>
                </a:lnTo>
                <a:lnTo>
                  <a:pt x="803033" y="76311"/>
                </a:lnTo>
                <a:lnTo>
                  <a:pt x="798772" y="79856"/>
                </a:lnTo>
                <a:close/>
              </a:path>
              <a:path w="865505" h="185420">
                <a:moveTo>
                  <a:pt x="865008" y="97940"/>
                </a:moveTo>
                <a:lnTo>
                  <a:pt x="849565" y="97940"/>
                </a:lnTo>
                <a:lnTo>
                  <a:pt x="849565" y="55066"/>
                </a:lnTo>
                <a:lnTo>
                  <a:pt x="865008" y="55066"/>
                </a:lnTo>
                <a:lnTo>
                  <a:pt x="865008" y="97940"/>
                </a:lnTo>
                <a:close/>
              </a:path>
              <a:path w="865505" h="185420">
                <a:moveTo>
                  <a:pt x="865008" y="183689"/>
                </a:moveTo>
                <a:lnTo>
                  <a:pt x="758736" y="183689"/>
                </a:lnTo>
                <a:lnTo>
                  <a:pt x="753453" y="178406"/>
                </a:lnTo>
                <a:lnTo>
                  <a:pt x="753453" y="109319"/>
                </a:lnTo>
                <a:lnTo>
                  <a:pt x="768490" y="109319"/>
                </a:lnTo>
                <a:lnTo>
                  <a:pt x="768490" y="132687"/>
                </a:lnTo>
                <a:lnTo>
                  <a:pt x="865008" y="132687"/>
                </a:lnTo>
                <a:lnTo>
                  <a:pt x="865008" y="145895"/>
                </a:lnTo>
                <a:lnTo>
                  <a:pt x="768490" y="145895"/>
                </a:lnTo>
                <a:lnTo>
                  <a:pt x="768490" y="170482"/>
                </a:lnTo>
                <a:lnTo>
                  <a:pt x="865008" y="170482"/>
                </a:lnTo>
                <a:lnTo>
                  <a:pt x="865008" y="183689"/>
                </a:lnTo>
                <a:close/>
              </a:path>
              <a:path w="865505" h="185420">
                <a:moveTo>
                  <a:pt x="865008" y="132687"/>
                </a:moveTo>
                <a:lnTo>
                  <a:pt x="849565" y="132687"/>
                </a:lnTo>
                <a:lnTo>
                  <a:pt x="849565" y="109319"/>
                </a:lnTo>
                <a:lnTo>
                  <a:pt x="865008" y="109319"/>
                </a:lnTo>
                <a:lnTo>
                  <a:pt x="865008" y="132687"/>
                </a:lnTo>
                <a:close/>
              </a:path>
              <a:path w="865505" h="185420">
                <a:moveTo>
                  <a:pt x="865008" y="170482"/>
                </a:moveTo>
                <a:lnTo>
                  <a:pt x="849565" y="170482"/>
                </a:lnTo>
                <a:lnTo>
                  <a:pt x="849565" y="145895"/>
                </a:lnTo>
                <a:lnTo>
                  <a:pt x="865008" y="145895"/>
                </a:lnTo>
                <a:lnTo>
                  <a:pt x="865008" y="170482"/>
                </a:lnTo>
                <a:close/>
              </a:path>
            </a:pathLst>
          </a:custGeom>
          <a:solidFill>
            <a:srgbClr val="403322">
              <a:alpha val="76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6225147" y="1125166"/>
            <a:ext cx="5622099" cy="348420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6225147" y="994633"/>
            <a:ext cx="5622290" cy="341630"/>
          </a:xfrm>
          <a:custGeom>
            <a:avLst/>
            <a:gdLst/>
            <a:ahLst/>
            <a:cxnLst/>
            <a:rect l="l" t="t" r="r" b="b"/>
            <a:pathLst>
              <a:path w="5622290" h="341630">
                <a:moveTo>
                  <a:pt x="5622105" y="341392"/>
                </a:moveTo>
                <a:lnTo>
                  <a:pt x="0" y="341392"/>
                </a:lnTo>
                <a:lnTo>
                  <a:pt x="0" y="100409"/>
                </a:lnTo>
                <a:lnTo>
                  <a:pt x="7888" y="61325"/>
                </a:lnTo>
                <a:lnTo>
                  <a:pt x="29402" y="29408"/>
                </a:lnTo>
                <a:lnTo>
                  <a:pt x="61313" y="7890"/>
                </a:lnTo>
                <a:lnTo>
                  <a:pt x="100394" y="0"/>
                </a:lnTo>
                <a:lnTo>
                  <a:pt x="5521711" y="0"/>
                </a:lnTo>
                <a:lnTo>
                  <a:pt x="5560787" y="7890"/>
                </a:lnTo>
                <a:lnTo>
                  <a:pt x="5592699" y="29408"/>
                </a:lnTo>
                <a:lnTo>
                  <a:pt x="5614215" y="61325"/>
                </a:lnTo>
                <a:lnTo>
                  <a:pt x="5622105" y="100409"/>
                </a:lnTo>
                <a:lnTo>
                  <a:pt x="5622105" y="341392"/>
                </a:lnTo>
                <a:close/>
              </a:path>
            </a:pathLst>
          </a:custGeom>
          <a:solidFill>
            <a:srgbClr val="E3E9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7581319" y="1079981"/>
            <a:ext cx="3609340" cy="170815"/>
          </a:xfrm>
          <a:custGeom>
            <a:avLst/>
            <a:gdLst/>
            <a:ahLst/>
            <a:cxnLst/>
            <a:rect l="l" t="t" r="r" b="b"/>
            <a:pathLst>
              <a:path w="3609340" h="170815">
                <a:moveTo>
                  <a:pt x="3523846" y="170695"/>
                </a:moveTo>
                <a:lnTo>
                  <a:pt x="85334" y="170695"/>
                </a:lnTo>
                <a:lnTo>
                  <a:pt x="52115" y="163988"/>
                </a:lnTo>
                <a:lnTo>
                  <a:pt x="24990" y="145697"/>
                </a:lnTo>
                <a:lnTo>
                  <a:pt x="6704" y="118568"/>
                </a:lnTo>
                <a:lnTo>
                  <a:pt x="0" y="85347"/>
                </a:lnTo>
                <a:lnTo>
                  <a:pt x="6704" y="52127"/>
                </a:lnTo>
                <a:lnTo>
                  <a:pt x="24990" y="24998"/>
                </a:lnTo>
                <a:lnTo>
                  <a:pt x="52115" y="6707"/>
                </a:lnTo>
                <a:lnTo>
                  <a:pt x="85334" y="0"/>
                </a:lnTo>
                <a:lnTo>
                  <a:pt x="3523846" y="0"/>
                </a:lnTo>
                <a:lnTo>
                  <a:pt x="3557061" y="6707"/>
                </a:lnTo>
                <a:lnTo>
                  <a:pt x="3584186" y="24998"/>
                </a:lnTo>
                <a:lnTo>
                  <a:pt x="3602474" y="52127"/>
                </a:lnTo>
                <a:lnTo>
                  <a:pt x="3609180" y="85347"/>
                </a:lnTo>
                <a:lnTo>
                  <a:pt x="3602474" y="118568"/>
                </a:lnTo>
                <a:lnTo>
                  <a:pt x="3584186" y="145697"/>
                </a:lnTo>
                <a:lnTo>
                  <a:pt x="3557062" y="163988"/>
                </a:lnTo>
                <a:lnTo>
                  <a:pt x="3523846" y="17069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1330661" y="1110560"/>
            <a:ext cx="370840" cy="109855"/>
          </a:xfrm>
          <a:custGeom>
            <a:avLst/>
            <a:gdLst/>
            <a:ahLst/>
            <a:cxnLst/>
            <a:rect l="l" t="t" r="r" b="b"/>
            <a:pathLst>
              <a:path w="370840" h="109855">
                <a:moveTo>
                  <a:pt x="368431" y="13992"/>
                </a:moveTo>
                <a:lnTo>
                  <a:pt x="243095" y="13992"/>
                </a:lnTo>
                <a:lnTo>
                  <a:pt x="241113" y="12021"/>
                </a:lnTo>
                <a:lnTo>
                  <a:pt x="241113" y="7148"/>
                </a:lnTo>
                <a:lnTo>
                  <a:pt x="243095" y="5177"/>
                </a:lnTo>
                <a:lnTo>
                  <a:pt x="368431" y="5177"/>
                </a:lnTo>
                <a:lnTo>
                  <a:pt x="370410" y="7148"/>
                </a:lnTo>
                <a:lnTo>
                  <a:pt x="370410" y="12021"/>
                </a:lnTo>
                <a:lnTo>
                  <a:pt x="368431" y="13992"/>
                </a:lnTo>
                <a:close/>
              </a:path>
              <a:path w="370840" h="109855">
                <a:moveTo>
                  <a:pt x="368431" y="59176"/>
                </a:moveTo>
                <a:lnTo>
                  <a:pt x="243094" y="59176"/>
                </a:lnTo>
                <a:lnTo>
                  <a:pt x="241113" y="57205"/>
                </a:lnTo>
                <a:lnTo>
                  <a:pt x="241113" y="52332"/>
                </a:lnTo>
                <a:lnTo>
                  <a:pt x="243095" y="50361"/>
                </a:lnTo>
                <a:lnTo>
                  <a:pt x="368432" y="50361"/>
                </a:lnTo>
                <a:lnTo>
                  <a:pt x="370410" y="52332"/>
                </a:lnTo>
                <a:lnTo>
                  <a:pt x="370410" y="57205"/>
                </a:lnTo>
                <a:lnTo>
                  <a:pt x="368431" y="59176"/>
                </a:lnTo>
                <a:close/>
              </a:path>
              <a:path w="370840" h="109855">
                <a:moveTo>
                  <a:pt x="368431" y="104361"/>
                </a:moveTo>
                <a:lnTo>
                  <a:pt x="243094" y="104361"/>
                </a:lnTo>
                <a:lnTo>
                  <a:pt x="241113" y="102390"/>
                </a:lnTo>
                <a:lnTo>
                  <a:pt x="241113" y="97517"/>
                </a:lnTo>
                <a:lnTo>
                  <a:pt x="243095" y="95546"/>
                </a:lnTo>
                <a:lnTo>
                  <a:pt x="368432" y="95546"/>
                </a:lnTo>
                <a:lnTo>
                  <a:pt x="370410" y="97517"/>
                </a:lnTo>
                <a:lnTo>
                  <a:pt x="370410" y="102390"/>
                </a:lnTo>
                <a:lnTo>
                  <a:pt x="368431" y="104361"/>
                </a:lnTo>
                <a:close/>
              </a:path>
              <a:path w="370840" h="109855">
                <a:moveTo>
                  <a:pt x="22037" y="93962"/>
                </a:moveTo>
                <a:lnTo>
                  <a:pt x="9136" y="93962"/>
                </a:lnTo>
                <a:lnTo>
                  <a:pt x="93958" y="9128"/>
                </a:lnTo>
                <a:lnTo>
                  <a:pt x="61384" y="9128"/>
                </a:lnTo>
                <a:lnTo>
                  <a:pt x="59344" y="7084"/>
                </a:lnTo>
                <a:lnTo>
                  <a:pt x="59344" y="2044"/>
                </a:lnTo>
                <a:lnTo>
                  <a:pt x="61384" y="0"/>
                </a:lnTo>
                <a:lnTo>
                  <a:pt x="104987" y="0"/>
                </a:lnTo>
                <a:lnTo>
                  <a:pt x="109555" y="3599"/>
                </a:lnTo>
                <a:lnTo>
                  <a:pt x="109531" y="15575"/>
                </a:lnTo>
                <a:lnTo>
                  <a:pt x="100414" y="15575"/>
                </a:lnTo>
                <a:lnTo>
                  <a:pt x="22037" y="93962"/>
                </a:lnTo>
                <a:close/>
              </a:path>
              <a:path w="370840" h="109855">
                <a:moveTo>
                  <a:pt x="107491" y="50205"/>
                </a:moveTo>
                <a:lnTo>
                  <a:pt x="102454" y="50205"/>
                </a:lnTo>
                <a:lnTo>
                  <a:pt x="100414" y="48160"/>
                </a:lnTo>
                <a:lnTo>
                  <a:pt x="100414" y="15575"/>
                </a:lnTo>
                <a:lnTo>
                  <a:pt x="109531" y="15575"/>
                </a:lnTo>
                <a:lnTo>
                  <a:pt x="109531" y="48160"/>
                </a:lnTo>
                <a:lnTo>
                  <a:pt x="107491" y="50205"/>
                </a:lnTo>
                <a:close/>
              </a:path>
              <a:path w="370840" h="109855">
                <a:moveTo>
                  <a:pt x="48165" y="109537"/>
                </a:moveTo>
                <a:lnTo>
                  <a:pt x="4426" y="109537"/>
                </a:lnTo>
                <a:lnTo>
                  <a:pt x="4127" y="109515"/>
                </a:lnTo>
                <a:lnTo>
                  <a:pt x="0" y="105798"/>
                </a:lnTo>
                <a:lnTo>
                  <a:pt x="19" y="61377"/>
                </a:lnTo>
                <a:lnTo>
                  <a:pt x="2057" y="59333"/>
                </a:lnTo>
                <a:lnTo>
                  <a:pt x="7096" y="59333"/>
                </a:lnTo>
                <a:lnTo>
                  <a:pt x="9136" y="61377"/>
                </a:lnTo>
                <a:lnTo>
                  <a:pt x="9136" y="93962"/>
                </a:lnTo>
                <a:lnTo>
                  <a:pt x="22037" y="93962"/>
                </a:lnTo>
                <a:lnTo>
                  <a:pt x="15592" y="100409"/>
                </a:lnTo>
                <a:lnTo>
                  <a:pt x="48165" y="100409"/>
                </a:lnTo>
                <a:lnTo>
                  <a:pt x="50205" y="102453"/>
                </a:lnTo>
                <a:lnTo>
                  <a:pt x="50205" y="107493"/>
                </a:lnTo>
                <a:lnTo>
                  <a:pt x="48165" y="109537"/>
                </a:lnTo>
                <a:close/>
              </a:path>
            </a:pathLst>
          </a:custGeom>
          <a:solidFill>
            <a:srgbClr val="000000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6360013" y="1120145"/>
            <a:ext cx="90355" cy="9036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6504585" y="1120145"/>
            <a:ext cx="90355" cy="9036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6649147" y="1120145"/>
            <a:ext cx="90355" cy="9036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6974264" y="1105083"/>
            <a:ext cx="758825" cy="120650"/>
          </a:xfrm>
          <a:custGeom>
            <a:avLst/>
            <a:gdLst/>
            <a:ahLst/>
            <a:cxnLst/>
            <a:rect l="l" t="t" r="r" b="b"/>
            <a:pathLst>
              <a:path w="758825" h="120650">
                <a:moveTo>
                  <a:pt x="202572" y="110451"/>
                </a:moveTo>
                <a:lnTo>
                  <a:pt x="200004" y="110451"/>
                </a:lnTo>
                <a:lnTo>
                  <a:pt x="198708" y="109960"/>
                </a:lnTo>
                <a:lnTo>
                  <a:pt x="195768" y="107019"/>
                </a:lnTo>
                <a:lnTo>
                  <a:pt x="195768" y="103842"/>
                </a:lnTo>
                <a:lnTo>
                  <a:pt x="239357" y="60246"/>
                </a:lnTo>
                <a:lnTo>
                  <a:pt x="195768" y="16650"/>
                </a:lnTo>
                <a:lnTo>
                  <a:pt x="195768" y="13473"/>
                </a:lnTo>
                <a:lnTo>
                  <a:pt x="199690" y="9551"/>
                </a:lnTo>
                <a:lnTo>
                  <a:pt x="202866" y="9551"/>
                </a:lnTo>
                <a:lnTo>
                  <a:pt x="251966" y="58658"/>
                </a:lnTo>
                <a:lnTo>
                  <a:pt x="251966" y="61835"/>
                </a:lnTo>
                <a:lnTo>
                  <a:pt x="203845" y="109961"/>
                </a:lnTo>
                <a:lnTo>
                  <a:pt x="202572" y="110451"/>
                </a:lnTo>
                <a:close/>
              </a:path>
              <a:path w="758825" h="120650">
                <a:moveTo>
                  <a:pt x="51981" y="110451"/>
                </a:moveTo>
                <a:lnTo>
                  <a:pt x="49413" y="110451"/>
                </a:lnTo>
                <a:lnTo>
                  <a:pt x="48117" y="109960"/>
                </a:lnTo>
                <a:lnTo>
                  <a:pt x="0" y="61835"/>
                </a:lnTo>
                <a:lnTo>
                  <a:pt x="0" y="58658"/>
                </a:lnTo>
                <a:lnTo>
                  <a:pt x="49099" y="9551"/>
                </a:lnTo>
                <a:lnTo>
                  <a:pt x="52275" y="9551"/>
                </a:lnTo>
                <a:lnTo>
                  <a:pt x="56197" y="13473"/>
                </a:lnTo>
                <a:lnTo>
                  <a:pt x="56197" y="16650"/>
                </a:lnTo>
                <a:lnTo>
                  <a:pt x="12607" y="60246"/>
                </a:lnTo>
                <a:lnTo>
                  <a:pt x="56196" y="103842"/>
                </a:lnTo>
                <a:lnTo>
                  <a:pt x="56196" y="107019"/>
                </a:lnTo>
                <a:lnTo>
                  <a:pt x="53254" y="109961"/>
                </a:lnTo>
                <a:lnTo>
                  <a:pt x="51981" y="110451"/>
                </a:lnTo>
                <a:close/>
              </a:path>
              <a:path w="758825" h="120650">
                <a:moveTo>
                  <a:pt x="423029" y="120491"/>
                </a:moveTo>
                <a:lnTo>
                  <a:pt x="399604" y="115749"/>
                </a:lnTo>
                <a:lnTo>
                  <a:pt x="380455" y="102826"/>
                </a:lnTo>
                <a:lnTo>
                  <a:pt x="367534" y="83674"/>
                </a:lnTo>
                <a:lnTo>
                  <a:pt x="362793" y="60244"/>
                </a:lnTo>
                <a:lnTo>
                  <a:pt x="367534" y="36816"/>
                </a:lnTo>
                <a:lnTo>
                  <a:pt x="380455" y="17664"/>
                </a:lnTo>
                <a:lnTo>
                  <a:pt x="399604" y="4741"/>
                </a:lnTo>
                <a:lnTo>
                  <a:pt x="423029" y="0"/>
                </a:lnTo>
                <a:lnTo>
                  <a:pt x="446455" y="4741"/>
                </a:lnTo>
                <a:lnTo>
                  <a:pt x="454306" y="10040"/>
                </a:lnTo>
                <a:lnTo>
                  <a:pt x="423029" y="10040"/>
                </a:lnTo>
                <a:lnTo>
                  <a:pt x="403513" y="13992"/>
                </a:lnTo>
                <a:lnTo>
                  <a:pt x="387555" y="24762"/>
                </a:lnTo>
                <a:lnTo>
                  <a:pt x="376784" y="40722"/>
                </a:lnTo>
                <a:lnTo>
                  <a:pt x="372832" y="60245"/>
                </a:lnTo>
                <a:lnTo>
                  <a:pt x="376784" y="79767"/>
                </a:lnTo>
                <a:lnTo>
                  <a:pt x="387582" y="95746"/>
                </a:lnTo>
                <a:lnTo>
                  <a:pt x="403513" y="106498"/>
                </a:lnTo>
                <a:lnTo>
                  <a:pt x="423029" y="110449"/>
                </a:lnTo>
                <a:lnTo>
                  <a:pt x="456344" y="110449"/>
                </a:lnTo>
                <a:lnTo>
                  <a:pt x="446096" y="115935"/>
                </a:lnTo>
                <a:lnTo>
                  <a:pt x="434876" y="119334"/>
                </a:lnTo>
                <a:lnTo>
                  <a:pt x="423029" y="120491"/>
                </a:lnTo>
                <a:close/>
              </a:path>
              <a:path w="758825" h="120650">
                <a:moveTo>
                  <a:pt x="483062" y="65193"/>
                </a:moveTo>
                <a:lnTo>
                  <a:pt x="472978" y="65193"/>
                </a:lnTo>
                <a:lnTo>
                  <a:pt x="473138" y="63554"/>
                </a:lnTo>
                <a:lnTo>
                  <a:pt x="473226" y="60244"/>
                </a:lnTo>
                <a:lnTo>
                  <a:pt x="469276" y="40722"/>
                </a:lnTo>
                <a:lnTo>
                  <a:pt x="458510" y="24762"/>
                </a:lnTo>
                <a:lnTo>
                  <a:pt x="442552" y="13992"/>
                </a:lnTo>
                <a:lnTo>
                  <a:pt x="423029" y="10040"/>
                </a:lnTo>
                <a:lnTo>
                  <a:pt x="454306" y="10040"/>
                </a:lnTo>
                <a:lnTo>
                  <a:pt x="465604" y="17664"/>
                </a:lnTo>
                <a:lnTo>
                  <a:pt x="478525" y="36816"/>
                </a:lnTo>
                <a:lnTo>
                  <a:pt x="483266" y="60244"/>
                </a:lnTo>
                <a:lnTo>
                  <a:pt x="483167" y="64076"/>
                </a:lnTo>
                <a:lnTo>
                  <a:pt x="483062" y="65193"/>
                </a:lnTo>
                <a:close/>
              </a:path>
              <a:path w="758825" h="120650">
                <a:moveTo>
                  <a:pt x="479706" y="84655"/>
                </a:moveTo>
                <a:lnTo>
                  <a:pt x="476677" y="84645"/>
                </a:lnTo>
                <a:lnTo>
                  <a:pt x="475255" y="83964"/>
                </a:lnTo>
                <a:lnTo>
                  <a:pt x="472248" y="80250"/>
                </a:lnTo>
                <a:lnTo>
                  <a:pt x="471973" y="79980"/>
                </a:lnTo>
                <a:lnTo>
                  <a:pt x="471730" y="79681"/>
                </a:lnTo>
                <a:lnTo>
                  <a:pt x="471525" y="79357"/>
                </a:lnTo>
                <a:lnTo>
                  <a:pt x="455283" y="59284"/>
                </a:lnTo>
                <a:lnTo>
                  <a:pt x="455616" y="56121"/>
                </a:lnTo>
                <a:lnTo>
                  <a:pt x="459923" y="52635"/>
                </a:lnTo>
                <a:lnTo>
                  <a:pt x="463088" y="52968"/>
                </a:lnTo>
                <a:lnTo>
                  <a:pt x="472978" y="65193"/>
                </a:lnTo>
                <a:lnTo>
                  <a:pt x="483062" y="65193"/>
                </a:lnTo>
                <a:lnTo>
                  <a:pt x="482989" y="65975"/>
                </a:lnTo>
                <a:lnTo>
                  <a:pt x="496019" y="65975"/>
                </a:lnTo>
                <a:lnTo>
                  <a:pt x="481127" y="83988"/>
                </a:lnTo>
                <a:lnTo>
                  <a:pt x="479706" y="84655"/>
                </a:lnTo>
                <a:close/>
              </a:path>
              <a:path w="758825" h="120650">
                <a:moveTo>
                  <a:pt x="496019" y="65975"/>
                </a:moveTo>
                <a:lnTo>
                  <a:pt x="482989" y="65975"/>
                </a:lnTo>
                <a:lnTo>
                  <a:pt x="493580" y="53151"/>
                </a:lnTo>
                <a:lnTo>
                  <a:pt x="496737" y="52832"/>
                </a:lnTo>
                <a:lnTo>
                  <a:pt x="501031" y="56377"/>
                </a:lnTo>
                <a:lnTo>
                  <a:pt x="501335" y="59544"/>
                </a:lnTo>
                <a:lnTo>
                  <a:pt x="496019" y="65975"/>
                </a:lnTo>
                <a:close/>
              </a:path>
              <a:path w="758825" h="120650">
                <a:moveTo>
                  <a:pt x="456344" y="110449"/>
                </a:moveTo>
                <a:lnTo>
                  <a:pt x="423029" y="110449"/>
                </a:lnTo>
                <a:lnTo>
                  <a:pt x="432901" y="109485"/>
                </a:lnTo>
                <a:lnTo>
                  <a:pt x="442253" y="106653"/>
                </a:lnTo>
                <a:lnTo>
                  <a:pt x="450865" y="102044"/>
                </a:lnTo>
                <a:lnTo>
                  <a:pt x="458539" y="95727"/>
                </a:lnTo>
                <a:lnTo>
                  <a:pt x="460481" y="93785"/>
                </a:lnTo>
                <a:lnTo>
                  <a:pt x="463657" y="93785"/>
                </a:lnTo>
                <a:lnTo>
                  <a:pt x="467579" y="97707"/>
                </a:lnTo>
                <a:lnTo>
                  <a:pt x="467579" y="100884"/>
                </a:lnTo>
                <a:lnTo>
                  <a:pt x="465619" y="102845"/>
                </a:lnTo>
                <a:lnTo>
                  <a:pt x="456430" y="110403"/>
                </a:lnTo>
                <a:close/>
              </a:path>
              <a:path w="758825" h="120650">
                <a:moveTo>
                  <a:pt x="698850" y="92246"/>
                </a:moveTo>
                <a:lnTo>
                  <a:pt x="660764" y="66624"/>
                </a:lnTo>
                <a:lnTo>
                  <a:pt x="657758" y="51143"/>
                </a:lnTo>
                <a:lnTo>
                  <a:pt x="660764" y="35663"/>
                </a:lnTo>
                <a:lnTo>
                  <a:pt x="669781" y="22067"/>
                </a:lnTo>
                <a:lnTo>
                  <a:pt x="683379" y="13048"/>
                </a:lnTo>
                <a:lnTo>
                  <a:pt x="698858" y="10043"/>
                </a:lnTo>
                <a:lnTo>
                  <a:pt x="714332" y="13051"/>
                </a:lnTo>
                <a:lnTo>
                  <a:pt x="724921" y="20077"/>
                </a:lnTo>
                <a:lnTo>
                  <a:pt x="690900" y="20077"/>
                </a:lnTo>
                <a:lnTo>
                  <a:pt x="682938" y="23107"/>
                </a:lnTo>
                <a:lnTo>
                  <a:pt x="676879" y="29167"/>
                </a:lnTo>
                <a:lnTo>
                  <a:pt x="670062" y="39444"/>
                </a:lnTo>
                <a:lnTo>
                  <a:pt x="667791" y="51145"/>
                </a:lnTo>
                <a:lnTo>
                  <a:pt x="670064" y="62846"/>
                </a:lnTo>
                <a:lnTo>
                  <a:pt x="676879" y="73120"/>
                </a:lnTo>
                <a:lnTo>
                  <a:pt x="687164" y="79936"/>
                </a:lnTo>
                <a:lnTo>
                  <a:pt x="698847" y="82207"/>
                </a:lnTo>
                <a:lnTo>
                  <a:pt x="737008" y="82207"/>
                </a:lnTo>
                <a:lnTo>
                  <a:pt x="738346" y="83544"/>
                </a:lnTo>
                <a:lnTo>
                  <a:pt x="724147" y="83544"/>
                </a:lnTo>
                <a:lnTo>
                  <a:pt x="718330" y="87348"/>
                </a:lnTo>
                <a:lnTo>
                  <a:pt x="712079" y="90067"/>
                </a:lnTo>
                <a:lnTo>
                  <a:pt x="705537" y="91701"/>
                </a:lnTo>
                <a:lnTo>
                  <a:pt x="698850" y="92246"/>
                </a:lnTo>
                <a:close/>
              </a:path>
              <a:path w="758825" h="120650">
                <a:moveTo>
                  <a:pt x="737008" y="82207"/>
                </a:moveTo>
                <a:lnTo>
                  <a:pt x="698847" y="82207"/>
                </a:lnTo>
                <a:lnTo>
                  <a:pt x="710550" y="79934"/>
                </a:lnTo>
                <a:lnTo>
                  <a:pt x="720821" y="73120"/>
                </a:lnTo>
                <a:lnTo>
                  <a:pt x="727639" y="62844"/>
                </a:lnTo>
                <a:lnTo>
                  <a:pt x="729910" y="51143"/>
                </a:lnTo>
                <a:lnTo>
                  <a:pt x="727638" y="39443"/>
                </a:lnTo>
                <a:lnTo>
                  <a:pt x="720821" y="29167"/>
                </a:lnTo>
                <a:lnTo>
                  <a:pt x="714763" y="23107"/>
                </a:lnTo>
                <a:lnTo>
                  <a:pt x="706811" y="20077"/>
                </a:lnTo>
                <a:lnTo>
                  <a:pt x="724921" y="20077"/>
                </a:lnTo>
                <a:lnTo>
                  <a:pt x="727920" y="22067"/>
                </a:lnTo>
                <a:lnTo>
                  <a:pt x="736472" y="34556"/>
                </a:lnTo>
                <a:lnTo>
                  <a:pt x="739876" y="48776"/>
                </a:lnTo>
                <a:lnTo>
                  <a:pt x="738133" y="63237"/>
                </a:lnTo>
                <a:lnTo>
                  <a:pt x="731247" y="76447"/>
                </a:lnTo>
                <a:lnTo>
                  <a:pt x="737008" y="82207"/>
                </a:lnTo>
                <a:close/>
              </a:path>
              <a:path w="758825" h="120650">
                <a:moveTo>
                  <a:pt x="754411" y="110450"/>
                </a:moveTo>
                <a:lnTo>
                  <a:pt x="751841" y="110450"/>
                </a:lnTo>
                <a:lnTo>
                  <a:pt x="750566" y="109959"/>
                </a:lnTo>
                <a:lnTo>
                  <a:pt x="724147" y="83544"/>
                </a:lnTo>
                <a:lnTo>
                  <a:pt x="738346" y="83544"/>
                </a:lnTo>
                <a:lnTo>
                  <a:pt x="758646" y="103842"/>
                </a:lnTo>
                <a:lnTo>
                  <a:pt x="758646" y="107019"/>
                </a:lnTo>
                <a:lnTo>
                  <a:pt x="755703" y="109960"/>
                </a:lnTo>
                <a:lnTo>
                  <a:pt x="754411" y="110450"/>
                </a:lnTo>
                <a:close/>
              </a:path>
            </a:pathLst>
          </a:custGeom>
          <a:solidFill>
            <a:srgbClr val="000000">
              <a:alpha val="2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2210701" y="1125166"/>
            <a:ext cx="5622099" cy="348420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2210701" y="994633"/>
            <a:ext cx="5622290" cy="341630"/>
          </a:xfrm>
          <a:custGeom>
            <a:avLst/>
            <a:gdLst/>
            <a:ahLst/>
            <a:cxnLst/>
            <a:rect l="l" t="t" r="r" b="b"/>
            <a:pathLst>
              <a:path w="5622290" h="341630">
                <a:moveTo>
                  <a:pt x="5622105" y="341392"/>
                </a:moveTo>
                <a:lnTo>
                  <a:pt x="0" y="341392"/>
                </a:lnTo>
                <a:lnTo>
                  <a:pt x="0" y="100409"/>
                </a:lnTo>
                <a:lnTo>
                  <a:pt x="7888" y="61325"/>
                </a:lnTo>
                <a:lnTo>
                  <a:pt x="29402" y="29408"/>
                </a:lnTo>
                <a:lnTo>
                  <a:pt x="61313" y="7890"/>
                </a:lnTo>
                <a:lnTo>
                  <a:pt x="100394" y="0"/>
                </a:lnTo>
                <a:lnTo>
                  <a:pt x="5521711" y="0"/>
                </a:lnTo>
                <a:lnTo>
                  <a:pt x="5560787" y="7890"/>
                </a:lnTo>
                <a:lnTo>
                  <a:pt x="5592699" y="29408"/>
                </a:lnTo>
                <a:lnTo>
                  <a:pt x="5614215" y="61325"/>
                </a:lnTo>
                <a:lnTo>
                  <a:pt x="5622105" y="100409"/>
                </a:lnTo>
                <a:lnTo>
                  <a:pt x="5622105" y="341392"/>
                </a:lnTo>
                <a:close/>
              </a:path>
            </a:pathLst>
          </a:custGeom>
          <a:solidFill>
            <a:srgbClr val="E3E9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3566874" y="1079981"/>
            <a:ext cx="3609340" cy="170815"/>
          </a:xfrm>
          <a:custGeom>
            <a:avLst/>
            <a:gdLst/>
            <a:ahLst/>
            <a:cxnLst/>
            <a:rect l="l" t="t" r="r" b="b"/>
            <a:pathLst>
              <a:path w="3609340" h="170815">
                <a:moveTo>
                  <a:pt x="3523846" y="170695"/>
                </a:moveTo>
                <a:lnTo>
                  <a:pt x="85334" y="170695"/>
                </a:lnTo>
                <a:lnTo>
                  <a:pt x="52115" y="163988"/>
                </a:lnTo>
                <a:lnTo>
                  <a:pt x="24990" y="145697"/>
                </a:lnTo>
                <a:lnTo>
                  <a:pt x="6704" y="118568"/>
                </a:lnTo>
                <a:lnTo>
                  <a:pt x="0" y="85347"/>
                </a:lnTo>
                <a:lnTo>
                  <a:pt x="6704" y="52127"/>
                </a:lnTo>
                <a:lnTo>
                  <a:pt x="24990" y="24998"/>
                </a:lnTo>
                <a:lnTo>
                  <a:pt x="52115" y="6707"/>
                </a:lnTo>
                <a:lnTo>
                  <a:pt x="85334" y="0"/>
                </a:lnTo>
                <a:lnTo>
                  <a:pt x="3523846" y="0"/>
                </a:lnTo>
                <a:lnTo>
                  <a:pt x="3557061" y="6707"/>
                </a:lnTo>
                <a:lnTo>
                  <a:pt x="3584186" y="24998"/>
                </a:lnTo>
                <a:lnTo>
                  <a:pt x="3602474" y="52127"/>
                </a:lnTo>
                <a:lnTo>
                  <a:pt x="3609180" y="85347"/>
                </a:lnTo>
                <a:lnTo>
                  <a:pt x="3602474" y="118568"/>
                </a:lnTo>
                <a:lnTo>
                  <a:pt x="3584186" y="145697"/>
                </a:lnTo>
                <a:lnTo>
                  <a:pt x="3557062" y="163988"/>
                </a:lnTo>
                <a:lnTo>
                  <a:pt x="3523846" y="17069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7316215" y="1110560"/>
            <a:ext cx="370840" cy="109855"/>
          </a:xfrm>
          <a:custGeom>
            <a:avLst/>
            <a:gdLst/>
            <a:ahLst/>
            <a:cxnLst/>
            <a:rect l="l" t="t" r="r" b="b"/>
            <a:pathLst>
              <a:path w="370840" h="109855">
                <a:moveTo>
                  <a:pt x="368431" y="13992"/>
                </a:moveTo>
                <a:lnTo>
                  <a:pt x="243095" y="13992"/>
                </a:lnTo>
                <a:lnTo>
                  <a:pt x="241113" y="12021"/>
                </a:lnTo>
                <a:lnTo>
                  <a:pt x="241113" y="7148"/>
                </a:lnTo>
                <a:lnTo>
                  <a:pt x="243095" y="5177"/>
                </a:lnTo>
                <a:lnTo>
                  <a:pt x="368431" y="5177"/>
                </a:lnTo>
                <a:lnTo>
                  <a:pt x="370410" y="7148"/>
                </a:lnTo>
                <a:lnTo>
                  <a:pt x="370410" y="12021"/>
                </a:lnTo>
                <a:lnTo>
                  <a:pt x="368431" y="13992"/>
                </a:lnTo>
                <a:close/>
              </a:path>
              <a:path w="370840" h="109855">
                <a:moveTo>
                  <a:pt x="368431" y="59176"/>
                </a:moveTo>
                <a:lnTo>
                  <a:pt x="243094" y="59176"/>
                </a:lnTo>
                <a:lnTo>
                  <a:pt x="241113" y="57205"/>
                </a:lnTo>
                <a:lnTo>
                  <a:pt x="241113" y="52332"/>
                </a:lnTo>
                <a:lnTo>
                  <a:pt x="243095" y="50361"/>
                </a:lnTo>
                <a:lnTo>
                  <a:pt x="368432" y="50361"/>
                </a:lnTo>
                <a:lnTo>
                  <a:pt x="370410" y="52332"/>
                </a:lnTo>
                <a:lnTo>
                  <a:pt x="370410" y="57205"/>
                </a:lnTo>
                <a:lnTo>
                  <a:pt x="368431" y="59176"/>
                </a:lnTo>
                <a:close/>
              </a:path>
              <a:path w="370840" h="109855">
                <a:moveTo>
                  <a:pt x="368431" y="104361"/>
                </a:moveTo>
                <a:lnTo>
                  <a:pt x="243094" y="104361"/>
                </a:lnTo>
                <a:lnTo>
                  <a:pt x="241113" y="102390"/>
                </a:lnTo>
                <a:lnTo>
                  <a:pt x="241113" y="97517"/>
                </a:lnTo>
                <a:lnTo>
                  <a:pt x="243095" y="95546"/>
                </a:lnTo>
                <a:lnTo>
                  <a:pt x="368432" y="95546"/>
                </a:lnTo>
                <a:lnTo>
                  <a:pt x="370410" y="97517"/>
                </a:lnTo>
                <a:lnTo>
                  <a:pt x="370410" y="102390"/>
                </a:lnTo>
                <a:lnTo>
                  <a:pt x="368431" y="104361"/>
                </a:lnTo>
                <a:close/>
              </a:path>
              <a:path w="370840" h="109855">
                <a:moveTo>
                  <a:pt x="22037" y="93962"/>
                </a:moveTo>
                <a:lnTo>
                  <a:pt x="9136" y="93962"/>
                </a:lnTo>
                <a:lnTo>
                  <a:pt x="93958" y="9128"/>
                </a:lnTo>
                <a:lnTo>
                  <a:pt x="61384" y="9128"/>
                </a:lnTo>
                <a:lnTo>
                  <a:pt x="59344" y="7084"/>
                </a:lnTo>
                <a:lnTo>
                  <a:pt x="59344" y="2044"/>
                </a:lnTo>
                <a:lnTo>
                  <a:pt x="61384" y="0"/>
                </a:lnTo>
                <a:lnTo>
                  <a:pt x="104987" y="0"/>
                </a:lnTo>
                <a:lnTo>
                  <a:pt x="109555" y="3599"/>
                </a:lnTo>
                <a:lnTo>
                  <a:pt x="109531" y="15575"/>
                </a:lnTo>
                <a:lnTo>
                  <a:pt x="100414" y="15575"/>
                </a:lnTo>
                <a:lnTo>
                  <a:pt x="22037" y="93962"/>
                </a:lnTo>
                <a:close/>
              </a:path>
              <a:path w="370840" h="109855">
                <a:moveTo>
                  <a:pt x="107491" y="50205"/>
                </a:moveTo>
                <a:lnTo>
                  <a:pt x="102454" y="50205"/>
                </a:lnTo>
                <a:lnTo>
                  <a:pt x="100414" y="48160"/>
                </a:lnTo>
                <a:lnTo>
                  <a:pt x="100414" y="15575"/>
                </a:lnTo>
                <a:lnTo>
                  <a:pt x="109531" y="15575"/>
                </a:lnTo>
                <a:lnTo>
                  <a:pt x="109531" y="48160"/>
                </a:lnTo>
                <a:lnTo>
                  <a:pt x="107491" y="50205"/>
                </a:lnTo>
                <a:close/>
              </a:path>
              <a:path w="370840" h="109855">
                <a:moveTo>
                  <a:pt x="48165" y="109537"/>
                </a:moveTo>
                <a:lnTo>
                  <a:pt x="4426" y="109537"/>
                </a:lnTo>
                <a:lnTo>
                  <a:pt x="4127" y="109515"/>
                </a:lnTo>
                <a:lnTo>
                  <a:pt x="0" y="105798"/>
                </a:lnTo>
                <a:lnTo>
                  <a:pt x="19" y="61377"/>
                </a:lnTo>
                <a:lnTo>
                  <a:pt x="2057" y="59333"/>
                </a:lnTo>
                <a:lnTo>
                  <a:pt x="7096" y="59333"/>
                </a:lnTo>
                <a:lnTo>
                  <a:pt x="9136" y="61377"/>
                </a:lnTo>
                <a:lnTo>
                  <a:pt x="9136" y="93962"/>
                </a:lnTo>
                <a:lnTo>
                  <a:pt x="22037" y="93962"/>
                </a:lnTo>
                <a:lnTo>
                  <a:pt x="15592" y="100409"/>
                </a:lnTo>
                <a:lnTo>
                  <a:pt x="48165" y="100409"/>
                </a:lnTo>
                <a:lnTo>
                  <a:pt x="50205" y="102453"/>
                </a:lnTo>
                <a:lnTo>
                  <a:pt x="50205" y="107493"/>
                </a:lnTo>
                <a:lnTo>
                  <a:pt x="48165" y="109537"/>
                </a:lnTo>
                <a:close/>
              </a:path>
            </a:pathLst>
          </a:custGeom>
          <a:solidFill>
            <a:srgbClr val="000000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2345568" y="1120145"/>
            <a:ext cx="90355" cy="9036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2490139" y="1120145"/>
            <a:ext cx="90355" cy="9036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2634702" y="1120145"/>
            <a:ext cx="90355" cy="9036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2959820" y="1105083"/>
            <a:ext cx="758825" cy="120650"/>
          </a:xfrm>
          <a:custGeom>
            <a:avLst/>
            <a:gdLst/>
            <a:ahLst/>
            <a:cxnLst/>
            <a:rect l="l" t="t" r="r" b="b"/>
            <a:pathLst>
              <a:path w="758825" h="120650">
                <a:moveTo>
                  <a:pt x="202572" y="110451"/>
                </a:moveTo>
                <a:lnTo>
                  <a:pt x="200004" y="110451"/>
                </a:lnTo>
                <a:lnTo>
                  <a:pt x="198708" y="109960"/>
                </a:lnTo>
                <a:lnTo>
                  <a:pt x="195768" y="107019"/>
                </a:lnTo>
                <a:lnTo>
                  <a:pt x="195768" y="103842"/>
                </a:lnTo>
                <a:lnTo>
                  <a:pt x="239357" y="60246"/>
                </a:lnTo>
                <a:lnTo>
                  <a:pt x="195768" y="16650"/>
                </a:lnTo>
                <a:lnTo>
                  <a:pt x="195768" y="13473"/>
                </a:lnTo>
                <a:lnTo>
                  <a:pt x="199690" y="9551"/>
                </a:lnTo>
                <a:lnTo>
                  <a:pt x="202866" y="9551"/>
                </a:lnTo>
                <a:lnTo>
                  <a:pt x="251966" y="58658"/>
                </a:lnTo>
                <a:lnTo>
                  <a:pt x="251966" y="61835"/>
                </a:lnTo>
                <a:lnTo>
                  <a:pt x="203845" y="109961"/>
                </a:lnTo>
                <a:lnTo>
                  <a:pt x="202572" y="110451"/>
                </a:lnTo>
                <a:close/>
              </a:path>
              <a:path w="758825" h="120650">
                <a:moveTo>
                  <a:pt x="51981" y="110451"/>
                </a:moveTo>
                <a:lnTo>
                  <a:pt x="49413" y="110451"/>
                </a:lnTo>
                <a:lnTo>
                  <a:pt x="48117" y="109960"/>
                </a:lnTo>
                <a:lnTo>
                  <a:pt x="0" y="61835"/>
                </a:lnTo>
                <a:lnTo>
                  <a:pt x="0" y="58658"/>
                </a:lnTo>
                <a:lnTo>
                  <a:pt x="49099" y="9551"/>
                </a:lnTo>
                <a:lnTo>
                  <a:pt x="52275" y="9551"/>
                </a:lnTo>
                <a:lnTo>
                  <a:pt x="56197" y="13473"/>
                </a:lnTo>
                <a:lnTo>
                  <a:pt x="56197" y="16650"/>
                </a:lnTo>
                <a:lnTo>
                  <a:pt x="12607" y="60246"/>
                </a:lnTo>
                <a:lnTo>
                  <a:pt x="56196" y="103842"/>
                </a:lnTo>
                <a:lnTo>
                  <a:pt x="56196" y="107019"/>
                </a:lnTo>
                <a:lnTo>
                  <a:pt x="53254" y="109961"/>
                </a:lnTo>
                <a:lnTo>
                  <a:pt x="51981" y="110451"/>
                </a:lnTo>
                <a:close/>
              </a:path>
              <a:path w="758825" h="120650">
                <a:moveTo>
                  <a:pt x="423029" y="120491"/>
                </a:moveTo>
                <a:lnTo>
                  <a:pt x="399604" y="115749"/>
                </a:lnTo>
                <a:lnTo>
                  <a:pt x="380455" y="102826"/>
                </a:lnTo>
                <a:lnTo>
                  <a:pt x="367534" y="83674"/>
                </a:lnTo>
                <a:lnTo>
                  <a:pt x="362793" y="60244"/>
                </a:lnTo>
                <a:lnTo>
                  <a:pt x="367534" y="36816"/>
                </a:lnTo>
                <a:lnTo>
                  <a:pt x="380455" y="17664"/>
                </a:lnTo>
                <a:lnTo>
                  <a:pt x="399604" y="4741"/>
                </a:lnTo>
                <a:lnTo>
                  <a:pt x="423029" y="0"/>
                </a:lnTo>
                <a:lnTo>
                  <a:pt x="446455" y="4741"/>
                </a:lnTo>
                <a:lnTo>
                  <a:pt x="454306" y="10040"/>
                </a:lnTo>
                <a:lnTo>
                  <a:pt x="423029" y="10040"/>
                </a:lnTo>
                <a:lnTo>
                  <a:pt x="403513" y="13992"/>
                </a:lnTo>
                <a:lnTo>
                  <a:pt x="387555" y="24762"/>
                </a:lnTo>
                <a:lnTo>
                  <a:pt x="376784" y="40722"/>
                </a:lnTo>
                <a:lnTo>
                  <a:pt x="372832" y="60245"/>
                </a:lnTo>
                <a:lnTo>
                  <a:pt x="376784" y="79767"/>
                </a:lnTo>
                <a:lnTo>
                  <a:pt x="387582" y="95746"/>
                </a:lnTo>
                <a:lnTo>
                  <a:pt x="403513" y="106498"/>
                </a:lnTo>
                <a:lnTo>
                  <a:pt x="423029" y="110449"/>
                </a:lnTo>
                <a:lnTo>
                  <a:pt x="456344" y="110449"/>
                </a:lnTo>
                <a:lnTo>
                  <a:pt x="446096" y="115935"/>
                </a:lnTo>
                <a:lnTo>
                  <a:pt x="434876" y="119334"/>
                </a:lnTo>
                <a:lnTo>
                  <a:pt x="423029" y="120491"/>
                </a:lnTo>
                <a:close/>
              </a:path>
              <a:path w="758825" h="120650">
                <a:moveTo>
                  <a:pt x="483062" y="65193"/>
                </a:moveTo>
                <a:lnTo>
                  <a:pt x="472978" y="65193"/>
                </a:lnTo>
                <a:lnTo>
                  <a:pt x="473138" y="63554"/>
                </a:lnTo>
                <a:lnTo>
                  <a:pt x="473226" y="60244"/>
                </a:lnTo>
                <a:lnTo>
                  <a:pt x="469276" y="40722"/>
                </a:lnTo>
                <a:lnTo>
                  <a:pt x="458510" y="24762"/>
                </a:lnTo>
                <a:lnTo>
                  <a:pt x="442552" y="13992"/>
                </a:lnTo>
                <a:lnTo>
                  <a:pt x="423029" y="10040"/>
                </a:lnTo>
                <a:lnTo>
                  <a:pt x="454306" y="10040"/>
                </a:lnTo>
                <a:lnTo>
                  <a:pt x="465604" y="17664"/>
                </a:lnTo>
                <a:lnTo>
                  <a:pt x="478525" y="36816"/>
                </a:lnTo>
                <a:lnTo>
                  <a:pt x="483266" y="60244"/>
                </a:lnTo>
                <a:lnTo>
                  <a:pt x="483167" y="64076"/>
                </a:lnTo>
                <a:lnTo>
                  <a:pt x="483062" y="65193"/>
                </a:lnTo>
                <a:close/>
              </a:path>
              <a:path w="758825" h="120650">
                <a:moveTo>
                  <a:pt x="479706" y="84655"/>
                </a:moveTo>
                <a:lnTo>
                  <a:pt x="476677" y="84645"/>
                </a:lnTo>
                <a:lnTo>
                  <a:pt x="475255" y="83964"/>
                </a:lnTo>
                <a:lnTo>
                  <a:pt x="472248" y="80250"/>
                </a:lnTo>
                <a:lnTo>
                  <a:pt x="471973" y="79980"/>
                </a:lnTo>
                <a:lnTo>
                  <a:pt x="471730" y="79681"/>
                </a:lnTo>
                <a:lnTo>
                  <a:pt x="471525" y="79357"/>
                </a:lnTo>
                <a:lnTo>
                  <a:pt x="455283" y="59284"/>
                </a:lnTo>
                <a:lnTo>
                  <a:pt x="455616" y="56121"/>
                </a:lnTo>
                <a:lnTo>
                  <a:pt x="459923" y="52635"/>
                </a:lnTo>
                <a:lnTo>
                  <a:pt x="463088" y="52968"/>
                </a:lnTo>
                <a:lnTo>
                  <a:pt x="472978" y="65193"/>
                </a:lnTo>
                <a:lnTo>
                  <a:pt x="483062" y="65193"/>
                </a:lnTo>
                <a:lnTo>
                  <a:pt x="482989" y="65975"/>
                </a:lnTo>
                <a:lnTo>
                  <a:pt x="496019" y="65975"/>
                </a:lnTo>
                <a:lnTo>
                  <a:pt x="481127" y="83988"/>
                </a:lnTo>
                <a:lnTo>
                  <a:pt x="479706" y="84655"/>
                </a:lnTo>
                <a:close/>
              </a:path>
              <a:path w="758825" h="120650">
                <a:moveTo>
                  <a:pt x="496019" y="65975"/>
                </a:moveTo>
                <a:lnTo>
                  <a:pt x="482989" y="65975"/>
                </a:lnTo>
                <a:lnTo>
                  <a:pt x="493580" y="53151"/>
                </a:lnTo>
                <a:lnTo>
                  <a:pt x="496737" y="52832"/>
                </a:lnTo>
                <a:lnTo>
                  <a:pt x="501031" y="56377"/>
                </a:lnTo>
                <a:lnTo>
                  <a:pt x="501335" y="59544"/>
                </a:lnTo>
                <a:lnTo>
                  <a:pt x="496019" y="65975"/>
                </a:lnTo>
                <a:close/>
              </a:path>
              <a:path w="758825" h="120650">
                <a:moveTo>
                  <a:pt x="456344" y="110449"/>
                </a:moveTo>
                <a:lnTo>
                  <a:pt x="423029" y="110449"/>
                </a:lnTo>
                <a:lnTo>
                  <a:pt x="432901" y="109485"/>
                </a:lnTo>
                <a:lnTo>
                  <a:pt x="442253" y="106653"/>
                </a:lnTo>
                <a:lnTo>
                  <a:pt x="450865" y="102044"/>
                </a:lnTo>
                <a:lnTo>
                  <a:pt x="458539" y="95727"/>
                </a:lnTo>
                <a:lnTo>
                  <a:pt x="460481" y="93785"/>
                </a:lnTo>
                <a:lnTo>
                  <a:pt x="463657" y="93785"/>
                </a:lnTo>
                <a:lnTo>
                  <a:pt x="467579" y="97707"/>
                </a:lnTo>
                <a:lnTo>
                  <a:pt x="467579" y="100884"/>
                </a:lnTo>
                <a:lnTo>
                  <a:pt x="465619" y="102845"/>
                </a:lnTo>
                <a:lnTo>
                  <a:pt x="456430" y="110403"/>
                </a:lnTo>
                <a:close/>
              </a:path>
              <a:path w="758825" h="120650">
                <a:moveTo>
                  <a:pt x="698850" y="92246"/>
                </a:moveTo>
                <a:lnTo>
                  <a:pt x="660764" y="66624"/>
                </a:lnTo>
                <a:lnTo>
                  <a:pt x="657758" y="51143"/>
                </a:lnTo>
                <a:lnTo>
                  <a:pt x="660764" y="35663"/>
                </a:lnTo>
                <a:lnTo>
                  <a:pt x="669781" y="22067"/>
                </a:lnTo>
                <a:lnTo>
                  <a:pt x="683379" y="13048"/>
                </a:lnTo>
                <a:lnTo>
                  <a:pt x="698858" y="10043"/>
                </a:lnTo>
                <a:lnTo>
                  <a:pt x="714332" y="13051"/>
                </a:lnTo>
                <a:lnTo>
                  <a:pt x="724921" y="20077"/>
                </a:lnTo>
                <a:lnTo>
                  <a:pt x="690900" y="20077"/>
                </a:lnTo>
                <a:lnTo>
                  <a:pt x="682938" y="23107"/>
                </a:lnTo>
                <a:lnTo>
                  <a:pt x="676879" y="29167"/>
                </a:lnTo>
                <a:lnTo>
                  <a:pt x="670062" y="39444"/>
                </a:lnTo>
                <a:lnTo>
                  <a:pt x="667791" y="51145"/>
                </a:lnTo>
                <a:lnTo>
                  <a:pt x="670064" y="62846"/>
                </a:lnTo>
                <a:lnTo>
                  <a:pt x="676879" y="73120"/>
                </a:lnTo>
                <a:lnTo>
                  <a:pt x="687164" y="79936"/>
                </a:lnTo>
                <a:lnTo>
                  <a:pt x="698847" y="82207"/>
                </a:lnTo>
                <a:lnTo>
                  <a:pt x="737008" y="82207"/>
                </a:lnTo>
                <a:lnTo>
                  <a:pt x="738346" y="83544"/>
                </a:lnTo>
                <a:lnTo>
                  <a:pt x="724147" y="83544"/>
                </a:lnTo>
                <a:lnTo>
                  <a:pt x="718330" y="87348"/>
                </a:lnTo>
                <a:lnTo>
                  <a:pt x="712079" y="90067"/>
                </a:lnTo>
                <a:lnTo>
                  <a:pt x="705537" y="91701"/>
                </a:lnTo>
                <a:lnTo>
                  <a:pt x="698850" y="92246"/>
                </a:lnTo>
                <a:close/>
              </a:path>
              <a:path w="758825" h="120650">
                <a:moveTo>
                  <a:pt x="737008" y="82207"/>
                </a:moveTo>
                <a:lnTo>
                  <a:pt x="698847" y="82207"/>
                </a:lnTo>
                <a:lnTo>
                  <a:pt x="710550" y="79934"/>
                </a:lnTo>
                <a:lnTo>
                  <a:pt x="720821" y="73120"/>
                </a:lnTo>
                <a:lnTo>
                  <a:pt x="727639" y="62844"/>
                </a:lnTo>
                <a:lnTo>
                  <a:pt x="729910" y="51143"/>
                </a:lnTo>
                <a:lnTo>
                  <a:pt x="727638" y="39443"/>
                </a:lnTo>
                <a:lnTo>
                  <a:pt x="720821" y="29167"/>
                </a:lnTo>
                <a:lnTo>
                  <a:pt x="714763" y="23107"/>
                </a:lnTo>
                <a:lnTo>
                  <a:pt x="706811" y="20077"/>
                </a:lnTo>
                <a:lnTo>
                  <a:pt x="724921" y="20077"/>
                </a:lnTo>
                <a:lnTo>
                  <a:pt x="727920" y="22067"/>
                </a:lnTo>
                <a:lnTo>
                  <a:pt x="736472" y="34556"/>
                </a:lnTo>
                <a:lnTo>
                  <a:pt x="739876" y="48776"/>
                </a:lnTo>
                <a:lnTo>
                  <a:pt x="738133" y="63237"/>
                </a:lnTo>
                <a:lnTo>
                  <a:pt x="731247" y="76447"/>
                </a:lnTo>
                <a:lnTo>
                  <a:pt x="737008" y="82207"/>
                </a:lnTo>
                <a:close/>
              </a:path>
              <a:path w="758825" h="120650">
                <a:moveTo>
                  <a:pt x="754411" y="110450"/>
                </a:moveTo>
                <a:lnTo>
                  <a:pt x="751841" y="110450"/>
                </a:lnTo>
                <a:lnTo>
                  <a:pt x="750566" y="109959"/>
                </a:lnTo>
                <a:lnTo>
                  <a:pt x="724147" y="83544"/>
                </a:lnTo>
                <a:lnTo>
                  <a:pt x="738346" y="83544"/>
                </a:lnTo>
                <a:lnTo>
                  <a:pt x="758646" y="103842"/>
                </a:lnTo>
                <a:lnTo>
                  <a:pt x="758646" y="107019"/>
                </a:lnTo>
                <a:lnTo>
                  <a:pt x="755703" y="109960"/>
                </a:lnTo>
                <a:lnTo>
                  <a:pt x="754411" y="110450"/>
                </a:lnTo>
                <a:close/>
              </a:path>
            </a:pathLst>
          </a:custGeom>
          <a:solidFill>
            <a:srgbClr val="000000">
              <a:alpha val="2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6225147" y="5919264"/>
            <a:ext cx="5622099" cy="348420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6225147" y="5788731"/>
            <a:ext cx="5622290" cy="341630"/>
          </a:xfrm>
          <a:custGeom>
            <a:avLst/>
            <a:gdLst/>
            <a:ahLst/>
            <a:cxnLst/>
            <a:rect l="l" t="t" r="r" b="b"/>
            <a:pathLst>
              <a:path w="5622290" h="341629">
                <a:moveTo>
                  <a:pt x="5622105" y="341392"/>
                </a:moveTo>
                <a:lnTo>
                  <a:pt x="0" y="341392"/>
                </a:lnTo>
                <a:lnTo>
                  <a:pt x="0" y="100409"/>
                </a:lnTo>
                <a:lnTo>
                  <a:pt x="7888" y="61325"/>
                </a:lnTo>
                <a:lnTo>
                  <a:pt x="29402" y="29408"/>
                </a:lnTo>
                <a:lnTo>
                  <a:pt x="61313" y="7890"/>
                </a:lnTo>
                <a:lnTo>
                  <a:pt x="100394" y="0"/>
                </a:lnTo>
                <a:lnTo>
                  <a:pt x="5521711" y="0"/>
                </a:lnTo>
                <a:lnTo>
                  <a:pt x="5560787" y="7890"/>
                </a:lnTo>
                <a:lnTo>
                  <a:pt x="5592699" y="29408"/>
                </a:lnTo>
                <a:lnTo>
                  <a:pt x="5614215" y="61325"/>
                </a:lnTo>
                <a:lnTo>
                  <a:pt x="5622105" y="100409"/>
                </a:lnTo>
                <a:lnTo>
                  <a:pt x="5622105" y="341392"/>
                </a:lnTo>
                <a:close/>
              </a:path>
            </a:pathLst>
          </a:custGeom>
          <a:solidFill>
            <a:srgbClr val="E3E9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7581319" y="5874079"/>
            <a:ext cx="3609340" cy="170815"/>
          </a:xfrm>
          <a:custGeom>
            <a:avLst/>
            <a:gdLst/>
            <a:ahLst/>
            <a:cxnLst/>
            <a:rect l="l" t="t" r="r" b="b"/>
            <a:pathLst>
              <a:path w="3609340" h="170814">
                <a:moveTo>
                  <a:pt x="3523846" y="170695"/>
                </a:moveTo>
                <a:lnTo>
                  <a:pt x="85334" y="170695"/>
                </a:lnTo>
                <a:lnTo>
                  <a:pt x="52115" y="163988"/>
                </a:lnTo>
                <a:lnTo>
                  <a:pt x="24990" y="145697"/>
                </a:lnTo>
                <a:lnTo>
                  <a:pt x="6704" y="118568"/>
                </a:lnTo>
                <a:lnTo>
                  <a:pt x="0" y="85347"/>
                </a:lnTo>
                <a:lnTo>
                  <a:pt x="6704" y="52127"/>
                </a:lnTo>
                <a:lnTo>
                  <a:pt x="24990" y="24998"/>
                </a:lnTo>
                <a:lnTo>
                  <a:pt x="52115" y="6707"/>
                </a:lnTo>
                <a:lnTo>
                  <a:pt x="85334" y="0"/>
                </a:lnTo>
                <a:lnTo>
                  <a:pt x="3523846" y="0"/>
                </a:lnTo>
                <a:lnTo>
                  <a:pt x="3557061" y="6707"/>
                </a:lnTo>
                <a:lnTo>
                  <a:pt x="3584186" y="24998"/>
                </a:lnTo>
                <a:lnTo>
                  <a:pt x="3602474" y="52127"/>
                </a:lnTo>
                <a:lnTo>
                  <a:pt x="3609180" y="85347"/>
                </a:lnTo>
                <a:lnTo>
                  <a:pt x="3602474" y="118568"/>
                </a:lnTo>
                <a:lnTo>
                  <a:pt x="3584186" y="145697"/>
                </a:lnTo>
                <a:lnTo>
                  <a:pt x="3557062" y="163988"/>
                </a:lnTo>
                <a:lnTo>
                  <a:pt x="3523846" y="17069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11330661" y="5904658"/>
            <a:ext cx="370840" cy="109855"/>
          </a:xfrm>
          <a:custGeom>
            <a:avLst/>
            <a:gdLst/>
            <a:ahLst/>
            <a:cxnLst/>
            <a:rect l="l" t="t" r="r" b="b"/>
            <a:pathLst>
              <a:path w="370840" h="109854">
                <a:moveTo>
                  <a:pt x="368431" y="13992"/>
                </a:moveTo>
                <a:lnTo>
                  <a:pt x="243095" y="13992"/>
                </a:lnTo>
                <a:lnTo>
                  <a:pt x="241113" y="12021"/>
                </a:lnTo>
                <a:lnTo>
                  <a:pt x="241113" y="7148"/>
                </a:lnTo>
                <a:lnTo>
                  <a:pt x="243095" y="5177"/>
                </a:lnTo>
                <a:lnTo>
                  <a:pt x="368431" y="5177"/>
                </a:lnTo>
                <a:lnTo>
                  <a:pt x="370410" y="7148"/>
                </a:lnTo>
                <a:lnTo>
                  <a:pt x="370410" y="12021"/>
                </a:lnTo>
                <a:lnTo>
                  <a:pt x="368431" y="13992"/>
                </a:lnTo>
                <a:close/>
              </a:path>
              <a:path w="370840" h="109854">
                <a:moveTo>
                  <a:pt x="368431" y="59176"/>
                </a:moveTo>
                <a:lnTo>
                  <a:pt x="243094" y="59176"/>
                </a:lnTo>
                <a:lnTo>
                  <a:pt x="241113" y="57205"/>
                </a:lnTo>
                <a:lnTo>
                  <a:pt x="241113" y="52332"/>
                </a:lnTo>
                <a:lnTo>
                  <a:pt x="243095" y="50361"/>
                </a:lnTo>
                <a:lnTo>
                  <a:pt x="368432" y="50361"/>
                </a:lnTo>
                <a:lnTo>
                  <a:pt x="370410" y="52332"/>
                </a:lnTo>
                <a:lnTo>
                  <a:pt x="370410" y="57205"/>
                </a:lnTo>
                <a:lnTo>
                  <a:pt x="368431" y="59176"/>
                </a:lnTo>
                <a:close/>
              </a:path>
              <a:path w="370840" h="109854">
                <a:moveTo>
                  <a:pt x="368431" y="104361"/>
                </a:moveTo>
                <a:lnTo>
                  <a:pt x="243094" y="104361"/>
                </a:lnTo>
                <a:lnTo>
                  <a:pt x="241113" y="102390"/>
                </a:lnTo>
                <a:lnTo>
                  <a:pt x="241113" y="97517"/>
                </a:lnTo>
                <a:lnTo>
                  <a:pt x="243095" y="95546"/>
                </a:lnTo>
                <a:lnTo>
                  <a:pt x="368432" y="95546"/>
                </a:lnTo>
                <a:lnTo>
                  <a:pt x="370410" y="97517"/>
                </a:lnTo>
                <a:lnTo>
                  <a:pt x="370410" y="102390"/>
                </a:lnTo>
                <a:lnTo>
                  <a:pt x="368431" y="104361"/>
                </a:lnTo>
                <a:close/>
              </a:path>
              <a:path w="370840" h="109854">
                <a:moveTo>
                  <a:pt x="22037" y="93962"/>
                </a:moveTo>
                <a:lnTo>
                  <a:pt x="9136" y="93962"/>
                </a:lnTo>
                <a:lnTo>
                  <a:pt x="93958" y="9128"/>
                </a:lnTo>
                <a:lnTo>
                  <a:pt x="61384" y="9128"/>
                </a:lnTo>
                <a:lnTo>
                  <a:pt x="59344" y="7084"/>
                </a:lnTo>
                <a:lnTo>
                  <a:pt x="59344" y="2044"/>
                </a:lnTo>
                <a:lnTo>
                  <a:pt x="61384" y="0"/>
                </a:lnTo>
                <a:lnTo>
                  <a:pt x="104987" y="0"/>
                </a:lnTo>
                <a:lnTo>
                  <a:pt x="109555" y="3599"/>
                </a:lnTo>
                <a:lnTo>
                  <a:pt x="109531" y="15575"/>
                </a:lnTo>
                <a:lnTo>
                  <a:pt x="100414" y="15575"/>
                </a:lnTo>
                <a:lnTo>
                  <a:pt x="22037" y="93962"/>
                </a:lnTo>
                <a:close/>
              </a:path>
              <a:path w="370840" h="109854">
                <a:moveTo>
                  <a:pt x="107491" y="50205"/>
                </a:moveTo>
                <a:lnTo>
                  <a:pt x="102454" y="50205"/>
                </a:lnTo>
                <a:lnTo>
                  <a:pt x="100414" y="48160"/>
                </a:lnTo>
                <a:lnTo>
                  <a:pt x="100414" y="15575"/>
                </a:lnTo>
                <a:lnTo>
                  <a:pt x="109531" y="15575"/>
                </a:lnTo>
                <a:lnTo>
                  <a:pt x="109531" y="48160"/>
                </a:lnTo>
                <a:lnTo>
                  <a:pt x="107491" y="50205"/>
                </a:lnTo>
                <a:close/>
              </a:path>
              <a:path w="370840" h="109854">
                <a:moveTo>
                  <a:pt x="48165" y="109537"/>
                </a:moveTo>
                <a:lnTo>
                  <a:pt x="4426" y="109537"/>
                </a:lnTo>
                <a:lnTo>
                  <a:pt x="4127" y="109515"/>
                </a:lnTo>
                <a:lnTo>
                  <a:pt x="0" y="105798"/>
                </a:lnTo>
                <a:lnTo>
                  <a:pt x="19" y="61377"/>
                </a:lnTo>
                <a:lnTo>
                  <a:pt x="2057" y="59333"/>
                </a:lnTo>
                <a:lnTo>
                  <a:pt x="7096" y="59333"/>
                </a:lnTo>
                <a:lnTo>
                  <a:pt x="9136" y="61377"/>
                </a:lnTo>
                <a:lnTo>
                  <a:pt x="9136" y="93962"/>
                </a:lnTo>
                <a:lnTo>
                  <a:pt x="22037" y="93962"/>
                </a:lnTo>
                <a:lnTo>
                  <a:pt x="15592" y="100409"/>
                </a:lnTo>
                <a:lnTo>
                  <a:pt x="48165" y="100409"/>
                </a:lnTo>
                <a:lnTo>
                  <a:pt x="50205" y="102453"/>
                </a:lnTo>
                <a:lnTo>
                  <a:pt x="50205" y="107493"/>
                </a:lnTo>
                <a:lnTo>
                  <a:pt x="48165" y="109537"/>
                </a:lnTo>
                <a:close/>
              </a:path>
            </a:pathLst>
          </a:custGeom>
          <a:solidFill>
            <a:srgbClr val="000000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6360013" y="5914243"/>
            <a:ext cx="90355" cy="9036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6504585" y="5914243"/>
            <a:ext cx="90355" cy="9036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6649147" y="5914243"/>
            <a:ext cx="90355" cy="9036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6974264" y="5899181"/>
            <a:ext cx="758825" cy="120650"/>
          </a:xfrm>
          <a:custGeom>
            <a:avLst/>
            <a:gdLst/>
            <a:ahLst/>
            <a:cxnLst/>
            <a:rect l="l" t="t" r="r" b="b"/>
            <a:pathLst>
              <a:path w="758825" h="120650">
                <a:moveTo>
                  <a:pt x="202572" y="110451"/>
                </a:moveTo>
                <a:lnTo>
                  <a:pt x="200004" y="110451"/>
                </a:lnTo>
                <a:lnTo>
                  <a:pt x="198708" y="109960"/>
                </a:lnTo>
                <a:lnTo>
                  <a:pt x="195768" y="107019"/>
                </a:lnTo>
                <a:lnTo>
                  <a:pt x="195768" y="103842"/>
                </a:lnTo>
                <a:lnTo>
                  <a:pt x="239357" y="60246"/>
                </a:lnTo>
                <a:lnTo>
                  <a:pt x="195768" y="16650"/>
                </a:lnTo>
                <a:lnTo>
                  <a:pt x="195768" y="13473"/>
                </a:lnTo>
                <a:lnTo>
                  <a:pt x="199690" y="9551"/>
                </a:lnTo>
                <a:lnTo>
                  <a:pt x="202866" y="9551"/>
                </a:lnTo>
                <a:lnTo>
                  <a:pt x="251966" y="58658"/>
                </a:lnTo>
                <a:lnTo>
                  <a:pt x="251966" y="61835"/>
                </a:lnTo>
                <a:lnTo>
                  <a:pt x="203845" y="109961"/>
                </a:lnTo>
                <a:lnTo>
                  <a:pt x="202572" y="110451"/>
                </a:lnTo>
                <a:close/>
              </a:path>
              <a:path w="758825" h="120650">
                <a:moveTo>
                  <a:pt x="51981" y="110451"/>
                </a:moveTo>
                <a:lnTo>
                  <a:pt x="49413" y="110451"/>
                </a:lnTo>
                <a:lnTo>
                  <a:pt x="48117" y="109960"/>
                </a:lnTo>
                <a:lnTo>
                  <a:pt x="0" y="61835"/>
                </a:lnTo>
                <a:lnTo>
                  <a:pt x="0" y="58658"/>
                </a:lnTo>
                <a:lnTo>
                  <a:pt x="49099" y="9551"/>
                </a:lnTo>
                <a:lnTo>
                  <a:pt x="52275" y="9551"/>
                </a:lnTo>
                <a:lnTo>
                  <a:pt x="56197" y="13473"/>
                </a:lnTo>
                <a:lnTo>
                  <a:pt x="56197" y="16650"/>
                </a:lnTo>
                <a:lnTo>
                  <a:pt x="12607" y="60246"/>
                </a:lnTo>
                <a:lnTo>
                  <a:pt x="56196" y="103842"/>
                </a:lnTo>
                <a:lnTo>
                  <a:pt x="56196" y="107019"/>
                </a:lnTo>
                <a:lnTo>
                  <a:pt x="53254" y="109961"/>
                </a:lnTo>
                <a:lnTo>
                  <a:pt x="51981" y="110451"/>
                </a:lnTo>
                <a:close/>
              </a:path>
              <a:path w="758825" h="120650">
                <a:moveTo>
                  <a:pt x="423029" y="120491"/>
                </a:moveTo>
                <a:lnTo>
                  <a:pt x="399604" y="115749"/>
                </a:lnTo>
                <a:lnTo>
                  <a:pt x="380455" y="102826"/>
                </a:lnTo>
                <a:lnTo>
                  <a:pt x="367534" y="83674"/>
                </a:lnTo>
                <a:lnTo>
                  <a:pt x="362793" y="60244"/>
                </a:lnTo>
                <a:lnTo>
                  <a:pt x="367534" y="36816"/>
                </a:lnTo>
                <a:lnTo>
                  <a:pt x="380455" y="17664"/>
                </a:lnTo>
                <a:lnTo>
                  <a:pt x="399604" y="4741"/>
                </a:lnTo>
                <a:lnTo>
                  <a:pt x="423029" y="0"/>
                </a:lnTo>
                <a:lnTo>
                  <a:pt x="446455" y="4741"/>
                </a:lnTo>
                <a:lnTo>
                  <a:pt x="454306" y="10040"/>
                </a:lnTo>
                <a:lnTo>
                  <a:pt x="423029" y="10040"/>
                </a:lnTo>
                <a:lnTo>
                  <a:pt x="403513" y="13992"/>
                </a:lnTo>
                <a:lnTo>
                  <a:pt x="387555" y="24762"/>
                </a:lnTo>
                <a:lnTo>
                  <a:pt x="376784" y="40722"/>
                </a:lnTo>
                <a:lnTo>
                  <a:pt x="372832" y="60245"/>
                </a:lnTo>
                <a:lnTo>
                  <a:pt x="376784" y="79767"/>
                </a:lnTo>
                <a:lnTo>
                  <a:pt x="387582" y="95746"/>
                </a:lnTo>
                <a:lnTo>
                  <a:pt x="403513" y="106498"/>
                </a:lnTo>
                <a:lnTo>
                  <a:pt x="423029" y="110449"/>
                </a:lnTo>
                <a:lnTo>
                  <a:pt x="456344" y="110449"/>
                </a:lnTo>
                <a:lnTo>
                  <a:pt x="446096" y="115935"/>
                </a:lnTo>
                <a:lnTo>
                  <a:pt x="434876" y="119334"/>
                </a:lnTo>
                <a:lnTo>
                  <a:pt x="423029" y="120491"/>
                </a:lnTo>
                <a:close/>
              </a:path>
              <a:path w="758825" h="120650">
                <a:moveTo>
                  <a:pt x="483062" y="65193"/>
                </a:moveTo>
                <a:lnTo>
                  <a:pt x="472978" y="65193"/>
                </a:lnTo>
                <a:lnTo>
                  <a:pt x="473138" y="63554"/>
                </a:lnTo>
                <a:lnTo>
                  <a:pt x="473226" y="60244"/>
                </a:lnTo>
                <a:lnTo>
                  <a:pt x="469276" y="40722"/>
                </a:lnTo>
                <a:lnTo>
                  <a:pt x="458510" y="24762"/>
                </a:lnTo>
                <a:lnTo>
                  <a:pt x="442552" y="13992"/>
                </a:lnTo>
                <a:lnTo>
                  <a:pt x="423029" y="10040"/>
                </a:lnTo>
                <a:lnTo>
                  <a:pt x="454306" y="10040"/>
                </a:lnTo>
                <a:lnTo>
                  <a:pt x="465604" y="17664"/>
                </a:lnTo>
                <a:lnTo>
                  <a:pt x="478525" y="36816"/>
                </a:lnTo>
                <a:lnTo>
                  <a:pt x="483266" y="60244"/>
                </a:lnTo>
                <a:lnTo>
                  <a:pt x="483167" y="64076"/>
                </a:lnTo>
                <a:lnTo>
                  <a:pt x="483062" y="65193"/>
                </a:lnTo>
                <a:close/>
              </a:path>
              <a:path w="758825" h="120650">
                <a:moveTo>
                  <a:pt x="479706" y="84655"/>
                </a:moveTo>
                <a:lnTo>
                  <a:pt x="476677" y="84645"/>
                </a:lnTo>
                <a:lnTo>
                  <a:pt x="475255" y="83964"/>
                </a:lnTo>
                <a:lnTo>
                  <a:pt x="472248" y="80250"/>
                </a:lnTo>
                <a:lnTo>
                  <a:pt x="471973" y="79980"/>
                </a:lnTo>
                <a:lnTo>
                  <a:pt x="471730" y="79681"/>
                </a:lnTo>
                <a:lnTo>
                  <a:pt x="471525" y="79357"/>
                </a:lnTo>
                <a:lnTo>
                  <a:pt x="455283" y="59284"/>
                </a:lnTo>
                <a:lnTo>
                  <a:pt x="455616" y="56121"/>
                </a:lnTo>
                <a:lnTo>
                  <a:pt x="459923" y="52635"/>
                </a:lnTo>
                <a:lnTo>
                  <a:pt x="463088" y="52968"/>
                </a:lnTo>
                <a:lnTo>
                  <a:pt x="472978" y="65193"/>
                </a:lnTo>
                <a:lnTo>
                  <a:pt x="483062" y="65193"/>
                </a:lnTo>
                <a:lnTo>
                  <a:pt x="482989" y="65975"/>
                </a:lnTo>
                <a:lnTo>
                  <a:pt x="496019" y="65975"/>
                </a:lnTo>
                <a:lnTo>
                  <a:pt x="481127" y="83988"/>
                </a:lnTo>
                <a:lnTo>
                  <a:pt x="479706" y="84655"/>
                </a:lnTo>
                <a:close/>
              </a:path>
              <a:path w="758825" h="120650">
                <a:moveTo>
                  <a:pt x="496019" y="65975"/>
                </a:moveTo>
                <a:lnTo>
                  <a:pt x="482989" y="65975"/>
                </a:lnTo>
                <a:lnTo>
                  <a:pt x="493580" y="53151"/>
                </a:lnTo>
                <a:lnTo>
                  <a:pt x="496737" y="52832"/>
                </a:lnTo>
                <a:lnTo>
                  <a:pt x="501031" y="56377"/>
                </a:lnTo>
                <a:lnTo>
                  <a:pt x="501335" y="59544"/>
                </a:lnTo>
                <a:lnTo>
                  <a:pt x="496019" y="65975"/>
                </a:lnTo>
                <a:close/>
              </a:path>
              <a:path w="758825" h="120650">
                <a:moveTo>
                  <a:pt x="456344" y="110449"/>
                </a:moveTo>
                <a:lnTo>
                  <a:pt x="423029" y="110449"/>
                </a:lnTo>
                <a:lnTo>
                  <a:pt x="432901" y="109485"/>
                </a:lnTo>
                <a:lnTo>
                  <a:pt x="442253" y="106653"/>
                </a:lnTo>
                <a:lnTo>
                  <a:pt x="450865" y="102044"/>
                </a:lnTo>
                <a:lnTo>
                  <a:pt x="458539" y="95727"/>
                </a:lnTo>
                <a:lnTo>
                  <a:pt x="460481" y="93785"/>
                </a:lnTo>
                <a:lnTo>
                  <a:pt x="463657" y="93785"/>
                </a:lnTo>
                <a:lnTo>
                  <a:pt x="467579" y="97707"/>
                </a:lnTo>
                <a:lnTo>
                  <a:pt x="467579" y="100884"/>
                </a:lnTo>
                <a:lnTo>
                  <a:pt x="465619" y="102845"/>
                </a:lnTo>
                <a:lnTo>
                  <a:pt x="456430" y="110403"/>
                </a:lnTo>
                <a:close/>
              </a:path>
              <a:path w="758825" h="120650">
                <a:moveTo>
                  <a:pt x="698850" y="92246"/>
                </a:moveTo>
                <a:lnTo>
                  <a:pt x="660764" y="66624"/>
                </a:lnTo>
                <a:lnTo>
                  <a:pt x="657758" y="51143"/>
                </a:lnTo>
                <a:lnTo>
                  <a:pt x="660764" y="35663"/>
                </a:lnTo>
                <a:lnTo>
                  <a:pt x="669781" y="22067"/>
                </a:lnTo>
                <a:lnTo>
                  <a:pt x="683379" y="13048"/>
                </a:lnTo>
                <a:lnTo>
                  <a:pt x="698858" y="10043"/>
                </a:lnTo>
                <a:lnTo>
                  <a:pt x="714332" y="13051"/>
                </a:lnTo>
                <a:lnTo>
                  <a:pt x="724921" y="20077"/>
                </a:lnTo>
                <a:lnTo>
                  <a:pt x="690900" y="20077"/>
                </a:lnTo>
                <a:lnTo>
                  <a:pt x="682938" y="23107"/>
                </a:lnTo>
                <a:lnTo>
                  <a:pt x="676879" y="29167"/>
                </a:lnTo>
                <a:lnTo>
                  <a:pt x="670062" y="39444"/>
                </a:lnTo>
                <a:lnTo>
                  <a:pt x="667791" y="51145"/>
                </a:lnTo>
                <a:lnTo>
                  <a:pt x="670064" y="62846"/>
                </a:lnTo>
                <a:lnTo>
                  <a:pt x="676879" y="73120"/>
                </a:lnTo>
                <a:lnTo>
                  <a:pt x="687164" y="79936"/>
                </a:lnTo>
                <a:lnTo>
                  <a:pt x="698847" y="82207"/>
                </a:lnTo>
                <a:lnTo>
                  <a:pt x="737008" y="82207"/>
                </a:lnTo>
                <a:lnTo>
                  <a:pt x="738346" y="83544"/>
                </a:lnTo>
                <a:lnTo>
                  <a:pt x="724147" y="83544"/>
                </a:lnTo>
                <a:lnTo>
                  <a:pt x="718330" y="87348"/>
                </a:lnTo>
                <a:lnTo>
                  <a:pt x="712079" y="90067"/>
                </a:lnTo>
                <a:lnTo>
                  <a:pt x="705537" y="91701"/>
                </a:lnTo>
                <a:lnTo>
                  <a:pt x="698850" y="92246"/>
                </a:lnTo>
                <a:close/>
              </a:path>
              <a:path w="758825" h="120650">
                <a:moveTo>
                  <a:pt x="737008" y="82207"/>
                </a:moveTo>
                <a:lnTo>
                  <a:pt x="698847" y="82207"/>
                </a:lnTo>
                <a:lnTo>
                  <a:pt x="710550" y="79934"/>
                </a:lnTo>
                <a:lnTo>
                  <a:pt x="720821" y="73120"/>
                </a:lnTo>
                <a:lnTo>
                  <a:pt x="727639" y="62844"/>
                </a:lnTo>
                <a:lnTo>
                  <a:pt x="729910" y="51143"/>
                </a:lnTo>
                <a:lnTo>
                  <a:pt x="727638" y="39443"/>
                </a:lnTo>
                <a:lnTo>
                  <a:pt x="720821" y="29167"/>
                </a:lnTo>
                <a:lnTo>
                  <a:pt x="714763" y="23107"/>
                </a:lnTo>
                <a:lnTo>
                  <a:pt x="706811" y="20077"/>
                </a:lnTo>
                <a:lnTo>
                  <a:pt x="724921" y="20077"/>
                </a:lnTo>
                <a:lnTo>
                  <a:pt x="727920" y="22067"/>
                </a:lnTo>
                <a:lnTo>
                  <a:pt x="736472" y="34556"/>
                </a:lnTo>
                <a:lnTo>
                  <a:pt x="739876" y="48776"/>
                </a:lnTo>
                <a:lnTo>
                  <a:pt x="738133" y="63237"/>
                </a:lnTo>
                <a:lnTo>
                  <a:pt x="731247" y="76447"/>
                </a:lnTo>
                <a:lnTo>
                  <a:pt x="737008" y="82207"/>
                </a:lnTo>
                <a:close/>
              </a:path>
              <a:path w="758825" h="120650">
                <a:moveTo>
                  <a:pt x="754411" y="110450"/>
                </a:moveTo>
                <a:lnTo>
                  <a:pt x="751841" y="110450"/>
                </a:lnTo>
                <a:lnTo>
                  <a:pt x="750566" y="109959"/>
                </a:lnTo>
                <a:lnTo>
                  <a:pt x="724147" y="83544"/>
                </a:lnTo>
                <a:lnTo>
                  <a:pt x="738346" y="83544"/>
                </a:lnTo>
                <a:lnTo>
                  <a:pt x="758646" y="103842"/>
                </a:lnTo>
                <a:lnTo>
                  <a:pt x="758646" y="107019"/>
                </a:lnTo>
                <a:lnTo>
                  <a:pt x="755703" y="109960"/>
                </a:lnTo>
                <a:lnTo>
                  <a:pt x="754411" y="110450"/>
                </a:lnTo>
                <a:close/>
              </a:path>
            </a:pathLst>
          </a:custGeom>
          <a:solidFill>
            <a:srgbClr val="000000">
              <a:alpha val="2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12210701" y="5919264"/>
            <a:ext cx="5622099" cy="348420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12210701" y="5788731"/>
            <a:ext cx="5622290" cy="341630"/>
          </a:xfrm>
          <a:custGeom>
            <a:avLst/>
            <a:gdLst/>
            <a:ahLst/>
            <a:cxnLst/>
            <a:rect l="l" t="t" r="r" b="b"/>
            <a:pathLst>
              <a:path w="5622290" h="341629">
                <a:moveTo>
                  <a:pt x="5622105" y="341392"/>
                </a:moveTo>
                <a:lnTo>
                  <a:pt x="0" y="341392"/>
                </a:lnTo>
                <a:lnTo>
                  <a:pt x="0" y="100409"/>
                </a:lnTo>
                <a:lnTo>
                  <a:pt x="7888" y="61325"/>
                </a:lnTo>
                <a:lnTo>
                  <a:pt x="29402" y="29408"/>
                </a:lnTo>
                <a:lnTo>
                  <a:pt x="61313" y="7890"/>
                </a:lnTo>
                <a:lnTo>
                  <a:pt x="100394" y="0"/>
                </a:lnTo>
                <a:lnTo>
                  <a:pt x="5521711" y="0"/>
                </a:lnTo>
                <a:lnTo>
                  <a:pt x="5560787" y="7890"/>
                </a:lnTo>
                <a:lnTo>
                  <a:pt x="5592699" y="29408"/>
                </a:lnTo>
                <a:lnTo>
                  <a:pt x="5614215" y="61325"/>
                </a:lnTo>
                <a:lnTo>
                  <a:pt x="5622105" y="100409"/>
                </a:lnTo>
                <a:lnTo>
                  <a:pt x="5622105" y="341392"/>
                </a:lnTo>
                <a:close/>
              </a:path>
            </a:pathLst>
          </a:custGeom>
          <a:solidFill>
            <a:srgbClr val="E3E9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13566874" y="5874079"/>
            <a:ext cx="3609340" cy="170815"/>
          </a:xfrm>
          <a:custGeom>
            <a:avLst/>
            <a:gdLst/>
            <a:ahLst/>
            <a:cxnLst/>
            <a:rect l="l" t="t" r="r" b="b"/>
            <a:pathLst>
              <a:path w="3609340" h="170814">
                <a:moveTo>
                  <a:pt x="3523846" y="170695"/>
                </a:moveTo>
                <a:lnTo>
                  <a:pt x="85334" y="170695"/>
                </a:lnTo>
                <a:lnTo>
                  <a:pt x="52115" y="163988"/>
                </a:lnTo>
                <a:lnTo>
                  <a:pt x="24990" y="145697"/>
                </a:lnTo>
                <a:lnTo>
                  <a:pt x="6704" y="118568"/>
                </a:lnTo>
                <a:lnTo>
                  <a:pt x="0" y="85347"/>
                </a:lnTo>
                <a:lnTo>
                  <a:pt x="6704" y="52127"/>
                </a:lnTo>
                <a:lnTo>
                  <a:pt x="24990" y="24998"/>
                </a:lnTo>
                <a:lnTo>
                  <a:pt x="52115" y="6707"/>
                </a:lnTo>
                <a:lnTo>
                  <a:pt x="85334" y="0"/>
                </a:lnTo>
                <a:lnTo>
                  <a:pt x="3523846" y="0"/>
                </a:lnTo>
                <a:lnTo>
                  <a:pt x="3557061" y="6707"/>
                </a:lnTo>
                <a:lnTo>
                  <a:pt x="3584186" y="24998"/>
                </a:lnTo>
                <a:lnTo>
                  <a:pt x="3602474" y="52127"/>
                </a:lnTo>
                <a:lnTo>
                  <a:pt x="3609180" y="85347"/>
                </a:lnTo>
                <a:lnTo>
                  <a:pt x="3602474" y="118568"/>
                </a:lnTo>
                <a:lnTo>
                  <a:pt x="3584186" y="145697"/>
                </a:lnTo>
                <a:lnTo>
                  <a:pt x="3557062" y="163988"/>
                </a:lnTo>
                <a:lnTo>
                  <a:pt x="3523846" y="17069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17316215" y="5904658"/>
            <a:ext cx="370840" cy="109855"/>
          </a:xfrm>
          <a:custGeom>
            <a:avLst/>
            <a:gdLst/>
            <a:ahLst/>
            <a:cxnLst/>
            <a:rect l="l" t="t" r="r" b="b"/>
            <a:pathLst>
              <a:path w="370840" h="109854">
                <a:moveTo>
                  <a:pt x="368431" y="13992"/>
                </a:moveTo>
                <a:lnTo>
                  <a:pt x="243095" y="13992"/>
                </a:lnTo>
                <a:lnTo>
                  <a:pt x="241113" y="12021"/>
                </a:lnTo>
                <a:lnTo>
                  <a:pt x="241113" y="7148"/>
                </a:lnTo>
                <a:lnTo>
                  <a:pt x="243095" y="5177"/>
                </a:lnTo>
                <a:lnTo>
                  <a:pt x="368431" y="5177"/>
                </a:lnTo>
                <a:lnTo>
                  <a:pt x="370410" y="7148"/>
                </a:lnTo>
                <a:lnTo>
                  <a:pt x="370410" y="12021"/>
                </a:lnTo>
                <a:lnTo>
                  <a:pt x="368431" y="13992"/>
                </a:lnTo>
                <a:close/>
              </a:path>
              <a:path w="370840" h="109854">
                <a:moveTo>
                  <a:pt x="368431" y="59176"/>
                </a:moveTo>
                <a:lnTo>
                  <a:pt x="243094" y="59176"/>
                </a:lnTo>
                <a:lnTo>
                  <a:pt x="241113" y="57205"/>
                </a:lnTo>
                <a:lnTo>
                  <a:pt x="241113" y="52332"/>
                </a:lnTo>
                <a:lnTo>
                  <a:pt x="243095" y="50361"/>
                </a:lnTo>
                <a:lnTo>
                  <a:pt x="368432" y="50361"/>
                </a:lnTo>
                <a:lnTo>
                  <a:pt x="370410" y="52332"/>
                </a:lnTo>
                <a:lnTo>
                  <a:pt x="370410" y="57205"/>
                </a:lnTo>
                <a:lnTo>
                  <a:pt x="368431" y="59176"/>
                </a:lnTo>
                <a:close/>
              </a:path>
              <a:path w="370840" h="109854">
                <a:moveTo>
                  <a:pt x="368431" y="104361"/>
                </a:moveTo>
                <a:lnTo>
                  <a:pt x="243094" y="104361"/>
                </a:lnTo>
                <a:lnTo>
                  <a:pt x="241113" y="102390"/>
                </a:lnTo>
                <a:lnTo>
                  <a:pt x="241113" y="97517"/>
                </a:lnTo>
                <a:lnTo>
                  <a:pt x="243095" y="95546"/>
                </a:lnTo>
                <a:lnTo>
                  <a:pt x="368432" y="95546"/>
                </a:lnTo>
                <a:lnTo>
                  <a:pt x="370410" y="97517"/>
                </a:lnTo>
                <a:lnTo>
                  <a:pt x="370410" y="102390"/>
                </a:lnTo>
                <a:lnTo>
                  <a:pt x="368431" y="104361"/>
                </a:lnTo>
                <a:close/>
              </a:path>
              <a:path w="370840" h="109854">
                <a:moveTo>
                  <a:pt x="22037" y="93962"/>
                </a:moveTo>
                <a:lnTo>
                  <a:pt x="9136" y="93962"/>
                </a:lnTo>
                <a:lnTo>
                  <a:pt x="93958" y="9128"/>
                </a:lnTo>
                <a:lnTo>
                  <a:pt x="61384" y="9128"/>
                </a:lnTo>
                <a:lnTo>
                  <a:pt x="59344" y="7084"/>
                </a:lnTo>
                <a:lnTo>
                  <a:pt x="59344" y="2044"/>
                </a:lnTo>
                <a:lnTo>
                  <a:pt x="61384" y="0"/>
                </a:lnTo>
                <a:lnTo>
                  <a:pt x="104987" y="0"/>
                </a:lnTo>
                <a:lnTo>
                  <a:pt x="109555" y="3599"/>
                </a:lnTo>
                <a:lnTo>
                  <a:pt x="109531" y="15575"/>
                </a:lnTo>
                <a:lnTo>
                  <a:pt x="100414" y="15575"/>
                </a:lnTo>
                <a:lnTo>
                  <a:pt x="22037" y="93962"/>
                </a:lnTo>
                <a:close/>
              </a:path>
              <a:path w="370840" h="109854">
                <a:moveTo>
                  <a:pt x="107491" y="50205"/>
                </a:moveTo>
                <a:lnTo>
                  <a:pt x="102454" y="50205"/>
                </a:lnTo>
                <a:lnTo>
                  <a:pt x="100414" y="48160"/>
                </a:lnTo>
                <a:lnTo>
                  <a:pt x="100414" y="15575"/>
                </a:lnTo>
                <a:lnTo>
                  <a:pt x="109531" y="15575"/>
                </a:lnTo>
                <a:lnTo>
                  <a:pt x="109531" y="48160"/>
                </a:lnTo>
                <a:lnTo>
                  <a:pt x="107491" y="50205"/>
                </a:lnTo>
                <a:close/>
              </a:path>
              <a:path w="370840" h="109854">
                <a:moveTo>
                  <a:pt x="48165" y="109537"/>
                </a:moveTo>
                <a:lnTo>
                  <a:pt x="4426" y="109537"/>
                </a:lnTo>
                <a:lnTo>
                  <a:pt x="4127" y="109515"/>
                </a:lnTo>
                <a:lnTo>
                  <a:pt x="0" y="105798"/>
                </a:lnTo>
                <a:lnTo>
                  <a:pt x="19" y="61377"/>
                </a:lnTo>
                <a:lnTo>
                  <a:pt x="2057" y="59333"/>
                </a:lnTo>
                <a:lnTo>
                  <a:pt x="7096" y="59333"/>
                </a:lnTo>
                <a:lnTo>
                  <a:pt x="9136" y="61377"/>
                </a:lnTo>
                <a:lnTo>
                  <a:pt x="9136" y="93962"/>
                </a:lnTo>
                <a:lnTo>
                  <a:pt x="22037" y="93962"/>
                </a:lnTo>
                <a:lnTo>
                  <a:pt x="15592" y="100409"/>
                </a:lnTo>
                <a:lnTo>
                  <a:pt x="48165" y="100409"/>
                </a:lnTo>
                <a:lnTo>
                  <a:pt x="50205" y="102453"/>
                </a:lnTo>
                <a:lnTo>
                  <a:pt x="50205" y="107493"/>
                </a:lnTo>
                <a:lnTo>
                  <a:pt x="48165" y="109537"/>
                </a:lnTo>
                <a:close/>
              </a:path>
            </a:pathLst>
          </a:custGeom>
          <a:solidFill>
            <a:srgbClr val="000000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12345568" y="5914243"/>
            <a:ext cx="90355" cy="9036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12490139" y="5914243"/>
            <a:ext cx="90355" cy="9036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12634702" y="5914243"/>
            <a:ext cx="90355" cy="9036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12959820" y="5899181"/>
            <a:ext cx="758825" cy="120650"/>
          </a:xfrm>
          <a:custGeom>
            <a:avLst/>
            <a:gdLst/>
            <a:ahLst/>
            <a:cxnLst/>
            <a:rect l="l" t="t" r="r" b="b"/>
            <a:pathLst>
              <a:path w="758825" h="120650">
                <a:moveTo>
                  <a:pt x="202572" y="110451"/>
                </a:moveTo>
                <a:lnTo>
                  <a:pt x="200004" y="110451"/>
                </a:lnTo>
                <a:lnTo>
                  <a:pt x="198708" y="109960"/>
                </a:lnTo>
                <a:lnTo>
                  <a:pt x="195768" y="107019"/>
                </a:lnTo>
                <a:lnTo>
                  <a:pt x="195768" y="103842"/>
                </a:lnTo>
                <a:lnTo>
                  <a:pt x="239357" y="60246"/>
                </a:lnTo>
                <a:lnTo>
                  <a:pt x="195768" y="16650"/>
                </a:lnTo>
                <a:lnTo>
                  <a:pt x="195768" y="13473"/>
                </a:lnTo>
                <a:lnTo>
                  <a:pt x="199690" y="9551"/>
                </a:lnTo>
                <a:lnTo>
                  <a:pt x="202866" y="9551"/>
                </a:lnTo>
                <a:lnTo>
                  <a:pt x="251966" y="58658"/>
                </a:lnTo>
                <a:lnTo>
                  <a:pt x="251966" y="61835"/>
                </a:lnTo>
                <a:lnTo>
                  <a:pt x="203845" y="109961"/>
                </a:lnTo>
                <a:lnTo>
                  <a:pt x="202572" y="110451"/>
                </a:lnTo>
                <a:close/>
              </a:path>
              <a:path w="758825" h="120650">
                <a:moveTo>
                  <a:pt x="51981" y="110451"/>
                </a:moveTo>
                <a:lnTo>
                  <a:pt x="49413" y="110451"/>
                </a:lnTo>
                <a:lnTo>
                  <a:pt x="48117" y="109960"/>
                </a:lnTo>
                <a:lnTo>
                  <a:pt x="0" y="61835"/>
                </a:lnTo>
                <a:lnTo>
                  <a:pt x="0" y="58658"/>
                </a:lnTo>
                <a:lnTo>
                  <a:pt x="49099" y="9551"/>
                </a:lnTo>
                <a:lnTo>
                  <a:pt x="52275" y="9551"/>
                </a:lnTo>
                <a:lnTo>
                  <a:pt x="56197" y="13473"/>
                </a:lnTo>
                <a:lnTo>
                  <a:pt x="56197" y="16650"/>
                </a:lnTo>
                <a:lnTo>
                  <a:pt x="12607" y="60246"/>
                </a:lnTo>
                <a:lnTo>
                  <a:pt x="56196" y="103842"/>
                </a:lnTo>
                <a:lnTo>
                  <a:pt x="56196" y="107019"/>
                </a:lnTo>
                <a:lnTo>
                  <a:pt x="53254" y="109961"/>
                </a:lnTo>
                <a:lnTo>
                  <a:pt x="51981" y="110451"/>
                </a:lnTo>
                <a:close/>
              </a:path>
              <a:path w="758825" h="120650">
                <a:moveTo>
                  <a:pt x="423029" y="120491"/>
                </a:moveTo>
                <a:lnTo>
                  <a:pt x="399604" y="115749"/>
                </a:lnTo>
                <a:lnTo>
                  <a:pt x="380455" y="102826"/>
                </a:lnTo>
                <a:lnTo>
                  <a:pt x="367534" y="83674"/>
                </a:lnTo>
                <a:lnTo>
                  <a:pt x="362793" y="60244"/>
                </a:lnTo>
                <a:lnTo>
                  <a:pt x="367534" y="36816"/>
                </a:lnTo>
                <a:lnTo>
                  <a:pt x="380455" y="17664"/>
                </a:lnTo>
                <a:lnTo>
                  <a:pt x="399604" y="4741"/>
                </a:lnTo>
                <a:lnTo>
                  <a:pt x="423029" y="0"/>
                </a:lnTo>
                <a:lnTo>
                  <a:pt x="446455" y="4741"/>
                </a:lnTo>
                <a:lnTo>
                  <a:pt x="454306" y="10040"/>
                </a:lnTo>
                <a:lnTo>
                  <a:pt x="423029" y="10040"/>
                </a:lnTo>
                <a:lnTo>
                  <a:pt x="403513" y="13992"/>
                </a:lnTo>
                <a:lnTo>
                  <a:pt x="387555" y="24762"/>
                </a:lnTo>
                <a:lnTo>
                  <a:pt x="376784" y="40722"/>
                </a:lnTo>
                <a:lnTo>
                  <a:pt x="372832" y="60245"/>
                </a:lnTo>
                <a:lnTo>
                  <a:pt x="376784" y="79767"/>
                </a:lnTo>
                <a:lnTo>
                  <a:pt x="387582" y="95746"/>
                </a:lnTo>
                <a:lnTo>
                  <a:pt x="403513" y="106498"/>
                </a:lnTo>
                <a:lnTo>
                  <a:pt x="423029" y="110449"/>
                </a:lnTo>
                <a:lnTo>
                  <a:pt x="456344" y="110449"/>
                </a:lnTo>
                <a:lnTo>
                  <a:pt x="446096" y="115935"/>
                </a:lnTo>
                <a:lnTo>
                  <a:pt x="434876" y="119334"/>
                </a:lnTo>
                <a:lnTo>
                  <a:pt x="423029" y="120491"/>
                </a:lnTo>
                <a:close/>
              </a:path>
              <a:path w="758825" h="120650">
                <a:moveTo>
                  <a:pt x="483062" y="65193"/>
                </a:moveTo>
                <a:lnTo>
                  <a:pt x="472978" y="65193"/>
                </a:lnTo>
                <a:lnTo>
                  <a:pt x="473138" y="63554"/>
                </a:lnTo>
                <a:lnTo>
                  <a:pt x="473226" y="60244"/>
                </a:lnTo>
                <a:lnTo>
                  <a:pt x="469276" y="40722"/>
                </a:lnTo>
                <a:lnTo>
                  <a:pt x="458510" y="24762"/>
                </a:lnTo>
                <a:lnTo>
                  <a:pt x="442552" y="13992"/>
                </a:lnTo>
                <a:lnTo>
                  <a:pt x="423029" y="10040"/>
                </a:lnTo>
                <a:lnTo>
                  <a:pt x="454306" y="10040"/>
                </a:lnTo>
                <a:lnTo>
                  <a:pt x="465604" y="17664"/>
                </a:lnTo>
                <a:lnTo>
                  <a:pt x="478525" y="36816"/>
                </a:lnTo>
                <a:lnTo>
                  <a:pt x="483266" y="60244"/>
                </a:lnTo>
                <a:lnTo>
                  <a:pt x="483167" y="64076"/>
                </a:lnTo>
                <a:lnTo>
                  <a:pt x="483062" y="65193"/>
                </a:lnTo>
                <a:close/>
              </a:path>
              <a:path w="758825" h="120650">
                <a:moveTo>
                  <a:pt x="479706" y="84655"/>
                </a:moveTo>
                <a:lnTo>
                  <a:pt x="476677" y="84645"/>
                </a:lnTo>
                <a:lnTo>
                  <a:pt x="475255" y="83964"/>
                </a:lnTo>
                <a:lnTo>
                  <a:pt x="472248" y="80250"/>
                </a:lnTo>
                <a:lnTo>
                  <a:pt x="471973" y="79980"/>
                </a:lnTo>
                <a:lnTo>
                  <a:pt x="471730" y="79681"/>
                </a:lnTo>
                <a:lnTo>
                  <a:pt x="471525" y="79357"/>
                </a:lnTo>
                <a:lnTo>
                  <a:pt x="455283" y="59284"/>
                </a:lnTo>
                <a:lnTo>
                  <a:pt x="455616" y="56121"/>
                </a:lnTo>
                <a:lnTo>
                  <a:pt x="459923" y="52635"/>
                </a:lnTo>
                <a:lnTo>
                  <a:pt x="463088" y="52968"/>
                </a:lnTo>
                <a:lnTo>
                  <a:pt x="472978" y="65193"/>
                </a:lnTo>
                <a:lnTo>
                  <a:pt x="483062" y="65193"/>
                </a:lnTo>
                <a:lnTo>
                  <a:pt x="482989" y="65975"/>
                </a:lnTo>
                <a:lnTo>
                  <a:pt x="496019" y="65975"/>
                </a:lnTo>
                <a:lnTo>
                  <a:pt x="481127" y="83988"/>
                </a:lnTo>
                <a:lnTo>
                  <a:pt x="479706" y="84655"/>
                </a:lnTo>
                <a:close/>
              </a:path>
              <a:path w="758825" h="120650">
                <a:moveTo>
                  <a:pt x="496019" y="65975"/>
                </a:moveTo>
                <a:lnTo>
                  <a:pt x="482989" y="65975"/>
                </a:lnTo>
                <a:lnTo>
                  <a:pt x="493580" y="53151"/>
                </a:lnTo>
                <a:lnTo>
                  <a:pt x="496737" y="52832"/>
                </a:lnTo>
                <a:lnTo>
                  <a:pt x="501031" y="56377"/>
                </a:lnTo>
                <a:lnTo>
                  <a:pt x="501335" y="59544"/>
                </a:lnTo>
                <a:lnTo>
                  <a:pt x="496019" y="65975"/>
                </a:lnTo>
                <a:close/>
              </a:path>
              <a:path w="758825" h="120650">
                <a:moveTo>
                  <a:pt x="456344" y="110449"/>
                </a:moveTo>
                <a:lnTo>
                  <a:pt x="423029" y="110449"/>
                </a:lnTo>
                <a:lnTo>
                  <a:pt x="432901" y="109485"/>
                </a:lnTo>
                <a:lnTo>
                  <a:pt x="442253" y="106653"/>
                </a:lnTo>
                <a:lnTo>
                  <a:pt x="450865" y="102044"/>
                </a:lnTo>
                <a:lnTo>
                  <a:pt x="458539" y="95727"/>
                </a:lnTo>
                <a:lnTo>
                  <a:pt x="460481" y="93785"/>
                </a:lnTo>
                <a:lnTo>
                  <a:pt x="463657" y="93785"/>
                </a:lnTo>
                <a:lnTo>
                  <a:pt x="467579" y="97707"/>
                </a:lnTo>
                <a:lnTo>
                  <a:pt x="467579" y="100884"/>
                </a:lnTo>
                <a:lnTo>
                  <a:pt x="465619" y="102845"/>
                </a:lnTo>
                <a:lnTo>
                  <a:pt x="456430" y="110403"/>
                </a:lnTo>
                <a:close/>
              </a:path>
              <a:path w="758825" h="120650">
                <a:moveTo>
                  <a:pt x="698850" y="92246"/>
                </a:moveTo>
                <a:lnTo>
                  <a:pt x="660764" y="66624"/>
                </a:lnTo>
                <a:lnTo>
                  <a:pt x="657758" y="51143"/>
                </a:lnTo>
                <a:lnTo>
                  <a:pt x="660764" y="35663"/>
                </a:lnTo>
                <a:lnTo>
                  <a:pt x="669781" y="22067"/>
                </a:lnTo>
                <a:lnTo>
                  <a:pt x="683379" y="13048"/>
                </a:lnTo>
                <a:lnTo>
                  <a:pt x="698858" y="10043"/>
                </a:lnTo>
                <a:lnTo>
                  <a:pt x="714332" y="13051"/>
                </a:lnTo>
                <a:lnTo>
                  <a:pt x="724921" y="20077"/>
                </a:lnTo>
                <a:lnTo>
                  <a:pt x="690900" y="20077"/>
                </a:lnTo>
                <a:lnTo>
                  <a:pt x="682938" y="23107"/>
                </a:lnTo>
                <a:lnTo>
                  <a:pt x="676879" y="29167"/>
                </a:lnTo>
                <a:lnTo>
                  <a:pt x="670062" y="39444"/>
                </a:lnTo>
                <a:lnTo>
                  <a:pt x="667791" y="51145"/>
                </a:lnTo>
                <a:lnTo>
                  <a:pt x="670064" y="62846"/>
                </a:lnTo>
                <a:lnTo>
                  <a:pt x="676879" y="73120"/>
                </a:lnTo>
                <a:lnTo>
                  <a:pt x="687164" y="79936"/>
                </a:lnTo>
                <a:lnTo>
                  <a:pt x="698847" y="82207"/>
                </a:lnTo>
                <a:lnTo>
                  <a:pt x="737008" y="82207"/>
                </a:lnTo>
                <a:lnTo>
                  <a:pt x="738346" y="83544"/>
                </a:lnTo>
                <a:lnTo>
                  <a:pt x="724147" y="83544"/>
                </a:lnTo>
                <a:lnTo>
                  <a:pt x="718330" y="87348"/>
                </a:lnTo>
                <a:lnTo>
                  <a:pt x="712079" y="90067"/>
                </a:lnTo>
                <a:lnTo>
                  <a:pt x="705537" y="91701"/>
                </a:lnTo>
                <a:lnTo>
                  <a:pt x="698850" y="92246"/>
                </a:lnTo>
                <a:close/>
              </a:path>
              <a:path w="758825" h="120650">
                <a:moveTo>
                  <a:pt x="737008" y="82207"/>
                </a:moveTo>
                <a:lnTo>
                  <a:pt x="698847" y="82207"/>
                </a:lnTo>
                <a:lnTo>
                  <a:pt x="710550" y="79934"/>
                </a:lnTo>
                <a:lnTo>
                  <a:pt x="720821" y="73120"/>
                </a:lnTo>
                <a:lnTo>
                  <a:pt x="727639" y="62844"/>
                </a:lnTo>
                <a:lnTo>
                  <a:pt x="729910" y="51143"/>
                </a:lnTo>
                <a:lnTo>
                  <a:pt x="727638" y="39443"/>
                </a:lnTo>
                <a:lnTo>
                  <a:pt x="720821" y="29167"/>
                </a:lnTo>
                <a:lnTo>
                  <a:pt x="714763" y="23107"/>
                </a:lnTo>
                <a:lnTo>
                  <a:pt x="706811" y="20077"/>
                </a:lnTo>
                <a:lnTo>
                  <a:pt x="724921" y="20077"/>
                </a:lnTo>
                <a:lnTo>
                  <a:pt x="727920" y="22067"/>
                </a:lnTo>
                <a:lnTo>
                  <a:pt x="736472" y="34556"/>
                </a:lnTo>
                <a:lnTo>
                  <a:pt x="739876" y="48776"/>
                </a:lnTo>
                <a:lnTo>
                  <a:pt x="738133" y="63237"/>
                </a:lnTo>
                <a:lnTo>
                  <a:pt x="731247" y="76447"/>
                </a:lnTo>
                <a:lnTo>
                  <a:pt x="737008" y="82207"/>
                </a:lnTo>
                <a:close/>
              </a:path>
              <a:path w="758825" h="120650">
                <a:moveTo>
                  <a:pt x="754411" y="110450"/>
                </a:moveTo>
                <a:lnTo>
                  <a:pt x="751841" y="110450"/>
                </a:lnTo>
                <a:lnTo>
                  <a:pt x="750566" y="109959"/>
                </a:lnTo>
                <a:lnTo>
                  <a:pt x="724147" y="83544"/>
                </a:lnTo>
                <a:lnTo>
                  <a:pt x="738346" y="83544"/>
                </a:lnTo>
                <a:lnTo>
                  <a:pt x="758646" y="103842"/>
                </a:lnTo>
                <a:lnTo>
                  <a:pt x="758646" y="107019"/>
                </a:lnTo>
                <a:lnTo>
                  <a:pt x="755703" y="109960"/>
                </a:lnTo>
                <a:lnTo>
                  <a:pt x="754411" y="110450"/>
                </a:lnTo>
                <a:close/>
              </a:path>
            </a:pathLst>
          </a:custGeom>
          <a:solidFill>
            <a:srgbClr val="000000">
              <a:alpha val="2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395183" y="1412415"/>
            <a:ext cx="5622099" cy="353032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395183" y="1328008"/>
            <a:ext cx="5622290" cy="341630"/>
          </a:xfrm>
          <a:custGeom>
            <a:avLst/>
            <a:gdLst/>
            <a:ahLst/>
            <a:cxnLst/>
            <a:rect l="l" t="t" r="r" b="b"/>
            <a:pathLst>
              <a:path w="5622290" h="341630">
                <a:moveTo>
                  <a:pt x="5622105" y="341392"/>
                </a:moveTo>
                <a:lnTo>
                  <a:pt x="0" y="341392"/>
                </a:lnTo>
                <a:lnTo>
                  <a:pt x="0" y="100409"/>
                </a:lnTo>
                <a:lnTo>
                  <a:pt x="7888" y="61325"/>
                </a:lnTo>
                <a:lnTo>
                  <a:pt x="29402" y="29408"/>
                </a:lnTo>
                <a:lnTo>
                  <a:pt x="61313" y="7890"/>
                </a:lnTo>
                <a:lnTo>
                  <a:pt x="100394" y="0"/>
                </a:lnTo>
                <a:lnTo>
                  <a:pt x="5521711" y="0"/>
                </a:lnTo>
                <a:lnTo>
                  <a:pt x="5560787" y="7890"/>
                </a:lnTo>
                <a:lnTo>
                  <a:pt x="5592699" y="29408"/>
                </a:lnTo>
                <a:lnTo>
                  <a:pt x="5614215" y="61325"/>
                </a:lnTo>
                <a:lnTo>
                  <a:pt x="5622105" y="100409"/>
                </a:lnTo>
                <a:lnTo>
                  <a:pt x="5622105" y="341392"/>
                </a:lnTo>
                <a:close/>
              </a:path>
            </a:pathLst>
          </a:custGeom>
          <a:solidFill>
            <a:srgbClr val="E3E9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751355" y="1413356"/>
            <a:ext cx="3609340" cy="170815"/>
          </a:xfrm>
          <a:custGeom>
            <a:avLst/>
            <a:gdLst/>
            <a:ahLst/>
            <a:cxnLst/>
            <a:rect l="l" t="t" r="r" b="b"/>
            <a:pathLst>
              <a:path w="3609340" h="170815">
                <a:moveTo>
                  <a:pt x="3523846" y="170695"/>
                </a:moveTo>
                <a:lnTo>
                  <a:pt x="85334" y="170695"/>
                </a:lnTo>
                <a:lnTo>
                  <a:pt x="52115" y="163988"/>
                </a:lnTo>
                <a:lnTo>
                  <a:pt x="24990" y="145697"/>
                </a:lnTo>
                <a:lnTo>
                  <a:pt x="6704" y="118568"/>
                </a:lnTo>
                <a:lnTo>
                  <a:pt x="0" y="85347"/>
                </a:lnTo>
                <a:lnTo>
                  <a:pt x="6704" y="52127"/>
                </a:lnTo>
                <a:lnTo>
                  <a:pt x="24990" y="24998"/>
                </a:lnTo>
                <a:lnTo>
                  <a:pt x="52115" y="6707"/>
                </a:lnTo>
                <a:lnTo>
                  <a:pt x="85334" y="0"/>
                </a:lnTo>
                <a:lnTo>
                  <a:pt x="3523846" y="0"/>
                </a:lnTo>
                <a:lnTo>
                  <a:pt x="3557061" y="6707"/>
                </a:lnTo>
                <a:lnTo>
                  <a:pt x="3584186" y="24998"/>
                </a:lnTo>
                <a:lnTo>
                  <a:pt x="3602474" y="52127"/>
                </a:lnTo>
                <a:lnTo>
                  <a:pt x="3609180" y="85347"/>
                </a:lnTo>
                <a:lnTo>
                  <a:pt x="3602474" y="118568"/>
                </a:lnTo>
                <a:lnTo>
                  <a:pt x="3584186" y="145697"/>
                </a:lnTo>
                <a:lnTo>
                  <a:pt x="3557062" y="163988"/>
                </a:lnTo>
                <a:lnTo>
                  <a:pt x="3523846" y="17069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1500697" y="1443935"/>
            <a:ext cx="370840" cy="109855"/>
          </a:xfrm>
          <a:custGeom>
            <a:avLst/>
            <a:gdLst/>
            <a:ahLst/>
            <a:cxnLst/>
            <a:rect l="l" t="t" r="r" b="b"/>
            <a:pathLst>
              <a:path w="370840" h="109855">
                <a:moveTo>
                  <a:pt x="368431" y="13992"/>
                </a:moveTo>
                <a:lnTo>
                  <a:pt x="243095" y="13992"/>
                </a:lnTo>
                <a:lnTo>
                  <a:pt x="241113" y="12021"/>
                </a:lnTo>
                <a:lnTo>
                  <a:pt x="241113" y="7148"/>
                </a:lnTo>
                <a:lnTo>
                  <a:pt x="243095" y="5177"/>
                </a:lnTo>
                <a:lnTo>
                  <a:pt x="368431" y="5177"/>
                </a:lnTo>
                <a:lnTo>
                  <a:pt x="370410" y="7148"/>
                </a:lnTo>
                <a:lnTo>
                  <a:pt x="370410" y="12021"/>
                </a:lnTo>
                <a:lnTo>
                  <a:pt x="368431" y="13992"/>
                </a:lnTo>
                <a:close/>
              </a:path>
              <a:path w="370840" h="109855">
                <a:moveTo>
                  <a:pt x="368431" y="59176"/>
                </a:moveTo>
                <a:lnTo>
                  <a:pt x="243094" y="59176"/>
                </a:lnTo>
                <a:lnTo>
                  <a:pt x="241113" y="57205"/>
                </a:lnTo>
                <a:lnTo>
                  <a:pt x="241113" y="52332"/>
                </a:lnTo>
                <a:lnTo>
                  <a:pt x="243095" y="50361"/>
                </a:lnTo>
                <a:lnTo>
                  <a:pt x="368432" y="50361"/>
                </a:lnTo>
                <a:lnTo>
                  <a:pt x="370410" y="52332"/>
                </a:lnTo>
                <a:lnTo>
                  <a:pt x="370410" y="57205"/>
                </a:lnTo>
                <a:lnTo>
                  <a:pt x="368431" y="59176"/>
                </a:lnTo>
                <a:close/>
              </a:path>
              <a:path w="370840" h="109855">
                <a:moveTo>
                  <a:pt x="368431" y="104361"/>
                </a:moveTo>
                <a:lnTo>
                  <a:pt x="243094" y="104361"/>
                </a:lnTo>
                <a:lnTo>
                  <a:pt x="241113" y="102390"/>
                </a:lnTo>
                <a:lnTo>
                  <a:pt x="241113" y="97517"/>
                </a:lnTo>
                <a:lnTo>
                  <a:pt x="243095" y="95546"/>
                </a:lnTo>
                <a:lnTo>
                  <a:pt x="368432" y="95546"/>
                </a:lnTo>
                <a:lnTo>
                  <a:pt x="370410" y="97517"/>
                </a:lnTo>
                <a:lnTo>
                  <a:pt x="370410" y="102390"/>
                </a:lnTo>
                <a:lnTo>
                  <a:pt x="368431" y="104361"/>
                </a:lnTo>
                <a:close/>
              </a:path>
              <a:path w="370840" h="109855">
                <a:moveTo>
                  <a:pt x="22037" y="93962"/>
                </a:moveTo>
                <a:lnTo>
                  <a:pt x="9136" y="93962"/>
                </a:lnTo>
                <a:lnTo>
                  <a:pt x="93958" y="9128"/>
                </a:lnTo>
                <a:lnTo>
                  <a:pt x="61384" y="9128"/>
                </a:lnTo>
                <a:lnTo>
                  <a:pt x="59344" y="7084"/>
                </a:lnTo>
                <a:lnTo>
                  <a:pt x="59344" y="2044"/>
                </a:lnTo>
                <a:lnTo>
                  <a:pt x="61384" y="0"/>
                </a:lnTo>
                <a:lnTo>
                  <a:pt x="104987" y="0"/>
                </a:lnTo>
                <a:lnTo>
                  <a:pt x="109555" y="3599"/>
                </a:lnTo>
                <a:lnTo>
                  <a:pt x="109531" y="15575"/>
                </a:lnTo>
                <a:lnTo>
                  <a:pt x="100414" y="15575"/>
                </a:lnTo>
                <a:lnTo>
                  <a:pt x="22037" y="93962"/>
                </a:lnTo>
                <a:close/>
              </a:path>
              <a:path w="370840" h="109855">
                <a:moveTo>
                  <a:pt x="107491" y="50205"/>
                </a:moveTo>
                <a:lnTo>
                  <a:pt x="102454" y="50205"/>
                </a:lnTo>
                <a:lnTo>
                  <a:pt x="100414" y="48160"/>
                </a:lnTo>
                <a:lnTo>
                  <a:pt x="100414" y="15575"/>
                </a:lnTo>
                <a:lnTo>
                  <a:pt x="109531" y="15575"/>
                </a:lnTo>
                <a:lnTo>
                  <a:pt x="109531" y="48160"/>
                </a:lnTo>
                <a:lnTo>
                  <a:pt x="107491" y="50205"/>
                </a:lnTo>
                <a:close/>
              </a:path>
              <a:path w="370840" h="109855">
                <a:moveTo>
                  <a:pt x="48165" y="109537"/>
                </a:moveTo>
                <a:lnTo>
                  <a:pt x="4426" y="109537"/>
                </a:lnTo>
                <a:lnTo>
                  <a:pt x="4127" y="109515"/>
                </a:lnTo>
                <a:lnTo>
                  <a:pt x="0" y="105798"/>
                </a:lnTo>
                <a:lnTo>
                  <a:pt x="19" y="61377"/>
                </a:lnTo>
                <a:lnTo>
                  <a:pt x="2057" y="59333"/>
                </a:lnTo>
                <a:lnTo>
                  <a:pt x="7096" y="59333"/>
                </a:lnTo>
                <a:lnTo>
                  <a:pt x="9136" y="61377"/>
                </a:lnTo>
                <a:lnTo>
                  <a:pt x="9136" y="93962"/>
                </a:lnTo>
                <a:lnTo>
                  <a:pt x="22037" y="93962"/>
                </a:lnTo>
                <a:lnTo>
                  <a:pt x="15592" y="100409"/>
                </a:lnTo>
                <a:lnTo>
                  <a:pt x="48165" y="100409"/>
                </a:lnTo>
                <a:lnTo>
                  <a:pt x="50205" y="102453"/>
                </a:lnTo>
                <a:lnTo>
                  <a:pt x="50205" y="107493"/>
                </a:lnTo>
                <a:lnTo>
                  <a:pt x="48165" y="109537"/>
                </a:lnTo>
                <a:close/>
              </a:path>
            </a:pathLst>
          </a:custGeom>
          <a:solidFill>
            <a:srgbClr val="000000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530050" y="1453520"/>
            <a:ext cx="90355" cy="9036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674621" y="1453520"/>
            <a:ext cx="90355" cy="9036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819183" y="1453520"/>
            <a:ext cx="90355" cy="9036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144301" y="1438458"/>
            <a:ext cx="758825" cy="120650"/>
          </a:xfrm>
          <a:custGeom>
            <a:avLst/>
            <a:gdLst/>
            <a:ahLst/>
            <a:cxnLst/>
            <a:rect l="l" t="t" r="r" b="b"/>
            <a:pathLst>
              <a:path w="758825" h="120650">
                <a:moveTo>
                  <a:pt x="202572" y="110451"/>
                </a:moveTo>
                <a:lnTo>
                  <a:pt x="200004" y="110451"/>
                </a:lnTo>
                <a:lnTo>
                  <a:pt x="198708" y="109960"/>
                </a:lnTo>
                <a:lnTo>
                  <a:pt x="195768" y="107019"/>
                </a:lnTo>
                <a:lnTo>
                  <a:pt x="195768" y="103842"/>
                </a:lnTo>
                <a:lnTo>
                  <a:pt x="239357" y="60246"/>
                </a:lnTo>
                <a:lnTo>
                  <a:pt x="195768" y="16650"/>
                </a:lnTo>
                <a:lnTo>
                  <a:pt x="195768" y="13473"/>
                </a:lnTo>
                <a:lnTo>
                  <a:pt x="199690" y="9551"/>
                </a:lnTo>
                <a:lnTo>
                  <a:pt x="202866" y="9551"/>
                </a:lnTo>
                <a:lnTo>
                  <a:pt x="251966" y="58658"/>
                </a:lnTo>
                <a:lnTo>
                  <a:pt x="251966" y="61835"/>
                </a:lnTo>
                <a:lnTo>
                  <a:pt x="203845" y="109961"/>
                </a:lnTo>
                <a:lnTo>
                  <a:pt x="202572" y="110451"/>
                </a:lnTo>
                <a:close/>
              </a:path>
              <a:path w="758825" h="120650">
                <a:moveTo>
                  <a:pt x="51981" y="110451"/>
                </a:moveTo>
                <a:lnTo>
                  <a:pt x="49413" y="110451"/>
                </a:lnTo>
                <a:lnTo>
                  <a:pt x="48117" y="109960"/>
                </a:lnTo>
                <a:lnTo>
                  <a:pt x="0" y="61835"/>
                </a:lnTo>
                <a:lnTo>
                  <a:pt x="0" y="58658"/>
                </a:lnTo>
                <a:lnTo>
                  <a:pt x="49099" y="9551"/>
                </a:lnTo>
                <a:lnTo>
                  <a:pt x="52275" y="9551"/>
                </a:lnTo>
                <a:lnTo>
                  <a:pt x="56197" y="13473"/>
                </a:lnTo>
                <a:lnTo>
                  <a:pt x="56197" y="16650"/>
                </a:lnTo>
                <a:lnTo>
                  <a:pt x="12607" y="60246"/>
                </a:lnTo>
                <a:lnTo>
                  <a:pt x="56196" y="103842"/>
                </a:lnTo>
                <a:lnTo>
                  <a:pt x="56196" y="107019"/>
                </a:lnTo>
                <a:lnTo>
                  <a:pt x="53254" y="109961"/>
                </a:lnTo>
                <a:lnTo>
                  <a:pt x="51981" y="110451"/>
                </a:lnTo>
                <a:close/>
              </a:path>
              <a:path w="758825" h="120650">
                <a:moveTo>
                  <a:pt x="423029" y="120491"/>
                </a:moveTo>
                <a:lnTo>
                  <a:pt x="399604" y="115749"/>
                </a:lnTo>
                <a:lnTo>
                  <a:pt x="380455" y="102826"/>
                </a:lnTo>
                <a:lnTo>
                  <a:pt x="367534" y="83674"/>
                </a:lnTo>
                <a:lnTo>
                  <a:pt x="362793" y="60244"/>
                </a:lnTo>
                <a:lnTo>
                  <a:pt x="367534" y="36816"/>
                </a:lnTo>
                <a:lnTo>
                  <a:pt x="380455" y="17664"/>
                </a:lnTo>
                <a:lnTo>
                  <a:pt x="399604" y="4741"/>
                </a:lnTo>
                <a:lnTo>
                  <a:pt x="423029" y="0"/>
                </a:lnTo>
                <a:lnTo>
                  <a:pt x="446455" y="4741"/>
                </a:lnTo>
                <a:lnTo>
                  <a:pt x="454306" y="10040"/>
                </a:lnTo>
                <a:lnTo>
                  <a:pt x="423029" y="10040"/>
                </a:lnTo>
                <a:lnTo>
                  <a:pt x="403513" y="13992"/>
                </a:lnTo>
                <a:lnTo>
                  <a:pt x="387555" y="24762"/>
                </a:lnTo>
                <a:lnTo>
                  <a:pt x="376784" y="40722"/>
                </a:lnTo>
                <a:lnTo>
                  <a:pt x="372832" y="60245"/>
                </a:lnTo>
                <a:lnTo>
                  <a:pt x="376784" y="79767"/>
                </a:lnTo>
                <a:lnTo>
                  <a:pt x="387582" y="95746"/>
                </a:lnTo>
                <a:lnTo>
                  <a:pt x="403513" y="106498"/>
                </a:lnTo>
                <a:lnTo>
                  <a:pt x="423029" y="110449"/>
                </a:lnTo>
                <a:lnTo>
                  <a:pt x="456344" y="110449"/>
                </a:lnTo>
                <a:lnTo>
                  <a:pt x="446096" y="115935"/>
                </a:lnTo>
                <a:lnTo>
                  <a:pt x="434876" y="119334"/>
                </a:lnTo>
                <a:lnTo>
                  <a:pt x="423029" y="120491"/>
                </a:lnTo>
                <a:close/>
              </a:path>
              <a:path w="758825" h="120650">
                <a:moveTo>
                  <a:pt x="483062" y="65193"/>
                </a:moveTo>
                <a:lnTo>
                  <a:pt x="472978" y="65193"/>
                </a:lnTo>
                <a:lnTo>
                  <a:pt x="473138" y="63554"/>
                </a:lnTo>
                <a:lnTo>
                  <a:pt x="473226" y="60244"/>
                </a:lnTo>
                <a:lnTo>
                  <a:pt x="469276" y="40722"/>
                </a:lnTo>
                <a:lnTo>
                  <a:pt x="458510" y="24762"/>
                </a:lnTo>
                <a:lnTo>
                  <a:pt x="442552" y="13992"/>
                </a:lnTo>
                <a:lnTo>
                  <a:pt x="423029" y="10040"/>
                </a:lnTo>
                <a:lnTo>
                  <a:pt x="454306" y="10040"/>
                </a:lnTo>
                <a:lnTo>
                  <a:pt x="465604" y="17664"/>
                </a:lnTo>
                <a:lnTo>
                  <a:pt x="478525" y="36816"/>
                </a:lnTo>
                <a:lnTo>
                  <a:pt x="483266" y="60244"/>
                </a:lnTo>
                <a:lnTo>
                  <a:pt x="483167" y="64076"/>
                </a:lnTo>
                <a:lnTo>
                  <a:pt x="483062" y="65193"/>
                </a:lnTo>
                <a:close/>
              </a:path>
              <a:path w="758825" h="120650">
                <a:moveTo>
                  <a:pt x="479706" y="84655"/>
                </a:moveTo>
                <a:lnTo>
                  <a:pt x="476677" y="84645"/>
                </a:lnTo>
                <a:lnTo>
                  <a:pt x="475255" y="83964"/>
                </a:lnTo>
                <a:lnTo>
                  <a:pt x="472248" y="80250"/>
                </a:lnTo>
                <a:lnTo>
                  <a:pt x="471973" y="79980"/>
                </a:lnTo>
                <a:lnTo>
                  <a:pt x="471730" y="79681"/>
                </a:lnTo>
                <a:lnTo>
                  <a:pt x="471525" y="79357"/>
                </a:lnTo>
                <a:lnTo>
                  <a:pt x="455283" y="59284"/>
                </a:lnTo>
                <a:lnTo>
                  <a:pt x="455616" y="56121"/>
                </a:lnTo>
                <a:lnTo>
                  <a:pt x="459923" y="52635"/>
                </a:lnTo>
                <a:lnTo>
                  <a:pt x="463088" y="52968"/>
                </a:lnTo>
                <a:lnTo>
                  <a:pt x="472978" y="65193"/>
                </a:lnTo>
                <a:lnTo>
                  <a:pt x="483062" y="65193"/>
                </a:lnTo>
                <a:lnTo>
                  <a:pt x="482989" y="65975"/>
                </a:lnTo>
                <a:lnTo>
                  <a:pt x="496019" y="65975"/>
                </a:lnTo>
                <a:lnTo>
                  <a:pt x="481127" y="83988"/>
                </a:lnTo>
                <a:lnTo>
                  <a:pt x="479706" y="84655"/>
                </a:lnTo>
                <a:close/>
              </a:path>
              <a:path w="758825" h="120650">
                <a:moveTo>
                  <a:pt x="496019" y="65975"/>
                </a:moveTo>
                <a:lnTo>
                  <a:pt x="482989" y="65975"/>
                </a:lnTo>
                <a:lnTo>
                  <a:pt x="493580" y="53151"/>
                </a:lnTo>
                <a:lnTo>
                  <a:pt x="496737" y="52832"/>
                </a:lnTo>
                <a:lnTo>
                  <a:pt x="501031" y="56377"/>
                </a:lnTo>
                <a:lnTo>
                  <a:pt x="501335" y="59544"/>
                </a:lnTo>
                <a:lnTo>
                  <a:pt x="496019" y="65975"/>
                </a:lnTo>
                <a:close/>
              </a:path>
              <a:path w="758825" h="120650">
                <a:moveTo>
                  <a:pt x="456344" y="110449"/>
                </a:moveTo>
                <a:lnTo>
                  <a:pt x="423029" y="110449"/>
                </a:lnTo>
                <a:lnTo>
                  <a:pt x="432901" y="109485"/>
                </a:lnTo>
                <a:lnTo>
                  <a:pt x="442253" y="106653"/>
                </a:lnTo>
                <a:lnTo>
                  <a:pt x="450865" y="102044"/>
                </a:lnTo>
                <a:lnTo>
                  <a:pt x="458539" y="95727"/>
                </a:lnTo>
                <a:lnTo>
                  <a:pt x="460481" y="93785"/>
                </a:lnTo>
                <a:lnTo>
                  <a:pt x="463657" y="93785"/>
                </a:lnTo>
                <a:lnTo>
                  <a:pt x="467579" y="97707"/>
                </a:lnTo>
                <a:lnTo>
                  <a:pt x="467579" y="100884"/>
                </a:lnTo>
                <a:lnTo>
                  <a:pt x="465619" y="102845"/>
                </a:lnTo>
                <a:lnTo>
                  <a:pt x="456430" y="110403"/>
                </a:lnTo>
                <a:close/>
              </a:path>
              <a:path w="758825" h="120650">
                <a:moveTo>
                  <a:pt x="698850" y="92246"/>
                </a:moveTo>
                <a:lnTo>
                  <a:pt x="660764" y="66624"/>
                </a:lnTo>
                <a:lnTo>
                  <a:pt x="657758" y="51143"/>
                </a:lnTo>
                <a:lnTo>
                  <a:pt x="660764" y="35663"/>
                </a:lnTo>
                <a:lnTo>
                  <a:pt x="669781" y="22067"/>
                </a:lnTo>
                <a:lnTo>
                  <a:pt x="683379" y="13048"/>
                </a:lnTo>
                <a:lnTo>
                  <a:pt x="698858" y="10043"/>
                </a:lnTo>
                <a:lnTo>
                  <a:pt x="714332" y="13051"/>
                </a:lnTo>
                <a:lnTo>
                  <a:pt x="724921" y="20077"/>
                </a:lnTo>
                <a:lnTo>
                  <a:pt x="690900" y="20077"/>
                </a:lnTo>
                <a:lnTo>
                  <a:pt x="682938" y="23107"/>
                </a:lnTo>
                <a:lnTo>
                  <a:pt x="676879" y="29167"/>
                </a:lnTo>
                <a:lnTo>
                  <a:pt x="670062" y="39444"/>
                </a:lnTo>
                <a:lnTo>
                  <a:pt x="667791" y="51145"/>
                </a:lnTo>
                <a:lnTo>
                  <a:pt x="670064" y="62846"/>
                </a:lnTo>
                <a:lnTo>
                  <a:pt x="676879" y="73120"/>
                </a:lnTo>
                <a:lnTo>
                  <a:pt x="687164" y="79936"/>
                </a:lnTo>
                <a:lnTo>
                  <a:pt x="698847" y="82207"/>
                </a:lnTo>
                <a:lnTo>
                  <a:pt x="737008" y="82207"/>
                </a:lnTo>
                <a:lnTo>
                  <a:pt x="738346" y="83544"/>
                </a:lnTo>
                <a:lnTo>
                  <a:pt x="724147" y="83544"/>
                </a:lnTo>
                <a:lnTo>
                  <a:pt x="718330" y="87348"/>
                </a:lnTo>
                <a:lnTo>
                  <a:pt x="712079" y="90067"/>
                </a:lnTo>
                <a:lnTo>
                  <a:pt x="705537" y="91701"/>
                </a:lnTo>
                <a:lnTo>
                  <a:pt x="698850" y="92246"/>
                </a:lnTo>
                <a:close/>
              </a:path>
              <a:path w="758825" h="120650">
                <a:moveTo>
                  <a:pt x="737008" y="82207"/>
                </a:moveTo>
                <a:lnTo>
                  <a:pt x="698847" y="82207"/>
                </a:lnTo>
                <a:lnTo>
                  <a:pt x="710550" y="79934"/>
                </a:lnTo>
                <a:lnTo>
                  <a:pt x="720821" y="73120"/>
                </a:lnTo>
                <a:lnTo>
                  <a:pt x="727639" y="62844"/>
                </a:lnTo>
                <a:lnTo>
                  <a:pt x="729910" y="51143"/>
                </a:lnTo>
                <a:lnTo>
                  <a:pt x="727638" y="39443"/>
                </a:lnTo>
                <a:lnTo>
                  <a:pt x="720821" y="29167"/>
                </a:lnTo>
                <a:lnTo>
                  <a:pt x="714763" y="23107"/>
                </a:lnTo>
                <a:lnTo>
                  <a:pt x="706811" y="20077"/>
                </a:lnTo>
                <a:lnTo>
                  <a:pt x="724921" y="20077"/>
                </a:lnTo>
                <a:lnTo>
                  <a:pt x="727920" y="22067"/>
                </a:lnTo>
                <a:lnTo>
                  <a:pt x="736472" y="34556"/>
                </a:lnTo>
                <a:lnTo>
                  <a:pt x="739876" y="48776"/>
                </a:lnTo>
                <a:lnTo>
                  <a:pt x="738133" y="63237"/>
                </a:lnTo>
                <a:lnTo>
                  <a:pt x="731247" y="76447"/>
                </a:lnTo>
                <a:lnTo>
                  <a:pt x="737008" y="82207"/>
                </a:lnTo>
                <a:close/>
              </a:path>
              <a:path w="758825" h="120650">
                <a:moveTo>
                  <a:pt x="754411" y="110450"/>
                </a:moveTo>
                <a:lnTo>
                  <a:pt x="751841" y="110450"/>
                </a:lnTo>
                <a:lnTo>
                  <a:pt x="750566" y="109959"/>
                </a:lnTo>
                <a:lnTo>
                  <a:pt x="724147" y="83544"/>
                </a:lnTo>
                <a:lnTo>
                  <a:pt x="738346" y="83544"/>
                </a:lnTo>
                <a:lnTo>
                  <a:pt x="758646" y="103842"/>
                </a:lnTo>
                <a:lnTo>
                  <a:pt x="758646" y="107019"/>
                </a:lnTo>
                <a:lnTo>
                  <a:pt x="755703" y="109960"/>
                </a:lnTo>
                <a:lnTo>
                  <a:pt x="754411" y="110450"/>
                </a:lnTo>
                <a:close/>
              </a:path>
            </a:pathLst>
          </a:custGeom>
          <a:solidFill>
            <a:srgbClr val="000000">
              <a:alpha val="2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2372626" y="1328008"/>
            <a:ext cx="5622099" cy="361473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2372626" y="1328008"/>
            <a:ext cx="5622290" cy="341630"/>
          </a:xfrm>
          <a:custGeom>
            <a:avLst/>
            <a:gdLst/>
            <a:ahLst/>
            <a:cxnLst/>
            <a:rect l="l" t="t" r="r" b="b"/>
            <a:pathLst>
              <a:path w="5622290" h="341630">
                <a:moveTo>
                  <a:pt x="5622105" y="341392"/>
                </a:moveTo>
                <a:lnTo>
                  <a:pt x="0" y="341392"/>
                </a:lnTo>
                <a:lnTo>
                  <a:pt x="0" y="100409"/>
                </a:lnTo>
                <a:lnTo>
                  <a:pt x="7888" y="61325"/>
                </a:lnTo>
                <a:lnTo>
                  <a:pt x="29402" y="29408"/>
                </a:lnTo>
                <a:lnTo>
                  <a:pt x="61313" y="7890"/>
                </a:lnTo>
                <a:lnTo>
                  <a:pt x="100394" y="0"/>
                </a:lnTo>
                <a:lnTo>
                  <a:pt x="5521711" y="0"/>
                </a:lnTo>
                <a:lnTo>
                  <a:pt x="5560787" y="7890"/>
                </a:lnTo>
                <a:lnTo>
                  <a:pt x="5592699" y="29408"/>
                </a:lnTo>
                <a:lnTo>
                  <a:pt x="5614215" y="61325"/>
                </a:lnTo>
                <a:lnTo>
                  <a:pt x="5622105" y="100409"/>
                </a:lnTo>
                <a:lnTo>
                  <a:pt x="5622105" y="341392"/>
                </a:lnTo>
                <a:close/>
              </a:path>
            </a:pathLst>
          </a:custGeom>
          <a:solidFill>
            <a:srgbClr val="E3E9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3728799" y="1413356"/>
            <a:ext cx="3609340" cy="170815"/>
          </a:xfrm>
          <a:custGeom>
            <a:avLst/>
            <a:gdLst/>
            <a:ahLst/>
            <a:cxnLst/>
            <a:rect l="l" t="t" r="r" b="b"/>
            <a:pathLst>
              <a:path w="3609340" h="170815">
                <a:moveTo>
                  <a:pt x="3523846" y="170695"/>
                </a:moveTo>
                <a:lnTo>
                  <a:pt x="85334" y="170695"/>
                </a:lnTo>
                <a:lnTo>
                  <a:pt x="52115" y="163988"/>
                </a:lnTo>
                <a:lnTo>
                  <a:pt x="24990" y="145697"/>
                </a:lnTo>
                <a:lnTo>
                  <a:pt x="6704" y="118568"/>
                </a:lnTo>
                <a:lnTo>
                  <a:pt x="0" y="85347"/>
                </a:lnTo>
                <a:lnTo>
                  <a:pt x="6704" y="52127"/>
                </a:lnTo>
                <a:lnTo>
                  <a:pt x="24990" y="24998"/>
                </a:lnTo>
                <a:lnTo>
                  <a:pt x="52115" y="6707"/>
                </a:lnTo>
                <a:lnTo>
                  <a:pt x="85334" y="0"/>
                </a:lnTo>
                <a:lnTo>
                  <a:pt x="3523846" y="0"/>
                </a:lnTo>
                <a:lnTo>
                  <a:pt x="3557061" y="6707"/>
                </a:lnTo>
                <a:lnTo>
                  <a:pt x="3584186" y="24998"/>
                </a:lnTo>
                <a:lnTo>
                  <a:pt x="3602474" y="52127"/>
                </a:lnTo>
                <a:lnTo>
                  <a:pt x="3609180" y="85347"/>
                </a:lnTo>
                <a:lnTo>
                  <a:pt x="3602474" y="118568"/>
                </a:lnTo>
                <a:lnTo>
                  <a:pt x="3584186" y="145697"/>
                </a:lnTo>
                <a:lnTo>
                  <a:pt x="3557062" y="163988"/>
                </a:lnTo>
                <a:lnTo>
                  <a:pt x="3523846" y="17069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7478140" y="1443935"/>
            <a:ext cx="370840" cy="109855"/>
          </a:xfrm>
          <a:custGeom>
            <a:avLst/>
            <a:gdLst/>
            <a:ahLst/>
            <a:cxnLst/>
            <a:rect l="l" t="t" r="r" b="b"/>
            <a:pathLst>
              <a:path w="370840" h="109855">
                <a:moveTo>
                  <a:pt x="368431" y="13992"/>
                </a:moveTo>
                <a:lnTo>
                  <a:pt x="243095" y="13992"/>
                </a:lnTo>
                <a:lnTo>
                  <a:pt x="241113" y="12021"/>
                </a:lnTo>
                <a:lnTo>
                  <a:pt x="241113" y="7148"/>
                </a:lnTo>
                <a:lnTo>
                  <a:pt x="243095" y="5177"/>
                </a:lnTo>
                <a:lnTo>
                  <a:pt x="368431" y="5177"/>
                </a:lnTo>
                <a:lnTo>
                  <a:pt x="370410" y="7148"/>
                </a:lnTo>
                <a:lnTo>
                  <a:pt x="370410" y="12021"/>
                </a:lnTo>
                <a:lnTo>
                  <a:pt x="368431" y="13992"/>
                </a:lnTo>
                <a:close/>
              </a:path>
              <a:path w="370840" h="109855">
                <a:moveTo>
                  <a:pt x="368431" y="59176"/>
                </a:moveTo>
                <a:lnTo>
                  <a:pt x="243094" y="59176"/>
                </a:lnTo>
                <a:lnTo>
                  <a:pt x="241113" y="57205"/>
                </a:lnTo>
                <a:lnTo>
                  <a:pt x="241113" y="52332"/>
                </a:lnTo>
                <a:lnTo>
                  <a:pt x="243095" y="50361"/>
                </a:lnTo>
                <a:lnTo>
                  <a:pt x="368432" y="50361"/>
                </a:lnTo>
                <a:lnTo>
                  <a:pt x="370410" y="52332"/>
                </a:lnTo>
                <a:lnTo>
                  <a:pt x="370410" y="57205"/>
                </a:lnTo>
                <a:lnTo>
                  <a:pt x="368431" y="59176"/>
                </a:lnTo>
                <a:close/>
              </a:path>
              <a:path w="370840" h="109855">
                <a:moveTo>
                  <a:pt x="368431" y="104361"/>
                </a:moveTo>
                <a:lnTo>
                  <a:pt x="243094" y="104361"/>
                </a:lnTo>
                <a:lnTo>
                  <a:pt x="241113" y="102390"/>
                </a:lnTo>
                <a:lnTo>
                  <a:pt x="241113" y="97517"/>
                </a:lnTo>
                <a:lnTo>
                  <a:pt x="243095" y="95546"/>
                </a:lnTo>
                <a:lnTo>
                  <a:pt x="368432" y="95546"/>
                </a:lnTo>
                <a:lnTo>
                  <a:pt x="370410" y="97517"/>
                </a:lnTo>
                <a:lnTo>
                  <a:pt x="370410" y="102390"/>
                </a:lnTo>
                <a:lnTo>
                  <a:pt x="368431" y="104361"/>
                </a:lnTo>
                <a:close/>
              </a:path>
              <a:path w="370840" h="109855">
                <a:moveTo>
                  <a:pt x="22037" y="93962"/>
                </a:moveTo>
                <a:lnTo>
                  <a:pt x="9136" y="93962"/>
                </a:lnTo>
                <a:lnTo>
                  <a:pt x="93958" y="9128"/>
                </a:lnTo>
                <a:lnTo>
                  <a:pt x="61384" y="9128"/>
                </a:lnTo>
                <a:lnTo>
                  <a:pt x="59344" y="7084"/>
                </a:lnTo>
                <a:lnTo>
                  <a:pt x="59344" y="2044"/>
                </a:lnTo>
                <a:lnTo>
                  <a:pt x="61384" y="0"/>
                </a:lnTo>
                <a:lnTo>
                  <a:pt x="104987" y="0"/>
                </a:lnTo>
                <a:lnTo>
                  <a:pt x="109555" y="3599"/>
                </a:lnTo>
                <a:lnTo>
                  <a:pt x="109531" y="15575"/>
                </a:lnTo>
                <a:lnTo>
                  <a:pt x="100414" y="15575"/>
                </a:lnTo>
                <a:lnTo>
                  <a:pt x="22037" y="93962"/>
                </a:lnTo>
                <a:close/>
              </a:path>
              <a:path w="370840" h="109855">
                <a:moveTo>
                  <a:pt x="107491" y="50205"/>
                </a:moveTo>
                <a:lnTo>
                  <a:pt x="102454" y="50205"/>
                </a:lnTo>
                <a:lnTo>
                  <a:pt x="100414" y="48160"/>
                </a:lnTo>
                <a:lnTo>
                  <a:pt x="100414" y="15575"/>
                </a:lnTo>
                <a:lnTo>
                  <a:pt x="109531" y="15575"/>
                </a:lnTo>
                <a:lnTo>
                  <a:pt x="109531" y="48160"/>
                </a:lnTo>
                <a:lnTo>
                  <a:pt x="107491" y="50205"/>
                </a:lnTo>
                <a:close/>
              </a:path>
              <a:path w="370840" h="109855">
                <a:moveTo>
                  <a:pt x="48165" y="109537"/>
                </a:moveTo>
                <a:lnTo>
                  <a:pt x="4426" y="109537"/>
                </a:lnTo>
                <a:lnTo>
                  <a:pt x="4127" y="109515"/>
                </a:lnTo>
                <a:lnTo>
                  <a:pt x="0" y="105798"/>
                </a:lnTo>
                <a:lnTo>
                  <a:pt x="19" y="61377"/>
                </a:lnTo>
                <a:lnTo>
                  <a:pt x="2057" y="59333"/>
                </a:lnTo>
                <a:lnTo>
                  <a:pt x="7096" y="59333"/>
                </a:lnTo>
                <a:lnTo>
                  <a:pt x="9136" y="61377"/>
                </a:lnTo>
                <a:lnTo>
                  <a:pt x="9136" y="93962"/>
                </a:lnTo>
                <a:lnTo>
                  <a:pt x="22037" y="93962"/>
                </a:lnTo>
                <a:lnTo>
                  <a:pt x="15592" y="100409"/>
                </a:lnTo>
                <a:lnTo>
                  <a:pt x="48165" y="100409"/>
                </a:lnTo>
                <a:lnTo>
                  <a:pt x="50205" y="102453"/>
                </a:lnTo>
                <a:lnTo>
                  <a:pt x="50205" y="107493"/>
                </a:lnTo>
                <a:lnTo>
                  <a:pt x="48165" y="109537"/>
                </a:lnTo>
                <a:close/>
              </a:path>
            </a:pathLst>
          </a:custGeom>
          <a:solidFill>
            <a:srgbClr val="000000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2507493" y="1453520"/>
            <a:ext cx="90355" cy="9036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2652064" y="1453520"/>
            <a:ext cx="90355" cy="9036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2796627" y="1453520"/>
            <a:ext cx="90355" cy="9036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3121744" y="1438458"/>
            <a:ext cx="758825" cy="120650"/>
          </a:xfrm>
          <a:custGeom>
            <a:avLst/>
            <a:gdLst/>
            <a:ahLst/>
            <a:cxnLst/>
            <a:rect l="l" t="t" r="r" b="b"/>
            <a:pathLst>
              <a:path w="758825" h="120650">
                <a:moveTo>
                  <a:pt x="202572" y="110451"/>
                </a:moveTo>
                <a:lnTo>
                  <a:pt x="200004" y="110451"/>
                </a:lnTo>
                <a:lnTo>
                  <a:pt x="198708" y="109960"/>
                </a:lnTo>
                <a:lnTo>
                  <a:pt x="195768" y="107019"/>
                </a:lnTo>
                <a:lnTo>
                  <a:pt x="195768" y="103842"/>
                </a:lnTo>
                <a:lnTo>
                  <a:pt x="239357" y="60246"/>
                </a:lnTo>
                <a:lnTo>
                  <a:pt x="195768" y="16650"/>
                </a:lnTo>
                <a:lnTo>
                  <a:pt x="195768" y="13473"/>
                </a:lnTo>
                <a:lnTo>
                  <a:pt x="199690" y="9551"/>
                </a:lnTo>
                <a:lnTo>
                  <a:pt x="202866" y="9551"/>
                </a:lnTo>
                <a:lnTo>
                  <a:pt x="251966" y="58658"/>
                </a:lnTo>
                <a:lnTo>
                  <a:pt x="251966" y="61835"/>
                </a:lnTo>
                <a:lnTo>
                  <a:pt x="203845" y="109961"/>
                </a:lnTo>
                <a:lnTo>
                  <a:pt x="202572" y="110451"/>
                </a:lnTo>
                <a:close/>
              </a:path>
              <a:path w="758825" h="120650">
                <a:moveTo>
                  <a:pt x="51981" y="110451"/>
                </a:moveTo>
                <a:lnTo>
                  <a:pt x="49413" y="110451"/>
                </a:lnTo>
                <a:lnTo>
                  <a:pt x="48117" y="109960"/>
                </a:lnTo>
                <a:lnTo>
                  <a:pt x="0" y="61835"/>
                </a:lnTo>
                <a:lnTo>
                  <a:pt x="0" y="58658"/>
                </a:lnTo>
                <a:lnTo>
                  <a:pt x="49099" y="9551"/>
                </a:lnTo>
                <a:lnTo>
                  <a:pt x="52275" y="9551"/>
                </a:lnTo>
                <a:lnTo>
                  <a:pt x="56197" y="13473"/>
                </a:lnTo>
                <a:lnTo>
                  <a:pt x="56197" y="16650"/>
                </a:lnTo>
                <a:lnTo>
                  <a:pt x="12607" y="60246"/>
                </a:lnTo>
                <a:lnTo>
                  <a:pt x="56196" y="103842"/>
                </a:lnTo>
                <a:lnTo>
                  <a:pt x="56196" y="107019"/>
                </a:lnTo>
                <a:lnTo>
                  <a:pt x="53254" y="109961"/>
                </a:lnTo>
                <a:lnTo>
                  <a:pt x="51981" y="110451"/>
                </a:lnTo>
                <a:close/>
              </a:path>
              <a:path w="758825" h="120650">
                <a:moveTo>
                  <a:pt x="423029" y="120491"/>
                </a:moveTo>
                <a:lnTo>
                  <a:pt x="399604" y="115749"/>
                </a:lnTo>
                <a:lnTo>
                  <a:pt x="380455" y="102826"/>
                </a:lnTo>
                <a:lnTo>
                  <a:pt x="367534" y="83674"/>
                </a:lnTo>
                <a:lnTo>
                  <a:pt x="362793" y="60244"/>
                </a:lnTo>
                <a:lnTo>
                  <a:pt x="367534" y="36816"/>
                </a:lnTo>
                <a:lnTo>
                  <a:pt x="380455" y="17664"/>
                </a:lnTo>
                <a:lnTo>
                  <a:pt x="399604" y="4741"/>
                </a:lnTo>
                <a:lnTo>
                  <a:pt x="423029" y="0"/>
                </a:lnTo>
                <a:lnTo>
                  <a:pt x="446455" y="4741"/>
                </a:lnTo>
                <a:lnTo>
                  <a:pt x="454306" y="10040"/>
                </a:lnTo>
                <a:lnTo>
                  <a:pt x="423029" y="10040"/>
                </a:lnTo>
                <a:lnTo>
                  <a:pt x="403513" y="13992"/>
                </a:lnTo>
                <a:lnTo>
                  <a:pt x="387555" y="24762"/>
                </a:lnTo>
                <a:lnTo>
                  <a:pt x="376784" y="40722"/>
                </a:lnTo>
                <a:lnTo>
                  <a:pt x="372832" y="60245"/>
                </a:lnTo>
                <a:lnTo>
                  <a:pt x="376784" y="79767"/>
                </a:lnTo>
                <a:lnTo>
                  <a:pt x="387582" y="95746"/>
                </a:lnTo>
                <a:lnTo>
                  <a:pt x="403513" y="106498"/>
                </a:lnTo>
                <a:lnTo>
                  <a:pt x="423029" y="110449"/>
                </a:lnTo>
                <a:lnTo>
                  <a:pt x="456344" y="110449"/>
                </a:lnTo>
                <a:lnTo>
                  <a:pt x="446096" y="115935"/>
                </a:lnTo>
                <a:lnTo>
                  <a:pt x="434876" y="119334"/>
                </a:lnTo>
                <a:lnTo>
                  <a:pt x="423029" y="120491"/>
                </a:lnTo>
                <a:close/>
              </a:path>
              <a:path w="758825" h="120650">
                <a:moveTo>
                  <a:pt x="483062" y="65193"/>
                </a:moveTo>
                <a:lnTo>
                  <a:pt x="472978" y="65193"/>
                </a:lnTo>
                <a:lnTo>
                  <a:pt x="473138" y="63554"/>
                </a:lnTo>
                <a:lnTo>
                  <a:pt x="473226" y="60244"/>
                </a:lnTo>
                <a:lnTo>
                  <a:pt x="469276" y="40722"/>
                </a:lnTo>
                <a:lnTo>
                  <a:pt x="458510" y="24762"/>
                </a:lnTo>
                <a:lnTo>
                  <a:pt x="442552" y="13992"/>
                </a:lnTo>
                <a:lnTo>
                  <a:pt x="423029" y="10040"/>
                </a:lnTo>
                <a:lnTo>
                  <a:pt x="454306" y="10040"/>
                </a:lnTo>
                <a:lnTo>
                  <a:pt x="465604" y="17664"/>
                </a:lnTo>
                <a:lnTo>
                  <a:pt x="478525" y="36816"/>
                </a:lnTo>
                <a:lnTo>
                  <a:pt x="483266" y="60244"/>
                </a:lnTo>
                <a:lnTo>
                  <a:pt x="483167" y="64076"/>
                </a:lnTo>
                <a:lnTo>
                  <a:pt x="483062" y="65193"/>
                </a:lnTo>
                <a:close/>
              </a:path>
              <a:path w="758825" h="120650">
                <a:moveTo>
                  <a:pt x="479706" y="84655"/>
                </a:moveTo>
                <a:lnTo>
                  <a:pt x="476677" y="84645"/>
                </a:lnTo>
                <a:lnTo>
                  <a:pt x="475255" y="83964"/>
                </a:lnTo>
                <a:lnTo>
                  <a:pt x="472248" y="80250"/>
                </a:lnTo>
                <a:lnTo>
                  <a:pt x="471973" y="79980"/>
                </a:lnTo>
                <a:lnTo>
                  <a:pt x="471730" y="79681"/>
                </a:lnTo>
                <a:lnTo>
                  <a:pt x="471525" y="79357"/>
                </a:lnTo>
                <a:lnTo>
                  <a:pt x="455283" y="59284"/>
                </a:lnTo>
                <a:lnTo>
                  <a:pt x="455616" y="56121"/>
                </a:lnTo>
                <a:lnTo>
                  <a:pt x="459923" y="52635"/>
                </a:lnTo>
                <a:lnTo>
                  <a:pt x="463088" y="52968"/>
                </a:lnTo>
                <a:lnTo>
                  <a:pt x="472978" y="65193"/>
                </a:lnTo>
                <a:lnTo>
                  <a:pt x="483062" y="65193"/>
                </a:lnTo>
                <a:lnTo>
                  <a:pt x="482989" y="65975"/>
                </a:lnTo>
                <a:lnTo>
                  <a:pt x="496019" y="65975"/>
                </a:lnTo>
                <a:lnTo>
                  <a:pt x="481127" y="83988"/>
                </a:lnTo>
                <a:lnTo>
                  <a:pt x="479706" y="84655"/>
                </a:lnTo>
                <a:close/>
              </a:path>
              <a:path w="758825" h="120650">
                <a:moveTo>
                  <a:pt x="496019" y="65975"/>
                </a:moveTo>
                <a:lnTo>
                  <a:pt x="482989" y="65975"/>
                </a:lnTo>
                <a:lnTo>
                  <a:pt x="493580" y="53151"/>
                </a:lnTo>
                <a:lnTo>
                  <a:pt x="496737" y="52832"/>
                </a:lnTo>
                <a:lnTo>
                  <a:pt x="501031" y="56377"/>
                </a:lnTo>
                <a:lnTo>
                  <a:pt x="501335" y="59544"/>
                </a:lnTo>
                <a:lnTo>
                  <a:pt x="496019" y="65975"/>
                </a:lnTo>
                <a:close/>
              </a:path>
              <a:path w="758825" h="120650">
                <a:moveTo>
                  <a:pt x="456344" y="110449"/>
                </a:moveTo>
                <a:lnTo>
                  <a:pt x="423029" y="110449"/>
                </a:lnTo>
                <a:lnTo>
                  <a:pt x="432901" y="109485"/>
                </a:lnTo>
                <a:lnTo>
                  <a:pt x="442253" y="106653"/>
                </a:lnTo>
                <a:lnTo>
                  <a:pt x="450865" y="102044"/>
                </a:lnTo>
                <a:lnTo>
                  <a:pt x="458539" y="95727"/>
                </a:lnTo>
                <a:lnTo>
                  <a:pt x="460481" y="93785"/>
                </a:lnTo>
                <a:lnTo>
                  <a:pt x="463657" y="93785"/>
                </a:lnTo>
                <a:lnTo>
                  <a:pt x="467579" y="97707"/>
                </a:lnTo>
                <a:lnTo>
                  <a:pt x="467579" y="100884"/>
                </a:lnTo>
                <a:lnTo>
                  <a:pt x="465619" y="102845"/>
                </a:lnTo>
                <a:lnTo>
                  <a:pt x="456430" y="110403"/>
                </a:lnTo>
                <a:close/>
              </a:path>
              <a:path w="758825" h="120650">
                <a:moveTo>
                  <a:pt x="698850" y="92246"/>
                </a:moveTo>
                <a:lnTo>
                  <a:pt x="660764" y="66624"/>
                </a:lnTo>
                <a:lnTo>
                  <a:pt x="657758" y="51143"/>
                </a:lnTo>
                <a:lnTo>
                  <a:pt x="660764" y="35663"/>
                </a:lnTo>
                <a:lnTo>
                  <a:pt x="669781" y="22067"/>
                </a:lnTo>
                <a:lnTo>
                  <a:pt x="683379" y="13048"/>
                </a:lnTo>
                <a:lnTo>
                  <a:pt x="698858" y="10043"/>
                </a:lnTo>
                <a:lnTo>
                  <a:pt x="714332" y="13051"/>
                </a:lnTo>
                <a:lnTo>
                  <a:pt x="724921" y="20077"/>
                </a:lnTo>
                <a:lnTo>
                  <a:pt x="690900" y="20077"/>
                </a:lnTo>
                <a:lnTo>
                  <a:pt x="682938" y="23107"/>
                </a:lnTo>
                <a:lnTo>
                  <a:pt x="676879" y="29167"/>
                </a:lnTo>
                <a:lnTo>
                  <a:pt x="670062" y="39444"/>
                </a:lnTo>
                <a:lnTo>
                  <a:pt x="667791" y="51145"/>
                </a:lnTo>
                <a:lnTo>
                  <a:pt x="670064" y="62846"/>
                </a:lnTo>
                <a:lnTo>
                  <a:pt x="676879" y="73120"/>
                </a:lnTo>
                <a:lnTo>
                  <a:pt x="687164" y="79936"/>
                </a:lnTo>
                <a:lnTo>
                  <a:pt x="698847" y="82207"/>
                </a:lnTo>
                <a:lnTo>
                  <a:pt x="737008" y="82207"/>
                </a:lnTo>
                <a:lnTo>
                  <a:pt x="738346" y="83544"/>
                </a:lnTo>
                <a:lnTo>
                  <a:pt x="724147" y="83544"/>
                </a:lnTo>
                <a:lnTo>
                  <a:pt x="718330" y="87348"/>
                </a:lnTo>
                <a:lnTo>
                  <a:pt x="712079" y="90067"/>
                </a:lnTo>
                <a:lnTo>
                  <a:pt x="705537" y="91701"/>
                </a:lnTo>
                <a:lnTo>
                  <a:pt x="698850" y="92246"/>
                </a:lnTo>
                <a:close/>
              </a:path>
              <a:path w="758825" h="120650">
                <a:moveTo>
                  <a:pt x="737008" y="82207"/>
                </a:moveTo>
                <a:lnTo>
                  <a:pt x="698847" y="82207"/>
                </a:lnTo>
                <a:lnTo>
                  <a:pt x="710550" y="79934"/>
                </a:lnTo>
                <a:lnTo>
                  <a:pt x="720821" y="73120"/>
                </a:lnTo>
                <a:lnTo>
                  <a:pt x="727639" y="62844"/>
                </a:lnTo>
                <a:lnTo>
                  <a:pt x="729910" y="51143"/>
                </a:lnTo>
                <a:lnTo>
                  <a:pt x="727638" y="39443"/>
                </a:lnTo>
                <a:lnTo>
                  <a:pt x="720821" y="29167"/>
                </a:lnTo>
                <a:lnTo>
                  <a:pt x="714763" y="23107"/>
                </a:lnTo>
                <a:lnTo>
                  <a:pt x="706811" y="20077"/>
                </a:lnTo>
                <a:lnTo>
                  <a:pt x="724921" y="20077"/>
                </a:lnTo>
                <a:lnTo>
                  <a:pt x="727920" y="22067"/>
                </a:lnTo>
                <a:lnTo>
                  <a:pt x="736472" y="34556"/>
                </a:lnTo>
                <a:lnTo>
                  <a:pt x="739876" y="48776"/>
                </a:lnTo>
                <a:lnTo>
                  <a:pt x="738133" y="63237"/>
                </a:lnTo>
                <a:lnTo>
                  <a:pt x="731247" y="76447"/>
                </a:lnTo>
                <a:lnTo>
                  <a:pt x="737008" y="82207"/>
                </a:lnTo>
                <a:close/>
              </a:path>
              <a:path w="758825" h="120650">
                <a:moveTo>
                  <a:pt x="754411" y="110450"/>
                </a:moveTo>
                <a:lnTo>
                  <a:pt x="751841" y="110450"/>
                </a:lnTo>
                <a:lnTo>
                  <a:pt x="750566" y="109959"/>
                </a:lnTo>
                <a:lnTo>
                  <a:pt x="724147" y="83544"/>
                </a:lnTo>
                <a:lnTo>
                  <a:pt x="738346" y="83544"/>
                </a:lnTo>
                <a:lnTo>
                  <a:pt x="758646" y="103842"/>
                </a:lnTo>
                <a:lnTo>
                  <a:pt x="758646" y="107019"/>
                </a:lnTo>
                <a:lnTo>
                  <a:pt x="755703" y="109960"/>
                </a:lnTo>
                <a:lnTo>
                  <a:pt x="754411" y="110450"/>
                </a:lnTo>
                <a:close/>
              </a:path>
            </a:pathLst>
          </a:custGeom>
          <a:solidFill>
            <a:srgbClr val="000000">
              <a:alpha val="2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6395183" y="5920823"/>
            <a:ext cx="5622099" cy="343502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6395183" y="5741106"/>
            <a:ext cx="5622290" cy="341630"/>
          </a:xfrm>
          <a:custGeom>
            <a:avLst/>
            <a:gdLst/>
            <a:ahLst/>
            <a:cxnLst/>
            <a:rect l="l" t="t" r="r" b="b"/>
            <a:pathLst>
              <a:path w="5622290" h="341629">
                <a:moveTo>
                  <a:pt x="5622105" y="341392"/>
                </a:moveTo>
                <a:lnTo>
                  <a:pt x="0" y="341392"/>
                </a:lnTo>
                <a:lnTo>
                  <a:pt x="0" y="100409"/>
                </a:lnTo>
                <a:lnTo>
                  <a:pt x="7888" y="61325"/>
                </a:lnTo>
                <a:lnTo>
                  <a:pt x="29402" y="29408"/>
                </a:lnTo>
                <a:lnTo>
                  <a:pt x="61313" y="7890"/>
                </a:lnTo>
                <a:lnTo>
                  <a:pt x="100394" y="0"/>
                </a:lnTo>
                <a:lnTo>
                  <a:pt x="5521711" y="0"/>
                </a:lnTo>
                <a:lnTo>
                  <a:pt x="5560787" y="7890"/>
                </a:lnTo>
                <a:lnTo>
                  <a:pt x="5592699" y="29408"/>
                </a:lnTo>
                <a:lnTo>
                  <a:pt x="5614215" y="61325"/>
                </a:lnTo>
                <a:lnTo>
                  <a:pt x="5622105" y="100409"/>
                </a:lnTo>
                <a:lnTo>
                  <a:pt x="5622105" y="341392"/>
                </a:lnTo>
                <a:close/>
              </a:path>
            </a:pathLst>
          </a:custGeom>
          <a:solidFill>
            <a:srgbClr val="E3E9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7751355" y="5826454"/>
            <a:ext cx="3609340" cy="170815"/>
          </a:xfrm>
          <a:custGeom>
            <a:avLst/>
            <a:gdLst/>
            <a:ahLst/>
            <a:cxnLst/>
            <a:rect l="l" t="t" r="r" b="b"/>
            <a:pathLst>
              <a:path w="3609340" h="170814">
                <a:moveTo>
                  <a:pt x="3523846" y="170695"/>
                </a:moveTo>
                <a:lnTo>
                  <a:pt x="85334" y="170695"/>
                </a:lnTo>
                <a:lnTo>
                  <a:pt x="52115" y="163988"/>
                </a:lnTo>
                <a:lnTo>
                  <a:pt x="24990" y="145697"/>
                </a:lnTo>
                <a:lnTo>
                  <a:pt x="6704" y="118568"/>
                </a:lnTo>
                <a:lnTo>
                  <a:pt x="0" y="85347"/>
                </a:lnTo>
                <a:lnTo>
                  <a:pt x="6704" y="52127"/>
                </a:lnTo>
                <a:lnTo>
                  <a:pt x="24990" y="24998"/>
                </a:lnTo>
                <a:lnTo>
                  <a:pt x="52115" y="6707"/>
                </a:lnTo>
                <a:lnTo>
                  <a:pt x="85334" y="0"/>
                </a:lnTo>
                <a:lnTo>
                  <a:pt x="3523846" y="0"/>
                </a:lnTo>
                <a:lnTo>
                  <a:pt x="3557061" y="6707"/>
                </a:lnTo>
                <a:lnTo>
                  <a:pt x="3584186" y="24998"/>
                </a:lnTo>
                <a:lnTo>
                  <a:pt x="3602474" y="52127"/>
                </a:lnTo>
                <a:lnTo>
                  <a:pt x="3609180" y="85347"/>
                </a:lnTo>
                <a:lnTo>
                  <a:pt x="3602474" y="118568"/>
                </a:lnTo>
                <a:lnTo>
                  <a:pt x="3584186" y="145697"/>
                </a:lnTo>
                <a:lnTo>
                  <a:pt x="3557062" y="163988"/>
                </a:lnTo>
                <a:lnTo>
                  <a:pt x="3523846" y="17069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1500697" y="5857033"/>
            <a:ext cx="370840" cy="109855"/>
          </a:xfrm>
          <a:custGeom>
            <a:avLst/>
            <a:gdLst/>
            <a:ahLst/>
            <a:cxnLst/>
            <a:rect l="l" t="t" r="r" b="b"/>
            <a:pathLst>
              <a:path w="370840" h="109854">
                <a:moveTo>
                  <a:pt x="368431" y="13992"/>
                </a:moveTo>
                <a:lnTo>
                  <a:pt x="243095" y="13992"/>
                </a:lnTo>
                <a:lnTo>
                  <a:pt x="241113" y="12021"/>
                </a:lnTo>
                <a:lnTo>
                  <a:pt x="241113" y="7148"/>
                </a:lnTo>
                <a:lnTo>
                  <a:pt x="243095" y="5177"/>
                </a:lnTo>
                <a:lnTo>
                  <a:pt x="368431" y="5177"/>
                </a:lnTo>
                <a:lnTo>
                  <a:pt x="370410" y="7148"/>
                </a:lnTo>
                <a:lnTo>
                  <a:pt x="370410" y="12021"/>
                </a:lnTo>
                <a:lnTo>
                  <a:pt x="368431" y="13992"/>
                </a:lnTo>
                <a:close/>
              </a:path>
              <a:path w="370840" h="109854">
                <a:moveTo>
                  <a:pt x="368431" y="59176"/>
                </a:moveTo>
                <a:lnTo>
                  <a:pt x="243094" y="59176"/>
                </a:lnTo>
                <a:lnTo>
                  <a:pt x="241113" y="57205"/>
                </a:lnTo>
                <a:lnTo>
                  <a:pt x="241113" y="52332"/>
                </a:lnTo>
                <a:lnTo>
                  <a:pt x="243095" y="50361"/>
                </a:lnTo>
                <a:lnTo>
                  <a:pt x="368432" y="50361"/>
                </a:lnTo>
                <a:lnTo>
                  <a:pt x="370410" y="52332"/>
                </a:lnTo>
                <a:lnTo>
                  <a:pt x="370410" y="57205"/>
                </a:lnTo>
                <a:lnTo>
                  <a:pt x="368431" y="59176"/>
                </a:lnTo>
                <a:close/>
              </a:path>
              <a:path w="370840" h="109854">
                <a:moveTo>
                  <a:pt x="368431" y="104361"/>
                </a:moveTo>
                <a:lnTo>
                  <a:pt x="243094" y="104361"/>
                </a:lnTo>
                <a:lnTo>
                  <a:pt x="241113" y="102390"/>
                </a:lnTo>
                <a:lnTo>
                  <a:pt x="241113" y="97517"/>
                </a:lnTo>
                <a:lnTo>
                  <a:pt x="243095" y="95546"/>
                </a:lnTo>
                <a:lnTo>
                  <a:pt x="368432" y="95546"/>
                </a:lnTo>
                <a:lnTo>
                  <a:pt x="370410" y="97517"/>
                </a:lnTo>
                <a:lnTo>
                  <a:pt x="370410" y="102390"/>
                </a:lnTo>
                <a:lnTo>
                  <a:pt x="368431" y="104361"/>
                </a:lnTo>
                <a:close/>
              </a:path>
              <a:path w="370840" h="109854">
                <a:moveTo>
                  <a:pt x="22037" y="93962"/>
                </a:moveTo>
                <a:lnTo>
                  <a:pt x="9136" y="93962"/>
                </a:lnTo>
                <a:lnTo>
                  <a:pt x="93958" y="9128"/>
                </a:lnTo>
                <a:lnTo>
                  <a:pt x="61384" y="9128"/>
                </a:lnTo>
                <a:lnTo>
                  <a:pt x="59344" y="7084"/>
                </a:lnTo>
                <a:lnTo>
                  <a:pt x="59344" y="2044"/>
                </a:lnTo>
                <a:lnTo>
                  <a:pt x="61384" y="0"/>
                </a:lnTo>
                <a:lnTo>
                  <a:pt x="104987" y="0"/>
                </a:lnTo>
                <a:lnTo>
                  <a:pt x="109555" y="3599"/>
                </a:lnTo>
                <a:lnTo>
                  <a:pt x="109531" y="15575"/>
                </a:lnTo>
                <a:lnTo>
                  <a:pt x="100414" y="15575"/>
                </a:lnTo>
                <a:lnTo>
                  <a:pt x="22037" y="93962"/>
                </a:lnTo>
                <a:close/>
              </a:path>
              <a:path w="370840" h="109854">
                <a:moveTo>
                  <a:pt x="107491" y="50205"/>
                </a:moveTo>
                <a:lnTo>
                  <a:pt x="102454" y="50205"/>
                </a:lnTo>
                <a:lnTo>
                  <a:pt x="100414" y="48160"/>
                </a:lnTo>
                <a:lnTo>
                  <a:pt x="100414" y="15575"/>
                </a:lnTo>
                <a:lnTo>
                  <a:pt x="109531" y="15575"/>
                </a:lnTo>
                <a:lnTo>
                  <a:pt x="109531" y="48160"/>
                </a:lnTo>
                <a:lnTo>
                  <a:pt x="107491" y="50205"/>
                </a:lnTo>
                <a:close/>
              </a:path>
              <a:path w="370840" h="109854">
                <a:moveTo>
                  <a:pt x="48165" y="109537"/>
                </a:moveTo>
                <a:lnTo>
                  <a:pt x="4426" y="109537"/>
                </a:lnTo>
                <a:lnTo>
                  <a:pt x="4127" y="109515"/>
                </a:lnTo>
                <a:lnTo>
                  <a:pt x="0" y="105798"/>
                </a:lnTo>
                <a:lnTo>
                  <a:pt x="19" y="61377"/>
                </a:lnTo>
                <a:lnTo>
                  <a:pt x="2057" y="59333"/>
                </a:lnTo>
                <a:lnTo>
                  <a:pt x="7096" y="59333"/>
                </a:lnTo>
                <a:lnTo>
                  <a:pt x="9136" y="61377"/>
                </a:lnTo>
                <a:lnTo>
                  <a:pt x="9136" y="93962"/>
                </a:lnTo>
                <a:lnTo>
                  <a:pt x="22037" y="93962"/>
                </a:lnTo>
                <a:lnTo>
                  <a:pt x="15592" y="100409"/>
                </a:lnTo>
                <a:lnTo>
                  <a:pt x="48165" y="100409"/>
                </a:lnTo>
                <a:lnTo>
                  <a:pt x="50205" y="102453"/>
                </a:lnTo>
                <a:lnTo>
                  <a:pt x="50205" y="107493"/>
                </a:lnTo>
                <a:lnTo>
                  <a:pt x="48165" y="109537"/>
                </a:lnTo>
                <a:close/>
              </a:path>
            </a:pathLst>
          </a:custGeom>
          <a:solidFill>
            <a:srgbClr val="000000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6530050" y="5866618"/>
            <a:ext cx="90355" cy="9036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6674621" y="5866618"/>
            <a:ext cx="90355" cy="9036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6819183" y="5866618"/>
            <a:ext cx="90355" cy="9036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7144301" y="5851556"/>
            <a:ext cx="758825" cy="120650"/>
          </a:xfrm>
          <a:custGeom>
            <a:avLst/>
            <a:gdLst/>
            <a:ahLst/>
            <a:cxnLst/>
            <a:rect l="l" t="t" r="r" b="b"/>
            <a:pathLst>
              <a:path w="758825" h="120650">
                <a:moveTo>
                  <a:pt x="202572" y="110451"/>
                </a:moveTo>
                <a:lnTo>
                  <a:pt x="200004" y="110451"/>
                </a:lnTo>
                <a:lnTo>
                  <a:pt x="198708" y="109960"/>
                </a:lnTo>
                <a:lnTo>
                  <a:pt x="195768" y="107019"/>
                </a:lnTo>
                <a:lnTo>
                  <a:pt x="195768" y="103842"/>
                </a:lnTo>
                <a:lnTo>
                  <a:pt x="239357" y="60246"/>
                </a:lnTo>
                <a:lnTo>
                  <a:pt x="195768" y="16650"/>
                </a:lnTo>
                <a:lnTo>
                  <a:pt x="195768" y="13473"/>
                </a:lnTo>
                <a:lnTo>
                  <a:pt x="199690" y="9551"/>
                </a:lnTo>
                <a:lnTo>
                  <a:pt x="202866" y="9551"/>
                </a:lnTo>
                <a:lnTo>
                  <a:pt x="251966" y="58658"/>
                </a:lnTo>
                <a:lnTo>
                  <a:pt x="251966" y="61835"/>
                </a:lnTo>
                <a:lnTo>
                  <a:pt x="203845" y="109961"/>
                </a:lnTo>
                <a:lnTo>
                  <a:pt x="202572" y="110451"/>
                </a:lnTo>
                <a:close/>
              </a:path>
              <a:path w="758825" h="120650">
                <a:moveTo>
                  <a:pt x="51981" y="110451"/>
                </a:moveTo>
                <a:lnTo>
                  <a:pt x="49413" y="110451"/>
                </a:lnTo>
                <a:lnTo>
                  <a:pt x="48117" y="109960"/>
                </a:lnTo>
                <a:lnTo>
                  <a:pt x="0" y="61835"/>
                </a:lnTo>
                <a:lnTo>
                  <a:pt x="0" y="58658"/>
                </a:lnTo>
                <a:lnTo>
                  <a:pt x="49099" y="9551"/>
                </a:lnTo>
                <a:lnTo>
                  <a:pt x="52275" y="9551"/>
                </a:lnTo>
                <a:lnTo>
                  <a:pt x="56197" y="13473"/>
                </a:lnTo>
                <a:lnTo>
                  <a:pt x="56197" y="16650"/>
                </a:lnTo>
                <a:lnTo>
                  <a:pt x="12607" y="60246"/>
                </a:lnTo>
                <a:lnTo>
                  <a:pt x="56196" y="103842"/>
                </a:lnTo>
                <a:lnTo>
                  <a:pt x="56196" y="107019"/>
                </a:lnTo>
                <a:lnTo>
                  <a:pt x="53254" y="109961"/>
                </a:lnTo>
                <a:lnTo>
                  <a:pt x="51981" y="110451"/>
                </a:lnTo>
                <a:close/>
              </a:path>
              <a:path w="758825" h="120650">
                <a:moveTo>
                  <a:pt x="423029" y="120491"/>
                </a:moveTo>
                <a:lnTo>
                  <a:pt x="399604" y="115749"/>
                </a:lnTo>
                <a:lnTo>
                  <a:pt x="380455" y="102826"/>
                </a:lnTo>
                <a:lnTo>
                  <a:pt x="367534" y="83674"/>
                </a:lnTo>
                <a:lnTo>
                  <a:pt x="362793" y="60244"/>
                </a:lnTo>
                <a:lnTo>
                  <a:pt x="367534" y="36816"/>
                </a:lnTo>
                <a:lnTo>
                  <a:pt x="380455" y="17664"/>
                </a:lnTo>
                <a:lnTo>
                  <a:pt x="399604" y="4741"/>
                </a:lnTo>
                <a:lnTo>
                  <a:pt x="423029" y="0"/>
                </a:lnTo>
                <a:lnTo>
                  <a:pt x="446455" y="4741"/>
                </a:lnTo>
                <a:lnTo>
                  <a:pt x="454306" y="10040"/>
                </a:lnTo>
                <a:lnTo>
                  <a:pt x="423029" y="10040"/>
                </a:lnTo>
                <a:lnTo>
                  <a:pt x="403513" y="13992"/>
                </a:lnTo>
                <a:lnTo>
                  <a:pt x="387555" y="24762"/>
                </a:lnTo>
                <a:lnTo>
                  <a:pt x="376784" y="40722"/>
                </a:lnTo>
                <a:lnTo>
                  <a:pt x="372832" y="60245"/>
                </a:lnTo>
                <a:lnTo>
                  <a:pt x="376784" y="79767"/>
                </a:lnTo>
                <a:lnTo>
                  <a:pt x="387582" y="95746"/>
                </a:lnTo>
                <a:lnTo>
                  <a:pt x="403513" y="106498"/>
                </a:lnTo>
                <a:lnTo>
                  <a:pt x="423029" y="110449"/>
                </a:lnTo>
                <a:lnTo>
                  <a:pt x="456344" y="110449"/>
                </a:lnTo>
                <a:lnTo>
                  <a:pt x="446096" y="115935"/>
                </a:lnTo>
                <a:lnTo>
                  <a:pt x="434876" y="119334"/>
                </a:lnTo>
                <a:lnTo>
                  <a:pt x="423029" y="120491"/>
                </a:lnTo>
                <a:close/>
              </a:path>
              <a:path w="758825" h="120650">
                <a:moveTo>
                  <a:pt x="483062" y="65193"/>
                </a:moveTo>
                <a:lnTo>
                  <a:pt x="472978" y="65193"/>
                </a:lnTo>
                <a:lnTo>
                  <a:pt x="473138" y="63554"/>
                </a:lnTo>
                <a:lnTo>
                  <a:pt x="473226" y="60244"/>
                </a:lnTo>
                <a:lnTo>
                  <a:pt x="469276" y="40722"/>
                </a:lnTo>
                <a:lnTo>
                  <a:pt x="458510" y="24762"/>
                </a:lnTo>
                <a:lnTo>
                  <a:pt x="442552" y="13992"/>
                </a:lnTo>
                <a:lnTo>
                  <a:pt x="423029" y="10040"/>
                </a:lnTo>
                <a:lnTo>
                  <a:pt x="454306" y="10040"/>
                </a:lnTo>
                <a:lnTo>
                  <a:pt x="465604" y="17664"/>
                </a:lnTo>
                <a:lnTo>
                  <a:pt x="478525" y="36816"/>
                </a:lnTo>
                <a:lnTo>
                  <a:pt x="483266" y="60244"/>
                </a:lnTo>
                <a:lnTo>
                  <a:pt x="483167" y="64076"/>
                </a:lnTo>
                <a:lnTo>
                  <a:pt x="483062" y="65193"/>
                </a:lnTo>
                <a:close/>
              </a:path>
              <a:path w="758825" h="120650">
                <a:moveTo>
                  <a:pt x="479706" y="84655"/>
                </a:moveTo>
                <a:lnTo>
                  <a:pt x="476677" y="84645"/>
                </a:lnTo>
                <a:lnTo>
                  <a:pt x="475255" y="83964"/>
                </a:lnTo>
                <a:lnTo>
                  <a:pt x="472248" y="80250"/>
                </a:lnTo>
                <a:lnTo>
                  <a:pt x="471973" y="79980"/>
                </a:lnTo>
                <a:lnTo>
                  <a:pt x="471730" y="79681"/>
                </a:lnTo>
                <a:lnTo>
                  <a:pt x="471525" y="79357"/>
                </a:lnTo>
                <a:lnTo>
                  <a:pt x="455283" y="59284"/>
                </a:lnTo>
                <a:lnTo>
                  <a:pt x="455616" y="56121"/>
                </a:lnTo>
                <a:lnTo>
                  <a:pt x="459923" y="52635"/>
                </a:lnTo>
                <a:lnTo>
                  <a:pt x="463088" y="52968"/>
                </a:lnTo>
                <a:lnTo>
                  <a:pt x="472978" y="65193"/>
                </a:lnTo>
                <a:lnTo>
                  <a:pt x="483062" y="65193"/>
                </a:lnTo>
                <a:lnTo>
                  <a:pt x="482989" y="65975"/>
                </a:lnTo>
                <a:lnTo>
                  <a:pt x="496019" y="65975"/>
                </a:lnTo>
                <a:lnTo>
                  <a:pt x="481127" y="83988"/>
                </a:lnTo>
                <a:lnTo>
                  <a:pt x="479706" y="84655"/>
                </a:lnTo>
                <a:close/>
              </a:path>
              <a:path w="758825" h="120650">
                <a:moveTo>
                  <a:pt x="496019" y="65975"/>
                </a:moveTo>
                <a:lnTo>
                  <a:pt x="482989" y="65975"/>
                </a:lnTo>
                <a:lnTo>
                  <a:pt x="493580" y="53151"/>
                </a:lnTo>
                <a:lnTo>
                  <a:pt x="496737" y="52832"/>
                </a:lnTo>
                <a:lnTo>
                  <a:pt x="501031" y="56377"/>
                </a:lnTo>
                <a:lnTo>
                  <a:pt x="501335" y="59544"/>
                </a:lnTo>
                <a:lnTo>
                  <a:pt x="496019" y="65975"/>
                </a:lnTo>
                <a:close/>
              </a:path>
              <a:path w="758825" h="120650">
                <a:moveTo>
                  <a:pt x="456344" y="110449"/>
                </a:moveTo>
                <a:lnTo>
                  <a:pt x="423029" y="110449"/>
                </a:lnTo>
                <a:lnTo>
                  <a:pt x="432901" y="109485"/>
                </a:lnTo>
                <a:lnTo>
                  <a:pt x="442253" y="106653"/>
                </a:lnTo>
                <a:lnTo>
                  <a:pt x="450865" y="102044"/>
                </a:lnTo>
                <a:lnTo>
                  <a:pt x="458539" y="95727"/>
                </a:lnTo>
                <a:lnTo>
                  <a:pt x="460481" y="93785"/>
                </a:lnTo>
                <a:lnTo>
                  <a:pt x="463657" y="93785"/>
                </a:lnTo>
                <a:lnTo>
                  <a:pt x="467579" y="97707"/>
                </a:lnTo>
                <a:lnTo>
                  <a:pt x="467579" y="100884"/>
                </a:lnTo>
                <a:lnTo>
                  <a:pt x="465619" y="102845"/>
                </a:lnTo>
                <a:lnTo>
                  <a:pt x="456430" y="110403"/>
                </a:lnTo>
                <a:close/>
              </a:path>
              <a:path w="758825" h="120650">
                <a:moveTo>
                  <a:pt x="698850" y="92246"/>
                </a:moveTo>
                <a:lnTo>
                  <a:pt x="660764" y="66624"/>
                </a:lnTo>
                <a:lnTo>
                  <a:pt x="657758" y="51143"/>
                </a:lnTo>
                <a:lnTo>
                  <a:pt x="660764" y="35663"/>
                </a:lnTo>
                <a:lnTo>
                  <a:pt x="669781" y="22067"/>
                </a:lnTo>
                <a:lnTo>
                  <a:pt x="683379" y="13048"/>
                </a:lnTo>
                <a:lnTo>
                  <a:pt x="698858" y="10043"/>
                </a:lnTo>
                <a:lnTo>
                  <a:pt x="714332" y="13051"/>
                </a:lnTo>
                <a:lnTo>
                  <a:pt x="724921" y="20077"/>
                </a:lnTo>
                <a:lnTo>
                  <a:pt x="690900" y="20077"/>
                </a:lnTo>
                <a:lnTo>
                  <a:pt x="682938" y="23107"/>
                </a:lnTo>
                <a:lnTo>
                  <a:pt x="676879" y="29167"/>
                </a:lnTo>
                <a:lnTo>
                  <a:pt x="670062" y="39444"/>
                </a:lnTo>
                <a:lnTo>
                  <a:pt x="667791" y="51145"/>
                </a:lnTo>
                <a:lnTo>
                  <a:pt x="670064" y="62846"/>
                </a:lnTo>
                <a:lnTo>
                  <a:pt x="676879" y="73120"/>
                </a:lnTo>
                <a:lnTo>
                  <a:pt x="687164" y="79936"/>
                </a:lnTo>
                <a:lnTo>
                  <a:pt x="698847" y="82207"/>
                </a:lnTo>
                <a:lnTo>
                  <a:pt x="737008" y="82207"/>
                </a:lnTo>
                <a:lnTo>
                  <a:pt x="738346" y="83544"/>
                </a:lnTo>
                <a:lnTo>
                  <a:pt x="724147" y="83544"/>
                </a:lnTo>
                <a:lnTo>
                  <a:pt x="718330" y="87348"/>
                </a:lnTo>
                <a:lnTo>
                  <a:pt x="712079" y="90067"/>
                </a:lnTo>
                <a:lnTo>
                  <a:pt x="705537" y="91701"/>
                </a:lnTo>
                <a:lnTo>
                  <a:pt x="698850" y="92246"/>
                </a:lnTo>
                <a:close/>
              </a:path>
              <a:path w="758825" h="120650">
                <a:moveTo>
                  <a:pt x="737008" y="82207"/>
                </a:moveTo>
                <a:lnTo>
                  <a:pt x="698847" y="82207"/>
                </a:lnTo>
                <a:lnTo>
                  <a:pt x="710550" y="79934"/>
                </a:lnTo>
                <a:lnTo>
                  <a:pt x="720821" y="73120"/>
                </a:lnTo>
                <a:lnTo>
                  <a:pt x="727639" y="62844"/>
                </a:lnTo>
                <a:lnTo>
                  <a:pt x="729910" y="51143"/>
                </a:lnTo>
                <a:lnTo>
                  <a:pt x="727638" y="39443"/>
                </a:lnTo>
                <a:lnTo>
                  <a:pt x="720821" y="29167"/>
                </a:lnTo>
                <a:lnTo>
                  <a:pt x="714763" y="23107"/>
                </a:lnTo>
                <a:lnTo>
                  <a:pt x="706811" y="20077"/>
                </a:lnTo>
                <a:lnTo>
                  <a:pt x="724921" y="20077"/>
                </a:lnTo>
                <a:lnTo>
                  <a:pt x="727920" y="22067"/>
                </a:lnTo>
                <a:lnTo>
                  <a:pt x="736472" y="34556"/>
                </a:lnTo>
                <a:lnTo>
                  <a:pt x="739876" y="48776"/>
                </a:lnTo>
                <a:lnTo>
                  <a:pt x="738133" y="63237"/>
                </a:lnTo>
                <a:lnTo>
                  <a:pt x="731247" y="76447"/>
                </a:lnTo>
                <a:lnTo>
                  <a:pt x="737008" y="82207"/>
                </a:lnTo>
                <a:close/>
              </a:path>
              <a:path w="758825" h="120650">
                <a:moveTo>
                  <a:pt x="754411" y="110450"/>
                </a:moveTo>
                <a:lnTo>
                  <a:pt x="751841" y="110450"/>
                </a:lnTo>
                <a:lnTo>
                  <a:pt x="750566" y="109959"/>
                </a:lnTo>
                <a:lnTo>
                  <a:pt x="724147" y="83544"/>
                </a:lnTo>
                <a:lnTo>
                  <a:pt x="738346" y="83544"/>
                </a:lnTo>
                <a:lnTo>
                  <a:pt x="758646" y="103842"/>
                </a:lnTo>
                <a:lnTo>
                  <a:pt x="758646" y="107019"/>
                </a:lnTo>
                <a:lnTo>
                  <a:pt x="755703" y="109960"/>
                </a:lnTo>
                <a:lnTo>
                  <a:pt x="754411" y="110450"/>
                </a:lnTo>
                <a:close/>
              </a:path>
            </a:pathLst>
          </a:custGeom>
          <a:solidFill>
            <a:srgbClr val="000000">
              <a:alpha val="2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2372626" y="5741106"/>
            <a:ext cx="5622099" cy="361473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2372626" y="5741106"/>
            <a:ext cx="5622290" cy="341630"/>
          </a:xfrm>
          <a:custGeom>
            <a:avLst/>
            <a:gdLst/>
            <a:ahLst/>
            <a:cxnLst/>
            <a:rect l="l" t="t" r="r" b="b"/>
            <a:pathLst>
              <a:path w="5622290" h="341629">
                <a:moveTo>
                  <a:pt x="5622105" y="341392"/>
                </a:moveTo>
                <a:lnTo>
                  <a:pt x="0" y="341392"/>
                </a:lnTo>
                <a:lnTo>
                  <a:pt x="0" y="100409"/>
                </a:lnTo>
                <a:lnTo>
                  <a:pt x="7888" y="61325"/>
                </a:lnTo>
                <a:lnTo>
                  <a:pt x="29402" y="29408"/>
                </a:lnTo>
                <a:lnTo>
                  <a:pt x="61313" y="7890"/>
                </a:lnTo>
                <a:lnTo>
                  <a:pt x="100394" y="0"/>
                </a:lnTo>
                <a:lnTo>
                  <a:pt x="5521711" y="0"/>
                </a:lnTo>
                <a:lnTo>
                  <a:pt x="5560787" y="7890"/>
                </a:lnTo>
                <a:lnTo>
                  <a:pt x="5592699" y="29408"/>
                </a:lnTo>
                <a:lnTo>
                  <a:pt x="5614215" y="61325"/>
                </a:lnTo>
                <a:lnTo>
                  <a:pt x="5622105" y="100409"/>
                </a:lnTo>
                <a:lnTo>
                  <a:pt x="5622105" y="341392"/>
                </a:lnTo>
                <a:close/>
              </a:path>
            </a:pathLst>
          </a:custGeom>
          <a:solidFill>
            <a:srgbClr val="E3E9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3728799" y="5826454"/>
            <a:ext cx="3609340" cy="170815"/>
          </a:xfrm>
          <a:custGeom>
            <a:avLst/>
            <a:gdLst/>
            <a:ahLst/>
            <a:cxnLst/>
            <a:rect l="l" t="t" r="r" b="b"/>
            <a:pathLst>
              <a:path w="3609340" h="170814">
                <a:moveTo>
                  <a:pt x="3523846" y="170695"/>
                </a:moveTo>
                <a:lnTo>
                  <a:pt x="85334" y="170695"/>
                </a:lnTo>
                <a:lnTo>
                  <a:pt x="52115" y="163988"/>
                </a:lnTo>
                <a:lnTo>
                  <a:pt x="24990" y="145697"/>
                </a:lnTo>
                <a:lnTo>
                  <a:pt x="6704" y="118568"/>
                </a:lnTo>
                <a:lnTo>
                  <a:pt x="0" y="85347"/>
                </a:lnTo>
                <a:lnTo>
                  <a:pt x="6704" y="52127"/>
                </a:lnTo>
                <a:lnTo>
                  <a:pt x="24990" y="24998"/>
                </a:lnTo>
                <a:lnTo>
                  <a:pt x="52115" y="6707"/>
                </a:lnTo>
                <a:lnTo>
                  <a:pt x="85334" y="0"/>
                </a:lnTo>
                <a:lnTo>
                  <a:pt x="3523846" y="0"/>
                </a:lnTo>
                <a:lnTo>
                  <a:pt x="3557061" y="6707"/>
                </a:lnTo>
                <a:lnTo>
                  <a:pt x="3584186" y="24998"/>
                </a:lnTo>
                <a:lnTo>
                  <a:pt x="3602474" y="52127"/>
                </a:lnTo>
                <a:lnTo>
                  <a:pt x="3609180" y="85347"/>
                </a:lnTo>
                <a:lnTo>
                  <a:pt x="3602474" y="118568"/>
                </a:lnTo>
                <a:lnTo>
                  <a:pt x="3584186" y="145697"/>
                </a:lnTo>
                <a:lnTo>
                  <a:pt x="3557062" y="163988"/>
                </a:lnTo>
                <a:lnTo>
                  <a:pt x="3523846" y="17069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7478140" y="5857033"/>
            <a:ext cx="370840" cy="109855"/>
          </a:xfrm>
          <a:custGeom>
            <a:avLst/>
            <a:gdLst/>
            <a:ahLst/>
            <a:cxnLst/>
            <a:rect l="l" t="t" r="r" b="b"/>
            <a:pathLst>
              <a:path w="370840" h="109854">
                <a:moveTo>
                  <a:pt x="368431" y="13992"/>
                </a:moveTo>
                <a:lnTo>
                  <a:pt x="243095" y="13992"/>
                </a:lnTo>
                <a:lnTo>
                  <a:pt x="241113" y="12021"/>
                </a:lnTo>
                <a:lnTo>
                  <a:pt x="241113" y="7148"/>
                </a:lnTo>
                <a:lnTo>
                  <a:pt x="243095" y="5177"/>
                </a:lnTo>
                <a:lnTo>
                  <a:pt x="368431" y="5177"/>
                </a:lnTo>
                <a:lnTo>
                  <a:pt x="370410" y="7148"/>
                </a:lnTo>
                <a:lnTo>
                  <a:pt x="370410" y="12021"/>
                </a:lnTo>
                <a:lnTo>
                  <a:pt x="368431" y="13992"/>
                </a:lnTo>
                <a:close/>
              </a:path>
              <a:path w="370840" h="109854">
                <a:moveTo>
                  <a:pt x="368431" y="59176"/>
                </a:moveTo>
                <a:lnTo>
                  <a:pt x="243094" y="59176"/>
                </a:lnTo>
                <a:lnTo>
                  <a:pt x="241113" y="57205"/>
                </a:lnTo>
                <a:lnTo>
                  <a:pt x="241113" y="52332"/>
                </a:lnTo>
                <a:lnTo>
                  <a:pt x="243095" y="50361"/>
                </a:lnTo>
                <a:lnTo>
                  <a:pt x="368432" y="50361"/>
                </a:lnTo>
                <a:lnTo>
                  <a:pt x="370410" y="52332"/>
                </a:lnTo>
                <a:lnTo>
                  <a:pt x="370410" y="57205"/>
                </a:lnTo>
                <a:lnTo>
                  <a:pt x="368431" y="59176"/>
                </a:lnTo>
                <a:close/>
              </a:path>
              <a:path w="370840" h="109854">
                <a:moveTo>
                  <a:pt x="368431" y="104361"/>
                </a:moveTo>
                <a:lnTo>
                  <a:pt x="243094" y="104361"/>
                </a:lnTo>
                <a:lnTo>
                  <a:pt x="241113" y="102390"/>
                </a:lnTo>
                <a:lnTo>
                  <a:pt x="241113" y="97517"/>
                </a:lnTo>
                <a:lnTo>
                  <a:pt x="243095" y="95546"/>
                </a:lnTo>
                <a:lnTo>
                  <a:pt x="368432" y="95546"/>
                </a:lnTo>
                <a:lnTo>
                  <a:pt x="370410" y="97517"/>
                </a:lnTo>
                <a:lnTo>
                  <a:pt x="370410" y="102390"/>
                </a:lnTo>
                <a:lnTo>
                  <a:pt x="368431" y="104361"/>
                </a:lnTo>
                <a:close/>
              </a:path>
              <a:path w="370840" h="109854">
                <a:moveTo>
                  <a:pt x="22037" y="93962"/>
                </a:moveTo>
                <a:lnTo>
                  <a:pt x="9136" y="93962"/>
                </a:lnTo>
                <a:lnTo>
                  <a:pt x="93958" y="9128"/>
                </a:lnTo>
                <a:lnTo>
                  <a:pt x="61384" y="9128"/>
                </a:lnTo>
                <a:lnTo>
                  <a:pt x="59344" y="7084"/>
                </a:lnTo>
                <a:lnTo>
                  <a:pt x="59344" y="2044"/>
                </a:lnTo>
                <a:lnTo>
                  <a:pt x="61384" y="0"/>
                </a:lnTo>
                <a:lnTo>
                  <a:pt x="104987" y="0"/>
                </a:lnTo>
                <a:lnTo>
                  <a:pt x="109555" y="3599"/>
                </a:lnTo>
                <a:lnTo>
                  <a:pt x="109531" y="15575"/>
                </a:lnTo>
                <a:lnTo>
                  <a:pt x="100414" y="15575"/>
                </a:lnTo>
                <a:lnTo>
                  <a:pt x="22037" y="93962"/>
                </a:lnTo>
                <a:close/>
              </a:path>
              <a:path w="370840" h="109854">
                <a:moveTo>
                  <a:pt x="107491" y="50205"/>
                </a:moveTo>
                <a:lnTo>
                  <a:pt x="102454" y="50205"/>
                </a:lnTo>
                <a:lnTo>
                  <a:pt x="100414" y="48160"/>
                </a:lnTo>
                <a:lnTo>
                  <a:pt x="100414" y="15575"/>
                </a:lnTo>
                <a:lnTo>
                  <a:pt x="109531" y="15575"/>
                </a:lnTo>
                <a:lnTo>
                  <a:pt x="109531" y="48160"/>
                </a:lnTo>
                <a:lnTo>
                  <a:pt x="107491" y="50205"/>
                </a:lnTo>
                <a:close/>
              </a:path>
              <a:path w="370840" h="109854">
                <a:moveTo>
                  <a:pt x="48165" y="109537"/>
                </a:moveTo>
                <a:lnTo>
                  <a:pt x="4426" y="109537"/>
                </a:lnTo>
                <a:lnTo>
                  <a:pt x="4127" y="109515"/>
                </a:lnTo>
                <a:lnTo>
                  <a:pt x="0" y="105798"/>
                </a:lnTo>
                <a:lnTo>
                  <a:pt x="19" y="61377"/>
                </a:lnTo>
                <a:lnTo>
                  <a:pt x="2057" y="59333"/>
                </a:lnTo>
                <a:lnTo>
                  <a:pt x="7096" y="59333"/>
                </a:lnTo>
                <a:lnTo>
                  <a:pt x="9136" y="61377"/>
                </a:lnTo>
                <a:lnTo>
                  <a:pt x="9136" y="93962"/>
                </a:lnTo>
                <a:lnTo>
                  <a:pt x="22037" y="93962"/>
                </a:lnTo>
                <a:lnTo>
                  <a:pt x="15592" y="100409"/>
                </a:lnTo>
                <a:lnTo>
                  <a:pt x="48165" y="100409"/>
                </a:lnTo>
                <a:lnTo>
                  <a:pt x="50205" y="102453"/>
                </a:lnTo>
                <a:lnTo>
                  <a:pt x="50205" y="107493"/>
                </a:lnTo>
                <a:lnTo>
                  <a:pt x="48165" y="109537"/>
                </a:lnTo>
                <a:close/>
              </a:path>
            </a:pathLst>
          </a:custGeom>
          <a:solidFill>
            <a:srgbClr val="000000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2507493" y="5866618"/>
            <a:ext cx="90355" cy="9036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2652064" y="5866618"/>
            <a:ext cx="90355" cy="9036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2796627" y="5866618"/>
            <a:ext cx="90355" cy="9036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3121744" y="5851556"/>
            <a:ext cx="758825" cy="120650"/>
          </a:xfrm>
          <a:custGeom>
            <a:avLst/>
            <a:gdLst/>
            <a:ahLst/>
            <a:cxnLst/>
            <a:rect l="l" t="t" r="r" b="b"/>
            <a:pathLst>
              <a:path w="758825" h="120650">
                <a:moveTo>
                  <a:pt x="202572" y="110451"/>
                </a:moveTo>
                <a:lnTo>
                  <a:pt x="200004" y="110451"/>
                </a:lnTo>
                <a:lnTo>
                  <a:pt x="198708" y="109960"/>
                </a:lnTo>
                <a:lnTo>
                  <a:pt x="195768" y="107019"/>
                </a:lnTo>
                <a:lnTo>
                  <a:pt x="195768" y="103842"/>
                </a:lnTo>
                <a:lnTo>
                  <a:pt x="239357" y="60246"/>
                </a:lnTo>
                <a:lnTo>
                  <a:pt x="195768" y="16650"/>
                </a:lnTo>
                <a:lnTo>
                  <a:pt x="195768" y="13473"/>
                </a:lnTo>
                <a:lnTo>
                  <a:pt x="199690" y="9551"/>
                </a:lnTo>
                <a:lnTo>
                  <a:pt x="202866" y="9551"/>
                </a:lnTo>
                <a:lnTo>
                  <a:pt x="251966" y="58658"/>
                </a:lnTo>
                <a:lnTo>
                  <a:pt x="251966" y="61835"/>
                </a:lnTo>
                <a:lnTo>
                  <a:pt x="203845" y="109961"/>
                </a:lnTo>
                <a:lnTo>
                  <a:pt x="202572" y="110451"/>
                </a:lnTo>
                <a:close/>
              </a:path>
              <a:path w="758825" h="120650">
                <a:moveTo>
                  <a:pt x="51981" y="110451"/>
                </a:moveTo>
                <a:lnTo>
                  <a:pt x="49413" y="110451"/>
                </a:lnTo>
                <a:lnTo>
                  <a:pt x="48117" y="109960"/>
                </a:lnTo>
                <a:lnTo>
                  <a:pt x="0" y="61835"/>
                </a:lnTo>
                <a:lnTo>
                  <a:pt x="0" y="58658"/>
                </a:lnTo>
                <a:lnTo>
                  <a:pt x="49099" y="9551"/>
                </a:lnTo>
                <a:lnTo>
                  <a:pt x="52275" y="9551"/>
                </a:lnTo>
                <a:lnTo>
                  <a:pt x="56197" y="13473"/>
                </a:lnTo>
                <a:lnTo>
                  <a:pt x="56197" y="16650"/>
                </a:lnTo>
                <a:lnTo>
                  <a:pt x="12607" y="60246"/>
                </a:lnTo>
                <a:lnTo>
                  <a:pt x="56196" y="103842"/>
                </a:lnTo>
                <a:lnTo>
                  <a:pt x="56196" y="107019"/>
                </a:lnTo>
                <a:lnTo>
                  <a:pt x="53254" y="109961"/>
                </a:lnTo>
                <a:lnTo>
                  <a:pt x="51981" y="110451"/>
                </a:lnTo>
                <a:close/>
              </a:path>
              <a:path w="758825" h="120650">
                <a:moveTo>
                  <a:pt x="423029" y="120491"/>
                </a:moveTo>
                <a:lnTo>
                  <a:pt x="399604" y="115749"/>
                </a:lnTo>
                <a:lnTo>
                  <a:pt x="380455" y="102826"/>
                </a:lnTo>
                <a:lnTo>
                  <a:pt x="367534" y="83674"/>
                </a:lnTo>
                <a:lnTo>
                  <a:pt x="362793" y="60244"/>
                </a:lnTo>
                <a:lnTo>
                  <a:pt x="367534" y="36816"/>
                </a:lnTo>
                <a:lnTo>
                  <a:pt x="380455" y="17664"/>
                </a:lnTo>
                <a:lnTo>
                  <a:pt x="399604" y="4741"/>
                </a:lnTo>
                <a:lnTo>
                  <a:pt x="423029" y="0"/>
                </a:lnTo>
                <a:lnTo>
                  <a:pt x="446455" y="4741"/>
                </a:lnTo>
                <a:lnTo>
                  <a:pt x="454306" y="10040"/>
                </a:lnTo>
                <a:lnTo>
                  <a:pt x="423029" y="10040"/>
                </a:lnTo>
                <a:lnTo>
                  <a:pt x="403513" y="13992"/>
                </a:lnTo>
                <a:lnTo>
                  <a:pt x="387555" y="24762"/>
                </a:lnTo>
                <a:lnTo>
                  <a:pt x="376784" y="40722"/>
                </a:lnTo>
                <a:lnTo>
                  <a:pt x="372832" y="60245"/>
                </a:lnTo>
                <a:lnTo>
                  <a:pt x="376784" y="79767"/>
                </a:lnTo>
                <a:lnTo>
                  <a:pt x="387582" y="95746"/>
                </a:lnTo>
                <a:lnTo>
                  <a:pt x="403513" y="106498"/>
                </a:lnTo>
                <a:lnTo>
                  <a:pt x="423029" y="110449"/>
                </a:lnTo>
                <a:lnTo>
                  <a:pt x="456344" y="110449"/>
                </a:lnTo>
                <a:lnTo>
                  <a:pt x="446096" y="115935"/>
                </a:lnTo>
                <a:lnTo>
                  <a:pt x="434876" y="119334"/>
                </a:lnTo>
                <a:lnTo>
                  <a:pt x="423029" y="120491"/>
                </a:lnTo>
                <a:close/>
              </a:path>
              <a:path w="758825" h="120650">
                <a:moveTo>
                  <a:pt x="483062" y="65193"/>
                </a:moveTo>
                <a:lnTo>
                  <a:pt x="472978" y="65193"/>
                </a:lnTo>
                <a:lnTo>
                  <a:pt x="473138" y="63554"/>
                </a:lnTo>
                <a:lnTo>
                  <a:pt x="473226" y="60244"/>
                </a:lnTo>
                <a:lnTo>
                  <a:pt x="469276" y="40722"/>
                </a:lnTo>
                <a:lnTo>
                  <a:pt x="458510" y="24762"/>
                </a:lnTo>
                <a:lnTo>
                  <a:pt x="442552" y="13992"/>
                </a:lnTo>
                <a:lnTo>
                  <a:pt x="423029" y="10040"/>
                </a:lnTo>
                <a:lnTo>
                  <a:pt x="454306" y="10040"/>
                </a:lnTo>
                <a:lnTo>
                  <a:pt x="465604" y="17664"/>
                </a:lnTo>
                <a:lnTo>
                  <a:pt x="478525" y="36816"/>
                </a:lnTo>
                <a:lnTo>
                  <a:pt x="483266" y="60244"/>
                </a:lnTo>
                <a:lnTo>
                  <a:pt x="483167" y="64076"/>
                </a:lnTo>
                <a:lnTo>
                  <a:pt x="483062" y="65193"/>
                </a:lnTo>
                <a:close/>
              </a:path>
              <a:path w="758825" h="120650">
                <a:moveTo>
                  <a:pt x="479706" y="84655"/>
                </a:moveTo>
                <a:lnTo>
                  <a:pt x="476677" y="84645"/>
                </a:lnTo>
                <a:lnTo>
                  <a:pt x="475255" y="83964"/>
                </a:lnTo>
                <a:lnTo>
                  <a:pt x="472248" y="80250"/>
                </a:lnTo>
                <a:lnTo>
                  <a:pt x="471973" y="79980"/>
                </a:lnTo>
                <a:lnTo>
                  <a:pt x="471730" y="79681"/>
                </a:lnTo>
                <a:lnTo>
                  <a:pt x="471525" y="79357"/>
                </a:lnTo>
                <a:lnTo>
                  <a:pt x="455283" y="59284"/>
                </a:lnTo>
                <a:lnTo>
                  <a:pt x="455616" y="56121"/>
                </a:lnTo>
                <a:lnTo>
                  <a:pt x="459923" y="52635"/>
                </a:lnTo>
                <a:lnTo>
                  <a:pt x="463088" y="52968"/>
                </a:lnTo>
                <a:lnTo>
                  <a:pt x="472978" y="65193"/>
                </a:lnTo>
                <a:lnTo>
                  <a:pt x="483062" y="65193"/>
                </a:lnTo>
                <a:lnTo>
                  <a:pt x="482989" y="65975"/>
                </a:lnTo>
                <a:lnTo>
                  <a:pt x="496019" y="65975"/>
                </a:lnTo>
                <a:lnTo>
                  <a:pt x="481127" y="83988"/>
                </a:lnTo>
                <a:lnTo>
                  <a:pt x="479706" y="84655"/>
                </a:lnTo>
                <a:close/>
              </a:path>
              <a:path w="758825" h="120650">
                <a:moveTo>
                  <a:pt x="496019" y="65975"/>
                </a:moveTo>
                <a:lnTo>
                  <a:pt x="482989" y="65975"/>
                </a:lnTo>
                <a:lnTo>
                  <a:pt x="493580" y="53151"/>
                </a:lnTo>
                <a:lnTo>
                  <a:pt x="496737" y="52832"/>
                </a:lnTo>
                <a:lnTo>
                  <a:pt x="501031" y="56377"/>
                </a:lnTo>
                <a:lnTo>
                  <a:pt x="501335" y="59544"/>
                </a:lnTo>
                <a:lnTo>
                  <a:pt x="496019" y="65975"/>
                </a:lnTo>
                <a:close/>
              </a:path>
              <a:path w="758825" h="120650">
                <a:moveTo>
                  <a:pt x="456344" y="110449"/>
                </a:moveTo>
                <a:lnTo>
                  <a:pt x="423029" y="110449"/>
                </a:lnTo>
                <a:lnTo>
                  <a:pt x="432901" y="109485"/>
                </a:lnTo>
                <a:lnTo>
                  <a:pt x="442253" y="106653"/>
                </a:lnTo>
                <a:lnTo>
                  <a:pt x="450865" y="102044"/>
                </a:lnTo>
                <a:lnTo>
                  <a:pt x="458539" y="95727"/>
                </a:lnTo>
                <a:lnTo>
                  <a:pt x="460481" y="93785"/>
                </a:lnTo>
                <a:lnTo>
                  <a:pt x="463657" y="93785"/>
                </a:lnTo>
                <a:lnTo>
                  <a:pt x="467579" y="97707"/>
                </a:lnTo>
                <a:lnTo>
                  <a:pt x="467579" y="100884"/>
                </a:lnTo>
                <a:lnTo>
                  <a:pt x="465619" y="102845"/>
                </a:lnTo>
                <a:lnTo>
                  <a:pt x="456430" y="110403"/>
                </a:lnTo>
                <a:close/>
              </a:path>
              <a:path w="758825" h="120650">
                <a:moveTo>
                  <a:pt x="698850" y="92246"/>
                </a:moveTo>
                <a:lnTo>
                  <a:pt x="660764" y="66624"/>
                </a:lnTo>
                <a:lnTo>
                  <a:pt x="657758" y="51143"/>
                </a:lnTo>
                <a:lnTo>
                  <a:pt x="660764" y="35663"/>
                </a:lnTo>
                <a:lnTo>
                  <a:pt x="669781" y="22067"/>
                </a:lnTo>
                <a:lnTo>
                  <a:pt x="683379" y="13048"/>
                </a:lnTo>
                <a:lnTo>
                  <a:pt x="698858" y="10043"/>
                </a:lnTo>
                <a:lnTo>
                  <a:pt x="714332" y="13051"/>
                </a:lnTo>
                <a:lnTo>
                  <a:pt x="724921" y="20077"/>
                </a:lnTo>
                <a:lnTo>
                  <a:pt x="690900" y="20077"/>
                </a:lnTo>
                <a:lnTo>
                  <a:pt x="682938" y="23107"/>
                </a:lnTo>
                <a:lnTo>
                  <a:pt x="676879" y="29167"/>
                </a:lnTo>
                <a:lnTo>
                  <a:pt x="670062" y="39444"/>
                </a:lnTo>
                <a:lnTo>
                  <a:pt x="667791" y="51145"/>
                </a:lnTo>
                <a:lnTo>
                  <a:pt x="670064" y="62846"/>
                </a:lnTo>
                <a:lnTo>
                  <a:pt x="676879" y="73120"/>
                </a:lnTo>
                <a:lnTo>
                  <a:pt x="687164" y="79936"/>
                </a:lnTo>
                <a:lnTo>
                  <a:pt x="698847" y="82207"/>
                </a:lnTo>
                <a:lnTo>
                  <a:pt x="737008" y="82207"/>
                </a:lnTo>
                <a:lnTo>
                  <a:pt x="738346" y="83544"/>
                </a:lnTo>
                <a:lnTo>
                  <a:pt x="724147" y="83544"/>
                </a:lnTo>
                <a:lnTo>
                  <a:pt x="718330" y="87348"/>
                </a:lnTo>
                <a:lnTo>
                  <a:pt x="712079" y="90067"/>
                </a:lnTo>
                <a:lnTo>
                  <a:pt x="705537" y="91701"/>
                </a:lnTo>
                <a:lnTo>
                  <a:pt x="698850" y="92246"/>
                </a:lnTo>
                <a:close/>
              </a:path>
              <a:path w="758825" h="120650">
                <a:moveTo>
                  <a:pt x="737008" y="82207"/>
                </a:moveTo>
                <a:lnTo>
                  <a:pt x="698847" y="82207"/>
                </a:lnTo>
                <a:lnTo>
                  <a:pt x="710550" y="79934"/>
                </a:lnTo>
                <a:lnTo>
                  <a:pt x="720821" y="73120"/>
                </a:lnTo>
                <a:lnTo>
                  <a:pt x="727639" y="62844"/>
                </a:lnTo>
                <a:lnTo>
                  <a:pt x="729910" y="51143"/>
                </a:lnTo>
                <a:lnTo>
                  <a:pt x="727638" y="39443"/>
                </a:lnTo>
                <a:lnTo>
                  <a:pt x="720821" y="29167"/>
                </a:lnTo>
                <a:lnTo>
                  <a:pt x="714763" y="23107"/>
                </a:lnTo>
                <a:lnTo>
                  <a:pt x="706811" y="20077"/>
                </a:lnTo>
                <a:lnTo>
                  <a:pt x="724921" y="20077"/>
                </a:lnTo>
                <a:lnTo>
                  <a:pt x="727920" y="22067"/>
                </a:lnTo>
                <a:lnTo>
                  <a:pt x="736472" y="34556"/>
                </a:lnTo>
                <a:lnTo>
                  <a:pt x="739876" y="48776"/>
                </a:lnTo>
                <a:lnTo>
                  <a:pt x="738133" y="63237"/>
                </a:lnTo>
                <a:lnTo>
                  <a:pt x="731247" y="76447"/>
                </a:lnTo>
                <a:lnTo>
                  <a:pt x="737008" y="82207"/>
                </a:lnTo>
                <a:close/>
              </a:path>
              <a:path w="758825" h="120650">
                <a:moveTo>
                  <a:pt x="754411" y="110450"/>
                </a:moveTo>
                <a:lnTo>
                  <a:pt x="751841" y="110450"/>
                </a:lnTo>
                <a:lnTo>
                  <a:pt x="750566" y="109959"/>
                </a:lnTo>
                <a:lnTo>
                  <a:pt x="724147" y="83544"/>
                </a:lnTo>
                <a:lnTo>
                  <a:pt x="738346" y="83544"/>
                </a:lnTo>
                <a:lnTo>
                  <a:pt x="758646" y="103842"/>
                </a:lnTo>
                <a:lnTo>
                  <a:pt x="758646" y="107019"/>
                </a:lnTo>
                <a:lnTo>
                  <a:pt x="755703" y="109960"/>
                </a:lnTo>
                <a:lnTo>
                  <a:pt x="754411" y="110450"/>
                </a:lnTo>
                <a:close/>
              </a:path>
            </a:pathLst>
          </a:custGeom>
          <a:solidFill>
            <a:srgbClr val="000000">
              <a:alpha val="2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417739" y="1602302"/>
            <a:ext cx="5622099" cy="334044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417739" y="1328008"/>
            <a:ext cx="5622290" cy="341630"/>
          </a:xfrm>
          <a:custGeom>
            <a:avLst/>
            <a:gdLst/>
            <a:ahLst/>
            <a:cxnLst/>
            <a:rect l="l" t="t" r="r" b="b"/>
            <a:pathLst>
              <a:path w="5622290" h="341630">
                <a:moveTo>
                  <a:pt x="5622105" y="341392"/>
                </a:moveTo>
                <a:lnTo>
                  <a:pt x="0" y="341392"/>
                </a:lnTo>
                <a:lnTo>
                  <a:pt x="0" y="100409"/>
                </a:lnTo>
                <a:lnTo>
                  <a:pt x="7888" y="61325"/>
                </a:lnTo>
                <a:lnTo>
                  <a:pt x="29402" y="29408"/>
                </a:lnTo>
                <a:lnTo>
                  <a:pt x="61313" y="7890"/>
                </a:lnTo>
                <a:lnTo>
                  <a:pt x="100394" y="0"/>
                </a:lnTo>
                <a:lnTo>
                  <a:pt x="5521711" y="0"/>
                </a:lnTo>
                <a:lnTo>
                  <a:pt x="5560787" y="7890"/>
                </a:lnTo>
                <a:lnTo>
                  <a:pt x="5592699" y="29408"/>
                </a:lnTo>
                <a:lnTo>
                  <a:pt x="5614215" y="61325"/>
                </a:lnTo>
                <a:lnTo>
                  <a:pt x="5622105" y="100409"/>
                </a:lnTo>
                <a:lnTo>
                  <a:pt x="5622105" y="341392"/>
                </a:lnTo>
                <a:close/>
              </a:path>
            </a:pathLst>
          </a:custGeom>
          <a:solidFill>
            <a:srgbClr val="E3E9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1773911" y="1413356"/>
            <a:ext cx="3609340" cy="170815"/>
          </a:xfrm>
          <a:custGeom>
            <a:avLst/>
            <a:gdLst/>
            <a:ahLst/>
            <a:cxnLst/>
            <a:rect l="l" t="t" r="r" b="b"/>
            <a:pathLst>
              <a:path w="3609340" h="170815">
                <a:moveTo>
                  <a:pt x="3523846" y="170695"/>
                </a:moveTo>
                <a:lnTo>
                  <a:pt x="85334" y="170695"/>
                </a:lnTo>
                <a:lnTo>
                  <a:pt x="52115" y="163988"/>
                </a:lnTo>
                <a:lnTo>
                  <a:pt x="24990" y="145697"/>
                </a:lnTo>
                <a:lnTo>
                  <a:pt x="6704" y="118568"/>
                </a:lnTo>
                <a:lnTo>
                  <a:pt x="0" y="85347"/>
                </a:lnTo>
                <a:lnTo>
                  <a:pt x="6704" y="52127"/>
                </a:lnTo>
                <a:lnTo>
                  <a:pt x="24990" y="24998"/>
                </a:lnTo>
                <a:lnTo>
                  <a:pt x="52115" y="6707"/>
                </a:lnTo>
                <a:lnTo>
                  <a:pt x="85334" y="0"/>
                </a:lnTo>
                <a:lnTo>
                  <a:pt x="3523846" y="0"/>
                </a:lnTo>
                <a:lnTo>
                  <a:pt x="3557061" y="6707"/>
                </a:lnTo>
                <a:lnTo>
                  <a:pt x="3584186" y="24998"/>
                </a:lnTo>
                <a:lnTo>
                  <a:pt x="3602474" y="52127"/>
                </a:lnTo>
                <a:lnTo>
                  <a:pt x="3609180" y="85347"/>
                </a:lnTo>
                <a:lnTo>
                  <a:pt x="3602474" y="118568"/>
                </a:lnTo>
                <a:lnTo>
                  <a:pt x="3584186" y="145697"/>
                </a:lnTo>
                <a:lnTo>
                  <a:pt x="3557062" y="163988"/>
                </a:lnTo>
                <a:lnTo>
                  <a:pt x="3523846" y="17069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5523252" y="1443935"/>
            <a:ext cx="370840" cy="109855"/>
          </a:xfrm>
          <a:custGeom>
            <a:avLst/>
            <a:gdLst/>
            <a:ahLst/>
            <a:cxnLst/>
            <a:rect l="l" t="t" r="r" b="b"/>
            <a:pathLst>
              <a:path w="370839" h="109855">
                <a:moveTo>
                  <a:pt x="368431" y="13992"/>
                </a:moveTo>
                <a:lnTo>
                  <a:pt x="243095" y="13992"/>
                </a:lnTo>
                <a:lnTo>
                  <a:pt x="241113" y="12021"/>
                </a:lnTo>
                <a:lnTo>
                  <a:pt x="241113" y="7148"/>
                </a:lnTo>
                <a:lnTo>
                  <a:pt x="243095" y="5177"/>
                </a:lnTo>
                <a:lnTo>
                  <a:pt x="368431" y="5177"/>
                </a:lnTo>
                <a:lnTo>
                  <a:pt x="370410" y="7148"/>
                </a:lnTo>
                <a:lnTo>
                  <a:pt x="370410" y="12021"/>
                </a:lnTo>
                <a:lnTo>
                  <a:pt x="368431" y="13992"/>
                </a:lnTo>
                <a:close/>
              </a:path>
              <a:path w="370839" h="109855">
                <a:moveTo>
                  <a:pt x="368431" y="59176"/>
                </a:moveTo>
                <a:lnTo>
                  <a:pt x="243094" y="59176"/>
                </a:lnTo>
                <a:lnTo>
                  <a:pt x="241113" y="57205"/>
                </a:lnTo>
                <a:lnTo>
                  <a:pt x="241113" y="52332"/>
                </a:lnTo>
                <a:lnTo>
                  <a:pt x="243095" y="50361"/>
                </a:lnTo>
                <a:lnTo>
                  <a:pt x="368432" y="50361"/>
                </a:lnTo>
                <a:lnTo>
                  <a:pt x="370410" y="52332"/>
                </a:lnTo>
                <a:lnTo>
                  <a:pt x="370410" y="57205"/>
                </a:lnTo>
                <a:lnTo>
                  <a:pt x="368431" y="59176"/>
                </a:lnTo>
                <a:close/>
              </a:path>
              <a:path w="370839" h="109855">
                <a:moveTo>
                  <a:pt x="368431" y="104361"/>
                </a:moveTo>
                <a:lnTo>
                  <a:pt x="243094" y="104361"/>
                </a:lnTo>
                <a:lnTo>
                  <a:pt x="241113" y="102390"/>
                </a:lnTo>
                <a:lnTo>
                  <a:pt x="241113" y="97517"/>
                </a:lnTo>
                <a:lnTo>
                  <a:pt x="243095" y="95546"/>
                </a:lnTo>
                <a:lnTo>
                  <a:pt x="368432" y="95546"/>
                </a:lnTo>
                <a:lnTo>
                  <a:pt x="370410" y="97517"/>
                </a:lnTo>
                <a:lnTo>
                  <a:pt x="370410" y="102390"/>
                </a:lnTo>
                <a:lnTo>
                  <a:pt x="368431" y="104361"/>
                </a:lnTo>
                <a:close/>
              </a:path>
              <a:path w="370839" h="109855">
                <a:moveTo>
                  <a:pt x="22037" y="93962"/>
                </a:moveTo>
                <a:lnTo>
                  <a:pt x="9136" y="93962"/>
                </a:lnTo>
                <a:lnTo>
                  <a:pt x="93958" y="9128"/>
                </a:lnTo>
                <a:lnTo>
                  <a:pt x="61384" y="9128"/>
                </a:lnTo>
                <a:lnTo>
                  <a:pt x="59344" y="7084"/>
                </a:lnTo>
                <a:lnTo>
                  <a:pt x="59344" y="2044"/>
                </a:lnTo>
                <a:lnTo>
                  <a:pt x="61384" y="0"/>
                </a:lnTo>
                <a:lnTo>
                  <a:pt x="104987" y="0"/>
                </a:lnTo>
                <a:lnTo>
                  <a:pt x="109555" y="3599"/>
                </a:lnTo>
                <a:lnTo>
                  <a:pt x="109531" y="15575"/>
                </a:lnTo>
                <a:lnTo>
                  <a:pt x="100414" y="15575"/>
                </a:lnTo>
                <a:lnTo>
                  <a:pt x="22037" y="93962"/>
                </a:lnTo>
                <a:close/>
              </a:path>
              <a:path w="370839" h="109855">
                <a:moveTo>
                  <a:pt x="107491" y="50205"/>
                </a:moveTo>
                <a:lnTo>
                  <a:pt x="102454" y="50205"/>
                </a:lnTo>
                <a:lnTo>
                  <a:pt x="100414" y="48160"/>
                </a:lnTo>
                <a:lnTo>
                  <a:pt x="100414" y="15575"/>
                </a:lnTo>
                <a:lnTo>
                  <a:pt x="109531" y="15575"/>
                </a:lnTo>
                <a:lnTo>
                  <a:pt x="109531" y="48160"/>
                </a:lnTo>
                <a:lnTo>
                  <a:pt x="107491" y="50205"/>
                </a:lnTo>
                <a:close/>
              </a:path>
              <a:path w="370839" h="109855">
                <a:moveTo>
                  <a:pt x="48165" y="109537"/>
                </a:moveTo>
                <a:lnTo>
                  <a:pt x="4426" y="109537"/>
                </a:lnTo>
                <a:lnTo>
                  <a:pt x="4127" y="109515"/>
                </a:lnTo>
                <a:lnTo>
                  <a:pt x="0" y="105798"/>
                </a:lnTo>
                <a:lnTo>
                  <a:pt x="19" y="61377"/>
                </a:lnTo>
                <a:lnTo>
                  <a:pt x="2057" y="59333"/>
                </a:lnTo>
                <a:lnTo>
                  <a:pt x="7096" y="59333"/>
                </a:lnTo>
                <a:lnTo>
                  <a:pt x="9136" y="61377"/>
                </a:lnTo>
                <a:lnTo>
                  <a:pt x="9136" y="93962"/>
                </a:lnTo>
                <a:lnTo>
                  <a:pt x="22037" y="93962"/>
                </a:lnTo>
                <a:lnTo>
                  <a:pt x="15592" y="100409"/>
                </a:lnTo>
                <a:lnTo>
                  <a:pt x="48165" y="100409"/>
                </a:lnTo>
                <a:lnTo>
                  <a:pt x="50205" y="102453"/>
                </a:lnTo>
                <a:lnTo>
                  <a:pt x="50205" y="107493"/>
                </a:lnTo>
                <a:lnTo>
                  <a:pt x="48165" y="109537"/>
                </a:lnTo>
                <a:close/>
              </a:path>
            </a:pathLst>
          </a:custGeom>
          <a:solidFill>
            <a:srgbClr val="000000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552605" y="1453520"/>
            <a:ext cx="90355" cy="9036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697177" y="1453520"/>
            <a:ext cx="90355" cy="9036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841739" y="1453520"/>
            <a:ext cx="90355" cy="9036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1166857" y="1438458"/>
            <a:ext cx="758825" cy="120650"/>
          </a:xfrm>
          <a:custGeom>
            <a:avLst/>
            <a:gdLst/>
            <a:ahLst/>
            <a:cxnLst/>
            <a:rect l="l" t="t" r="r" b="b"/>
            <a:pathLst>
              <a:path w="758825" h="120650">
                <a:moveTo>
                  <a:pt x="202572" y="110451"/>
                </a:moveTo>
                <a:lnTo>
                  <a:pt x="200004" y="110451"/>
                </a:lnTo>
                <a:lnTo>
                  <a:pt x="198708" y="109960"/>
                </a:lnTo>
                <a:lnTo>
                  <a:pt x="195768" y="107019"/>
                </a:lnTo>
                <a:lnTo>
                  <a:pt x="195768" y="103842"/>
                </a:lnTo>
                <a:lnTo>
                  <a:pt x="239357" y="60246"/>
                </a:lnTo>
                <a:lnTo>
                  <a:pt x="195768" y="16650"/>
                </a:lnTo>
                <a:lnTo>
                  <a:pt x="195768" y="13473"/>
                </a:lnTo>
                <a:lnTo>
                  <a:pt x="199690" y="9551"/>
                </a:lnTo>
                <a:lnTo>
                  <a:pt x="202866" y="9551"/>
                </a:lnTo>
                <a:lnTo>
                  <a:pt x="251966" y="58658"/>
                </a:lnTo>
                <a:lnTo>
                  <a:pt x="251966" y="61835"/>
                </a:lnTo>
                <a:lnTo>
                  <a:pt x="203845" y="109961"/>
                </a:lnTo>
                <a:lnTo>
                  <a:pt x="202572" y="110451"/>
                </a:lnTo>
                <a:close/>
              </a:path>
              <a:path w="758825" h="120650">
                <a:moveTo>
                  <a:pt x="51981" y="110451"/>
                </a:moveTo>
                <a:lnTo>
                  <a:pt x="49413" y="110451"/>
                </a:lnTo>
                <a:lnTo>
                  <a:pt x="48117" y="109960"/>
                </a:lnTo>
                <a:lnTo>
                  <a:pt x="0" y="61835"/>
                </a:lnTo>
                <a:lnTo>
                  <a:pt x="0" y="58658"/>
                </a:lnTo>
                <a:lnTo>
                  <a:pt x="49099" y="9551"/>
                </a:lnTo>
                <a:lnTo>
                  <a:pt x="52275" y="9551"/>
                </a:lnTo>
                <a:lnTo>
                  <a:pt x="56197" y="13473"/>
                </a:lnTo>
                <a:lnTo>
                  <a:pt x="56197" y="16650"/>
                </a:lnTo>
                <a:lnTo>
                  <a:pt x="12607" y="60246"/>
                </a:lnTo>
                <a:lnTo>
                  <a:pt x="56196" y="103842"/>
                </a:lnTo>
                <a:lnTo>
                  <a:pt x="56196" y="107019"/>
                </a:lnTo>
                <a:lnTo>
                  <a:pt x="53254" y="109961"/>
                </a:lnTo>
                <a:lnTo>
                  <a:pt x="51981" y="110451"/>
                </a:lnTo>
                <a:close/>
              </a:path>
              <a:path w="758825" h="120650">
                <a:moveTo>
                  <a:pt x="423029" y="120491"/>
                </a:moveTo>
                <a:lnTo>
                  <a:pt x="399604" y="115749"/>
                </a:lnTo>
                <a:lnTo>
                  <a:pt x="380455" y="102826"/>
                </a:lnTo>
                <a:lnTo>
                  <a:pt x="367534" y="83674"/>
                </a:lnTo>
                <a:lnTo>
                  <a:pt x="362793" y="60244"/>
                </a:lnTo>
                <a:lnTo>
                  <a:pt x="367534" y="36816"/>
                </a:lnTo>
                <a:lnTo>
                  <a:pt x="380455" y="17664"/>
                </a:lnTo>
                <a:lnTo>
                  <a:pt x="399604" y="4741"/>
                </a:lnTo>
                <a:lnTo>
                  <a:pt x="423029" y="0"/>
                </a:lnTo>
                <a:lnTo>
                  <a:pt x="446455" y="4741"/>
                </a:lnTo>
                <a:lnTo>
                  <a:pt x="454306" y="10040"/>
                </a:lnTo>
                <a:lnTo>
                  <a:pt x="423029" y="10040"/>
                </a:lnTo>
                <a:lnTo>
                  <a:pt x="403513" y="13992"/>
                </a:lnTo>
                <a:lnTo>
                  <a:pt x="387555" y="24762"/>
                </a:lnTo>
                <a:lnTo>
                  <a:pt x="376784" y="40722"/>
                </a:lnTo>
                <a:lnTo>
                  <a:pt x="372832" y="60245"/>
                </a:lnTo>
                <a:lnTo>
                  <a:pt x="376784" y="79767"/>
                </a:lnTo>
                <a:lnTo>
                  <a:pt x="387582" y="95746"/>
                </a:lnTo>
                <a:lnTo>
                  <a:pt x="403513" y="106498"/>
                </a:lnTo>
                <a:lnTo>
                  <a:pt x="423029" y="110449"/>
                </a:lnTo>
                <a:lnTo>
                  <a:pt x="456344" y="110449"/>
                </a:lnTo>
                <a:lnTo>
                  <a:pt x="446096" y="115935"/>
                </a:lnTo>
                <a:lnTo>
                  <a:pt x="434876" y="119334"/>
                </a:lnTo>
                <a:lnTo>
                  <a:pt x="423029" y="120491"/>
                </a:lnTo>
                <a:close/>
              </a:path>
              <a:path w="758825" h="120650">
                <a:moveTo>
                  <a:pt x="483062" y="65193"/>
                </a:moveTo>
                <a:lnTo>
                  <a:pt x="472978" y="65193"/>
                </a:lnTo>
                <a:lnTo>
                  <a:pt x="473138" y="63554"/>
                </a:lnTo>
                <a:lnTo>
                  <a:pt x="473226" y="60244"/>
                </a:lnTo>
                <a:lnTo>
                  <a:pt x="469276" y="40722"/>
                </a:lnTo>
                <a:lnTo>
                  <a:pt x="458510" y="24762"/>
                </a:lnTo>
                <a:lnTo>
                  <a:pt x="442552" y="13992"/>
                </a:lnTo>
                <a:lnTo>
                  <a:pt x="423029" y="10040"/>
                </a:lnTo>
                <a:lnTo>
                  <a:pt x="454306" y="10040"/>
                </a:lnTo>
                <a:lnTo>
                  <a:pt x="465604" y="17664"/>
                </a:lnTo>
                <a:lnTo>
                  <a:pt x="478525" y="36816"/>
                </a:lnTo>
                <a:lnTo>
                  <a:pt x="483266" y="60244"/>
                </a:lnTo>
                <a:lnTo>
                  <a:pt x="483167" y="64076"/>
                </a:lnTo>
                <a:lnTo>
                  <a:pt x="483062" y="65193"/>
                </a:lnTo>
                <a:close/>
              </a:path>
              <a:path w="758825" h="120650">
                <a:moveTo>
                  <a:pt x="479706" y="84655"/>
                </a:moveTo>
                <a:lnTo>
                  <a:pt x="476677" y="84645"/>
                </a:lnTo>
                <a:lnTo>
                  <a:pt x="475255" y="83964"/>
                </a:lnTo>
                <a:lnTo>
                  <a:pt x="472248" y="80250"/>
                </a:lnTo>
                <a:lnTo>
                  <a:pt x="471973" y="79980"/>
                </a:lnTo>
                <a:lnTo>
                  <a:pt x="471730" y="79681"/>
                </a:lnTo>
                <a:lnTo>
                  <a:pt x="471525" y="79357"/>
                </a:lnTo>
                <a:lnTo>
                  <a:pt x="455283" y="59284"/>
                </a:lnTo>
                <a:lnTo>
                  <a:pt x="455616" y="56121"/>
                </a:lnTo>
                <a:lnTo>
                  <a:pt x="459923" y="52635"/>
                </a:lnTo>
                <a:lnTo>
                  <a:pt x="463088" y="52968"/>
                </a:lnTo>
                <a:lnTo>
                  <a:pt x="472978" y="65193"/>
                </a:lnTo>
                <a:lnTo>
                  <a:pt x="483062" y="65193"/>
                </a:lnTo>
                <a:lnTo>
                  <a:pt x="482989" y="65975"/>
                </a:lnTo>
                <a:lnTo>
                  <a:pt x="496019" y="65975"/>
                </a:lnTo>
                <a:lnTo>
                  <a:pt x="481127" y="83988"/>
                </a:lnTo>
                <a:lnTo>
                  <a:pt x="479706" y="84655"/>
                </a:lnTo>
                <a:close/>
              </a:path>
              <a:path w="758825" h="120650">
                <a:moveTo>
                  <a:pt x="496019" y="65975"/>
                </a:moveTo>
                <a:lnTo>
                  <a:pt x="482989" y="65975"/>
                </a:lnTo>
                <a:lnTo>
                  <a:pt x="493580" y="53151"/>
                </a:lnTo>
                <a:lnTo>
                  <a:pt x="496737" y="52832"/>
                </a:lnTo>
                <a:lnTo>
                  <a:pt x="501031" y="56377"/>
                </a:lnTo>
                <a:lnTo>
                  <a:pt x="501335" y="59544"/>
                </a:lnTo>
                <a:lnTo>
                  <a:pt x="496019" y="65975"/>
                </a:lnTo>
                <a:close/>
              </a:path>
              <a:path w="758825" h="120650">
                <a:moveTo>
                  <a:pt x="456344" y="110449"/>
                </a:moveTo>
                <a:lnTo>
                  <a:pt x="423029" y="110449"/>
                </a:lnTo>
                <a:lnTo>
                  <a:pt x="432901" y="109485"/>
                </a:lnTo>
                <a:lnTo>
                  <a:pt x="442253" y="106653"/>
                </a:lnTo>
                <a:lnTo>
                  <a:pt x="450865" y="102044"/>
                </a:lnTo>
                <a:lnTo>
                  <a:pt x="458539" y="95727"/>
                </a:lnTo>
                <a:lnTo>
                  <a:pt x="460481" y="93785"/>
                </a:lnTo>
                <a:lnTo>
                  <a:pt x="463657" y="93785"/>
                </a:lnTo>
                <a:lnTo>
                  <a:pt x="467579" y="97707"/>
                </a:lnTo>
                <a:lnTo>
                  <a:pt x="467579" y="100884"/>
                </a:lnTo>
                <a:lnTo>
                  <a:pt x="465619" y="102845"/>
                </a:lnTo>
                <a:lnTo>
                  <a:pt x="456430" y="110403"/>
                </a:lnTo>
                <a:close/>
              </a:path>
              <a:path w="758825" h="120650">
                <a:moveTo>
                  <a:pt x="698850" y="92246"/>
                </a:moveTo>
                <a:lnTo>
                  <a:pt x="660764" y="66624"/>
                </a:lnTo>
                <a:lnTo>
                  <a:pt x="657758" y="51143"/>
                </a:lnTo>
                <a:lnTo>
                  <a:pt x="660764" y="35663"/>
                </a:lnTo>
                <a:lnTo>
                  <a:pt x="669781" y="22067"/>
                </a:lnTo>
                <a:lnTo>
                  <a:pt x="683379" y="13048"/>
                </a:lnTo>
                <a:lnTo>
                  <a:pt x="698858" y="10043"/>
                </a:lnTo>
                <a:lnTo>
                  <a:pt x="714332" y="13051"/>
                </a:lnTo>
                <a:lnTo>
                  <a:pt x="724921" y="20077"/>
                </a:lnTo>
                <a:lnTo>
                  <a:pt x="690900" y="20077"/>
                </a:lnTo>
                <a:lnTo>
                  <a:pt x="682938" y="23107"/>
                </a:lnTo>
                <a:lnTo>
                  <a:pt x="676879" y="29167"/>
                </a:lnTo>
                <a:lnTo>
                  <a:pt x="670062" y="39444"/>
                </a:lnTo>
                <a:lnTo>
                  <a:pt x="667791" y="51145"/>
                </a:lnTo>
                <a:lnTo>
                  <a:pt x="670064" y="62846"/>
                </a:lnTo>
                <a:lnTo>
                  <a:pt x="676879" y="73120"/>
                </a:lnTo>
                <a:lnTo>
                  <a:pt x="687164" y="79936"/>
                </a:lnTo>
                <a:lnTo>
                  <a:pt x="698847" y="82207"/>
                </a:lnTo>
                <a:lnTo>
                  <a:pt x="737008" y="82207"/>
                </a:lnTo>
                <a:lnTo>
                  <a:pt x="738346" y="83544"/>
                </a:lnTo>
                <a:lnTo>
                  <a:pt x="724147" y="83544"/>
                </a:lnTo>
                <a:lnTo>
                  <a:pt x="718330" y="87348"/>
                </a:lnTo>
                <a:lnTo>
                  <a:pt x="712079" y="90067"/>
                </a:lnTo>
                <a:lnTo>
                  <a:pt x="705537" y="91701"/>
                </a:lnTo>
                <a:lnTo>
                  <a:pt x="698850" y="92246"/>
                </a:lnTo>
                <a:close/>
              </a:path>
              <a:path w="758825" h="120650">
                <a:moveTo>
                  <a:pt x="737008" y="82207"/>
                </a:moveTo>
                <a:lnTo>
                  <a:pt x="698847" y="82207"/>
                </a:lnTo>
                <a:lnTo>
                  <a:pt x="710550" y="79934"/>
                </a:lnTo>
                <a:lnTo>
                  <a:pt x="720821" y="73120"/>
                </a:lnTo>
                <a:lnTo>
                  <a:pt x="727639" y="62844"/>
                </a:lnTo>
                <a:lnTo>
                  <a:pt x="729910" y="51143"/>
                </a:lnTo>
                <a:lnTo>
                  <a:pt x="727638" y="39443"/>
                </a:lnTo>
                <a:lnTo>
                  <a:pt x="720821" y="29167"/>
                </a:lnTo>
                <a:lnTo>
                  <a:pt x="714763" y="23107"/>
                </a:lnTo>
                <a:lnTo>
                  <a:pt x="706811" y="20077"/>
                </a:lnTo>
                <a:lnTo>
                  <a:pt x="724921" y="20077"/>
                </a:lnTo>
                <a:lnTo>
                  <a:pt x="727920" y="22067"/>
                </a:lnTo>
                <a:lnTo>
                  <a:pt x="736472" y="34556"/>
                </a:lnTo>
                <a:lnTo>
                  <a:pt x="739876" y="48776"/>
                </a:lnTo>
                <a:lnTo>
                  <a:pt x="738133" y="63237"/>
                </a:lnTo>
                <a:lnTo>
                  <a:pt x="731247" y="76447"/>
                </a:lnTo>
                <a:lnTo>
                  <a:pt x="737008" y="82207"/>
                </a:lnTo>
                <a:close/>
              </a:path>
              <a:path w="758825" h="120650">
                <a:moveTo>
                  <a:pt x="754411" y="110450"/>
                </a:moveTo>
                <a:lnTo>
                  <a:pt x="751841" y="110450"/>
                </a:lnTo>
                <a:lnTo>
                  <a:pt x="750566" y="109959"/>
                </a:lnTo>
                <a:lnTo>
                  <a:pt x="724147" y="83544"/>
                </a:lnTo>
                <a:lnTo>
                  <a:pt x="738346" y="83544"/>
                </a:lnTo>
                <a:lnTo>
                  <a:pt x="758646" y="103842"/>
                </a:lnTo>
                <a:lnTo>
                  <a:pt x="758646" y="107019"/>
                </a:lnTo>
                <a:lnTo>
                  <a:pt x="755703" y="109960"/>
                </a:lnTo>
                <a:lnTo>
                  <a:pt x="754411" y="110450"/>
                </a:lnTo>
                <a:close/>
              </a:path>
            </a:pathLst>
          </a:custGeom>
          <a:solidFill>
            <a:srgbClr val="000000">
              <a:alpha val="2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417739" y="5824782"/>
            <a:ext cx="5622099" cy="3531061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417739" y="5741106"/>
            <a:ext cx="5622290" cy="341630"/>
          </a:xfrm>
          <a:custGeom>
            <a:avLst/>
            <a:gdLst/>
            <a:ahLst/>
            <a:cxnLst/>
            <a:rect l="l" t="t" r="r" b="b"/>
            <a:pathLst>
              <a:path w="5622290" h="341629">
                <a:moveTo>
                  <a:pt x="5622105" y="341392"/>
                </a:moveTo>
                <a:lnTo>
                  <a:pt x="0" y="341392"/>
                </a:lnTo>
                <a:lnTo>
                  <a:pt x="0" y="100409"/>
                </a:lnTo>
                <a:lnTo>
                  <a:pt x="7888" y="61325"/>
                </a:lnTo>
                <a:lnTo>
                  <a:pt x="29402" y="29408"/>
                </a:lnTo>
                <a:lnTo>
                  <a:pt x="61313" y="7890"/>
                </a:lnTo>
                <a:lnTo>
                  <a:pt x="100394" y="0"/>
                </a:lnTo>
                <a:lnTo>
                  <a:pt x="5521711" y="0"/>
                </a:lnTo>
                <a:lnTo>
                  <a:pt x="5560787" y="7890"/>
                </a:lnTo>
                <a:lnTo>
                  <a:pt x="5592699" y="29408"/>
                </a:lnTo>
                <a:lnTo>
                  <a:pt x="5614215" y="61325"/>
                </a:lnTo>
                <a:lnTo>
                  <a:pt x="5622105" y="100409"/>
                </a:lnTo>
                <a:lnTo>
                  <a:pt x="5622105" y="341392"/>
                </a:lnTo>
                <a:close/>
              </a:path>
            </a:pathLst>
          </a:custGeom>
          <a:solidFill>
            <a:srgbClr val="E3E9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1773911" y="5826454"/>
            <a:ext cx="3609340" cy="170815"/>
          </a:xfrm>
          <a:custGeom>
            <a:avLst/>
            <a:gdLst/>
            <a:ahLst/>
            <a:cxnLst/>
            <a:rect l="l" t="t" r="r" b="b"/>
            <a:pathLst>
              <a:path w="3609340" h="170814">
                <a:moveTo>
                  <a:pt x="3523846" y="170695"/>
                </a:moveTo>
                <a:lnTo>
                  <a:pt x="85334" y="170695"/>
                </a:lnTo>
                <a:lnTo>
                  <a:pt x="52115" y="163988"/>
                </a:lnTo>
                <a:lnTo>
                  <a:pt x="24990" y="145697"/>
                </a:lnTo>
                <a:lnTo>
                  <a:pt x="6704" y="118568"/>
                </a:lnTo>
                <a:lnTo>
                  <a:pt x="0" y="85347"/>
                </a:lnTo>
                <a:lnTo>
                  <a:pt x="6704" y="52127"/>
                </a:lnTo>
                <a:lnTo>
                  <a:pt x="24990" y="24998"/>
                </a:lnTo>
                <a:lnTo>
                  <a:pt x="52115" y="6707"/>
                </a:lnTo>
                <a:lnTo>
                  <a:pt x="85334" y="0"/>
                </a:lnTo>
                <a:lnTo>
                  <a:pt x="3523846" y="0"/>
                </a:lnTo>
                <a:lnTo>
                  <a:pt x="3557061" y="6707"/>
                </a:lnTo>
                <a:lnTo>
                  <a:pt x="3584186" y="24998"/>
                </a:lnTo>
                <a:lnTo>
                  <a:pt x="3602474" y="52127"/>
                </a:lnTo>
                <a:lnTo>
                  <a:pt x="3609180" y="85347"/>
                </a:lnTo>
                <a:lnTo>
                  <a:pt x="3602474" y="118568"/>
                </a:lnTo>
                <a:lnTo>
                  <a:pt x="3584186" y="145697"/>
                </a:lnTo>
                <a:lnTo>
                  <a:pt x="3557062" y="163988"/>
                </a:lnTo>
                <a:lnTo>
                  <a:pt x="3523846" y="17069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5523252" y="5857033"/>
            <a:ext cx="370840" cy="109855"/>
          </a:xfrm>
          <a:custGeom>
            <a:avLst/>
            <a:gdLst/>
            <a:ahLst/>
            <a:cxnLst/>
            <a:rect l="l" t="t" r="r" b="b"/>
            <a:pathLst>
              <a:path w="370839" h="109854">
                <a:moveTo>
                  <a:pt x="368431" y="13992"/>
                </a:moveTo>
                <a:lnTo>
                  <a:pt x="243095" y="13992"/>
                </a:lnTo>
                <a:lnTo>
                  <a:pt x="241113" y="12021"/>
                </a:lnTo>
                <a:lnTo>
                  <a:pt x="241113" y="7148"/>
                </a:lnTo>
                <a:lnTo>
                  <a:pt x="243095" y="5177"/>
                </a:lnTo>
                <a:lnTo>
                  <a:pt x="368431" y="5177"/>
                </a:lnTo>
                <a:lnTo>
                  <a:pt x="370410" y="7148"/>
                </a:lnTo>
                <a:lnTo>
                  <a:pt x="370410" y="12021"/>
                </a:lnTo>
                <a:lnTo>
                  <a:pt x="368431" y="13992"/>
                </a:lnTo>
                <a:close/>
              </a:path>
              <a:path w="370839" h="109854">
                <a:moveTo>
                  <a:pt x="368431" y="59176"/>
                </a:moveTo>
                <a:lnTo>
                  <a:pt x="243094" y="59176"/>
                </a:lnTo>
                <a:lnTo>
                  <a:pt x="241113" y="57205"/>
                </a:lnTo>
                <a:lnTo>
                  <a:pt x="241113" y="52332"/>
                </a:lnTo>
                <a:lnTo>
                  <a:pt x="243095" y="50361"/>
                </a:lnTo>
                <a:lnTo>
                  <a:pt x="368432" y="50361"/>
                </a:lnTo>
                <a:lnTo>
                  <a:pt x="370410" y="52332"/>
                </a:lnTo>
                <a:lnTo>
                  <a:pt x="370410" y="57205"/>
                </a:lnTo>
                <a:lnTo>
                  <a:pt x="368431" y="59176"/>
                </a:lnTo>
                <a:close/>
              </a:path>
              <a:path w="370839" h="109854">
                <a:moveTo>
                  <a:pt x="368431" y="104361"/>
                </a:moveTo>
                <a:lnTo>
                  <a:pt x="243094" y="104361"/>
                </a:lnTo>
                <a:lnTo>
                  <a:pt x="241113" y="102390"/>
                </a:lnTo>
                <a:lnTo>
                  <a:pt x="241113" y="97517"/>
                </a:lnTo>
                <a:lnTo>
                  <a:pt x="243095" y="95546"/>
                </a:lnTo>
                <a:lnTo>
                  <a:pt x="368432" y="95546"/>
                </a:lnTo>
                <a:lnTo>
                  <a:pt x="370410" y="97517"/>
                </a:lnTo>
                <a:lnTo>
                  <a:pt x="370410" y="102390"/>
                </a:lnTo>
                <a:lnTo>
                  <a:pt x="368431" y="104361"/>
                </a:lnTo>
                <a:close/>
              </a:path>
              <a:path w="370839" h="109854">
                <a:moveTo>
                  <a:pt x="22037" y="93962"/>
                </a:moveTo>
                <a:lnTo>
                  <a:pt x="9136" y="93962"/>
                </a:lnTo>
                <a:lnTo>
                  <a:pt x="93958" y="9128"/>
                </a:lnTo>
                <a:lnTo>
                  <a:pt x="61384" y="9128"/>
                </a:lnTo>
                <a:lnTo>
                  <a:pt x="59344" y="7084"/>
                </a:lnTo>
                <a:lnTo>
                  <a:pt x="59344" y="2044"/>
                </a:lnTo>
                <a:lnTo>
                  <a:pt x="61384" y="0"/>
                </a:lnTo>
                <a:lnTo>
                  <a:pt x="104987" y="0"/>
                </a:lnTo>
                <a:lnTo>
                  <a:pt x="109555" y="3599"/>
                </a:lnTo>
                <a:lnTo>
                  <a:pt x="109531" y="15575"/>
                </a:lnTo>
                <a:lnTo>
                  <a:pt x="100414" y="15575"/>
                </a:lnTo>
                <a:lnTo>
                  <a:pt x="22037" y="93962"/>
                </a:lnTo>
                <a:close/>
              </a:path>
              <a:path w="370839" h="109854">
                <a:moveTo>
                  <a:pt x="107491" y="50205"/>
                </a:moveTo>
                <a:lnTo>
                  <a:pt x="102454" y="50205"/>
                </a:lnTo>
                <a:lnTo>
                  <a:pt x="100414" y="48160"/>
                </a:lnTo>
                <a:lnTo>
                  <a:pt x="100414" y="15575"/>
                </a:lnTo>
                <a:lnTo>
                  <a:pt x="109531" y="15575"/>
                </a:lnTo>
                <a:lnTo>
                  <a:pt x="109531" y="48160"/>
                </a:lnTo>
                <a:lnTo>
                  <a:pt x="107491" y="50205"/>
                </a:lnTo>
                <a:close/>
              </a:path>
              <a:path w="370839" h="109854">
                <a:moveTo>
                  <a:pt x="48165" y="109537"/>
                </a:moveTo>
                <a:lnTo>
                  <a:pt x="4426" y="109537"/>
                </a:lnTo>
                <a:lnTo>
                  <a:pt x="4127" y="109515"/>
                </a:lnTo>
                <a:lnTo>
                  <a:pt x="0" y="105798"/>
                </a:lnTo>
                <a:lnTo>
                  <a:pt x="19" y="61377"/>
                </a:lnTo>
                <a:lnTo>
                  <a:pt x="2057" y="59333"/>
                </a:lnTo>
                <a:lnTo>
                  <a:pt x="7096" y="59333"/>
                </a:lnTo>
                <a:lnTo>
                  <a:pt x="9136" y="61377"/>
                </a:lnTo>
                <a:lnTo>
                  <a:pt x="9136" y="93962"/>
                </a:lnTo>
                <a:lnTo>
                  <a:pt x="22037" y="93962"/>
                </a:lnTo>
                <a:lnTo>
                  <a:pt x="15592" y="100409"/>
                </a:lnTo>
                <a:lnTo>
                  <a:pt x="48165" y="100409"/>
                </a:lnTo>
                <a:lnTo>
                  <a:pt x="50205" y="102453"/>
                </a:lnTo>
                <a:lnTo>
                  <a:pt x="50205" y="107493"/>
                </a:lnTo>
                <a:lnTo>
                  <a:pt x="48165" y="109537"/>
                </a:lnTo>
                <a:close/>
              </a:path>
            </a:pathLst>
          </a:custGeom>
          <a:solidFill>
            <a:srgbClr val="000000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552605" y="5866618"/>
            <a:ext cx="90355" cy="9036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697177" y="5866618"/>
            <a:ext cx="90355" cy="9036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841739" y="5866618"/>
            <a:ext cx="90355" cy="9036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1166857" y="5851556"/>
            <a:ext cx="758825" cy="120650"/>
          </a:xfrm>
          <a:custGeom>
            <a:avLst/>
            <a:gdLst/>
            <a:ahLst/>
            <a:cxnLst/>
            <a:rect l="l" t="t" r="r" b="b"/>
            <a:pathLst>
              <a:path w="758825" h="120650">
                <a:moveTo>
                  <a:pt x="202572" y="110451"/>
                </a:moveTo>
                <a:lnTo>
                  <a:pt x="200004" y="110451"/>
                </a:lnTo>
                <a:lnTo>
                  <a:pt x="198708" y="109960"/>
                </a:lnTo>
                <a:lnTo>
                  <a:pt x="195768" y="107019"/>
                </a:lnTo>
                <a:lnTo>
                  <a:pt x="195768" y="103842"/>
                </a:lnTo>
                <a:lnTo>
                  <a:pt x="239357" y="60246"/>
                </a:lnTo>
                <a:lnTo>
                  <a:pt x="195768" y="16650"/>
                </a:lnTo>
                <a:lnTo>
                  <a:pt x="195768" y="13473"/>
                </a:lnTo>
                <a:lnTo>
                  <a:pt x="199690" y="9551"/>
                </a:lnTo>
                <a:lnTo>
                  <a:pt x="202866" y="9551"/>
                </a:lnTo>
                <a:lnTo>
                  <a:pt x="251966" y="58658"/>
                </a:lnTo>
                <a:lnTo>
                  <a:pt x="251966" y="61835"/>
                </a:lnTo>
                <a:lnTo>
                  <a:pt x="203845" y="109961"/>
                </a:lnTo>
                <a:lnTo>
                  <a:pt x="202572" y="110451"/>
                </a:lnTo>
                <a:close/>
              </a:path>
              <a:path w="758825" h="120650">
                <a:moveTo>
                  <a:pt x="51981" y="110451"/>
                </a:moveTo>
                <a:lnTo>
                  <a:pt x="49413" y="110451"/>
                </a:lnTo>
                <a:lnTo>
                  <a:pt x="48117" y="109960"/>
                </a:lnTo>
                <a:lnTo>
                  <a:pt x="0" y="61835"/>
                </a:lnTo>
                <a:lnTo>
                  <a:pt x="0" y="58658"/>
                </a:lnTo>
                <a:lnTo>
                  <a:pt x="49099" y="9551"/>
                </a:lnTo>
                <a:lnTo>
                  <a:pt x="52275" y="9551"/>
                </a:lnTo>
                <a:lnTo>
                  <a:pt x="56197" y="13473"/>
                </a:lnTo>
                <a:lnTo>
                  <a:pt x="56197" y="16650"/>
                </a:lnTo>
                <a:lnTo>
                  <a:pt x="12607" y="60246"/>
                </a:lnTo>
                <a:lnTo>
                  <a:pt x="56196" y="103842"/>
                </a:lnTo>
                <a:lnTo>
                  <a:pt x="56196" y="107019"/>
                </a:lnTo>
                <a:lnTo>
                  <a:pt x="53254" y="109961"/>
                </a:lnTo>
                <a:lnTo>
                  <a:pt x="51981" y="110451"/>
                </a:lnTo>
                <a:close/>
              </a:path>
              <a:path w="758825" h="120650">
                <a:moveTo>
                  <a:pt x="423029" y="120491"/>
                </a:moveTo>
                <a:lnTo>
                  <a:pt x="399604" y="115749"/>
                </a:lnTo>
                <a:lnTo>
                  <a:pt x="380455" y="102826"/>
                </a:lnTo>
                <a:lnTo>
                  <a:pt x="367534" y="83674"/>
                </a:lnTo>
                <a:lnTo>
                  <a:pt x="362793" y="60244"/>
                </a:lnTo>
                <a:lnTo>
                  <a:pt x="367534" y="36816"/>
                </a:lnTo>
                <a:lnTo>
                  <a:pt x="380455" y="17664"/>
                </a:lnTo>
                <a:lnTo>
                  <a:pt x="399604" y="4741"/>
                </a:lnTo>
                <a:lnTo>
                  <a:pt x="423029" y="0"/>
                </a:lnTo>
                <a:lnTo>
                  <a:pt x="446455" y="4741"/>
                </a:lnTo>
                <a:lnTo>
                  <a:pt x="454306" y="10040"/>
                </a:lnTo>
                <a:lnTo>
                  <a:pt x="423029" y="10040"/>
                </a:lnTo>
                <a:lnTo>
                  <a:pt x="403513" y="13992"/>
                </a:lnTo>
                <a:lnTo>
                  <a:pt x="387555" y="24762"/>
                </a:lnTo>
                <a:lnTo>
                  <a:pt x="376784" y="40722"/>
                </a:lnTo>
                <a:lnTo>
                  <a:pt x="372832" y="60245"/>
                </a:lnTo>
                <a:lnTo>
                  <a:pt x="376784" y="79767"/>
                </a:lnTo>
                <a:lnTo>
                  <a:pt x="387582" y="95746"/>
                </a:lnTo>
                <a:lnTo>
                  <a:pt x="403513" y="106498"/>
                </a:lnTo>
                <a:lnTo>
                  <a:pt x="423029" y="110449"/>
                </a:lnTo>
                <a:lnTo>
                  <a:pt x="456344" y="110449"/>
                </a:lnTo>
                <a:lnTo>
                  <a:pt x="446096" y="115935"/>
                </a:lnTo>
                <a:lnTo>
                  <a:pt x="434876" y="119334"/>
                </a:lnTo>
                <a:lnTo>
                  <a:pt x="423029" y="120491"/>
                </a:lnTo>
                <a:close/>
              </a:path>
              <a:path w="758825" h="120650">
                <a:moveTo>
                  <a:pt x="483062" y="65193"/>
                </a:moveTo>
                <a:lnTo>
                  <a:pt x="472978" y="65193"/>
                </a:lnTo>
                <a:lnTo>
                  <a:pt x="473138" y="63554"/>
                </a:lnTo>
                <a:lnTo>
                  <a:pt x="473226" y="60244"/>
                </a:lnTo>
                <a:lnTo>
                  <a:pt x="469276" y="40722"/>
                </a:lnTo>
                <a:lnTo>
                  <a:pt x="458510" y="24762"/>
                </a:lnTo>
                <a:lnTo>
                  <a:pt x="442552" y="13992"/>
                </a:lnTo>
                <a:lnTo>
                  <a:pt x="423029" y="10040"/>
                </a:lnTo>
                <a:lnTo>
                  <a:pt x="454306" y="10040"/>
                </a:lnTo>
                <a:lnTo>
                  <a:pt x="465604" y="17664"/>
                </a:lnTo>
                <a:lnTo>
                  <a:pt x="478525" y="36816"/>
                </a:lnTo>
                <a:lnTo>
                  <a:pt x="483266" y="60244"/>
                </a:lnTo>
                <a:lnTo>
                  <a:pt x="483167" y="64076"/>
                </a:lnTo>
                <a:lnTo>
                  <a:pt x="483062" y="65193"/>
                </a:lnTo>
                <a:close/>
              </a:path>
              <a:path w="758825" h="120650">
                <a:moveTo>
                  <a:pt x="479706" y="84655"/>
                </a:moveTo>
                <a:lnTo>
                  <a:pt x="476677" y="84645"/>
                </a:lnTo>
                <a:lnTo>
                  <a:pt x="475255" y="83964"/>
                </a:lnTo>
                <a:lnTo>
                  <a:pt x="472248" y="80250"/>
                </a:lnTo>
                <a:lnTo>
                  <a:pt x="471973" y="79980"/>
                </a:lnTo>
                <a:lnTo>
                  <a:pt x="471730" y="79681"/>
                </a:lnTo>
                <a:lnTo>
                  <a:pt x="471525" y="79357"/>
                </a:lnTo>
                <a:lnTo>
                  <a:pt x="455283" y="59284"/>
                </a:lnTo>
                <a:lnTo>
                  <a:pt x="455616" y="56121"/>
                </a:lnTo>
                <a:lnTo>
                  <a:pt x="459923" y="52635"/>
                </a:lnTo>
                <a:lnTo>
                  <a:pt x="463088" y="52968"/>
                </a:lnTo>
                <a:lnTo>
                  <a:pt x="472978" y="65193"/>
                </a:lnTo>
                <a:lnTo>
                  <a:pt x="483062" y="65193"/>
                </a:lnTo>
                <a:lnTo>
                  <a:pt x="482989" y="65975"/>
                </a:lnTo>
                <a:lnTo>
                  <a:pt x="496019" y="65975"/>
                </a:lnTo>
                <a:lnTo>
                  <a:pt x="481127" y="83988"/>
                </a:lnTo>
                <a:lnTo>
                  <a:pt x="479706" y="84655"/>
                </a:lnTo>
                <a:close/>
              </a:path>
              <a:path w="758825" h="120650">
                <a:moveTo>
                  <a:pt x="496019" y="65975"/>
                </a:moveTo>
                <a:lnTo>
                  <a:pt x="482989" y="65975"/>
                </a:lnTo>
                <a:lnTo>
                  <a:pt x="493580" y="53151"/>
                </a:lnTo>
                <a:lnTo>
                  <a:pt x="496737" y="52832"/>
                </a:lnTo>
                <a:lnTo>
                  <a:pt x="501031" y="56377"/>
                </a:lnTo>
                <a:lnTo>
                  <a:pt x="501335" y="59544"/>
                </a:lnTo>
                <a:lnTo>
                  <a:pt x="496019" y="65975"/>
                </a:lnTo>
                <a:close/>
              </a:path>
              <a:path w="758825" h="120650">
                <a:moveTo>
                  <a:pt x="456344" y="110449"/>
                </a:moveTo>
                <a:lnTo>
                  <a:pt x="423029" y="110449"/>
                </a:lnTo>
                <a:lnTo>
                  <a:pt x="432901" y="109485"/>
                </a:lnTo>
                <a:lnTo>
                  <a:pt x="442253" y="106653"/>
                </a:lnTo>
                <a:lnTo>
                  <a:pt x="450865" y="102044"/>
                </a:lnTo>
                <a:lnTo>
                  <a:pt x="458539" y="95727"/>
                </a:lnTo>
                <a:lnTo>
                  <a:pt x="460481" y="93785"/>
                </a:lnTo>
                <a:lnTo>
                  <a:pt x="463657" y="93785"/>
                </a:lnTo>
                <a:lnTo>
                  <a:pt x="467579" y="97707"/>
                </a:lnTo>
                <a:lnTo>
                  <a:pt x="467579" y="100884"/>
                </a:lnTo>
                <a:lnTo>
                  <a:pt x="465619" y="102845"/>
                </a:lnTo>
                <a:lnTo>
                  <a:pt x="456430" y="110403"/>
                </a:lnTo>
                <a:close/>
              </a:path>
              <a:path w="758825" h="120650">
                <a:moveTo>
                  <a:pt x="698850" y="92246"/>
                </a:moveTo>
                <a:lnTo>
                  <a:pt x="660764" y="66624"/>
                </a:lnTo>
                <a:lnTo>
                  <a:pt x="657758" y="51143"/>
                </a:lnTo>
                <a:lnTo>
                  <a:pt x="660764" y="35663"/>
                </a:lnTo>
                <a:lnTo>
                  <a:pt x="669781" y="22067"/>
                </a:lnTo>
                <a:lnTo>
                  <a:pt x="683379" y="13048"/>
                </a:lnTo>
                <a:lnTo>
                  <a:pt x="698858" y="10043"/>
                </a:lnTo>
                <a:lnTo>
                  <a:pt x="714332" y="13051"/>
                </a:lnTo>
                <a:lnTo>
                  <a:pt x="724921" y="20077"/>
                </a:lnTo>
                <a:lnTo>
                  <a:pt x="690900" y="20077"/>
                </a:lnTo>
                <a:lnTo>
                  <a:pt x="682938" y="23107"/>
                </a:lnTo>
                <a:lnTo>
                  <a:pt x="676879" y="29167"/>
                </a:lnTo>
                <a:lnTo>
                  <a:pt x="670062" y="39444"/>
                </a:lnTo>
                <a:lnTo>
                  <a:pt x="667791" y="51145"/>
                </a:lnTo>
                <a:lnTo>
                  <a:pt x="670064" y="62846"/>
                </a:lnTo>
                <a:lnTo>
                  <a:pt x="676879" y="73120"/>
                </a:lnTo>
                <a:lnTo>
                  <a:pt x="687164" y="79936"/>
                </a:lnTo>
                <a:lnTo>
                  <a:pt x="698847" y="82207"/>
                </a:lnTo>
                <a:lnTo>
                  <a:pt x="737008" y="82207"/>
                </a:lnTo>
                <a:lnTo>
                  <a:pt x="738346" y="83544"/>
                </a:lnTo>
                <a:lnTo>
                  <a:pt x="724147" y="83544"/>
                </a:lnTo>
                <a:lnTo>
                  <a:pt x="718330" y="87348"/>
                </a:lnTo>
                <a:lnTo>
                  <a:pt x="712079" y="90067"/>
                </a:lnTo>
                <a:lnTo>
                  <a:pt x="705537" y="91701"/>
                </a:lnTo>
                <a:lnTo>
                  <a:pt x="698850" y="92246"/>
                </a:lnTo>
                <a:close/>
              </a:path>
              <a:path w="758825" h="120650">
                <a:moveTo>
                  <a:pt x="737008" y="82207"/>
                </a:moveTo>
                <a:lnTo>
                  <a:pt x="698847" y="82207"/>
                </a:lnTo>
                <a:lnTo>
                  <a:pt x="710550" y="79934"/>
                </a:lnTo>
                <a:lnTo>
                  <a:pt x="720821" y="73120"/>
                </a:lnTo>
                <a:lnTo>
                  <a:pt x="727639" y="62844"/>
                </a:lnTo>
                <a:lnTo>
                  <a:pt x="729910" y="51143"/>
                </a:lnTo>
                <a:lnTo>
                  <a:pt x="727638" y="39443"/>
                </a:lnTo>
                <a:lnTo>
                  <a:pt x="720821" y="29167"/>
                </a:lnTo>
                <a:lnTo>
                  <a:pt x="714763" y="23107"/>
                </a:lnTo>
                <a:lnTo>
                  <a:pt x="706811" y="20077"/>
                </a:lnTo>
                <a:lnTo>
                  <a:pt x="724921" y="20077"/>
                </a:lnTo>
                <a:lnTo>
                  <a:pt x="727920" y="22067"/>
                </a:lnTo>
                <a:lnTo>
                  <a:pt x="736472" y="34556"/>
                </a:lnTo>
                <a:lnTo>
                  <a:pt x="739876" y="48776"/>
                </a:lnTo>
                <a:lnTo>
                  <a:pt x="738133" y="63237"/>
                </a:lnTo>
                <a:lnTo>
                  <a:pt x="731247" y="76447"/>
                </a:lnTo>
                <a:lnTo>
                  <a:pt x="737008" y="82207"/>
                </a:lnTo>
                <a:close/>
              </a:path>
              <a:path w="758825" h="120650">
                <a:moveTo>
                  <a:pt x="754411" y="110450"/>
                </a:moveTo>
                <a:lnTo>
                  <a:pt x="751841" y="110450"/>
                </a:lnTo>
                <a:lnTo>
                  <a:pt x="750566" y="109959"/>
                </a:lnTo>
                <a:lnTo>
                  <a:pt x="724147" y="83544"/>
                </a:lnTo>
                <a:lnTo>
                  <a:pt x="738346" y="83544"/>
                </a:lnTo>
                <a:lnTo>
                  <a:pt x="758646" y="103842"/>
                </a:lnTo>
                <a:lnTo>
                  <a:pt x="758646" y="107019"/>
                </a:lnTo>
                <a:lnTo>
                  <a:pt x="755703" y="109960"/>
                </a:lnTo>
                <a:lnTo>
                  <a:pt x="754411" y="110450"/>
                </a:lnTo>
                <a:close/>
              </a:path>
            </a:pathLst>
          </a:custGeom>
          <a:solidFill>
            <a:srgbClr val="000000">
              <a:alpha val="2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3143250"/>
          </a:xfrm>
          <a:custGeom>
            <a:avLst/>
            <a:gdLst/>
            <a:ahLst/>
            <a:cxnLst/>
            <a:rect l="l" t="t" r="r" b="b"/>
            <a:pathLst>
              <a:path w="18288000" h="3143250">
                <a:moveTo>
                  <a:pt x="0" y="3143250"/>
                </a:moveTo>
                <a:lnTo>
                  <a:pt x="18288000" y="3143250"/>
                </a:lnTo>
                <a:lnTo>
                  <a:pt x="18288000" y="0"/>
                </a:lnTo>
                <a:lnTo>
                  <a:pt x="0" y="0"/>
                </a:lnTo>
                <a:lnTo>
                  <a:pt x="0" y="3143250"/>
                </a:lnTo>
                <a:close/>
              </a:path>
            </a:pathLst>
          </a:custGeom>
          <a:solidFill>
            <a:srgbClr val="F3F2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25107" y="2139928"/>
            <a:ext cx="588645" cy="168275"/>
          </a:xfrm>
          <a:custGeom>
            <a:avLst/>
            <a:gdLst/>
            <a:ahLst/>
            <a:cxnLst/>
            <a:rect l="l" t="t" r="r" b="b"/>
            <a:pathLst>
              <a:path w="588644" h="168275">
                <a:moveTo>
                  <a:pt x="76345" y="167982"/>
                </a:moveTo>
                <a:lnTo>
                  <a:pt x="31666" y="158941"/>
                </a:lnTo>
                <a:lnTo>
                  <a:pt x="2462" y="122736"/>
                </a:lnTo>
                <a:lnTo>
                  <a:pt x="0" y="84605"/>
                </a:lnTo>
                <a:lnTo>
                  <a:pt x="149" y="69657"/>
                </a:lnTo>
                <a:lnTo>
                  <a:pt x="15340" y="28810"/>
                </a:lnTo>
                <a:lnTo>
                  <a:pt x="47736" y="4578"/>
                </a:lnTo>
                <a:lnTo>
                  <a:pt x="79136" y="223"/>
                </a:lnTo>
                <a:lnTo>
                  <a:pt x="94805" y="402"/>
                </a:lnTo>
                <a:lnTo>
                  <a:pt x="105296" y="1660"/>
                </a:lnTo>
                <a:lnTo>
                  <a:pt x="115346" y="5073"/>
                </a:lnTo>
                <a:lnTo>
                  <a:pt x="129698" y="11719"/>
                </a:lnTo>
                <a:lnTo>
                  <a:pt x="120101" y="36386"/>
                </a:lnTo>
                <a:lnTo>
                  <a:pt x="78689" y="36386"/>
                </a:lnTo>
                <a:lnTo>
                  <a:pt x="69453" y="36588"/>
                </a:lnTo>
                <a:lnTo>
                  <a:pt x="45454" y="71527"/>
                </a:lnTo>
                <a:lnTo>
                  <a:pt x="45316" y="84828"/>
                </a:lnTo>
                <a:lnTo>
                  <a:pt x="45876" y="112059"/>
                </a:lnTo>
                <a:lnTo>
                  <a:pt x="49794" y="126042"/>
                </a:lnTo>
                <a:lnTo>
                  <a:pt x="60431" y="131194"/>
                </a:lnTo>
                <a:lnTo>
                  <a:pt x="81145" y="131930"/>
                </a:lnTo>
                <a:lnTo>
                  <a:pt x="122554" y="131930"/>
                </a:lnTo>
                <a:lnTo>
                  <a:pt x="122554" y="158941"/>
                </a:lnTo>
                <a:lnTo>
                  <a:pt x="110343" y="164168"/>
                </a:lnTo>
                <a:lnTo>
                  <a:pt x="101459" y="166852"/>
                </a:lnTo>
                <a:lnTo>
                  <a:pt x="91570" y="167841"/>
                </a:lnTo>
                <a:lnTo>
                  <a:pt x="76345" y="167982"/>
                </a:lnTo>
                <a:close/>
              </a:path>
              <a:path w="588644" h="168275">
                <a:moveTo>
                  <a:pt x="116192" y="46432"/>
                </a:moveTo>
                <a:lnTo>
                  <a:pt x="107151" y="42191"/>
                </a:lnTo>
                <a:lnTo>
                  <a:pt x="89069" y="36386"/>
                </a:lnTo>
                <a:lnTo>
                  <a:pt x="120101" y="36386"/>
                </a:lnTo>
                <a:lnTo>
                  <a:pt x="116192" y="46432"/>
                </a:lnTo>
                <a:close/>
              </a:path>
              <a:path w="588644" h="168275">
                <a:moveTo>
                  <a:pt x="122554" y="131930"/>
                </a:moveTo>
                <a:lnTo>
                  <a:pt x="91971" y="131930"/>
                </a:lnTo>
                <a:lnTo>
                  <a:pt x="112286" y="125903"/>
                </a:lnTo>
                <a:lnTo>
                  <a:pt x="122554" y="121661"/>
                </a:lnTo>
                <a:lnTo>
                  <a:pt x="122554" y="131930"/>
                </a:lnTo>
                <a:close/>
              </a:path>
              <a:path w="588644" h="168275">
                <a:moveTo>
                  <a:pt x="227697" y="167982"/>
                </a:moveTo>
                <a:lnTo>
                  <a:pt x="181260" y="158894"/>
                </a:lnTo>
                <a:lnTo>
                  <a:pt x="150898" y="122443"/>
                </a:lnTo>
                <a:lnTo>
                  <a:pt x="148338" y="83712"/>
                </a:lnTo>
                <a:lnTo>
                  <a:pt x="148639" y="61089"/>
                </a:lnTo>
                <a:lnTo>
                  <a:pt x="168708" y="21486"/>
                </a:lnTo>
                <a:lnTo>
                  <a:pt x="205146" y="335"/>
                </a:lnTo>
                <a:lnTo>
                  <a:pt x="227920" y="0"/>
                </a:lnTo>
                <a:lnTo>
                  <a:pt x="250770" y="335"/>
                </a:lnTo>
                <a:lnTo>
                  <a:pt x="286965" y="21318"/>
                </a:lnTo>
                <a:lnTo>
                  <a:pt x="299611" y="36163"/>
                </a:lnTo>
                <a:lnTo>
                  <a:pt x="227920" y="36163"/>
                </a:lnTo>
                <a:lnTo>
                  <a:pt x="208755" y="36910"/>
                </a:lnTo>
                <a:lnTo>
                  <a:pt x="198914" y="42135"/>
                </a:lnTo>
                <a:lnTo>
                  <a:pt x="195288" y="56317"/>
                </a:lnTo>
                <a:lnTo>
                  <a:pt x="194770" y="83935"/>
                </a:lnTo>
                <a:lnTo>
                  <a:pt x="195285" y="111295"/>
                </a:lnTo>
                <a:lnTo>
                  <a:pt x="198886" y="125345"/>
                </a:lnTo>
                <a:lnTo>
                  <a:pt x="208661" y="130521"/>
                </a:lnTo>
                <a:lnTo>
                  <a:pt x="227697" y="131260"/>
                </a:lnTo>
                <a:lnTo>
                  <a:pt x="299780" y="131260"/>
                </a:lnTo>
                <a:lnTo>
                  <a:pt x="298533" y="133519"/>
                </a:lnTo>
                <a:lnTo>
                  <a:pt x="286854" y="146552"/>
                </a:lnTo>
                <a:lnTo>
                  <a:pt x="274565" y="158941"/>
                </a:lnTo>
                <a:lnTo>
                  <a:pt x="264307" y="165303"/>
                </a:lnTo>
                <a:lnTo>
                  <a:pt x="250533" y="167647"/>
                </a:lnTo>
                <a:lnTo>
                  <a:pt x="227697" y="167982"/>
                </a:lnTo>
                <a:close/>
              </a:path>
              <a:path w="588644" h="168275">
                <a:moveTo>
                  <a:pt x="299780" y="131260"/>
                </a:moveTo>
                <a:lnTo>
                  <a:pt x="227697" y="131260"/>
                </a:lnTo>
                <a:lnTo>
                  <a:pt x="237503" y="131081"/>
                </a:lnTo>
                <a:lnTo>
                  <a:pt x="243358" y="129823"/>
                </a:lnTo>
                <a:lnTo>
                  <a:pt x="260622" y="83712"/>
                </a:lnTo>
                <a:lnTo>
                  <a:pt x="260496" y="69621"/>
                </a:lnTo>
                <a:lnTo>
                  <a:pt x="237470" y="36345"/>
                </a:lnTo>
                <a:lnTo>
                  <a:pt x="227920" y="36163"/>
                </a:lnTo>
                <a:lnTo>
                  <a:pt x="299611" y="36163"/>
                </a:lnTo>
                <a:lnTo>
                  <a:pt x="304545" y="45134"/>
                </a:lnTo>
                <a:lnTo>
                  <a:pt x="306742" y="59727"/>
                </a:lnTo>
                <a:lnTo>
                  <a:pt x="307056" y="83935"/>
                </a:lnTo>
                <a:lnTo>
                  <a:pt x="306741" y="108081"/>
                </a:lnTo>
                <a:lnTo>
                  <a:pt x="304531" y="122652"/>
                </a:lnTo>
                <a:lnTo>
                  <a:pt x="299780" y="131260"/>
                </a:lnTo>
                <a:close/>
              </a:path>
              <a:path w="588644" h="168275">
                <a:moveTo>
                  <a:pt x="380612" y="165750"/>
                </a:moveTo>
                <a:lnTo>
                  <a:pt x="336523" y="165750"/>
                </a:lnTo>
                <a:lnTo>
                  <a:pt x="336523" y="2567"/>
                </a:lnTo>
                <a:lnTo>
                  <a:pt x="389987" y="2567"/>
                </a:lnTo>
                <a:lnTo>
                  <a:pt x="428446" y="3320"/>
                </a:lnTo>
                <a:lnTo>
                  <a:pt x="448195" y="8594"/>
                </a:lnTo>
                <a:lnTo>
                  <a:pt x="455471" y="22909"/>
                </a:lnTo>
                <a:lnTo>
                  <a:pt x="455957" y="35940"/>
                </a:lnTo>
                <a:lnTo>
                  <a:pt x="380612" y="35940"/>
                </a:lnTo>
                <a:lnTo>
                  <a:pt x="380612" y="73220"/>
                </a:lnTo>
                <a:lnTo>
                  <a:pt x="454341" y="73220"/>
                </a:lnTo>
                <a:lnTo>
                  <a:pt x="453051" y="77531"/>
                </a:lnTo>
                <a:lnTo>
                  <a:pt x="444833" y="85238"/>
                </a:lnTo>
                <a:lnTo>
                  <a:pt x="428830" y="94650"/>
                </a:lnTo>
                <a:lnTo>
                  <a:pt x="436668" y="106370"/>
                </a:lnTo>
                <a:lnTo>
                  <a:pt x="380612" y="106370"/>
                </a:lnTo>
                <a:lnTo>
                  <a:pt x="380612" y="165750"/>
                </a:lnTo>
                <a:close/>
              </a:path>
              <a:path w="588644" h="168275">
                <a:moveTo>
                  <a:pt x="454341" y="73220"/>
                </a:moveTo>
                <a:lnTo>
                  <a:pt x="388871" y="73220"/>
                </a:lnTo>
                <a:lnTo>
                  <a:pt x="402229" y="72901"/>
                </a:lnTo>
                <a:lnTo>
                  <a:pt x="409088" y="70667"/>
                </a:lnTo>
                <a:lnTo>
                  <a:pt x="411615" y="64603"/>
                </a:lnTo>
                <a:lnTo>
                  <a:pt x="411976" y="52794"/>
                </a:lnTo>
                <a:lnTo>
                  <a:pt x="411622" y="43050"/>
                </a:lnTo>
                <a:lnTo>
                  <a:pt x="409144" y="38047"/>
                </a:lnTo>
                <a:lnTo>
                  <a:pt x="402417" y="36203"/>
                </a:lnTo>
                <a:lnTo>
                  <a:pt x="389318" y="35940"/>
                </a:lnTo>
                <a:lnTo>
                  <a:pt x="455957" y="35940"/>
                </a:lnTo>
                <a:lnTo>
                  <a:pt x="456511" y="50785"/>
                </a:lnTo>
                <a:lnTo>
                  <a:pt x="456078" y="67418"/>
                </a:lnTo>
                <a:lnTo>
                  <a:pt x="454341" y="73220"/>
                </a:lnTo>
                <a:close/>
              </a:path>
              <a:path w="588644" h="168275">
                <a:moveTo>
                  <a:pt x="476378" y="165750"/>
                </a:moveTo>
                <a:lnTo>
                  <a:pt x="426374" y="165750"/>
                </a:lnTo>
                <a:lnTo>
                  <a:pt x="391773" y="106370"/>
                </a:lnTo>
                <a:lnTo>
                  <a:pt x="436668" y="106370"/>
                </a:lnTo>
                <a:lnTo>
                  <a:pt x="476378" y="165750"/>
                </a:lnTo>
                <a:close/>
              </a:path>
              <a:path w="588644" h="168275">
                <a:moveTo>
                  <a:pt x="588107" y="165750"/>
                </a:moveTo>
                <a:lnTo>
                  <a:pt x="491223" y="165750"/>
                </a:lnTo>
                <a:lnTo>
                  <a:pt x="491223" y="2567"/>
                </a:lnTo>
                <a:lnTo>
                  <a:pt x="588107" y="2567"/>
                </a:lnTo>
                <a:lnTo>
                  <a:pt x="588107" y="37949"/>
                </a:lnTo>
                <a:lnTo>
                  <a:pt x="535312" y="37949"/>
                </a:lnTo>
                <a:lnTo>
                  <a:pt x="535312" y="63621"/>
                </a:lnTo>
                <a:lnTo>
                  <a:pt x="584200" y="63621"/>
                </a:lnTo>
                <a:lnTo>
                  <a:pt x="584200" y="99003"/>
                </a:lnTo>
                <a:lnTo>
                  <a:pt x="535312" y="99003"/>
                </a:lnTo>
                <a:lnTo>
                  <a:pt x="535312" y="129809"/>
                </a:lnTo>
                <a:lnTo>
                  <a:pt x="588107" y="129809"/>
                </a:lnTo>
                <a:lnTo>
                  <a:pt x="588107" y="165750"/>
                </a:lnTo>
                <a:close/>
              </a:path>
            </a:pathLst>
          </a:custGeom>
          <a:solidFill>
            <a:srgbClr val="22CB8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583431" y="2141825"/>
            <a:ext cx="745490" cy="166370"/>
          </a:xfrm>
          <a:custGeom>
            <a:avLst/>
            <a:gdLst/>
            <a:ahLst/>
            <a:cxnLst/>
            <a:rect l="l" t="t" r="r" b="b"/>
            <a:pathLst>
              <a:path w="745489" h="166369">
                <a:moveTo>
                  <a:pt x="207048" y="163852"/>
                </a:moveTo>
                <a:lnTo>
                  <a:pt x="158606" y="163852"/>
                </a:lnTo>
                <a:lnTo>
                  <a:pt x="211848" y="0"/>
                </a:lnTo>
                <a:lnTo>
                  <a:pt x="270669" y="0"/>
                </a:lnTo>
                <a:lnTo>
                  <a:pt x="279520" y="26899"/>
                </a:lnTo>
                <a:lnTo>
                  <a:pt x="241537" y="26899"/>
                </a:lnTo>
                <a:lnTo>
                  <a:pt x="240533" y="32591"/>
                </a:lnTo>
                <a:lnTo>
                  <a:pt x="230378" y="74704"/>
                </a:lnTo>
                <a:lnTo>
                  <a:pt x="224460" y="97106"/>
                </a:lnTo>
                <a:lnTo>
                  <a:pt x="302619" y="97106"/>
                </a:lnTo>
                <a:lnTo>
                  <a:pt x="314518" y="133270"/>
                </a:lnTo>
                <a:lnTo>
                  <a:pt x="215308" y="133270"/>
                </a:lnTo>
                <a:lnTo>
                  <a:pt x="207048" y="163852"/>
                </a:lnTo>
                <a:close/>
              </a:path>
              <a:path w="745489" h="166369">
                <a:moveTo>
                  <a:pt x="105142" y="163852"/>
                </a:moveTo>
                <a:lnTo>
                  <a:pt x="53241" y="163852"/>
                </a:lnTo>
                <a:lnTo>
                  <a:pt x="0" y="669"/>
                </a:lnTo>
                <a:lnTo>
                  <a:pt x="49557" y="669"/>
                </a:lnTo>
                <a:lnTo>
                  <a:pt x="71880" y="83823"/>
                </a:lnTo>
                <a:lnTo>
                  <a:pt x="75780" y="99485"/>
                </a:lnTo>
                <a:lnTo>
                  <a:pt x="77908" y="108853"/>
                </a:lnTo>
                <a:lnTo>
                  <a:pt x="78863" y="115083"/>
                </a:lnTo>
                <a:lnTo>
                  <a:pt x="79359" y="121773"/>
                </a:lnTo>
                <a:lnTo>
                  <a:pt x="118929" y="121773"/>
                </a:lnTo>
                <a:lnTo>
                  <a:pt x="105142" y="163852"/>
                </a:lnTo>
                <a:close/>
              </a:path>
              <a:path w="745489" h="166369">
                <a:moveTo>
                  <a:pt x="118929" y="121773"/>
                </a:moveTo>
                <a:lnTo>
                  <a:pt x="79359" y="121773"/>
                </a:lnTo>
                <a:lnTo>
                  <a:pt x="80140" y="113960"/>
                </a:lnTo>
                <a:lnTo>
                  <a:pt x="84828" y="90520"/>
                </a:lnTo>
                <a:lnTo>
                  <a:pt x="86736" y="83377"/>
                </a:lnTo>
                <a:lnTo>
                  <a:pt x="109272" y="669"/>
                </a:lnTo>
                <a:lnTo>
                  <a:pt x="158606" y="669"/>
                </a:lnTo>
                <a:lnTo>
                  <a:pt x="118929" y="121773"/>
                </a:lnTo>
                <a:close/>
              </a:path>
              <a:path w="745489" h="166369">
                <a:moveTo>
                  <a:pt x="302619" y="97106"/>
                </a:moveTo>
                <a:lnTo>
                  <a:pt x="259173" y="97106"/>
                </a:lnTo>
                <a:lnTo>
                  <a:pt x="252141" y="70318"/>
                </a:lnTo>
                <a:lnTo>
                  <a:pt x="249685" y="61389"/>
                </a:lnTo>
                <a:lnTo>
                  <a:pt x="242654" y="33038"/>
                </a:lnTo>
                <a:lnTo>
                  <a:pt x="241537" y="26899"/>
                </a:lnTo>
                <a:lnTo>
                  <a:pt x="279520" y="26899"/>
                </a:lnTo>
                <a:lnTo>
                  <a:pt x="302619" y="97106"/>
                </a:lnTo>
                <a:close/>
              </a:path>
              <a:path w="745489" h="166369">
                <a:moveTo>
                  <a:pt x="324580" y="163852"/>
                </a:moveTo>
                <a:lnTo>
                  <a:pt x="276362" y="163852"/>
                </a:lnTo>
                <a:lnTo>
                  <a:pt x="268325" y="133270"/>
                </a:lnTo>
                <a:lnTo>
                  <a:pt x="314518" y="133270"/>
                </a:lnTo>
                <a:lnTo>
                  <a:pt x="324580" y="163852"/>
                </a:lnTo>
                <a:close/>
              </a:path>
              <a:path w="745489" h="166369">
                <a:moveTo>
                  <a:pt x="449144" y="163852"/>
                </a:moveTo>
                <a:lnTo>
                  <a:pt x="342216" y="163852"/>
                </a:lnTo>
                <a:lnTo>
                  <a:pt x="342216" y="669"/>
                </a:lnTo>
                <a:lnTo>
                  <a:pt x="386304" y="669"/>
                </a:lnTo>
                <a:lnTo>
                  <a:pt x="386304" y="128247"/>
                </a:lnTo>
                <a:lnTo>
                  <a:pt x="449144" y="128247"/>
                </a:lnTo>
                <a:lnTo>
                  <a:pt x="449144" y="163852"/>
                </a:lnTo>
                <a:close/>
              </a:path>
              <a:path w="745489" h="166369">
                <a:moveTo>
                  <a:pt x="543572" y="166085"/>
                </a:moveTo>
                <a:lnTo>
                  <a:pt x="503162" y="158880"/>
                </a:lnTo>
                <a:lnTo>
                  <a:pt x="476609" y="130061"/>
                </a:lnTo>
                <a:lnTo>
                  <a:pt x="474369" y="669"/>
                </a:lnTo>
                <a:lnTo>
                  <a:pt x="518681" y="669"/>
                </a:lnTo>
                <a:lnTo>
                  <a:pt x="518782" y="106560"/>
                </a:lnTo>
                <a:lnTo>
                  <a:pt x="519490" y="112551"/>
                </a:lnTo>
                <a:lnTo>
                  <a:pt x="521412" y="116763"/>
                </a:lnTo>
                <a:lnTo>
                  <a:pt x="525201" y="121606"/>
                </a:lnTo>
                <a:lnTo>
                  <a:pt x="531629" y="129363"/>
                </a:lnTo>
                <a:lnTo>
                  <a:pt x="611584" y="129363"/>
                </a:lnTo>
                <a:lnTo>
                  <a:pt x="606350" y="137841"/>
                </a:lnTo>
                <a:lnTo>
                  <a:pt x="595864" y="148505"/>
                </a:lnTo>
                <a:lnTo>
                  <a:pt x="584844" y="158668"/>
                </a:lnTo>
                <a:lnTo>
                  <a:pt x="575724" y="163887"/>
                </a:lnTo>
                <a:lnTo>
                  <a:pt x="563601" y="165810"/>
                </a:lnTo>
                <a:lnTo>
                  <a:pt x="543572" y="166085"/>
                </a:lnTo>
                <a:close/>
              </a:path>
              <a:path w="745489" h="166369">
                <a:moveTo>
                  <a:pt x="611584" y="129363"/>
                </a:moveTo>
                <a:lnTo>
                  <a:pt x="557747" y="129363"/>
                </a:lnTo>
                <a:lnTo>
                  <a:pt x="563871" y="121550"/>
                </a:lnTo>
                <a:lnTo>
                  <a:pt x="567347" y="116845"/>
                </a:lnTo>
                <a:lnTo>
                  <a:pt x="569153" y="112614"/>
                </a:lnTo>
                <a:lnTo>
                  <a:pt x="569815" y="106560"/>
                </a:lnTo>
                <a:lnTo>
                  <a:pt x="569913" y="669"/>
                </a:lnTo>
                <a:lnTo>
                  <a:pt x="614002" y="669"/>
                </a:lnTo>
                <a:lnTo>
                  <a:pt x="613886" y="106560"/>
                </a:lnTo>
                <a:lnTo>
                  <a:pt x="613718" y="117686"/>
                </a:lnTo>
                <a:lnTo>
                  <a:pt x="611734" y="129119"/>
                </a:lnTo>
                <a:lnTo>
                  <a:pt x="611584" y="129363"/>
                </a:lnTo>
                <a:close/>
              </a:path>
              <a:path w="745489" h="166369">
                <a:moveTo>
                  <a:pt x="745151" y="163852"/>
                </a:moveTo>
                <a:lnTo>
                  <a:pt x="648268" y="163852"/>
                </a:lnTo>
                <a:lnTo>
                  <a:pt x="648268" y="669"/>
                </a:lnTo>
                <a:lnTo>
                  <a:pt x="745151" y="669"/>
                </a:lnTo>
                <a:lnTo>
                  <a:pt x="745151" y="36052"/>
                </a:lnTo>
                <a:lnTo>
                  <a:pt x="692356" y="36052"/>
                </a:lnTo>
                <a:lnTo>
                  <a:pt x="692356" y="61723"/>
                </a:lnTo>
                <a:lnTo>
                  <a:pt x="741244" y="61723"/>
                </a:lnTo>
                <a:lnTo>
                  <a:pt x="741244" y="97106"/>
                </a:lnTo>
                <a:lnTo>
                  <a:pt x="692356" y="97106"/>
                </a:lnTo>
                <a:lnTo>
                  <a:pt x="692356" y="127912"/>
                </a:lnTo>
                <a:lnTo>
                  <a:pt x="745151" y="127912"/>
                </a:lnTo>
                <a:lnTo>
                  <a:pt x="745151" y="163852"/>
                </a:lnTo>
                <a:close/>
              </a:path>
            </a:pathLst>
          </a:custGeom>
          <a:solidFill>
            <a:srgbClr val="22CB8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407036" y="2140374"/>
            <a:ext cx="175709" cy="1675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658541" y="2140151"/>
            <a:ext cx="1093470" cy="168275"/>
          </a:xfrm>
          <a:custGeom>
            <a:avLst/>
            <a:gdLst/>
            <a:ahLst/>
            <a:cxnLst/>
            <a:rect l="l" t="t" r="r" b="b"/>
            <a:pathLst>
              <a:path w="1093470" h="168275">
                <a:moveTo>
                  <a:pt x="63509" y="165527"/>
                </a:moveTo>
                <a:lnTo>
                  <a:pt x="0" y="165527"/>
                </a:lnTo>
                <a:lnTo>
                  <a:pt x="0" y="2343"/>
                </a:lnTo>
                <a:lnTo>
                  <a:pt x="56924" y="2343"/>
                </a:lnTo>
                <a:lnTo>
                  <a:pt x="76405" y="2498"/>
                </a:lnTo>
                <a:lnTo>
                  <a:pt x="115639" y="18258"/>
                </a:lnTo>
                <a:lnTo>
                  <a:pt x="122293" y="35717"/>
                </a:lnTo>
                <a:lnTo>
                  <a:pt x="44088" y="35717"/>
                </a:lnTo>
                <a:lnTo>
                  <a:pt x="44088" y="64960"/>
                </a:lnTo>
                <a:lnTo>
                  <a:pt x="116462" y="64960"/>
                </a:lnTo>
                <a:lnTo>
                  <a:pt x="108379" y="76122"/>
                </a:lnTo>
                <a:lnTo>
                  <a:pt x="96883" y="78912"/>
                </a:lnTo>
                <a:lnTo>
                  <a:pt x="96883" y="80028"/>
                </a:lnTo>
                <a:lnTo>
                  <a:pt x="121627" y="97217"/>
                </a:lnTo>
                <a:lnTo>
                  <a:pt x="44088" y="97217"/>
                </a:lnTo>
                <a:lnTo>
                  <a:pt x="44088" y="131484"/>
                </a:lnTo>
                <a:lnTo>
                  <a:pt x="125262" y="131484"/>
                </a:lnTo>
                <a:lnTo>
                  <a:pt x="123594" y="138788"/>
                </a:lnTo>
                <a:lnTo>
                  <a:pt x="90793" y="163929"/>
                </a:lnTo>
                <a:lnTo>
                  <a:pt x="80418" y="165327"/>
                </a:lnTo>
                <a:lnTo>
                  <a:pt x="63509" y="165527"/>
                </a:lnTo>
                <a:close/>
              </a:path>
              <a:path w="1093470" h="168275">
                <a:moveTo>
                  <a:pt x="116462" y="64960"/>
                </a:moveTo>
                <a:lnTo>
                  <a:pt x="66858" y="64960"/>
                </a:lnTo>
                <a:lnTo>
                  <a:pt x="77238" y="57147"/>
                </a:lnTo>
                <a:lnTo>
                  <a:pt x="77238" y="35717"/>
                </a:lnTo>
                <a:lnTo>
                  <a:pt x="122293" y="35717"/>
                </a:lnTo>
                <a:lnTo>
                  <a:pt x="122443" y="42972"/>
                </a:lnTo>
                <a:lnTo>
                  <a:pt x="122443" y="56701"/>
                </a:lnTo>
                <a:lnTo>
                  <a:pt x="116462" y="64960"/>
                </a:lnTo>
                <a:close/>
              </a:path>
              <a:path w="1093470" h="168275">
                <a:moveTo>
                  <a:pt x="125262" y="131484"/>
                </a:moveTo>
                <a:lnTo>
                  <a:pt x="59603" y="131484"/>
                </a:lnTo>
                <a:lnTo>
                  <a:pt x="71540" y="131212"/>
                </a:lnTo>
                <a:lnTo>
                  <a:pt x="77671" y="129307"/>
                </a:lnTo>
                <a:lnTo>
                  <a:pt x="79929" y="124138"/>
                </a:lnTo>
                <a:lnTo>
                  <a:pt x="80134" y="117755"/>
                </a:lnTo>
                <a:lnTo>
                  <a:pt x="80252" y="105924"/>
                </a:lnTo>
                <a:lnTo>
                  <a:pt x="69202" y="97217"/>
                </a:lnTo>
                <a:lnTo>
                  <a:pt x="121627" y="97217"/>
                </a:lnTo>
                <a:lnTo>
                  <a:pt x="125680" y="102798"/>
                </a:lnTo>
                <a:lnTo>
                  <a:pt x="125680" y="117755"/>
                </a:lnTo>
                <a:lnTo>
                  <a:pt x="125449" y="129307"/>
                </a:lnTo>
                <a:lnTo>
                  <a:pt x="125324" y="131212"/>
                </a:lnTo>
                <a:lnTo>
                  <a:pt x="125262" y="131484"/>
                </a:lnTo>
                <a:close/>
              </a:path>
              <a:path w="1093470" h="168275">
                <a:moveTo>
                  <a:pt x="222339" y="167759"/>
                </a:moveTo>
                <a:lnTo>
                  <a:pt x="181930" y="160555"/>
                </a:lnTo>
                <a:lnTo>
                  <a:pt x="155377" y="131735"/>
                </a:lnTo>
                <a:lnTo>
                  <a:pt x="153137" y="2343"/>
                </a:lnTo>
                <a:lnTo>
                  <a:pt x="197449" y="2343"/>
                </a:lnTo>
                <a:lnTo>
                  <a:pt x="197550" y="108234"/>
                </a:lnTo>
                <a:lnTo>
                  <a:pt x="198258" y="114225"/>
                </a:lnTo>
                <a:lnTo>
                  <a:pt x="200180" y="118437"/>
                </a:lnTo>
                <a:lnTo>
                  <a:pt x="203969" y="123280"/>
                </a:lnTo>
                <a:lnTo>
                  <a:pt x="210397" y="131037"/>
                </a:lnTo>
                <a:lnTo>
                  <a:pt x="290352" y="131037"/>
                </a:lnTo>
                <a:lnTo>
                  <a:pt x="285118" y="139516"/>
                </a:lnTo>
                <a:lnTo>
                  <a:pt x="274632" y="150179"/>
                </a:lnTo>
                <a:lnTo>
                  <a:pt x="263612" y="160343"/>
                </a:lnTo>
                <a:lnTo>
                  <a:pt x="254492" y="165562"/>
                </a:lnTo>
                <a:lnTo>
                  <a:pt x="242369" y="167484"/>
                </a:lnTo>
                <a:lnTo>
                  <a:pt x="222339" y="167759"/>
                </a:lnTo>
                <a:close/>
              </a:path>
              <a:path w="1093470" h="168275">
                <a:moveTo>
                  <a:pt x="290352" y="131037"/>
                </a:moveTo>
                <a:lnTo>
                  <a:pt x="236515" y="131037"/>
                </a:lnTo>
                <a:lnTo>
                  <a:pt x="242639" y="123224"/>
                </a:lnTo>
                <a:lnTo>
                  <a:pt x="246115" y="118520"/>
                </a:lnTo>
                <a:lnTo>
                  <a:pt x="247921" y="114288"/>
                </a:lnTo>
                <a:lnTo>
                  <a:pt x="248583" y="108234"/>
                </a:lnTo>
                <a:lnTo>
                  <a:pt x="248681" y="2343"/>
                </a:lnTo>
                <a:lnTo>
                  <a:pt x="292769" y="2343"/>
                </a:lnTo>
                <a:lnTo>
                  <a:pt x="292654" y="108234"/>
                </a:lnTo>
                <a:lnTo>
                  <a:pt x="292486" y="119360"/>
                </a:lnTo>
                <a:lnTo>
                  <a:pt x="290502" y="130793"/>
                </a:lnTo>
                <a:lnTo>
                  <a:pt x="290352" y="131037"/>
                </a:lnTo>
                <a:close/>
              </a:path>
              <a:path w="1093470" h="168275">
                <a:moveTo>
                  <a:pt x="432243" y="131930"/>
                </a:moveTo>
                <a:lnTo>
                  <a:pt x="380500" y="131930"/>
                </a:lnTo>
                <a:lnTo>
                  <a:pt x="389653" y="125122"/>
                </a:lnTo>
                <a:lnTo>
                  <a:pt x="389653" y="116415"/>
                </a:lnTo>
                <a:lnTo>
                  <a:pt x="385969" y="111393"/>
                </a:lnTo>
                <a:lnTo>
                  <a:pt x="377800" y="106249"/>
                </a:lnTo>
                <a:lnTo>
                  <a:pt x="360186" y="98334"/>
                </a:lnTo>
                <a:lnTo>
                  <a:pt x="350834" y="94033"/>
                </a:lnTo>
                <a:lnTo>
                  <a:pt x="320562" y="59826"/>
                </a:lnTo>
                <a:lnTo>
                  <a:pt x="320601" y="45762"/>
                </a:lnTo>
                <a:lnTo>
                  <a:pt x="346903" y="5320"/>
                </a:lnTo>
                <a:lnTo>
                  <a:pt x="382063" y="0"/>
                </a:lnTo>
                <a:lnTo>
                  <a:pt x="397235" y="197"/>
                </a:lnTo>
                <a:lnTo>
                  <a:pt x="407525" y="1464"/>
                </a:lnTo>
                <a:lnTo>
                  <a:pt x="418116" y="4944"/>
                </a:lnTo>
                <a:lnTo>
                  <a:pt x="433741" y="11719"/>
                </a:lnTo>
                <a:lnTo>
                  <a:pt x="424398" y="35270"/>
                </a:lnTo>
                <a:lnTo>
                  <a:pt x="372129" y="35270"/>
                </a:lnTo>
                <a:lnTo>
                  <a:pt x="364316" y="41298"/>
                </a:lnTo>
                <a:lnTo>
                  <a:pt x="364316" y="50562"/>
                </a:lnTo>
                <a:lnTo>
                  <a:pt x="369283" y="54357"/>
                </a:lnTo>
                <a:lnTo>
                  <a:pt x="372498" y="56708"/>
                </a:lnTo>
                <a:lnTo>
                  <a:pt x="376377" y="58933"/>
                </a:lnTo>
                <a:lnTo>
                  <a:pt x="383448" y="62330"/>
                </a:lnTo>
                <a:lnTo>
                  <a:pt x="408562" y="73852"/>
                </a:lnTo>
                <a:lnTo>
                  <a:pt x="415722" y="77859"/>
                </a:lnTo>
                <a:lnTo>
                  <a:pt x="433681" y="111393"/>
                </a:lnTo>
                <a:lnTo>
                  <a:pt x="433593" y="125122"/>
                </a:lnTo>
                <a:lnTo>
                  <a:pt x="432778" y="130723"/>
                </a:lnTo>
                <a:lnTo>
                  <a:pt x="432243" y="131930"/>
                </a:lnTo>
                <a:close/>
              </a:path>
              <a:path w="1093470" h="168275">
                <a:moveTo>
                  <a:pt x="420235" y="45762"/>
                </a:moveTo>
                <a:lnTo>
                  <a:pt x="406747" y="39697"/>
                </a:lnTo>
                <a:lnTo>
                  <a:pt x="398135" y="36582"/>
                </a:lnTo>
                <a:lnTo>
                  <a:pt x="390695" y="35434"/>
                </a:lnTo>
                <a:lnTo>
                  <a:pt x="380723" y="35270"/>
                </a:lnTo>
                <a:lnTo>
                  <a:pt x="424398" y="35270"/>
                </a:lnTo>
                <a:lnTo>
                  <a:pt x="420235" y="45762"/>
                </a:lnTo>
                <a:close/>
              </a:path>
              <a:path w="1093470" h="168275">
                <a:moveTo>
                  <a:pt x="369785" y="167759"/>
                </a:moveTo>
                <a:lnTo>
                  <a:pt x="331389" y="163183"/>
                </a:lnTo>
                <a:lnTo>
                  <a:pt x="319446" y="157490"/>
                </a:lnTo>
                <a:lnTo>
                  <a:pt x="319446" y="118201"/>
                </a:lnTo>
                <a:lnTo>
                  <a:pt x="326950" y="122001"/>
                </a:lnTo>
                <a:lnTo>
                  <a:pt x="332184" y="124319"/>
                </a:lnTo>
                <a:lnTo>
                  <a:pt x="337606" y="126104"/>
                </a:lnTo>
                <a:lnTo>
                  <a:pt x="359293" y="131930"/>
                </a:lnTo>
                <a:lnTo>
                  <a:pt x="432243" y="131930"/>
                </a:lnTo>
                <a:lnTo>
                  <a:pt x="430492" y="135879"/>
                </a:lnTo>
                <a:lnTo>
                  <a:pt x="395134" y="165004"/>
                </a:lnTo>
                <a:lnTo>
                  <a:pt x="381304" y="167657"/>
                </a:lnTo>
                <a:lnTo>
                  <a:pt x="369785" y="167759"/>
                </a:lnTo>
                <a:close/>
              </a:path>
              <a:path w="1093470" h="168275">
                <a:moveTo>
                  <a:pt x="503278" y="165527"/>
                </a:moveTo>
                <a:lnTo>
                  <a:pt x="458966" y="165527"/>
                </a:lnTo>
                <a:lnTo>
                  <a:pt x="458966" y="2343"/>
                </a:lnTo>
                <a:lnTo>
                  <a:pt x="503278" y="2343"/>
                </a:lnTo>
                <a:lnTo>
                  <a:pt x="503278" y="165527"/>
                </a:lnTo>
                <a:close/>
              </a:path>
              <a:path w="1093470" h="168275">
                <a:moveTo>
                  <a:pt x="577615" y="165527"/>
                </a:moveTo>
                <a:lnTo>
                  <a:pt x="538549" y="165527"/>
                </a:lnTo>
                <a:lnTo>
                  <a:pt x="538549" y="2343"/>
                </a:lnTo>
                <a:lnTo>
                  <a:pt x="596143" y="2343"/>
                </a:lnTo>
                <a:lnTo>
                  <a:pt x="621391" y="50562"/>
                </a:lnTo>
                <a:lnTo>
                  <a:pt x="575494" y="50562"/>
                </a:lnTo>
                <a:lnTo>
                  <a:pt x="576720" y="66465"/>
                </a:lnTo>
                <a:lnTo>
                  <a:pt x="577351" y="76122"/>
                </a:lnTo>
                <a:lnTo>
                  <a:pt x="577581" y="83288"/>
                </a:lnTo>
                <a:lnTo>
                  <a:pt x="577615" y="165527"/>
                </a:lnTo>
                <a:close/>
              </a:path>
              <a:path w="1093470" h="168275">
                <a:moveTo>
                  <a:pt x="693919" y="115746"/>
                </a:moveTo>
                <a:lnTo>
                  <a:pt x="655289" y="101251"/>
                </a:lnTo>
                <a:lnTo>
                  <a:pt x="654630" y="2343"/>
                </a:lnTo>
                <a:lnTo>
                  <a:pt x="693919" y="2343"/>
                </a:lnTo>
                <a:lnTo>
                  <a:pt x="693919" y="115746"/>
                </a:lnTo>
                <a:close/>
              </a:path>
              <a:path w="1093470" h="168275">
                <a:moveTo>
                  <a:pt x="693919" y="165527"/>
                </a:moveTo>
                <a:lnTo>
                  <a:pt x="636102" y="165527"/>
                </a:lnTo>
                <a:lnTo>
                  <a:pt x="576498" y="50562"/>
                </a:lnTo>
                <a:lnTo>
                  <a:pt x="621391" y="50562"/>
                </a:lnTo>
                <a:lnTo>
                  <a:pt x="655523" y="115746"/>
                </a:lnTo>
                <a:lnTo>
                  <a:pt x="693919" y="115746"/>
                </a:lnTo>
                <a:lnTo>
                  <a:pt x="693919" y="165527"/>
                </a:lnTo>
                <a:close/>
              </a:path>
              <a:path w="1093470" h="168275">
                <a:moveTo>
                  <a:pt x="826073" y="165527"/>
                </a:moveTo>
                <a:lnTo>
                  <a:pt x="729190" y="165527"/>
                </a:lnTo>
                <a:lnTo>
                  <a:pt x="729190" y="2343"/>
                </a:lnTo>
                <a:lnTo>
                  <a:pt x="826073" y="2343"/>
                </a:lnTo>
                <a:lnTo>
                  <a:pt x="826073" y="37726"/>
                </a:lnTo>
                <a:lnTo>
                  <a:pt x="773278" y="37726"/>
                </a:lnTo>
                <a:lnTo>
                  <a:pt x="773278" y="63398"/>
                </a:lnTo>
                <a:lnTo>
                  <a:pt x="822166" y="63398"/>
                </a:lnTo>
                <a:lnTo>
                  <a:pt x="822166" y="98780"/>
                </a:lnTo>
                <a:lnTo>
                  <a:pt x="773278" y="98780"/>
                </a:lnTo>
                <a:lnTo>
                  <a:pt x="773278" y="129586"/>
                </a:lnTo>
                <a:lnTo>
                  <a:pt x="826073" y="129586"/>
                </a:lnTo>
                <a:lnTo>
                  <a:pt x="826073" y="165527"/>
                </a:lnTo>
                <a:close/>
              </a:path>
              <a:path w="1093470" h="168275">
                <a:moveTo>
                  <a:pt x="959854" y="131930"/>
                </a:moveTo>
                <a:lnTo>
                  <a:pt x="908111" y="131930"/>
                </a:lnTo>
                <a:lnTo>
                  <a:pt x="917263" y="125122"/>
                </a:lnTo>
                <a:lnTo>
                  <a:pt x="917263" y="116415"/>
                </a:lnTo>
                <a:lnTo>
                  <a:pt x="913580" y="111393"/>
                </a:lnTo>
                <a:lnTo>
                  <a:pt x="905411" y="106249"/>
                </a:lnTo>
                <a:lnTo>
                  <a:pt x="887797" y="98334"/>
                </a:lnTo>
                <a:lnTo>
                  <a:pt x="878444" y="94033"/>
                </a:lnTo>
                <a:lnTo>
                  <a:pt x="848173" y="59826"/>
                </a:lnTo>
                <a:lnTo>
                  <a:pt x="848212" y="45762"/>
                </a:lnTo>
                <a:lnTo>
                  <a:pt x="874514" y="5320"/>
                </a:lnTo>
                <a:lnTo>
                  <a:pt x="909674" y="0"/>
                </a:lnTo>
                <a:lnTo>
                  <a:pt x="924846" y="197"/>
                </a:lnTo>
                <a:lnTo>
                  <a:pt x="935136" y="1464"/>
                </a:lnTo>
                <a:lnTo>
                  <a:pt x="945727" y="4944"/>
                </a:lnTo>
                <a:lnTo>
                  <a:pt x="961352" y="11719"/>
                </a:lnTo>
                <a:lnTo>
                  <a:pt x="952009" y="35270"/>
                </a:lnTo>
                <a:lnTo>
                  <a:pt x="899740" y="35270"/>
                </a:lnTo>
                <a:lnTo>
                  <a:pt x="891927" y="41298"/>
                </a:lnTo>
                <a:lnTo>
                  <a:pt x="891927" y="50562"/>
                </a:lnTo>
                <a:lnTo>
                  <a:pt x="896893" y="54357"/>
                </a:lnTo>
                <a:lnTo>
                  <a:pt x="900109" y="56708"/>
                </a:lnTo>
                <a:lnTo>
                  <a:pt x="903988" y="58933"/>
                </a:lnTo>
                <a:lnTo>
                  <a:pt x="911059" y="62330"/>
                </a:lnTo>
                <a:lnTo>
                  <a:pt x="936173" y="73852"/>
                </a:lnTo>
                <a:lnTo>
                  <a:pt x="943333" y="77859"/>
                </a:lnTo>
                <a:lnTo>
                  <a:pt x="961292" y="111393"/>
                </a:lnTo>
                <a:lnTo>
                  <a:pt x="961204" y="125122"/>
                </a:lnTo>
                <a:lnTo>
                  <a:pt x="960389" y="130723"/>
                </a:lnTo>
                <a:lnTo>
                  <a:pt x="959854" y="131930"/>
                </a:lnTo>
                <a:close/>
              </a:path>
              <a:path w="1093470" h="168275">
                <a:moveTo>
                  <a:pt x="947846" y="45762"/>
                </a:moveTo>
                <a:lnTo>
                  <a:pt x="934358" y="39697"/>
                </a:lnTo>
                <a:lnTo>
                  <a:pt x="925746" y="36582"/>
                </a:lnTo>
                <a:lnTo>
                  <a:pt x="918306" y="35434"/>
                </a:lnTo>
                <a:lnTo>
                  <a:pt x="908334" y="35270"/>
                </a:lnTo>
                <a:lnTo>
                  <a:pt x="952009" y="35270"/>
                </a:lnTo>
                <a:lnTo>
                  <a:pt x="947846" y="45762"/>
                </a:lnTo>
                <a:close/>
              </a:path>
              <a:path w="1093470" h="168275">
                <a:moveTo>
                  <a:pt x="897396" y="167759"/>
                </a:moveTo>
                <a:lnTo>
                  <a:pt x="859000" y="163183"/>
                </a:lnTo>
                <a:lnTo>
                  <a:pt x="847057" y="157490"/>
                </a:lnTo>
                <a:lnTo>
                  <a:pt x="847057" y="118201"/>
                </a:lnTo>
                <a:lnTo>
                  <a:pt x="854561" y="122001"/>
                </a:lnTo>
                <a:lnTo>
                  <a:pt x="859795" y="124319"/>
                </a:lnTo>
                <a:lnTo>
                  <a:pt x="865217" y="126104"/>
                </a:lnTo>
                <a:lnTo>
                  <a:pt x="886904" y="131930"/>
                </a:lnTo>
                <a:lnTo>
                  <a:pt x="959854" y="131930"/>
                </a:lnTo>
                <a:lnTo>
                  <a:pt x="958103" y="135879"/>
                </a:lnTo>
                <a:lnTo>
                  <a:pt x="922745" y="165004"/>
                </a:lnTo>
                <a:lnTo>
                  <a:pt x="908915" y="167657"/>
                </a:lnTo>
                <a:lnTo>
                  <a:pt x="897396" y="167759"/>
                </a:lnTo>
                <a:close/>
              </a:path>
              <a:path w="1093470" h="168275">
                <a:moveTo>
                  <a:pt x="1091785" y="131930"/>
                </a:moveTo>
                <a:lnTo>
                  <a:pt x="1040042" y="131930"/>
                </a:lnTo>
                <a:lnTo>
                  <a:pt x="1049194" y="125122"/>
                </a:lnTo>
                <a:lnTo>
                  <a:pt x="1049194" y="116415"/>
                </a:lnTo>
                <a:lnTo>
                  <a:pt x="1045511" y="111393"/>
                </a:lnTo>
                <a:lnTo>
                  <a:pt x="1037341" y="106249"/>
                </a:lnTo>
                <a:lnTo>
                  <a:pt x="1019727" y="98334"/>
                </a:lnTo>
                <a:lnTo>
                  <a:pt x="1010375" y="94033"/>
                </a:lnTo>
                <a:lnTo>
                  <a:pt x="980104" y="59826"/>
                </a:lnTo>
                <a:lnTo>
                  <a:pt x="980142" y="45762"/>
                </a:lnTo>
                <a:lnTo>
                  <a:pt x="1006445" y="5320"/>
                </a:lnTo>
                <a:lnTo>
                  <a:pt x="1041604" y="0"/>
                </a:lnTo>
                <a:lnTo>
                  <a:pt x="1056777" y="197"/>
                </a:lnTo>
                <a:lnTo>
                  <a:pt x="1067067" y="1464"/>
                </a:lnTo>
                <a:lnTo>
                  <a:pt x="1077658" y="4944"/>
                </a:lnTo>
                <a:lnTo>
                  <a:pt x="1093283" y="11719"/>
                </a:lnTo>
                <a:lnTo>
                  <a:pt x="1083939" y="35270"/>
                </a:lnTo>
                <a:lnTo>
                  <a:pt x="1031670" y="35270"/>
                </a:lnTo>
                <a:lnTo>
                  <a:pt x="1023857" y="41298"/>
                </a:lnTo>
                <a:lnTo>
                  <a:pt x="1023857" y="50562"/>
                </a:lnTo>
                <a:lnTo>
                  <a:pt x="1028824" y="54357"/>
                </a:lnTo>
                <a:lnTo>
                  <a:pt x="1032039" y="56708"/>
                </a:lnTo>
                <a:lnTo>
                  <a:pt x="1035919" y="58933"/>
                </a:lnTo>
                <a:lnTo>
                  <a:pt x="1042990" y="62330"/>
                </a:lnTo>
                <a:lnTo>
                  <a:pt x="1068103" y="73852"/>
                </a:lnTo>
                <a:lnTo>
                  <a:pt x="1075264" y="77859"/>
                </a:lnTo>
                <a:lnTo>
                  <a:pt x="1093222" y="111393"/>
                </a:lnTo>
                <a:lnTo>
                  <a:pt x="1093134" y="125122"/>
                </a:lnTo>
                <a:lnTo>
                  <a:pt x="1092320" y="130723"/>
                </a:lnTo>
                <a:lnTo>
                  <a:pt x="1091785" y="131930"/>
                </a:lnTo>
                <a:close/>
              </a:path>
              <a:path w="1093470" h="168275">
                <a:moveTo>
                  <a:pt x="1079777" y="45762"/>
                </a:moveTo>
                <a:lnTo>
                  <a:pt x="1066289" y="39697"/>
                </a:lnTo>
                <a:lnTo>
                  <a:pt x="1057677" y="36582"/>
                </a:lnTo>
                <a:lnTo>
                  <a:pt x="1050237" y="35434"/>
                </a:lnTo>
                <a:lnTo>
                  <a:pt x="1040265" y="35270"/>
                </a:lnTo>
                <a:lnTo>
                  <a:pt x="1083939" y="35270"/>
                </a:lnTo>
                <a:lnTo>
                  <a:pt x="1079777" y="45762"/>
                </a:lnTo>
                <a:close/>
              </a:path>
              <a:path w="1093470" h="168275">
                <a:moveTo>
                  <a:pt x="1029326" y="167759"/>
                </a:moveTo>
                <a:lnTo>
                  <a:pt x="990930" y="163183"/>
                </a:lnTo>
                <a:lnTo>
                  <a:pt x="978987" y="157490"/>
                </a:lnTo>
                <a:lnTo>
                  <a:pt x="978987" y="118201"/>
                </a:lnTo>
                <a:lnTo>
                  <a:pt x="986492" y="122001"/>
                </a:lnTo>
                <a:lnTo>
                  <a:pt x="991726" y="124319"/>
                </a:lnTo>
                <a:lnTo>
                  <a:pt x="997148" y="126104"/>
                </a:lnTo>
                <a:lnTo>
                  <a:pt x="1018834" y="131930"/>
                </a:lnTo>
                <a:lnTo>
                  <a:pt x="1091785" y="131930"/>
                </a:lnTo>
                <a:lnTo>
                  <a:pt x="1090034" y="135879"/>
                </a:lnTo>
                <a:lnTo>
                  <a:pt x="1054676" y="165004"/>
                </a:lnTo>
                <a:lnTo>
                  <a:pt x="1040846" y="167657"/>
                </a:lnTo>
                <a:lnTo>
                  <a:pt x="1029326" y="167759"/>
                </a:lnTo>
                <a:close/>
              </a:path>
            </a:pathLst>
          </a:custGeom>
          <a:solidFill>
            <a:srgbClr val="22CB8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836555" y="2139928"/>
            <a:ext cx="691515" cy="168275"/>
          </a:xfrm>
          <a:custGeom>
            <a:avLst/>
            <a:gdLst/>
            <a:ahLst/>
            <a:cxnLst/>
            <a:rect l="l" t="t" r="r" b="b"/>
            <a:pathLst>
              <a:path w="691514" h="168275">
                <a:moveTo>
                  <a:pt x="39065" y="165750"/>
                </a:moveTo>
                <a:lnTo>
                  <a:pt x="0" y="165750"/>
                </a:lnTo>
                <a:lnTo>
                  <a:pt x="0" y="2567"/>
                </a:lnTo>
                <a:lnTo>
                  <a:pt x="58710" y="2567"/>
                </a:lnTo>
                <a:lnTo>
                  <a:pt x="72124" y="48218"/>
                </a:lnTo>
                <a:lnTo>
                  <a:pt x="36721" y="48218"/>
                </a:lnTo>
                <a:lnTo>
                  <a:pt x="38076" y="65836"/>
                </a:lnTo>
                <a:lnTo>
                  <a:pt x="38772" y="76568"/>
                </a:lnTo>
                <a:lnTo>
                  <a:pt x="39029" y="84790"/>
                </a:lnTo>
                <a:lnTo>
                  <a:pt x="39065" y="165750"/>
                </a:lnTo>
                <a:close/>
              </a:path>
              <a:path w="691514" h="168275">
                <a:moveTo>
                  <a:pt x="126350" y="118425"/>
                </a:moveTo>
                <a:lnTo>
                  <a:pt x="93646" y="118425"/>
                </a:lnTo>
                <a:lnTo>
                  <a:pt x="127019" y="2567"/>
                </a:lnTo>
                <a:lnTo>
                  <a:pt x="185841" y="2567"/>
                </a:lnTo>
                <a:lnTo>
                  <a:pt x="185841" y="48441"/>
                </a:lnTo>
                <a:lnTo>
                  <a:pt x="145994" y="48441"/>
                </a:lnTo>
                <a:lnTo>
                  <a:pt x="126350" y="118425"/>
                </a:lnTo>
                <a:close/>
              </a:path>
              <a:path w="691514" h="168275">
                <a:moveTo>
                  <a:pt x="113067" y="165750"/>
                </a:moveTo>
                <a:lnTo>
                  <a:pt x="71099" y="165750"/>
                </a:lnTo>
                <a:lnTo>
                  <a:pt x="37726" y="48218"/>
                </a:lnTo>
                <a:lnTo>
                  <a:pt x="72124" y="48218"/>
                </a:lnTo>
                <a:lnTo>
                  <a:pt x="92753" y="118425"/>
                </a:lnTo>
                <a:lnTo>
                  <a:pt x="126350" y="118425"/>
                </a:lnTo>
                <a:lnTo>
                  <a:pt x="113067" y="165750"/>
                </a:lnTo>
                <a:close/>
              </a:path>
              <a:path w="691514" h="168275">
                <a:moveTo>
                  <a:pt x="185841" y="165750"/>
                </a:moveTo>
                <a:lnTo>
                  <a:pt x="145324" y="165750"/>
                </a:lnTo>
                <a:lnTo>
                  <a:pt x="145422" y="84790"/>
                </a:lnTo>
                <a:lnTo>
                  <a:pt x="145645" y="76568"/>
                </a:lnTo>
                <a:lnTo>
                  <a:pt x="145805" y="72536"/>
                </a:lnTo>
                <a:lnTo>
                  <a:pt x="146998" y="48441"/>
                </a:lnTo>
                <a:lnTo>
                  <a:pt x="185841" y="48441"/>
                </a:lnTo>
                <a:lnTo>
                  <a:pt x="185841" y="165750"/>
                </a:lnTo>
                <a:close/>
              </a:path>
              <a:path w="691514" h="168275">
                <a:moveTo>
                  <a:pt x="294332" y="167982"/>
                </a:moveTo>
                <a:lnTo>
                  <a:pt x="247895" y="158894"/>
                </a:lnTo>
                <a:lnTo>
                  <a:pt x="217533" y="122443"/>
                </a:lnTo>
                <a:lnTo>
                  <a:pt x="214973" y="83712"/>
                </a:lnTo>
                <a:lnTo>
                  <a:pt x="215274" y="61089"/>
                </a:lnTo>
                <a:lnTo>
                  <a:pt x="235343" y="21486"/>
                </a:lnTo>
                <a:lnTo>
                  <a:pt x="271781" y="335"/>
                </a:lnTo>
                <a:lnTo>
                  <a:pt x="294555" y="0"/>
                </a:lnTo>
                <a:lnTo>
                  <a:pt x="317405" y="335"/>
                </a:lnTo>
                <a:lnTo>
                  <a:pt x="353600" y="21318"/>
                </a:lnTo>
                <a:lnTo>
                  <a:pt x="366247" y="36163"/>
                </a:lnTo>
                <a:lnTo>
                  <a:pt x="294555" y="36163"/>
                </a:lnTo>
                <a:lnTo>
                  <a:pt x="275390" y="36910"/>
                </a:lnTo>
                <a:lnTo>
                  <a:pt x="265549" y="42135"/>
                </a:lnTo>
                <a:lnTo>
                  <a:pt x="261923" y="56317"/>
                </a:lnTo>
                <a:lnTo>
                  <a:pt x="261405" y="83935"/>
                </a:lnTo>
                <a:lnTo>
                  <a:pt x="261920" y="111295"/>
                </a:lnTo>
                <a:lnTo>
                  <a:pt x="265521" y="125345"/>
                </a:lnTo>
                <a:lnTo>
                  <a:pt x="275296" y="130521"/>
                </a:lnTo>
                <a:lnTo>
                  <a:pt x="294332" y="131260"/>
                </a:lnTo>
                <a:lnTo>
                  <a:pt x="366415" y="131260"/>
                </a:lnTo>
                <a:lnTo>
                  <a:pt x="365168" y="133519"/>
                </a:lnTo>
                <a:lnTo>
                  <a:pt x="353489" y="146552"/>
                </a:lnTo>
                <a:lnTo>
                  <a:pt x="341201" y="158941"/>
                </a:lnTo>
                <a:lnTo>
                  <a:pt x="330942" y="165303"/>
                </a:lnTo>
                <a:lnTo>
                  <a:pt x="317168" y="167647"/>
                </a:lnTo>
                <a:lnTo>
                  <a:pt x="294332" y="167982"/>
                </a:lnTo>
                <a:close/>
              </a:path>
              <a:path w="691514" h="168275">
                <a:moveTo>
                  <a:pt x="366415" y="131260"/>
                </a:moveTo>
                <a:lnTo>
                  <a:pt x="294332" y="131260"/>
                </a:lnTo>
                <a:lnTo>
                  <a:pt x="304138" y="131081"/>
                </a:lnTo>
                <a:lnTo>
                  <a:pt x="309993" y="129823"/>
                </a:lnTo>
                <a:lnTo>
                  <a:pt x="327257" y="83712"/>
                </a:lnTo>
                <a:lnTo>
                  <a:pt x="327131" y="69621"/>
                </a:lnTo>
                <a:lnTo>
                  <a:pt x="304105" y="36345"/>
                </a:lnTo>
                <a:lnTo>
                  <a:pt x="294555" y="36163"/>
                </a:lnTo>
                <a:lnTo>
                  <a:pt x="366247" y="36163"/>
                </a:lnTo>
                <a:lnTo>
                  <a:pt x="371180" y="45134"/>
                </a:lnTo>
                <a:lnTo>
                  <a:pt x="373377" y="59727"/>
                </a:lnTo>
                <a:lnTo>
                  <a:pt x="373691" y="83935"/>
                </a:lnTo>
                <a:lnTo>
                  <a:pt x="373376" y="108081"/>
                </a:lnTo>
                <a:lnTo>
                  <a:pt x="371166" y="122652"/>
                </a:lnTo>
                <a:lnTo>
                  <a:pt x="366415" y="131260"/>
                </a:lnTo>
                <a:close/>
              </a:path>
              <a:path w="691514" h="168275">
                <a:moveTo>
                  <a:pt x="514886" y="38619"/>
                </a:moveTo>
                <a:lnTo>
                  <a:pt x="391215" y="38619"/>
                </a:lnTo>
                <a:lnTo>
                  <a:pt x="391215" y="2567"/>
                </a:lnTo>
                <a:lnTo>
                  <a:pt x="514886" y="2567"/>
                </a:lnTo>
                <a:lnTo>
                  <a:pt x="514886" y="38619"/>
                </a:lnTo>
                <a:close/>
              </a:path>
              <a:path w="691514" h="168275">
                <a:moveTo>
                  <a:pt x="475151" y="165750"/>
                </a:moveTo>
                <a:lnTo>
                  <a:pt x="431062" y="165750"/>
                </a:lnTo>
                <a:lnTo>
                  <a:pt x="431062" y="38619"/>
                </a:lnTo>
                <a:lnTo>
                  <a:pt x="475151" y="38619"/>
                </a:lnTo>
                <a:lnTo>
                  <a:pt x="475151" y="165750"/>
                </a:lnTo>
                <a:close/>
              </a:path>
              <a:path w="691514" h="168275">
                <a:moveTo>
                  <a:pt x="611546" y="167982"/>
                </a:moveTo>
                <a:lnTo>
                  <a:pt x="565109" y="158894"/>
                </a:lnTo>
                <a:lnTo>
                  <a:pt x="534747" y="122443"/>
                </a:lnTo>
                <a:lnTo>
                  <a:pt x="532187" y="83712"/>
                </a:lnTo>
                <a:lnTo>
                  <a:pt x="532488" y="61089"/>
                </a:lnTo>
                <a:lnTo>
                  <a:pt x="552557" y="21486"/>
                </a:lnTo>
                <a:lnTo>
                  <a:pt x="588995" y="335"/>
                </a:lnTo>
                <a:lnTo>
                  <a:pt x="611769" y="0"/>
                </a:lnTo>
                <a:lnTo>
                  <a:pt x="634619" y="335"/>
                </a:lnTo>
                <a:lnTo>
                  <a:pt x="670814" y="21318"/>
                </a:lnTo>
                <a:lnTo>
                  <a:pt x="683460" y="36163"/>
                </a:lnTo>
                <a:lnTo>
                  <a:pt x="611769" y="36163"/>
                </a:lnTo>
                <a:lnTo>
                  <a:pt x="592604" y="36910"/>
                </a:lnTo>
                <a:lnTo>
                  <a:pt x="582763" y="42135"/>
                </a:lnTo>
                <a:lnTo>
                  <a:pt x="579137" y="56317"/>
                </a:lnTo>
                <a:lnTo>
                  <a:pt x="578619" y="83935"/>
                </a:lnTo>
                <a:lnTo>
                  <a:pt x="579134" y="111295"/>
                </a:lnTo>
                <a:lnTo>
                  <a:pt x="582735" y="125345"/>
                </a:lnTo>
                <a:lnTo>
                  <a:pt x="592510" y="130521"/>
                </a:lnTo>
                <a:lnTo>
                  <a:pt x="611546" y="131260"/>
                </a:lnTo>
                <a:lnTo>
                  <a:pt x="683629" y="131260"/>
                </a:lnTo>
                <a:lnTo>
                  <a:pt x="682382" y="133519"/>
                </a:lnTo>
                <a:lnTo>
                  <a:pt x="670703" y="146552"/>
                </a:lnTo>
                <a:lnTo>
                  <a:pt x="658414" y="158941"/>
                </a:lnTo>
                <a:lnTo>
                  <a:pt x="648156" y="165303"/>
                </a:lnTo>
                <a:lnTo>
                  <a:pt x="634382" y="167647"/>
                </a:lnTo>
                <a:lnTo>
                  <a:pt x="611546" y="167982"/>
                </a:lnTo>
                <a:close/>
              </a:path>
              <a:path w="691514" h="168275">
                <a:moveTo>
                  <a:pt x="683629" y="131260"/>
                </a:moveTo>
                <a:lnTo>
                  <a:pt x="611546" y="131260"/>
                </a:lnTo>
                <a:lnTo>
                  <a:pt x="621352" y="131081"/>
                </a:lnTo>
                <a:lnTo>
                  <a:pt x="627207" y="129823"/>
                </a:lnTo>
                <a:lnTo>
                  <a:pt x="644471" y="83712"/>
                </a:lnTo>
                <a:lnTo>
                  <a:pt x="644345" y="69621"/>
                </a:lnTo>
                <a:lnTo>
                  <a:pt x="621319" y="36345"/>
                </a:lnTo>
                <a:lnTo>
                  <a:pt x="611769" y="36163"/>
                </a:lnTo>
                <a:lnTo>
                  <a:pt x="683460" y="36163"/>
                </a:lnTo>
                <a:lnTo>
                  <a:pt x="688394" y="45134"/>
                </a:lnTo>
                <a:lnTo>
                  <a:pt x="690591" y="59727"/>
                </a:lnTo>
                <a:lnTo>
                  <a:pt x="690905" y="83935"/>
                </a:lnTo>
                <a:lnTo>
                  <a:pt x="690590" y="108081"/>
                </a:lnTo>
                <a:lnTo>
                  <a:pt x="688380" y="122652"/>
                </a:lnTo>
                <a:lnTo>
                  <a:pt x="683629" y="131260"/>
                </a:lnTo>
                <a:close/>
              </a:path>
            </a:pathLst>
          </a:custGeom>
          <a:solidFill>
            <a:srgbClr val="22CB8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935694" y="1228007"/>
            <a:ext cx="1477645" cy="527685"/>
          </a:xfrm>
          <a:custGeom>
            <a:avLst/>
            <a:gdLst/>
            <a:ahLst/>
            <a:cxnLst/>
            <a:rect l="l" t="t" r="r" b="b"/>
            <a:pathLst>
              <a:path w="1477645" h="527685">
                <a:moveTo>
                  <a:pt x="238297" y="244722"/>
                </a:moveTo>
                <a:lnTo>
                  <a:pt x="182227" y="242751"/>
                </a:lnTo>
                <a:lnTo>
                  <a:pt x="140175" y="228952"/>
                </a:lnTo>
                <a:lnTo>
                  <a:pt x="103014" y="211759"/>
                </a:lnTo>
                <a:lnTo>
                  <a:pt x="70041" y="169793"/>
                </a:lnTo>
                <a:lnTo>
                  <a:pt x="61998" y="130830"/>
                </a:lnTo>
                <a:lnTo>
                  <a:pt x="61998" y="119148"/>
                </a:lnTo>
                <a:lnTo>
                  <a:pt x="70041" y="80308"/>
                </a:lnTo>
                <a:lnTo>
                  <a:pt x="92948" y="48468"/>
                </a:lnTo>
                <a:lnTo>
                  <a:pt x="140175" y="21610"/>
                </a:lnTo>
                <a:lnTo>
                  <a:pt x="182227" y="7811"/>
                </a:lnTo>
                <a:lnTo>
                  <a:pt x="238297" y="5840"/>
                </a:lnTo>
                <a:lnTo>
                  <a:pt x="272684" y="6087"/>
                </a:lnTo>
                <a:lnTo>
                  <a:pt x="312546" y="12493"/>
                </a:lnTo>
                <a:lnTo>
                  <a:pt x="359682" y="31147"/>
                </a:lnTo>
                <a:lnTo>
                  <a:pt x="375778" y="40884"/>
                </a:lnTo>
                <a:lnTo>
                  <a:pt x="238297" y="40884"/>
                </a:lnTo>
                <a:lnTo>
                  <a:pt x="200986" y="41235"/>
                </a:lnTo>
                <a:lnTo>
                  <a:pt x="161954" y="50370"/>
                </a:lnTo>
                <a:lnTo>
                  <a:pt x="123479" y="76891"/>
                </a:lnTo>
                <a:lnTo>
                  <a:pt x="109803" y="119148"/>
                </a:lnTo>
                <a:lnTo>
                  <a:pt x="109803" y="130830"/>
                </a:lnTo>
                <a:lnTo>
                  <a:pt x="123356" y="172964"/>
                </a:lnTo>
                <a:lnTo>
                  <a:pt x="161502" y="199147"/>
                </a:lnTo>
                <a:lnTo>
                  <a:pt x="200653" y="208163"/>
                </a:lnTo>
                <a:lnTo>
                  <a:pt x="376922" y="208510"/>
                </a:lnTo>
                <a:lnTo>
                  <a:pt x="373581" y="211759"/>
                </a:lnTo>
                <a:lnTo>
                  <a:pt x="336420" y="228952"/>
                </a:lnTo>
                <a:lnTo>
                  <a:pt x="294368" y="242751"/>
                </a:lnTo>
                <a:lnTo>
                  <a:pt x="272684" y="244476"/>
                </a:lnTo>
                <a:lnTo>
                  <a:pt x="238297" y="244722"/>
                </a:lnTo>
                <a:close/>
              </a:path>
              <a:path w="1477645" h="527685">
                <a:moveTo>
                  <a:pt x="376922" y="208510"/>
                </a:moveTo>
                <a:lnTo>
                  <a:pt x="238297" y="208510"/>
                </a:lnTo>
                <a:lnTo>
                  <a:pt x="275942" y="208163"/>
                </a:lnTo>
                <a:lnTo>
                  <a:pt x="298529" y="205736"/>
                </a:lnTo>
                <a:lnTo>
                  <a:pt x="334668" y="186316"/>
                </a:lnTo>
                <a:lnTo>
                  <a:pt x="366289" y="150423"/>
                </a:lnTo>
                <a:lnTo>
                  <a:pt x="366791" y="130830"/>
                </a:lnTo>
                <a:lnTo>
                  <a:pt x="366791" y="119148"/>
                </a:lnTo>
                <a:lnTo>
                  <a:pt x="353239" y="76891"/>
                </a:lnTo>
                <a:lnTo>
                  <a:pt x="315093" y="50370"/>
                </a:lnTo>
                <a:lnTo>
                  <a:pt x="275942" y="41235"/>
                </a:lnTo>
                <a:lnTo>
                  <a:pt x="238297" y="40884"/>
                </a:lnTo>
                <a:lnTo>
                  <a:pt x="375778" y="40884"/>
                </a:lnTo>
                <a:lnTo>
                  <a:pt x="406553" y="80308"/>
                </a:lnTo>
                <a:lnTo>
                  <a:pt x="414597" y="119148"/>
                </a:lnTo>
                <a:lnTo>
                  <a:pt x="414597" y="130830"/>
                </a:lnTo>
                <a:lnTo>
                  <a:pt x="414383" y="144998"/>
                </a:lnTo>
                <a:lnTo>
                  <a:pt x="412275" y="158025"/>
                </a:lnTo>
                <a:lnTo>
                  <a:pt x="406553" y="169793"/>
                </a:lnTo>
                <a:lnTo>
                  <a:pt x="395410" y="186024"/>
                </a:lnTo>
                <a:lnTo>
                  <a:pt x="383647" y="201971"/>
                </a:lnTo>
                <a:lnTo>
                  <a:pt x="376922" y="208510"/>
                </a:lnTo>
                <a:close/>
              </a:path>
              <a:path w="1477645" h="527685">
                <a:moveTo>
                  <a:pt x="476595" y="337004"/>
                </a:moveTo>
                <a:lnTo>
                  <a:pt x="0" y="337004"/>
                </a:lnTo>
                <a:lnTo>
                  <a:pt x="0" y="299624"/>
                </a:lnTo>
                <a:lnTo>
                  <a:pt x="476595" y="299624"/>
                </a:lnTo>
                <a:lnTo>
                  <a:pt x="476595" y="337004"/>
                </a:lnTo>
                <a:close/>
              </a:path>
              <a:path w="1477645" h="527685">
                <a:moveTo>
                  <a:pt x="260492" y="527409"/>
                </a:moveTo>
                <a:lnTo>
                  <a:pt x="216103" y="527409"/>
                </a:lnTo>
                <a:lnTo>
                  <a:pt x="216103" y="337004"/>
                </a:lnTo>
                <a:lnTo>
                  <a:pt x="260492" y="337004"/>
                </a:lnTo>
                <a:lnTo>
                  <a:pt x="260492" y="527409"/>
                </a:lnTo>
                <a:close/>
              </a:path>
              <a:path w="1477645" h="527685">
                <a:moveTo>
                  <a:pt x="955527" y="506967"/>
                </a:moveTo>
                <a:lnTo>
                  <a:pt x="911139" y="506967"/>
                </a:lnTo>
                <a:lnTo>
                  <a:pt x="911139" y="0"/>
                </a:lnTo>
                <a:lnTo>
                  <a:pt x="955527" y="0"/>
                </a:lnTo>
                <a:lnTo>
                  <a:pt x="955527" y="506967"/>
                </a:lnTo>
                <a:close/>
              </a:path>
              <a:path w="1477645" h="527685">
                <a:moveTo>
                  <a:pt x="620275" y="382561"/>
                </a:moveTo>
                <a:lnTo>
                  <a:pt x="557196" y="382561"/>
                </a:lnTo>
                <a:lnTo>
                  <a:pt x="557196" y="186900"/>
                </a:lnTo>
                <a:lnTo>
                  <a:pt x="741176" y="186900"/>
                </a:lnTo>
                <a:lnTo>
                  <a:pt x="741176" y="75928"/>
                </a:lnTo>
                <a:lnTo>
                  <a:pt x="554860" y="75928"/>
                </a:lnTo>
                <a:lnTo>
                  <a:pt x="554860" y="38548"/>
                </a:lnTo>
                <a:lnTo>
                  <a:pt x="785565" y="38548"/>
                </a:lnTo>
                <a:lnTo>
                  <a:pt x="785565" y="223696"/>
                </a:lnTo>
                <a:lnTo>
                  <a:pt x="601001" y="223696"/>
                </a:lnTo>
                <a:lnTo>
                  <a:pt x="601001" y="346349"/>
                </a:lnTo>
                <a:lnTo>
                  <a:pt x="847332" y="346349"/>
                </a:lnTo>
                <a:lnTo>
                  <a:pt x="850396" y="365039"/>
                </a:lnTo>
                <a:lnTo>
                  <a:pt x="795877" y="375169"/>
                </a:lnTo>
                <a:lnTo>
                  <a:pt x="753733" y="380371"/>
                </a:lnTo>
                <a:lnTo>
                  <a:pt x="702391" y="382287"/>
                </a:lnTo>
                <a:lnTo>
                  <a:pt x="620275" y="382561"/>
                </a:lnTo>
                <a:close/>
              </a:path>
              <a:path w="1477645" h="527685">
                <a:moveTo>
                  <a:pt x="847332" y="346349"/>
                </a:moveTo>
                <a:lnTo>
                  <a:pt x="619691" y="346349"/>
                </a:lnTo>
                <a:lnTo>
                  <a:pt x="697782" y="346084"/>
                </a:lnTo>
                <a:lnTo>
                  <a:pt x="747236" y="344232"/>
                </a:lnTo>
                <a:lnTo>
                  <a:pt x="789133" y="339203"/>
                </a:lnTo>
                <a:lnTo>
                  <a:pt x="844555" y="329411"/>
                </a:lnTo>
                <a:lnTo>
                  <a:pt x="847332" y="346349"/>
                </a:lnTo>
                <a:close/>
              </a:path>
              <a:path w="1477645" h="527685">
                <a:moveTo>
                  <a:pt x="1477096" y="506967"/>
                </a:moveTo>
                <a:lnTo>
                  <a:pt x="1433291" y="506967"/>
                </a:lnTo>
                <a:lnTo>
                  <a:pt x="1433291" y="0"/>
                </a:lnTo>
                <a:lnTo>
                  <a:pt x="1477096" y="0"/>
                </a:lnTo>
                <a:lnTo>
                  <a:pt x="1477096" y="506967"/>
                </a:lnTo>
                <a:close/>
              </a:path>
              <a:path w="1477645" h="527685">
                <a:moveTo>
                  <a:pt x="1207843" y="272757"/>
                </a:moveTo>
                <a:lnTo>
                  <a:pt x="1169149" y="270895"/>
                </a:lnTo>
                <a:lnTo>
                  <a:pt x="1118070" y="248824"/>
                </a:lnTo>
                <a:lnTo>
                  <a:pt x="1086942" y="215519"/>
                </a:lnTo>
                <a:lnTo>
                  <a:pt x="1069119" y="173220"/>
                </a:lnTo>
                <a:lnTo>
                  <a:pt x="1068928" y="144847"/>
                </a:lnTo>
                <a:lnTo>
                  <a:pt x="1069119" y="130487"/>
                </a:lnTo>
                <a:lnTo>
                  <a:pt x="1086942" y="87901"/>
                </a:lnTo>
                <a:lnTo>
                  <a:pt x="1118070" y="54308"/>
                </a:lnTo>
                <a:lnTo>
                  <a:pt x="1155441" y="36654"/>
                </a:lnTo>
                <a:lnTo>
                  <a:pt x="1207843" y="30371"/>
                </a:lnTo>
                <a:lnTo>
                  <a:pt x="1231297" y="30604"/>
                </a:lnTo>
                <a:lnTo>
                  <a:pt x="1279099" y="45264"/>
                </a:lnTo>
                <a:lnTo>
                  <a:pt x="1313269" y="66583"/>
                </a:lnTo>
                <a:lnTo>
                  <a:pt x="1207843" y="66583"/>
                </a:lnTo>
                <a:lnTo>
                  <a:pt x="1183805" y="66920"/>
                </a:lnTo>
                <a:lnTo>
                  <a:pt x="1141260" y="88193"/>
                </a:lnTo>
                <a:lnTo>
                  <a:pt x="1115962" y="124250"/>
                </a:lnTo>
                <a:lnTo>
                  <a:pt x="1115561" y="144847"/>
                </a:lnTo>
                <a:lnTo>
                  <a:pt x="1115561" y="158865"/>
                </a:lnTo>
                <a:lnTo>
                  <a:pt x="1126402" y="202478"/>
                </a:lnTo>
                <a:lnTo>
                  <a:pt x="1156755" y="228012"/>
                </a:lnTo>
                <a:lnTo>
                  <a:pt x="1207843" y="237129"/>
                </a:lnTo>
                <a:lnTo>
                  <a:pt x="1312813" y="237129"/>
                </a:lnTo>
                <a:lnTo>
                  <a:pt x="1308959" y="241400"/>
                </a:lnTo>
                <a:lnTo>
                  <a:pt x="1260244" y="266474"/>
                </a:lnTo>
                <a:lnTo>
                  <a:pt x="1231297" y="272524"/>
                </a:lnTo>
                <a:lnTo>
                  <a:pt x="1207843" y="272757"/>
                </a:lnTo>
                <a:close/>
              </a:path>
              <a:path w="1477645" h="527685">
                <a:moveTo>
                  <a:pt x="1312813" y="237129"/>
                </a:moveTo>
                <a:lnTo>
                  <a:pt x="1207843" y="237129"/>
                </a:lnTo>
                <a:lnTo>
                  <a:pt x="1231881" y="236792"/>
                </a:lnTo>
                <a:lnTo>
                  <a:pt x="1246829" y="234428"/>
                </a:lnTo>
                <a:lnTo>
                  <a:pt x="1289283" y="202478"/>
                </a:lnTo>
                <a:lnTo>
                  <a:pt x="1300125" y="158865"/>
                </a:lnTo>
                <a:lnTo>
                  <a:pt x="1300125" y="144847"/>
                </a:lnTo>
                <a:lnTo>
                  <a:pt x="1289283" y="101234"/>
                </a:lnTo>
                <a:lnTo>
                  <a:pt x="1258930" y="75700"/>
                </a:lnTo>
                <a:lnTo>
                  <a:pt x="1207843" y="66583"/>
                </a:lnTo>
                <a:lnTo>
                  <a:pt x="1313269" y="66583"/>
                </a:lnTo>
                <a:lnTo>
                  <a:pt x="1339211" y="104506"/>
                </a:lnTo>
                <a:lnTo>
                  <a:pt x="1346757" y="144847"/>
                </a:lnTo>
                <a:lnTo>
                  <a:pt x="1346757" y="158865"/>
                </a:lnTo>
                <a:lnTo>
                  <a:pt x="1339211" y="199083"/>
                </a:lnTo>
                <a:lnTo>
                  <a:pt x="1317784" y="231622"/>
                </a:lnTo>
                <a:lnTo>
                  <a:pt x="1312813" y="237129"/>
                </a:lnTo>
                <a:close/>
              </a:path>
              <a:path w="1477645" h="527685">
                <a:moveTo>
                  <a:pt x="1048393" y="400667"/>
                </a:moveTo>
                <a:lnTo>
                  <a:pt x="1044305" y="362703"/>
                </a:lnTo>
                <a:lnTo>
                  <a:pt x="1103149" y="362630"/>
                </a:lnTo>
                <a:lnTo>
                  <a:pt x="1142720" y="362119"/>
                </a:lnTo>
                <a:lnTo>
                  <a:pt x="1180976" y="360732"/>
                </a:lnTo>
                <a:lnTo>
                  <a:pt x="1290232" y="355174"/>
                </a:lnTo>
                <a:lnTo>
                  <a:pt x="1353822" y="349242"/>
                </a:lnTo>
                <a:lnTo>
                  <a:pt x="1392407" y="343429"/>
                </a:lnTo>
                <a:lnTo>
                  <a:pt x="1397079" y="379057"/>
                </a:lnTo>
                <a:lnTo>
                  <a:pt x="1357477" y="385221"/>
                </a:lnTo>
                <a:lnTo>
                  <a:pt x="1293057" y="391746"/>
                </a:lnTo>
                <a:lnTo>
                  <a:pt x="1183463" y="398326"/>
                </a:lnTo>
                <a:lnTo>
                  <a:pt x="1145312" y="399973"/>
                </a:lnTo>
                <a:lnTo>
                  <a:pt x="1106229" y="400580"/>
                </a:lnTo>
                <a:lnTo>
                  <a:pt x="1048393" y="400667"/>
                </a:lnTo>
                <a:close/>
              </a:path>
            </a:pathLst>
          </a:custGeom>
          <a:solidFill>
            <a:srgbClr val="4033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632399" y="1223919"/>
            <a:ext cx="2009775" cy="542925"/>
          </a:xfrm>
          <a:custGeom>
            <a:avLst/>
            <a:gdLst/>
            <a:ahLst/>
            <a:cxnLst/>
            <a:rect l="l" t="t" r="r" b="b"/>
            <a:pathLst>
              <a:path w="2009775" h="542925">
                <a:moveTo>
                  <a:pt x="458489" y="143679"/>
                </a:moveTo>
                <a:lnTo>
                  <a:pt x="391906" y="143679"/>
                </a:lnTo>
                <a:lnTo>
                  <a:pt x="391906" y="0"/>
                </a:lnTo>
                <a:lnTo>
                  <a:pt x="458489" y="0"/>
                </a:lnTo>
                <a:lnTo>
                  <a:pt x="458489" y="143679"/>
                </a:lnTo>
                <a:close/>
              </a:path>
              <a:path w="2009775" h="542925">
                <a:moveTo>
                  <a:pt x="345765" y="328827"/>
                </a:moveTo>
                <a:lnTo>
                  <a:pt x="279766" y="328827"/>
                </a:lnTo>
                <a:lnTo>
                  <a:pt x="279766" y="7592"/>
                </a:lnTo>
                <a:lnTo>
                  <a:pt x="345765" y="7592"/>
                </a:lnTo>
                <a:lnTo>
                  <a:pt x="345765" y="143679"/>
                </a:lnTo>
                <a:lnTo>
                  <a:pt x="458489" y="143679"/>
                </a:lnTo>
                <a:lnTo>
                  <a:pt x="458489" y="200333"/>
                </a:lnTo>
                <a:lnTo>
                  <a:pt x="345765" y="200333"/>
                </a:lnTo>
                <a:lnTo>
                  <a:pt x="345765" y="328827"/>
                </a:lnTo>
                <a:close/>
              </a:path>
              <a:path w="2009775" h="542925">
                <a:moveTo>
                  <a:pt x="458489" y="332916"/>
                </a:moveTo>
                <a:lnTo>
                  <a:pt x="391906" y="332916"/>
                </a:lnTo>
                <a:lnTo>
                  <a:pt x="391906" y="200333"/>
                </a:lnTo>
                <a:lnTo>
                  <a:pt x="458489" y="200333"/>
                </a:lnTo>
                <a:lnTo>
                  <a:pt x="458489" y="332916"/>
                </a:lnTo>
                <a:close/>
              </a:path>
              <a:path w="2009775" h="542925">
                <a:moveTo>
                  <a:pt x="212599" y="74760"/>
                </a:moveTo>
                <a:lnTo>
                  <a:pt x="51981" y="74760"/>
                </a:lnTo>
                <a:lnTo>
                  <a:pt x="51981" y="18105"/>
                </a:lnTo>
                <a:lnTo>
                  <a:pt x="212599" y="18105"/>
                </a:lnTo>
                <a:lnTo>
                  <a:pt x="212599" y="74760"/>
                </a:lnTo>
                <a:close/>
              </a:path>
              <a:path w="2009775" h="542925">
                <a:moveTo>
                  <a:pt x="259324" y="167626"/>
                </a:moveTo>
                <a:lnTo>
                  <a:pt x="0" y="167626"/>
                </a:lnTo>
                <a:lnTo>
                  <a:pt x="0" y="112724"/>
                </a:lnTo>
                <a:lnTo>
                  <a:pt x="259324" y="112724"/>
                </a:lnTo>
                <a:lnTo>
                  <a:pt x="259324" y="167626"/>
                </a:lnTo>
                <a:close/>
              </a:path>
              <a:path w="2009775" h="542925">
                <a:moveTo>
                  <a:pt x="133166" y="330579"/>
                </a:moveTo>
                <a:lnTo>
                  <a:pt x="90949" y="325528"/>
                </a:lnTo>
                <a:lnTo>
                  <a:pt x="52200" y="305501"/>
                </a:lnTo>
                <a:lnTo>
                  <a:pt x="28692" y="273058"/>
                </a:lnTo>
                <a:lnTo>
                  <a:pt x="22778" y="239466"/>
                </a:lnTo>
                <a:lnTo>
                  <a:pt x="23344" y="211458"/>
                </a:lnTo>
                <a:lnTo>
                  <a:pt x="27304" y="195004"/>
                </a:lnTo>
                <a:lnTo>
                  <a:pt x="38055" y="183697"/>
                </a:lnTo>
                <a:lnTo>
                  <a:pt x="58990" y="171130"/>
                </a:lnTo>
                <a:lnTo>
                  <a:pt x="58990" y="167626"/>
                </a:lnTo>
                <a:lnTo>
                  <a:pt x="207926" y="167626"/>
                </a:lnTo>
                <a:lnTo>
                  <a:pt x="207926" y="171714"/>
                </a:lnTo>
                <a:lnTo>
                  <a:pt x="212716" y="174634"/>
                </a:lnTo>
                <a:lnTo>
                  <a:pt x="133166" y="174634"/>
                </a:lnTo>
                <a:lnTo>
                  <a:pt x="120805" y="174817"/>
                </a:lnTo>
                <a:lnTo>
                  <a:pt x="87500" y="199238"/>
                </a:lnTo>
                <a:lnTo>
                  <a:pt x="85857" y="230121"/>
                </a:lnTo>
                <a:lnTo>
                  <a:pt x="86062" y="242454"/>
                </a:lnTo>
                <a:lnTo>
                  <a:pt x="113125" y="272502"/>
                </a:lnTo>
                <a:lnTo>
                  <a:pt x="133166" y="273925"/>
                </a:lnTo>
                <a:lnTo>
                  <a:pt x="237080" y="273925"/>
                </a:lnTo>
                <a:lnTo>
                  <a:pt x="229536" y="285607"/>
                </a:lnTo>
                <a:lnTo>
                  <a:pt x="190404" y="318606"/>
                </a:lnTo>
                <a:lnTo>
                  <a:pt x="152130" y="330392"/>
                </a:lnTo>
                <a:lnTo>
                  <a:pt x="133166" y="330579"/>
                </a:lnTo>
                <a:close/>
              </a:path>
              <a:path w="2009775" h="542925">
                <a:moveTo>
                  <a:pt x="237080" y="273925"/>
                </a:moveTo>
                <a:lnTo>
                  <a:pt x="133166" y="273925"/>
                </a:lnTo>
                <a:lnTo>
                  <a:pt x="145532" y="273747"/>
                </a:lnTo>
                <a:lnTo>
                  <a:pt x="153243" y="272502"/>
                </a:lnTo>
                <a:lnTo>
                  <a:pt x="180849" y="242454"/>
                </a:lnTo>
                <a:lnTo>
                  <a:pt x="181059" y="230121"/>
                </a:lnTo>
                <a:lnTo>
                  <a:pt x="181059" y="219607"/>
                </a:lnTo>
                <a:lnTo>
                  <a:pt x="159531" y="179563"/>
                </a:lnTo>
                <a:lnTo>
                  <a:pt x="133166" y="174634"/>
                </a:lnTo>
                <a:lnTo>
                  <a:pt x="212716" y="174634"/>
                </a:lnTo>
                <a:lnTo>
                  <a:pt x="228523" y="184272"/>
                </a:lnTo>
                <a:lnTo>
                  <a:pt x="239100" y="195515"/>
                </a:lnTo>
                <a:lnTo>
                  <a:pt x="242997" y="211796"/>
                </a:lnTo>
                <a:lnTo>
                  <a:pt x="243554" y="239466"/>
                </a:lnTo>
                <a:lnTo>
                  <a:pt x="243335" y="254314"/>
                </a:lnTo>
                <a:lnTo>
                  <a:pt x="241802" y="264069"/>
                </a:lnTo>
                <a:lnTo>
                  <a:pt x="237640" y="273058"/>
                </a:lnTo>
                <a:lnTo>
                  <a:pt x="237080" y="273925"/>
                </a:lnTo>
                <a:close/>
              </a:path>
              <a:path w="2009775" h="542925">
                <a:moveTo>
                  <a:pt x="458489" y="542594"/>
                </a:moveTo>
                <a:lnTo>
                  <a:pt x="390154" y="542594"/>
                </a:lnTo>
                <a:lnTo>
                  <a:pt x="390154" y="417021"/>
                </a:lnTo>
                <a:lnTo>
                  <a:pt x="105131" y="417021"/>
                </a:lnTo>
                <a:lnTo>
                  <a:pt x="105131" y="359199"/>
                </a:lnTo>
                <a:lnTo>
                  <a:pt x="458489" y="359199"/>
                </a:lnTo>
                <a:lnTo>
                  <a:pt x="458489" y="542594"/>
                </a:lnTo>
                <a:close/>
              </a:path>
              <a:path w="2009775" h="542925">
                <a:moveTo>
                  <a:pt x="968961" y="296704"/>
                </a:moveTo>
                <a:lnTo>
                  <a:pt x="898873" y="296704"/>
                </a:lnTo>
                <a:lnTo>
                  <a:pt x="898873" y="0"/>
                </a:lnTo>
                <a:lnTo>
                  <a:pt x="968961" y="0"/>
                </a:lnTo>
                <a:lnTo>
                  <a:pt x="968961" y="296704"/>
                </a:lnTo>
                <a:close/>
              </a:path>
              <a:path w="2009775" h="542925">
                <a:moveTo>
                  <a:pt x="574134" y="300208"/>
                </a:moveTo>
                <a:lnTo>
                  <a:pt x="522152" y="255235"/>
                </a:lnTo>
                <a:lnTo>
                  <a:pt x="561755" y="221784"/>
                </a:lnTo>
                <a:lnTo>
                  <a:pt x="584903" y="200078"/>
                </a:lnTo>
                <a:lnTo>
                  <a:pt x="617647" y="153900"/>
                </a:lnTo>
                <a:lnTo>
                  <a:pt x="641922" y="108088"/>
                </a:lnTo>
                <a:lnTo>
                  <a:pt x="645326" y="60158"/>
                </a:lnTo>
                <a:lnTo>
                  <a:pt x="645390" y="20442"/>
                </a:lnTo>
                <a:lnTo>
                  <a:pt x="715477" y="20442"/>
                </a:lnTo>
                <a:lnTo>
                  <a:pt x="715477" y="60158"/>
                </a:lnTo>
                <a:lnTo>
                  <a:pt x="715121" y="92966"/>
                </a:lnTo>
                <a:lnTo>
                  <a:pt x="712630" y="114549"/>
                </a:lnTo>
                <a:lnTo>
                  <a:pt x="705868" y="134489"/>
                </a:lnTo>
                <a:lnTo>
                  <a:pt x="692699" y="162369"/>
                </a:lnTo>
                <a:lnTo>
                  <a:pt x="696203" y="164705"/>
                </a:lnTo>
                <a:lnTo>
                  <a:pt x="760980" y="164705"/>
                </a:lnTo>
                <a:lnTo>
                  <a:pt x="784463" y="186316"/>
                </a:lnTo>
                <a:lnTo>
                  <a:pt x="680433" y="186316"/>
                </a:lnTo>
                <a:lnTo>
                  <a:pt x="676929" y="190404"/>
                </a:lnTo>
                <a:lnTo>
                  <a:pt x="650359" y="226543"/>
                </a:lnTo>
                <a:lnTo>
                  <a:pt x="620827" y="257170"/>
                </a:lnTo>
                <a:lnTo>
                  <a:pt x="595794" y="280898"/>
                </a:lnTo>
                <a:lnTo>
                  <a:pt x="574134" y="300208"/>
                </a:lnTo>
                <a:close/>
              </a:path>
              <a:path w="2009775" h="542925">
                <a:moveTo>
                  <a:pt x="760980" y="164705"/>
                </a:moveTo>
                <a:lnTo>
                  <a:pt x="696203" y="164705"/>
                </a:lnTo>
                <a:lnTo>
                  <a:pt x="710805" y="151856"/>
                </a:lnTo>
                <a:lnTo>
                  <a:pt x="720734" y="143679"/>
                </a:lnTo>
                <a:lnTo>
                  <a:pt x="737672" y="143679"/>
                </a:lnTo>
                <a:lnTo>
                  <a:pt x="747017" y="151856"/>
                </a:lnTo>
                <a:lnTo>
                  <a:pt x="760980" y="164705"/>
                </a:lnTo>
                <a:close/>
              </a:path>
              <a:path w="2009775" h="542925">
                <a:moveTo>
                  <a:pt x="791990" y="288527"/>
                </a:moveTo>
                <a:lnTo>
                  <a:pt x="692115" y="189820"/>
                </a:lnTo>
                <a:lnTo>
                  <a:pt x="688610" y="186316"/>
                </a:lnTo>
                <a:lnTo>
                  <a:pt x="784463" y="186316"/>
                </a:lnTo>
                <a:lnTo>
                  <a:pt x="842219" y="239466"/>
                </a:lnTo>
                <a:lnTo>
                  <a:pt x="791990" y="288527"/>
                </a:lnTo>
                <a:close/>
              </a:path>
              <a:path w="2009775" h="542925">
                <a:moveTo>
                  <a:pt x="968961" y="536170"/>
                </a:moveTo>
                <a:lnTo>
                  <a:pt x="677513" y="536170"/>
                </a:lnTo>
                <a:lnTo>
                  <a:pt x="651851" y="535476"/>
                </a:lnTo>
                <a:lnTo>
                  <a:pt x="638673" y="530621"/>
                </a:lnTo>
                <a:lnTo>
                  <a:pt x="633818" y="517443"/>
                </a:lnTo>
                <a:lnTo>
                  <a:pt x="633124" y="491781"/>
                </a:lnTo>
                <a:lnTo>
                  <a:pt x="633124" y="324155"/>
                </a:lnTo>
                <a:lnTo>
                  <a:pt x="968961" y="324155"/>
                </a:lnTo>
                <a:lnTo>
                  <a:pt x="968961" y="379641"/>
                </a:lnTo>
                <a:lnTo>
                  <a:pt x="701460" y="379641"/>
                </a:lnTo>
                <a:lnTo>
                  <a:pt x="701460" y="480684"/>
                </a:lnTo>
                <a:lnTo>
                  <a:pt x="968961" y="480684"/>
                </a:lnTo>
                <a:lnTo>
                  <a:pt x="968961" y="536170"/>
                </a:lnTo>
                <a:close/>
              </a:path>
              <a:path w="2009775" h="542925">
                <a:moveTo>
                  <a:pt x="968961" y="480684"/>
                </a:moveTo>
                <a:lnTo>
                  <a:pt x="900041" y="480684"/>
                </a:lnTo>
                <a:lnTo>
                  <a:pt x="900041" y="379641"/>
                </a:lnTo>
                <a:lnTo>
                  <a:pt x="968961" y="379641"/>
                </a:lnTo>
                <a:lnTo>
                  <a:pt x="968961" y="480684"/>
                </a:lnTo>
                <a:close/>
              </a:path>
              <a:path w="2009775" h="542925">
                <a:moveTo>
                  <a:pt x="1459574" y="515728"/>
                </a:moveTo>
                <a:lnTo>
                  <a:pt x="1390071" y="515728"/>
                </a:lnTo>
                <a:lnTo>
                  <a:pt x="1390071" y="0"/>
                </a:lnTo>
                <a:lnTo>
                  <a:pt x="1459574" y="0"/>
                </a:lnTo>
                <a:lnTo>
                  <a:pt x="1459574" y="190988"/>
                </a:lnTo>
                <a:lnTo>
                  <a:pt x="1539007" y="190988"/>
                </a:lnTo>
                <a:lnTo>
                  <a:pt x="1539007" y="248811"/>
                </a:lnTo>
                <a:lnTo>
                  <a:pt x="1459574" y="248811"/>
                </a:lnTo>
                <a:lnTo>
                  <a:pt x="1459574" y="515728"/>
                </a:lnTo>
                <a:close/>
              </a:path>
              <a:path w="2009775" h="542925">
                <a:moveTo>
                  <a:pt x="1088694" y="411180"/>
                </a:moveTo>
                <a:lnTo>
                  <a:pt x="1047225" y="358030"/>
                </a:lnTo>
                <a:lnTo>
                  <a:pt x="1091400" y="335238"/>
                </a:lnTo>
                <a:lnTo>
                  <a:pt x="1118080" y="320249"/>
                </a:lnTo>
                <a:lnTo>
                  <a:pt x="1161994" y="287067"/>
                </a:lnTo>
                <a:lnTo>
                  <a:pt x="1198498" y="254104"/>
                </a:lnTo>
                <a:lnTo>
                  <a:pt x="1217480" y="217855"/>
                </a:lnTo>
                <a:lnTo>
                  <a:pt x="1231534" y="178942"/>
                </a:lnTo>
                <a:lnTo>
                  <a:pt x="1233542" y="127325"/>
                </a:lnTo>
                <a:lnTo>
                  <a:pt x="1233542" y="99290"/>
                </a:lnTo>
                <a:lnTo>
                  <a:pt x="1064747" y="99290"/>
                </a:lnTo>
                <a:lnTo>
                  <a:pt x="1064747" y="40884"/>
                </a:lnTo>
                <a:lnTo>
                  <a:pt x="1304213" y="40884"/>
                </a:lnTo>
                <a:lnTo>
                  <a:pt x="1304213" y="127325"/>
                </a:lnTo>
                <a:lnTo>
                  <a:pt x="1303898" y="166544"/>
                </a:lnTo>
                <a:lnTo>
                  <a:pt x="1295712" y="212457"/>
                </a:lnTo>
                <a:lnTo>
                  <a:pt x="1271697" y="267802"/>
                </a:lnTo>
                <a:lnTo>
                  <a:pt x="1244885" y="302681"/>
                </a:lnTo>
                <a:lnTo>
                  <a:pt x="1190252" y="349703"/>
                </a:lnTo>
                <a:lnTo>
                  <a:pt x="1137696" y="384227"/>
                </a:lnTo>
                <a:lnTo>
                  <a:pt x="1088694" y="411180"/>
                </a:lnTo>
                <a:close/>
              </a:path>
              <a:path w="2009775" h="542925">
                <a:moveTo>
                  <a:pt x="2009178" y="515144"/>
                </a:moveTo>
                <a:lnTo>
                  <a:pt x="1939090" y="515144"/>
                </a:lnTo>
                <a:lnTo>
                  <a:pt x="1939090" y="0"/>
                </a:lnTo>
                <a:lnTo>
                  <a:pt x="2009178" y="0"/>
                </a:lnTo>
                <a:lnTo>
                  <a:pt x="2009178" y="515144"/>
                </a:lnTo>
                <a:close/>
              </a:path>
              <a:path w="2009775" h="542925">
                <a:moveTo>
                  <a:pt x="1813517" y="79432"/>
                </a:moveTo>
                <a:lnTo>
                  <a:pt x="1649395" y="79432"/>
                </a:lnTo>
                <a:lnTo>
                  <a:pt x="1649395" y="21610"/>
                </a:lnTo>
                <a:lnTo>
                  <a:pt x="1813517" y="21610"/>
                </a:lnTo>
                <a:lnTo>
                  <a:pt x="1813517" y="79432"/>
                </a:lnTo>
                <a:close/>
              </a:path>
              <a:path w="2009775" h="542925">
                <a:moveTo>
                  <a:pt x="1874843" y="178139"/>
                </a:moveTo>
                <a:lnTo>
                  <a:pt x="1588652" y="178139"/>
                </a:lnTo>
                <a:lnTo>
                  <a:pt x="1588652" y="120317"/>
                </a:lnTo>
                <a:lnTo>
                  <a:pt x="1874843" y="120317"/>
                </a:lnTo>
                <a:lnTo>
                  <a:pt x="1874843" y="178139"/>
                </a:lnTo>
                <a:close/>
              </a:path>
              <a:path w="2009775" h="542925">
                <a:moveTo>
                  <a:pt x="1619608" y="421693"/>
                </a:moveTo>
                <a:lnTo>
                  <a:pt x="1568794" y="379057"/>
                </a:lnTo>
                <a:lnTo>
                  <a:pt x="1608086" y="346262"/>
                </a:lnTo>
                <a:lnTo>
                  <a:pt x="1631252" y="324775"/>
                </a:lnTo>
                <a:lnTo>
                  <a:pt x="1665457" y="277722"/>
                </a:lnTo>
                <a:lnTo>
                  <a:pt x="1691338" y="230887"/>
                </a:lnTo>
                <a:lnTo>
                  <a:pt x="1695536" y="178139"/>
                </a:lnTo>
                <a:lnTo>
                  <a:pt x="1763871" y="178139"/>
                </a:lnTo>
                <a:lnTo>
                  <a:pt x="1763488" y="210965"/>
                </a:lnTo>
                <a:lnTo>
                  <a:pt x="1760805" y="232676"/>
                </a:lnTo>
                <a:lnTo>
                  <a:pt x="1753522" y="252963"/>
                </a:lnTo>
                <a:lnTo>
                  <a:pt x="1739341" y="281518"/>
                </a:lnTo>
                <a:lnTo>
                  <a:pt x="1742845" y="283854"/>
                </a:lnTo>
                <a:lnTo>
                  <a:pt x="1805583" y="283854"/>
                </a:lnTo>
                <a:lnTo>
                  <a:pt x="1827126" y="304881"/>
                </a:lnTo>
                <a:lnTo>
                  <a:pt x="1726491" y="304881"/>
                </a:lnTo>
                <a:lnTo>
                  <a:pt x="1723571" y="308385"/>
                </a:lnTo>
                <a:lnTo>
                  <a:pt x="1696426" y="345468"/>
                </a:lnTo>
                <a:lnTo>
                  <a:pt x="1666876" y="377136"/>
                </a:lnTo>
                <a:lnTo>
                  <a:pt x="1641606" y="401694"/>
                </a:lnTo>
                <a:lnTo>
                  <a:pt x="1619608" y="421693"/>
                </a:lnTo>
                <a:close/>
              </a:path>
              <a:path w="2009775" h="542925">
                <a:moveTo>
                  <a:pt x="1805583" y="283854"/>
                </a:moveTo>
                <a:lnTo>
                  <a:pt x="1742845" y="283854"/>
                </a:lnTo>
                <a:lnTo>
                  <a:pt x="1757447" y="272757"/>
                </a:lnTo>
                <a:lnTo>
                  <a:pt x="1765623" y="266332"/>
                </a:lnTo>
                <a:lnTo>
                  <a:pt x="1786066" y="266332"/>
                </a:lnTo>
                <a:lnTo>
                  <a:pt x="1795411" y="273925"/>
                </a:lnTo>
                <a:lnTo>
                  <a:pt x="1805583" y="283854"/>
                </a:lnTo>
                <a:close/>
              </a:path>
              <a:path w="2009775" h="542925">
                <a:moveTo>
                  <a:pt x="1842136" y="412932"/>
                </a:moveTo>
                <a:lnTo>
                  <a:pt x="1740509" y="308385"/>
                </a:lnTo>
                <a:lnTo>
                  <a:pt x="1736420" y="304881"/>
                </a:lnTo>
                <a:lnTo>
                  <a:pt x="1827126" y="304881"/>
                </a:lnTo>
                <a:lnTo>
                  <a:pt x="1892949" y="369128"/>
                </a:lnTo>
                <a:lnTo>
                  <a:pt x="1842136" y="412932"/>
                </a:lnTo>
                <a:close/>
              </a:path>
            </a:pathLst>
          </a:custGeom>
          <a:solidFill>
            <a:srgbClr val="4033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868634" y="1262467"/>
            <a:ext cx="377825" cy="422275"/>
          </a:xfrm>
          <a:custGeom>
            <a:avLst/>
            <a:gdLst/>
            <a:ahLst/>
            <a:cxnLst/>
            <a:rect l="l" t="t" r="r" b="b"/>
            <a:pathLst>
              <a:path w="377825" h="422275">
                <a:moveTo>
                  <a:pt x="134810" y="421693"/>
                </a:moveTo>
                <a:lnTo>
                  <a:pt x="91895" y="417997"/>
                </a:lnTo>
                <a:lnTo>
                  <a:pt x="52347" y="403368"/>
                </a:lnTo>
                <a:lnTo>
                  <a:pt x="18435" y="373107"/>
                </a:lnTo>
                <a:lnTo>
                  <a:pt x="986" y="331930"/>
                </a:lnTo>
                <a:lnTo>
                  <a:pt x="0" y="295536"/>
                </a:lnTo>
                <a:lnTo>
                  <a:pt x="694" y="287395"/>
                </a:lnTo>
                <a:lnTo>
                  <a:pt x="17322" y="247953"/>
                </a:lnTo>
                <a:lnTo>
                  <a:pt x="50120" y="215227"/>
                </a:lnTo>
                <a:lnTo>
                  <a:pt x="82244" y="194493"/>
                </a:lnTo>
                <a:lnTo>
                  <a:pt x="71562" y="182296"/>
                </a:lnTo>
                <a:lnTo>
                  <a:pt x="50385" y="149762"/>
                </a:lnTo>
                <a:lnTo>
                  <a:pt x="36901" y="114125"/>
                </a:lnTo>
                <a:lnTo>
                  <a:pt x="36750" y="91697"/>
                </a:lnTo>
                <a:lnTo>
                  <a:pt x="36857" y="85410"/>
                </a:lnTo>
                <a:lnTo>
                  <a:pt x="49833" y="49357"/>
                </a:lnTo>
                <a:lnTo>
                  <a:pt x="77804" y="20734"/>
                </a:lnTo>
                <a:lnTo>
                  <a:pt x="118520" y="3203"/>
                </a:lnTo>
                <a:lnTo>
                  <a:pt x="154084" y="0"/>
                </a:lnTo>
                <a:lnTo>
                  <a:pt x="168247" y="100"/>
                </a:lnTo>
                <a:lnTo>
                  <a:pt x="210523" y="10321"/>
                </a:lnTo>
                <a:lnTo>
                  <a:pt x="242551" y="31548"/>
                </a:lnTo>
                <a:lnTo>
                  <a:pt x="259429" y="57822"/>
                </a:lnTo>
                <a:lnTo>
                  <a:pt x="151747" y="57822"/>
                </a:lnTo>
                <a:lnTo>
                  <a:pt x="140751" y="57991"/>
                </a:lnTo>
                <a:lnTo>
                  <a:pt x="108718" y="86902"/>
                </a:lnTo>
                <a:lnTo>
                  <a:pt x="108632" y="91697"/>
                </a:lnTo>
                <a:lnTo>
                  <a:pt x="108659" y="109598"/>
                </a:lnTo>
                <a:lnTo>
                  <a:pt x="133015" y="149812"/>
                </a:lnTo>
                <a:lnTo>
                  <a:pt x="143571" y="161785"/>
                </a:lnTo>
                <a:lnTo>
                  <a:pt x="235537" y="161785"/>
                </a:lnTo>
                <a:lnTo>
                  <a:pt x="233535" y="164012"/>
                </a:lnTo>
                <a:lnTo>
                  <a:pt x="198180" y="191974"/>
                </a:lnTo>
                <a:lnTo>
                  <a:pt x="180951" y="202085"/>
                </a:lnTo>
                <a:lnTo>
                  <a:pt x="211180" y="234793"/>
                </a:lnTo>
                <a:lnTo>
                  <a:pt x="119624" y="234793"/>
                </a:lnTo>
                <a:lnTo>
                  <a:pt x="107628" y="242098"/>
                </a:lnTo>
                <a:lnTo>
                  <a:pt x="77827" y="275422"/>
                </a:lnTo>
                <a:lnTo>
                  <a:pt x="76520" y="308385"/>
                </a:lnTo>
                <a:lnTo>
                  <a:pt x="76677" y="317064"/>
                </a:lnTo>
                <a:lnTo>
                  <a:pt x="104575" y="352546"/>
                </a:lnTo>
                <a:lnTo>
                  <a:pt x="144739" y="359199"/>
                </a:lnTo>
                <a:lnTo>
                  <a:pt x="326390" y="359199"/>
                </a:lnTo>
                <a:lnTo>
                  <a:pt x="343160" y="377305"/>
                </a:lnTo>
                <a:lnTo>
                  <a:pt x="252206" y="377305"/>
                </a:lnTo>
                <a:lnTo>
                  <a:pt x="243445" y="384897"/>
                </a:lnTo>
                <a:lnTo>
                  <a:pt x="225709" y="397441"/>
                </a:lnTo>
                <a:lnTo>
                  <a:pt x="185340" y="415141"/>
                </a:lnTo>
                <a:lnTo>
                  <a:pt x="147919" y="421629"/>
                </a:lnTo>
                <a:lnTo>
                  <a:pt x="134810" y="421693"/>
                </a:lnTo>
                <a:close/>
              </a:path>
              <a:path w="377825" h="422275">
                <a:moveTo>
                  <a:pt x="235537" y="161785"/>
                </a:moveTo>
                <a:lnTo>
                  <a:pt x="143571" y="161785"/>
                </a:lnTo>
                <a:lnTo>
                  <a:pt x="156625" y="153791"/>
                </a:lnTo>
                <a:lnTo>
                  <a:pt x="164779" y="148206"/>
                </a:lnTo>
                <a:lnTo>
                  <a:pt x="192595" y="118564"/>
                </a:lnTo>
                <a:lnTo>
                  <a:pt x="194300" y="91697"/>
                </a:lnTo>
                <a:lnTo>
                  <a:pt x="194188" y="85410"/>
                </a:lnTo>
                <a:lnTo>
                  <a:pt x="162074" y="57977"/>
                </a:lnTo>
                <a:lnTo>
                  <a:pt x="151747" y="57822"/>
                </a:lnTo>
                <a:lnTo>
                  <a:pt x="259429" y="57822"/>
                </a:lnTo>
                <a:lnTo>
                  <a:pt x="262067" y="63279"/>
                </a:lnTo>
                <a:lnTo>
                  <a:pt x="264581" y="70671"/>
                </a:lnTo>
                <a:lnTo>
                  <a:pt x="265508" y="78939"/>
                </a:lnTo>
                <a:lnTo>
                  <a:pt x="265590" y="86902"/>
                </a:lnTo>
                <a:lnTo>
                  <a:pt x="265535" y="103091"/>
                </a:lnTo>
                <a:lnTo>
                  <a:pt x="251586" y="142730"/>
                </a:lnTo>
                <a:lnTo>
                  <a:pt x="240525" y="156236"/>
                </a:lnTo>
                <a:lnTo>
                  <a:pt x="235537" y="161785"/>
                </a:lnTo>
                <a:close/>
              </a:path>
              <a:path w="377825" h="422275">
                <a:moveTo>
                  <a:pt x="318557" y="279182"/>
                </a:moveTo>
                <a:lnTo>
                  <a:pt x="252206" y="279182"/>
                </a:lnTo>
                <a:lnTo>
                  <a:pt x="257002" y="267355"/>
                </a:lnTo>
                <a:lnTo>
                  <a:pt x="259909" y="259032"/>
                </a:lnTo>
                <a:lnTo>
                  <a:pt x="268743" y="214935"/>
                </a:lnTo>
                <a:lnTo>
                  <a:pt x="270312" y="192740"/>
                </a:lnTo>
                <a:lnTo>
                  <a:pt x="362010" y="192740"/>
                </a:lnTo>
                <a:lnTo>
                  <a:pt x="362010" y="255235"/>
                </a:lnTo>
                <a:lnTo>
                  <a:pt x="324046" y="255235"/>
                </a:lnTo>
                <a:lnTo>
                  <a:pt x="318698" y="278707"/>
                </a:lnTo>
                <a:lnTo>
                  <a:pt x="318557" y="279182"/>
                </a:lnTo>
                <a:close/>
              </a:path>
              <a:path w="377825" h="422275">
                <a:moveTo>
                  <a:pt x="326390" y="359199"/>
                </a:moveTo>
                <a:lnTo>
                  <a:pt x="144739" y="359199"/>
                </a:lnTo>
                <a:lnTo>
                  <a:pt x="157159" y="359098"/>
                </a:lnTo>
                <a:lnTo>
                  <a:pt x="165254" y="358395"/>
                </a:lnTo>
                <a:lnTo>
                  <a:pt x="204797" y="341768"/>
                </a:lnTo>
                <a:lnTo>
                  <a:pt x="212490" y="335252"/>
                </a:lnTo>
                <a:lnTo>
                  <a:pt x="119624" y="234793"/>
                </a:lnTo>
                <a:lnTo>
                  <a:pt x="211180" y="234793"/>
                </a:lnTo>
                <a:lnTo>
                  <a:pt x="252206" y="279182"/>
                </a:lnTo>
                <a:lnTo>
                  <a:pt x="318557" y="279182"/>
                </a:lnTo>
                <a:lnTo>
                  <a:pt x="314117" y="294075"/>
                </a:lnTo>
                <a:lnTo>
                  <a:pt x="307784" y="308129"/>
                </a:lnTo>
                <a:lnTo>
                  <a:pt x="297179" y="327659"/>
                </a:lnTo>
                <a:lnTo>
                  <a:pt x="326390" y="359199"/>
                </a:lnTo>
                <a:close/>
              </a:path>
              <a:path w="377825" h="422275">
                <a:moveTo>
                  <a:pt x="377780" y="414685"/>
                </a:moveTo>
                <a:lnTo>
                  <a:pt x="286082" y="414685"/>
                </a:lnTo>
                <a:lnTo>
                  <a:pt x="252206" y="377305"/>
                </a:lnTo>
                <a:lnTo>
                  <a:pt x="343160" y="377305"/>
                </a:lnTo>
                <a:lnTo>
                  <a:pt x="377780" y="414685"/>
                </a:lnTo>
                <a:close/>
              </a:path>
            </a:pathLst>
          </a:custGeom>
          <a:solidFill>
            <a:srgbClr val="4033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397623" y="1223919"/>
            <a:ext cx="2056764" cy="536575"/>
          </a:xfrm>
          <a:custGeom>
            <a:avLst/>
            <a:gdLst/>
            <a:ahLst/>
            <a:cxnLst/>
            <a:rect l="l" t="t" r="r" b="b"/>
            <a:pathLst>
              <a:path w="2056765" h="536575">
                <a:moveTo>
                  <a:pt x="428118" y="515728"/>
                </a:moveTo>
                <a:lnTo>
                  <a:pt x="358614" y="515728"/>
                </a:lnTo>
                <a:lnTo>
                  <a:pt x="358614" y="0"/>
                </a:lnTo>
                <a:lnTo>
                  <a:pt x="428118" y="0"/>
                </a:lnTo>
                <a:lnTo>
                  <a:pt x="428118" y="190988"/>
                </a:lnTo>
                <a:lnTo>
                  <a:pt x="507551" y="190988"/>
                </a:lnTo>
                <a:lnTo>
                  <a:pt x="507551" y="248811"/>
                </a:lnTo>
                <a:lnTo>
                  <a:pt x="428118" y="248811"/>
                </a:lnTo>
                <a:lnTo>
                  <a:pt x="428118" y="515728"/>
                </a:lnTo>
                <a:close/>
              </a:path>
              <a:path w="2056765" h="536575">
                <a:moveTo>
                  <a:pt x="53733" y="405340"/>
                </a:moveTo>
                <a:lnTo>
                  <a:pt x="0" y="360367"/>
                </a:lnTo>
                <a:lnTo>
                  <a:pt x="27090" y="330356"/>
                </a:lnTo>
                <a:lnTo>
                  <a:pt x="43695" y="310831"/>
                </a:lnTo>
                <a:lnTo>
                  <a:pt x="72715" y="268961"/>
                </a:lnTo>
                <a:lnTo>
                  <a:pt x="97538" y="228332"/>
                </a:lnTo>
                <a:lnTo>
                  <a:pt x="111848" y="187484"/>
                </a:lnTo>
                <a:lnTo>
                  <a:pt x="122835" y="145504"/>
                </a:lnTo>
                <a:lnTo>
                  <a:pt x="124405" y="96954"/>
                </a:lnTo>
                <a:lnTo>
                  <a:pt x="124405" y="33875"/>
                </a:lnTo>
                <a:lnTo>
                  <a:pt x="194493" y="33875"/>
                </a:lnTo>
                <a:lnTo>
                  <a:pt x="194488" y="96954"/>
                </a:lnTo>
                <a:lnTo>
                  <a:pt x="194137" y="138194"/>
                </a:lnTo>
                <a:lnTo>
                  <a:pt x="184883" y="192056"/>
                </a:lnTo>
                <a:lnTo>
                  <a:pt x="171714" y="228952"/>
                </a:lnTo>
                <a:lnTo>
                  <a:pt x="174634" y="231289"/>
                </a:lnTo>
                <a:lnTo>
                  <a:pt x="230417" y="231289"/>
                </a:lnTo>
                <a:lnTo>
                  <a:pt x="250131" y="256987"/>
                </a:lnTo>
                <a:lnTo>
                  <a:pt x="160033" y="256987"/>
                </a:lnTo>
                <a:lnTo>
                  <a:pt x="157113" y="260492"/>
                </a:lnTo>
                <a:lnTo>
                  <a:pt x="131240" y="306158"/>
                </a:lnTo>
                <a:lnTo>
                  <a:pt x="102028" y="345875"/>
                </a:lnTo>
                <a:lnTo>
                  <a:pt x="76402" y="378144"/>
                </a:lnTo>
                <a:lnTo>
                  <a:pt x="53733" y="405340"/>
                </a:lnTo>
                <a:close/>
              </a:path>
              <a:path w="2056765" h="536575">
                <a:moveTo>
                  <a:pt x="230417" y="231289"/>
                </a:moveTo>
                <a:lnTo>
                  <a:pt x="174634" y="231289"/>
                </a:lnTo>
                <a:lnTo>
                  <a:pt x="187484" y="220776"/>
                </a:lnTo>
                <a:lnTo>
                  <a:pt x="196245" y="213767"/>
                </a:lnTo>
                <a:lnTo>
                  <a:pt x="216103" y="213767"/>
                </a:lnTo>
                <a:lnTo>
                  <a:pt x="223696" y="222528"/>
                </a:lnTo>
                <a:lnTo>
                  <a:pt x="230417" y="231289"/>
                </a:lnTo>
                <a:close/>
              </a:path>
              <a:path w="2056765" h="536575">
                <a:moveTo>
                  <a:pt x="268085" y="396579"/>
                </a:moveTo>
                <a:lnTo>
                  <a:pt x="168210" y="260492"/>
                </a:lnTo>
                <a:lnTo>
                  <a:pt x="166458" y="256987"/>
                </a:lnTo>
                <a:lnTo>
                  <a:pt x="250131" y="256987"/>
                </a:lnTo>
                <a:lnTo>
                  <a:pt x="321818" y="350438"/>
                </a:lnTo>
                <a:lnTo>
                  <a:pt x="268085" y="396579"/>
                </a:lnTo>
                <a:close/>
              </a:path>
              <a:path w="2056765" h="536575">
                <a:moveTo>
                  <a:pt x="979474" y="116228"/>
                </a:moveTo>
                <a:lnTo>
                  <a:pt x="909970" y="116228"/>
                </a:lnTo>
                <a:lnTo>
                  <a:pt x="909970" y="0"/>
                </a:lnTo>
                <a:lnTo>
                  <a:pt x="979474" y="0"/>
                </a:lnTo>
                <a:lnTo>
                  <a:pt x="979474" y="116228"/>
                </a:lnTo>
                <a:close/>
              </a:path>
              <a:path w="2056765" h="536575">
                <a:moveTo>
                  <a:pt x="684522" y="275677"/>
                </a:moveTo>
                <a:lnTo>
                  <a:pt x="644806" y="273706"/>
                </a:lnTo>
                <a:lnTo>
                  <a:pt x="593591" y="250330"/>
                </a:lnTo>
                <a:lnTo>
                  <a:pt x="563037" y="214643"/>
                </a:lnTo>
                <a:lnTo>
                  <a:pt x="545789" y="169346"/>
                </a:lnTo>
                <a:lnTo>
                  <a:pt x="545515" y="146599"/>
                </a:lnTo>
                <a:lnTo>
                  <a:pt x="545789" y="123520"/>
                </a:lnTo>
                <a:lnTo>
                  <a:pt x="563037" y="78264"/>
                </a:lnTo>
                <a:lnTo>
                  <a:pt x="593591" y="42864"/>
                </a:lnTo>
                <a:lnTo>
                  <a:pt x="630971" y="24174"/>
                </a:lnTo>
                <a:lnTo>
                  <a:pt x="684522" y="17521"/>
                </a:lnTo>
                <a:lnTo>
                  <a:pt x="715824" y="17937"/>
                </a:lnTo>
                <a:lnTo>
                  <a:pt x="752365" y="28733"/>
                </a:lnTo>
                <a:lnTo>
                  <a:pt x="795886" y="60172"/>
                </a:lnTo>
                <a:lnTo>
                  <a:pt x="808059" y="73592"/>
                </a:lnTo>
                <a:lnTo>
                  <a:pt x="684522" y="73592"/>
                </a:lnTo>
                <a:lnTo>
                  <a:pt x="666653" y="73852"/>
                </a:lnTo>
                <a:lnTo>
                  <a:pt x="625577" y="99856"/>
                </a:lnTo>
                <a:lnTo>
                  <a:pt x="617939" y="135502"/>
                </a:lnTo>
                <a:lnTo>
                  <a:pt x="617939" y="157697"/>
                </a:lnTo>
                <a:lnTo>
                  <a:pt x="636045" y="203254"/>
                </a:lnTo>
                <a:lnTo>
                  <a:pt x="684522" y="219607"/>
                </a:lnTo>
                <a:lnTo>
                  <a:pt x="807710" y="219607"/>
                </a:lnTo>
                <a:lnTo>
                  <a:pt x="796922" y="231617"/>
                </a:lnTo>
                <a:lnTo>
                  <a:pt x="775344" y="248226"/>
                </a:lnTo>
                <a:lnTo>
                  <a:pt x="753063" y="264097"/>
                </a:lnTo>
                <a:lnTo>
                  <a:pt x="736175" y="272246"/>
                </a:lnTo>
                <a:lnTo>
                  <a:pt x="716166" y="275249"/>
                </a:lnTo>
                <a:lnTo>
                  <a:pt x="684522" y="275677"/>
                </a:lnTo>
                <a:close/>
              </a:path>
              <a:path w="2056765" h="536575">
                <a:moveTo>
                  <a:pt x="807710" y="219607"/>
                </a:moveTo>
                <a:lnTo>
                  <a:pt x="684522" y="219607"/>
                </a:lnTo>
                <a:lnTo>
                  <a:pt x="702030" y="219347"/>
                </a:lnTo>
                <a:lnTo>
                  <a:pt x="712885" y="217527"/>
                </a:lnTo>
                <a:lnTo>
                  <a:pt x="743343" y="192891"/>
                </a:lnTo>
                <a:lnTo>
                  <a:pt x="751105" y="157697"/>
                </a:lnTo>
                <a:lnTo>
                  <a:pt x="751105" y="135502"/>
                </a:lnTo>
                <a:lnTo>
                  <a:pt x="732707" y="90237"/>
                </a:lnTo>
                <a:lnTo>
                  <a:pt x="684522" y="73592"/>
                </a:lnTo>
                <a:lnTo>
                  <a:pt x="808059" y="73592"/>
                </a:lnTo>
                <a:lnTo>
                  <a:pt x="814631" y="89475"/>
                </a:lnTo>
                <a:lnTo>
                  <a:pt x="820609" y="116228"/>
                </a:lnTo>
                <a:lnTo>
                  <a:pt x="979474" y="116228"/>
                </a:lnTo>
                <a:lnTo>
                  <a:pt x="979474" y="173466"/>
                </a:lnTo>
                <a:lnTo>
                  <a:pt x="821193" y="173466"/>
                </a:lnTo>
                <a:lnTo>
                  <a:pt x="815548" y="201246"/>
                </a:lnTo>
                <a:lnTo>
                  <a:pt x="808891" y="218293"/>
                </a:lnTo>
                <a:lnTo>
                  <a:pt x="807710" y="219607"/>
                </a:lnTo>
                <a:close/>
              </a:path>
              <a:path w="2056765" h="536575">
                <a:moveTo>
                  <a:pt x="979474" y="287943"/>
                </a:moveTo>
                <a:lnTo>
                  <a:pt x="909970" y="287943"/>
                </a:lnTo>
                <a:lnTo>
                  <a:pt x="909970" y="173466"/>
                </a:lnTo>
                <a:lnTo>
                  <a:pt x="979474" y="173466"/>
                </a:lnTo>
                <a:lnTo>
                  <a:pt x="979474" y="287943"/>
                </a:lnTo>
                <a:close/>
              </a:path>
              <a:path w="2056765" h="536575">
                <a:moveTo>
                  <a:pt x="979474" y="536170"/>
                </a:moveTo>
                <a:lnTo>
                  <a:pt x="689194" y="536170"/>
                </a:lnTo>
                <a:lnTo>
                  <a:pt x="663532" y="535476"/>
                </a:lnTo>
                <a:lnTo>
                  <a:pt x="650354" y="530621"/>
                </a:lnTo>
                <a:lnTo>
                  <a:pt x="645499" y="517443"/>
                </a:lnTo>
                <a:lnTo>
                  <a:pt x="644806" y="491781"/>
                </a:lnTo>
                <a:lnTo>
                  <a:pt x="644806" y="315978"/>
                </a:lnTo>
                <a:lnTo>
                  <a:pt x="713141" y="315978"/>
                </a:lnTo>
                <a:lnTo>
                  <a:pt x="713141" y="367375"/>
                </a:lnTo>
                <a:lnTo>
                  <a:pt x="979474" y="367375"/>
                </a:lnTo>
                <a:lnTo>
                  <a:pt x="979474" y="425782"/>
                </a:lnTo>
                <a:lnTo>
                  <a:pt x="713141" y="425782"/>
                </a:lnTo>
                <a:lnTo>
                  <a:pt x="713141" y="477179"/>
                </a:lnTo>
                <a:lnTo>
                  <a:pt x="979474" y="477179"/>
                </a:lnTo>
                <a:lnTo>
                  <a:pt x="979474" y="536170"/>
                </a:lnTo>
                <a:close/>
              </a:path>
              <a:path w="2056765" h="536575">
                <a:moveTo>
                  <a:pt x="979474" y="367375"/>
                </a:moveTo>
                <a:lnTo>
                  <a:pt x="910554" y="367375"/>
                </a:lnTo>
                <a:lnTo>
                  <a:pt x="910554" y="315978"/>
                </a:lnTo>
                <a:lnTo>
                  <a:pt x="979474" y="315978"/>
                </a:lnTo>
                <a:lnTo>
                  <a:pt x="979474" y="367375"/>
                </a:lnTo>
                <a:close/>
              </a:path>
              <a:path w="2056765" h="536575">
                <a:moveTo>
                  <a:pt x="979474" y="477179"/>
                </a:moveTo>
                <a:lnTo>
                  <a:pt x="910554" y="477179"/>
                </a:lnTo>
                <a:lnTo>
                  <a:pt x="910554" y="425782"/>
                </a:lnTo>
                <a:lnTo>
                  <a:pt x="979474" y="425782"/>
                </a:lnTo>
                <a:lnTo>
                  <a:pt x="979474" y="477179"/>
                </a:lnTo>
                <a:close/>
              </a:path>
              <a:path w="2056765" h="536575">
                <a:moveTo>
                  <a:pt x="1471840" y="289111"/>
                </a:moveTo>
                <a:lnTo>
                  <a:pt x="1117897" y="289111"/>
                </a:lnTo>
                <a:lnTo>
                  <a:pt x="1117897" y="31539"/>
                </a:lnTo>
                <a:lnTo>
                  <a:pt x="1471840" y="31539"/>
                </a:lnTo>
                <a:lnTo>
                  <a:pt x="1471840" y="89945"/>
                </a:lnTo>
                <a:lnTo>
                  <a:pt x="1187401" y="89945"/>
                </a:lnTo>
                <a:lnTo>
                  <a:pt x="1187401" y="230705"/>
                </a:lnTo>
                <a:lnTo>
                  <a:pt x="1471840" y="230705"/>
                </a:lnTo>
                <a:lnTo>
                  <a:pt x="1471840" y="289111"/>
                </a:lnTo>
                <a:close/>
              </a:path>
              <a:path w="2056765" h="536575">
                <a:moveTo>
                  <a:pt x="1471840" y="230705"/>
                </a:moveTo>
                <a:lnTo>
                  <a:pt x="1402336" y="230705"/>
                </a:lnTo>
                <a:lnTo>
                  <a:pt x="1402336" y="89945"/>
                </a:lnTo>
                <a:lnTo>
                  <a:pt x="1471840" y="89945"/>
                </a:lnTo>
                <a:lnTo>
                  <a:pt x="1471840" y="230705"/>
                </a:lnTo>
                <a:close/>
              </a:path>
              <a:path w="2056765" h="536575">
                <a:moveTo>
                  <a:pt x="1329912" y="400667"/>
                </a:moveTo>
                <a:lnTo>
                  <a:pt x="1259824" y="400667"/>
                </a:lnTo>
                <a:lnTo>
                  <a:pt x="1259824" y="289111"/>
                </a:lnTo>
                <a:lnTo>
                  <a:pt x="1329912" y="289111"/>
                </a:lnTo>
                <a:lnTo>
                  <a:pt x="1329912" y="400667"/>
                </a:lnTo>
                <a:close/>
              </a:path>
              <a:path w="2056765" h="536575">
                <a:moveTo>
                  <a:pt x="1535502" y="459073"/>
                </a:moveTo>
                <a:lnTo>
                  <a:pt x="1054234" y="459073"/>
                </a:lnTo>
                <a:lnTo>
                  <a:pt x="1054234" y="400667"/>
                </a:lnTo>
                <a:lnTo>
                  <a:pt x="1535502" y="400667"/>
                </a:lnTo>
                <a:lnTo>
                  <a:pt x="1535502" y="459073"/>
                </a:lnTo>
                <a:close/>
              </a:path>
              <a:path w="2056765" h="536575">
                <a:moveTo>
                  <a:pt x="2001585" y="324155"/>
                </a:moveTo>
                <a:lnTo>
                  <a:pt x="1641802" y="324155"/>
                </a:lnTo>
                <a:lnTo>
                  <a:pt x="1641802" y="30371"/>
                </a:lnTo>
                <a:lnTo>
                  <a:pt x="1992240" y="30371"/>
                </a:lnTo>
                <a:lnTo>
                  <a:pt x="1992240" y="88193"/>
                </a:lnTo>
                <a:lnTo>
                  <a:pt x="1711306" y="88193"/>
                </a:lnTo>
                <a:lnTo>
                  <a:pt x="1711306" y="149520"/>
                </a:lnTo>
                <a:lnTo>
                  <a:pt x="1982895" y="149520"/>
                </a:lnTo>
                <a:lnTo>
                  <a:pt x="1982895" y="205006"/>
                </a:lnTo>
                <a:lnTo>
                  <a:pt x="1712474" y="205006"/>
                </a:lnTo>
                <a:lnTo>
                  <a:pt x="1712474" y="266332"/>
                </a:lnTo>
                <a:lnTo>
                  <a:pt x="2001585" y="266332"/>
                </a:lnTo>
                <a:lnTo>
                  <a:pt x="2001585" y="324155"/>
                </a:lnTo>
                <a:close/>
              </a:path>
              <a:path w="2056765" h="536575">
                <a:moveTo>
                  <a:pt x="1850897" y="401251"/>
                </a:moveTo>
                <a:lnTo>
                  <a:pt x="1780809" y="401251"/>
                </a:lnTo>
                <a:lnTo>
                  <a:pt x="1780809" y="324155"/>
                </a:lnTo>
                <a:lnTo>
                  <a:pt x="1850897" y="324155"/>
                </a:lnTo>
                <a:lnTo>
                  <a:pt x="1850897" y="401251"/>
                </a:lnTo>
                <a:close/>
              </a:path>
              <a:path w="2056765" h="536575">
                <a:moveTo>
                  <a:pt x="2056487" y="459073"/>
                </a:moveTo>
                <a:lnTo>
                  <a:pt x="1575219" y="459073"/>
                </a:lnTo>
                <a:lnTo>
                  <a:pt x="1575219" y="401251"/>
                </a:lnTo>
                <a:lnTo>
                  <a:pt x="2056487" y="401251"/>
                </a:lnTo>
                <a:lnTo>
                  <a:pt x="2056487" y="459073"/>
                </a:lnTo>
                <a:close/>
              </a:path>
            </a:pathLst>
          </a:custGeom>
          <a:solidFill>
            <a:srgbClr val="4033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8634329" y="8881841"/>
            <a:ext cx="661670" cy="233045"/>
          </a:xfrm>
          <a:custGeom>
            <a:avLst/>
            <a:gdLst/>
            <a:ahLst/>
            <a:cxnLst/>
            <a:rect l="l" t="t" r="r" b="b"/>
            <a:pathLst>
              <a:path w="661670" h="233045">
                <a:moveTo>
                  <a:pt x="179573" y="131314"/>
                </a:moveTo>
                <a:lnTo>
                  <a:pt x="160269" y="131314"/>
                </a:lnTo>
                <a:lnTo>
                  <a:pt x="160269" y="0"/>
                </a:lnTo>
                <a:lnTo>
                  <a:pt x="179573" y="0"/>
                </a:lnTo>
                <a:lnTo>
                  <a:pt x="179573" y="56894"/>
                </a:lnTo>
                <a:lnTo>
                  <a:pt x="214878" y="56894"/>
                </a:lnTo>
                <a:lnTo>
                  <a:pt x="214878" y="73150"/>
                </a:lnTo>
                <a:lnTo>
                  <a:pt x="179573" y="73150"/>
                </a:lnTo>
                <a:lnTo>
                  <a:pt x="179573" y="131314"/>
                </a:lnTo>
                <a:close/>
              </a:path>
              <a:path w="661670" h="233045">
                <a:moveTo>
                  <a:pt x="14223" y="124964"/>
                </a:moveTo>
                <a:lnTo>
                  <a:pt x="0" y="112519"/>
                </a:lnTo>
                <a:lnTo>
                  <a:pt x="12663" y="101145"/>
                </a:lnTo>
                <a:lnTo>
                  <a:pt x="20351" y="93914"/>
                </a:lnTo>
                <a:lnTo>
                  <a:pt x="46965" y="60196"/>
                </a:lnTo>
                <a:lnTo>
                  <a:pt x="55116" y="8127"/>
                </a:lnTo>
                <a:lnTo>
                  <a:pt x="74420" y="8127"/>
                </a:lnTo>
                <a:lnTo>
                  <a:pt x="70669" y="53648"/>
                </a:lnTo>
                <a:lnTo>
                  <a:pt x="65530" y="65022"/>
                </a:lnTo>
                <a:lnTo>
                  <a:pt x="66800" y="66038"/>
                </a:lnTo>
                <a:lnTo>
                  <a:pt x="85370" y="66038"/>
                </a:lnTo>
                <a:lnTo>
                  <a:pt x="91951" y="72134"/>
                </a:lnTo>
                <a:lnTo>
                  <a:pt x="62228" y="72134"/>
                </a:lnTo>
                <a:lnTo>
                  <a:pt x="60704" y="73912"/>
                </a:lnTo>
                <a:lnTo>
                  <a:pt x="31574" y="108629"/>
                </a:lnTo>
                <a:lnTo>
                  <a:pt x="24964" y="114946"/>
                </a:lnTo>
                <a:lnTo>
                  <a:pt x="14223" y="124964"/>
                </a:lnTo>
                <a:close/>
              </a:path>
              <a:path w="661670" h="233045">
                <a:moveTo>
                  <a:pt x="85370" y="66038"/>
                </a:moveTo>
                <a:lnTo>
                  <a:pt x="66800" y="66038"/>
                </a:lnTo>
                <a:lnTo>
                  <a:pt x="70864" y="62482"/>
                </a:lnTo>
                <a:lnTo>
                  <a:pt x="73658" y="60196"/>
                </a:lnTo>
                <a:lnTo>
                  <a:pt x="79246" y="60196"/>
                </a:lnTo>
                <a:lnTo>
                  <a:pt x="81531" y="62482"/>
                </a:lnTo>
                <a:lnTo>
                  <a:pt x="85370" y="66038"/>
                </a:lnTo>
                <a:close/>
              </a:path>
              <a:path w="661670" h="233045">
                <a:moveTo>
                  <a:pt x="116075" y="120392"/>
                </a:moveTo>
                <a:lnTo>
                  <a:pt x="67308" y="73658"/>
                </a:lnTo>
                <a:lnTo>
                  <a:pt x="65784" y="72134"/>
                </a:lnTo>
                <a:lnTo>
                  <a:pt x="91951" y="72134"/>
                </a:lnTo>
                <a:lnTo>
                  <a:pt x="129790" y="107185"/>
                </a:lnTo>
                <a:lnTo>
                  <a:pt x="116075" y="120392"/>
                </a:lnTo>
                <a:close/>
              </a:path>
              <a:path w="661670" h="233045">
                <a:moveTo>
                  <a:pt x="111249" y="232912"/>
                </a:moveTo>
                <a:lnTo>
                  <a:pt x="72769" y="226562"/>
                </a:lnTo>
                <a:lnTo>
                  <a:pt x="41893" y="197749"/>
                </a:lnTo>
                <a:lnTo>
                  <a:pt x="41017" y="192394"/>
                </a:lnTo>
                <a:lnTo>
                  <a:pt x="41017" y="175896"/>
                </a:lnTo>
                <a:lnTo>
                  <a:pt x="72769" y="141728"/>
                </a:lnTo>
                <a:lnTo>
                  <a:pt x="111249" y="135378"/>
                </a:lnTo>
                <a:lnTo>
                  <a:pt x="124710" y="135477"/>
                </a:lnTo>
                <a:lnTo>
                  <a:pt x="164619" y="148665"/>
                </a:lnTo>
                <a:lnTo>
                  <a:pt x="167133" y="151126"/>
                </a:lnTo>
                <a:lnTo>
                  <a:pt x="111249" y="151126"/>
                </a:lnTo>
                <a:lnTo>
                  <a:pt x="96664" y="151267"/>
                </a:lnTo>
                <a:lnTo>
                  <a:pt x="87913" y="152253"/>
                </a:lnTo>
                <a:lnTo>
                  <a:pt x="81496" y="154930"/>
                </a:lnTo>
                <a:lnTo>
                  <a:pt x="73912" y="160143"/>
                </a:lnTo>
                <a:lnTo>
                  <a:pt x="61466" y="169159"/>
                </a:lnTo>
                <a:lnTo>
                  <a:pt x="61466" y="199385"/>
                </a:lnTo>
                <a:lnTo>
                  <a:pt x="96664" y="217277"/>
                </a:lnTo>
                <a:lnTo>
                  <a:pt x="166873" y="217418"/>
                </a:lnTo>
                <a:lnTo>
                  <a:pt x="164619" y="219625"/>
                </a:lnTo>
                <a:lnTo>
                  <a:pt x="124710" y="232812"/>
                </a:lnTo>
                <a:lnTo>
                  <a:pt x="111249" y="232912"/>
                </a:lnTo>
                <a:close/>
              </a:path>
              <a:path w="661670" h="233045">
                <a:moveTo>
                  <a:pt x="166873" y="217418"/>
                </a:moveTo>
                <a:lnTo>
                  <a:pt x="111249" y="217418"/>
                </a:lnTo>
                <a:lnTo>
                  <a:pt x="125978" y="217277"/>
                </a:lnTo>
                <a:lnTo>
                  <a:pt x="134791" y="216291"/>
                </a:lnTo>
                <a:lnTo>
                  <a:pt x="141198" y="213614"/>
                </a:lnTo>
                <a:lnTo>
                  <a:pt x="148713" y="208401"/>
                </a:lnTo>
                <a:lnTo>
                  <a:pt x="161031" y="199385"/>
                </a:lnTo>
                <a:lnTo>
                  <a:pt x="161031" y="168905"/>
                </a:lnTo>
                <a:lnTo>
                  <a:pt x="125978" y="151265"/>
                </a:lnTo>
                <a:lnTo>
                  <a:pt x="111249" y="151126"/>
                </a:lnTo>
                <a:lnTo>
                  <a:pt x="167133" y="151126"/>
                </a:lnTo>
                <a:lnTo>
                  <a:pt x="181228" y="175896"/>
                </a:lnTo>
                <a:lnTo>
                  <a:pt x="181228" y="192394"/>
                </a:lnTo>
                <a:lnTo>
                  <a:pt x="180367" y="197749"/>
                </a:lnTo>
                <a:lnTo>
                  <a:pt x="178029" y="202557"/>
                </a:lnTo>
                <a:lnTo>
                  <a:pt x="173477" y="209163"/>
                </a:lnTo>
                <a:lnTo>
                  <a:pt x="168679" y="215650"/>
                </a:lnTo>
                <a:lnTo>
                  <a:pt x="166873" y="217418"/>
                </a:lnTo>
                <a:close/>
              </a:path>
              <a:path w="661670" h="233045">
                <a:moveTo>
                  <a:pt x="406135" y="131314"/>
                </a:moveTo>
                <a:lnTo>
                  <a:pt x="386832" y="131314"/>
                </a:lnTo>
                <a:lnTo>
                  <a:pt x="386832" y="0"/>
                </a:lnTo>
                <a:lnTo>
                  <a:pt x="406135" y="0"/>
                </a:lnTo>
                <a:lnTo>
                  <a:pt x="406135" y="56894"/>
                </a:lnTo>
                <a:lnTo>
                  <a:pt x="441440" y="56894"/>
                </a:lnTo>
                <a:lnTo>
                  <a:pt x="441440" y="73150"/>
                </a:lnTo>
                <a:lnTo>
                  <a:pt x="406135" y="73150"/>
                </a:lnTo>
                <a:lnTo>
                  <a:pt x="406135" y="131314"/>
                </a:lnTo>
                <a:close/>
              </a:path>
              <a:path w="661670" h="233045">
                <a:moveTo>
                  <a:pt x="240785" y="124964"/>
                </a:moveTo>
                <a:lnTo>
                  <a:pt x="226562" y="112519"/>
                </a:lnTo>
                <a:lnTo>
                  <a:pt x="239226" y="101145"/>
                </a:lnTo>
                <a:lnTo>
                  <a:pt x="246913" y="93914"/>
                </a:lnTo>
                <a:lnTo>
                  <a:pt x="273527" y="60196"/>
                </a:lnTo>
                <a:lnTo>
                  <a:pt x="281678" y="8127"/>
                </a:lnTo>
                <a:lnTo>
                  <a:pt x="300982" y="8127"/>
                </a:lnTo>
                <a:lnTo>
                  <a:pt x="297232" y="53648"/>
                </a:lnTo>
                <a:lnTo>
                  <a:pt x="292092" y="65022"/>
                </a:lnTo>
                <a:lnTo>
                  <a:pt x="293362" y="66038"/>
                </a:lnTo>
                <a:lnTo>
                  <a:pt x="311933" y="66038"/>
                </a:lnTo>
                <a:lnTo>
                  <a:pt x="318513" y="72134"/>
                </a:lnTo>
                <a:lnTo>
                  <a:pt x="288790" y="72134"/>
                </a:lnTo>
                <a:lnTo>
                  <a:pt x="287266" y="73912"/>
                </a:lnTo>
                <a:lnTo>
                  <a:pt x="258136" y="108629"/>
                </a:lnTo>
                <a:lnTo>
                  <a:pt x="251527" y="114946"/>
                </a:lnTo>
                <a:lnTo>
                  <a:pt x="240785" y="124964"/>
                </a:lnTo>
                <a:close/>
              </a:path>
              <a:path w="661670" h="233045">
                <a:moveTo>
                  <a:pt x="311933" y="66038"/>
                </a:moveTo>
                <a:lnTo>
                  <a:pt x="293362" y="66038"/>
                </a:lnTo>
                <a:lnTo>
                  <a:pt x="297426" y="62482"/>
                </a:lnTo>
                <a:lnTo>
                  <a:pt x="300220" y="60196"/>
                </a:lnTo>
                <a:lnTo>
                  <a:pt x="305808" y="60196"/>
                </a:lnTo>
                <a:lnTo>
                  <a:pt x="308094" y="62482"/>
                </a:lnTo>
                <a:lnTo>
                  <a:pt x="311933" y="66038"/>
                </a:lnTo>
                <a:close/>
              </a:path>
              <a:path w="661670" h="233045">
                <a:moveTo>
                  <a:pt x="342637" y="120392"/>
                </a:moveTo>
                <a:lnTo>
                  <a:pt x="293870" y="73658"/>
                </a:lnTo>
                <a:lnTo>
                  <a:pt x="292346" y="72134"/>
                </a:lnTo>
                <a:lnTo>
                  <a:pt x="318513" y="72134"/>
                </a:lnTo>
                <a:lnTo>
                  <a:pt x="356353" y="107185"/>
                </a:lnTo>
                <a:lnTo>
                  <a:pt x="342637" y="120392"/>
                </a:lnTo>
                <a:close/>
              </a:path>
              <a:path w="661670" h="233045">
                <a:moveTo>
                  <a:pt x="337811" y="232912"/>
                </a:moveTo>
                <a:lnTo>
                  <a:pt x="299331" y="226562"/>
                </a:lnTo>
                <a:lnTo>
                  <a:pt x="268455" y="197749"/>
                </a:lnTo>
                <a:lnTo>
                  <a:pt x="267580" y="192394"/>
                </a:lnTo>
                <a:lnTo>
                  <a:pt x="267580" y="175896"/>
                </a:lnTo>
                <a:lnTo>
                  <a:pt x="299331" y="141728"/>
                </a:lnTo>
                <a:lnTo>
                  <a:pt x="337811" y="135378"/>
                </a:lnTo>
                <a:lnTo>
                  <a:pt x="351273" y="135477"/>
                </a:lnTo>
                <a:lnTo>
                  <a:pt x="391181" y="148665"/>
                </a:lnTo>
                <a:lnTo>
                  <a:pt x="393695" y="151126"/>
                </a:lnTo>
                <a:lnTo>
                  <a:pt x="337811" y="151126"/>
                </a:lnTo>
                <a:lnTo>
                  <a:pt x="323226" y="151267"/>
                </a:lnTo>
                <a:lnTo>
                  <a:pt x="314475" y="152253"/>
                </a:lnTo>
                <a:lnTo>
                  <a:pt x="308058" y="154930"/>
                </a:lnTo>
                <a:lnTo>
                  <a:pt x="300474" y="160143"/>
                </a:lnTo>
                <a:lnTo>
                  <a:pt x="288028" y="169159"/>
                </a:lnTo>
                <a:lnTo>
                  <a:pt x="288028" y="199385"/>
                </a:lnTo>
                <a:lnTo>
                  <a:pt x="323226" y="217277"/>
                </a:lnTo>
                <a:lnTo>
                  <a:pt x="393435" y="217418"/>
                </a:lnTo>
                <a:lnTo>
                  <a:pt x="391181" y="219625"/>
                </a:lnTo>
                <a:lnTo>
                  <a:pt x="351273" y="232812"/>
                </a:lnTo>
                <a:lnTo>
                  <a:pt x="337811" y="232912"/>
                </a:lnTo>
                <a:close/>
              </a:path>
              <a:path w="661670" h="233045">
                <a:moveTo>
                  <a:pt x="393435" y="217418"/>
                </a:moveTo>
                <a:lnTo>
                  <a:pt x="337811" y="217418"/>
                </a:lnTo>
                <a:lnTo>
                  <a:pt x="352541" y="217277"/>
                </a:lnTo>
                <a:lnTo>
                  <a:pt x="361353" y="216291"/>
                </a:lnTo>
                <a:lnTo>
                  <a:pt x="367760" y="213614"/>
                </a:lnTo>
                <a:lnTo>
                  <a:pt x="375275" y="208401"/>
                </a:lnTo>
                <a:lnTo>
                  <a:pt x="387594" y="199385"/>
                </a:lnTo>
                <a:lnTo>
                  <a:pt x="387594" y="168905"/>
                </a:lnTo>
                <a:lnTo>
                  <a:pt x="352541" y="151265"/>
                </a:lnTo>
                <a:lnTo>
                  <a:pt x="337811" y="151126"/>
                </a:lnTo>
                <a:lnTo>
                  <a:pt x="393695" y="151126"/>
                </a:lnTo>
                <a:lnTo>
                  <a:pt x="407790" y="175896"/>
                </a:lnTo>
                <a:lnTo>
                  <a:pt x="407790" y="192394"/>
                </a:lnTo>
                <a:lnTo>
                  <a:pt x="406929" y="197749"/>
                </a:lnTo>
                <a:lnTo>
                  <a:pt x="404592" y="202557"/>
                </a:lnTo>
                <a:lnTo>
                  <a:pt x="400040" y="209163"/>
                </a:lnTo>
                <a:lnTo>
                  <a:pt x="395241" y="215650"/>
                </a:lnTo>
                <a:lnTo>
                  <a:pt x="393435" y="217418"/>
                </a:lnTo>
                <a:close/>
              </a:path>
              <a:path w="661670" h="233045">
                <a:moveTo>
                  <a:pt x="557516" y="81531"/>
                </a:moveTo>
                <a:lnTo>
                  <a:pt x="511975" y="76817"/>
                </a:lnTo>
                <a:lnTo>
                  <a:pt x="481615" y="51532"/>
                </a:lnTo>
                <a:lnTo>
                  <a:pt x="481317" y="40638"/>
                </a:lnTo>
                <a:lnTo>
                  <a:pt x="481615" y="29747"/>
                </a:lnTo>
                <a:lnTo>
                  <a:pt x="511975" y="4661"/>
                </a:lnTo>
                <a:lnTo>
                  <a:pt x="557516" y="0"/>
                </a:lnTo>
                <a:lnTo>
                  <a:pt x="579839" y="172"/>
                </a:lnTo>
                <a:lnTo>
                  <a:pt x="593233" y="1381"/>
                </a:lnTo>
                <a:lnTo>
                  <a:pt x="603056" y="4661"/>
                </a:lnTo>
                <a:lnTo>
                  <a:pt x="614664" y="11048"/>
                </a:lnTo>
                <a:lnTo>
                  <a:pt x="619901" y="14223"/>
                </a:lnTo>
                <a:lnTo>
                  <a:pt x="557516" y="14223"/>
                </a:lnTo>
                <a:lnTo>
                  <a:pt x="541147" y="14332"/>
                </a:lnTo>
                <a:lnTo>
                  <a:pt x="531338" y="15096"/>
                </a:lnTo>
                <a:lnTo>
                  <a:pt x="524173" y="17170"/>
                </a:lnTo>
                <a:lnTo>
                  <a:pt x="515734" y="21208"/>
                </a:lnTo>
                <a:lnTo>
                  <a:pt x="501891" y="28193"/>
                </a:lnTo>
                <a:lnTo>
                  <a:pt x="501891" y="52830"/>
                </a:lnTo>
                <a:lnTo>
                  <a:pt x="541147" y="66691"/>
                </a:lnTo>
                <a:lnTo>
                  <a:pt x="620465" y="66800"/>
                </a:lnTo>
                <a:lnTo>
                  <a:pt x="614664" y="70356"/>
                </a:lnTo>
                <a:lnTo>
                  <a:pt x="603056" y="76817"/>
                </a:lnTo>
                <a:lnTo>
                  <a:pt x="593233" y="80134"/>
                </a:lnTo>
                <a:lnTo>
                  <a:pt x="579839" y="81357"/>
                </a:lnTo>
                <a:lnTo>
                  <a:pt x="557516" y="81531"/>
                </a:lnTo>
                <a:close/>
              </a:path>
              <a:path w="661670" h="233045">
                <a:moveTo>
                  <a:pt x="620465" y="66800"/>
                </a:moveTo>
                <a:lnTo>
                  <a:pt x="557516" y="66800"/>
                </a:lnTo>
                <a:lnTo>
                  <a:pt x="573884" y="66691"/>
                </a:lnTo>
                <a:lnTo>
                  <a:pt x="583693" y="65927"/>
                </a:lnTo>
                <a:lnTo>
                  <a:pt x="590858" y="63853"/>
                </a:lnTo>
                <a:lnTo>
                  <a:pt x="599298" y="59815"/>
                </a:lnTo>
                <a:lnTo>
                  <a:pt x="613140" y="52830"/>
                </a:lnTo>
                <a:lnTo>
                  <a:pt x="613140" y="28193"/>
                </a:lnTo>
                <a:lnTo>
                  <a:pt x="573884" y="14332"/>
                </a:lnTo>
                <a:lnTo>
                  <a:pt x="557516" y="14223"/>
                </a:lnTo>
                <a:lnTo>
                  <a:pt x="619901" y="14223"/>
                </a:lnTo>
                <a:lnTo>
                  <a:pt x="625677" y="17725"/>
                </a:lnTo>
                <a:lnTo>
                  <a:pt x="631332" y="23034"/>
                </a:lnTo>
                <a:lnTo>
                  <a:pt x="633416" y="29747"/>
                </a:lnTo>
                <a:lnTo>
                  <a:pt x="633714" y="40638"/>
                </a:lnTo>
                <a:lnTo>
                  <a:pt x="633416" y="51532"/>
                </a:lnTo>
                <a:lnTo>
                  <a:pt x="631332" y="58259"/>
                </a:lnTo>
                <a:lnTo>
                  <a:pt x="625677" y="63605"/>
                </a:lnTo>
                <a:lnTo>
                  <a:pt x="620465" y="66800"/>
                </a:lnTo>
                <a:close/>
              </a:path>
              <a:path w="661670" h="233045">
                <a:moveTo>
                  <a:pt x="661145" y="115313"/>
                </a:moveTo>
                <a:lnTo>
                  <a:pt x="453886" y="115313"/>
                </a:lnTo>
                <a:lnTo>
                  <a:pt x="453886" y="99057"/>
                </a:lnTo>
                <a:lnTo>
                  <a:pt x="661145" y="99057"/>
                </a:lnTo>
                <a:lnTo>
                  <a:pt x="661145" y="115313"/>
                </a:lnTo>
                <a:close/>
              </a:path>
              <a:path w="661670" h="233045">
                <a:moveTo>
                  <a:pt x="636508" y="230880"/>
                </a:moveTo>
                <a:lnTo>
                  <a:pt x="492747" y="230880"/>
                </a:lnTo>
                <a:lnTo>
                  <a:pt x="486143" y="224276"/>
                </a:lnTo>
                <a:lnTo>
                  <a:pt x="486143" y="176271"/>
                </a:lnTo>
                <a:lnTo>
                  <a:pt x="611362" y="176271"/>
                </a:lnTo>
                <a:lnTo>
                  <a:pt x="611362" y="152396"/>
                </a:lnTo>
                <a:lnTo>
                  <a:pt x="484619" y="152396"/>
                </a:lnTo>
                <a:lnTo>
                  <a:pt x="484619" y="136648"/>
                </a:lnTo>
                <a:lnTo>
                  <a:pt x="629904" y="136648"/>
                </a:lnTo>
                <a:lnTo>
                  <a:pt x="629904" y="191003"/>
                </a:lnTo>
                <a:lnTo>
                  <a:pt x="504685" y="191003"/>
                </a:lnTo>
                <a:lnTo>
                  <a:pt x="504685" y="215132"/>
                </a:lnTo>
                <a:lnTo>
                  <a:pt x="636508" y="215132"/>
                </a:lnTo>
                <a:lnTo>
                  <a:pt x="636508" y="230880"/>
                </a:lnTo>
                <a:close/>
              </a:path>
            </a:pathLst>
          </a:custGeom>
          <a:solidFill>
            <a:srgbClr val="4033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9375926" y="8881841"/>
            <a:ext cx="659130" cy="231140"/>
          </a:xfrm>
          <a:custGeom>
            <a:avLst/>
            <a:gdLst/>
            <a:ahLst/>
            <a:cxnLst/>
            <a:rect l="l" t="t" r="r" b="b"/>
            <a:pathLst>
              <a:path w="659129" h="231140">
                <a:moveTo>
                  <a:pt x="188717" y="169921"/>
                </a:moveTo>
                <a:lnTo>
                  <a:pt x="169159" y="169921"/>
                </a:lnTo>
                <a:lnTo>
                  <a:pt x="169159" y="115313"/>
                </a:lnTo>
                <a:lnTo>
                  <a:pt x="135378" y="115313"/>
                </a:lnTo>
                <a:lnTo>
                  <a:pt x="135378" y="99565"/>
                </a:lnTo>
                <a:lnTo>
                  <a:pt x="169159" y="99565"/>
                </a:lnTo>
                <a:lnTo>
                  <a:pt x="169159" y="67816"/>
                </a:lnTo>
                <a:lnTo>
                  <a:pt x="135378" y="67816"/>
                </a:lnTo>
                <a:lnTo>
                  <a:pt x="135378" y="52068"/>
                </a:lnTo>
                <a:lnTo>
                  <a:pt x="169159" y="52068"/>
                </a:lnTo>
                <a:lnTo>
                  <a:pt x="169159" y="0"/>
                </a:lnTo>
                <a:lnTo>
                  <a:pt x="188717" y="0"/>
                </a:lnTo>
                <a:lnTo>
                  <a:pt x="188717" y="169921"/>
                </a:lnTo>
                <a:close/>
              </a:path>
              <a:path w="659129" h="231140">
                <a:moveTo>
                  <a:pt x="100581" y="23113"/>
                </a:moveTo>
                <a:lnTo>
                  <a:pt x="33273" y="23113"/>
                </a:lnTo>
                <a:lnTo>
                  <a:pt x="33273" y="6857"/>
                </a:lnTo>
                <a:lnTo>
                  <a:pt x="100581" y="6857"/>
                </a:lnTo>
                <a:lnTo>
                  <a:pt x="100581" y="23113"/>
                </a:lnTo>
                <a:close/>
              </a:path>
              <a:path w="659129" h="231140">
                <a:moveTo>
                  <a:pt x="127250" y="66038"/>
                </a:moveTo>
                <a:lnTo>
                  <a:pt x="0" y="66038"/>
                </a:lnTo>
                <a:lnTo>
                  <a:pt x="0" y="50290"/>
                </a:lnTo>
                <a:lnTo>
                  <a:pt x="127250" y="50290"/>
                </a:lnTo>
                <a:lnTo>
                  <a:pt x="127250" y="66038"/>
                </a:lnTo>
                <a:close/>
              </a:path>
              <a:path w="659129" h="231140">
                <a:moveTo>
                  <a:pt x="65276" y="143760"/>
                </a:moveTo>
                <a:lnTo>
                  <a:pt x="26415" y="133092"/>
                </a:lnTo>
                <a:lnTo>
                  <a:pt x="13715" y="114297"/>
                </a:lnTo>
                <a:lnTo>
                  <a:pt x="13715" y="90167"/>
                </a:lnTo>
                <a:lnTo>
                  <a:pt x="24891" y="72134"/>
                </a:lnTo>
                <a:lnTo>
                  <a:pt x="36067" y="67308"/>
                </a:lnTo>
                <a:lnTo>
                  <a:pt x="36067" y="66038"/>
                </a:lnTo>
                <a:lnTo>
                  <a:pt x="94739" y="66038"/>
                </a:lnTo>
                <a:lnTo>
                  <a:pt x="94739" y="67562"/>
                </a:lnTo>
                <a:lnTo>
                  <a:pt x="96504" y="68324"/>
                </a:lnTo>
                <a:lnTo>
                  <a:pt x="49020" y="68324"/>
                </a:lnTo>
                <a:lnTo>
                  <a:pt x="31749" y="83817"/>
                </a:lnTo>
                <a:lnTo>
                  <a:pt x="31749" y="111757"/>
                </a:lnTo>
                <a:lnTo>
                  <a:pt x="49274" y="127504"/>
                </a:lnTo>
                <a:lnTo>
                  <a:pt x="108166" y="127504"/>
                </a:lnTo>
                <a:lnTo>
                  <a:pt x="104391" y="133092"/>
                </a:lnTo>
                <a:lnTo>
                  <a:pt x="92580" y="138426"/>
                </a:lnTo>
                <a:lnTo>
                  <a:pt x="85510" y="141510"/>
                </a:lnTo>
                <a:lnTo>
                  <a:pt x="80309" y="143093"/>
                </a:lnTo>
                <a:lnTo>
                  <a:pt x="74418" y="143677"/>
                </a:lnTo>
                <a:lnTo>
                  <a:pt x="65276" y="143760"/>
                </a:lnTo>
                <a:close/>
              </a:path>
              <a:path w="659129" h="231140">
                <a:moveTo>
                  <a:pt x="108166" y="127504"/>
                </a:moveTo>
                <a:lnTo>
                  <a:pt x="81531" y="127504"/>
                </a:lnTo>
                <a:lnTo>
                  <a:pt x="99057" y="111757"/>
                </a:lnTo>
                <a:lnTo>
                  <a:pt x="99057" y="83817"/>
                </a:lnTo>
                <a:lnTo>
                  <a:pt x="81531" y="68324"/>
                </a:lnTo>
                <a:lnTo>
                  <a:pt x="96504" y="68324"/>
                </a:lnTo>
                <a:lnTo>
                  <a:pt x="105915" y="72388"/>
                </a:lnTo>
                <a:lnTo>
                  <a:pt x="117091" y="90167"/>
                </a:lnTo>
                <a:lnTo>
                  <a:pt x="117091" y="114297"/>
                </a:lnTo>
                <a:lnTo>
                  <a:pt x="108166" y="127504"/>
                </a:lnTo>
                <a:close/>
              </a:path>
              <a:path w="659129" h="231140">
                <a:moveTo>
                  <a:pt x="193289" y="226562"/>
                </a:moveTo>
                <a:lnTo>
                  <a:pt x="53592" y="226562"/>
                </a:lnTo>
                <a:lnTo>
                  <a:pt x="46988" y="219958"/>
                </a:lnTo>
                <a:lnTo>
                  <a:pt x="46988" y="162809"/>
                </a:lnTo>
                <a:lnTo>
                  <a:pt x="66292" y="162809"/>
                </a:lnTo>
                <a:lnTo>
                  <a:pt x="66292" y="210560"/>
                </a:lnTo>
                <a:lnTo>
                  <a:pt x="193289" y="210560"/>
                </a:lnTo>
                <a:lnTo>
                  <a:pt x="193289" y="226562"/>
                </a:lnTo>
                <a:close/>
              </a:path>
              <a:path w="659129" h="231140">
                <a:moveTo>
                  <a:pt x="415279" y="115567"/>
                </a:moveTo>
                <a:lnTo>
                  <a:pt x="395722" y="115567"/>
                </a:lnTo>
                <a:lnTo>
                  <a:pt x="395722" y="0"/>
                </a:lnTo>
                <a:lnTo>
                  <a:pt x="415279" y="0"/>
                </a:lnTo>
                <a:lnTo>
                  <a:pt x="415279" y="115567"/>
                </a:lnTo>
                <a:close/>
              </a:path>
              <a:path w="659129" h="231140">
                <a:moveTo>
                  <a:pt x="243325" y="118615"/>
                </a:moveTo>
                <a:lnTo>
                  <a:pt x="229102" y="105915"/>
                </a:lnTo>
                <a:lnTo>
                  <a:pt x="241913" y="95138"/>
                </a:lnTo>
                <a:lnTo>
                  <a:pt x="249675" y="88278"/>
                </a:lnTo>
                <a:lnTo>
                  <a:pt x="276327" y="56206"/>
                </a:lnTo>
                <a:lnTo>
                  <a:pt x="284726" y="6349"/>
                </a:lnTo>
                <a:lnTo>
                  <a:pt x="304284" y="6349"/>
                </a:lnTo>
                <a:lnTo>
                  <a:pt x="300534" y="50576"/>
                </a:lnTo>
                <a:lnTo>
                  <a:pt x="295394" y="61212"/>
                </a:lnTo>
                <a:lnTo>
                  <a:pt x="296664" y="61720"/>
                </a:lnTo>
                <a:lnTo>
                  <a:pt x="315738" y="61720"/>
                </a:lnTo>
                <a:lnTo>
                  <a:pt x="323038" y="68070"/>
                </a:lnTo>
                <a:lnTo>
                  <a:pt x="291838" y="68070"/>
                </a:lnTo>
                <a:lnTo>
                  <a:pt x="290568" y="69594"/>
                </a:lnTo>
                <a:lnTo>
                  <a:pt x="261137" y="103010"/>
                </a:lnTo>
                <a:lnTo>
                  <a:pt x="254362" y="109044"/>
                </a:lnTo>
                <a:lnTo>
                  <a:pt x="243325" y="118615"/>
                </a:lnTo>
                <a:close/>
              </a:path>
              <a:path w="659129" h="231140">
                <a:moveTo>
                  <a:pt x="315738" y="61720"/>
                </a:moveTo>
                <a:lnTo>
                  <a:pt x="296664" y="61720"/>
                </a:lnTo>
                <a:lnTo>
                  <a:pt x="300728" y="58164"/>
                </a:lnTo>
                <a:lnTo>
                  <a:pt x="303776" y="55878"/>
                </a:lnTo>
                <a:lnTo>
                  <a:pt x="309110" y="55878"/>
                </a:lnTo>
                <a:lnTo>
                  <a:pt x="311650" y="58164"/>
                </a:lnTo>
                <a:lnTo>
                  <a:pt x="315738" y="61720"/>
                </a:lnTo>
                <a:close/>
              </a:path>
              <a:path w="659129" h="231140">
                <a:moveTo>
                  <a:pt x="346701" y="114297"/>
                </a:moveTo>
                <a:lnTo>
                  <a:pt x="297172" y="69594"/>
                </a:lnTo>
                <a:lnTo>
                  <a:pt x="295648" y="68070"/>
                </a:lnTo>
                <a:lnTo>
                  <a:pt x="323038" y="68070"/>
                </a:lnTo>
                <a:lnTo>
                  <a:pt x="360417" y="100581"/>
                </a:lnTo>
                <a:lnTo>
                  <a:pt x="346701" y="114297"/>
                </a:lnTo>
                <a:close/>
              </a:path>
              <a:path w="659129" h="231140">
                <a:moveTo>
                  <a:pt x="421375" y="230880"/>
                </a:moveTo>
                <a:lnTo>
                  <a:pt x="280408" y="230880"/>
                </a:lnTo>
                <a:lnTo>
                  <a:pt x="273805" y="224276"/>
                </a:lnTo>
                <a:lnTo>
                  <a:pt x="273805" y="171953"/>
                </a:lnTo>
                <a:lnTo>
                  <a:pt x="395722" y="171953"/>
                </a:lnTo>
                <a:lnTo>
                  <a:pt x="395722" y="145792"/>
                </a:lnTo>
                <a:lnTo>
                  <a:pt x="272281" y="145792"/>
                </a:lnTo>
                <a:lnTo>
                  <a:pt x="272281" y="129536"/>
                </a:lnTo>
                <a:lnTo>
                  <a:pt x="415279" y="129536"/>
                </a:lnTo>
                <a:lnTo>
                  <a:pt x="415279" y="188209"/>
                </a:lnTo>
                <a:lnTo>
                  <a:pt x="293362" y="188209"/>
                </a:lnTo>
                <a:lnTo>
                  <a:pt x="293362" y="214370"/>
                </a:lnTo>
                <a:lnTo>
                  <a:pt x="421375" y="214370"/>
                </a:lnTo>
                <a:lnTo>
                  <a:pt x="421375" y="230880"/>
                </a:lnTo>
                <a:close/>
              </a:path>
              <a:path w="659129" h="231140">
                <a:moveTo>
                  <a:pt x="634984" y="135632"/>
                </a:moveTo>
                <a:lnTo>
                  <a:pt x="482079" y="135632"/>
                </a:lnTo>
                <a:lnTo>
                  <a:pt x="482079" y="66800"/>
                </a:lnTo>
                <a:lnTo>
                  <a:pt x="609076" y="66800"/>
                </a:lnTo>
                <a:lnTo>
                  <a:pt x="609076" y="29463"/>
                </a:lnTo>
                <a:lnTo>
                  <a:pt x="480809" y="29463"/>
                </a:lnTo>
                <a:lnTo>
                  <a:pt x="480809" y="13461"/>
                </a:lnTo>
                <a:lnTo>
                  <a:pt x="628380" y="13461"/>
                </a:lnTo>
                <a:lnTo>
                  <a:pt x="628380" y="82293"/>
                </a:lnTo>
                <a:lnTo>
                  <a:pt x="501383" y="82293"/>
                </a:lnTo>
                <a:lnTo>
                  <a:pt x="501383" y="119631"/>
                </a:lnTo>
                <a:lnTo>
                  <a:pt x="634984" y="119631"/>
                </a:lnTo>
                <a:lnTo>
                  <a:pt x="634984" y="135632"/>
                </a:lnTo>
                <a:close/>
              </a:path>
              <a:path w="659129" h="231140">
                <a:moveTo>
                  <a:pt x="564881" y="179065"/>
                </a:moveTo>
                <a:lnTo>
                  <a:pt x="545578" y="179065"/>
                </a:lnTo>
                <a:lnTo>
                  <a:pt x="545578" y="135632"/>
                </a:lnTo>
                <a:lnTo>
                  <a:pt x="564881" y="135632"/>
                </a:lnTo>
                <a:lnTo>
                  <a:pt x="564881" y="179065"/>
                </a:lnTo>
                <a:close/>
              </a:path>
              <a:path w="659129" h="231140">
                <a:moveTo>
                  <a:pt x="658859" y="195321"/>
                </a:moveTo>
                <a:lnTo>
                  <a:pt x="451600" y="195321"/>
                </a:lnTo>
                <a:lnTo>
                  <a:pt x="451600" y="179065"/>
                </a:lnTo>
                <a:lnTo>
                  <a:pt x="658859" y="179065"/>
                </a:lnTo>
                <a:lnTo>
                  <a:pt x="658859" y="195321"/>
                </a:lnTo>
                <a:close/>
              </a:path>
            </a:pathLst>
          </a:custGeom>
          <a:solidFill>
            <a:srgbClr val="4033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8755935" y="9270480"/>
            <a:ext cx="652780" cy="225425"/>
          </a:xfrm>
          <a:custGeom>
            <a:avLst/>
            <a:gdLst/>
            <a:ahLst/>
            <a:cxnLst/>
            <a:rect l="l" t="t" r="r" b="b"/>
            <a:pathLst>
              <a:path w="652779" h="225425">
                <a:moveTo>
                  <a:pt x="171191" y="167381"/>
                </a:moveTo>
                <a:lnTo>
                  <a:pt x="151888" y="167381"/>
                </a:lnTo>
                <a:lnTo>
                  <a:pt x="151888" y="0"/>
                </a:lnTo>
                <a:lnTo>
                  <a:pt x="171191" y="0"/>
                </a:lnTo>
                <a:lnTo>
                  <a:pt x="171191" y="66800"/>
                </a:lnTo>
                <a:lnTo>
                  <a:pt x="206496" y="66800"/>
                </a:lnTo>
                <a:lnTo>
                  <a:pt x="206496" y="83055"/>
                </a:lnTo>
                <a:lnTo>
                  <a:pt x="171191" y="83055"/>
                </a:lnTo>
                <a:lnTo>
                  <a:pt x="171191" y="167381"/>
                </a:lnTo>
                <a:close/>
              </a:path>
              <a:path w="652779" h="225425">
                <a:moveTo>
                  <a:pt x="104899" y="122170"/>
                </a:moveTo>
                <a:lnTo>
                  <a:pt x="0" y="122170"/>
                </a:lnTo>
                <a:lnTo>
                  <a:pt x="0" y="14223"/>
                </a:lnTo>
                <a:lnTo>
                  <a:pt x="104899" y="14223"/>
                </a:lnTo>
                <a:lnTo>
                  <a:pt x="104899" y="30225"/>
                </a:lnTo>
                <a:lnTo>
                  <a:pt x="19303" y="30225"/>
                </a:lnTo>
                <a:lnTo>
                  <a:pt x="19303" y="106169"/>
                </a:lnTo>
                <a:lnTo>
                  <a:pt x="104899" y="106169"/>
                </a:lnTo>
                <a:lnTo>
                  <a:pt x="104899" y="122170"/>
                </a:lnTo>
                <a:close/>
              </a:path>
              <a:path w="652779" h="225425">
                <a:moveTo>
                  <a:pt x="104899" y="106169"/>
                </a:moveTo>
                <a:lnTo>
                  <a:pt x="85595" y="106169"/>
                </a:lnTo>
                <a:lnTo>
                  <a:pt x="85595" y="30225"/>
                </a:lnTo>
                <a:lnTo>
                  <a:pt x="104899" y="30225"/>
                </a:lnTo>
                <a:lnTo>
                  <a:pt x="104899" y="106169"/>
                </a:lnTo>
                <a:close/>
              </a:path>
              <a:path w="652779" h="225425">
                <a:moveTo>
                  <a:pt x="176271" y="225292"/>
                </a:moveTo>
                <a:lnTo>
                  <a:pt x="39369" y="225292"/>
                </a:lnTo>
                <a:lnTo>
                  <a:pt x="32765" y="218688"/>
                </a:lnTo>
                <a:lnTo>
                  <a:pt x="32765" y="149094"/>
                </a:lnTo>
                <a:lnTo>
                  <a:pt x="52068" y="149094"/>
                </a:lnTo>
                <a:lnTo>
                  <a:pt x="52068" y="209290"/>
                </a:lnTo>
                <a:lnTo>
                  <a:pt x="176271" y="209290"/>
                </a:lnTo>
                <a:lnTo>
                  <a:pt x="176271" y="225292"/>
                </a:lnTo>
                <a:close/>
              </a:path>
              <a:path w="652779" h="225425">
                <a:moveTo>
                  <a:pt x="399278" y="121662"/>
                </a:moveTo>
                <a:lnTo>
                  <a:pt x="248913" y="121662"/>
                </a:lnTo>
                <a:lnTo>
                  <a:pt x="248913" y="15239"/>
                </a:lnTo>
                <a:lnTo>
                  <a:pt x="396992" y="15239"/>
                </a:lnTo>
                <a:lnTo>
                  <a:pt x="396992" y="31749"/>
                </a:lnTo>
                <a:lnTo>
                  <a:pt x="268217" y="31749"/>
                </a:lnTo>
                <a:lnTo>
                  <a:pt x="268217" y="105153"/>
                </a:lnTo>
                <a:lnTo>
                  <a:pt x="399278" y="105153"/>
                </a:lnTo>
                <a:lnTo>
                  <a:pt x="399278" y="121662"/>
                </a:lnTo>
                <a:close/>
              </a:path>
              <a:path w="652779" h="225425">
                <a:moveTo>
                  <a:pt x="426201" y="195321"/>
                </a:moveTo>
                <a:lnTo>
                  <a:pt x="218942" y="195321"/>
                </a:lnTo>
                <a:lnTo>
                  <a:pt x="218942" y="178811"/>
                </a:lnTo>
                <a:lnTo>
                  <a:pt x="426201" y="178811"/>
                </a:lnTo>
                <a:lnTo>
                  <a:pt x="426201" y="195321"/>
                </a:lnTo>
                <a:close/>
              </a:path>
              <a:path w="652779" h="225425">
                <a:moveTo>
                  <a:pt x="623300" y="87881"/>
                </a:moveTo>
                <a:lnTo>
                  <a:pt x="477254" y="87881"/>
                </a:lnTo>
                <a:lnTo>
                  <a:pt x="477254" y="8127"/>
                </a:lnTo>
                <a:lnTo>
                  <a:pt x="496303" y="8127"/>
                </a:lnTo>
                <a:lnTo>
                  <a:pt x="496303" y="71880"/>
                </a:lnTo>
                <a:lnTo>
                  <a:pt x="623300" y="71880"/>
                </a:lnTo>
                <a:lnTo>
                  <a:pt x="623300" y="87881"/>
                </a:lnTo>
                <a:close/>
              </a:path>
              <a:path w="652779" h="225425">
                <a:moveTo>
                  <a:pt x="652763" y="132584"/>
                </a:moveTo>
                <a:lnTo>
                  <a:pt x="445504" y="132584"/>
                </a:lnTo>
                <a:lnTo>
                  <a:pt x="445504" y="116075"/>
                </a:lnTo>
                <a:lnTo>
                  <a:pt x="652763" y="116075"/>
                </a:lnTo>
                <a:lnTo>
                  <a:pt x="652763" y="132584"/>
                </a:lnTo>
                <a:close/>
              </a:path>
              <a:path w="652779" h="225425">
                <a:moveTo>
                  <a:pt x="626094" y="225038"/>
                </a:moveTo>
                <a:lnTo>
                  <a:pt x="481825" y="225038"/>
                </a:lnTo>
                <a:lnTo>
                  <a:pt x="475222" y="218434"/>
                </a:lnTo>
                <a:lnTo>
                  <a:pt x="475222" y="156460"/>
                </a:lnTo>
                <a:lnTo>
                  <a:pt x="494525" y="156460"/>
                </a:lnTo>
                <a:lnTo>
                  <a:pt x="494525" y="208782"/>
                </a:lnTo>
                <a:lnTo>
                  <a:pt x="626094" y="208782"/>
                </a:lnTo>
                <a:lnTo>
                  <a:pt x="626094" y="225038"/>
                </a:lnTo>
                <a:close/>
              </a:path>
            </a:pathLst>
          </a:custGeom>
          <a:solidFill>
            <a:srgbClr val="4033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9497532" y="9270480"/>
            <a:ext cx="407034" cy="229870"/>
          </a:xfrm>
          <a:custGeom>
            <a:avLst/>
            <a:gdLst/>
            <a:ahLst/>
            <a:cxnLst/>
            <a:rect l="l" t="t" r="r" b="b"/>
            <a:pathLst>
              <a:path w="407034" h="229870">
                <a:moveTo>
                  <a:pt x="179065" y="220466"/>
                </a:moveTo>
                <a:lnTo>
                  <a:pt x="159762" y="220466"/>
                </a:lnTo>
                <a:lnTo>
                  <a:pt x="159762" y="0"/>
                </a:lnTo>
                <a:lnTo>
                  <a:pt x="179065" y="0"/>
                </a:lnTo>
                <a:lnTo>
                  <a:pt x="179065" y="220466"/>
                </a:lnTo>
                <a:close/>
              </a:path>
              <a:path w="407034" h="229870">
                <a:moveTo>
                  <a:pt x="11429" y="174493"/>
                </a:moveTo>
                <a:lnTo>
                  <a:pt x="0" y="159762"/>
                </a:lnTo>
                <a:lnTo>
                  <a:pt x="20553" y="149102"/>
                </a:lnTo>
                <a:lnTo>
                  <a:pt x="32987" y="142109"/>
                </a:lnTo>
                <a:lnTo>
                  <a:pt x="64429" y="117817"/>
                </a:lnTo>
                <a:lnTo>
                  <a:pt x="83958" y="84917"/>
                </a:lnTo>
                <a:lnTo>
                  <a:pt x="87119" y="34543"/>
                </a:lnTo>
                <a:lnTo>
                  <a:pt x="6349" y="34543"/>
                </a:lnTo>
                <a:lnTo>
                  <a:pt x="6349" y="18033"/>
                </a:lnTo>
                <a:lnTo>
                  <a:pt x="106423" y="18033"/>
                </a:lnTo>
                <a:lnTo>
                  <a:pt x="106290" y="69943"/>
                </a:lnTo>
                <a:lnTo>
                  <a:pt x="92679" y="112660"/>
                </a:lnTo>
                <a:lnTo>
                  <a:pt x="56952" y="147615"/>
                </a:lnTo>
                <a:lnTo>
                  <a:pt x="33477" y="162629"/>
                </a:lnTo>
                <a:lnTo>
                  <a:pt x="11429" y="174493"/>
                </a:lnTo>
                <a:close/>
              </a:path>
              <a:path w="407034" h="229870">
                <a:moveTo>
                  <a:pt x="406897" y="52830"/>
                </a:moveTo>
                <a:lnTo>
                  <a:pt x="387594" y="52830"/>
                </a:lnTo>
                <a:lnTo>
                  <a:pt x="387594" y="0"/>
                </a:lnTo>
                <a:lnTo>
                  <a:pt x="406897" y="0"/>
                </a:lnTo>
                <a:lnTo>
                  <a:pt x="406897" y="52830"/>
                </a:lnTo>
                <a:close/>
              </a:path>
              <a:path w="407034" h="229870">
                <a:moveTo>
                  <a:pt x="281170" y="115567"/>
                </a:moveTo>
                <a:lnTo>
                  <a:pt x="243649" y="104952"/>
                </a:lnTo>
                <a:lnTo>
                  <a:pt x="223629" y="70949"/>
                </a:lnTo>
                <a:lnTo>
                  <a:pt x="223629" y="51475"/>
                </a:lnTo>
                <a:lnTo>
                  <a:pt x="243649" y="17471"/>
                </a:lnTo>
                <a:lnTo>
                  <a:pt x="281170" y="6857"/>
                </a:lnTo>
                <a:lnTo>
                  <a:pt x="294924" y="7050"/>
                </a:lnTo>
                <a:lnTo>
                  <a:pt x="303570" y="8397"/>
                </a:lnTo>
                <a:lnTo>
                  <a:pt x="310763" y="12054"/>
                </a:lnTo>
                <a:lnTo>
                  <a:pt x="320159" y="19176"/>
                </a:lnTo>
                <a:lnTo>
                  <a:pt x="324332" y="22605"/>
                </a:lnTo>
                <a:lnTo>
                  <a:pt x="281170" y="22605"/>
                </a:lnTo>
                <a:lnTo>
                  <a:pt x="271318" y="22752"/>
                </a:lnTo>
                <a:lnTo>
                  <a:pt x="243905" y="52830"/>
                </a:lnTo>
                <a:lnTo>
                  <a:pt x="243994" y="74527"/>
                </a:lnTo>
                <a:lnTo>
                  <a:pt x="281170" y="99819"/>
                </a:lnTo>
                <a:lnTo>
                  <a:pt x="324102" y="99819"/>
                </a:lnTo>
                <a:lnTo>
                  <a:pt x="320286" y="102994"/>
                </a:lnTo>
                <a:lnTo>
                  <a:pt x="310816" y="110263"/>
                </a:lnTo>
                <a:lnTo>
                  <a:pt x="303585" y="113995"/>
                </a:lnTo>
                <a:lnTo>
                  <a:pt x="294926" y="115370"/>
                </a:lnTo>
                <a:lnTo>
                  <a:pt x="281170" y="115567"/>
                </a:lnTo>
                <a:close/>
              </a:path>
              <a:path w="407034" h="229870">
                <a:moveTo>
                  <a:pt x="324102" y="99819"/>
                </a:moveTo>
                <a:lnTo>
                  <a:pt x="281170" y="99819"/>
                </a:lnTo>
                <a:lnTo>
                  <a:pt x="291025" y="99672"/>
                </a:lnTo>
                <a:lnTo>
                  <a:pt x="297140" y="98644"/>
                </a:lnTo>
                <a:lnTo>
                  <a:pt x="318689" y="52830"/>
                </a:lnTo>
                <a:lnTo>
                  <a:pt x="318599" y="47790"/>
                </a:lnTo>
                <a:lnTo>
                  <a:pt x="281170" y="22605"/>
                </a:lnTo>
                <a:lnTo>
                  <a:pt x="324332" y="22605"/>
                </a:lnTo>
                <a:lnTo>
                  <a:pt x="329233" y="26631"/>
                </a:lnTo>
                <a:lnTo>
                  <a:pt x="334176" y="32622"/>
                </a:lnTo>
                <a:lnTo>
                  <a:pt x="336714" y="40303"/>
                </a:lnTo>
                <a:lnTo>
                  <a:pt x="338573" y="52830"/>
                </a:lnTo>
                <a:lnTo>
                  <a:pt x="406897" y="52830"/>
                </a:lnTo>
                <a:lnTo>
                  <a:pt x="406897" y="68832"/>
                </a:lnTo>
                <a:lnTo>
                  <a:pt x="338573" y="68832"/>
                </a:lnTo>
                <a:lnTo>
                  <a:pt x="336859" y="81510"/>
                </a:lnTo>
                <a:lnTo>
                  <a:pt x="334382" y="89294"/>
                </a:lnTo>
                <a:lnTo>
                  <a:pt x="329429" y="95388"/>
                </a:lnTo>
                <a:lnTo>
                  <a:pt x="324102" y="99819"/>
                </a:lnTo>
                <a:close/>
              </a:path>
              <a:path w="407034" h="229870">
                <a:moveTo>
                  <a:pt x="406897" y="122424"/>
                </a:moveTo>
                <a:lnTo>
                  <a:pt x="387594" y="122424"/>
                </a:lnTo>
                <a:lnTo>
                  <a:pt x="387594" y="68832"/>
                </a:lnTo>
                <a:lnTo>
                  <a:pt x="406897" y="68832"/>
                </a:lnTo>
                <a:lnTo>
                  <a:pt x="406897" y="122424"/>
                </a:lnTo>
                <a:close/>
              </a:path>
              <a:path w="407034" h="229870">
                <a:moveTo>
                  <a:pt x="406897" y="229610"/>
                </a:moveTo>
                <a:lnTo>
                  <a:pt x="274059" y="229610"/>
                </a:lnTo>
                <a:lnTo>
                  <a:pt x="267455" y="223006"/>
                </a:lnTo>
                <a:lnTo>
                  <a:pt x="267455" y="136648"/>
                </a:lnTo>
                <a:lnTo>
                  <a:pt x="286250" y="136648"/>
                </a:lnTo>
                <a:lnTo>
                  <a:pt x="286250" y="165857"/>
                </a:lnTo>
                <a:lnTo>
                  <a:pt x="406897" y="165857"/>
                </a:lnTo>
                <a:lnTo>
                  <a:pt x="406897" y="182367"/>
                </a:lnTo>
                <a:lnTo>
                  <a:pt x="286250" y="182367"/>
                </a:lnTo>
                <a:lnTo>
                  <a:pt x="286250" y="213100"/>
                </a:lnTo>
                <a:lnTo>
                  <a:pt x="406897" y="213100"/>
                </a:lnTo>
                <a:lnTo>
                  <a:pt x="406897" y="229610"/>
                </a:lnTo>
                <a:close/>
              </a:path>
              <a:path w="407034" h="229870">
                <a:moveTo>
                  <a:pt x="406897" y="165857"/>
                </a:moveTo>
                <a:lnTo>
                  <a:pt x="387594" y="165857"/>
                </a:lnTo>
                <a:lnTo>
                  <a:pt x="387594" y="136648"/>
                </a:lnTo>
                <a:lnTo>
                  <a:pt x="406897" y="136648"/>
                </a:lnTo>
                <a:lnTo>
                  <a:pt x="406897" y="165857"/>
                </a:lnTo>
                <a:close/>
              </a:path>
              <a:path w="407034" h="229870">
                <a:moveTo>
                  <a:pt x="406897" y="213100"/>
                </a:moveTo>
                <a:lnTo>
                  <a:pt x="387594" y="213100"/>
                </a:lnTo>
                <a:lnTo>
                  <a:pt x="387594" y="182367"/>
                </a:lnTo>
                <a:lnTo>
                  <a:pt x="406897" y="182367"/>
                </a:lnTo>
                <a:lnTo>
                  <a:pt x="406897" y="213100"/>
                </a:lnTo>
                <a:close/>
              </a:path>
            </a:pathLst>
          </a:custGeom>
          <a:solidFill>
            <a:srgbClr val="4033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9320248" y="7903046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5" h="24765">
                <a:moveTo>
                  <a:pt x="5487" y="0"/>
                </a:moveTo>
                <a:lnTo>
                  <a:pt x="19008" y="0"/>
                </a:lnTo>
                <a:lnTo>
                  <a:pt x="24496" y="5487"/>
                </a:lnTo>
                <a:lnTo>
                  <a:pt x="24496" y="19008"/>
                </a:lnTo>
                <a:lnTo>
                  <a:pt x="19008" y="24496"/>
                </a:lnTo>
                <a:lnTo>
                  <a:pt x="5487" y="24496"/>
                </a:lnTo>
                <a:lnTo>
                  <a:pt x="0" y="19008"/>
                </a:lnTo>
                <a:lnTo>
                  <a:pt x="0" y="5487"/>
                </a:lnTo>
                <a:lnTo>
                  <a:pt x="5487" y="0"/>
                </a:lnTo>
                <a:close/>
              </a:path>
            </a:pathLst>
          </a:custGeom>
          <a:solidFill>
            <a:srgbClr val="403322">
              <a:alpha val="5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9320248" y="7952678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5" h="24765">
                <a:moveTo>
                  <a:pt x="5487" y="0"/>
                </a:moveTo>
                <a:lnTo>
                  <a:pt x="19008" y="0"/>
                </a:lnTo>
                <a:lnTo>
                  <a:pt x="24496" y="5484"/>
                </a:lnTo>
                <a:lnTo>
                  <a:pt x="24496" y="19008"/>
                </a:lnTo>
                <a:lnTo>
                  <a:pt x="19008" y="24496"/>
                </a:lnTo>
                <a:lnTo>
                  <a:pt x="5487" y="24496"/>
                </a:lnTo>
                <a:lnTo>
                  <a:pt x="0" y="19008"/>
                </a:lnTo>
                <a:lnTo>
                  <a:pt x="0" y="5484"/>
                </a:lnTo>
                <a:lnTo>
                  <a:pt x="5487" y="0"/>
                </a:lnTo>
                <a:close/>
              </a:path>
            </a:pathLst>
          </a:custGeom>
          <a:solidFill>
            <a:srgbClr val="403322">
              <a:alpha val="5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9320248" y="8002329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5" h="24765">
                <a:moveTo>
                  <a:pt x="5487" y="0"/>
                </a:moveTo>
                <a:lnTo>
                  <a:pt x="19008" y="0"/>
                </a:lnTo>
                <a:lnTo>
                  <a:pt x="24493" y="5487"/>
                </a:lnTo>
                <a:lnTo>
                  <a:pt x="24496" y="19008"/>
                </a:lnTo>
                <a:lnTo>
                  <a:pt x="19008" y="24496"/>
                </a:lnTo>
                <a:lnTo>
                  <a:pt x="5487" y="24496"/>
                </a:lnTo>
                <a:lnTo>
                  <a:pt x="0" y="19008"/>
                </a:lnTo>
                <a:lnTo>
                  <a:pt x="0" y="5487"/>
                </a:lnTo>
                <a:lnTo>
                  <a:pt x="5487" y="0"/>
                </a:lnTo>
                <a:close/>
              </a:path>
            </a:pathLst>
          </a:custGeom>
          <a:solidFill>
            <a:srgbClr val="403322">
              <a:alpha val="5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9320248" y="8051958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5" h="24765">
                <a:moveTo>
                  <a:pt x="5487" y="0"/>
                </a:moveTo>
                <a:lnTo>
                  <a:pt x="19008" y="0"/>
                </a:lnTo>
                <a:lnTo>
                  <a:pt x="24496" y="5487"/>
                </a:lnTo>
                <a:lnTo>
                  <a:pt x="24496" y="19008"/>
                </a:lnTo>
                <a:lnTo>
                  <a:pt x="19008" y="24496"/>
                </a:lnTo>
                <a:lnTo>
                  <a:pt x="5487" y="24496"/>
                </a:lnTo>
                <a:lnTo>
                  <a:pt x="0" y="19008"/>
                </a:lnTo>
                <a:lnTo>
                  <a:pt x="0" y="5487"/>
                </a:lnTo>
                <a:lnTo>
                  <a:pt x="5487" y="0"/>
                </a:lnTo>
                <a:close/>
              </a:path>
            </a:pathLst>
          </a:custGeom>
          <a:solidFill>
            <a:srgbClr val="403322">
              <a:alpha val="5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9320255" y="8014723"/>
            <a:ext cx="24493" cy="29783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9270438" y="8436967"/>
            <a:ext cx="123298" cy="16616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9320248" y="8337684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5" h="24765">
                <a:moveTo>
                  <a:pt x="5487" y="0"/>
                </a:moveTo>
                <a:lnTo>
                  <a:pt x="19008" y="0"/>
                </a:lnTo>
                <a:lnTo>
                  <a:pt x="24496" y="5487"/>
                </a:lnTo>
                <a:lnTo>
                  <a:pt x="24496" y="19008"/>
                </a:lnTo>
                <a:lnTo>
                  <a:pt x="19008" y="24496"/>
                </a:lnTo>
                <a:lnTo>
                  <a:pt x="5487" y="24496"/>
                </a:lnTo>
                <a:lnTo>
                  <a:pt x="0" y="19008"/>
                </a:lnTo>
                <a:lnTo>
                  <a:pt x="0" y="5487"/>
                </a:lnTo>
                <a:lnTo>
                  <a:pt x="5487" y="0"/>
                </a:lnTo>
                <a:close/>
              </a:path>
            </a:pathLst>
          </a:custGeom>
          <a:solidFill>
            <a:srgbClr val="403322">
              <a:alpha val="5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9320248" y="8387338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5" h="24765">
                <a:moveTo>
                  <a:pt x="5487" y="0"/>
                </a:moveTo>
                <a:lnTo>
                  <a:pt x="19008" y="0"/>
                </a:lnTo>
                <a:lnTo>
                  <a:pt x="24496" y="5462"/>
                </a:lnTo>
                <a:lnTo>
                  <a:pt x="24496" y="19008"/>
                </a:lnTo>
                <a:lnTo>
                  <a:pt x="19008" y="24471"/>
                </a:lnTo>
                <a:lnTo>
                  <a:pt x="5487" y="24471"/>
                </a:lnTo>
                <a:lnTo>
                  <a:pt x="0" y="19008"/>
                </a:lnTo>
                <a:lnTo>
                  <a:pt x="0" y="5462"/>
                </a:lnTo>
                <a:lnTo>
                  <a:pt x="5487" y="0"/>
                </a:lnTo>
                <a:close/>
              </a:path>
            </a:pathLst>
          </a:custGeom>
          <a:solidFill>
            <a:srgbClr val="403322">
              <a:alpha val="5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2496983" y="3864624"/>
            <a:ext cx="4041955" cy="420992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7278462" y="3886767"/>
            <a:ext cx="4041955" cy="40386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2059942" y="3776363"/>
            <a:ext cx="4041955" cy="40386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4003417" y="8879937"/>
            <a:ext cx="887094" cy="231140"/>
          </a:xfrm>
          <a:custGeom>
            <a:avLst/>
            <a:gdLst/>
            <a:ahLst/>
            <a:cxnLst/>
            <a:rect l="l" t="t" r="r" b="b"/>
            <a:pathLst>
              <a:path w="887095" h="231140">
                <a:moveTo>
                  <a:pt x="179573" y="102359"/>
                </a:moveTo>
                <a:lnTo>
                  <a:pt x="31241" y="102359"/>
                </a:lnTo>
                <a:lnTo>
                  <a:pt x="31241" y="5587"/>
                </a:lnTo>
                <a:lnTo>
                  <a:pt x="175509" y="5587"/>
                </a:lnTo>
                <a:lnTo>
                  <a:pt x="175509" y="20827"/>
                </a:lnTo>
                <a:lnTo>
                  <a:pt x="50036" y="20827"/>
                </a:lnTo>
                <a:lnTo>
                  <a:pt x="50036" y="46480"/>
                </a:lnTo>
                <a:lnTo>
                  <a:pt x="171699" y="46480"/>
                </a:lnTo>
                <a:lnTo>
                  <a:pt x="171699" y="61212"/>
                </a:lnTo>
                <a:lnTo>
                  <a:pt x="50290" y="61212"/>
                </a:lnTo>
                <a:lnTo>
                  <a:pt x="50290" y="86865"/>
                </a:lnTo>
                <a:lnTo>
                  <a:pt x="179573" y="86865"/>
                </a:lnTo>
                <a:lnTo>
                  <a:pt x="179573" y="102359"/>
                </a:lnTo>
                <a:close/>
              </a:path>
              <a:path w="887095" h="231140">
                <a:moveTo>
                  <a:pt x="207258" y="140966"/>
                </a:moveTo>
                <a:lnTo>
                  <a:pt x="0" y="140966"/>
                </a:lnTo>
                <a:lnTo>
                  <a:pt x="0" y="124710"/>
                </a:lnTo>
                <a:lnTo>
                  <a:pt x="207258" y="124710"/>
                </a:lnTo>
                <a:lnTo>
                  <a:pt x="207258" y="140966"/>
                </a:lnTo>
                <a:close/>
              </a:path>
              <a:path w="887095" h="231140">
                <a:moveTo>
                  <a:pt x="176525" y="230880"/>
                </a:moveTo>
                <a:lnTo>
                  <a:pt x="157476" y="230880"/>
                </a:lnTo>
                <a:lnTo>
                  <a:pt x="157476" y="179065"/>
                </a:lnTo>
                <a:lnTo>
                  <a:pt x="28701" y="179065"/>
                </a:lnTo>
                <a:lnTo>
                  <a:pt x="28701" y="163317"/>
                </a:lnTo>
                <a:lnTo>
                  <a:pt x="176525" y="163317"/>
                </a:lnTo>
                <a:lnTo>
                  <a:pt x="176525" y="230880"/>
                </a:lnTo>
                <a:close/>
              </a:path>
              <a:path w="887095" h="231140">
                <a:moveTo>
                  <a:pt x="416803" y="116329"/>
                </a:moveTo>
                <a:lnTo>
                  <a:pt x="397500" y="116329"/>
                </a:lnTo>
                <a:lnTo>
                  <a:pt x="397500" y="88135"/>
                </a:lnTo>
                <a:lnTo>
                  <a:pt x="347717" y="88135"/>
                </a:lnTo>
                <a:lnTo>
                  <a:pt x="347717" y="72896"/>
                </a:lnTo>
                <a:lnTo>
                  <a:pt x="397500" y="72896"/>
                </a:lnTo>
                <a:lnTo>
                  <a:pt x="397500" y="43432"/>
                </a:lnTo>
                <a:lnTo>
                  <a:pt x="347717" y="43432"/>
                </a:lnTo>
                <a:lnTo>
                  <a:pt x="347717" y="28193"/>
                </a:lnTo>
                <a:lnTo>
                  <a:pt x="397500" y="28193"/>
                </a:lnTo>
                <a:lnTo>
                  <a:pt x="397500" y="0"/>
                </a:lnTo>
                <a:lnTo>
                  <a:pt x="416803" y="0"/>
                </a:lnTo>
                <a:lnTo>
                  <a:pt x="416803" y="116329"/>
                </a:lnTo>
                <a:close/>
              </a:path>
              <a:path w="887095" h="231140">
                <a:moveTo>
                  <a:pt x="339843" y="41908"/>
                </a:moveTo>
                <a:lnTo>
                  <a:pt x="321555" y="41908"/>
                </a:lnTo>
                <a:lnTo>
                  <a:pt x="321555" y="7619"/>
                </a:lnTo>
                <a:lnTo>
                  <a:pt x="339843" y="7619"/>
                </a:lnTo>
                <a:lnTo>
                  <a:pt x="339843" y="41908"/>
                </a:lnTo>
                <a:close/>
              </a:path>
              <a:path w="887095" h="231140">
                <a:moveTo>
                  <a:pt x="339843" y="108201"/>
                </a:moveTo>
                <a:lnTo>
                  <a:pt x="237738" y="108201"/>
                </a:lnTo>
                <a:lnTo>
                  <a:pt x="237738" y="7873"/>
                </a:lnTo>
                <a:lnTo>
                  <a:pt x="256025" y="7873"/>
                </a:lnTo>
                <a:lnTo>
                  <a:pt x="256025" y="41908"/>
                </a:lnTo>
                <a:lnTo>
                  <a:pt x="339843" y="41908"/>
                </a:lnTo>
                <a:lnTo>
                  <a:pt x="339843" y="57402"/>
                </a:lnTo>
                <a:lnTo>
                  <a:pt x="256025" y="57402"/>
                </a:lnTo>
                <a:lnTo>
                  <a:pt x="256025" y="92707"/>
                </a:lnTo>
                <a:lnTo>
                  <a:pt x="339843" y="92707"/>
                </a:lnTo>
                <a:lnTo>
                  <a:pt x="339843" y="108201"/>
                </a:lnTo>
                <a:close/>
              </a:path>
              <a:path w="887095" h="231140">
                <a:moveTo>
                  <a:pt x="339843" y="92707"/>
                </a:moveTo>
                <a:lnTo>
                  <a:pt x="321555" y="92707"/>
                </a:lnTo>
                <a:lnTo>
                  <a:pt x="321555" y="57402"/>
                </a:lnTo>
                <a:lnTo>
                  <a:pt x="339843" y="57402"/>
                </a:lnTo>
                <a:lnTo>
                  <a:pt x="339843" y="92707"/>
                </a:lnTo>
                <a:close/>
              </a:path>
              <a:path w="887095" h="231140">
                <a:moveTo>
                  <a:pt x="422899" y="230880"/>
                </a:moveTo>
                <a:lnTo>
                  <a:pt x="281932" y="230880"/>
                </a:lnTo>
                <a:lnTo>
                  <a:pt x="275329" y="224276"/>
                </a:lnTo>
                <a:lnTo>
                  <a:pt x="275329" y="172207"/>
                </a:lnTo>
                <a:lnTo>
                  <a:pt x="397246" y="172207"/>
                </a:lnTo>
                <a:lnTo>
                  <a:pt x="397246" y="146554"/>
                </a:lnTo>
                <a:lnTo>
                  <a:pt x="273805" y="146554"/>
                </a:lnTo>
                <a:lnTo>
                  <a:pt x="273805" y="130044"/>
                </a:lnTo>
                <a:lnTo>
                  <a:pt x="416803" y="130044"/>
                </a:lnTo>
                <a:lnTo>
                  <a:pt x="416803" y="188463"/>
                </a:lnTo>
                <a:lnTo>
                  <a:pt x="294886" y="188463"/>
                </a:lnTo>
                <a:lnTo>
                  <a:pt x="294886" y="214370"/>
                </a:lnTo>
                <a:lnTo>
                  <a:pt x="422899" y="214370"/>
                </a:lnTo>
                <a:lnTo>
                  <a:pt x="422899" y="230880"/>
                </a:lnTo>
                <a:close/>
              </a:path>
              <a:path w="887095" h="231140">
                <a:moveTo>
                  <a:pt x="631936" y="139442"/>
                </a:moveTo>
                <a:lnTo>
                  <a:pt x="612632" y="139442"/>
                </a:lnTo>
                <a:lnTo>
                  <a:pt x="612632" y="0"/>
                </a:lnTo>
                <a:lnTo>
                  <a:pt x="631936" y="0"/>
                </a:lnTo>
                <a:lnTo>
                  <a:pt x="631936" y="62736"/>
                </a:lnTo>
                <a:lnTo>
                  <a:pt x="667241" y="62736"/>
                </a:lnTo>
                <a:lnTo>
                  <a:pt x="667241" y="78992"/>
                </a:lnTo>
                <a:lnTo>
                  <a:pt x="631936" y="78992"/>
                </a:lnTo>
                <a:lnTo>
                  <a:pt x="631936" y="139442"/>
                </a:lnTo>
                <a:close/>
              </a:path>
              <a:path w="887095" h="231140">
                <a:moveTo>
                  <a:pt x="554468" y="21335"/>
                </a:moveTo>
                <a:lnTo>
                  <a:pt x="486651" y="21335"/>
                </a:lnTo>
                <a:lnTo>
                  <a:pt x="486651" y="5333"/>
                </a:lnTo>
                <a:lnTo>
                  <a:pt x="554468" y="5333"/>
                </a:lnTo>
                <a:lnTo>
                  <a:pt x="554468" y="21335"/>
                </a:lnTo>
                <a:close/>
              </a:path>
              <a:path w="887095" h="231140">
                <a:moveTo>
                  <a:pt x="587233" y="63244"/>
                </a:moveTo>
                <a:lnTo>
                  <a:pt x="449568" y="63244"/>
                </a:lnTo>
                <a:lnTo>
                  <a:pt x="449568" y="47750"/>
                </a:lnTo>
                <a:lnTo>
                  <a:pt x="587233" y="47750"/>
                </a:lnTo>
                <a:lnTo>
                  <a:pt x="587233" y="63244"/>
                </a:lnTo>
                <a:close/>
              </a:path>
              <a:path w="887095" h="231140">
                <a:moveTo>
                  <a:pt x="518909" y="134108"/>
                </a:moveTo>
                <a:lnTo>
                  <a:pt x="479286" y="124456"/>
                </a:lnTo>
                <a:lnTo>
                  <a:pt x="466332" y="107185"/>
                </a:lnTo>
                <a:lnTo>
                  <a:pt x="466332" y="85341"/>
                </a:lnTo>
                <a:lnTo>
                  <a:pt x="477254" y="69340"/>
                </a:lnTo>
                <a:lnTo>
                  <a:pt x="488175" y="64768"/>
                </a:lnTo>
                <a:lnTo>
                  <a:pt x="488175" y="63244"/>
                </a:lnTo>
                <a:lnTo>
                  <a:pt x="549642" y="63244"/>
                </a:lnTo>
                <a:lnTo>
                  <a:pt x="549642" y="64768"/>
                </a:lnTo>
                <a:lnTo>
                  <a:pt x="550249" y="65022"/>
                </a:lnTo>
                <a:lnTo>
                  <a:pt x="502145" y="65022"/>
                </a:lnTo>
                <a:lnTo>
                  <a:pt x="484365" y="78992"/>
                </a:lnTo>
                <a:lnTo>
                  <a:pt x="484365" y="104137"/>
                </a:lnTo>
                <a:lnTo>
                  <a:pt x="502145" y="118107"/>
                </a:lnTo>
                <a:lnTo>
                  <a:pt x="563294" y="118107"/>
                </a:lnTo>
                <a:lnTo>
                  <a:pt x="558532" y="124456"/>
                </a:lnTo>
                <a:lnTo>
                  <a:pt x="546594" y="129282"/>
                </a:lnTo>
                <a:lnTo>
                  <a:pt x="539446" y="132072"/>
                </a:lnTo>
                <a:lnTo>
                  <a:pt x="534180" y="133505"/>
                </a:lnTo>
                <a:lnTo>
                  <a:pt x="528199" y="134033"/>
                </a:lnTo>
                <a:lnTo>
                  <a:pt x="518909" y="134108"/>
                </a:lnTo>
                <a:close/>
              </a:path>
              <a:path w="887095" h="231140">
                <a:moveTo>
                  <a:pt x="563294" y="118107"/>
                </a:moveTo>
                <a:lnTo>
                  <a:pt x="535672" y="118107"/>
                </a:lnTo>
                <a:lnTo>
                  <a:pt x="553452" y="104137"/>
                </a:lnTo>
                <a:lnTo>
                  <a:pt x="553452" y="78992"/>
                </a:lnTo>
                <a:lnTo>
                  <a:pt x="535672" y="65022"/>
                </a:lnTo>
                <a:lnTo>
                  <a:pt x="550249" y="65022"/>
                </a:lnTo>
                <a:lnTo>
                  <a:pt x="560564" y="69340"/>
                </a:lnTo>
                <a:lnTo>
                  <a:pt x="571485" y="85341"/>
                </a:lnTo>
                <a:lnTo>
                  <a:pt x="571485" y="107185"/>
                </a:lnTo>
                <a:lnTo>
                  <a:pt x="563294" y="118107"/>
                </a:lnTo>
                <a:close/>
              </a:path>
              <a:path w="887095" h="231140">
                <a:moveTo>
                  <a:pt x="631936" y="229610"/>
                </a:moveTo>
                <a:lnTo>
                  <a:pt x="501383" y="229610"/>
                </a:lnTo>
                <a:lnTo>
                  <a:pt x="494779" y="223006"/>
                </a:lnTo>
                <a:lnTo>
                  <a:pt x="494779" y="152650"/>
                </a:lnTo>
                <a:lnTo>
                  <a:pt x="631936" y="152650"/>
                </a:lnTo>
                <a:lnTo>
                  <a:pt x="631936" y="168651"/>
                </a:lnTo>
                <a:lnTo>
                  <a:pt x="514083" y="168651"/>
                </a:lnTo>
                <a:lnTo>
                  <a:pt x="514083" y="213608"/>
                </a:lnTo>
                <a:lnTo>
                  <a:pt x="631936" y="213608"/>
                </a:lnTo>
                <a:lnTo>
                  <a:pt x="631936" y="229610"/>
                </a:lnTo>
                <a:close/>
              </a:path>
              <a:path w="887095" h="231140">
                <a:moveTo>
                  <a:pt x="631936" y="213608"/>
                </a:moveTo>
                <a:lnTo>
                  <a:pt x="612632" y="213608"/>
                </a:lnTo>
                <a:lnTo>
                  <a:pt x="612632" y="168651"/>
                </a:lnTo>
                <a:lnTo>
                  <a:pt x="631936" y="168651"/>
                </a:lnTo>
                <a:lnTo>
                  <a:pt x="631936" y="213608"/>
                </a:lnTo>
                <a:close/>
              </a:path>
              <a:path w="887095" h="231140">
                <a:moveTo>
                  <a:pt x="783316" y="81531"/>
                </a:moveTo>
                <a:lnTo>
                  <a:pt x="737776" y="76817"/>
                </a:lnTo>
                <a:lnTo>
                  <a:pt x="707415" y="51532"/>
                </a:lnTo>
                <a:lnTo>
                  <a:pt x="707118" y="40638"/>
                </a:lnTo>
                <a:lnTo>
                  <a:pt x="707415" y="29747"/>
                </a:lnTo>
                <a:lnTo>
                  <a:pt x="737776" y="4661"/>
                </a:lnTo>
                <a:lnTo>
                  <a:pt x="783316" y="0"/>
                </a:lnTo>
                <a:lnTo>
                  <a:pt x="805640" y="172"/>
                </a:lnTo>
                <a:lnTo>
                  <a:pt x="819034" y="1381"/>
                </a:lnTo>
                <a:lnTo>
                  <a:pt x="828856" y="4661"/>
                </a:lnTo>
                <a:lnTo>
                  <a:pt x="840465" y="11048"/>
                </a:lnTo>
                <a:lnTo>
                  <a:pt x="845701" y="14223"/>
                </a:lnTo>
                <a:lnTo>
                  <a:pt x="783316" y="14223"/>
                </a:lnTo>
                <a:lnTo>
                  <a:pt x="766947" y="14332"/>
                </a:lnTo>
                <a:lnTo>
                  <a:pt x="757139" y="15096"/>
                </a:lnTo>
                <a:lnTo>
                  <a:pt x="749973" y="17170"/>
                </a:lnTo>
                <a:lnTo>
                  <a:pt x="741534" y="21208"/>
                </a:lnTo>
                <a:lnTo>
                  <a:pt x="727691" y="28193"/>
                </a:lnTo>
                <a:lnTo>
                  <a:pt x="727691" y="52830"/>
                </a:lnTo>
                <a:lnTo>
                  <a:pt x="766947" y="66691"/>
                </a:lnTo>
                <a:lnTo>
                  <a:pt x="846266" y="66800"/>
                </a:lnTo>
                <a:lnTo>
                  <a:pt x="840465" y="70356"/>
                </a:lnTo>
                <a:lnTo>
                  <a:pt x="828856" y="76817"/>
                </a:lnTo>
                <a:lnTo>
                  <a:pt x="819034" y="80134"/>
                </a:lnTo>
                <a:lnTo>
                  <a:pt x="805640" y="81357"/>
                </a:lnTo>
                <a:lnTo>
                  <a:pt x="783316" y="81531"/>
                </a:lnTo>
                <a:close/>
              </a:path>
              <a:path w="887095" h="231140">
                <a:moveTo>
                  <a:pt x="846266" y="66800"/>
                </a:moveTo>
                <a:lnTo>
                  <a:pt x="783316" y="66800"/>
                </a:lnTo>
                <a:lnTo>
                  <a:pt x="799685" y="66691"/>
                </a:lnTo>
                <a:lnTo>
                  <a:pt x="809493" y="65927"/>
                </a:lnTo>
                <a:lnTo>
                  <a:pt x="816659" y="63853"/>
                </a:lnTo>
                <a:lnTo>
                  <a:pt x="825098" y="59815"/>
                </a:lnTo>
                <a:lnTo>
                  <a:pt x="838941" y="52830"/>
                </a:lnTo>
                <a:lnTo>
                  <a:pt x="838941" y="28193"/>
                </a:lnTo>
                <a:lnTo>
                  <a:pt x="799685" y="14332"/>
                </a:lnTo>
                <a:lnTo>
                  <a:pt x="783316" y="14223"/>
                </a:lnTo>
                <a:lnTo>
                  <a:pt x="845701" y="14223"/>
                </a:lnTo>
                <a:lnTo>
                  <a:pt x="851478" y="17725"/>
                </a:lnTo>
                <a:lnTo>
                  <a:pt x="857133" y="23034"/>
                </a:lnTo>
                <a:lnTo>
                  <a:pt x="859216" y="29747"/>
                </a:lnTo>
                <a:lnTo>
                  <a:pt x="859514" y="40638"/>
                </a:lnTo>
                <a:lnTo>
                  <a:pt x="859216" y="51532"/>
                </a:lnTo>
                <a:lnTo>
                  <a:pt x="857133" y="58259"/>
                </a:lnTo>
                <a:lnTo>
                  <a:pt x="851478" y="63605"/>
                </a:lnTo>
                <a:lnTo>
                  <a:pt x="846266" y="66800"/>
                </a:lnTo>
                <a:close/>
              </a:path>
              <a:path w="887095" h="231140">
                <a:moveTo>
                  <a:pt x="886945" y="115313"/>
                </a:moveTo>
                <a:lnTo>
                  <a:pt x="679687" y="115313"/>
                </a:lnTo>
                <a:lnTo>
                  <a:pt x="679687" y="99057"/>
                </a:lnTo>
                <a:lnTo>
                  <a:pt x="886945" y="99057"/>
                </a:lnTo>
                <a:lnTo>
                  <a:pt x="886945" y="115313"/>
                </a:lnTo>
                <a:close/>
              </a:path>
              <a:path w="887095" h="231140">
                <a:moveTo>
                  <a:pt x="862308" y="230880"/>
                </a:moveTo>
                <a:lnTo>
                  <a:pt x="718548" y="230880"/>
                </a:lnTo>
                <a:lnTo>
                  <a:pt x="711944" y="224276"/>
                </a:lnTo>
                <a:lnTo>
                  <a:pt x="711944" y="176271"/>
                </a:lnTo>
                <a:lnTo>
                  <a:pt x="837163" y="176271"/>
                </a:lnTo>
                <a:lnTo>
                  <a:pt x="837163" y="152396"/>
                </a:lnTo>
                <a:lnTo>
                  <a:pt x="710420" y="152396"/>
                </a:lnTo>
                <a:lnTo>
                  <a:pt x="710420" y="136648"/>
                </a:lnTo>
                <a:lnTo>
                  <a:pt x="855704" y="136648"/>
                </a:lnTo>
                <a:lnTo>
                  <a:pt x="855704" y="191003"/>
                </a:lnTo>
                <a:lnTo>
                  <a:pt x="730485" y="191003"/>
                </a:lnTo>
                <a:lnTo>
                  <a:pt x="730485" y="215132"/>
                </a:lnTo>
                <a:lnTo>
                  <a:pt x="862308" y="215132"/>
                </a:lnTo>
                <a:lnTo>
                  <a:pt x="862308" y="230880"/>
                </a:lnTo>
                <a:close/>
              </a:path>
            </a:pathLst>
          </a:custGeom>
          <a:solidFill>
            <a:srgbClr val="4033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3746109" y="9268576"/>
            <a:ext cx="887730" cy="231775"/>
          </a:xfrm>
          <a:custGeom>
            <a:avLst/>
            <a:gdLst/>
            <a:ahLst/>
            <a:cxnLst/>
            <a:rect l="l" t="t" r="r" b="b"/>
            <a:pathLst>
              <a:path w="887729" h="231775">
                <a:moveTo>
                  <a:pt x="196591" y="220466"/>
                </a:moveTo>
                <a:lnTo>
                  <a:pt x="178049" y="220466"/>
                </a:lnTo>
                <a:lnTo>
                  <a:pt x="178049" y="0"/>
                </a:lnTo>
                <a:lnTo>
                  <a:pt x="196591" y="0"/>
                </a:lnTo>
                <a:lnTo>
                  <a:pt x="196591" y="220466"/>
                </a:lnTo>
                <a:close/>
              </a:path>
              <a:path w="887729" h="231775">
                <a:moveTo>
                  <a:pt x="145538" y="214370"/>
                </a:moveTo>
                <a:lnTo>
                  <a:pt x="127504" y="214370"/>
                </a:lnTo>
                <a:lnTo>
                  <a:pt x="127504" y="92961"/>
                </a:lnTo>
                <a:lnTo>
                  <a:pt x="92199" y="92961"/>
                </a:lnTo>
                <a:lnTo>
                  <a:pt x="92199" y="76960"/>
                </a:lnTo>
                <a:lnTo>
                  <a:pt x="127504" y="76960"/>
                </a:lnTo>
                <a:lnTo>
                  <a:pt x="127504" y="3809"/>
                </a:lnTo>
                <a:lnTo>
                  <a:pt x="145538" y="3809"/>
                </a:lnTo>
                <a:lnTo>
                  <a:pt x="145538" y="214370"/>
                </a:lnTo>
                <a:close/>
              </a:path>
              <a:path w="887729" h="231775">
                <a:moveTo>
                  <a:pt x="106169" y="39115"/>
                </a:moveTo>
                <a:lnTo>
                  <a:pt x="5333" y="39115"/>
                </a:lnTo>
                <a:lnTo>
                  <a:pt x="5333" y="22859"/>
                </a:lnTo>
                <a:lnTo>
                  <a:pt x="106169" y="22859"/>
                </a:lnTo>
                <a:lnTo>
                  <a:pt x="106169" y="39115"/>
                </a:lnTo>
                <a:close/>
              </a:path>
              <a:path w="887729" h="231775">
                <a:moveTo>
                  <a:pt x="13461" y="171191"/>
                </a:moveTo>
                <a:lnTo>
                  <a:pt x="0" y="159762"/>
                </a:lnTo>
                <a:lnTo>
                  <a:pt x="10874" y="145837"/>
                </a:lnTo>
                <a:lnTo>
                  <a:pt x="17462" y="136950"/>
                </a:lnTo>
                <a:lnTo>
                  <a:pt x="37654" y="101883"/>
                </a:lnTo>
                <a:lnTo>
                  <a:pt x="46921" y="59226"/>
                </a:lnTo>
                <a:lnTo>
                  <a:pt x="46988" y="39115"/>
                </a:lnTo>
                <a:lnTo>
                  <a:pt x="65276" y="39115"/>
                </a:lnTo>
                <a:lnTo>
                  <a:pt x="65149" y="63871"/>
                </a:lnTo>
                <a:lnTo>
                  <a:pt x="64260" y="75118"/>
                </a:lnTo>
                <a:lnTo>
                  <a:pt x="61847" y="85127"/>
                </a:lnTo>
                <a:lnTo>
                  <a:pt x="57148" y="98803"/>
                </a:lnTo>
                <a:lnTo>
                  <a:pt x="58418" y="99565"/>
                </a:lnTo>
                <a:lnTo>
                  <a:pt x="71807" y="99565"/>
                </a:lnTo>
                <a:lnTo>
                  <a:pt x="77602" y="107693"/>
                </a:lnTo>
                <a:lnTo>
                  <a:pt x="53846" y="107693"/>
                </a:lnTo>
                <a:lnTo>
                  <a:pt x="53084" y="109217"/>
                </a:lnTo>
                <a:lnTo>
                  <a:pt x="32874" y="144992"/>
                </a:lnTo>
                <a:lnTo>
                  <a:pt x="22710" y="159077"/>
                </a:lnTo>
                <a:lnTo>
                  <a:pt x="13461" y="171191"/>
                </a:lnTo>
                <a:close/>
              </a:path>
              <a:path w="887729" h="231775">
                <a:moveTo>
                  <a:pt x="71807" y="99565"/>
                </a:moveTo>
                <a:lnTo>
                  <a:pt x="58418" y="99565"/>
                </a:lnTo>
                <a:lnTo>
                  <a:pt x="60958" y="97533"/>
                </a:lnTo>
                <a:lnTo>
                  <a:pt x="63752" y="95755"/>
                </a:lnTo>
                <a:lnTo>
                  <a:pt x="68832" y="95755"/>
                </a:lnTo>
                <a:lnTo>
                  <a:pt x="71626" y="99311"/>
                </a:lnTo>
                <a:lnTo>
                  <a:pt x="71807" y="99565"/>
                </a:lnTo>
                <a:close/>
              </a:path>
              <a:path w="887729" h="231775">
                <a:moveTo>
                  <a:pt x="98295" y="167635"/>
                </a:moveTo>
                <a:lnTo>
                  <a:pt x="57656" y="109217"/>
                </a:lnTo>
                <a:lnTo>
                  <a:pt x="56386" y="107693"/>
                </a:lnTo>
                <a:lnTo>
                  <a:pt x="77602" y="107693"/>
                </a:lnTo>
                <a:lnTo>
                  <a:pt x="112011" y="155952"/>
                </a:lnTo>
                <a:lnTo>
                  <a:pt x="98295" y="167635"/>
                </a:lnTo>
                <a:close/>
              </a:path>
              <a:path w="887729" h="231775">
                <a:moveTo>
                  <a:pt x="406135" y="133600"/>
                </a:moveTo>
                <a:lnTo>
                  <a:pt x="386832" y="133600"/>
                </a:lnTo>
                <a:lnTo>
                  <a:pt x="386832" y="0"/>
                </a:lnTo>
                <a:lnTo>
                  <a:pt x="406135" y="0"/>
                </a:lnTo>
                <a:lnTo>
                  <a:pt x="406135" y="57402"/>
                </a:lnTo>
                <a:lnTo>
                  <a:pt x="441440" y="57402"/>
                </a:lnTo>
                <a:lnTo>
                  <a:pt x="441440" y="73658"/>
                </a:lnTo>
                <a:lnTo>
                  <a:pt x="406135" y="73658"/>
                </a:lnTo>
                <a:lnTo>
                  <a:pt x="406135" y="133600"/>
                </a:lnTo>
                <a:close/>
              </a:path>
              <a:path w="887729" h="231775">
                <a:moveTo>
                  <a:pt x="351019" y="30733"/>
                </a:moveTo>
                <a:lnTo>
                  <a:pt x="234944" y="30733"/>
                </a:lnTo>
                <a:lnTo>
                  <a:pt x="234944" y="14477"/>
                </a:lnTo>
                <a:lnTo>
                  <a:pt x="351019" y="14477"/>
                </a:lnTo>
                <a:lnTo>
                  <a:pt x="351019" y="30733"/>
                </a:lnTo>
                <a:close/>
              </a:path>
              <a:path w="887729" h="231775">
                <a:moveTo>
                  <a:pt x="242563" y="127504"/>
                </a:moveTo>
                <a:lnTo>
                  <a:pt x="228340" y="115313"/>
                </a:lnTo>
                <a:lnTo>
                  <a:pt x="240857" y="105133"/>
                </a:lnTo>
                <a:lnTo>
                  <a:pt x="248469" y="98644"/>
                </a:lnTo>
                <a:lnTo>
                  <a:pt x="275091" y="68070"/>
                </a:lnTo>
                <a:lnTo>
                  <a:pt x="283456" y="30733"/>
                </a:lnTo>
                <a:lnTo>
                  <a:pt x="302760" y="30733"/>
                </a:lnTo>
                <a:lnTo>
                  <a:pt x="302621" y="46492"/>
                </a:lnTo>
                <a:lnTo>
                  <a:pt x="301649" y="54640"/>
                </a:lnTo>
                <a:lnTo>
                  <a:pt x="299010" y="62073"/>
                </a:lnTo>
                <a:lnTo>
                  <a:pt x="293870" y="72388"/>
                </a:lnTo>
                <a:lnTo>
                  <a:pt x="295394" y="73150"/>
                </a:lnTo>
                <a:lnTo>
                  <a:pt x="313621" y="73150"/>
                </a:lnTo>
                <a:lnTo>
                  <a:pt x="321388" y="79754"/>
                </a:lnTo>
                <a:lnTo>
                  <a:pt x="290060" y="79754"/>
                </a:lnTo>
                <a:lnTo>
                  <a:pt x="288536" y="81277"/>
                </a:lnTo>
                <a:lnTo>
                  <a:pt x="259676" y="112646"/>
                </a:lnTo>
                <a:lnTo>
                  <a:pt x="253156" y="118384"/>
                </a:lnTo>
                <a:lnTo>
                  <a:pt x="242563" y="127504"/>
                </a:lnTo>
                <a:close/>
              </a:path>
              <a:path w="887729" h="231775">
                <a:moveTo>
                  <a:pt x="313621" y="73150"/>
                </a:moveTo>
                <a:lnTo>
                  <a:pt x="295394" y="73150"/>
                </a:lnTo>
                <a:lnTo>
                  <a:pt x="299204" y="70356"/>
                </a:lnTo>
                <a:lnTo>
                  <a:pt x="301998" y="68070"/>
                </a:lnTo>
                <a:lnTo>
                  <a:pt x="307586" y="68070"/>
                </a:lnTo>
                <a:lnTo>
                  <a:pt x="310634" y="70610"/>
                </a:lnTo>
                <a:lnTo>
                  <a:pt x="313621" y="73150"/>
                </a:lnTo>
                <a:close/>
              </a:path>
              <a:path w="887729" h="231775">
                <a:moveTo>
                  <a:pt x="343907" y="123694"/>
                </a:moveTo>
                <a:lnTo>
                  <a:pt x="295648" y="81277"/>
                </a:lnTo>
                <a:lnTo>
                  <a:pt x="294124" y="79754"/>
                </a:lnTo>
                <a:lnTo>
                  <a:pt x="321388" y="79754"/>
                </a:lnTo>
                <a:lnTo>
                  <a:pt x="358131" y="110995"/>
                </a:lnTo>
                <a:lnTo>
                  <a:pt x="343907" y="123694"/>
                </a:lnTo>
                <a:close/>
              </a:path>
              <a:path w="887729" h="231775">
                <a:moveTo>
                  <a:pt x="406135" y="231642"/>
                </a:moveTo>
                <a:lnTo>
                  <a:pt x="387086" y="231642"/>
                </a:lnTo>
                <a:lnTo>
                  <a:pt x="387086" y="163571"/>
                </a:lnTo>
                <a:lnTo>
                  <a:pt x="263137" y="163571"/>
                </a:lnTo>
                <a:lnTo>
                  <a:pt x="263137" y="147316"/>
                </a:lnTo>
                <a:lnTo>
                  <a:pt x="406135" y="147316"/>
                </a:lnTo>
                <a:lnTo>
                  <a:pt x="406135" y="231642"/>
                </a:lnTo>
                <a:close/>
              </a:path>
              <a:path w="887729" h="231775">
                <a:moveTo>
                  <a:pt x="631936" y="220974"/>
                </a:moveTo>
                <a:lnTo>
                  <a:pt x="612632" y="220974"/>
                </a:lnTo>
                <a:lnTo>
                  <a:pt x="612632" y="507"/>
                </a:lnTo>
                <a:lnTo>
                  <a:pt x="631936" y="507"/>
                </a:lnTo>
                <a:lnTo>
                  <a:pt x="631936" y="90929"/>
                </a:lnTo>
                <a:lnTo>
                  <a:pt x="667749" y="90929"/>
                </a:lnTo>
                <a:lnTo>
                  <a:pt x="667749" y="107185"/>
                </a:lnTo>
                <a:lnTo>
                  <a:pt x="631936" y="107185"/>
                </a:lnTo>
                <a:lnTo>
                  <a:pt x="631936" y="220974"/>
                </a:lnTo>
                <a:close/>
              </a:path>
              <a:path w="887729" h="231775">
                <a:moveTo>
                  <a:pt x="558532" y="28955"/>
                </a:moveTo>
                <a:lnTo>
                  <a:pt x="486397" y="28955"/>
                </a:lnTo>
                <a:lnTo>
                  <a:pt x="486397" y="12445"/>
                </a:lnTo>
                <a:lnTo>
                  <a:pt x="558532" y="12445"/>
                </a:lnTo>
                <a:lnTo>
                  <a:pt x="558532" y="28955"/>
                </a:lnTo>
                <a:close/>
              </a:path>
              <a:path w="887729" h="231775">
                <a:moveTo>
                  <a:pt x="588503" y="75182"/>
                </a:moveTo>
                <a:lnTo>
                  <a:pt x="452616" y="75182"/>
                </a:lnTo>
                <a:lnTo>
                  <a:pt x="452616" y="59434"/>
                </a:lnTo>
                <a:lnTo>
                  <a:pt x="588503" y="59434"/>
                </a:lnTo>
                <a:lnTo>
                  <a:pt x="588503" y="75182"/>
                </a:lnTo>
                <a:close/>
              </a:path>
              <a:path w="887729" h="231775">
                <a:moveTo>
                  <a:pt x="521448" y="173985"/>
                </a:moveTo>
                <a:lnTo>
                  <a:pt x="483238" y="160571"/>
                </a:lnTo>
                <a:lnTo>
                  <a:pt x="468872" y="120646"/>
                </a:lnTo>
                <a:lnTo>
                  <a:pt x="469233" y="101672"/>
                </a:lnTo>
                <a:lnTo>
                  <a:pt x="471761" y="90770"/>
                </a:lnTo>
                <a:lnTo>
                  <a:pt x="478623" y="83821"/>
                </a:lnTo>
                <a:lnTo>
                  <a:pt x="491985" y="76706"/>
                </a:lnTo>
                <a:lnTo>
                  <a:pt x="491985" y="75182"/>
                </a:lnTo>
                <a:lnTo>
                  <a:pt x="550912" y="75182"/>
                </a:lnTo>
                <a:lnTo>
                  <a:pt x="550912" y="76706"/>
                </a:lnTo>
                <a:lnTo>
                  <a:pt x="551866" y="77214"/>
                </a:lnTo>
                <a:lnTo>
                  <a:pt x="521448" y="77214"/>
                </a:lnTo>
                <a:lnTo>
                  <a:pt x="512493" y="77356"/>
                </a:lnTo>
                <a:lnTo>
                  <a:pt x="487667" y="112265"/>
                </a:lnTo>
                <a:lnTo>
                  <a:pt x="487784" y="130380"/>
                </a:lnTo>
                <a:lnTo>
                  <a:pt x="521448" y="157730"/>
                </a:lnTo>
                <a:lnTo>
                  <a:pt x="561888" y="157730"/>
                </a:lnTo>
                <a:lnTo>
                  <a:pt x="559659" y="160571"/>
                </a:lnTo>
                <a:lnTo>
                  <a:pt x="530154" y="173886"/>
                </a:lnTo>
                <a:lnTo>
                  <a:pt x="521448" y="173985"/>
                </a:lnTo>
                <a:close/>
              </a:path>
              <a:path w="887729" h="231775">
                <a:moveTo>
                  <a:pt x="561888" y="157730"/>
                </a:moveTo>
                <a:lnTo>
                  <a:pt x="521448" y="157730"/>
                </a:lnTo>
                <a:lnTo>
                  <a:pt x="530259" y="157585"/>
                </a:lnTo>
                <a:lnTo>
                  <a:pt x="535736" y="156571"/>
                </a:lnTo>
                <a:lnTo>
                  <a:pt x="555230" y="112265"/>
                </a:lnTo>
                <a:lnTo>
                  <a:pt x="555089" y="102430"/>
                </a:lnTo>
                <a:lnTo>
                  <a:pt x="521448" y="77214"/>
                </a:lnTo>
                <a:lnTo>
                  <a:pt x="551866" y="77214"/>
                </a:lnTo>
                <a:lnTo>
                  <a:pt x="564274" y="83821"/>
                </a:lnTo>
                <a:lnTo>
                  <a:pt x="571136" y="90770"/>
                </a:lnTo>
                <a:lnTo>
                  <a:pt x="573664" y="101672"/>
                </a:lnTo>
                <a:lnTo>
                  <a:pt x="574025" y="120646"/>
                </a:lnTo>
                <a:lnTo>
                  <a:pt x="573918" y="130380"/>
                </a:lnTo>
                <a:lnTo>
                  <a:pt x="573168" y="136600"/>
                </a:lnTo>
                <a:lnTo>
                  <a:pt x="571132" y="141988"/>
                </a:lnTo>
                <a:lnTo>
                  <a:pt x="567167" y="149221"/>
                </a:lnTo>
                <a:lnTo>
                  <a:pt x="563014" y="156295"/>
                </a:lnTo>
                <a:lnTo>
                  <a:pt x="561888" y="157730"/>
                </a:lnTo>
                <a:close/>
              </a:path>
              <a:path w="887729" h="231775">
                <a:moveTo>
                  <a:pt x="858244" y="87881"/>
                </a:moveTo>
                <a:lnTo>
                  <a:pt x="712198" y="87881"/>
                </a:lnTo>
                <a:lnTo>
                  <a:pt x="712198" y="8127"/>
                </a:lnTo>
                <a:lnTo>
                  <a:pt x="731247" y="8127"/>
                </a:lnTo>
                <a:lnTo>
                  <a:pt x="731247" y="71880"/>
                </a:lnTo>
                <a:lnTo>
                  <a:pt x="858244" y="71880"/>
                </a:lnTo>
                <a:lnTo>
                  <a:pt x="858244" y="87881"/>
                </a:lnTo>
                <a:close/>
              </a:path>
              <a:path w="887729" h="231775">
                <a:moveTo>
                  <a:pt x="887707" y="132584"/>
                </a:moveTo>
                <a:lnTo>
                  <a:pt x="680449" y="132584"/>
                </a:lnTo>
                <a:lnTo>
                  <a:pt x="680449" y="116075"/>
                </a:lnTo>
                <a:lnTo>
                  <a:pt x="887707" y="116075"/>
                </a:lnTo>
                <a:lnTo>
                  <a:pt x="887707" y="132584"/>
                </a:lnTo>
                <a:close/>
              </a:path>
              <a:path w="887729" h="231775">
                <a:moveTo>
                  <a:pt x="861038" y="225038"/>
                </a:moveTo>
                <a:lnTo>
                  <a:pt x="716770" y="225038"/>
                </a:lnTo>
                <a:lnTo>
                  <a:pt x="710166" y="218434"/>
                </a:lnTo>
                <a:lnTo>
                  <a:pt x="710166" y="156460"/>
                </a:lnTo>
                <a:lnTo>
                  <a:pt x="729469" y="156460"/>
                </a:lnTo>
                <a:lnTo>
                  <a:pt x="729469" y="208782"/>
                </a:lnTo>
                <a:lnTo>
                  <a:pt x="861038" y="208782"/>
                </a:lnTo>
                <a:lnTo>
                  <a:pt x="861038" y="225038"/>
                </a:lnTo>
                <a:close/>
              </a:path>
            </a:pathLst>
          </a:custGeom>
          <a:solidFill>
            <a:srgbClr val="4033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4722526" y="9268576"/>
            <a:ext cx="407034" cy="229870"/>
          </a:xfrm>
          <a:custGeom>
            <a:avLst/>
            <a:gdLst/>
            <a:ahLst/>
            <a:cxnLst/>
            <a:rect l="l" t="t" r="r" b="b"/>
            <a:pathLst>
              <a:path w="407035" h="229870">
                <a:moveTo>
                  <a:pt x="179065" y="220466"/>
                </a:moveTo>
                <a:lnTo>
                  <a:pt x="159762" y="220466"/>
                </a:lnTo>
                <a:lnTo>
                  <a:pt x="159762" y="0"/>
                </a:lnTo>
                <a:lnTo>
                  <a:pt x="179065" y="0"/>
                </a:lnTo>
                <a:lnTo>
                  <a:pt x="179065" y="220466"/>
                </a:lnTo>
                <a:close/>
              </a:path>
              <a:path w="407035" h="229870">
                <a:moveTo>
                  <a:pt x="11429" y="174493"/>
                </a:moveTo>
                <a:lnTo>
                  <a:pt x="0" y="159762"/>
                </a:lnTo>
                <a:lnTo>
                  <a:pt x="20553" y="149102"/>
                </a:lnTo>
                <a:lnTo>
                  <a:pt x="32987" y="142109"/>
                </a:lnTo>
                <a:lnTo>
                  <a:pt x="64429" y="117817"/>
                </a:lnTo>
                <a:lnTo>
                  <a:pt x="83958" y="84917"/>
                </a:lnTo>
                <a:lnTo>
                  <a:pt x="87119" y="34543"/>
                </a:lnTo>
                <a:lnTo>
                  <a:pt x="6349" y="34543"/>
                </a:lnTo>
                <a:lnTo>
                  <a:pt x="6349" y="18033"/>
                </a:lnTo>
                <a:lnTo>
                  <a:pt x="106423" y="18033"/>
                </a:lnTo>
                <a:lnTo>
                  <a:pt x="106290" y="69943"/>
                </a:lnTo>
                <a:lnTo>
                  <a:pt x="92679" y="112660"/>
                </a:lnTo>
                <a:lnTo>
                  <a:pt x="56952" y="147615"/>
                </a:lnTo>
                <a:lnTo>
                  <a:pt x="33477" y="162629"/>
                </a:lnTo>
                <a:lnTo>
                  <a:pt x="11429" y="174493"/>
                </a:lnTo>
                <a:close/>
              </a:path>
              <a:path w="407035" h="229870">
                <a:moveTo>
                  <a:pt x="406897" y="52830"/>
                </a:moveTo>
                <a:lnTo>
                  <a:pt x="387594" y="52830"/>
                </a:lnTo>
                <a:lnTo>
                  <a:pt x="387594" y="0"/>
                </a:lnTo>
                <a:lnTo>
                  <a:pt x="406897" y="0"/>
                </a:lnTo>
                <a:lnTo>
                  <a:pt x="406897" y="52830"/>
                </a:lnTo>
                <a:close/>
              </a:path>
              <a:path w="407035" h="229870">
                <a:moveTo>
                  <a:pt x="281170" y="115567"/>
                </a:moveTo>
                <a:lnTo>
                  <a:pt x="243649" y="104952"/>
                </a:lnTo>
                <a:lnTo>
                  <a:pt x="223629" y="70949"/>
                </a:lnTo>
                <a:lnTo>
                  <a:pt x="223629" y="51475"/>
                </a:lnTo>
                <a:lnTo>
                  <a:pt x="243649" y="17471"/>
                </a:lnTo>
                <a:lnTo>
                  <a:pt x="281170" y="6857"/>
                </a:lnTo>
                <a:lnTo>
                  <a:pt x="294924" y="7050"/>
                </a:lnTo>
                <a:lnTo>
                  <a:pt x="303570" y="8397"/>
                </a:lnTo>
                <a:lnTo>
                  <a:pt x="310763" y="12054"/>
                </a:lnTo>
                <a:lnTo>
                  <a:pt x="320159" y="19176"/>
                </a:lnTo>
                <a:lnTo>
                  <a:pt x="324332" y="22605"/>
                </a:lnTo>
                <a:lnTo>
                  <a:pt x="281170" y="22605"/>
                </a:lnTo>
                <a:lnTo>
                  <a:pt x="271318" y="22752"/>
                </a:lnTo>
                <a:lnTo>
                  <a:pt x="243905" y="52830"/>
                </a:lnTo>
                <a:lnTo>
                  <a:pt x="243994" y="74527"/>
                </a:lnTo>
                <a:lnTo>
                  <a:pt x="281170" y="99819"/>
                </a:lnTo>
                <a:lnTo>
                  <a:pt x="324102" y="99819"/>
                </a:lnTo>
                <a:lnTo>
                  <a:pt x="320286" y="102994"/>
                </a:lnTo>
                <a:lnTo>
                  <a:pt x="310816" y="110263"/>
                </a:lnTo>
                <a:lnTo>
                  <a:pt x="303585" y="113995"/>
                </a:lnTo>
                <a:lnTo>
                  <a:pt x="294926" y="115370"/>
                </a:lnTo>
                <a:lnTo>
                  <a:pt x="281170" y="115567"/>
                </a:lnTo>
                <a:close/>
              </a:path>
              <a:path w="407035" h="229870">
                <a:moveTo>
                  <a:pt x="324102" y="99819"/>
                </a:moveTo>
                <a:lnTo>
                  <a:pt x="281170" y="99819"/>
                </a:lnTo>
                <a:lnTo>
                  <a:pt x="291025" y="99672"/>
                </a:lnTo>
                <a:lnTo>
                  <a:pt x="297140" y="98644"/>
                </a:lnTo>
                <a:lnTo>
                  <a:pt x="318689" y="52830"/>
                </a:lnTo>
                <a:lnTo>
                  <a:pt x="318599" y="47790"/>
                </a:lnTo>
                <a:lnTo>
                  <a:pt x="281170" y="22605"/>
                </a:lnTo>
                <a:lnTo>
                  <a:pt x="324332" y="22605"/>
                </a:lnTo>
                <a:lnTo>
                  <a:pt x="329233" y="26631"/>
                </a:lnTo>
                <a:lnTo>
                  <a:pt x="334176" y="32622"/>
                </a:lnTo>
                <a:lnTo>
                  <a:pt x="336714" y="40303"/>
                </a:lnTo>
                <a:lnTo>
                  <a:pt x="338573" y="52830"/>
                </a:lnTo>
                <a:lnTo>
                  <a:pt x="406897" y="52830"/>
                </a:lnTo>
                <a:lnTo>
                  <a:pt x="406897" y="68832"/>
                </a:lnTo>
                <a:lnTo>
                  <a:pt x="338573" y="68832"/>
                </a:lnTo>
                <a:lnTo>
                  <a:pt x="336859" y="81510"/>
                </a:lnTo>
                <a:lnTo>
                  <a:pt x="334382" y="89294"/>
                </a:lnTo>
                <a:lnTo>
                  <a:pt x="329429" y="95388"/>
                </a:lnTo>
                <a:lnTo>
                  <a:pt x="324102" y="99819"/>
                </a:lnTo>
                <a:close/>
              </a:path>
              <a:path w="407035" h="229870">
                <a:moveTo>
                  <a:pt x="406897" y="122424"/>
                </a:moveTo>
                <a:lnTo>
                  <a:pt x="387594" y="122424"/>
                </a:lnTo>
                <a:lnTo>
                  <a:pt x="387594" y="68832"/>
                </a:lnTo>
                <a:lnTo>
                  <a:pt x="406897" y="68832"/>
                </a:lnTo>
                <a:lnTo>
                  <a:pt x="406897" y="122424"/>
                </a:lnTo>
                <a:close/>
              </a:path>
              <a:path w="407035" h="229870">
                <a:moveTo>
                  <a:pt x="406897" y="229610"/>
                </a:moveTo>
                <a:lnTo>
                  <a:pt x="274059" y="229610"/>
                </a:lnTo>
                <a:lnTo>
                  <a:pt x="267455" y="223006"/>
                </a:lnTo>
                <a:lnTo>
                  <a:pt x="267455" y="136648"/>
                </a:lnTo>
                <a:lnTo>
                  <a:pt x="286250" y="136648"/>
                </a:lnTo>
                <a:lnTo>
                  <a:pt x="286250" y="165857"/>
                </a:lnTo>
                <a:lnTo>
                  <a:pt x="406897" y="165857"/>
                </a:lnTo>
                <a:lnTo>
                  <a:pt x="406897" y="182367"/>
                </a:lnTo>
                <a:lnTo>
                  <a:pt x="286250" y="182367"/>
                </a:lnTo>
                <a:lnTo>
                  <a:pt x="286250" y="213100"/>
                </a:lnTo>
                <a:lnTo>
                  <a:pt x="406897" y="213100"/>
                </a:lnTo>
                <a:lnTo>
                  <a:pt x="406897" y="229610"/>
                </a:lnTo>
                <a:close/>
              </a:path>
              <a:path w="407035" h="229870">
                <a:moveTo>
                  <a:pt x="406897" y="165857"/>
                </a:moveTo>
                <a:lnTo>
                  <a:pt x="387594" y="165857"/>
                </a:lnTo>
                <a:lnTo>
                  <a:pt x="387594" y="136648"/>
                </a:lnTo>
                <a:lnTo>
                  <a:pt x="406897" y="136648"/>
                </a:lnTo>
                <a:lnTo>
                  <a:pt x="406897" y="165857"/>
                </a:lnTo>
                <a:close/>
              </a:path>
              <a:path w="407035" h="229870">
                <a:moveTo>
                  <a:pt x="406897" y="213100"/>
                </a:moveTo>
                <a:lnTo>
                  <a:pt x="387594" y="213100"/>
                </a:lnTo>
                <a:lnTo>
                  <a:pt x="387594" y="182367"/>
                </a:lnTo>
                <a:lnTo>
                  <a:pt x="406897" y="182367"/>
                </a:lnTo>
                <a:lnTo>
                  <a:pt x="406897" y="213100"/>
                </a:lnTo>
                <a:close/>
              </a:path>
            </a:pathLst>
          </a:custGeom>
          <a:solidFill>
            <a:srgbClr val="4033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4432025" y="8012819"/>
            <a:ext cx="24493" cy="29783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4382208" y="8435062"/>
            <a:ext cx="123298" cy="16616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4432018" y="8335780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4" h="24765">
                <a:moveTo>
                  <a:pt x="5487" y="0"/>
                </a:moveTo>
                <a:lnTo>
                  <a:pt x="19008" y="0"/>
                </a:lnTo>
                <a:lnTo>
                  <a:pt x="24496" y="5487"/>
                </a:lnTo>
                <a:lnTo>
                  <a:pt x="24496" y="19008"/>
                </a:lnTo>
                <a:lnTo>
                  <a:pt x="19008" y="24496"/>
                </a:lnTo>
                <a:lnTo>
                  <a:pt x="5487" y="24496"/>
                </a:lnTo>
                <a:lnTo>
                  <a:pt x="0" y="19008"/>
                </a:lnTo>
                <a:lnTo>
                  <a:pt x="0" y="5487"/>
                </a:lnTo>
                <a:lnTo>
                  <a:pt x="5487" y="0"/>
                </a:lnTo>
                <a:close/>
              </a:path>
            </a:pathLst>
          </a:custGeom>
          <a:solidFill>
            <a:srgbClr val="403322">
              <a:alpha val="5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4432018" y="8385433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4" h="24765">
                <a:moveTo>
                  <a:pt x="5487" y="0"/>
                </a:moveTo>
                <a:lnTo>
                  <a:pt x="19008" y="0"/>
                </a:lnTo>
                <a:lnTo>
                  <a:pt x="24496" y="5462"/>
                </a:lnTo>
                <a:lnTo>
                  <a:pt x="24496" y="19008"/>
                </a:lnTo>
                <a:lnTo>
                  <a:pt x="19008" y="24471"/>
                </a:lnTo>
                <a:lnTo>
                  <a:pt x="5487" y="24471"/>
                </a:lnTo>
                <a:lnTo>
                  <a:pt x="0" y="19008"/>
                </a:lnTo>
                <a:lnTo>
                  <a:pt x="0" y="5462"/>
                </a:lnTo>
                <a:lnTo>
                  <a:pt x="5487" y="0"/>
                </a:lnTo>
                <a:close/>
              </a:path>
            </a:pathLst>
          </a:custGeom>
          <a:solidFill>
            <a:srgbClr val="403322">
              <a:alpha val="5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3666015" y="8813080"/>
            <a:ext cx="869315" cy="231140"/>
          </a:xfrm>
          <a:custGeom>
            <a:avLst/>
            <a:gdLst/>
            <a:ahLst/>
            <a:cxnLst/>
            <a:rect l="l" t="t" r="r" b="b"/>
            <a:pathLst>
              <a:path w="869315" h="231140">
                <a:moveTo>
                  <a:pt x="181859" y="21081"/>
                </a:moveTo>
                <a:lnTo>
                  <a:pt x="25653" y="21081"/>
                </a:lnTo>
                <a:lnTo>
                  <a:pt x="25653" y="5841"/>
                </a:lnTo>
                <a:lnTo>
                  <a:pt x="181859" y="5841"/>
                </a:lnTo>
                <a:lnTo>
                  <a:pt x="181859" y="21081"/>
                </a:lnTo>
                <a:close/>
              </a:path>
              <a:path w="869315" h="231140">
                <a:moveTo>
                  <a:pt x="25907" y="85341"/>
                </a:moveTo>
                <a:lnTo>
                  <a:pt x="16001" y="71880"/>
                </a:lnTo>
                <a:lnTo>
                  <a:pt x="33439" y="66032"/>
                </a:lnTo>
                <a:lnTo>
                  <a:pt x="44067" y="62244"/>
                </a:lnTo>
                <a:lnTo>
                  <a:pt x="81587" y="43333"/>
                </a:lnTo>
                <a:lnTo>
                  <a:pt x="94485" y="21081"/>
                </a:lnTo>
                <a:lnTo>
                  <a:pt x="113535" y="21081"/>
                </a:lnTo>
                <a:lnTo>
                  <a:pt x="113027" y="28701"/>
                </a:lnTo>
                <a:lnTo>
                  <a:pt x="108201" y="41400"/>
                </a:lnTo>
                <a:lnTo>
                  <a:pt x="102867" y="46988"/>
                </a:lnTo>
                <a:lnTo>
                  <a:pt x="104137" y="47496"/>
                </a:lnTo>
                <a:lnTo>
                  <a:pt x="133744" y="47496"/>
                </a:lnTo>
                <a:lnTo>
                  <a:pt x="144708" y="52068"/>
                </a:lnTo>
                <a:lnTo>
                  <a:pt x="99057" y="52068"/>
                </a:lnTo>
                <a:lnTo>
                  <a:pt x="96009" y="53338"/>
                </a:lnTo>
                <a:lnTo>
                  <a:pt x="59035" y="73322"/>
                </a:lnTo>
                <a:lnTo>
                  <a:pt x="41442" y="80081"/>
                </a:lnTo>
                <a:lnTo>
                  <a:pt x="25907" y="85341"/>
                </a:lnTo>
                <a:close/>
              </a:path>
              <a:path w="869315" h="231140">
                <a:moveTo>
                  <a:pt x="133744" y="47496"/>
                </a:moveTo>
                <a:lnTo>
                  <a:pt x="104137" y="47496"/>
                </a:lnTo>
                <a:lnTo>
                  <a:pt x="109725" y="43686"/>
                </a:lnTo>
                <a:lnTo>
                  <a:pt x="113281" y="41400"/>
                </a:lnTo>
                <a:lnTo>
                  <a:pt x="118869" y="41400"/>
                </a:lnTo>
                <a:lnTo>
                  <a:pt x="122170" y="42670"/>
                </a:lnTo>
                <a:lnTo>
                  <a:pt x="133744" y="47496"/>
                </a:lnTo>
                <a:close/>
              </a:path>
              <a:path w="869315" h="231140">
                <a:moveTo>
                  <a:pt x="181097" y="85087"/>
                </a:moveTo>
                <a:lnTo>
                  <a:pt x="105153" y="52068"/>
                </a:lnTo>
                <a:lnTo>
                  <a:pt x="144708" y="52068"/>
                </a:lnTo>
                <a:lnTo>
                  <a:pt x="191003" y="71372"/>
                </a:lnTo>
                <a:lnTo>
                  <a:pt x="181097" y="85087"/>
                </a:lnTo>
                <a:close/>
              </a:path>
              <a:path w="869315" h="231140">
                <a:moveTo>
                  <a:pt x="207258" y="117599"/>
                </a:moveTo>
                <a:lnTo>
                  <a:pt x="0" y="117599"/>
                </a:lnTo>
                <a:lnTo>
                  <a:pt x="0" y="101597"/>
                </a:lnTo>
                <a:lnTo>
                  <a:pt x="207258" y="101597"/>
                </a:lnTo>
                <a:lnTo>
                  <a:pt x="207258" y="117599"/>
                </a:lnTo>
                <a:close/>
              </a:path>
              <a:path w="869315" h="231140">
                <a:moveTo>
                  <a:pt x="182621" y="230880"/>
                </a:moveTo>
                <a:lnTo>
                  <a:pt x="38861" y="230880"/>
                </a:lnTo>
                <a:lnTo>
                  <a:pt x="32257" y="224276"/>
                </a:lnTo>
                <a:lnTo>
                  <a:pt x="32257" y="177541"/>
                </a:lnTo>
                <a:lnTo>
                  <a:pt x="157476" y="177541"/>
                </a:lnTo>
                <a:lnTo>
                  <a:pt x="157476" y="152142"/>
                </a:lnTo>
                <a:lnTo>
                  <a:pt x="30733" y="152142"/>
                </a:lnTo>
                <a:lnTo>
                  <a:pt x="30733" y="137918"/>
                </a:lnTo>
                <a:lnTo>
                  <a:pt x="176017" y="137918"/>
                </a:lnTo>
                <a:lnTo>
                  <a:pt x="176017" y="191003"/>
                </a:lnTo>
                <a:lnTo>
                  <a:pt x="50544" y="191003"/>
                </a:lnTo>
                <a:lnTo>
                  <a:pt x="50544" y="216402"/>
                </a:lnTo>
                <a:lnTo>
                  <a:pt x="182621" y="216402"/>
                </a:lnTo>
                <a:lnTo>
                  <a:pt x="182621" y="230880"/>
                </a:lnTo>
                <a:close/>
              </a:path>
              <a:path w="869315" h="231140">
                <a:moveTo>
                  <a:pt x="415533" y="220466"/>
                </a:moveTo>
                <a:lnTo>
                  <a:pt x="396230" y="220466"/>
                </a:lnTo>
                <a:lnTo>
                  <a:pt x="396230" y="0"/>
                </a:lnTo>
                <a:lnTo>
                  <a:pt x="415533" y="0"/>
                </a:lnTo>
                <a:lnTo>
                  <a:pt x="415533" y="220466"/>
                </a:lnTo>
                <a:close/>
              </a:path>
              <a:path w="869315" h="231140">
                <a:moveTo>
                  <a:pt x="247897" y="174493"/>
                </a:moveTo>
                <a:lnTo>
                  <a:pt x="236468" y="159762"/>
                </a:lnTo>
                <a:lnTo>
                  <a:pt x="257021" y="149102"/>
                </a:lnTo>
                <a:lnTo>
                  <a:pt x="269455" y="142109"/>
                </a:lnTo>
                <a:lnTo>
                  <a:pt x="300897" y="117817"/>
                </a:lnTo>
                <a:lnTo>
                  <a:pt x="320426" y="84917"/>
                </a:lnTo>
                <a:lnTo>
                  <a:pt x="323587" y="34543"/>
                </a:lnTo>
                <a:lnTo>
                  <a:pt x="242817" y="34543"/>
                </a:lnTo>
                <a:lnTo>
                  <a:pt x="242817" y="18033"/>
                </a:lnTo>
                <a:lnTo>
                  <a:pt x="342891" y="18033"/>
                </a:lnTo>
                <a:lnTo>
                  <a:pt x="342758" y="69943"/>
                </a:lnTo>
                <a:lnTo>
                  <a:pt x="329147" y="112660"/>
                </a:lnTo>
                <a:lnTo>
                  <a:pt x="293420" y="147615"/>
                </a:lnTo>
                <a:lnTo>
                  <a:pt x="269945" y="162629"/>
                </a:lnTo>
                <a:lnTo>
                  <a:pt x="247897" y="174493"/>
                </a:lnTo>
                <a:close/>
              </a:path>
              <a:path w="869315" h="231140">
                <a:moveTo>
                  <a:pt x="643365" y="167381"/>
                </a:moveTo>
                <a:lnTo>
                  <a:pt x="624062" y="167381"/>
                </a:lnTo>
                <a:lnTo>
                  <a:pt x="624062" y="101343"/>
                </a:lnTo>
                <a:lnTo>
                  <a:pt x="577327" y="101343"/>
                </a:lnTo>
                <a:lnTo>
                  <a:pt x="577327" y="85595"/>
                </a:lnTo>
                <a:lnTo>
                  <a:pt x="624062" y="85595"/>
                </a:lnTo>
                <a:lnTo>
                  <a:pt x="624062" y="51052"/>
                </a:lnTo>
                <a:lnTo>
                  <a:pt x="577327" y="51052"/>
                </a:lnTo>
                <a:lnTo>
                  <a:pt x="577327" y="35305"/>
                </a:lnTo>
                <a:lnTo>
                  <a:pt x="624062" y="35305"/>
                </a:lnTo>
                <a:lnTo>
                  <a:pt x="624062" y="0"/>
                </a:lnTo>
                <a:lnTo>
                  <a:pt x="643365" y="0"/>
                </a:lnTo>
                <a:lnTo>
                  <a:pt x="643365" y="167381"/>
                </a:lnTo>
                <a:close/>
              </a:path>
              <a:path w="869315" h="231140">
                <a:moveTo>
                  <a:pt x="568691" y="122424"/>
                </a:moveTo>
                <a:lnTo>
                  <a:pt x="464808" y="122424"/>
                </a:lnTo>
                <a:lnTo>
                  <a:pt x="464808" y="14223"/>
                </a:lnTo>
                <a:lnTo>
                  <a:pt x="568691" y="14223"/>
                </a:lnTo>
                <a:lnTo>
                  <a:pt x="568691" y="30225"/>
                </a:lnTo>
                <a:lnTo>
                  <a:pt x="483857" y="30225"/>
                </a:lnTo>
                <a:lnTo>
                  <a:pt x="483857" y="106423"/>
                </a:lnTo>
                <a:lnTo>
                  <a:pt x="568691" y="106423"/>
                </a:lnTo>
                <a:lnTo>
                  <a:pt x="568691" y="122424"/>
                </a:lnTo>
                <a:close/>
              </a:path>
              <a:path w="869315" h="231140">
                <a:moveTo>
                  <a:pt x="568691" y="106423"/>
                </a:moveTo>
                <a:lnTo>
                  <a:pt x="549642" y="106423"/>
                </a:lnTo>
                <a:lnTo>
                  <a:pt x="549642" y="30225"/>
                </a:lnTo>
                <a:lnTo>
                  <a:pt x="568691" y="30225"/>
                </a:lnTo>
                <a:lnTo>
                  <a:pt x="568691" y="106423"/>
                </a:lnTo>
                <a:close/>
              </a:path>
              <a:path w="869315" h="231140">
                <a:moveTo>
                  <a:pt x="647937" y="225292"/>
                </a:moveTo>
                <a:lnTo>
                  <a:pt x="508749" y="225292"/>
                </a:lnTo>
                <a:lnTo>
                  <a:pt x="502145" y="218688"/>
                </a:lnTo>
                <a:lnTo>
                  <a:pt x="502145" y="149094"/>
                </a:lnTo>
                <a:lnTo>
                  <a:pt x="521702" y="149094"/>
                </a:lnTo>
                <a:lnTo>
                  <a:pt x="521702" y="209290"/>
                </a:lnTo>
                <a:lnTo>
                  <a:pt x="647937" y="209290"/>
                </a:lnTo>
                <a:lnTo>
                  <a:pt x="647937" y="225292"/>
                </a:lnTo>
                <a:close/>
              </a:path>
              <a:path w="869315" h="231140">
                <a:moveTo>
                  <a:pt x="868912" y="220466"/>
                </a:moveTo>
                <a:lnTo>
                  <a:pt x="849862" y="220466"/>
                </a:lnTo>
                <a:lnTo>
                  <a:pt x="849862" y="90167"/>
                </a:lnTo>
                <a:lnTo>
                  <a:pt x="802873" y="90167"/>
                </a:lnTo>
                <a:lnTo>
                  <a:pt x="802873" y="73912"/>
                </a:lnTo>
                <a:lnTo>
                  <a:pt x="849862" y="73912"/>
                </a:lnTo>
                <a:lnTo>
                  <a:pt x="849862" y="0"/>
                </a:lnTo>
                <a:lnTo>
                  <a:pt x="868912" y="0"/>
                </a:lnTo>
                <a:lnTo>
                  <a:pt x="868912" y="220466"/>
                </a:lnTo>
                <a:close/>
              </a:path>
              <a:path w="869315" h="231140">
                <a:moveTo>
                  <a:pt x="696450" y="171445"/>
                </a:moveTo>
                <a:lnTo>
                  <a:pt x="681718" y="159000"/>
                </a:lnTo>
                <a:lnTo>
                  <a:pt x="694678" y="144183"/>
                </a:lnTo>
                <a:lnTo>
                  <a:pt x="702530" y="134759"/>
                </a:lnTo>
                <a:lnTo>
                  <a:pt x="726612" y="98025"/>
                </a:lnTo>
                <a:lnTo>
                  <a:pt x="737200" y="61307"/>
                </a:lnTo>
                <a:lnTo>
                  <a:pt x="737851" y="14731"/>
                </a:lnTo>
                <a:lnTo>
                  <a:pt x="757155" y="14731"/>
                </a:lnTo>
                <a:lnTo>
                  <a:pt x="757024" y="56497"/>
                </a:lnTo>
                <a:lnTo>
                  <a:pt x="748773" y="93215"/>
                </a:lnTo>
                <a:lnTo>
                  <a:pt x="749789" y="93977"/>
                </a:lnTo>
                <a:lnTo>
                  <a:pt x="766059" y="93977"/>
                </a:lnTo>
                <a:lnTo>
                  <a:pt x="771833" y="101343"/>
                </a:lnTo>
                <a:lnTo>
                  <a:pt x="745471" y="101343"/>
                </a:lnTo>
                <a:lnTo>
                  <a:pt x="744455" y="102613"/>
                </a:lnTo>
                <a:lnTo>
                  <a:pt x="720167" y="142157"/>
                </a:lnTo>
                <a:lnTo>
                  <a:pt x="707785" y="157841"/>
                </a:lnTo>
                <a:lnTo>
                  <a:pt x="696450" y="171445"/>
                </a:lnTo>
                <a:close/>
              </a:path>
              <a:path w="869315" h="231140">
                <a:moveTo>
                  <a:pt x="766059" y="93977"/>
                </a:moveTo>
                <a:lnTo>
                  <a:pt x="749789" y="93977"/>
                </a:lnTo>
                <a:lnTo>
                  <a:pt x="753345" y="90929"/>
                </a:lnTo>
                <a:lnTo>
                  <a:pt x="756139" y="88897"/>
                </a:lnTo>
                <a:lnTo>
                  <a:pt x="761980" y="88897"/>
                </a:lnTo>
                <a:lnTo>
                  <a:pt x="764266" y="91691"/>
                </a:lnTo>
                <a:lnTo>
                  <a:pt x="766059" y="93977"/>
                </a:lnTo>
                <a:close/>
              </a:path>
              <a:path w="869315" h="231140">
                <a:moveTo>
                  <a:pt x="799318" y="168143"/>
                </a:moveTo>
                <a:lnTo>
                  <a:pt x="749535" y="102613"/>
                </a:lnTo>
                <a:lnTo>
                  <a:pt x="748519" y="101343"/>
                </a:lnTo>
                <a:lnTo>
                  <a:pt x="771833" y="101343"/>
                </a:lnTo>
                <a:lnTo>
                  <a:pt x="814049" y="155190"/>
                </a:lnTo>
                <a:lnTo>
                  <a:pt x="799318" y="168143"/>
                </a:lnTo>
                <a:close/>
              </a:path>
            </a:pathLst>
          </a:custGeom>
          <a:solidFill>
            <a:srgbClr val="4033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13530820" y="9201719"/>
            <a:ext cx="652780" cy="229870"/>
          </a:xfrm>
          <a:custGeom>
            <a:avLst/>
            <a:gdLst/>
            <a:ahLst/>
            <a:cxnLst/>
            <a:rect l="l" t="t" r="r" b="b"/>
            <a:pathLst>
              <a:path w="652780" h="229870">
                <a:moveTo>
                  <a:pt x="187701" y="86103"/>
                </a:moveTo>
                <a:lnTo>
                  <a:pt x="169159" y="86103"/>
                </a:lnTo>
                <a:lnTo>
                  <a:pt x="169159" y="0"/>
                </a:lnTo>
                <a:lnTo>
                  <a:pt x="187701" y="0"/>
                </a:lnTo>
                <a:lnTo>
                  <a:pt x="187701" y="86103"/>
                </a:lnTo>
                <a:close/>
              </a:path>
              <a:path w="652780" h="229870">
                <a:moveTo>
                  <a:pt x="134870" y="214370"/>
                </a:moveTo>
                <a:lnTo>
                  <a:pt x="116329" y="214370"/>
                </a:lnTo>
                <a:lnTo>
                  <a:pt x="116329" y="3809"/>
                </a:lnTo>
                <a:lnTo>
                  <a:pt x="134870" y="3809"/>
                </a:lnTo>
                <a:lnTo>
                  <a:pt x="134870" y="86103"/>
                </a:lnTo>
                <a:lnTo>
                  <a:pt x="187701" y="86103"/>
                </a:lnTo>
                <a:lnTo>
                  <a:pt x="187701" y="102105"/>
                </a:lnTo>
                <a:lnTo>
                  <a:pt x="134870" y="102105"/>
                </a:lnTo>
                <a:lnTo>
                  <a:pt x="134870" y="214370"/>
                </a:lnTo>
                <a:close/>
              </a:path>
              <a:path w="652780" h="229870">
                <a:moveTo>
                  <a:pt x="187701" y="220466"/>
                </a:moveTo>
                <a:lnTo>
                  <a:pt x="169159" y="220466"/>
                </a:lnTo>
                <a:lnTo>
                  <a:pt x="169159" y="102105"/>
                </a:lnTo>
                <a:lnTo>
                  <a:pt x="187701" y="102105"/>
                </a:lnTo>
                <a:lnTo>
                  <a:pt x="187701" y="220466"/>
                </a:lnTo>
                <a:close/>
              </a:path>
              <a:path w="652780" h="229870">
                <a:moveTo>
                  <a:pt x="87627" y="72642"/>
                </a:moveTo>
                <a:lnTo>
                  <a:pt x="69340" y="72642"/>
                </a:lnTo>
                <a:lnTo>
                  <a:pt x="69340" y="18795"/>
                </a:lnTo>
                <a:lnTo>
                  <a:pt x="87627" y="18795"/>
                </a:lnTo>
                <a:lnTo>
                  <a:pt x="87627" y="72642"/>
                </a:lnTo>
                <a:close/>
              </a:path>
              <a:path w="652780" h="229870">
                <a:moveTo>
                  <a:pt x="87627" y="159508"/>
                </a:moveTo>
                <a:lnTo>
                  <a:pt x="0" y="159508"/>
                </a:lnTo>
                <a:lnTo>
                  <a:pt x="0" y="19303"/>
                </a:lnTo>
                <a:lnTo>
                  <a:pt x="18033" y="19303"/>
                </a:lnTo>
                <a:lnTo>
                  <a:pt x="18033" y="72642"/>
                </a:lnTo>
                <a:lnTo>
                  <a:pt x="87627" y="72642"/>
                </a:lnTo>
                <a:lnTo>
                  <a:pt x="87627" y="88389"/>
                </a:lnTo>
                <a:lnTo>
                  <a:pt x="18033" y="88389"/>
                </a:lnTo>
                <a:lnTo>
                  <a:pt x="18033" y="143506"/>
                </a:lnTo>
                <a:lnTo>
                  <a:pt x="87627" y="143506"/>
                </a:lnTo>
                <a:lnTo>
                  <a:pt x="87627" y="159508"/>
                </a:lnTo>
                <a:close/>
              </a:path>
              <a:path w="652780" h="229870">
                <a:moveTo>
                  <a:pt x="87627" y="143506"/>
                </a:moveTo>
                <a:lnTo>
                  <a:pt x="69340" y="143506"/>
                </a:lnTo>
                <a:lnTo>
                  <a:pt x="69340" y="88389"/>
                </a:lnTo>
                <a:lnTo>
                  <a:pt x="87627" y="88389"/>
                </a:lnTo>
                <a:lnTo>
                  <a:pt x="87627" y="143506"/>
                </a:lnTo>
                <a:close/>
              </a:path>
              <a:path w="652780" h="229870">
                <a:moveTo>
                  <a:pt x="322063" y="106423"/>
                </a:moveTo>
                <a:lnTo>
                  <a:pt x="279393" y="99565"/>
                </a:lnTo>
                <a:lnTo>
                  <a:pt x="248893" y="73838"/>
                </a:lnTo>
                <a:lnTo>
                  <a:pt x="245396" y="51814"/>
                </a:lnTo>
                <a:lnTo>
                  <a:pt x="245488" y="45655"/>
                </a:lnTo>
                <a:lnTo>
                  <a:pt x="269276" y="13545"/>
                </a:lnTo>
                <a:lnTo>
                  <a:pt x="307110" y="2647"/>
                </a:lnTo>
                <a:lnTo>
                  <a:pt x="322063" y="2539"/>
                </a:lnTo>
                <a:lnTo>
                  <a:pt x="337017" y="2647"/>
                </a:lnTo>
                <a:lnTo>
                  <a:pt x="374850" y="13545"/>
                </a:lnTo>
                <a:lnTo>
                  <a:pt x="381850" y="17779"/>
                </a:lnTo>
                <a:lnTo>
                  <a:pt x="322063" y="17779"/>
                </a:lnTo>
                <a:lnTo>
                  <a:pt x="305838" y="17932"/>
                </a:lnTo>
                <a:lnTo>
                  <a:pt x="267947" y="37924"/>
                </a:lnTo>
                <a:lnTo>
                  <a:pt x="266185" y="51814"/>
                </a:lnTo>
                <a:lnTo>
                  <a:pt x="266185" y="56894"/>
                </a:lnTo>
                <a:lnTo>
                  <a:pt x="295870" y="89469"/>
                </a:lnTo>
                <a:lnTo>
                  <a:pt x="382348" y="90675"/>
                </a:lnTo>
                <a:lnTo>
                  <a:pt x="380895" y="92088"/>
                </a:lnTo>
                <a:lnTo>
                  <a:pt x="337017" y="106316"/>
                </a:lnTo>
                <a:lnTo>
                  <a:pt x="322063" y="106423"/>
                </a:lnTo>
                <a:close/>
              </a:path>
              <a:path w="652780" h="229870">
                <a:moveTo>
                  <a:pt x="382348" y="90675"/>
                </a:moveTo>
                <a:lnTo>
                  <a:pt x="322063" y="90675"/>
                </a:lnTo>
                <a:lnTo>
                  <a:pt x="338434" y="90524"/>
                </a:lnTo>
                <a:lnTo>
                  <a:pt x="348257" y="89469"/>
                </a:lnTo>
                <a:lnTo>
                  <a:pt x="377942" y="56894"/>
                </a:lnTo>
                <a:lnTo>
                  <a:pt x="377942" y="51814"/>
                </a:lnTo>
                <a:lnTo>
                  <a:pt x="348257" y="19001"/>
                </a:lnTo>
                <a:lnTo>
                  <a:pt x="322063" y="17779"/>
                </a:lnTo>
                <a:lnTo>
                  <a:pt x="381850" y="17779"/>
                </a:lnTo>
                <a:lnTo>
                  <a:pt x="398731" y="51814"/>
                </a:lnTo>
                <a:lnTo>
                  <a:pt x="398639" y="63055"/>
                </a:lnTo>
                <a:lnTo>
                  <a:pt x="397722" y="68721"/>
                </a:lnTo>
                <a:lnTo>
                  <a:pt x="395233" y="73838"/>
                </a:lnTo>
                <a:lnTo>
                  <a:pt x="390294" y="81023"/>
                </a:lnTo>
                <a:lnTo>
                  <a:pt x="385272" y="87832"/>
                </a:lnTo>
                <a:lnTo>
                  <a:pt x="382348" y="90675"/>
                </a:lnTo>
                <a:close/>
              </a:path>
              <a:path w="652780" h="229870">
                <a:moveTo>
                  <a:pt x="425693" y="146554"/>
                </a:moveTo>
                <a:lnTo>
                  <a:pt x="218434" y="146554"/>
                </a:lnTo>
                <a:lnTo>
                  <a:pt x="218434" y="130298"/>
                </a:lnTo>
                <a:lnTo>
                  <a:pt x="425693" y="130298"/>
                </a:lnTo>
                <a:lnTo>
                  <a:pt x="425693" y="146554"/>
                </a:lnTo>
                <a:close/>
              </a:path>
              <a:path w="652780" h="229870">
                <a:moveTo>
                  <a:pt x="331715" y="229356"/>
                </a:moveTo>
                <a:lnTo>
                  <a:pt x="312412" y="229356"/>
                </a:lnTo>
                <a:lnTo>
                  <a:pt x="312412" y="146554"/>
                </a:lnTo>
                <a:lnTo>
                  <a:pt x="331715" y="146554"/>
                </a:lnTo>
                <a:lnTo>
                  <a:pt x="331715" y="229356"/>
                </a:lnTo>
                <a:close/>
              </a:path>
              <a:path w="652780" h="229870">
                <a:moveTo>
                  <a:pt x="622792" y="87881"/>
                </a:moveTo>
                <a:lnTo>
                  <a:pt x="476746" y="87881"/>
                </a:lnTo>
                <a:lnTo>
                  <a:pt x="476746" y="8127"/>
                </a:lnTo>
                <a:lnTo>
                  <a:pt x="495795" y="8127"/>
                </a:lnTo>
                <a:lnTo>
                  <a:pt x="495795" y="71880"/>
                </a:lnTo>
                <a:lnTo>
                  <a:pt x="622792" y="71880"/>
                </a:lnTo>
                <a:lnTo>
                  <a:pt x="622792" y="87881"/>
                </a:lnTo>
                <a:close/>
              </a:path>
              <a:path w="652780" h="229870">
                <a:moveTo>
                  <a:pt x="652255" y="132584"/>
                </a:moveTo>
                <a:lnTo>
                  <a:pt x="444996" y="132584"/>
                </a:lnTo>
                <a:lnTo>
                  <a:pt x="444996" y="116075"/>
                </a:lnTo>
                <a:lnTo>
                  <a:pt x="652255" y="116075"/>
                </a:lnTo>
                <a:lnTo>
                  <a:pt x="652255" y="132584"/>
                </a:lnTo>
                <a:close/>
              </a:path>
              <a:path w="652780" h="229870">
                <a:moveTo>
                  <a:pt x="625586" y="225038"/>
                </a:moveTo>
                <a:lnTo>
                  <a:pt x="481317" y="225038"/>
                </a:lnTo>
                <a:lnTo>
                  <a:pt x="474714" y="218434"/>
                </a:lnTo>
                <a:lnTo>
                  <a:pt x="474714" y="156460"/>
                </a:lnTo>
                <a:lnTo>
                  <a:pt x="494017" y="156460"/>
                </a:lnTo>
                <a:lnTo>
                  <a:pt x="494017" y="208782"/>
                </a:lnTo>
                <a:lnTo>
                  <a:pt x="625586" y="208782"/>
                </a:lnTo>
                <a:lnTo>
                  <a:pt x="625586" y="225038"/>
                </a:lnTo>
                <a:close/>
              </a:path>
            </a:pathLst>
          </a:custGeom>
          <a:solidFill>
            <a:srgbClr val="4033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14271910" y="9201719"/>
            <a:ext cx="407034" cy="229870"/>
          </a:xfrm>
          <a:custGeom>
            <a:avLst/>
            <a:gdLst/>
            <a:ahLst/>
            <a:cxnLst/>
            <a:rect l="l" t="t" r="r" b="b"/>
            <a:pathLst>
              <a:path w="407034" h="229870">
                <a:moveTo>
                  <a:pt x="179065" y="220466"/>
                </a:moveTo>
                <a:lnTo>
                  <a:pt x="159762" y="220466"/>
                </a:lnTo>
                <a:lnTo>
                  <a:pt x="159762" y="0"/>
                </a:lnTo>
                <a:lnTo>
                  <a:pt x="179065" y="0"/>
                </a:lnTo>
                <a:lnTo>
                  <a:pt x="179065" y="220466"/>
                </a:lnTo>
                <a:close/>
              </a:path>
              <a:path w="407034" h="229870">
                <a:moveTo>
                  <a:pt x="11429" y="174493"/>
                </a:moveTo>
                <a:lnTo>
                  <a:pt x="0" y="159762"/>
                </a:lnTo>
                <a:lnTo>
                  <a:pt x="20553" y="149102"/>
                </a:lnTo>
                <a:lnTo>
                  <a:pt x="32987" y="142109"/>
                </a:lnTo>
                <a:lnTo>
                  <a:pt x="64429" y="117817"/>
                </a:lnTo>
                <a:lnTo>
                  <a:pt x="83958" y="84917"/>
                </a:lnTo>
                <a:lnTo>
                  <a:pt x="87119" y="34543"/>
                </a:lnTo>
                <a:lnTo>
                  <a:pt x="6349" y="34543"/>
                </a:lnTo>
                <a:lnTo>
                  <a:pt x="6349" y="18033"/>
                </a:lnTo>
                <a:lnTo>
                  <a:pt x="106423" y="18033"/>
                </a:lnTo>
                <a:lnTo>
                  <a:pt x="106290" y="69943"/>
                </a:lnTo>
                <a:lnTo>
                  <a:pt x="92679" y="112660"/>
                </a:lnTo>
                <a:lnTo>
                  <a:pt x="56952" y="147615"/>
                </a:lnTo>
                <a:lnTo>
                  <a:pt x="33477" y="162629"/>
                </a:lnTo>
                <a:lnTo>
                  <a:pt x="11429" y="174493"/>
                </a:lnTo>
                <a:close/>
              </a:path>
              <a:path w="407034" h="229870">
                <a:moveTo>
                  <a:pt x="406897" y="52830"/>
                </a:moveTo>
                <a:lnTo>
                  <a:pt x="387594" y="52830"/>
                </a:lnTo>
                <a:lnTo>
                  <a:pt x="387594" y="0"/>
                </a:lnTo>
                <a:lnTo>
                  <a:pt x="406897" y="0"/>
                </a:lnTo>
                <a:lnTo>
                  <a:pt x="406897" y="52830"/>
                </a:lnTo>
                <a:close/>
              </a:path>
              <a:path w="407034" h="229870">
                <a:moveTo>
                  <a:pt x="281170" y="115567"/>
                </a:moveTo>
                <a:lnTo>
                  <a:pt x="243649" y="104952"/>
                </a:lnTo>
                <a:lnTo>
                  <a:pt x="223629" y="70949"/>
                </a:lnTo>
                <a:lnTo>
                  <a:pt x="223629" y="51475"/>
                </a:lnTo>
                <a:lnTo>
                  <a:pt x="243649" y="17471"/>
                </a:lnTo>
                <a:lnTo>
                  <a:pt x="281170" y="6857"/>
                </a:lnTo>
                <a:lnTo>
                  <a:pt x="294924" y="7050"/>
                </a:lnTo>
                <a:lnTo>
                  <a:pt x="303570" y="8397"/>
                </a:lnTo>
                <a:lnTo>
                  <a:pt x="310763" y="12054"/>
                </a:lnTo>
                <a:lnTo>
                  <a:pt x="320159" y="19176"/>
                </a:lnTo>
                <a:lnTo>
                  <a:pt x="324332" y="22605"/>
                </a:lnTo>
                <a:lnTo>
                  <a:pt x="281170" y="22605"/>
                </a:lnTo>
                <a:lnTo>
                  <a:pt x="271318" y="22752"/>
                </a:lnTo>
                <a:lnTo>
                  <a:pt x="243905" y="52830"/>
                </a:lnTo>
                <a:lnTo>
                  <a:pt x="243994" y="74527"/>
                </a:lnTo>
                <a:lnTo>
                  <a:pt x="281170" y="99819"/>
                </a:lnTo>
                <a:lnTo>
                  <a:pt x="324102" y="99819"/>
                </a:lnTo>
                <a:lnTo>
                  <a:pt x="320286" y="102994"/>
                </a:lnTo>
                <a:lnTo>
                  <a:pt x="310816" y="110263"/>
                </a:lnTo>
                <a:lnTo>
                  <a:pt x="303585" y="113995"/>
                </a:lnTo>
                <a:lnTo>
                  <a:pt x="294926" y="115370"/>
                </a:lnTo>
                <a:lnTo>
                  <a:pt x="281170" y="115567"/>
                </a:lnTo>
                <a:close/>
              </a:path>
              <a:path w="407034" h="229870">
                <a:moveTo>
                  <a:pt x="324102" y="99819"/>
                </a:moveTo>
                <a:lnTo>
                  <a:pt x="281170" y="99819"/>
                </a:lnTo>
                <a:lnTo>
                  <a:pt x="291025" y="99672"/>
                </a:lnTo>
                <a:lnTo>
                  <a:pt x="297140" y="98644"/>
                </a:lnTo>
                <a:lnTo>
                  <a:pt x="318689" y="52830"/>
                </a:lnTo>
                <a:lnTo>
                  <a:pt x="318599" y="47790"/>
                </a:lnTo>
                <a:lnTo>
                  <a:pt x="281170" y="22605"/>
                </a:lnTo>
                <a:lnTo>
                  <a:pt x="324332" y="22605"/>
                </a:lnTo>
                <a:lnTo>
                  <a:pt x="329233" y="26631"/>
                </a:lnTo>
                <a:lnTo>
                  <a:pt x="334176" y="32622"/>
                </a:lnTo>
                <a:lnTo>
                  <a:pt x="336714" y="40303"/>
                </a:lnTo>
                <a:lnTo>
                  <a:pt x="338573" y="52830"/>
                </a:lnTo>
                <a:lnTo>
                  <a:pt x="406897" y="52830"/>
                </a:lnTo>
                <a:lnTo>
                  <a:pt x="406897" y="68832"/>
                </a:lnTo>
                <a:lnTo>
                  <a:pt x="338573" y="68832"/>
                </a:lnTo>
                <a:lnTo>
                  <a:pt x="336859" y="81510"/>
                </a:lnTo>
                <a:lnTo>
                  <a:pt x="334382" y="89294"/>
                </a:lnTo>
                <a:lnTo>
                  <a:pt x="329429" y="95388"/>
                </a:lnTo>
                <a:lnTo>
                  <a:pt x="324102" y="99819"/>
                </a:lnTo>
                <a:close/>
              </a:path>
              <a:path w="407034" h="229870">
                <a:moveTo>
                  <a:pt x="406897" y="122424"/>
                </a:moveTo>
                <a:lnTo>
                  <a:pt x="387594" y="122424"/>
                </a:lnTo>
                <a:lnTo>
                  <a:pt x="387594" y="68832"/>
                </a:lnTo>
                <a:lnTo>
                  <a:pt x="406897" y="68832"/>
                </a:lnTo>
                <a:lnTo>
                  <a:pt x="406897" y="122424"/>
                </a:lnTo>
                <a:close/>
              </a:path>
              <a:path w="407034" h="229870">
                <a:moveTo>
                  <a:pt x="406897" y="229610"/>
                </a:moveTo>
                <a:lnTo>
                  <a:pt x="274059" y="229610"/>
                </a:lnTo>
                <a:lnTo>
                  <a:pt x="267455" y="223006"/>
                </a:lnTo>
                <a:lnTo>
                  <a:pt x="267455" y="136648"/>
                </a:lnTo>
                <a:lnTo>
                  <a:pt x="286250" y="136648"/>
                </a:lnTo>
                <a:lnTo>
                  <a:pt x="286250" y="165857"/>
                </a:lnTo>
                <a:lnTo>
                  <a:pt x="406897" y="165857"/>
                </a:lnTo>
                <a:lnTo>
                  <a:pt x="406897" y="182367"/>
                </a:lnTo>
                <a:lnTo>
                  <a:pt x="286250" y="182367"/>
                </a:lnTo>
                <a:lnTo>
                  <a:pt x="286250" y="213100"/>
                </a:lnTo>
                <a:lnTo>
                  <a:pt x="406897" y="213100"/>
                </a:lnTo>
                <a:lnTo>
                  <a:pt x="406897" y="229610"/>
                </a:lnTo>
                <a:close/>
              </a:path>
              <a:path w="407034" h="229870">
                <a:moveTo>
                  <a:pt x="406897" y="165857"/>
                </a:moveTo>
                <a:lnTo>
                  <a:pt x="387594" y="165857"/>
                </a:lnTo>
                <a:lnTo>
                  <a:pt x="387594" y="136648"/>
                </a:lnTo>
                <a:lnTo>
                  <a:pt x="406897" y="136648"/>
                </a:lnTo>
                <a:lnTo>
                  <a:pt x="406897" y="165857"/>
                </a:lnTo>
                <a:close/>
              </a:path>
              <a:path w="407034" h="229870">
                <a:moveTo>
                  <a:pt x="406897" y="213100"/>
                </a:moveTo>
                <a:lnTo>
                  <a:pt x="387594" y="213100"/>
                </a:lnTo>
                <a:lnTo>
                  <a:pt x="387594" y="182367"/>
                </a:lnTo>
                <a:lnTo>
                  <a:pt x="406897" y="182367"/>
                </a:lnTo>
                <a:lnTo>
                  <a:pt x="406897" y="213100"/>
                </a:lnTo>
                <a:close/>
              </a:path>
            </a:pathLst>
          </a:custGeom>
          <a:solidFill>
            <a:srgbClr val="4033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14094669" y="7834286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5" h="24765">
                <a:moveTo>
                  <a:pt x="5487" y="0"/>
                </a:moveTo>
                <a:lnTo>
                  <a:pt x="19008" y="0"/>
                </a:lnTo>
                <a:lnTo>
                  <a:pt x="24496" y="5487"/>
                </a:lnTo>
                <a:lnTo>
                  <a:pt x="24496" y="19008"/>
                </a:lnTo>
                <a:lnTo>
                  <a:pt x="19008" y="24496"/>
                </a:lnTo>
                <a:lnTo>
                  <a:pt x="5487" y="24496"/>
                </a:lnTo>
                <a:lnTo>
                  <a:pt x="0" y="19008"/>
                </a:lnTo>
                <a:lnTo>
                  <a:pt x="0" y="5487"/>
                </a:lnTo>
                <a:lnTo>
                  <a:pt x="5487" y="0"/>
                </a:lnTo>
                <a:close/>
              </a:path>
            </a:pathLst>
          </a:custGeom>
          <a:solidFill>
            <a:srgbClr val="403322">
              <a:alpha val="5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14094669" y="7883917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5" h="24765">
                <a:moveTo>
                  <a:pt x="5487" y="0"/>
                </a:moveTo>
                <a:lnTo>
                  <a:pt x="19008" y="0"/>
                </a:lnTo>
                <a:lnTo>
                  <a:pt x="24496" y="5484"/>
                </a:lnTo>
                <a:lnTo>
                  <a:pt x="24496" y="19008"/>
                </a:lnTo>
                <a:lnTo>
                  <a:pt x="19008" y="24496"/>
                </a:lnTo>
                <a:lnTo>
                  <a:pt x="5487" y="24496"/>
                </a:lnTo>
                <a:lnTo>
                  <a:pt x="0" y="19008"/>
                </a:lnTo>
                <a:lnTo>
                  <a:pt x="0" y="5484"/>
                </a:lnTo>
                <a:lnTo>
                  <a:pt x="5487" y="0"/>
                </a:lnTo>
                <a:close/>
              </a:path>
            </a:pathLst>
          </a:custGeom>
          <a:solidFill>
            <a:srgbClr val="403322">
              <a:alpha val="5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14094669" y="7933569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5" h="24765">
                <a:moveTo>
                  <a:pt x="5487" y="0"/>
                </a:moveTo>
                <a:lnTo>
                  <a:pt x="19008" y="0"/>
                </a:lnTo>
                <a:lnTo>
                  <a:pt x="24493" y="5487"/>
                </a:lnTo>
                <a:lnTo>
                  <a:pt x="24496" y="19008"/>
                </a:lnTo>
                <a:lnTo>
                  <a:pt x="19008" y="24496"/>
                </a:lnTo>
                <a:lnTo>
                  <a:pt x="5487" y="24496"/>
                </a:lnTo>
                <a:lnTo>
                  <a:pt x="0" y="19008"/>
                </a:lnTo>
                <a:lnTo>
                  <a:pt x="0" y="5487"/>
                </a:lnTo>
                <a:lnTo>
                  <a:pt x="5487" y="0"/>
                </a:lnTo>
                <a:close/>
              </a:path>
            </a:pathLst>
          </a:custGeom>
          <a:solidFill>
            <a:srgbClr val="403322">
              <a:alpha val="5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14094669" y="7983198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5" h="24765">
                <a:moveTo>
                  <a:pt x="5487" y="0"/>
                </a:moveTo>
                <a:lnTo>
                  <a:pt x="19008" y="0"/>
                </a:lnTo>
                <a:lnTo>
                  <a:pt x="24496" y="5487"/>
                </a:lnTo>
                <a:lnTo>
                  <a:pt x="24496" y="19008"/>
                </a:lnTo>
                <a:lnTo>
                  <a:pt x="19008" y="24496"/>
                </a:lnTo>
                <a:lnTo>
                  <a:pt x="5487" y="24496"/>
                </a:lnTo>
                <a:lnTo>
                  <a:pt x="0" y="19008"/>
                </a:lnTo>
                <a:lnTo>
                  <a:pt x="0" y="5487"/>
                </a:lnTo>
                <a:lnTo>
                  <a:pt x="5487" y="0"/>
                </a:lnTo>
                <a:close/>
              </a:path>
            </a:pathLst>
          </a:custGeom>
          <a:solidFill>
            <a:srgbClr val="403322">
              <a:alpha val="5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14094677" y="7945964"/>
            <a:ext cx="24493" cy="29783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14044860" y="8368207"/>
            <a:ext cx="123298" cy="16616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14094669" y="8268925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5" h="24765">
                <a:moveTo>
                  <a:pt x="5487" y="0"/>
                </a:moveTo>
                <a:lnTo>
                  <a:pt x="19008" y="0"/>
                </a:lnTo>
                <a:lnTo>
                  <a:pt x="24496" y="5487"/>
                </a:lnTo>
                <a:lnTo>
                  <a:pt x="24496" y="19008"/>
                </a:lnTo>
                <a:lnTo>
                  <a:pt x="19008" y="24496"/>
                </a:lnTo>
                <a:lnTo>
                  <a:pt x="5487" y="24496"/>
                </a:lnTo>
                <a:lnTo>
                  <a:pt x="0" y="19008"/>
                </a:lnTo>
                <a:lnTo>
                  <a:pt x="0" y="5487"/>
                </a:lnTo>
                <a:lnTo>
                  <a:pt x="5487" y="0"/>
                </a:lnTo>
                <a:close/>
              </a:path>
            </a:pathLst>
          </a:custGeom>
          <a:solidFill>
            <a:srgbClr val="403322">
              <a:alpha val="5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14094669" y="8318579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5" h="24765">
                <a:moveTo>
                  <a:pt x="5487" y="0"/>
                </a:moveTo>
                <a:lnTo>
                  <a:pt x="19008" y="0"/>
                </a:lnTo>
                <a:lnTo>
                  <a:pt x="24496" y="5462"/>
                </a:lnTo>
                <a:lnTo>
                  <a:pt x="24496" y="19008"/>
                </a:lnTo>
                <a:lnTo>
                  <a:pt x="19008" y="24471"/>
                </a:lnTo>
                <a:lnTo>
                  <a:pt x="5487" y="24471"/>
                </a:lnTo>
                <a:lnTo>
                  <a:pt x="0" y="19008"/>
                </a:lnTo>
                <a:lnTo>
                  <a:pt x="0" y="5462"/>
                </a:lnTo>
                <a:lnTo>
                  <a:pt x="5487" y="0"/>
                </a:lnTo>
                <a:close/>
              </a:path>
            </a:pathLst>
          </a:custGeom>
          <a:solidFill>
            <a:srgbClr val="403322">
              <a:alpha val="5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67817" y="1500773"/>
            <a:ext cx="2712085" cy="422275"/>
          </a:xfrm>
          <a:custGeom>
            <a:avLst/>
            <a:gdLst/>
            <a:ahLst/>
            <a:cxnLst/>
            <a:rect l="l" t="t" r="r" b="b"/>
            <a:pathLst>
              <a:path w="2712085" h="422275">
                <a:moveTo>
                  <a:pt x="47893" y="414685"/>
                </a:moveTo>
                <a:lnTo>
                  <a:pt x="0" y="414685"/>
                </a:lnTo>
                <a:lnTo>
                  <a:pt x="0" y="7008"/>
                </a:lnTo>
                <a:lnTo>
                  <a:pt x="65415" y="7008"/>
                </a:lnTo>
                <a:lnTo>
                  <a:pt x="99589" y="71255"/>
                </a:lnTo>
                <a:lnTo>
                  <a:pt x="47893" y="71255"/>
                </a:lnTo>
                <a:lnTo>
                  <a:pt x="47893" y="414685"/>
                </a:lnTo>
                <a:close/>
              </a:path>
              <a:path w="2712085" h="422275">
                <a:moveTo>
                  <a:pt x="232543" y="226616"/>
                </a:moveTo>
                <a:lnTo>
                  <a:pt x="185148" y="226616"/>
                </a:lnTo>
                <a:lnTo>
                  <a:pt x="302544" y="7008"/>
                </a:lnTo>
                <a:lnTo>
                  <a:pt x="365623" y="7008"/>
                </a:lnTo>
                <a:lnTo>
                  <a:pt x="365623" y="71255"/>
                </a:lnTo>
                <a:lnTo>
                  <a:pt x="314810" y="71255"/>
                </a:lnTo>
                <a:lnTo>
                  <a:pt x="280350" y="139591"/>
                </a:lnTo>
                <a:lnTo>
                  <a:pt x="232543" y="226616"/>
                </a:lnTo>
                <a:close/>
              </a:path>
              <a:path w="2712085" h="422275">
                <a:moveTo>
                  <a:pt x="182811" y="317146"/>
                </a:moveTo>
                <a:lnTo>
                  <a:pt x="85273" y="139591"/>
                </a:lnTo>
                <a:lnTo>
                  <a:pt x="50813" y="71255"/>
                </a:lnTo>
                <a:lnTo>
                  <a:pt x="99589" y="71255"/>
                </a:lnTo>
                <a:lnTo>
                  <a:pt x="182227" y="226616"/>
                </a:lnTo>
                <a:lnTo>
                  <a:pt x="232543" y="226616"/>
                </a:lnTo>
                <a:lnTo>
                  <a:pt x="182811" y="317146"/>
                </a:lnTo>
                <a:close/>
              </a:path>
              <a:path w="2712085" h="422275">
                <a:moveTo>
                  <a:pt x="365623" y="414685"/>
                </a:moveTo>
                <a:lnTo>
                  <a:pt x="317730" y="414685"/>
                </a:lnTo>
                <a:lnTo>
                  <a:pt x="317730" y="71255"/>
                </a:lnTo>
                <a:lnTo>
                  <a:pt x="365623" y="71255"/>
                </a:lnTo>
                <a:lnTo>
                  <a:pt x="365623" y="414685"/>
                </a:lnTo>
                <a:close/>
              </a:path>
              <a:path w="2712085" h="422275">
                <a:moveTo>
                  <a:pt x="618523" y="47893"/>
                </a:moveTo>
                <a:lnTo>
                  <a:pt x="454985" y="47893"/>
                </a:lnTo>
                <a:lnTo>
                  <a:pt x="454985" y="7008"/>
                </a:lnTo>
                <a:lnTo>
                  <a:pt x="618523" y="7008"/>
                </a:lnTo>
                <a:lnTo>
                  <a:pt x="618523" y="47893"/>
                </a:lnTo>
                <a:close/>
              </a:path>
              <a:path w="2712085" h="422275">
                <a:moveTo>
                  <a:pt x="561285" y="373800"/>
                </a:moveTo>
                <a:lnTo>
                  <a:pt x="512223" y="373800"/>
                </a:lnTo>
                <a:lnTo>
                  <a:pt x="512223" y="47893"/>
                </a:lnTo>
                <a:lnTo>
                  <a:pt x="561285" y="47893"/>
                </a:lnTo>
                <a:lnTo>
                  <a:pt x="561285" y="373800"/>
                </a:lnTo>
                <a:close/>
              </a:path>
              <a:path w="2712085" h="422275">
                <a:moveTo>
                  <a:pt x="618523" y="414685"/>
                </a:moveTo>
                <a:lnTo>
                  <a:pt x="454985" y="414685"/>
                </a:lnTo>
                <a:lnTo>
                  <a:pt x="454985" y="373800"/>
                </a:lnTo>
                <a:lnTo>
                  <a:pt x="618523" y="373800"/>
                </a:lnTo>
                <a:lnTo>
                  <a:pt x="618523" y="414685"/>
                </a:lnTo>
                <a:close/>
              </a:path>
              <a:path w="2712085" h="422275">
                <a:moveTo>
                  <a:pt x="936183" y="378473"/>
                </a:moveTo>
                <a:lnTo>
                  <a:pt x="824113" y="378473"/>
                </a:lnTo>
                <a:lnTo>
                  <a:pt x="849798" y="378144"/>
                </a:lnTo>
                <a:lnTo>
                  <a:pt x="865326" y="375844"/>
                </a:lnTo>
                <a:lnTo>
                  <a:pt x="904326" y="344743"/>
                </a:lnTo>
                <a:lnTo>
                  <a:pt x="914059" y="301376"/>
                </a:lnTo>
                <a:lnTo>
                  <a:pt x="913785" y="284247"/>
                </a:lnTo>
                <a:lnTo>
                  <a:pt x="885777" y="247140"/>
                </a:lnTo>
                <a:lnTo>
                  <a:pt x="838715" y="231289"/>
                </a:lnTo>
                <a:lnTo>
                  <a:pt x="805423" y="223696"/>
                </a:lnTo>
                <a:lnTo>
                  <a:pt x="772547" y="215861"/>
                </a:lnTo>
                <a:lnTo>
                  <a:pt x="737786" y="200082"/>
                </a:lnTo>
                <a:lnTo>
                  <a:pt x="702806" y="169090"/>
                </a:lnTo>
                <a:lnTo>
                  <a:pt x="690363" y="111556"/>
                </a:lnTo>
                <a:lnTo>
                  <a:pt x="690518" y="95695"/>
                </a:lnTo>
                <a:lnTo>
                  <a:pt x="706310" y="51288"/>
                </a:lnTo>
                <a:lnTo>
                  <a:pt x="738721" y="20401"/>
                </a:lnTo>
                <a:lnTo>
                  <a:pt x="785487" y="3080"/>
                </a:lnTo>
                <a:lnTo>
                  <a:pt x="825281" y="0"/>
                </a:lnTo>
                <a:lnTo>
                  <a:pt x="852472" y="264"/>
                </a:lnTo>
                <a:lnTo>
                  <a:pt x="904422" y="16937"/>
                </a:lnTo>
                <a:lnTo>
                  <a:pt x="942758" y="43220"/>
                </a:lnTo>
                <a:lnTo>
                  <a:pt x="822945" y="43220"/>
                </a:lnTo>
                <a:lnTo>
                  <a:pt x="799970" y="43480"/>
                </a:lnTo>
                <a:lnTo>
                  <a:pt x="761326" y="59866"/>
                </a:lnTo>
                <a:lnTo>
                  <a:pt x="738840" y="109803"/>
                </a:lnTo>
                <a:lnTo>
                  <a:pt x="739136" y="126919"/>
                </a:lnTo>
                <a:lnTo>
                  <a:pt x="769398" y="162647"/>
                </a:lnTo>
                <a:lnTo>
                  <a:pt x="883843" y="193343"/>
                </a:lnTo>
                <a:lnTo>
                  <a:pt x="904641" y="200333"/>
                </a:lnTo>
                <a:lnTo>
                  <a:pt x="935669" y="226032"/>
                </a:lnTo>
                <a:lnTo>
                  <a:pt x="962116" y="272273"/>
                </a:lnTo>
                <a:lnTo>
                  <a:pt x="962536" y="299040"/>
                </a:lnTo>
                <a:lnTo>
                  <a:pt x="962386" y="315604"/>
                </a:lnTo>
                <a:lnTo>
                  <a:pt x="947045" y="363269"/>
                </a:lnTo>
                <a:lnTo>
                  <a:pt x="942203" y="371756"/>
                </a:lnTo>
                <a:lnTo>
                  <a:pt x="936183" y="378473"/>
                </a:lnTo>
                <a:close/>
              </a:path>
              <a:path w="2712085" h="422275">
                <a:moveTo>
                  <a:pt x="923404" y="93450"/>
                </a:moveTo>
                <a:lnTo>
                  <a:pt x="896628" y="64785"/>
                </a:lnTo>
                <a:lnTo>
                  <a:pt x="857113" y="44899"/>
                </a:lnTo>
                <a:lnTo>
                  <a:pt x="822945" y="43220"/>
                </a:lnTo>
                <a:lnTo>
                  <a:pt x="942758" y="43220"/>
                </a:lnTo>
                <a:lnTo>
                  <a:pt x="946515" y="47409"/>
                </a:lnTo>
                <a:lnTo>
                  <a:pt x="960200" y="66583"/>
                </a:lnTo>
                <a:lnTo>
                  <a:pt x="923404" y="93450"/>
                </a:lnTo>
                <a:close/>
              </a:path>
              <a:path w="2712085" h="422275">
                <a:moveTo>
                  <a:pt x="822361" y="421693"/>
                </a:moveTo>
                <a:lnTo>
                  <a:pt x="774541" y="419321"/>
                </a:lnTo>
                <a:lnTo>
                  <a:pt x="737672" y="402711"/>
                </a:lnTo>
                <a:lnTo>
                  <a:pt x="703942" y="381941"/>
                </a:lnTo>
                <a:lnTo>
                  <a:pt x="678097" y="350438"/>
                </a:lnTo>
                <a:lnTo>
                  <a:pt x="714309" y="320066"/>
                </a:lnTo>
                <a:lnTo>
                  <a:pt x="727213" y="336844"/>
                </a:lnTo>
                <a:lnTo>
                  <a:pt x="736504" y="346970"/>
                </a:lnTo>
                <a:lnTo>
                  <a:pt x="777954" y="372189"/>
                </a:lnTo>
                <a:lnTo>
                  <a:pt x="824113" y="378473"/>
                </a:lnTo>
                <a:lnTo>
                  <a:pt x="936183" y="378473"/>
                </a:lnTo>
                <a:lnTo>
                  <a:pt x="935774" y="378929"/>
                </a:lnTo>
                <a:lnTo>
                  <a:pt x="906064" y="403295"/>
                </a:lnTo>
                <a:lnTo>
                  <a:pt x="865522" y="417997"/>
                </a:lnTo>
                <a:lnTo>
                  <a:pt x="841676" y="421556"/>
                </a:lnTo>
                <a:lnTo>
                  <a:pt x="822361" y="421693"/>
                </a:lnTo>
                <a:close/>
              </a:path>
              <a:path w="2712085" h="422275">
                <a:moveTo>
                  <a:pt x="1275524" y="378473"/>
                </a:moveTo>
                <a:lnTo>
                  <a:pt x="1163454" y="378473"/>
                </a:lnTo>
                <a:lnTo>
                  <a:pt x="1189139" y="378144"/>
                </a:lnTo>
                <a:lnTo>
                  <a:pt x="1204667" y="375844"/>
                </a:lnTo>
                <a:lnTo>
                  <a:pt x="1243667" y="344743"/>
                </a:lnTo>
                <a:lnTo>
                  <a:pt x="1253400" y="301376"/>
                </a:lnTo>
                <a:lnTo>
                  <a:pt x="1253126" y="284247"/>
                </a:lnTo>
                <a:lnTo>
                  <a:pt x="1225118" y="247140"/>
                </a:lnTo>
                <a:lnTo>
                  <a:pt x="1178056" y="231289"/>
                </a:lnTo>
                <a:lnTo>
                  <a:pt x="1144764" y="223696"/>
                </a:lnTo>
                <a:lnTo>
                  <a:pt x="1111888" y="215861"/>
                </a:lnTo>
                <a:lnTo>
                  <a:pt x="1077127" y="200082"/>
                </a:lnTo>
                <a:lnTo>
                  <a:pt x="1042147" y="169090"/>
                </a:lnTo>
                <a:lnTo>
                  <a:pt x="1029703" y="111556"/>
                </a:lnTo>
                <a:lnTo>
                  <a:pt x="1029859" y="95695"/>
                </a:lnTo>
                <a:lnTo>
                  <a:pt x="1045651" y="51288"/>
                </a:lnTo>
                <a:lnTo>
                  <a:pt x="1078062" y="20401"/>
                </a:lnTo>
                <a:lnTo>
                  <a:pt x="1124828" y="3080"/>
                </a:lnTo>
                <a:lnTo>
                  <a:pt x="1164622" y="0"/>
                </a:lnTo>
                <a:lnTo>
                  <a:pt x="1191813" y="264"/>
                </a:lnTo>
                <a:lnTo>
                  <a:pt x="1243763" y="16937"/>
                </a:lnTo>
                <a:lnTo>
                  <a:pt x="1282099" y="43220"/>
                </a:lnTo>
                <a:lnTo>
                  <a:pt x="1162286" y="43220"/>
                </a:lnTo>
                <a:lnTo>
                  <a:pt x="1139311" y="43480"/>
                </a:lnTo>
                <a:lnTo>
                  <a:pt x="1100667" y="59866"/>
                </a:lnTo>
                <a:lnTo>
                  <a:pt x="1078181" y="109803"/>
                </a:lnTo>
                <a:lnTo>
                  <a:pt x="1078477" y="126919"/>
                </a:lnTo>
                <a:lnTo>
                  <a:pt x="1108739" y="162647"/>
                </a:lnTo>
                <a:lnTo>
                  <a:pt x="1223184" y="193343"/>
                </a:lnTo>
                <a:lnTo>
                  <a:pt x="1243982" y="200333"/>
                </a:lnTo>
                <a:lnTo>
                  <a:pt x="1275010" y="226032"/>
                </a:lnTo>
                <a:lnTo>
                  <a:pt x="1301457" y="272273"/>
                </a:lnTo>
                <a:lnTo>
                  <a:pt x="1301877" y="299040"/>
                </a:lnTo>
                <a:lnTo>
                  <a:pt x="1301726" y="315604"/>
                </a:lnTo>
                <a:lnTo>
                  <a:pt x="1286386" y="363269"/>
                </a:lnTo>
                <a:lnTo>
                  <a:pt x="1281544" y="371756"/>
                </a:lnTo>
                <a:lnTo>
                  <a:pt x="1275524" y="378473"/>
                </a:lnTo>
                <a:close/>
              </a:path>
              <a:path w="2712085" h="422275">
                <a:moveTo>
                  <a:pt x="1262745" y="93450"/>
                </a:moveTo>
                <a:lnTo>
                  <a:pt x="1235969" y="64785"/>
                </a:lnTo>
                <a:lnTo>
                  <a:pt x="1196454" y="44899"/>
                </a:lnTo>
                <a:lnTo>
                  <a:pt x="1162286" y="43220"/>
                </a:lnTo>
                <a:lnTo>
                  <a:pt x="1282099" y="43220"/>
                </a:lnTo>
                <a:lnTo>
                  <a:pt x="1285856" y="47409"/>
                </a:lnTo>
                <a:lnTo>
                  <a:pt x="1299541" y="66583"/>
                </a:lnTo>
                <a:lnTo>
                  <a:pt x="1262745" y="93450"/>
                </a:lnTo>
                <a:close/>
              </a:path>
              <a:path w="2712085" h="422275">
                <a:moveTo>
                  <a:pt x="1161702" y="421693"/>
                </a:moveTo>
                <a:lnTo>
                  <a:pt x="1113882" y="419321"/>
                </a:lnTo>
                <a:lnTo>
                  <a:pt x="1077013" y="402711"/>
                </a:lnTo>
                <a:lnTo>
                  <a:pt x="1043283" y="381941"/>
                </a:lnTo>
                <a:lnTo>
                  <a:pt x="1017438" y="350438"/>
                </a:lnTo>
                <a:lnTo>
                  <a:pt x="1053650" y="320066"/>
                </a:lnTo>
                <a:lnTo>
                  <a:pt x="1066554" y="336844"/>
                </a:lnTo>
                <a:lnTo>
                  <a:pt x="1075844" y="346970"/>
                </a:lnTo>
                <a:lnTo>
                  <a:pt x="1117295" y="372189"/>
                </a:lnTo>
                <a:lnTo>
                  <a:pt x="1163454" y="378473"/>
                </a:lnTo>
                <a:lnTo>
                  <a:pt x="1275524" y="378473"/>
                </a:lnTo>
                <a:lnTo>
                  <a:pt x="1275115" y="378929"/>
                </a:lnTo>
                <a:lnTo>
                  <a:pt x="1245405" y="403295"/>
                </a:lnTo>
                <a:lnTo>
                  <a:pt x="1204863" y="417997"/>
                </a:lnTo>
                <a:lnTo>
                  <a:pt x="1181017" y="421556"/>
                </a:lnTo>
                <a:lnTo>
                  <a:pt x="1161702" y="421693"/>
                </a:lnTo>
                <a:close/>
              </a:path>
              <a:path w="2712085" h="422275">
                <a:moveTo>
                  <a:pt x="1530830" y="47893"/>
                </a:moveTo>
                <a:lnTo>
                  <a:pt x="1367292" y="47893"/>
                </a:lnTo>
                <a:lnTo>
                  <a:pt x="1367292" y="7008"/>
                </a:lnTo>
                <a:lnTo>
                  <a:pt x="1530830" y="7008"/>
                </a:lnTo>
                <a:lnTo>
                  <a:pt x="1530830" y="47893"/>
                </a:lnTo>
                <a:close/>
              </a:path>
              <a:path w="2712085" h="422275">
                <a:moveTo>
                  <a:pt x="1473592" y="373800"/>
                </a:moveTo>
                <a:lnTo>
                  <a:pt x="1424530" y="373800"/>
                </a:lnTo>
                <a:lnTo>
                  <a:pt x="1424530" y="47893"/>
                </a:lnTo>
                <a:lnTo>
                  <a:pt x="1473592" y="47893"/>
                </a:lnTo>
                <a:lnTo>
                  <a:pt x="1473592" y="373800"/>
                </a:lnTo>
                <a:close/>
              </a:path>
              <a:path w="2712085" h="422275">
                <a:moveTo>
                  <a:pt x="1530830" y="414685"/>
                </a:moveTo>
                <a:lnTo>
                  <a:pt x="1367292" y="414685"/>
                </a:lnTo>
                <a:lnTo>
                  <a:pt x="1367292" y="373800"/>
                </a:lnTo>
                <a:lnTo>
                  <a:pt x="1530830" y="373800"/>
                </a:lnTo>
                <a:lnTo>
                  <a:pt x="1530830" y="414685"/>
                </a:lnTo>
                <a:close/>
              </a:path>
              <a:path w="2712085" h="422275">
                <a:moveTo>
                  <a:pt x="1772632" y="421693"/>
                </a:moveTo>
                <a:lnTo>
                  <a:pt x="1733901" y="419978"/>
                </a:lnTo>
                <a:lnTo>
                  <a:pt x="1682331" y="399618"/>
                </a:lnTo>
                <a:lnTo>
                  <a:pt x="1646767" y="367667"/>
                </a:lnTo>
                <a:lnTo>
                  <a:pt x="1619457" y="324876"/>
                </a:lnTo>
                <a:lnTo>
                  <a:pt x="1604924" y="278073"/>
                </a:lnTo>
                <a:lnTo>
                  <a:pt x="1599749" y="210846"/>
                </a:lnTo>
                <a:lnTo>
                  <a:pt x="1599941" y="180521"/>
                </a:lnTo>
                <a:lnTo>
                  <a:pt x="1612015" y="120317"/>
                </a:lnTo>
                <a:lnTo>
                  <a:pt x="1625558" y="82717"/>
                </a:lnTo>
                <a:lnTo>
                  <a:pt x="1660264" y="38571"/>
                </a:lnTo>
                <a:lnTo>
                  <a:pt x="1701084" y="13725"/>
                </a:lnTo>
                <a:lnTo>
                  <a:pt x="1749174" y="214"/>
                </a:lnTo>
                <a:lnTo>
                  <a:pt x="1772632" y="0"/>
                </a:lnTo>
                <a:lnTo>
                  <a:pt x="1795757" y="214"/>
                </a:lnTo>
                <a:lnTo>
                  <a:pt x="1843888" y="13725"/>
                </a:lnTo>
                <a:lnTo>
                  <a:pt x="1884996" y="38571"/>
                </a:lnTo>
                <a:lnTo>
                  <a:pt x="1889484" y="43804"/>
                </a:lnTo>
                <a:lnTo>
                  <a:pt x="1772632" y="43804"/>
                </a:lnTo>
                <a:lnTo>
                  <a:pt x="1757091" y="43950"/>
                </a:lnTo>
                <a:lnTo>
                  <a:pt x="1711073" y="58826"/>
                </a:lnTo>
                <a:lnTo>
                  <a:pt x="1676476" y="90529"/>
                </a:lnTo>
                <a:lnTo>
                  <a:pt x="1656011" y="136725"/>
                </a:lnTo>
                <a:lnTo>
                  <a:pt x="1652437" y="160982"/>
                </a:lnTo>
                <a:lnTo>
                  <a:pt x="1652452" y="262664"/>
                </a:lnTo>
                <a:lnTo>
                  <a:pt x="1666392" y="314080"/>
                </a:lnTo>
                <a:lnTo>
                  <a:pt x="1695531" y="351953"/>
                </a:lnTo>
                <a:lnTo>
                  <a:pt x="1737397" y="373946"/>
                </a:lnTo>
                <a:lnTo>
                  <a:pt x="1889639" y="377889"/>
                </a:lnTo>
                <a:lnTo>
                  <a:pt x="1884996" y="383246"/>
                </a:lnTo>
                <a:lnTo>
                  <a:pt x="1843888" y="407968"/>
                </a:lnTo>
                <a:lnTo>
                  <a:pt x="1795757" y="421479"/>
                </a:lnTo>
                <a:lnTo>
                  <a:pt x="1772632" y="421693"/>
                </a:lnTo>
                <a:close/>
              </a:path>
              <a:path w="2712085" h="422275">
                <a:moveTo>
                  <a:pt x="1889639" y="377889"/>
                </a:moveTo>
                <a:lnTo>
                  <a:pt x="1772632" y="377889"/>
                </a:lnTo>
                <a:lnTo>
                  <a:pt x="1788174" y="377743"/>
                </a:lnTo>
                <a:lnTo>
                  <a:pt x="1798404" y="376720"/>
                </a:lnTo>
                <a:lnTo>
                  <a:pt x="1834192" y="362867"/>
                </a:lnTo>
                <a:lnTo>
                  <a:pt x="1868788" y="331164"/>
                </a:lnTo>
                <a:lnTo>
                  <a:pt x="1889253" y="284968"/>
                </a:lnTo>
                <a:lnTo>
                  <a:pt x="1892827" y="160982"/>
                </a:lnTo>
                <a:lnTo>
                  <a:pt x="1892812" y="159029"/>
                </a:lnTo>
                <a:lnTo>
                  <a:pt x="1878872" y="107613"/>
                </a:lnTo>
                <a:lnTo>
                  <a:pt x="1849733" y="69740"/>
                </a:lnTo>
                <a:lnTo>
                  <a:pt x="1807868" y="47747"/>
                </a:lnTo>
                <a:lnTo>
                  <a:pt x="1772632" y="43804"/>
                </a:lnTo>
                <a:lnTo>
                  <a:pt x="1889484" y="43804"/>
                </a:lnTo>
                <a:lnTo>
                  <a:pt x="1919707" y="82717"/>
                </a:lnTo>
                <a:lnTo>
                  <a:pt x="1933250" y="120317"/>
                </a:lnTo>
                <a:lnTo>
                  <a:pt x="1943982" y="160982"/>
                </a:lnTo>
                <a:lnTo>
                  <a:pt x="1945515" y="210846"/>
                </a:lnTo>
                <a:lnTo>
                  <a:pt x="1945323" y="241177"/>
                </a:lnTo>
                <a:lnTo>
                  <a:pt x="1933250" y="301668"/>
                </a:lnTo>
                <a:lnTo>
                  <a:pt x="1919707" y="339486"/>
                </a:lnTo>
                <a:lnTo>
                  <a:pt x="1898498" y="367667"/>
                </a:lnTo>
                <a:lnTo>
                  <a:pt x="1889639" y="377889"/>
                </a:lnTo>
                <a:close/>
              </a:path>
              <a:path w="2712085" h="422275">
                <a:moveTo>
                  <a:pt x="2081602" y="414685"/>
                </a:moveTo>
                <a:lnTo>
                  <a:pt x="2033709" y="414685"/>
                </a:lnTo>
                <a:lnTo>
                  <a:pt x="2033709" y="7008"/>
                </a:lnTo>
                <a:lnTo>
                  <a:pt x="2090363" y="7008"/>
                </a:lnTo>
                <a:lnTo>
                  <a:pt x="2131268" y="75344"/>
                </a:lnTo>
                <a:lnTo>
                  <a:pt x="2081602" y="75344"/>
                </a:lnTo>
                <a:lnTo>
                  <a:pt x="2081602" y="414685"/>
                </a:lnTo>
                <a:close/>
              </a:path>
              <a:path w="2712085" h="422275">
                <a:moveTo>
                  <a:pt x="2338006" y="346349"/>
                </a:moveTo>
                <a:lnTo>
                  <a:pt x="2290112" y="346349"/>
                </a:lnTo>
                <a:lnTo>
                  <a:pt x="2290112" y="7008"/>
                </a:lnTo>
                <a:lnTo>
                  <a:pt x="2338006" y="7008"/>
                </a:lnTo>
                <a:lnTo>
                  <a:pt x="2338006" y="346349"/>
                </a:lnTo>
                <a:close/>
              </a:path>
              <a:path w="2712085" h="422275">
                <a:moveTo>
                  <a:pt x="2338006" y="414685"/>
                </a:moveTo>
                <a:lnTo>
                  <a:pt x="2281352" y="414685"/>
                </a:lnTo>
                <a:lnTo>
                  <a:pt x="2132415" y="165874"/>
                </a:lnTo>
                <a:lnTo>
                  <a:pt x="2083354" y="75344"/>
                </a:lnTo>
                <a:lnTo>
                  <a:pt x="2131268" y="75344"/>
                </a:lnTo>
                <a:lnTo>
                  <a:pt x="2239299" y="255819"/>
                </a:lnTo>
                <a:lnTo>
                  <a:pt x="2288360" y="346349"/>
                </a:lnTo>
                <a:lnTo>
                  <a:pt x="2338006" y="346349"/>
                </a:lnTo>
                <a:lnTo>
                  <a:pt x="2338006" y="414685"/>
                </a:lnTo>
                <a:close/>
              </a:path>
              <a:path w="2712085" h="422275">
                <a:moveTo>
                  <a:pt x="2450730" y="139007"/>
                </a:moveTo>
                <a:lnTo>
                  <a:pt x="2422111" y="108051"/>
                </a:lnTo>
                <a:lnTo>
                  <a:pt x="2530163" y="7008"/>
                </a:lnTo>
                <a:lnTo>
                  <a:pt x="2606675" y="7008"/>
                </a:lnTo>
                <a:lnTo>
                  <a:pt x="2606675" y="43220"/>
                </a:lnTo>
                <a:lnTo>
                  <a:pt x="2553525" y="43220"/>
                </a:lnTo>
                <a:lnTo>
                  <a:pt x="2450730" y="139007"/>
                </a:lnTo>
                <a:close/>
              </a:path>
              <a:path w="2712085" h="422275">
                <a:moveTo>
                  <a:pt x="2606675" y="371464"/>
                </a:moveTo>
                <a:lnTo>
                  <a:pt x="2557614" y="371464"/>
                </a:lnTo>
                <a:lnTo>
                  <a:pt x="2557614" y="43220"/>
                </a:lnTo>
                <a:lnTo>
                  <a:pt x="2606675" y="43220"/>
                </a:lnTo>
                <a:lnTo>
                  <a:pt x="2606675" y="371464"/>
                </a:lnTo>
                <a:close/>
              </a:path>
              <a:path w="2712085" h="422275">
                <a:moveTo>
                  <a:pt x="2711806" y="414685"/>
                </a:moveTo>
                <a:lnTo>
                  <a:pt x="2443721" y="414685"/>
                </a:lnTo>
                <a:lnTo>
                  <a:pt x="2443721" y="371464"/>
                </a:lnTo>
                <a:lnTo>
                  <a:pt x="2711806" y="371464"/>
                </a:lnTo>
                <a:lnTo>
                  <a:pt x="2711806" y="414685"/>
                </a:lnTo>
                <a:close/>
              </a:path>
            </a:pathLst>
          </a:custGeom>
          <a:solidFill>
            <a:srgbClr val="4033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61393" y="2178305"/>
            <a:ext cx="2097405" cy="422275"/>
          </a:xfrm>
          <a:custGeom>
            <a:avLst/>
            <a:gdLst/>
            <a:ahLst/>
            <a:cxnLst/>
            <a:rect l="l" t="t" r="r" b="b"/>
            <a:pathLst>
              <a:path w="2097405" h="422275">
                <a:moveTo>
                  <a:pt x="148352" y="414685"/>
                </a:moveTo>
                <a:lnTo>
                  <a:pt x="0" y="414685"/>
                </a:lnTo>
                <a:lnTo>
                  <a:pt x="0" y="7008"/>
                </a:lnTo>
                <a:lnTo>
                  <a:pt x="148352" y="7008"/>
                </a:lnTo>
                <a:lnTo>
                  <a:pt x="171819" y="7209"/>
                </a:lnTo>
                <a:lnTo>
                  <a:pt x="220483" y="19858"/>
                </a:lnTo>
                <a:lnTo>
                  <a:pt x="262125" y="43225"/>
                </a:lnTo>
                <a:lnTo>
                  <a:pt x="289503" y="73400"/>
                </a:lnTo>
                <a:lnTo>
                  <a:pt x="290866" y="75344"/>
                </a:lnTo>
                <a:lnTo>
                  <a:pt x="77096" y="75344"/>
                </a:lnTo>
                <a:lnTo>
                  <a:pt x="77096" y="346349"/>
                </a:lnTo>
                <a:lnTo>
                  <a:pt x="290866" y="346349"/>
                </a:lnTo>
                <a:lnTo>
                  <a:pt x="289503" y="348293"/>
                </a:lnTo>
                <a:lnTo>
                  <a:pt x="262125" y="378468"/>
                </a:lnTo>
                <a:lnTo>
                  <a:pt x="220483" y="401835"/>
                </a:lnTo>
                <a:lnTo>
                  <a:pt x="171819" y="414484"/>
                </a:lnTo>
                <a:lnTo>
                  <a:pt x="148352" y="414685"/>
                </a:lnTo>
                <a:close/>
              </a:path>
              <a:path w="2097405" h="422275">
                <a:moveTo>
                  <a:pt x="290866" y="346349"/>
                </a:moveTo>
                <a:lnTo>
                  <a:pt x="148352" y="346349"/>
                </a:lnTo>
                <a:lnTo>
                  <a:pt x="173736" y="345952"/>
                </a:lnTo>
                <a:lnTo>
                  <a:pt x="189346" y="343173"/>
                </a:lnTo>
                <a:lnTo>
                  <a:pt x="231667" y="305433"/>
                </a:lnTo>
                <a:lnTo>
                  <a:pt x="242386" y="242970"/>
                </a:lnTo>
                <a:lnTo>
                  <a:pt x="242386" y="178723"/>
                </a:lnTo>
                <a:lnTo>
                  <a:pt x="239210" y="129552"/>
                </a:lnTo>
                <a:lnTo>
                  <a:pt x="201615" y="86062"/>
                </a:lnTo>
                <a:lnTo>
                  <a:pt x="148352" y="75344"/>
                </a:lnTo>
                <a:lnTo>
                  <a:pt x="290866" y="75344"/>
                </a:lnTo>
                <a:lnTo>
                  <a:pt x="311597" y="121777"/>
                </a:lnTo>
                <a:lnTo>
                  <a:pt x="322585" y="161603"/>
                </a:lnTo>
                <a:lnTo>
                  <a:pt x="324155" y="210846"/>
                </a:lnTo>
                <a:lnTo>
                  <a:pt x="323959" y="240821"/>
                </a:lnTo>
                <a:lnTo>
                  <a:pt x="311597" y="299916"/>
                </a:lnTo>
                <a:lnTo>
                  <a:pt x="297726" y="336566"/>
                </a:lnTo>
                <a:lnTo>
                  <a:pt x="290866" y="346349"/>
                </a:lnTo>
                <a:close/>
              </a:path>
              <a:path w="2097405" h="422275">
                <a:moveTo>
                  <a:pt x="671088" y="414685"/>
                </a:moveTo>
                <a:lnTo>
                  <a:pt x="402419" y="414685"/>
                </a:lnTo>
                <a:lnTo>
                  <a:pt x="402419" y="7008"/>
                </a:lnTo>
                <a:lnTo>
                  <a:pt x="671088" y="7008"/>
                </a:lnTo>
                <a:lnTo>
                  <a:pt x="671088" y="75344"/>
                </a:lnTo>
                <a:lnTo>
                  <a:pt x="479516" y="75344"/>
                </a:lnTo>
                <a:lnTo>
                  <a:pt x="479516" y="174050"/>
                </a:lnTo>
                <a:lnTo>
                  <a:pt x="648894" y="174050"/>
                </a:lnTo>
                <a:lnTo>
                  <a:pt x="648894" y="242386"/>
                </a:lnTo>
                <a:lnTo>
                  <a:pt x="479516" y="242386"/>
                </a:lnTo>
                <a:lnTo>
                  <a:pt x="479516" y="346349"/>
                </a:lnTo>
                <a:lnTo>
                  <a:pt x="671088" y="346349"/>
                </a:lnTo>
                <a:lnTo>
                  <a:pt x="671088" y="414685"/>
                </a:lnTo>
                <a:close/>
              </a:path>
              <a:path w="2097405" h="422275">
                <a:moveTo>
                  <a:pt x="1018368" y="353942"/>
                </a:moveTo>
                <a:lnTo>
                  <a:pt x="884272" y="353942"/>
                </a:lnTo>
                <a:lnTo>
                  <a:pt x="905152" y="353700"/>
                </a:lnTo>
                <a:lnTo>
                  <a:pt x="917709" y="352007"/>
                </a:lnTo>
                <a:lnTo>
                  <a:pt x="948473" y="329106"/>
                </a:lnTo>
                <a:lnTo>
                  <a:pt x="956040" y="292031"/>
                </a:lnTo>
                <a:lnTo>
                  <a:pt x="955929" y="284685"/>
                </a:lnTo>
                <a:lnTo>
                  <a:pt x="930194" y="251439"/>
                </a:lnTo>
                <a:lnTo>
                  <a:pt x="862077" y="238881"/>
                </a:lnTo>
                <a:lnTo>
                  <a:pt x="791506" y="226187"/>
                </a:lnTo>
                <a:lnTo>
                  <a:pt x="755267" y="209605"/>
                </a:lnTo>
                <a:lnTo>
                  <a:pt x="741915" y="178020"/>
                </a:lnTo>
                <a:lnTo>
                  <a:pt x="740008" y="120317"/>
                </a:lnTo>
                <a:lnTo>
                  <a:pt x="740168" y="104100"/>
                </a:lnTo>
                <a:lnTo>
                  <a:pt x="756439" y="57594"/>
                </a:lnTo>
                <a:lnTo>
                  <a:pt x="791291" y="23458"/>
                </a:lnTo>
                <a:lnTo>
                  <a:pt x="842397" y="3572"/>
                </a:lnTo>
                <a:lnTo>
                  <a:pt x="887776" y="0"/>
                </a:lnTo>
                <a:lnTo>
                  <a:pt x="914990" y="237"/>
                </a:lnTo>
                <a:lnTo>
                  <a:pt x="968377" y="15185"/>
                </a:lnTo>
                <a:lnTo>
                  <a:pt x="1012647" y="42700"/>
                </a:lnTo>
                <a:lnTo>
                  <a:pt x="1027367" y="60158"/>
                </a:lnTo>
                <a:lnTo>
                  <a:pt x="1019328" y="67751"/>
                </a:lnTo>
                <a:lnTo>
                  <a:pt x="883688" y="67751"/>
                </a:lnTo>
                <a:lnTo>
                  <a:pt x="864181" y="67947"/>
                </a:lnTo>
                <a:lnTo>
                  <a:pt x="824127" y="87924"/>
                </a:lnTo>
                <a:lnTo>
                  <a:pt x="817176" y="120317"/>
                </a:lnTo>
                <a:lnTo>
                  <a:pt x="817314" y="129324"/>
                </a:lnTo>
                <a:lnTo>
                  <a:pt x="846015" y="160471"/>
                </a:lnTo>
                <a:lnTo>
                  <a:pt x="947976" y="180325"/>
                </a:lnTo>
                <a:lnTo>
                  <a:pt x="969581" y="186717"/>
                </a:lnTo>
                <a:lnTo>
                  <a:pt x="1003129" y="212891"/>
                </a:lnTo>
                <a:lnTo>
                  <a:pt x="1028937" y="244029"/>
                </a:lnTo>
                <a:lnTo>
                  <a:pt x="1032510" y="284685"/>
                </a:lnTo>
                <a:lnTo>
                  <a:pt x="1032464" y="309284"/>
                </a:lnTo>
                <a:lnTo>
                  <a:pt x="1031346" y="320541"/>
                </a:lnTo>
                <a:lnTo>
                  <a:pt x="1028312" y="330757"/>
                </a:lnTo>
                <a:lnTo>
                  <a:pt x="1022403" y="344889"/>
                </a:lnTo>
                <a:lnTo>
                  <a:pt x="1018368" y="353942"/>
                </a:lnTo>
                <a:close/>
              </a:path>
              <a:path w="2097405" h="422275">
                <a:moveTo>
                  <a:pt x="974801" y="109803"/>
                </a:moveTo>
                <a:lnTo>
                  <a:pt x="938005" y="79432"/>
                </a:lnTo>
                <a:lnTo>
                  <a:pt x="883688" y="67751"/>
                </a:lnTo>
                <a:lnTo>
                  <a:pt x="1019328" y="67751"/>
                </a:lnTo>
                <a:lnTo>
                  <a:pt x="974801" y="109803"/>
                </a:lnTo>
                <a:close/>
              </a:path>
              <a:path w="2097405" h="422275">
                <a:moveTo>
                  <a:pt x="879599" y="421693"/>
                </a:moveTo>
                <a:lnTo>
                  <a:pt x="829041" y="419357"/>
                </a:lnTo>
                <a:lnTo>
                  <a:pt x="790529" y="403003"/>
                </a:lnTo>
                <a:lnTo>
                  <a:pt x="755303" y="382853"/>
                </a:lnTo>
                <a:lnTo>
                  <a:pt x="727743" y="353942"/>
                </a:lnTo>
                <a:lnTo>
                  <a:pt x="779724" y="303713"/>
                </a:lnTo>
                <a:lnTo>
                  <a:pt x="792286" y="318095"/>
                </a:lnTo>
                <a:lnTo>
                  <a:pt x="801371" y="326783"/>
                </a:lnTo>
                <a:lnTo>
                  <a:pt x="842260" y="348521"/>
                </a:lnTo>
                <a:lnTo>
                  <a:pt x="884272" y="353942"/>
                </a:lnTo>
                <a:lnTo>
                  <a:pt x="1018368" y="353942"/>
                </a:lnTo>
                <a:lnTo>
                  <a:pt x="1016188" y="358834"/>
                </a:lnTo>
                <a:lnTo>
                  <a:pt x="980861" y="395880"/>
                </a:lnTo>
                <a:lnTo>
                  <a:pt x="944722" y="412348"/>
                </a:lnTo>
                <a:lnTo>
                  <a:pt x="901314" y="421547"/>
                </a:lnTo>
                <a:lnTo>
                  <a:pt x="879599" y="421693"/>
                </a:lnTo>
                <a:close/>
              </a:path>
              <a:path w="2097405" h="422275">
                <a:moveTo>
                  <a:pt x="1277930" y="68919"/>
                </a:moveTo>
                <a:lnTo>
                  <a:pt x="1092782" y="68919"/>
                </a:lnTo>
                <a:lnTo>
                  <a:pt x="1092782" y="7008"/>
                </a:lnTo>
                <a:lnTo>
                  <a:pt x="1277930" y="7008"/>
                </a:lnTo>
                <a:lnTo>
                  <a:pt x="1277930" y="68919"/>
                </a:lnTo>
                <a:close/>
              </a:path>
              <a:path w="2097405" h="422275">
                <a:moveTo>
                  <a:pt x="1223613" y="352774"/>
                </a:moveTo>
                <a:lnTo>
                  <a:pt x="1146516" y="352774"/>
                </a:lnTo>
                <a:lnTo>
                  <a:pt x="1146516" y="68919"/>
                </a:lnTo>
                <a:lnTo>
                  <a:pt x="1223613" y="68919"/>
                </a:lnTo>
                <a:lnTo>
                  <a:pt x="1223613" y="352774"/>
                </a:lnTo>
                <a:close/>
              </a:path>
              <a:path w="2097405" h="422275">
                <a:moveTo>
                  <a:pt x="1277930" y="414685"/>
                </a:moveTo>
                <a:lnTo>
                  <a:pt x="1092782" y="414685"/>
                </a:lnTo>
                <a:lnTo>
                  <a:pt x="1092782" y="352774"/>
                </a:lnTo>
                <a:lnTo>
                  <a:pt x="1277930" y="352774"/>
                </a:lnTo>
                <a:lnTo>
                  <a:pt x="1277930" y="414685"/>
                </a:lnTo>
                <a:close/>
              </a:path>
              <a:path w="2097405" h="422275">
                <a:moveTo>
                  <a:pt x="1507467" y="421693"/>
                </a:moveTo>
                <a:lnTo>
                  <a:pt x="1458885" y="416026"/>
                </a:lnTo>
                <a:lnTo>
                  <a:pt x="1422514" y="400078"/>
                </a:lnTo>
                <a:lnTo>
                  <a:pt x="1387442" y="368252"/>
                </a:lnTo>
                <a:lnTo>
                  <a:pt x="1359886" y="325583"/>
                </a:lnTo>
                <a:lnTo>
                  <a:pt x="1344678" y="279118"/>
                </a:lnTo>
                <a:lnTo>
                  <a:pt x="1339257" y="212015"/>
                </a:lnTo>
                <a:lnTo>
                  <a:pt x="1339462" y="181684"/>
                </a:lnTo>
                <a:lnTo>
                  <a:pt x="1352399" y="121193"/>
                </a:lnTo>
                <a:lnTo>
                  <a:pt x="1366891" y="83338"/>
                </a:lnTo>
                <a:lnTo>
                  <a:pt x="1403851" y="39150"/>
                </a:lnTo>
                <a:lnTo>
                  <a:pt x="1446725" y="14017"/>
                </a:lnTo>
                <a:lnTo>
                  <a:pt x="1496744" y="219"/>
                </a:lnTo>
                <a:lnTo>
                  <a:pt x="1520901" y="0"/>
                </a:lnTo>
                <a:lnTo>
                  <a:pt x="1553243" y="374"/>
                </a:lnTo>
                <a:lnTo>
                  <a:pt x="1591207" y="10102"/>
                </a:lnTo>
                <a:lnTo>
                  <a:pt x="1636983" y="38493"/>
                </a:lnTo>
                <a:lnTo>
                  <a:pt x="1662599" y="68335"/>
                </a:lnTo>
                <a:lnTo>
                  <a:pt x="1520901" y="68335"/>
                </a:lnTo>
                <a:lnTo>
                  <a:pt x="1494139" y="68768"/>
                </a:lnTo>
                <a:lnTo>
                  <a:pt x="1448185" y="96078"/>
                </a:lnTo>
                <a:lnTo>
                  <a:pt x="1424421" y="127143"/>
                </a:lnTo>
                <a:lnTo>
                  <a:pt x="1421026" y="178139"/>
                </a:lnTo>
                <a:lnTo>
                  <a:pt x="1421026" y="243554"/>
                </a:lnTo>
                <a:lnTo>
                  <a:pt x="1424457" y="294075"/>
                </a:lnTo>
                <a:lnTo>
                  <a:pt x="1448477" y="325323"/>
                </a:lnTo>
                <a:lnTo>
                  <a:pt x="1478264" y="349854"/>
                </a:lnTo>
                <a:lnTo>
                  <a:pt x="1522069" y="353358"/>
                </a:lnTo>
                <a:lnTo>
                  <a:pt x="1614004" y="353358"/>
                </a:lnTo>
                <a:lnTo>
                  <a:pt x="1610879" y="369141"/>
                </a:lnTo>
                <a:lnTo>
                  <a:pt x="1581351" y="401543"/>
                </a:lnTo>
                <a:lnTo>
                  <a:pt x="1534576" y="421378"/>
                </a:lnTo>
                <a:lnTo>
                  <a:pt x="1507467" y="421693"/>
                </a:lnTo>
                <a:close/>
              </a:path>
              <a:path w="2097405" h="422275">
                <a:moveTo>
                  <a:pt x="1612599" y="129662"/>
                </a:moveTo>
                <a:lnTo>
                  <a:pt x="1592435" y="96397"/>
                </a:lnTo>
                <a:lnTo>
                  <a:pt x="1555835" y="70525"/>
                </a:lnTo>
                <a:lnTo>
                  <a:pt x="1520901" y="68335"/>
                </a:lnTo>
                <a:lnTo>
                  <a:pt x="1662599" y="68335"/>
                </a:lnTo>
                <a:lnTo>
                  <a:pt x="1675094" y="92866"/>
                </a:lnTo>
                <a:lnTo>
                  <a:pt x="1612599" y="129662"/>
                </a:lnTo>
                <a:close/>
              </a:path>
              <a:path w="2097405" h="422275">
                <a:moveTo>
                  <a:pt x="1614004" y="353358"/>
                </a:moveTo>
                <a:lnTo>
                  <a:pt x="1522069" y="353358"/>
                </a:lnTo>
                <a:lnTo>
                  <a:pt x="1532783" y="353289"/>
                </a:lnTo>
                <a:lnTo>
                  <a:pt x="1539883" y="352810"/>
                </a:lnTo>
                <a:lnTo>
                  <a:pt x="1576396" y="340969"/>
                </a:lnTo>
                <a:lnTo>
                  <a:pt x="1606138" y="306523"/>
                </a:lnTo>
                <a:lnTo>
                  <a:pt x="1609094" y="257572"/>
                </a:lnTo>
                <a:lnTo>
                  <a:pt x="1529078" y="257572"/>
                </a:lnTo>
                <a:lnTo>
                  <a:pt x="1529078" y="192740"/>
                </a:lnTo>
                <a:lnTo>
                  <a:pt x="1683270" y="192740"/>
                </a:lnTo>
                <a:lnTo>
                  <a:pt x="1683270" y="351606"/>
                </a:lnTo>
                <a:lnTo>
                  <a:pt x="1614351" y="351606"/>
                </a:lnTo>
                <a:lnTo>
                  <a:pt x="1614004" y="353358"/>
                </a:lnTo>
                <a:close/>
              </a:path>
              <a:path w="2097405" h="422275">
                <a:moveTo>
                  <a:pt x="1683270" y="414685"/>
                </a:moveTo>
                <a:lnTo>
                  <a:pt x="1616687" y="414685"/>
                </a:lnTo>
                <a:lnTo>
                  <a:pt x="1616687" y="351606"/>
                </a:lnTo>
                <a:lnTo>
                  <a:pt x="1683270" y="351606"/>
                </a:lnTo>
                <a:lnTo>
                  <a:pt x="1683270" y="414685"/>
                </a:lnTo>
                <a:close/>
              </a:path>
              <a:path w="2097405" h="422275">
                <a:moveTo>
                  <a:pt x="1845640" y="414685"/>
                </a:moveTo>
                <a:lnTo>
                  <a:pt x="1772632" y="414685"/>
                </a:lnTo>
                <a:lnTo>
                  <a:pt x="1772632" y="7008"/>
                </a:lnTo>
                <a:lnTo>
                  <a:pt x="1857321" y="7008"/>
                </a:lnTo>
                <a:lnTo>
                  <a:pt x="1924130" y="120901"/>
                </a:lnTo>
                <a:lnTo>
                  <a:pt x="1845640" y="120901"/>
                </a:lnTo>
                <a:lnTo>
                  <a:pt x="1845640" y="414685"/>
                </a:lnTo>
                <a:close/>
              </a:path>
              <a:path w="2097405" h="422275">
                <a:moveTo>
                  <a:pt x="2096787" y="300792"/>
                </a:moveTo>
                <a:lnTo>
                  <a:pt x="2023780" y="300792"/>
                </a:lnTo>
                <a:lnTo>
                  <a:pt x="2023780" y="7008"/>
                </a:lnTo>
                <a:lnTo>
                  <a:pt x="2096787" y="7008"/>
                </a:lnTo>
                <a:lnTo>
                  <a:pt x="2096787" y="300792"/>
                </a:lnTo>
                <a:close/>
              </a:path>
              <a:path w="2097405" h="422275">
                <a:moveTo>
                  <a:pt x="2096787" y="414685"/>
                </a:moveTo>
                <a:lnTo>
                  <a:pt x="2012098" y="414685"/>
                </a:lnTo>
                <a:lnTo>
                  <a:pt x="1889445" y="205590"/>
                </a:lnTo>
                <a:lnTo>
                  <a:pt x="1847392" y="120901"/>
                </a:lnTo>
                <a:lnTo>
                  <a:pt x="1924130" y="120901"/>
                </a:lnTo>
                <a:lnTo>
                  <a:pt x="1979975" y="216103"/>
                </a:lnTo>
                <a:lnTo>
                  <a:pt x="2022027" y="300792"/>
                </a:lnTo>
                <a:lnTo>
                  <a:pt x="2096787" y="300792"/>
                </a:lnTo>
                <a:lnTo>
                  <a:pt x="2096787" y="414685"/>
                </a:lnTo>
                <a:close/>
              </a:path>
            </a:pathLst>
          </a:custGeom>
          <a:solidFill>
            <a:srgbClr val="4033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25107" y="3027262"/>
            <a:ext cx="1365250" cy="168275"/>
          </a:xfrm>
          <a:custGeom>
            <a:avLst/>
            <a:gdLst/>
            <a:ahLst/>
            <a:cxnLst/>
            <a:rect l="l" t="t" r="r" b="b"/>
            <a:pathLst>
              <a:path w="1365250" h="168275">
                <a:moveTo>
                  <a:pt x="76345" y="167759"/>
                </a:moveTo>
                <a:lnTo>
                  <a:pt x="31666" y="158718"/>
                </a:lnTo>
                <a:lnTo>
                  <a:pt x="2462" y="122513"/>
                </a:lnTo>
                <a:lnTo>
                  <a:pt x="0" y="84382"/>
                </a:lnTo>
                <a:lnTo>
                  <a:pt x="149" y="69434"/>
                </a:lnTo>
                <a:lnTo>
                  <a:pt x="15340" y="28586"/>
                </a:lnTo>
                <a:lnTo>
                  <a:pt x="47736" y="4355"/>
                </a:lnTo>
                <a:lnTo>
                  <a:pt x="79136" y="0"/>
                </a:lnTo>
                <a:lnTo>
                  <a:pt x="94805" y="179"/>
                </a:lnTo>
                <a:lnTo>
                  <a:pt x="105296" y="1437"/>
                </a:lnTo>
                <a:lnTo>
                  <a:pt x="115346" y="4850"/>
                </a:lnTo>
                <a:lnTo>
                  <a:pt x="129698" y="11496"/>
                </a:lnTo>
                <a:lnTo>
                  <a:pt x="120101" y="36163"/>
                </a:lnTo>
                <a:lnTo>
                  <a:pt x="78689" y="36163"/>
                </a:lnTo>
                <a:lnTo>
                  <a:pt x="69453" y="36365"/>
                </a:lnTo>
                <a:lnTo>
                  <a:pt x="45454" y="71304"/>
                </a:lnTo>
                <a:lnTo>
                  <a:pt x="45316" y="84605"/>
                </a:lnTo>
                <a:lnTo>
                  <a:pt x="45876" y="111836"/>
                </a:lnTo>
                <a:lnTo>
                  <a:pt x="49794" y="125819"/>
                </a:lnTo>
                <a:lnTo>
                  <a:pt x="60431" y="130971"/>
                </a:lnTo>
                <a:lnTo>
                  <a:pt x="81145" y="131707"/>
                </a:lnTo>
                <a:lnTo>
                  <a:pt x="122554" y="131707"/>
                </a:lnTo>
                <a:lnTo>
                  <a:pt x="122554" y="158718"/>
                </a:lnTo>
                <a:lnTo>
                  <a:pt x="110343" y="163945"/>
                </a:lnTo>
                <a:lnTo>
                  <a:pt x="101459" y="166629"/>
                </a:lnTo>
                <a:lnTo>
                  <a:pt x="91570" y="167618"/>
                </a:lnTo>
                <a:lnTo>
                  <a:pt x="76345" y="167759"/>
                </a:lnTo>
                <a:close/>
              </a:path>
              <a:path w="1365250" h="168275">
                <a:moveTo>
                  <a:pt x="116192" y="46209"/>
                </a:moveTo>
                <a:lnTo>
                  <a:pt x="107151" y="41967"/>
                </a:lnTo>
                <a:lnTo>
                  <a:pt x="89069" y="36163"/>
                </a:lnTo>
                <a:lnTo>
                  <a:pt x="120101" y="36163"/>
                </a:lnTo>
                <a:lnTo>
                  <a:pt x="116192" y="46209"/>
                </a:lnTo>
                <a:close/>
              </a:path>
              <a:path w="1365250" h="168275">
                <a:moveTo>
                  <a:pt x="122554" y="131707"/>
                </a:moveTo>
                <a:lnTo>
                  <a:pt x="91971" y="131707"/>
                </a:lnTo>
                <a:lnTo>
                  <a:pt x="112286" y="125680"/>
                </a:lnTo>
                <a:lnTo>
                  <a:pt x="122554" y="121438"/>
                </a:lnTo>
                <a:lnTo>
                  <a:pt x="122554" y="131707"/>
                </a:lnTo>
                <a:close/>
              </a:path>
              <a:path w="1365250" h="168275">
                <a:moveTo>
                  <a:pt x="198677" y="165527"/>
                </a:moveTo>
                <a:lnTo>
                  <a:pt x="154365" y="165527"/>
                </a:lnTo>
                <a:lnTo>
                  <a:pt x="154365" y="2343"/>
                </a:lnTo>
                <a:lnTo>
                  <a:pt x="198677" y="2343"/>
                </a:lnTo>
                <a:lnTo>
                  <a:pt x="198677" y="62840"/>
                </a:lnTo>
                <a:lnTo>
                  <a:pt x="294220" y="62840"/>
                </a:lnTo>
                <a:lnTo>
                  <a:pt x="294220" y="99003"/>
                </a:lnTo>
                <a:lnTo>
                  <a:pt x="198677" y="99003"/>
                </a:lnTo>
                <a:lnTo>
                  <a:pt x="198677" y="165527"/>
                </a:lnTo>
                <a:close/>
              </a:path>
              <a:path w="1365250" h="168275">
                <a:moveTo>
                  <a:pt x="294220" y="62840"/>
                </a:moveTo>
                <a:lnTo>
                  <a:pt x="249909" y="62840"/>
                </a:lnTo>
                <a:lnTo>
                  <a:pt x="249909" y="2343"/>
                </a:lnTo>
                <a:lnTo>
                  <a:pt x="294220" y="2343"/>
                </a:lnTo>
                <a:lnTo>
                  <a:pt x="294220" y="62840"/>
                </a:lnTo>
                <a:close/>
              </a:path>
              <a:path w="1365250" h="168275">
                <a:moveTo>
                  <a:pt x="294220" y="165527"/>
                </a:moveTo>
                <a:lnTo>
                  <a:pt x="249909" y="165527"/>
                </a:lnTo>
                <a:lnTo>
                  <a:pt x="249909" y="99003"/>
                </a:lnTo>
                <a:lnTo>
                  <a:pt x="294220" y="99003"/>
                </a:lnTo>
                <a:lnTo>
                  <a:pt x="294220" y="165527"/>
                </a:lnTo>
                <a:close/>
              </a:path>
              <a:path w="1365250" h="168275">
                <a:moveTo>
                  <a:pt x="360297" y="165527"/>
                </a:moveTo>
                <a:lnTo>
                  <a:pt x="311856" y="165527"/>
                </a:lnTo>
                <a:lnTo>
                  <a:pt x="365097" y="1674"/>
                </a:lnTo>
                <a:lnTo>
                  <a:pt x="423919" y="1674"/>
                </a:lnTo>
                <a:lnTo>
                  <a:pt x="432769" y="28573"/>
                </a:lnTo>
                <a:lnTo>
                  <a:pt x="394787" y="28573"/>
                </a:lnTo>
                <a:lnTo>
                  <a:pt x="393782" y="34266"/>
                </a:lnTo>
                <a:lnTo>
                  <a:pt x="383628" y="76378"/>
                </a:lnTo>
                <a:lnTo>
                  <a:pt x="377710" y="98780"/>
                </a:lnTo>
                <a:lnTo>
                  <a:pt x="455869" y="98780"/>
                </a:lnTo>
                <a:lnTo>
                  <a:pt x="467767" y="134944"/>
                </a:lnTo>
                <a:lnTo>
                  <a:pt x="368557" y="134944"/>
                </a:lnTo>
                <a:lnTo>
                  <a:pt x="360297" y="165527"/>
                </a:lnTo>
                <a:close/>
              </a:path>
              <a:path w="1365250" h="168275">
                <a:moveTo>
                  <a:pt x="455869" y="98780"/>
                </a:moveTo>
                <a:lnTo>
                  <a:pt x="412422" y="98780"/>
                </a:lnTo>
                <a:lnTo>
                  <a:pt x="405390" y="71992"/>
                </a:lnTo>
                <a:lnTo>
                  <a:pt x="402935" y="63063"/>
                </a:lnTo>
                <a:lnTo>
                  <a:pt x="395903" y="34712"/>
                </a:lnTo>
                <a:lnTo>
                  <a:pt x="394787" y="28573"/>
                </a:lnTo>
                <a:lnTo>
                  <a:pt x="432769" y="28573"/>
                </a:lnTo>
                <a:lnTo>
                  <a:pt x="455869" y="98780"/>
                </a:lnTo>
                <a:close/>
              </a:path>
              <a:path w="1365250" h="168275">
                <a:moveTo>
                  <a:pt x="477830" y="165527"/>
                </a:moveTo>
                <a:lnTo>
                  <a:pt x="429611" y="165527"/>
                </a:lnTo>
                <a:lnTo>
                  <a:pt x="421575" y="134944"/>
                </a:lnTo>
                <a:lnTo>
                  <a:pt x="467767" y="134944"/>
                </a:lnTo>
                <a:lnTo>
                  <a:pt x="477830" y="165527"/>
                </a:lnTo>
                <a:close/>
              </a:path>
              <a:path w="1365250" h="168275">
                <a:moveTo>
                  <a:pt x="680971" y="165527"/>
                </a:moveTo>
                <a:lnTo>
                  <a:pt x="635320" y="165527"/>
                </a:lnTo>
                <a:lnTo>
                  <a:pt x="633442" y="162719"/>
                </a:lnTo>
                <a:lnTo>
                  <a:pt x="685771" y="1674"/>
                </a:lnTo>
                <a:lnTo>
                  <a:pt x="744593" y="1674"/>
                </a:lnTo>
                <a:lnTo>
                  <a:pt x="753443" y="28573"/>
                </a:lnTo>
                <a:lnTo>
                  <a:pt x="715461" y="28573"/>
                </a:lnTo>
                <a:lnTo>
                  <a:pt x="714456" y="34266"/>
                </a:lnTo>
                <a:lnTo>
                  <a:pt x="704302" y="76378"/>
                </a:lnTo>
                <a:lnTo>
                  <a:pt x="698384" y="98780"/>
                </a:lnTo>
                <a:lnTo>
                  <a:pt x="776543" y="98780"/>
                </a:lnTo>
                <a:lnTo>
                  <a:pt x="788441" y="134944"/>
                </a:lnTo>
                <a:lnTo>
                  <a:pt x="689231" y="134944"/>
                </a:lnTo>
                <a:lnTo>
                  <a:pt x="680971" y="165527"/>
                </a:lnTo>
                <a:close/>
              </a:path>
              <a:path w="1365250" h="168275">
                <a:moveTo>
                  <a:pt x="539553" y="165527"/>
                </a:moveTo>
                <a:lnTo>
                  <a:pt x="495465" y="165527"/>
                </a:lnTo>
                <a:lnTo>
                  <a:pt x="495465" y="2343"/>
                </a:lnTo>
                <a:lnTo>
                  <a:pt x="548929" y="2343"/>
                </a:lnTo>
                <a:lnTo>
                  <a:pt x="587388" y="3097"/>
                </a:lnTo>
                <a:lnTo>
                  <a:pt x="607137" y="8371"/>
                </a:lnTo>
                <a:lnTo>
                  <a:pt x="614413" y="22686"/>
                </a:lnTo>
                <a:lnTo>
                  <a:pt x="614899" y="35717"/>
                </a:lnTo>
                <a:lnTo>
                  <a:pt x="539553" y="35717"/>
                </a:lnTo>
                <a:lnTo>
                  <a:pt x="539553" y="72997"/>
                </a:lnTo>
                <a:lnTo>
                  <a:pt x="613283" y="72997"/>
                </a:lnTo>
                <a:lnTo>
                  <a:pt x="611992" y="77308"/>
                </a:lnTo>
                <a:lnTo>
                  <a:pt x="603775" y="85015"/>
                </a:lnTo>
                <a:lnTo>
                  <a:pt x="587772" y="94427"/>
                </a:lnTo>
                <a:lnTo>
                  <a:pt x="595609" y="106147"/>
                </a:lnTo>
                <a:lnTo>
                  <a:pt x="539553" y="106147"/>
                </a:lnTo>
                <a:lnTo>
                  <a:pt x="539553" y="165527"/>
                </a:lnTo>
                <a:close/>
              </a:path>
              <a:path w="1365250" h="168275">
                <a:moveTo>
                  <a:pt x="776543" y="98780"/>
                </a:moveTo>
                <a:lnTo>
                  <a:pt x="733096" y="98780"/>
                </a:lnTo>
                <a:lnTo>
                  <a:pt x="726064" y="71992"/>
                </a:lnTo>
                <a:lnTo>
                  <a:pt x="723609" y="63063"/>
                </a:lnTo>
                <a:lnTo>
                  <a:pt x="716577" y="34712"/>
                </a:lnTo>
                <a:lnTo>
                  <a:pt x="715461" y="28573"/>
                </a:lnTo>
                <a:lnTo>
                  <a:pt x="753443" y="28573"/>
                </a:lnTo>
                <a:lnTo>
                  <a:pt x="776543" y="98780"/>
                </a:lnTo>
                <a:close/>
              </a:path>
              <a:path w="1365250" h="168275">
                <a:moveTo>
                  <a:pt x="613283" y="72997"/>
                </a:moveTo>
                <a:lnTo>
                  <a:pt x="547813" y="72997"/>
                </a:lnTo>
                <a:lnTo>
                  <a:pt x="561170" y="72678"/>
                </a:lnTo>
                <a:lnTo>
                  <a:pt x="568030" y="70443"/>
                </a:lnTo>
                <a:lnTo>
                  <a:pt x="570557" y="64380"/>
                </a:lnTo>
                <a:lnTo>
                  <a:pt x="570829" y="55475"/>
                </a:lnTo>
                <a:lnTo>
                  <a:pt x="570845" y="50562"/>
                </a:lnTo>
                <a:lnTo>
                  <a:pt x="570564" y="42827"/>
                </a:lnTo>
                <a:lnTo>
                  <a:pt x="568085" y="37824"/>
                </a:lnTo>
                <a:lnTo>
                  <a:pt x="561359" y="35980"/>
                </a:lnTo>
                <a:lnTo>
                  <a:pt x="548259" y="35717"/>
                </a:lnTo>
                <a:lnTo>
                  <a:pt x="614899" y="35717"/>
                </a:lnTo>
                <a:lnTo>
                  <a:pt x="615332" y="47325"/>
                </a:lnTo>
                <a:lnTo>
                  <a:pt x="615325" y="55475"/>
                </a:lnTo>
                <a:lnTo>
                  <a:pt x="615020" y="67194"/>
                </a:lnTo>
                <a:lnTo>
                  <a:pt x="613283" y="72997"/>
                </a:lnTo>
                <a:close/>
              </a:path>
              <a:path w="1365250" h="168275">
                <a:moveTo>
                  <a:pt x="632530" y="165527"/>
                </a:moveTo>
                <a:lnTo>
                  <a:pt x="585316" y="165527"/>
                </a:lnTo>
                <a:lnTo>
                  <a:pt x="550715" y="106147"/>
                </a:lnTo>
                <a:lnTo>
                  <a:pt x="595609" y="106147"/>
                </a:lnTo>
                <a:lnTo>
                  <a:pt x="633442" y="162719"/>
                </a:lnTo>
                <a:lnTo>
                  <a:pt x="632530" y="165527"/>
                </a:lnTo>
                <a:close/>
              </a:path>
              <a:path w="1365250" h="168275">
                <a:moveTo>
                  <a:pt x="798504" y="165527"/>
                </a:moveTo>
                <a:lnTo>
                  <a:pt x="750285" y="165527"/>
                </a:lnTo>
                <a:lnTo>
                  <a:pt x="742249" y="134944"/>
                </a:lnTo>
                <a:lnTo>
                  <a:pt x="788441" y="134944"/>
                </a:lnTo>
                <a:lnTo>
                  <a:pt x="798504" y="165527"/>
                </a:lnTo>
                <a:close/>
              </a:path>
              <a:path w="1365250" h="168275">
                <a:moveTo>
                  <a:pt x="635320" y="165527"/>
                </a:moveTo>
                <a:lnTo>
                  <a:pt x="632530" y="165527"/>
                </a:lnTo>
                <a:lnTo>
                  <a:pt x="633442" y="162719"/>
                </a:lnTo>
                <a:lnTo>
                  <a:pt x="635320" y="165527"/>
                </a:lnTo>
                <a:close/>
              </a:path>
              <a:path w="1365250" h="168275">
                <a:moveTo>
                  <a:pt x="886457" y="167759"/>
                </a:moveTo>
                <a:lnTo>
                  <a:pt x="841778" y="158718"/>
                </a:lnTo>
                <a:lnTo>
                  <a:pt x="812574" y="122513"/>
                </a:lnTo>
                <a:lnTo>
                  <a:pt x="810112" y="84382"/>
                </a:lnTo>
                <a:lnTo>
                  <a:pt x="810261" y="69434"/>
                </a:lnTo>
                <a:lnTo>
                  <a:pt x="825452" y="28586"/>
                </a:lnTo>
                <a:lnTo>
                  <a:pt x="857848" y="4355"/>
                </a:lnTo>
                <a:lnTo>
                  <a:pt x="889248" y="0"/>
                </a:lnTo>
                <a:lnTo>
                  <a:pt x="904918" y="179"/>
                </a:lnTo>
                <a:lnTo>
                  <a:pt x="915408" y="1437"/>
                </a:lnTo>
                <a:lnTo>
                  <a:pt x="925459" y="4850"/>
                </a:lnTo>
                <a:lnTo>
                  <a:pt x="939810" y="11496"/>
                </a:lnTo>
                <a:lnTo>
                  <a:pt x="930213" y="36163"/>
                </a:lnTo>
                <a:lnTo>
                  <a:pt x="888801" y="36163"/>
                </a:lnTo>
                <a:lnTo>
                  <a:pt x="879565" y="36365"/>
                </a:lnTo>
                <a:lnTo>
                  <a:pt x="855566" y="71304"/>
                </a:lnTo>
                <a:lnTo>
                  <a:pt x="855428" y="84605"/>
                </a:lnTo>
                <a:lnTo>
                  <a:pt x="855988" y="111836"/>
                </a:lnTo>
                <a:lnTo>
                  <a:pt x="859907" y="125819"/>
                </a:lnTo>
                <a:lnTo>
                  <a:pt x="870543" y="130971"/>
                </a:lnTo>
                <a:lnTo>
                  <a:pt x="891257" y="131707"/>
                </a:lnTo>
                <a:lnTo>
                  <a:pt x="932667" y="131707"/>
                </a:lnTo>
                <a:lnTo>
                  <a:pt x="932667" y="158718"/>
                </a:lnTo>
                <a:lnTo>
                  <a:pt x="920455" y="163945"/>
                </a:lnTo>
                <a:lnTo>
                  <a:pt x="911571" y="166629"/>
                </a:lnTo>
                <a:lnTo>
                  <a:pt x="901682" y="167618"/>
                </a:lnTo>
                <a:lnTo>
                  <a:pt x="886457" y="167759"/>
                </a:lnTo>
                <a:close/>
              </a:path>
              <a:path w="1365250" h="168275">
                <a:moveTo>
                  <a:pt x="926304" y="46209"/>
                </a:moveTo>
                <a:lnTo>
                  <a:pt x="917263" y="41967"/>
                </a:lnTo>
                <a:lnTo>
                  <a:pt x="899182" y="36163"/>
                </a:lnTo>
                <a:lnTo>
                  <a:pt x="930213" y="36163"/>
                </a:lnTo>
                <a:lnTo>
                  <a:pt x="926304" y="46209"/>
                </a:lnTo>
                <a:close/>
              </a:path>
              <a:path w="1365250" h="168275">
                <a:moveTo>
                  <a:pt x="932667" y="131707"/>
                </a:moveTo>
                <a:lnTo>
                  <a:pt x="902084" y="131707"/>
                </a:lnTo>
                <a:lnTo>
                  <a:pt x="922398" y="125680"/>
                </a:lnTo>
                <a:lnTo>
                  <a:pt x="932667" y="121438"/>
                </a:lnTo>
                <a:lnTo>
                  <a:pt x="932667" y="131707"/>
                </a:lnTo>
                <a:close/>
              </a:path>
              <a:path w="1365250" h="168275">
                <a:moveTo>
                  <a:pt x="1076205" y="38396"/>
                </a:moveTo>
                <a:lnTo>
                  <a:pt x="952534" y="38396"/>
                </a:lnTo>
                <a:lnTo>
                  <a:pt x="952534" y="2343"/>
                </a:lnTo>
                <a:lnTo>
                  <a:pt x="1076205" y="2343"/>
                </a:lnTo>
                <a:lnTo>
                  <a:pt x="1076205" y="38396"/>
                </a:lnTo>
                <a:close/>
              </a:path>
              <a:path w="1365250" h="168275">
                <a:moveTo>
                  <a:pt x="1036470" y="165527"/>
                </a:moveTo>
                <a:lnTo>
                  <a:pt x="992381" y="165527"/>
                </a:lnTo>
                <a:lnTo>
                  <a:pt x="992381" y="38396"/>
                </a:lnTo>
                <a:lnTo>
                  <a:pt x="1036470" y="38396"/>
                </a:lnTo>
                <a:lnTo>
                  <a:pt x="1036470" y="165527"/>
                </a:lnTo>
                <a:close/>
              </a:path>
              <a:path w="1365250" h="168275">
                <a:moveTo>
                  <a:pt x="1196416" y="165527"/>
                </a:moveTo>
                <a:lnTo>
                  <a:pt x="1099533" y="165527"/>
                </a:lnTo>
                <a:lnTo>
                  <a:pt x="1099533" y="2343"/>
                </a:lnTo>
                <a:lnTo>
                  <a:pt x="1196416" y="2343"/>
                </a:lnTo>
                <a:lnTo>
                  <a:pt x="1196416" y="37726"/>
                </a:lnTo>
                <a:lnTo>
                  <a:pt x="1143622" y="37726"/>
                </a:lnTo>
                <a:lnTo>
                  <a:pt x="1143622" y="63398"/>
                </a:lnTo>
                <a:lnTo>
                  <a:pt x="1192510" y="63398"/>
                </a:lnTo>
                <a:lnTo>
                  <a:pt x="1192510" y="98780"/>
                </a:lnTo>
                <a:lnTo>
                  <a:pt x="1143622" y="98780"/>
                </a:lnTo>
                <a:lnTo>
                  <a:pt x="1143622" y="129586"/>
                </a:lnTo>
                <a:lnTo>
                  <a:pt x="1196416" y="129586"/>
                </a:lnTo>
                <a:lnTo>
                  <a:pt x="1196416" y="165527"/>
                </a:lnTo>
                <a:close/>
              </a:path>
              <a:path w="1365250" h="168275">
                <a:moveTo>
                  <a:pt x="1269078" y="165527"/>
                </a:moveTo>
                <a:lnTo>
                  <a:pt x="1224990" y="165527"/>
                </a:lnTo>
                <a:lnTo>
                  <a:pt x="1224990" y="2343"/>
                </a:lnTo>
                <a:lnTo>
                  <a:pt x="1278454" y="2343"/>
                </a:lnTo>
                <a:lnTo>
                  <a:pt x="1316913" y="3097"/>
                </a:lnTo>
                <a:lnTo>
                  <a:pt x="1336662" y="8371"/>
                </a:lnTo>
                <a:lnTo>
                  <a:pt x="1343938" y="22686"/>
                </a:lnTo>
                <a:lnTo>
                  <a:pt x="1344424" y="35717"/>
                </a:lnTo>
                <a:lnTo>
                  <a:pt x="1269078" y="35717"/>
                </a:lnTo>
                <a:lnTo>
                  <a:pt x="1269078" y="72997"/>
                </a:lnTo>
                <a:lnTo>
                  <a:pt x="1342808" y="72997"/>
                </a:lnTo>
                <a:lnTo>
                  <a:pt x="1341518" y="77308"/>
                </a:lnTo>
                <a:lnTo>
                  <a:pt x="1333300" y="85015"/>
                </a:lnTo>
                <a:lnTo>
                  <a:pt x="1317297" y="94427"/>
                </a:lnTo>
                <a:lnTo>
                  <a:pt x="1325134" y="106147"/>
                </a:lnTo>
                <a:lnTo>
                  <a:pt x="1269078" y="106147"/>
                </a:lnTo>
                <a:lnTo>
                  <a:pt x="1269078" y="165527"/>
                </a:lnTo>
                <a:close/>
              </a:path>
              <a:path w="1365250" h="168275">
                <a:moveTo>
                  <a:pt x="1342808" y="72997"/>
                </a:moveTo>
                <a:lnTo>
                  <a:pt x="1277338" y="72997"/>
                </a:lnTo>
                <a:lnTo>
                  <a:pt x="1290695" y="72678"/>
                </a:lnTo>
                <a:lnTo>
                  <a:pt x="1297555" y="70443"/>
                </a:lnTo>
                <a:lnTo>
                  <a:pt x="1300082" y="64380"/>
                </a:lnTo>
                <a:lnTo>
                  <a:pt x="1300443" y="52571"/>
                </a:lnTo>
                <a:lnTo>
                  <a:pt x="1300089" y="42827"/>
                </a:lnTo>
                <a:lnTo>
                  <a:pt x="1297610" y="37824"/>
                </a:lnTo>
                <a:lnTo>
                  <a:pt x="1290884" y="35980"/>
                </a:lnTo>
                <a:lnTo>
                  <a:pt x="1277785" y="35717"/>
                </a:lnTo>
                <a:lnTo>
                  <a:pt x="1344424" y="35717"/>
                </a:lnTo>
                <a:lnTo>
                  <a:pt x="1344978" y="50562"/>
                </a:lnTo>
                <a:lnTo>
                  <a:pt x="1344545" y="67194"/>
                </a:lnTo>
                <a:lnTo>
                  <a:pt x="1342808" y="72997"/>
                </a:lnTo>
                <a:close/>
              </a:path>
              <a:path w="1365250" h="168275">
                <a:moveTo>
                  <a:pt x="1364845" y="165527"/>
                </a:moveTo>
                <a:lnTo>
                  <a:pt x="1314841" y="165527"/>
                </a:lnTo>
                <a:lnTo>
                  <a:pt x="1280240" y="106147"/>
                </a:lnTo>
                <a:lnTo>
                  <a:pt x="1325134" y="106147"/>
                </a:lnTo>
                <a:lnTo>
                  <a:pt x="1364845" y="165527"/>
                </a:lnTo>
                <a:close/>
              </a:path>
            </a:pathLst>
          </a:custGeom>
          <a:solidFill>
            <a:srgbClr val="22CB8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884543" y="6772483"/>
            <a:ext cx="208279" cy="0"/>
          </a:xfrm>
          <a:custGeom>
            <a:avLst/>
            <a:gdLst/>
            <a:ahLst/>
            <a:cxnLst/>
            <a:rect l="l" t="t" r="r" b="b"/>
            <a:pathLst>
              <a:path w="208280">
                <a:moveTo>
                  <a:pt x="0" y="0"/>
                </a:moveTo>
                <a:lnTo>
                  <a:pt x="208274" y="0"/>
                </a:lnTo>
              </a:path>
            </a:pathLst>
          </a:custGeom>
          <a:ln w="21843">
            <a:solidFill>
              <a:srgbClr val="40332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925945" y="6097173"/>
            <a:ext cx="1326515" cy="234315"/>
          </a:xfrm>
          <a:custGeom>
            <a:avLst/>
            <a:gdLst/>
            <a:ahLst/>
            <a:cxnLst/>
            <a:rect l="l" t="t" r="r" b="b"/>
            <a:pathLst>
              <a:path w="1326514" h="234314">
                <a:moveTo>
                  <a:pt x="194051" y="84071"/>
                </a:moveTo>
                <a:lnTo>
                  <a:pt x="169413" y="84071"/>
                </a:lnTo>
                <a:lnTo>
                  <a:pt x="169413" y="0"/>
                </a:lnTo>
                <a:lnTo>
                  <a:pt x="194051" y="0"/>
                </a:lnTo>
                <a:lnTo>
                  <a:pt x="194051" y="84071"/>
                </a:lnTo>
                <a:close/>
              </a:path>
              <a:path w="1326514" h="234314">
                <a:moveTo>
                  <a:pt x="142744" y="216402"/>
                </a:moveTo>
                <a:lnTo>
                  <a:pt x="118361" y="216402"/>
                </a:lnTo>
                <a:lnTo>
                  <a:pt x="118361" y="3555"/>
                </a:lnTo>
                <a:lnTo>
                  <a:pt x="142744" y="3555"/>
                </a:lnTo>
                <a:lnTo>
                  <a:pt x="142744" y="84071"/>
                </a:lnTo>
                <a:lnTo>
                  <a:pt x="194051" y="84071"/>
                </a:lnTo>
                <a:lnTo>
                  <a:pt x="194051" y="105153"/>
                </a:lnTo>
                <a:lnTo>
                  <a:pt x="142744" y="105153"/>
                </a:lnTo>
                <a:lnTo>
                  <a:pt x="142744" y="216402"/>
                </a:lnTo>
                <a:close/>
              </a:path>
              <a:path w="1326514" h="234314">
                <a:moveTo>
                  <a:pt x="194051" y="222498"/>
                </a:moveTo>
                <a:lnTo>
                  <a:pt x="169413" y="222498"/>
                </a:lnTo>
                <a:lnTo>
                  <a:pt x="169413" y="105153"/>
                </a:lnTo>
                <a:lnTo>
                  <a:pt x="194051" y="105153"/>
                </a:lnTo>
                <a:lnTo>
                  <a:pt x="194051" y="222498"/>
                </a:lnTo>
                <a:close/>
              </a:path>
              <a:path w="1326514" h="234314">
                <a:moveTo>
                  <a:pt x="2793" y="100581"/>
                </a:moveTo>
                <a:lnTo>
                  <a:pt x="0" y="79500"/>
                </a:lnTo>
                <a:lnTo>
                  <a:pt x="71118" y="75690"/>
                </a:lnTo>
                <a:lnTo>
                  <a:pt x="71880" y="69594"/>
                </a:lnTo>
                <a:lnTo>
                  <a:pt x="71880" y="42416"/>
                </a:lnTo>
                <a:lnTo>
                  <a:pt x="8381" y="42416"/>
                </a:lnTo>
                <a:lnTo>
                  <a:pt x="8381" y="21843"/>
                </a:lnTo>
                <a:lnTo>
                  <a:pt x="96009" y="21843"/>
                </a:lnTo>
                <a:lnTo>
                  <a:pt x="95884" y="77970"/>
                </a:lnTo>
                <a:lnTo>
                  <a:pt x="95009" y="87580"/>
                </a:lnTo>
                <a:lnTo>
                  <a:pt x="92912" y="94993"/>
                </a:lnTo>
                <a:lnTo>
                  <a:pt x="66800" y="94993"/>
                </a:lnTo>
                <a:lnTo>
                  <a:pt x="2793" y="100581"/>
                </a:lnTo>
                <a:close/>
              </a:path>
              <a:path w="1326514" h="234314">
                <a:moveTo>
                  <a:pt x="16255" y="179827"/>
                </a:moveTo>
                <a:lnTo>
                  <a:pt x="253" y="162301"/>
                </a:lnTo>
                <a:lnTo>
                  <a:pt x="17382" y="150757"/>
                </a:lnTo>
                <a:lnTo>
                  <a:pt x="27748" y="143284"/>
                </a:lnTo>
                <a:lnTo>
                  <a:pt x="59307" y="112011"/>
                </a:lnTo>
                <a:lnTo>
                  <a:pt x="66800" y="94993"/>
                </a:lnTo>
                <a:lnTo>
                  <a:pt x="92912" y="94993"/>
                </a:lnTo>
                <a:lnTo>
                  <a:pt x="72953" y="133011"/>
                </a:lnTo>
                <a:lnTo>
                  <a:pt x="44385" y="160174"/>
                </a:lnTo>
                <a:lnTo>
                  <a:pt x="33701" y="167965"/>
                </a:lnTo>
                <a:lnTo>
                  <a:pt x="16255" y="179827"/>
                </a:lnTo>
                <a:close/>
              </a:path>
              <a:path w="1326514" h="234314">
                <a:moveTo>
                  <a:pt x="415533" y="138680"/>
                </a:moveTo>
                <a:lnTo>
                  <a:pt x="389880" y="138680"/>
                </a:lnTo>
                <a:lnTo>
                  <a:pt x="389880" y="0"/>
                </a:lnTo>
                <a:lnTo>
                  <a:pt x="415533" y="0"/>
                </a:lnTo>
                <a:lnTo>
                  <a:pt x="415533" y="138680"/>
                </a:lnTo>
                <a:close/>
              </a:path>
              <a:path w="1326514" h="234314">
                <a:moveTo>
                  <a:pt x="263899" y="132076"/>
                </a:moveTo>
                <a:lnTo>
                  <a:pt x="237992" y="132076"/>
                </a:lnTo>
                <a:lnTo>
                  <a:pt x="237992" y="60704"/>
                </a:lnTo>
                <a:lnTo>
                  <a:pt x="313936" y="60704"/>
                </a:lnTo>
                <a:lnTo>
                  <a:pt x="313936" y="33273"/>
                </a:lnTo>
                <a:lnTo>
                  <a:pt x="237484" y="33273"/>
                </a:lnTo>
                <a:lnTo>
                  <a:pt x="237484" y="12445"/>
                </a:lnTo>
                <a:lnTo>
                  <a:pt x="338827" y="12445"/>
                </a:lnTo>
                <a:lnTo>
                  <a:pt x="338827" y="81023"/>
                </a:lnTo>
                <a:lnTo>
                  <a:pt x="263137" y="81023"/>
                </a:lnTo>
                <a:lnTo>
                  <a:pt x="263137" y="111249"/>
                </a:lnTo>
                <a:lnTo>
                  <a:pt x="366159" y="111249"/>
                </a:lnTo>
                <a:lnTo>
                  <a:pt x="368290" y="124202"/>
                </a:lnTo>
                <a:lnTo>
                  <a:pt x="342085" y="128754"/>
                </a:lnTo>
                <a:lnTo>
                  <a:pt x="322476" y="131092"/>
                </a:lnTo>
                <a:lnTo>
                  <a:pt x="299676" y="131953"/>
                </a:lnTo>
                <a:lnTo>
                  <a:pt x="263899" y="132076"/>
                </a:lnTo>
                <a:close/>
              </a:path>
              <a:path w="1326514" h="234314">
                <a:moveTo>
                  <a:pt x="366159" y="111249"/>
                </a:moveTo>
                <a:lnTo>
                  <a:pt x="263137" y="111249"/>
                </a:lnTo>
                <a:lnTo>
                  <a:pt x="297446" y="111138"/>
                </a:lnTo>
                <a:lnTo>
                  <a:pt x="319047" y="110360"/>
                </a:lnTo>
                <a:lnTo>
                  <a:pt x="338410" y="108248"/>
                </a:lnTo>
                <a:lnTo>
                  <a:pt x="364988" y="104137"/>
                </a:lnTo>
                <a:lnTo>
                  <a:pt x="366159" y="111249"/>
                </a:lnTo>
                <a:close/>
              </a:path>
              <a:path w="1326514" h="234314">
                <a:moveTo>
                  <a:pt x="415533" y="233928"/>
                </a:moveTo>
                <a:lnTo>
                  <a:pt x="390388" y="233928"/>
                </a:lnTo>
                <a:lnTo>
                  <a:pt x="390388" y="172969"/>
                </a:lnTo>
                <a:lnTo>
                  <a:pt x="267709" y="172969"/>
                </a:lnTo>
                <a:lnTo>
                  <a:pt x="267709" y="151380"/>
                </a:lnTo>
                <a:lnTo>
                  <a:pt x="415533" y="151380"/>
                </a:lnTo>
                <a:lnTo>
                  <a:pt x="415533" y="233928"/>
                </a:lnTo>
                <a:close/>
              </a:path>
              <a:path w="1326514" h="234314">
                <a:moveTo>
                  <a:pt x="641587" y="222498"/>
                </a:moveTo>
                <a:lnTo>
                  <a:pt x="615934" y="222498"/>
                </a:lnTo>
                <a:lnTo>
                  <a:pt x="615934" y="100327"/>
                </a:lnTo>
                <a:lnTo>
                  <a:pt x="575549" y="100327"/>
                </a:lnTo>
                <a:lnTo>
                  <a:pt x="575549" y="78738"/>
                </a:lnTo>
                <a:lnTo>
                  <a:pt x="615934" y="78738"/>
                </a:lnTo>
                <a:lnTo>
                  <a:pt x="615934" y="0"/>
                </a:lnTo>
                <a:lnTo>
                  <a:pt x="641587" y="0"/>
                </a:lnTo>
                <a:lnTo>
                  <a:pt x="641587" y="222498"/>
                </a:lnTo>
                <a:close/>
              </a:path>
              <a:path w="1326514" h="234314">
                <a:moveTo>
                  <a:pt x="487667" y="169159"/>
                </a:moveTo>
                <a:lnTo>
                  <a:pt x="462522" y="169159"/>
                </a:lnTo>
                <a:lnTo>
                  <a:pt x="462522" y="16509"/>
                </a:lnTo>
                <a:lnTo>
                  <a:pt x="564627" y="16509"/>
                </a:lnTo>
                <a:lnTo>
                  <a:pt x="564627" y="37591"/>
                </a:lnTo>
                <a:lnTo>
                  <a:pt x="487921" y="37591"/>
                </a:lnTo>
                <a:lnTo>
                  <a:pt x="487921" y="80008"/>
                </a:lnTo>
                <a:lnTo>
                  <a:pt x="560564" y="80008"/>
                </a:lnTo>
                <a:lnTo>
                  <a:pt x="560564" y="101089"/>
                </a:lnTo>
                <a:lnTo>
                  <a:pt x="487921" y="101089"/>
                </a:lnTo>
                <a:lnTo>
                  <a:pt x="487921" y="148078"/>
                </a:lnTo>
                <a:lnTo>
                  <a:pt x="584310" y="148078"/>
                </a:lnTo>
                <a:lnTo>
                  <a:pt x="586471" y="161539"/>
                </a:lnTo>
                <a:lnTo>
                  <a:pt x="562068" y="165945"/>
                </a:lnTo>
                <a:lnTo>
                  <a:pt x="543641" y="168207"/>
                </a:lnTo>
                <a:lnTo>
                  <a:pt x="521929" y="169040"/>
                </a:lnTo>
                <a:lnTo>
                  <a:pt x="487667" y="169159"/>
                </a:lnTo>
                <a:close/>
              </a:path>
              <a:path w="1326514" h="234314">
                <a:moveTo>
                  <a:pt x="584310" y="148078"/>
                </a:moveTo>
                <a:lnTo>
                  <a:pt x="487921" y="148078"/>
                </a:lnTo>
                <a:lnTo>
                  <a:pt x="520055" y="147967"/>
                </a:lnTo>
                <a:lnTo>
                  <a:pt x="540022" y="147189"/>
                </a:lnTo>
                <a:lnTo>
                  <a:pt x="558131" y="145078"/>
                </a:lnTo>
                <a:lnTo>
                  <a:pt x="583169" y="140966"/>
                </a:lnTo>
                <a:lnTo>
                  <a:pt x="584310" y="148078"/>
                </a:lnTo>
                <a:close/>
              </a:path>
              <a:path w="1326514" h="234314">
                <a:moveTo>
                  <a:pt x="867896" y="222498"/>
                </a:moveTo>
                <a:lnTo>
                  <a:pt x="841988" y="222498"/>
                </a:lnTo>
                <a:lnTo>
                  <a:pt x="841988" y="0"/>
                </a:lnTo>
                <a:lnTo>
                  <a:pt x="867896" y="0"/>
                </a:lnTo>
                <a:lnTo>
                  <a:pt x="867896" y="222498"/>
                </a:lnTo>
                <a:close/>
              </a:path>
              <a:path w="1326514" h="234314">
                <a:moveTo>
                  <a:pt x="716516" y="165603"/>
                </a:moveTo>
                <a:lnTo>
                  <a:pt x="690862" y="165603"/>
                </a:lnTo>
                <a:lnTo>
                  <a:pt x="690862" y="18033"/>
                </a:lnTo>
                <a:lnTo>
                  <a:pt x="795508" y="18033"/>
                </a:lnTo>
                <a:lnTo>
                  <a:pt x="795508" y="39623"/>
                </a:lnTo>
                <a:lnTo>
                  <a:pt x="716770" y="39623"/>
                </a:lnTo>
                <a:lnTo>
                  <a:pt x="716770" y="144268"/>
                </a:lnTo>
                <a:lnTo>
                  <a:pt x="815127" y="144268"/>
                </a:lnTo>
                <a:lnTo>
                  <a:pt x="817097" y="157730"/>
                </a:lnTo>
                <a:lnTo>
                  <a:pt x="793095" y="162282"/>
                </a:lnTo>
                <a:lnTo>
                  <a:pt x="774617" y="164619"/>
                </a:lnTo>
                <a:lnTo>
                  <a:pt x="752233" y="165480"/>
                </a:lnTo>
                <a:lnTo>
                  <a:pt x="716516" y="165603"/>
                </a:lnTo>
                <a:close/>
              </a:path>
              <a:path w="1326514" h="234314">
                <a:moveTo>
                  <a:pt x="815127" y="144268"/>
                </a:moveTo>
                <a:lnTo>
                  <a:pt x="716770" y="144268"/>
                </a:lnTo>
                <a:lnTo>
                  <a:pt x="750436" y="144153"/>
                </a:lnTo>
                <a:lnTo>
                  <a:pt x="771791" y="143347"/>
                </a:lnTo>
                <a:lnTo>
                  <a:pt x="789955" y="141160"/>
                </a:lnTo>
                <a:lnTo>
                  <a:pt x="814049" y="136902"/>
                </a:lnTo>
                <a:lnTo>
                  <a:pt x="815127" y="144268"/>
                </a:lnTo>
                <a:close/>
              </a:path>
              <a:path w="1326514" h="234314">
                <a:moveTo>
                  <a:pt x="1082266" y="222752"/>
                </a:moveTo>
                <a:lnTo>
                  <a:pt x="1056613" y="222752"/>
                </a:lnTo>
                <a:lnTo>
                  <a:pt x="1056613" y="253"/>
                </a:lnTo>
                <a:lnTo>
                  <a:pt x="1082266" y="253"/>
                </a:lnTo>
                <a:lnTo>
                  <a:pt x="1082266" y="84579"/>
                </a:lnTo>
                <a:lnTo>
                  <a:pt x="1117826" y="84579"/>
                </a:lnTo>
                <a:lnTo>
                  <a:pt x="1117826" y="106169"/>
                </a:lnTo>
                <a:lnTo>
                  <a:pt x="1082266" y="106169"/>
                </a:lnTo>
                <a:lnTo>
                  <a:pt x="1082266" y="222752"/>
                </a:lnTo>
                <a:close/>
              </a:path>
              <a:path w="1326514" h="234314">
                <a:moveTo>
                  <a:pt x="1027912" y="41146"/>
                </a:moveTo>
                <a:lnTo>
                  <a:pt x="908027" y="41146"/>
                </a:lnTo>
                <a:lnTo>
                  <a:pt x="908027" y="19557"/>
                </a:lnTo>
                <a:lnTo>
                  <a:pt x="1027912" y="19557"/>
                </a:lnTo>
                <a:lnTo>
                  <a:pt x="1027912" y="41146"/>
                </a:lnTo>
                <a:close/>
              </a:path>
              <a:path w="1326514" h="234314">
                <a:moveTo>
                  <a:pt x="919203" y="172461"/>
                </a:moveTo>
                <a:lnTo>
                  <a:pt x="900153" y="156714"/>
                </a:lnTo>
                <a:lnTo>
                  <a:pt x="912378" y="144264"/>
                </a:lnTo>
                <a:lnTo>
                  <a:pt x="919853" y="136172"/>
                </a:lnTo>
                <a:lnTo>
                  <a:pt x="943808" y="102121"/>
                </a:lnTo>
                <a:lnTo>
                  <a:pt x="955438" y="60627"/>
                </a:lnTo>
                <a:lnTo>
                  <a:pt x="955524" y="41146"/>
                </a:lnTo>
                <a:lnTo>
                  <a:pt x="980669" y="41146"/>
                </a:lnTo>
                <a:lnTo>
                  <a:pt x="976597" y="87496"/>
                </a:lnTo>
                <a:lnTo>
                  <a:pt x="971017" y="101597"/>
                </a:lnTo>
                <a:lnTo>
                  <a:pt x="972033" y="102359"/>
                </a:lnTo>
                <a:lnTo>
                  <a:pt x="994174" y="102359"/>
                </a:lnTo>
                <a:lnTo>
                  <a:pt x="1001494" y="110995"/>
                </a:lnTo>
                <a:lnTo>
                  <a:pt x="966699" y="110995"/>
                </a:lnTo>
                <a:lnTo>
                  <a:pt x="965429" y="112519"/>
                </a:lnTo>
                <a:lnTo>
                  <a:pt x="940812" y="148066"/>
                </a:lnTo>
                <a:lnTo>
                  <a:pt x="929358" y="161377"/>
                </a:lnTo>
                <a:lnTo>
                  <a:pt x="919203" y="172461"/>
                </a:lnTo>
                <a:close/>
              </a:path>
              <a:path w="1326514" h="234314">
                <a:moveTo>
                  <a:pt x="994174" y="102359"/>
                </a:moveTo>
                <a:lnTo>
                  <a:pt x="972033" y="102359"/>
                </a:lnTo>
                <a:lnTo>
                  <a:pt x="977367" y="98549"/>
                </a:lnTo>
                <a:lnTo>
                  <a:pt x="980669" y="96009"/>
                </a:lnTo>
                <a:lnTo>
                  <a:pt x="988543" y="96009"/>
                </a:lnTo>
                <a:lnTo>
                  <a:pt x="991591" y="99311"/>
                </a:lnTo>
                <a:lnTo>
                  <a:pt x="994174" y="102359"/>
                </a:lnTo>
                <a:close/>
              </a:path>
              <a:path w="1326514" h="234314">
                <a:moveTo>
                  <a:pt x="1017752" y="168905"/>
                </a:moveTo>
                <a:lnTo>
                  <a:pt x="971525" y="112519"/>
                </a:lnTo>
                <a:lnTo>
                  <a:pt x="970509" y="110995"/>
                </a:lnTo>
                <a:lnTo>
                  <a:pt x="1001494" y="110995"/>
                </a:lnTo>
                <a:lnTo>
                  <a:pt x="1036802" y="152650"/>
                </a:lnTo>
                <a:lnTo>
                  <a:pt x="1017752" y="168905"/>
                </a:lnTo>
                <a:close/>
              </a:path>
              <a:path w="1326514" h="234314">
                <a:moveTo>
                  <a:pt x="1321782" y="167889"/>
                </a:moveTo>
                <a:lnTo>
                  <a:pt x="1296129" y="167889"/>
                </a:lnTo>
                <a:lnTo>
                  <a:pt x="1296129" y="0"/>
                </a:lnTo>
                <a:lnTo>
                  <a:pt x="1321782" y="0"/>
                </a:lnTo>
                <a:lnTo>
                  <a:pt x="1321782" y="167889"/>
                </a:lnTo>
                <a:close/>
              </a:path>
              <a:path w="1326514" h="234314">
                <a:moveTo>
                  <a:pt x="1195548" y="128774"/>
                </a:moveTo>
                <a:lnTo>
                  <a:pt x="1156659" y="117343"/>
                </a:lnTo>
                <a:lnTo>
                  <a:pt x="1135978" y="80482"/>
                </a:lnTo>
                <a:lnTo>
                  <a:pt x="1135978" y="59067"/>
                </a:lnTo>
                <a:lnTo>
                  <a:pt x="1156659" y="22099"/>
                </a:lnTo>
                <a:lnTo>
                  <a:pt x="1195548" y="10667"/>
                </a:lnTo>
                <a:lnTo>
                  <a:pt x="1205892" y="10778"/>
                </a:lnTo>
                <a:lnTo>
                  <a:pt x="1243253" y="30405"/>
                </a:lnTo>
                <a:lnTo>
                  <a:pt x="1244196" y="32003"/>
                </a:lnTo>
                <a:lnTo>
                  <a:pt x="1180816" y="32003"/>
                </a:lnTo>
                <a:lnTo>
                  <a:pt x="1163036" y="49274"/>
                </a:lnTo>
                <a:lnTo>
                  <a:pt x="1163036" y="90421"/>
                </a:lnTo>
                <a:lnTo>
                  <a:pt x="1180816" y="107693"/>
                </a:lnTo>
                <a:lnTo>
                  <a:pt x="1244046" y="107693"/>
                </a:lnTo>
                <a:lnTo>
                  <a:pt x="1243253" y="109036"/>
                </a:lnTo>
                <a:lnTo>
                  <a:pt x="1205892" y="128663"/>
                </a:lnTo>
                <a:lnTo>
                  <a:pt x="1195548" y="128774"/>
                </a:lnTo>
                <a:close/>
              </a:path>
              <a:path w="1326514" h="234314">
                <a:moveTo>
                  <a:pt x="1244046" y="107693"/>
                </a:moveTo>
                <a:lnTo>
                  <a:pt x="1210279" y="107693"/>
                </a:lnTo>
                <a:lnTo>
                  <a:pt x="1228059" y="90421"/>
                </a:lnTo>
                <a:lnTo>
                  <a:pt x="1228059" y="49274"/>
                </a:lnTo>
                <a:lnTo>
                  <a:pt x="1210279" y="32003"/>
                </a:lnTo>
                <a:lnTo>
                  <a:pt x="1244196" y="32003"/>
                </a:lnTo>
                <a:lnTo>
                  <a:pt x="1247870" y="38226"/>
                </a:lnTo>
                <a:lnTo>
                  <a:pt x="1252276" y="46220"/>
                </a:lnTo>
                <a:lnTo>
                  <a:pt x="1254538" y="52179"/>
                </a:lnTo>
                <a:lnTo>
                  <a:pt x="1255371" y="59067"/>
                </a:lnTo>
                <a:lnTo>
                  <a:pt x="1255371" y="80482"/>
                </a:lnTo>
                <a:lnTo>
                  <a:pt x="1254538" y="87294"/>
                </a:lnTo>
                <a:lnTo>
                  <a:pt x="1252276" y="93225"/>
                </a:lnTo>
                <a:lnTo>
                  <a:pt x="1247870" y="101216"/>
                </a:lnTo>
                <a:lnTo>
                  <a:pt x="1244046" y="107693"/>
                </a:lnTo>
                <a:close/>
              </a:path>
              <a:path w="1326514" h="234314">
                <a:moveTo>
                  <a:pt x="1326354" y="227324"/>
                </a:moveTo>
                <a:lnTo>
                  <a:pt x="1186150" y="227324"/>
                </a:lnTo>
                <a:lnTo>
                  <a:pt x="1177768" y="218688"/>
                </a:lnTo>
                <a:lnTo>
                  <a:pt x="1177768" y="149602"/>
                </a:lnTo>
                <a:lnTo>
                  <a:pt x="1203421" y="149602"/>
                </a:lnTo>
                <a:lnTo>
                  <a:pt x="1203421" y="206242"/>
                </a:lnTo>
                <a:lnTo>
                  <a:pt x="1326354" y="206242"/>
                </a:lnTo>
                <a:lnTo>
                  <a:pt x="1326354" y="227324"/>
                </a:lnTo>
                <a:close/>
              </a:path>
            </a:pathLst>
          </a:custGeom>
          <a:solidFill>
            <a:srgbClr val="4033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89420" y="7425056"/>
            <a:ext cx="53340" cy="17780"/>
          </a:xfrm>
          <a:custGeom>
            <a:avLst/>
            <a:gdLst/>
            <a:ahLst/>
            <a:cxnLst/>
            <a:rect l="l" t="t" r="r" b="b"/>
            <a:pathLst>
              <a:path w="53340" h="17779">
                <a:moveTo>
                  <a:pt x="0" y="17474"/>
                </a:moveTo>
                <a:lnTo>
                  <a:pt x="0" y="0"/>
                </a:lnTo>
                <a:lnTo>
                  <a:pt x="53034" y="0"/>
                </a:lnTo>
                <a:lnTo>
                  <a:pt x="53034" y="17474"/>
                </a:lnTo>
                <a:lnTo>
                  <a:pt x="0" y="17474"/>
                </a:lnTo>
                <a:close/>
              </a:path>
            </a:pathLst>
          </a:custGeom>
          <a:solidFill>
            <a:srgbClr val="403322">
              <a:alpha val="76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059924" y="7339307"/>
            <a:ext cx="1072515" cy="184785"/>
          </a:xfrm>
          <a:custGeom>
            <a:avLst/>
            <a:gdLst/>
            <a:ahLst/>
            <a:cxnLst/>
            <a:rect l="l" t="t" r="r" b="b"/>
            <a:pathLst>
              <a:path w="1072514" h="184784">
                <a:moveTo>
                  <a:pt x="17271" y="77417"/>
                </a:moveTo>
                <a:lnTo>
                  <a:pt x="15442" y="64210"/>
                </a:lnTo>
                <a:lnTo>
                  <a:pt x="127607" y="60146"/>
                </a:lnTo>
                <a:lnTo>
                  <a:pt x="128077" y="51983"/>
                </a:lnTo>
                <a:lnTo>
                  <a:pt x="128318" y="45897"/>
                </a:lnTo>
                <a:lnTo>
                  <a:pt x="128420" y="26821"/>
                </a:lnTo>
                <a:lnTo>
                  <a:pt x="21538" y="26821"/>
                </a:lnTo>
                <a:lnTo>
                  <a:pt x="21538" y="13817"/>
                </a:lnTo>
                <a:lnTo>
                  <a:pt x="143863" y="13817"/>
                </a:lnTo>
                <a:lnTo>
                  <a:pt x="143831" y="46611"/>
                </a:lnTo>
                <a:lnTo>
                  <a:pt x="143609" y="56056"/>
                </a:lnTo>
                <a:lnTo>
                  <a:pt x="143006" y="64854"/>
                </a:lnTo>
                <a:lnTo>
                  <a:pt x="142275" y="72541"/>
                </a:lnTo>
                <a:lnTo>
                  <a:pt x="126794" y="72541"/>
                </a:lnTo>
                <a:lnTo>
                  <a:pt x="17271" y="77417"/>
                </a:lnTo>
                <a:close/>
              </a:path>
              <a:path w="1072514" h="184784">
                <a:moveTo>
                  <a:pt x="135532" y="118260"/>
                </a:moveTo>
                <a:lnTo>
                  <a:pt x="120698" y="116025"/>
                </a:lnTo>
                <a:lnTo>
                  <a:pt x="123423" y="102773"/>
                </a:lnTo>
                <a:lnTo>
                  <a:pt x="124966" y="93826"/>
                </a:lnTo>
                <a:lnTo>
                  <a:pt x="125899" y="85107"/>
                </a:lnTo>
                <a:lnTo>
                  <a:pt x="126794" y="72541"/>
                </a:lnTo>
                <a:lnTo>
                  <a:pt x="142275" y="72541"/>
                </a:lnTo>
                <a:lnTo>
                  <a:pt x="141810" y="77417"/>
                </a:lnTo>
                <a:lnTo>
                  <a:pt x="140589" y="89514"/>
                </a:lnTo>
                <a:lnTo>
                  <a:pt x="139510" y="97940"/>
                </a:lnTo>
                <a:lnTo>
                  <a:pt x="138030" y="106189"/>
                </a:lnTo>
                <a:lnTo>
                  <a:pt x="135532" y="118260"/>
                </a:lnTo>
                <a:close/>
              </a:path>
              <a:path w="1072514" h="184784">
                <a:moveTo>
                  <a:pt x="80872" y="143253"/>
                </a:moveTo>
                <a:lnTo>
                  <a:pt x="65429" y="143253"/>
                </a:lnTo>
                <a:lnTo>
                  <a:pt x="65429" y="97940"/>
                </a:lnTo>
                <a:lnTo>
                  <a:pt x="80872" y="97940"/>
                </a:lnTo>
                <a:lnTo>
                  <a:pt x="80872" y="143253"/>
                </a:lnTo>
                <a:close/>
              </a:path>
              <a:path w="1072514" h="184784">
                <a:moveTo>
                  <a:pt x="165808" y="156258"/>
                </a:moveTo>
                <a:lnTo>
                  <a:pt x="0" y="156258"/>
                </a:lnTo>
                <a:lnTo>
                  <a:pt x="0" y="143253"/>
                </a:lnTo>
                <a:lnTo>
                  <a:pt x="165808" y="143253"/>
                </a:lnTo>
                <a:lnTo>
                  <a:pt x="165808" y="156258"/>
                </a:lnTo>
                <a:close/>
              </a:path>
              <a:path w="1072514" h="184784">
                <a:moveTo>
                  <a:pt x="332430" y="176374"/>
                </a:moveTo>
                <a:lnTo>
                  <a:pt x="316987" y="176374"/>
                </a:lnTo>
                <a:lnTo>
                  <a:pt x="316987" y="0"/>
                </a:lnTo>
                <a:lnTo>
                  <a:pt x="332430" y="0"/>
                </a:lnTo>
                <a:lnTo>
                  <a:pt x="332430" y="176374"/>
                </a:lnTo>
                <a:close/>
              </a:path>
              <a:path w="1072514" h="184784">
                <a:moveTo>
                  <a:pt x="276347" y="127201"/>
                </a:moveTo>
                <a:lnTo>
                  <a:pt x="191614" y="127201"/>
                </a:lnTo>
                <a:lnTo>
                  <a:pt x="191614" y="14020"/>
                </a:lnTo>
                <a:lnTo>
                  <a:pt x="276347" y="14020"/>
                </a:lnTo>
                <a:lnTo>
                  <a:pt x="276347" y="26821"/>
                </a:lnTo>
                <a:lnTo>
                  <a:pt x="206651" y="26821"/>
                </a:lnTo>
                <a:lnTo>
                  <a:pt x="206651" y="114399"/>
                </a:lnTo>
                <a:lnTo>
                  <a:pt x="276347" y="114399"/>
                </a:lnTo>
                <a:lnTo>
                  <a:pt x="276347" y="127201"/>
                </a:lnTo>
                <a:close/>
              </a:path>
              <a:path w="1072514" h="184784">
                <a:moveTo>
                  <a:pt x="276347" y="114399"/>
                </a:moveTo>
                <a:lnTo>
                  <a:pt x="261107" y="114399"/>
                </a:lnTo>
                <a:lnTo>
                  <a:pt x="261107" y="26821"/>
                </a:lnTo>
                <a:lnTo>
                  <a:pt x="276347" y="26821"/>
                </a:lnTo>
                <a:lnTo>
                  <a:pt x="276347" y="114399"/>
                </a:lnTo>
                <a:close/>
              </a:path>
              <a:path w="1072514" h="184784">
                <a:moveTo>
                  <a:pt x="505960" y="176374"/>
                </a:moveTo>
                <a:lnTo>
                  <a:pt x="490720" y="176374"/>
                </a:lnTo>
                <a:lnTo>
                  <a:pt x="490720" y="0"/>
                </a:lnTo>
                <a:lnTo>
                  <a:pt x="505960" y="0"/>
                </a:lnTo>
                <a:lnTo>
                  <a:pt x="505960" y="72541"/>
                </a:lnTo>
                <a:lnTo>
                  <a:pt x="533594" y="72541"/>
                </a:lnTo>
                <a:lnTo>
                  <a:pt x="533594" y="85545"/>
                </a:lnTo>
                <a:lnTo>
                  <a:pt x="505960" y="85545"/>
                </a:lnTo>
                <a:lnTo>
                  <a:pt x="505960" y="176374"/>
                </a:lnTo>
                <a:close/>
              </a:path>
              <a:path w="1072514" h="184784">
                <a:moveTo>
                  <a:pt x="360471" y="141628"/>
                </a:moveTo>
                <a:lnTo>
                  <a:pt x="359048" y="128420"/>
                </a:lnTo>
                <a:lnTo>
                  <a:pt x="386632" y="128293"/>
                </a:lnTo>
                <a:lnTo>
                  <a:pt x="395738" y="127991"/>
                </a:lnTo>
                <a:lnTo>
                  <a:pt x="407816" y="127404"/>
                </a:lnTo>
                <a:lnTo>
                  <a:pt x="407816" y="92454"/>
                </a:lnTo>
                <a:lnTo>
                  <a:pt x="397183" y="91105"/>
                </a:lnTo>
                <a:lnTo>
                  <a:pt x="390569" y="89279"/>
                </a:lnTo>
                <a:lnTo>
                  <a:pt x="366973" y="50799"/>
                </a:lnTo>
                <a:lnTo>
                  <a:pt x="366973" y="38404"/>
                </a:lnTo>
                <a:lnTo>
                  <a:pt x="379571" y="19506"/>
                </a:lnTo>
                <a:lnTo>
                  <a:pt x="401516" y="9143"/>
                </a:lnTo>
                <a:lnTo>
                  <a:pt x="429151" y="9143"/>
                </a:lnTo>
                <a:lnTo>
                  <a:pt x="451096" y="19506"/>
                </a:lnTo>
                <a:lnTo>
                  <a:pt x="452429" y="21538"/>
                </a:lnTo>
                <a:lnTo>
                  <a:pt x="401110" y="21538"/>
                </a:lnTo>
                <a:lnTo>
                  <a:pt x="383229" y="36372"/>
                </a:lnTo>
                <a:lnTo>
                  <a:pt x="383229" y="65429"/>
                </a:lnTo>
                <a:lnTo>
                  <a:pt x="401110" y="80262"/>
                </a:lnTo>
                <a:lnTo>
                  <a:pt x="451149" y="80262"/>
                </a:lnTo>
                <a:lnTo>
                  <a:pt x="445409" y="85739"/>
                </a:lnTo>
                <a:lnTo>
                  <a:pt x="440060" y="89279"/>
                </a:lnTo>
                <a:lnTo>
                  <a:pt x="433398" y="91105"/>
                </a:lnTo>
                <a:lnTo>
                  <a:pt x="422649" y="92454"/>
                </a:lnTo>
                <a:lnTo>
                  <a:pt x="422649" y="126794"/>
                </a:lnTo>
                <a:lnTo>
                  <a:pt x="476673" y="126794"/>
                </a:lnTo>
                <a:lnTo>
                  <a:pt x="477512" y="134109"/>
                </a:lnTo>
                <a:lnTo>
                  <a:pt x="405947" y="140813"/>
                </a:lnTo>
                <a:lnTo>
                  <a:pt x="379986" y="141598"/>
                </a:lnTo>
                <a:lnTo>
                  <a:pt x="360471" y="141628"/>
                </a:lnTo>
                <a:close/>
              </a:path>
              <a:path w="1072514" h="184784">
                <a:moveTo>
                  <a:pt x="451149" y="80262"/>
                </a:moveTo>
                <a:lnTo>
                  <a:pt x="429558" y="80262"/>
                </a:lnTo>
                <a:lnTo>
                  <a:pt x="447439" y="65429"/>
                </a:lnTo>
                <a:lnTo>
                  <a:pt x="447439" y="36372"/>
                </a:lnTo>
                <a:lnTo>
                  <a:pt x="429558" y="21538"/>
                </a:lnTo>
                <a:lnTo>
                  <a:pt x="452429" y="21538"/>
                </a:lnTo>
                <a:lnTo>
                  <a:pt x="463491" y="38404"/>
                </a:lnTo>
                <a:lnTo>
                  <a:pt x="463491" y="50799"/>
                </a:lnTo>
                <a:lnTo>
                  <a:pt x="463315" y="60959"/>
                </a:lnTo>
                <a:lnTo>
                  <a:pt x="462082" y="67308"/>
                </a:lnTo>
                <a:lnTo>
                  <a:pt x="458734" y="72515"/>
                </a:lnTo>
                <a:lnTo>
                  <a:pt x="452214" y="79246"/>
                </a:lnTo>
                <a:lnTo>
                  <a:pt x="451149" y="80262"/>
                </a:lnTo>
                <a:close/>
              </a:path>
              <a:path w="1072514" h="184784">
                <a:moveTo>
                  <a:pt x="476673" y="126794"/>
                </a:moveTo>
                <a:lnTo>
                  <a:pt x="422649" y="126794"/>
                </a:lnTo>
                <a:lnTo>
                  <a:pt x="440171" y="125915"/>
                </a:lnTo>
                <a:lnTo>
                  <a:pt x="451579" y="125093"/>
                </a:lnTo>
                <a:lnTo>
                  <a:pt x="461882" y="123851"/>
                </a:lnTo>
                <a:lnTo>
                  <a:pt x="476090" y="121714"/>
                </a:lnTo>
                <a:lnTo>
                  <a:pt x="476673" y="126794"/>
                </a:lnTo>
                <a:close/>
              </a:path>
              <a:path w="1072514" h="184784">
                <a:moveTo>
                  <a:pt x="695949" y="134922"/>
                </a:moveTo>
                <a:lnTo>
                  <a:pt x="680302" y="134922"/>
                </a:lnTo>
                <a:lnTo>
                  <a:pt x="680302" y="0"/>
                </a:lnTo>
                <a:lnTo>
                  <a:pt x="695949" y="0"/>
                </a:lnTo>
                <a:lnTo>
                  <a:pt x="695949" y="134922"/>
                </a:lnTo>
                <a:close/>
              </a:path>
              <a:path w="1072514" h="184784">
                <a:moveTo>
                  <a:pt x="629503" y="19100"/>
                </a:moveTo>
                <a:lnTo>
                  <a:pt x="573827" y="19100"/>
                </a:lnTo>
                <a:lnTo>
                  <a:pt x="573827" y="6299"/>
                </a:lnTo>
                <a:lnTo>
                  <a:pt x="629503" y="6299"/>
                </a:lnTo>
                <a:lnTo>
                  <a:pt x="629503" y="19100"/>
                </a:lnTo>
                <a:close/>
              </a:path>
              <a:path w="1072514" h="184784">
                <a:moveTo>
                  <a:pt x="649010" y="51205"/>
                </a:moveTo>
                <a:lnTo>
                  <a:pt x="554117" y="51205"/>
                </a:lnTo>
                <a:lnTo>
                  <a:pt x="554117" y="38404"/>
                </a:lnTo>
                <a:lnTo>
                  <a:pt x="649010" y="38404"/>
                </a:lnTo>
                <a:lnTo>
                  <a:pt x="649010" y="51205"/>
                </a:lnTo>
                <a:close/>
              </a:path>
              <a:path w="1072514" h="184784">
                <a:moveTo>
                  <a:pt x="560010" y="117041"/>
                </a:moveTo>
                <a:lnTo>
                  <a:pt x="549241" y="107694"/>
                </a:lnTo>
                <a:lnTo>
                  <a:pt x="559256" y="100744"/>
                </a:lnTo>
                <a:lnTo>
                  <a:pt x="565357" y="96289"/>
                </a:lnTo>
                <a:lnTo>
                  <a:pt x="593944" y="61568"/>
                </a:lnTo>
                <a:lnTo>
                  <a:pt x="594147" y="51205"/>
                </a:lnTo>
                <a:lnTo>
                  <a:pt x="608980" y="51205"/>
                </a:lnTo>
                <a:lnTo>
                  <a:pt x="608866" y="60085"/>
                </a:lnTo>
                <a:lnTo>
                  <a:pt x="608066" y="65861"/>
                </a:lnTo>
                <a:lnTo>
                  <a:pt x="605894" y="71064"/>
                </a:lnTo>
                <a:lnTo>
                  <a:pt x="601665" y="78230"/>
                </a:lnTo>
                <a:lnTo>
                  <a:pt x="602884" y="78840"/>
                </a:lnTo>
                <a:lnTo>
                  <a:pt x="618654" y="78840"/>
                </a:lnTo>
                <a:lnTo>
                  <a:pt x="624560" y="83107"/>
                </a:lnTo>
                <a:lnTo>
                  <a:pt x="598617" y="83107"/>
                </a:lnTo>
                <a:lnTo>
                  <a:pt x="597195" y="84529"/>
                </a:lnTo>
                <a:lnTo>
                  <a:pt x="591709" y="91641"/>
                </a:lnTo>
                <a:lnTo>
                  <a:pt x="577698" y="103668"/>
                </a:lnTo>
                <a:lnTo>
                  <a:pt x="573548" y="107033"/>
                </a:lnTo>
                <a:lnTo>
                  <a:pt x="568370" y="110932"/>
                </a:lnTo>
                <a:lnTo>
                  <a:pt x="560010" y="117041"/>
                </a:lnTo>
                <a:close/>
              </a:path>
              <a:path w="1072514" h="184784">
                <a:moveTo>
                  <a:pt x="618654" y="78840"/>
                </a:moveTo>
                <a:lnTo>
                  <a:pt x="602884" y="78840"/>
                </a:lnTo>
                <a:lnTo>
                  <a:pt x="606136" y="76402"/>
                </a:lnTo>
                <a:lnTo>
                  <a:pt x="608371" y="74573"/>
                </a:lnTo>
                <a:lnTo>
                  <a:pt x="612841" y="74573"/>
                </a:lnTo>
                <a:lnTo>
                  <a:pt x="615280" y="76402"/>
                </a:lnTo>
                <a:lnTo>
                  <a:pt x="618654" y="78840"/>
                </a:lnTo>
                <a:close/>
              </a:path>
              <a:path w="1072514" h="184784">
                <a:moveTo>
                  <a:pt x="643117" y="114196"/>
                </a:moveTo>
                <a:lnTo>
                  <a:pt x="603900" y="84326"/>
                </a:lnTo>
                <a:lnTo>
                  <a:pt x="602478" y="83107"/>
                </a:lnTo>
                <a:lnTo>
                  <a:pt x="624560" y="83107"/>
                </a:lnTo>
                <a:lnTo>
                  <a:pt x="654090" y="104443"/>
                </a:lnTo>
                <a:lnTo>
                  <a:pt x="643117" y="114196"/>
                </a:lnTo>
                <a:close/>
              </a:path>
              <a:path w="1072514" h="184784">
                <a:moveTo>
                  <a:pt x="699606" y="180235"/>
                </a:moveTo>
                <a:lnTo>
                  <a:pt x="587848" y="180235"/>
                </a:lnTo>
                <a:lnTo>
                  <a:pt x="582565" y="174952"/>
                </a:lnTo>
                <a:lnTo>
                  <a:pt x="582565" y="127607"/>
                </a:lnTo>
                <a:lnTo>
                  <a:pt x="598008" y="127607"/>
                </a:lnTo>
                <a:lnTo>
                  <a:pt x="598008" y="167434"/>
                </a:lnTo>
                <a:lnTo>
                  <a:pt x="699606" y="167434"/>
                </a:lnTo>
                <a:lnTo>
                  <a:pt x="699606" y="180235"/>
                </a:lnTo>
                <a:close/>
              </a:path>
              <a:path w="1072514" h="184784">
                <a:moveTo>
                  <a:pt x="859522" y="90016"/>
                </a:moveTo>
                <a:lnTo>
                  <a:pt x="843876" y="90016"/>
                </a:lnTo>
                <a:lnTo>
                  <a:pt x="848108" y="71007"/>
                </a:lnTo>
                <a:lnTo>
                  <a:pt x="850302" y="57580"/>
                </a:lnTo>
                <a:lnTo>
                  <a:pt x="851162" y="43353"/>
                </a:lnTo>
                <a:lnTo>
                  <a:pt x="851394" y="21945"/>
                </a:lnTo>
                <a:lnTo>
                  <a:pt x="851394" y="20929"/>
                </a:lnTo>
                <a:lnTo>
                  <a:pt x="746951" y="20929"/>
                </a:lnTo>
                <a:lnTo>
                  <a:pt x="746951" y="7924"/>
                </a:lnTo>
                <a:lnTo>
                  <a:pt x="866431" y="7924"/>
                </a:lnTo>
                <a:lnTo>
                  <a:pt x="866323" y="41782"/>
                </a:lnTo>
                <a:lnTo>
                  <a:pt x="865567" y="55929"/>
                </a:lnTo>
                <a:lnTo>
                  <a:pt x="863516" y="69848"/>
                </a:lnTo>
                <a:lnTo>
                  <a:pt x="859522" y="90016"/>
                </a:lnTo>
                <a:close/>
              </a:path>
              <a:path w="1072514" h="184784">
                <a:moveTo>
                  <a:pt x="890814" y="103020"/>
                </a:moveTo>
                <a:lnTo>
                  <a:pt x="725006" y="103020"/>
                </a:lnTo>
                <a:lnTo>
                  <a:pt x="725006" y="90016"/>
                </a:lnTo>
                <a:lnTo>
                  <a:pt x="890814" y="90016"/>
                </a:lnTo>
                <a:lnTo>
                  <a:pt x="890814" y="103020"/>
                </a:lnTo>
                <a:close/>
              </a:path>
              <a:path w="1072514" h="184784">
                <a:moveTo>
                  <a:pt x="815428" y="182877"/>
                </a:moveTo>
                <a:lnTo>
                  <a:pt x="799985" y="182877"/>
                </a:lnTo>
                <a:lnTo>
                  <a:pt x="799985" y="103020"/>
                </a:lnTo>
                <a:lnTo>
                  <a:pt x="815428" y="103020"/>
                </a:lnTo>
                <a:lnTo>
                  <a:pt x="815428" y="182877"/>
                </a:lnTo>
                <a:close/>
              </a:path>
              <a:path w="1072514" h="184784">
                <a:moveTo>
                  <a:pt x="1048698" y="60959"/>
                </a:moveTo>
                <a:lnTo>
                  <a:pt x="931454" y="60959"/>
                </a:lnTo>
                <a:lnTo>
                  <a:pt x="931454" y="4063"/>
                </a:lnTo>
                <a:lnTo>
                  <a:pt x="1047073" y="4063"/>
                </a:lnTo>
                <a:lnTo>
                  <a:pt x="1047073" y="16458"/>
                </a:lnTo>
                <a:lnTo>
                  <a:pt x="946694" y="16458"/>
                </a:lnTo>
                <a:lnTo>
                  <a:pt x="946694" y="48564"/>
                </a:lnTo>
                <a:lnTo>
                  <a:pt x="1048698" y="48564"/>
                </a:lnTo>
                <a:lnTo>
                  <a:pt x="1048698" y="60959"/>
                </a:lnTo>
                <a:close/>
              </a:path>
              <a:path w="1072514" h="184784">
                <a:moveTo>
                  <a:pt x="1072066" y="92048"/>
                </a:moveTo>
                <a:lnTo>
                  <a:pt x="906257" y="92048"/>
                </a:lnTo>
                <a:lnTo>
                  <a:pt x="906257" y="79043"/>
                </a:lnTo>
                <a:lnTo>
                  <a:pt x="1072066" y="79043"/>
                </a:lnTo>
                <a:lnTo>
                  <a:pt x="1072066" y="92048"/>
                </a:lnTo>
                <a:close/>
              </a:path>
              <a:path w="1072514" h="184784">
                <a:moveTo>
                  <a:pt x="1052356" y="184705"/>
                </a:moveTo>
                <a:lnTo>
                  <a:pt x="937346" y="184705"/>
                </a:lnTo>
                <a:lnTo>
                  <a:pt x="932063" y="179422"/>
                </a:lnTo>
                <a:lnTo>
                  <a:pt x="932063" y="141018"/>
                </a:lnTo>
                <a:lnTo>
                  <a:pt x="1032239" y="141018"/>
                </a:lnTo>
                <a:lnTo>
                  <a:pt x="1032239" y="121918"/>
                </a:lnTo>
                <a:lnTo>
                  <a:pt x="930844" y="121918"/>
                </a:lnTo>
                <a:lnTo>
                  <a:pt x="930844" y="109319"/>
                </a:lnTo>
                <a:lnTo>
                  <a:pt x="1047073" y="109319"/>
                </a:lnTo>
                <a:lnTo>
                  <a:pt x="1047073" y="152804"/>
                </a:lnTo>
                <a:lnTo>
                  <a:pt x="946897" y="152804"/>
                </a:lnTo>
                <a:lnTo>
                  <a:pt x="946897" y="172107"/>
                </a:lnTo>
                <a:lnTo>
                  <a:pt x="1052356" y="172107"/>
                </a:lnTo>
                <a:lnTo>
                  <a:pt x="1052356" y="184705"/>
                </a:lnTo>
                <a:close/>
              </a:path>
            </a:pathLst>
          </a:custGeom>
          <a:solidFill>
            <a:srgbClr val="403322">
              <a:alpha val="76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204740" y="7339307"/>
            <a:ext cx="1371600" cy="187960"/>
          </a:xfrm>
          <a:custGeom>
            <a:avLst/>
            <a:gdLst/>
            <a:ahLst/>
            <a:cxnLst/>
            <a:rect l="l" t="t" r="r" b="b"/>
            <a:pathLst>
              <a:path w="1371600" h="187959">
                <a:moveTo>
                  <a:pt x="52177" y="184096"/>
                </a:moveTo>
                <a:lnTo>
                  <a:pt x="36734" y="184096"/>
                </a:lnTo>
                <a:lnTo>
                  <a:pt x="29215" y="177797"/>
                </a:lnTo>
                <a:lnTo>
                  <a:pt x="7902" y="139883"/>
                </a:lnTo>
                <a:lnTo>
                  <a:pt x="1" y="101650"/>
                </a:lnTo>
                <a:lnTo>
                  <a:pt x="0" y="84190"/>
                </a:lnTo>
                <a:lnTo>
                  <a:pt x="311" y="78357"/>
                </a:lnTo>
                <a:lnTo>
                  <a:pt x="10623" y="39318"/>
                </a:lnTo>
                <a:lnTo>
                  <a:pt x="36734" y="1828"/>
                </a:lnTo>
                <a:lnTo>
                  <a:pt x="52177" y="1828"/>
                </a:lnTo>
                <a:lnTo>
                  <a:pt x="43642" y="9550"/>
                </a:lnTo>
                <a:lnTo>
                  <a:pt x="30028" y="29057"/>
                </a:lnTo>
                <a:lnTo>
                  <a:pt x="20478" y="51002"/>
                </a:lnTo>
                <a:lnTo>
                  <a:pt x="15195" y="73760"/>
                </a:lnTo>
                <a:lnTo>
                  <a:pt x="15195" y="112571"/>
                </a:lnTo>
                <a:lnTo>
                  <a:pt x="20478" y="135329"/>
                </a:lnTo>
                <a:lnTo>
                  <a:pt x="30231" y="157274"/>
                </a:lnTo>
                <a:lnTo>
                  <a:pt x="43846" y="176781"/>
                </a:lnTo>
                <a:lnTo>
                  <a:pt x="52177" y="184096"/>
                </a:lnTo>
                <a:close/>
              </a:path>
              <a:path w="1371600" h="187959">
                <a:moveTo>
                  <a:pt x="210264" y="176374"/>
                </a:moveTo>
                <a:lnTo>
                  <a:pt x="195024" y="176374"/>
                </a:lnTo>
                <a:lnTo>
                  <a:pt x="195024" y="72947"/>
                </a:lnTo>
                <a:lnTo>
                  <a:pt x="156823" y="72947"/>
                </a:lnTo>
                <a:lnTo>
                  <a:pt x="156823" y="59943"/>
                </a:lnTo>
                <a:lnTo>
                  <a:pt x="195024" y="59943"/>
                </a:lnTo>
                <a:lnTo>
                  <a:pt x="195024" y="0"/>
                </a:lnTo>
                <a:lnTo>
                  <a:pt x="210264" y="0"/>
                </a:lnTo>
                <a:lnTo>
                  <a:pt x="210264" y="176374"/>
                </a:lnTo>
                <a:close/>
              </a:path>
              <a:path w="1371600" h="187959">
                <a:moveTo>
                  <a:pt x="161700" y="28853"/>
                </a:moveTo>
                <a:lnTo>
                  <a:pt x="67213" y="28853"/>
                </a:lnTo>
                <a:lnTo>
                  <a:pt x="67213" y="15849"/>
                </a:lnTo>
                <a:lnTo>
                  <a:pt x="161700" y="15849"/>
                </a:lnTo>
                <a:lnTo>
                  <a:pt x="161700" y="28853"/>
                </a:lnTo>
                <a:close/>
              </a:path>
              <a:path w="1371600" h="187959">
                <a:moveTo>
                  <a:pt x="73309" y="136345"/>
                </a:moveTo>
                <a:lnTo>
                  <a:pt x="61727" y="126591"/>
                </a:lnTo>
                <a:lnTo>
                  <a:pt x="71979" y="115688"/>
                </a:lnTo>
                <a:lnTo>
                  <a:pt x="78211" y="108710"/>
                </a:lnTo>
                <a:lnTo>
                  <a:pt x="99953" y="75384"/>
                </a:lnTo>
                <a:lnTo>
                  <a:pt x="106837" y="28853"/>
                </a:lnTo>
                <a:lnTo>
                  <a:pt x="122280" y="28853"/>
                </a:lnTo>
                <a:lnTo>
                  <a:pt x="122165" y="50510"/>
                </a:lnTo>
                <a:lnTo>
                  <a:pt x="121365" y="59206"/>
                </a:lnTo>
                <a:lnTo>
                  <a:pt x="119193" y="67102"/>
                </a:lnTo>
                <a:lnTo>
                  <a:pt x="114964" y="78027"/>
                </a:lnTo>
                <a:lnTo>
                  <a:pt x="116184" y="78637"/>
                </a:lnTo>
                <a:lnTo>
                  <a:pt x="129910" y="78637"/>
                </a:lnTo>
                <a:lnTo>
                  <a:pt x="134343" y="83920"/>
                </a:lnTo>
                <a:lnTo>
                  <a:pt x="112729" y="83920"/>
                </a:lnTo>
                <a:lnTo>
                  <a:pt x="111713" y="85139"/>
                </a:lnTo>
                <a:lnTo>
                  <a:pt x="87927" y="119962"/>
                </a:lnTo>
                <a:lnTo>
                  <a:pt x="82375" y="126296"/>
                </a:lnTo>
                <a:lnTo>
                  <a:pt x="73309" y="136345"/>
                </a:lnTo>
                <a:close/>
              </a:path>
              <a:path w="1371600" h="187959">
                <a:moveTo>
                  <a:pt x="129910" y="78637"/>
                </a:moveTo>
                <a:lnTo>
                  <a:pt x="116184" y="78637"/>
                </a:lnTo>
                <a:lnTo>
                  <a:pt x="119232" y="76198"/>
                </a:lnTo>
                <a:lnTo>
                  <a:pt x="121467" y="74573"/>
                </a:lnTo>
                <a:lnTo>
                  <a:pt x="126140" y="74573"/>
                </a:lnTo>
                <a:lnTo>
                  <a:pt x="128375" y="76808"/>
                </a:lnTo>
                <a:lnTo>
                  <a:pt x="129910" y="78637"/>
                </a:lnTo>
                <a:close/>
              </a:path>
              <a:path w="1371600" h="187959">
                <a:moveTo>
                  <a:pt x="156010" y="133500"/>
                </a:moveTo>
                <a:lnTo>
                  <a:pt x="116387" y="85139"/>
                </a:lnTo>
                <a:lnTo>
                  <a:pt x="115574" y="83920"/>
                </a:lnTo>
                <a:lnTo>
                  <a:pt x="134343" y="83920"/>
                </a:lnTo>
                <a:lnTo>
                  <a:pt x="167592" y="123543"/>
                </a:lnTo>
                <a:lnTo>
                  <a:pt x="156010" y="133500"/>
                </a:lnTo>
                <a:close/>
              </a:path>
              <a:path w="1371600" h="187959">
                <a:moveTo>
                  <a:pt x="383184" y="106881"/>
                </a:moveTo>
                <a:lnTo>
                  <a:pt x="367741" y="106881"/>
                </a:lnTo>
                <a:lnTo>
                  <a:pt x="367741" y="0"/>
                </a:lnTo>
                <a:lnTo>
                  <a:pt x="383184" y="0"/>
                </a:lnTo>
                <a:lnTo>
                  <a:pt x="383184" y="45922"/>
                </a:lnTo>
                <a:lnTo>
                  <a:pt x="411429" y="45922"/>
                </a:lnTo>
                <a:lnTo>
                  <a:pt x="411429" y="58927"/>
                </a:lnTo>
                <a:lnTo>
                  <a:pt x="383184" y="58927"/>
                </a:lnTo>
                <a:lnTo>
                  <a:pt x="383184" y="106881"/>
                </a:lnTo>
                <a:close/>
              </a:path>
              <a:path w="1371600" h="187959">
                <a:moveTo>
                  <a:pt x="339091" y="24586"/>
                </a:moveTo>
                <a:lnTo>
                  <a:pt x="246230" y="24586"/>
                </a:lnTo>
                <a:lnTo>
                  <a:pt x="246230" y="11582"/>
                </a:lnTo>
                <a:lnTo>
                  <a:pt x="339091" y="11582"/>
                </a:lnTo>
                <a:lnTo>
                  <a:pt x="339091" y="24586"/>
                </a:lnTo>
                <a:close/>
              </a:path>
              <a:path w="1371600" h="187959">
                <a:moveTo>
                  <a:pt x="252326" y="102004"/>
                </a:moveTo>
                <a:lnTo>
                  <a:pt x="240946" y="92251"/>
                </a:lnTo>
                <a:lnTo>
                  <a:pt x="250960" y="84107"/>
                </a:lnTo>
                <a:lnTo>
                  <a:pt x="257050" y="78916"/>
                </a:lnTo>
                <a:lnTo>
                  <a:pt x="261692" y="74449"/>
                </a:lnTo>
                <a:lnTo>
                  <a:pt x="267362" y="68477"/>
                </a:lnTo>
                <a:lnTo>
                  <a:pt x="276709" y="58520"/>
                </a:lnTo>
                <a:lnTo>
                  <a:pt x="285040" y="38810"/>
                </a:lnTo>
                <a:lnTo>
                  <a:pt x="285040" y="24586"/>
                </a:lnTo>
                <a:lnTo>
                  <a:pt x="300483" y="24586"/>
                </a:lnTo>
                <a:lnTo>
                  <a:pt x="300372" y="37194"/>
                </a:lnTo>
                <a:lnTo>
                  <a:pt x="299594" y="43712"/>
                </a:lnTo>
                <a:lnTo>
                  <a:pt x="297483" y="49659"/>
                </a:lnTo>
                <a:lnTo>
                  <a:pt x="293371" y="57911"/>
                </a:lnTo>
                <a:lnTo>
                  <a:pt x="294590" y="58520"/>
                </a:lnTo>
                <a:lnTo>
                  <a:pt x="309172" y="58520"/>
                </a:lnTo>
                <a:lnTo>
                  <a:pt x="315386" y="63803"/>
                </a:lnTo>
                <a:lnTo>
                  <a:pt x="290323" y="63803"/>
                </a:lnTo>
                <a:lnTo>
                  <a:pt x="289104" y="65022"/>
                </a:lnTo>
                <a:lnTo>
                  <a:pt x="283821" y="72947"/>
                </a:lnTo>
                <a:lnTo>
                  <a:pt x="270127" y="86288"/>
                </a:lnTo>
                <a:lnTo>
                  <a:pt x="266016" y="90117"/>
                </a:lnTo>
                <a:lnTo>
                  <a:pt x="260799" y="94708"/>
                </a:lnTo>
                <a:lnTo>
                  <a:pt x="252326" y="102004"/>
                </a:lnTo>
                <a:close/>
              </a:path>
              <a:path w="1371600" h="187959">
                <a:moveTo>
                  <a:pt x="309172" y="58520"/>
                </a:moveTo>
                <a:lnTo>
                  <a:pt x="294590" y="58520"/>
                </a:lnTo>
                <a:lnTo>
                  <a:pt x="297638" y="56285"/>
                </a:lnTo>
                <a:lnTo>
                  <a:pt x="299874" y="54456"/>
                </a:lnTo>
                <a:lnTo>
                  <a:pt x="304344" y="54456"/>
                </a:lnTo>
                <a:lnTo>
                  <a:pt x="306782" y="56488"/>
                </a:lnTo>
                <a:lnTo>
                  <a:pt x="309172" y="58520"/>
                </a:lnTo>
                <a:close/>
              </a:path>
              <a:path w="1371600" h="187959">
                <a:moveTo>
                  <a:pt x="333401" y="98956"/>
                </a:moveTo>
                <a:lnTo>
                  <a:pt x="294794" y="65022"/>
                </a:lnTo>
                <a:lnTo>
                  <a:pt x="293574" y="63803"/>
                </a:lnTo>
                <a:lnTo>
                  <a:pt x="315386" y="63803"/>
                </a:lnTo>
                <a:lnTo>
                  <a:pt x="344780" y="88797"/>
                </a:lnTo>
                <a:lnTo>
                  <a:pt x="333401" y="98956"/>
                </a:lnTo>
                <a:close/>
              </a:path>
              <a:path w="1371600" h="187959">
                <a:moveTo>
                  <a:pt x="383184" y="185315"/>
                </a:moveTo>
                <a:lnTo>
                  <a:pt x="367945" y="185315"/>
                </a:lnTo>
                <a:lnTo>
                  <a:pt x="367945" y="130858"/>
                </a:lnTo>
                <a:lnTo>
                  <a:pt x="268784" y="130858"/>
                </a:lnTo>
                <a:lnTo>
                  <a:pt x="268784" y="117854"/>
                </a:lnTo>
                <a:lnTo>
                  <a:pt x="383184" y="117854"/>
                </a:lnTo>
                <a:lnTo>
                  <a:pt x="383184" y="185315"/>
                </a:lnTo>
                <a:close/>
              </a:path>
              <a:path w="1371600" h="187959">
                <a:moveTo>
                  <a:pt x="574392" y="142237"/>
                </a:moveTo>
                <a:lnTo>
                  <a:pt x="559153" y="142237"/>
                </a:lnTo>
                <a:lnTo>
                  <a:pt x="559153" y="115415"/>
                </a:lnTo>
                <a:lnTo>
                  <a:pt x="514653" y="115415"/>
                </a:lnTo>
                <a:lnTo>
                  <a:pt x="514653" y="103630"/>
                </a:lnTo>
                <a:lnTo>
                  <a:pt x="559153" y="103630"/>
                </a:lnTo>
                <a:lnTo>
                  <a:pt x="559153" y="0"/>
                </a:lnTo>
                <a:lnTo>
                  <a:pt x="574392" y="0"/>
                </a:lnTo>
                <a:lnTo>
                  <a:pt x="574392" y="142237"/>
                </a:lnTo>
                <a:close/>
              </a:path>
              <a:path w="1371600" h="187959">
                <a:moveTo>
                  <a:pt x="423620" y="88187"/>
                </a:moveTo>
                <a:lnTo>
                  <a:pt x="422198" y="75589"/>
                </a:lnTo>
                <a:lnTo>
                  <a:pt x="447566" y="75551"/>
                </a:lnTo>
                <a:lnTo>
                  <a:pt x="464361" y="75284"/>
                </a:lnTo>
                <a:lnTo>
                  <a:pt x="505668" y="59727"/>
                </a:lnTo>
                <a:lnTo>
                  <a:pt x="508354" y="26009"/>
                </a:lnTo>
                <a:lnTo>
                  <a:pt x="508354" y="22148"/>
                </a:lnTo>
                <a:lnTo>
                  <a:pt x="437235" y="22148"/>
                </a:lnTo>
                <a:lnTo>
                  <a:pt x="437235" y="9753"/>
                </a:lnTo>
                <a:lnTo>
                  <a:pt x="522984" y="9753"/>
                </a:lnTo>
                <a:lnTo>
                  <a:pt x="522898" y="37356"/>
                </a:lnTo>
                <a:lnTo>
                  <a:pt x="522298" y="46989"/>
                </a:lnTo>
                <a:lnTo>
                  <a:pt x="520669" y="57003"/>
                </a:lnTo>
                <a:lnTo>
                  <a:pt x="517497" y="71931"/>
                </a:lnTo>
                <a:lnTo>
                  <a:pt x="543259" y="71931"/>
                </a:lnTo>
                <a:lnTo>
                  <a:pt x="505058" y="85444"/>
                </a:lnTo>
                <a:lnTo>
                  <a:pt x="486205" y="86561"/>
                </a:lnTo>
                <a:lnTo>
                  <a:pt x="486205" y="87171"/>
                </a:lnTo>
                <a:lnTo>
                  <a:pt x="471169" y="87171"/>
                </a:lnTo>
                <a:lnTo>
                  <a:pt x="445718" y="88060"/>
                </a:lnTo>
                <a:lnTo>
                  <a:pt x="436479" y="88171"/>
                </a:lnTo>
                <a:lnTo>
                  <a:pt x="423620" y="88187"/>
                </a:lnTo>
                <a:close/>
              </a:path>
              <a:path w="1371600" h="187959">
                <a:moveTo>
                  <a:pt x="543259" y="71931"/>
                </a:moveTo>
                <a:lnTo>
                  <a:pt x="517497" y="71931"/>
                </a:lnTo>
                <a:lnTo>
                  <a:pt x="525781" y="71198"/>
                </a:lnTo>
                <a:lnTo>
                  <a:pt x="531188" y="70636"/>
                </a:lnTo>
                <a:lnTo>
                  <a:pt x="536099" y="69960"/>
                </a:lnTo>
                <a:lnTo>
                  <a:pt x="542897" y="68883"/>
                </a:lnTo>
                <a:lnTo>
                  <a:pt x="543259" y="71931"/>
                </a:lnTo>
                <a:close/>
              </a:path>
              <a:path w="1371600" h="187959">
                <a:moveTo>
                  <a:pt x="486205" y="124966"/>
                </a:moveTo>
                <a:lnTo>
                  <a:pt x="471169" y="124966"/>
                </a:lnTo>
                <a:lnTo>
                  <a:pt x="471169" y="87171"/>
                </a:lnTo>
                <a:lnTo>
                  <a:pt x="486205" y="87171"/>
                </a:lnTo>
                <a:lnTo>
                  <a:pt x="486205" y="124966"/>
                </a:lnTo>
                <a:close/>
              </a:path>
              <a:path w="1371600" h="187959">
                <a:moveTo>
                  <a:pt x="578050" y="180235"/>
                </a:moveTo>
                <a:lnTo>
                  <a:pt x="464666" y="180235"/>
                </a:lnTo>
                <a:lnTo>
                  <a:pt x="459383" y="174952"/>
                </a:lnTo>
                <a:lnTo>
                  <a:pt x="459383" y="133703"/>
                </a:lnTo>
                <a:lnTo>
                  <a:pt x="474623" y="133703"/>
                </a:lnTo>
                <a:lnTo>
                  <a:pt x="474623" y="167637"/>
                </a:lnTo>
                <a:lnTo>
                  <a:pt x="578050" y="167637"/>
                </a:lnTo>
                <a:lnTo>
                  <a:pt x="578050" y="180235"/>
                </a:lnTo>
                <a:close/>
              </a:path>
              <a:path w="1371600" h="187959">
                <a:moveTo>
                  <a:pt x="745078" y="67258"/>
                </a:moveTo>
                <a:lnTo>
                  <a:pt x="627833" y="67258"/>
                </a:lnTo>
                <a:lnTo>
                  <a:pt x="627833" y="4876"/>
                </a:lnTo>
                <a:lnTo>
                  <a:pt x="743452" y="4876"/>
                </a:lnTo>
                <a:lnTo>
                  <a:pt x="743452" y="17678"/>
                </a:lnTo>
                <a:lnTo>
                  <a:pt x="643073" y="17678"/>
                </a:lnTo>
                <a:lnTo>
                  <a:pt x="643073" y="54456"/>
                </a:lnTo>
                <a:lnTo>
                  <a:pt x="745078" y="54456"/>
                </a:lnTo>
                <a:lnTo>
                  <a:pt x="745078" y="67258"/>
                </a:lnTo>
                <a:close/>
              </a:path>
              <a:path w="1371600" h="187959">
                <a:moveTo>
                  <a:pt x="768445" y="100582"/>
                </a:moveTo>
                <a:lnTo>
                  <a:pt x="602637" y="100582"/>
                </a:lnTo>
                <a:lnTo>
                  <a:pt x="602637" y="87374"/>
                </a:lnTo>
                <a:lnTo>
                  <a:pt x="768445" y="87374"/>
                </a:lnTo>
                <a:lnTo>
                  <a:pt x="768445" y="100582"/>
                </a:lnTo>
                <a:close/>
              </a:path>
              <a:path w="1371600" h="187959">
                <a:moveTo>
                  <a:pt x="685541" y="187347"/>
                </a:moveTo>
                <a:lnTo>
                  <a:pt x="639009" y="178203"/>
                </a:lnTo>
                <a:lnTo>
                  <a:pt x="625598" y="162151"/>
                </a:lnTo>
                <a:lnTo>
                  <a:pt x="625598" y="141628"/>
                </a:lnTo>
                <a:lnTo>
                  <a:pt x="660681" y="118724"/>
                </a:lnTo>
                <a:lnTo>
                  <a:pt x="685541" y="116838"/>
                </a:lnTo>
                <a:lnTo>
                  <a:pt x="697028" y="116908"/>
                </a:lnTo>
                <a:lnTo>
                  <a:pt x="734663" y="129029"/>
                </a:lnTo>
                <a:lnTo>
                  <a:pt x="685541" y="129029"/>
                </a:lnTo>
                <a:lnTo>
                  <a:pt x="672683" y="129126"/>
                </a:lnTo>
                <a:lnTo>
                  <a:pt x="664967" y="129804"/>
                </a:lnTo>
                <a:lnTo>
                  <a:pt x="659310" y="131644"/>
                </a:lnTo>
                <a:lnTo>
                  <a:pt x="652623" y="135227"/>
                </a:lnTo>
                <a:lnTo>
                  <a:pt x="641651" y="141424"/>
                </a:lnTo>
                <a:lnTo>
                  <a:pt x="641651" y="162557"/>
                </a:lnTo>
                <a:lnTo>
                  <a:pt x="734789" y="174952"/>
                </a:lnTo>
                <a:lnTo>
                  <a:pt x="732073" y="178203"/>
                </a:lnTo>
                <a:lnTo>
                  <a:pt x="718561" y="182775"/>
                </a:lnTo>
                <a:lnTo>
                  <a:pt x="710444" y="185418"/>
                </a:lnTo>
                <a:lnTo>
                  <a:pt x="704299" y="186775"/>
                </a:lnTo>
                <a:lnTo>
                  <a:pt x="697030" y="187276"/>
                </a:lnTo>
                <a:lnTo>
                  <a:pt x="685541" y="187347"/>
                </a:lnTo>
                <a:close/>
              </a:path>
              <a:path w="1371600" h="187959">
                <a:moveTo>
                  <a:pt x="734789" y="174952"/>
                </a:moveTo>
                <a:lnTo>
                  <a:pt x="685541" y="174952"/>
                </a:lnTo>
                <a:lnTo>
                  <a:pt x="698398" y="174855"/>
                </a:lnTo>
                <a:lnTo>
                  <a:pt x="706102" y="174177"/>
                </a:lnTo>
                <a:lnTo>
                  <a:pt x="711730" y="172337"/>
                </a:lnTo>
                <a:lnTo>
                  <a:pt x="718357" y="168754"/>
                </a:lnTo>
                <a:lnTo>
                  <a:pt x="729228" y="162557"/>
                </a:lnTo>
                <a:lnTo>
                  <a:pt x="729228" y="141424"/>
                </a:lnTo>
                <a:lnTo>
                  <a:pt x="685541" y="129029"/>
                </a:lnTo>
                <a:lnTo>
                  <a:pt x="734663" y="129029"/>
                </a:lnTo>
                <a:lnTo>
                  <a:pt x="745484" y="141628"/>
                </a:lnTo>
                <a:lnTo>
                  <a:pt x="745484" y="162151"/>
                </a:lnTo>
                <a:lnTo>
                  <a:pt x="734789" y="174952"/>
                </a:lnTo>
                <a:close/>
              </a:path>
              <a:path w="1371600" h="187959">
                <a:moveTo>
                  <a:pt x="928361" y="81278"/>
                </a:moveTo>
                <a:lnTo>
                  <a:pt x="809694" y="81278"/>
                </a:lnTo>
                <a:lnTo>
                  <a:pt x="809694" y="36575"/>
                </a:lnTo>
                <a:lnTo>
                  <a:pt x="908245" y="36575"/>
                </a:lnTo>
                <a:lnTo>
                  <a:pt x="908245" y="16458"/>
                </a:lnTo>
                <a:lnTo>
                  <a:pt x="808678" y="16458"/>
                </a:lnTo>
                <a:lnTo>
                  <a:pt x="808678" y="4063"/>
                </a:lnTo>
                <a:lnTo>
                  <a:pt x="923281" y="4063"/>
                </a:lnTo>
                <a:lnTo>
                  <a:pt x="923281" y="48564"/>
                </a:lnTo>
                <a:lnTo>
                  <a:pt x="824731" y="48564"/>
                </a:lnTo>
                <a:lnTo>
                  <a:pt x="824731" y="68883"/>
                </a:lnTo>
                <a:lnTo>
                  <a:pt x="928361" y="68883"/>
                </a:lnTo>
                <a:lnTo>
                  <a:pt x="928361" y="81278"/>
                </a:lnTo>
                <a:close/>
              </a:path>
              <a:path w="1371600" h="187959">
                <a:moveTo>
                  <a:pt x="874514" y="100582"/>
                </a:moveTo>
                <a:lnTo>
                  <a:pt x="859274" y="100582"/>
                </a:lnTo>
                <a:lnTo>
                  <a:pt x="859274" y="81278"/>
                </a:lnTo>
                <a:lnTo>
                  <a:pt x="874514" y="81278"/>
                </a:lnTo>
                <a:lnTo>
                  <a:pt x="874514" y="100582"/>
                </a:lnTo>
                <a:close/>
              </a:path>
              <a:path w="1371600" h="187959">
                <a:moveTo>
                  <a:pt x="949697" y="113587"/>
                </a:moveTo>
                <a:lnTo>
                  <a:pt x="783888" y="113587"/>
                </a:lnTo>
                <a:lnTo>
                  <a:pt x="783888" y="100582"/>
                </a:lnTo>
                <a:lnTo>
                  <a:pt x="949697" y="100582"/>
                </a:lnTo>
                <a:lnTo>
                  <a:pt x="949697" y="113587"/>
                </a:lnTo>
                <a:close/>
              </a:path>
              <a:path w="1371600" h="187959">
                <a:moveTo>
                  <a:pt x="925110" y="184705"/>
                </a:moveTo>
                <a:lnTo>
                  <a:pt x="909870" y="184705"/>
                </a:lnTo>
                <a:lnTo>
                  <a:pt x="909870" y="143456"/>
                </a:lnTo>
                <a:lnTo>
                  <a:pt x="806850" y="143456"/>
                </a:lnTo>
                <a:lnTo>
                  <a:pt x="806850" y="130858"/>
                </a:lnTo>
                <a:lnTo>
                  <a:pt x="925110" y="130858"/>
                </a:lnTo>
                <a:lnTo>
                  <a:pt x="925110" y="184705"/>
                </a:lnTo>
                <a:close/>
              </a:path>
              <a:path w="1371600" h="187959">
                <a:moveTo>
                  <a:pt x="1109410" y="135532"/>
                </a:moveTo>
                <a:lnTo>
                  <a:pt x="1094170" y="135532"/>
                </a:lnTo>
                <a:lnTo>
                  <a:pt x="1094170" y="0"/>
                </a:lnTo>
                <a:lnTo>
                  <a:pt x="1109410" y="0"/>
                </a:lnTo>
                <a:lnTo>
                  <a:pt x="1109410" y="59536"/>
                </a:lnTo>
                <a:lnTo>
                  <a:pt x="1136232" y="59536"/>
                </a:lnTo>
                <a:lnTo>
                  <a:pt x="1136232" y="72541"/>
                </a:lnTo>
                <a:lnTo>
                  <a:pt x="1109410" y="72541"/>
                </a:lnTo>
                <a:lnTo>
                  <a:pt x="1109410" y="135532"/>
                </a:lnTo>
                <a:close/>
              </a:path>
              <a:path w="1371600" h="187959">
                <a:moveTo>
                  <a:pt x="961686" y="112977"/>
                </a:moveTo>
                <a:lnTo>
                  <a:pt x="960263" y="100176"/>
                </a:lnTo>
                <a:lnTo>
                  <a:pt x="973966" y="100160"/>
                </a:lnTo>
                <a:lnTo>
                  <a:pt x="983783" y="100049"/>
                </a:lnTo>
                <a:lnTo>
                  <a:pt x="1010656" y="99160"/>
                </a:lnTo>
                <a:lnTo>
                  <a:pt x="1010656" y="77824"/>
                </a:lnTo>
                <a:lnTo>
                  <a:pt x="1000269" y="76736"/>
                </a:lnTo>
                <a:lnTo>
                  <a:pt x="993854" y="75220"/>
                </a:lnTo>
                <a:lnTo>
                  <a:pt x="971642" y="42468"/>
                </a:lnTo>
                <a:lnTo>
                  <a:pt x="971642" y="31698"/>
                </a:lnTo>
                <a:lnTo>
                  <a:pt x="983631" y="15442"/>
                </a:lnTo>
                <a:lnTo>
                  <a:pt x="1004763" y="6705"/>
                </a:lnTo>
                <a:lnTo>
                  <a:pt x="1031585" y="6705"/>
                </a:lnTo>
                <a:lnTo>
                  <a:pt x="1052718" y="15442"/>
                </a:lnTo>
                <a:lnTo>
                  <a:pt x="1055075" y="18694"/>
                </a:lnTo>
                <a:lnTo>
                  <a:pt x="1004357" y="18694"/>
                </a:lnTo>
                <a:lnTo>
                  <a:pt x="987288" y="30682"/>
                </a:lnTo>
                <a:lnTo>
                  <a:pt x="987288" y="54456"/>
                </a:lnTo>
                <a:lnTo>
                  <a:pt x="1004357" y="66445"/>
                </a:lnTo>
                <a:lnTo>
                  <a:pt x="1054166" y="66445"/>
                </a:lnTo>
                <a:lnTo>
                  <a:pt x="1053835" y="66750"/>
                </a:lnTo>
                <a:lnTo>
                  <a:pt x="1047392" y="72238"/>
                </a:lnTo>
                <a:lnTo>
                  <a:pt x="1042291" y="75220"/>
                </a:lnTo>
                <a:lnTo>
                  <a:pt x="1035876" y="76736"/>
                </a:lnTo>
                <a:lnTo>
                  <a:pt x="1025489" y="77824"/>
                </a:lnTo>
                <a:lnTo>
                  <a:pt x="1025489" y="98550"/>
                </a:lnTo>
                <a:lnTo>
                  <a:pt x="1079320" y="98550"/>
                </a:lnTo>
                <a:lnTo>
                  <a:pt x="1080149" y="105662"/>
                </a:lnTo>
                <a:lnTo>
                  <a:pt x="1007534" y="112205"/>
                </a:lnTo>
                <a:lnTo>
                  <a:pt x="981324" y="112948"/>
                </a:lnTo>
                <a:lnTo>
                  <a:pt x="961686" y="112977"/>
                </a:lnTo>
                <a:close/>
              </a:path>
              <a:path w="1371600" h="187959">
                <a:moveTo>
                  <a:pt x="1054166" y="66445"/>
                </a:moveTo>
                <a:lnTo>
                  <a:pt x="1031789" y="66445"/>
                </a:lnTo>
                <a:lnTo>
                  <a:pt x="1048857" y="54456"/>
                </a:lnTo>
                <a:lnTo>
                  <a:pt x="1048857" y="30682"/>
                </a:lnTo>
                <a:lnTo>
                  <a:pt x="1031789" y="18694"/>
                </a:lnTo>
                <a:lnTo>
                  <a:pt x="1055075" y="18694"/>
                </a:lnTo>
                <a:lnTo>
                  <a:pt x="1064503" y="31698"/>
                </a:lnTo>
                <a:lnTo>
                  <a:pt x="1064503" y="42468"/>
                </a:lnTo>
                <a:lnTo>
                  <a:pt x="1064337" y="51191"/>
                </a:lnTo>
                <a:lnTo>
                  <a:pt x="1063170" y="56628"/>
                </a:lnTo>
                <a:lnTo>
                  <a:pt x="1060003" y="61055"/>
                </a:lnTo>
                <a:lnTo>
                  <a:pt x="1054166" y="66445"/>
                </a:lnTo>
                <a:close/>
              </a:path>
              <a:path w="1371600" h="187959">
                <a:moveTo>
                  <a:pt x="1079320" y="98550"/>
                </a:moveTo>
                <a:lnTo>
                  <a:pt x="1025489" y="98550"/>
                </a:lnTo>
                <a:lnTo>
                  <a:pt x="1044838" y="97328"/>
                </a:lnTo>
                <a:lnTo>
                  <a:pt x="1056833" y="96391"/>
                </a:lnTo>
                <a:lnTo>
                  <a:pt x="1066465" y="95264"/>
                </a:lnTo>
                <a:lnTo>
                  <a:pt x="1078727" y="93470"/>
                </a:lnTo>
                <a:lnTo>
                  <a:pt x="1079320" y="98550"/>
                </a:lnTo>
                <a:close/>
              </a:path>
              <a:path w="1371600" h="187959">
                <a:moveTo>
                  <a:pt x="1113067" y="180235"/>
                </a:moveTo>
                <a:lnTo>
                  <a:pt x="1001512" y="180235"/>
                </a:lnTo>
                <a:lnTo>
                  <a:pt x="996229" y="174952"/>
                </a:lnTo>
                <a:lnTo>
                  <a:pt x="996229" y="126998"/>
                </a:lnTo>
                <a:lnTo>
                  <a:pt x="1011672" y="126998"/>
                </a:lnTo>
                <a:lnTo>
                  <a:pt x="1011672" y="167434"/>
                </a:lnTo>
                <a:lnTo>
                  <a:pt x="1113067" y="167434"/>
                </a:lnTo>
                <a:lnTo>
                  <a:pt x="1113067" y="180235"/>
                </a:lnTo>
                <a:close/>
              </a:path>
              <a:path w="1371600" h="187959">
                <a:moveTo>
                  <a:pt x="1293100" y="106881"/>
                </a:moveTo>
                <a:lnTo>
                  <a:pt x="1170775" y="106881"/>
                </a:lnTo>
                <a:lnTo>
                  <a:pt x="1170775" y="52424"/>
                </a:lnTo>
                <a:lnTo>
                  <a:pt x="1272374" y="52424"/>
                </a:lnTo>
                <a:lnTo>
                  <a:pt x="1272374" y="23164"/>
                </a:lnTo>
                <a:lnTo>
                  <a:pt x="1169759" y="23164"/>
                </a:lnTo>
                <a:lnTo>
                  <a:pt x="1169759" y="10159"/>
                </a:lnTo>
                <a:lnTo>
                  <a:pt x="1287817" y="10159"/>
                </a:lnTo>
                <a:lnTo>
                  <a:pt x="1287817" y="64819"/>
                </a:lnTo>
                <a:lnTo>
                  <a:pt x="1186218" y="64819"/>
                </a:lnTo>
                <a:lnTo>
                  <a:pt x="1186218" y="94080"/>
                </a:lnTo>
                <a:lnTo>
                  <a:pt x="1293100" y="94080"/>
                </a:lnTo>
                <a:lnTo>
                  <a:pt x="1293100" y="106881"/>
                </a:lnTo>
                <a:close/>
              </a:path>
              <a:path w="1371600" h="187959">
                <a:moveTo>
                  <a:pt x="1206538" y="143456"/>
                </a:moveTo>
                <a:lnTo>
                  <a:pt x="1191501" y="143456"/>
                </a:lnTo>
                <a:lnTo>
                  <a:pt x="1191501" y="106881"/>
                </a:lnTo>
                <a:lnTo>
                  <a:pt x="1206538" y="106881"/>
                </a:lnTo>
                <a:lnTo>
                  <a:pt x="1206538" y="143456"/>
                </a:lnTo>
                <a:close/>
              </a:path>
              <a:path w="1371600" h="187959">
                <a:moveTo>
                  <a:pt x="1267090" y="143456"/>
                </a:moveTo>
                <a:lnTo>
                  <a:pt x="1252054" y="143456"/>
                </a:lnTo>
                <a:lnTo>
                  <a:pt x="1252054" y="106881"/>
                </a:lnTo>
                <a:lnTo>
                  <a:pt x="1267090" y="106881"/>
                </a:lnTo>
                <a:lnTo>
                  <a:pt x="1267090" y="143456"/>
                </a:lnTo>
                <a:close/>
              </a:path>
              <a:path w="1371600" h="187959">
                <a:moveTo>
                  <a:pt x="1312200" y="156258"/>
                </a:moveTo>
                <a:lnTo>
                  <a:pt x="1146392" y="156258"/>
                </a:lnTo>
                <a:lnTo>
                  <a:pt x="1146392" y="143456"/>
                </a:lnTo>
                <a:lnTo>
                  <a:pt x="1312200" y="143456"/>
                </a:lnTo>
                <a:lnTo>
                  <a:pt x="1312200" y="156258"/>
                </a:lnTo>
                <a:close/>
              </a:path>
              <a:path w="1371600" h="187959">
                <a:moveTo>
                  <a:pt x="1334349" y="184096"/>
                </a:moveTo>
                <a:lnTo>
                  <a:pt x="1318906" y="184096"/>
                </a:lnTo>
                <a:lnTo>
                  <a:pt x="1327237" y="176781"/>
                </a:lnTo>
                <a:lnTo>
                  <a:pt x="1340851" y="157274"/>
                </a:lnTo>
                <a:lnTo>
                  <a:pt x="1350604" y="135329"/>
                </a:lnTo>
                <a:lnTo>
                  <a:pt x="1355888" y="112571"/>
                </a:lnTo>
                <a:lnTo>
                  <a:pt x="1355888" y="73760"/>
                </a:lnTo>
                <a:lnTo>
                  <a:pt x="1350604" y="51002"/>
                </a:lnTo>
                <a:lnTo>
                  <a:pt x="1341054" y="29057"/>
                </a:lnTo>
                <a:lnTo>
                  <a:pt x="1327440" y="9550"/>
                </a:lnTo>
                <a:lnTo>
                  <a:pt x="1318906" y="1828"/>
                </a:lnTo>
                <a:lnTo>
                  <a:pt x="1334349" y="1828"/>
                </a:lnTo>
                <a:lnTo>
                  <a:pt x="1360459" y="39318"/>
                </a:lnTo>
                <a:lnTo>
                  <a:pt x="1370772" y="78357"/>
                </a:lnTo>
                <a:lnTo>
                  <a:pt x="1371083" y="84190"/>
                </a:lnTo>
                <a:lnTo>
                  <a:pt x="1371081" y="101650"/>
                </a:lnTo>
                <a:lnTo>
                  <a:pt x="1363180" y="139883"/>
                </a:lnTo>
                <a:lnTo>
                  <a:pt x="1341867" y="177797"/>
                </a:lnTo>
                <a:lnTo>
                  <a:pt x="1334349" y="184096"/>
                </a:lnTo>
                <a:close/>
              </a:path>
            </a:pathLst>
          </a:custGeom>
          <a:solidFill>
            <a:srgbClr val="403322">
              <a:alpha val="76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225147" y="1295862"/>
            <a:ext cx="5622131" cy="331350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225147" y="994633"/>
            <a:ext cx="5622290" cy="341630"/>
          </a:xfrm>
          <a:custGeom>
            <a:avLst/>
            <a:gdLst/>
            <a:ahLst/>
            <a:cxnLst/>
            <a:rect l="l" t="t" r="r" b="b"/>
            <a:pathLst>
              <a:path w="5622290" h="341630">
                <a:moveTo>
                  <a:pt x="5622105" y="341392"/>
                </a:moveTo>
                <a:lnTo>
                  <a:pt x="0" y="341392"/>
                </a:lnTo>
                <a:lnTo>
                  <a:pt x="0" y="100409"/>
                </a:lnTo>
                <a:lnTo>
                  <a:pt x="7888" y="61325"/>
                </a:lnTo>
                <a:lnTo>
                  <a:pt x="29402" y="29408"/>
                </a:lnTo>
                <a:lnTo>
                  <a:pt x="61313" y="7890"/>
                </a:lnTo>
                <a:lnTo>
                  <a:pt x="100394" y="0"/>
                </a:lnTo>
                <a:lnTo>
                  <a:pt x="5521711" y="0"/>
                </a:lnTo>
                <a:lnTo>
                  <a:pt x="5560787" y="7890"/>
                </a:lnTo>
                <a:lnTo>
                  <a:pt x="5592699" y="29408"/>
                </a:lnTo>
                <a:lnTo>
                  <a:pt x="5614215" y="61325"/>
                </a:lnTo>
                <a:lnTo>
                  <a:pt x="5622105" y="100409"/>
                </a:lnTo>
                <a:lnTo>
                  <a:pt x="5622105" y="341392"/>
                </a:lnTo>
                <a:close/>
              </a:path>
            </a:pathLst>
          </a:custGeom>
          <a:solidFill>
            <a:srgbClr val="E3E9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581319" y="1079981"/>
            <a:ext cx="3609340" cy="170815"/>
          </a:xfrm>
          <a:custGeom>
            <a:avLst/>
            <a:gdLst/>
            <a:ahLst/>
            <a:cxnLst/>
            <a:rect l="l" t="t" r="r" b="b"/>
            <a:pathLst>
              <a:path w="3609340" h="170815">
                <a:moveTo>
                  <a:pt x="3523846" y="170695"/>
                </a:moveTo>
                <a:lnTo>
                  <a:pt x="85334" y="170695"/>
                </a:lnTo>
                <a:lnTo>
                  <a:pt x="52115" y="163988"/>
                </a:lnTo>
                <a:lnTo>
                  <a:pt x="24990" y="145697"/>
                </a:lnTo>
                <a:lnTo>
                  <a:pt x="6704" y="118568"/>
                </a:lnTo>
                <a:lnTo>
                  <a:pt x="0" y="85347"/>
                </a:lnTo>
                <a:lnTo>
                  <a:pt x="6704" y="52127"/>
                </a:lnTo>
                <a:lnTo>
                  <a:pt x="24990" y="24998"/>
                </a:lnTo>
                <a:lnTo>
                  <a:pt x="52115" y="6707"/>
                </a:lnTo>
                <a:lnTo>
                  <a:pt x="85334" y="0"/>
                </a:lnTo>
                <a:lnTo>
                  <a:pt x="3523846" y="0"/>
                </a:lnTo>
                <a:lnTo>
                  <a:pt x="3557061" y="6707"/>
                </a:lnTo>
                <a:lnTo>
                  <a:pt x="3584186" y="24998"/>
                </a:lnTo>
                <a:lnTo>
                  <a:pt x="3602474" y="52127"/>
                </a:lnTo>
                <a:lnTo>
                  <a:pt x="3609180" y="85347"/>
                </a:lnTo>
                <a:lnTo>
                  <a:pt x="3602474" y="118568"/>
                </a:lnTo>
                <a:lnTo>
                  <a:pt x="3584186" y="145697"/>
                </a:lnTo>
                <a:lnTo>
                  <a:pt x="3557062" y="163988"/>
                </a:lnTo>
                <a:lnTo>
                  <a:pt x="3523846" y="17069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1330661" y="1110560"/>
            <a:ext cx="370840" cy="109855"/>
          </a:xfrm>
          <a:custGeom>
            <a:avLst/>
            <a:gdLst/>
            <a:ahLst/>
            <a:cxnLst/>
            <a:rect l="l" t="t" r="r" b="b"/>
            <a:pathLst>
              <a:path w="370840" h="109855">
                <a:moveTo>
                  <a:pt x="368431" y="13992"/>
                </a:moveTo>
                <a:lnTo>
                  <a:pt x="243095" y="13992"/>
                </a:lnTo>
                <a:lnTo>
                  <a:pt x="241113" y="12021"/>
                </a:lnTo>
                <a:lnTo>
                  <a:pt x="241113" y="7148"/>
                </a:lnTo>
                <a:lnTo>
                  <a:pt x="243095" y="5177"/>
                </a:lnTo>
                <a:lnTo>
                  <a:pt x="368431" y="5177"/>
                </a:lnTo>
                <a:lnTo>
                  <a:pt x="370410" y="7148"/>
                </a:lnTo>
                <a:lnTo>
                  <a:pt x="370410" y="12021"/>
                </a:lnTo>
                <a:lnTo>
                  <a:pt x="368431" y="13992"/>
                </a:lnTo>
                <a:close/>
              </a:path>
              <a:path w="370840" h="109855">
                <a:moveTo>
                  <a:pt x="368431" y="59176"/>
                </a:moveTo>
                <a:lnTo>
                  <a:pt x="243094" y="59176"/>
                </a:lnTo>
                <a:lnTo>
                  <a:pt x="241113" y="57205"/>
                </a:lnTo>
                <a:lnTo>
                  <a:pt x="241113" y="52332"/>
                </a:lnTo>
                <a:lnTo>
                  <a:pt x="243095" y="50361"/>
                </a:lnTo>
                <a:lnTo>
                  <a:pt x="368432" y="50361"/>
                </a:lnTo>
                <a:lnTo>
                  <a:pt x="370410" y="52332"/>
                </a:lnTo>
                <a:lnTo>
                  <a:pt x="370410" y="57205"/>
                </a:lnTo>
                <a:lnTo>
                  <a:pt x="368431" y="59176"/>
                </a:lnTo>
                <a:close/>
              </a:path>
              <a:path w="370840" h="109855">
                <a:moveTo>
                  <a:pt x="368431" y="104361"/>
                </a:moveTo>
                <a:lnTo>
                  <a:pt x="243094" y="104361"/>
                </a:lnTo>
                <a:lnTo>
                  <a:pt x="241113" y="102390"/>
                </a:lnTo>
                <a:lnTo>
                  <a:pt x="241113" y="97517"/>
                </a:lnTo>
                <a:lnTo>
                  <a:pt x="243095" y="95546"/>
                </a:lnTo>
                <a:lnTo>
                  <a:pt x="368432" y="95546"/>
                </a:lnTo>
                <a:lnTo>
                  <a:pt x="370410" y="97517"/>
                </a:lnTo>
                <a:lnTo>
                  <a:pt x="370410" y="102390"/>
                </a:lnTo>
                <a:lnTo>
                  <a:pt x="368431" y="104361"/>
                </a:lnTo>
                <a:close/>
              </a:path>
              <a:path w="370840" h="109855">
                <a:moveTo>
                  <a:pt x="22037" y="93962"/>
                </a:moveTo>
                <a:lnTo>
                  <a:pt x="9136" y="93962"/>
                </a:lnTo>
                <a:lnTo>
                  <a:pt x="93958" y="9128"/>
                </a:lnTo>
                <a:lnTo>
                  <a:pt x="61384" y="9128"/>
                </a:lnTo>
                <a:lnTo>
                  <a:pt x="59344" y="7084"/>
                </a:lnTo>
                <a:lnTo>
                  <a:pt x="59344" y="2044"/>
                </a:lnTo>
                <a:lnTo>
                  <a:pt x="61384" y="0"/>
                </a:lnTo>
                <a:lnTo>
                  <a:pt x="104987" y="0"/>
                </a:lnTo>
                <a:lnTo>
                  <a:pt x="109555" y="3599"/>
                </a:lnTo>
                <a:lnTo>
                  <a:pt x="109531" y="15575"/>
                </a:lnTo>
                <a:lnTo>
                  <a:pt x="100414" y="15575"/>
                </a:lnTo>
                <a:lnTo>
                  <a:pt x="22037" y="93962"/>
                </a:lnTo>
                <a:close/>
              </a:path>
              <a:path w="370840" h="109855">
                <a:moveTo>
                  <a:pt x="107491" y="50205"/>
                </a:moveTo>
                <a:lnTo>
                  <a:pt x="102454" y="50205"/>
                </a:lnTo>
                <a:lnTo>
                  <a:pt x="100414" y="48160"/>
                </a:lnTo>
                <a:lnTo>
                  <a:pt x="100414" y="15575"/>
                </a:lnTo>
                <a:lnTo>
                  <a:pt x="109531" y="15575"/>
                </a:lnTo>
                <a:lnTo>
                  <a:pt x="109531" y="48160"/>
                </a:lnTo>
                <a:lnTo>
                  <a:pt x="107491" y="50205"/>
                </a:lnTo>
                <a:close/>
              </a:path>
              <a:path w="370840" h="109855">
                <a:moveTo>
                  <a:pt x="48165" y="109537"/>
                </a:moveTo>
                <a:lnTo>
                  <a:pt x="4426" y="109537"/>
                </a:lnTo>
                <a:lnTo>
                  <a:pt x="4127" y="109515"/>
                </a:lnTo>
                <a:lnTo>
                  <a:pt x="0" y="105798"/>
                </a:lnTo>
                <a:lnTo>
                  <a:pt x="19" y="61377"/>
                </a:lnTo>
                <a:lnTo>
                  <a:pt x="2057" y="59333"/>
                </a:lnTo>
                <a:lnTo>
                  <a:pt x="7096" y="59333"/>
                </a:lnTo>
                <a:lnTo>
                  <a:pt x="9136" y="61377"/>
                </a:lnTo>
                <a:lnTo>
                  <a:pt x="9136" y="93962"/>
                </a:lnTo>
                <a:lnTo>
                  <a:pt x="22037" y="93962"/>
                </a:lnTo>
                <a:lnTo>
                  <a:pt x="15592" y="100409"/>
                </a:lnTo>
                <a:lnTo>
                  <a:pt x="48165" y="100409"/>
                </a:lnTo>
                <a:lnTo>
                  <a:pt x="50205" y="102453"/>
                </a:lnTo>
                <a:lnTo>
                  <a:pt x="50205" y="107493"/>
                </a:lnTo>
                <a:lnTo>
                  <a:pt x="48165" y="109537"/>
                </a:lnTo>
                <a:close/>
              </a:path>
            </a:pathLst>
          </a:custGeom>
          <a:solidFill>
            <a:srgbClr val="000000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360013" y="1120145"/>
            <a:ext cx="90355" cy="9036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6504585" y="1120145"/>
            <a:ext cx="90355" cy="9036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6649147" y="1120145"/>
            <a:ext cx="90355" cy="9036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6974264" y="1105083"/>
            <a:ext cx="758825" cy="120650"/>
          </a:xfrm>
          <a:custGeom>
            <a:avLst/>
            <a:gdLst/>
            <a:ahLst/>
            <a:cxnLst/>
            <a:rect l="l" t="t" r="r" b="b"/>
            <a:pathLst>
              <a:path w="758825" h="120650">
                <a:moveTo>
                  <a:pt x="202572" y="110451"/>
                </a:moveTo>
                <a:lnTo>
                  <a:pt x="200004" y="110451"/>
                </a:lnTo>
                <a:lnTo>
                  <a:pt x="198708" y="109960"/>
                </a:lnTo>
                <a:lnTo>
                  <a:pt x="195768" y="107019"/>
                </a:lnTo>
                <a:lnTo>
                  <a:pt x="195768" y="103842"/>
                </a:lnTo>
                <a:lnTo>
                  <a:pt x="239357" y="60246"/>
                </a:lnTo>
                <a:lnTo>
                  <a:pt x="195768" y="16650"/>
                </a:lnTo>
                <a:lnTo>
                  <a:pt x="195768" y="13473"/>
                </a:lnTo>
                <a:lnTo>
                  <a:pt x="199690" y="9551"/>
                </a:lnTo>
                <a:lnTo>
                  <a:pt x="202866" y="9551"/>
                </a:lnTo>
                <a:lnTo>
                  <a:pt x="251966" y="58658"/>
                </a:lnTo>
                <a:lnTo>
                  <a:pt x="251966" y="61835"/>
                </a:lnTo>
                <a:lnTo>
                  <a:pt x="203845" y="109961"/>
                </a:lnTo>
                <a:lnTo>
                  <a:pt x="202572" y="110451"/>
                </a:lnTo>
                <a:close/>
              </a:path>
              <a:path w="758825" h="120650">
                <a:moveTo>
                  <a:pt x="51981" y="110451"/>
                </a:moveTo>
                <a:lnTo>
                  <a:pt x="49413" y="110451"/>
                </a:lnTo>
                <a:lnTo>
                  <a:pt x="48117" y="109960"/>
                </a:lnTo>
                <a:lnTo>
                  <a:pt x="0" y="61835"/>
                </a:lnTo>
                <a:lnTo>
                  <a:pt x="0" y="58658"/>
                </a:lnTo>
                <a:lnTo>
                  <a:pt x="49099" y="9551"/>
                </a:lnTo>
                <a:lnTo>
                  <a:pt x="52275" y="9551"/>
                </a:lnTo>
                <a:lnTo>
                  <a:pt x="56197" y="13473"/>
                </a:lnTo>
                <a:lnTo>
                  <a:pt x="56197" y="16650"/>
                </a:lnTo>
                <a:lnTo>
                  <a:pt x="12607" y="60246"/>
                </a:lnTo>
                <a:lnTo>
                  <a:pt x="56196" y="103842"/>
                </a:lnTo>
                <a:lnTo>
                  <a:pt x="56196" y="107019"/>
                </a:lnTo>
                <a:lnTo>
                  <a:pt x="53254" y="109961"/>
                </a:lnTo>
                <a:lnTo>
                  <a:pt x="51981" y="110451"/>
                </a:lnTo>
                <a:close/>
              </a:path>
              <a:path w="758825" h="120650">
                <a:moveTo>
                  <a:pt x="423029" y="120491"/>
                </a:moveTo>
                <a:lnTo>
                  <a:pt x="399604" y="115749"/>
                </a:lnTo>
                <a:lnTo>
                  <a:pt x="380455" y="102826"/>
                </a:lnTo>
                <a:lnTo>
                  <a:pt x="367534" y="83674"/>
                </a:lnTo>
                <a:lnTo>
                  <a:pt x="362793" y="60244"/>
                </a:lnTo>
                <a:lnTo>
                  <a:pt x="367534" y="36816"/>
                </a:lnTo>
                <a:lnTo>
                  <a:pt x="380455" y="17664"/>
                </a:lnTo>
                <a:lnTo>
                  <a:pt x="399604" y="4741"/>
                </a:lnTo>
                <a:lnTo>
                  <a:pt x="423029" y="0"/>
                </a:lnTo>
                <a:lnTo>
                  <a:pt x="446455" y="4741"/>
                </a:lnTo>
                <a:lnTo>
                  <a:pt x="454306" y="10040"/>
                </a:lnTo>
                <a:lnTo>
                  <a:pt x="423029" y="10040"/>
                </a:lnTo>
                <a:lnTo>
                  <a:pt x="403513" y="13992"/>
                </a:lnTo>
                <a:lnTo>
                  <a:pt x="387555" y="24762"/>
                </a:lnTo>
                <a:lnTo>
                  <a:pt x="376784" y="40722"/>
                </a:lnTo>
                <a:lnTo>
                  <a:pt x="372832" y="60245"/>
                </a:lnTo>
                <a:lnTo>
                  <a:pt x="376784" y="79767"/>
                </a:lnTo>
                <a:lnTo>
                  <a:pt x="387582" y="95746"/>
                </a:lnTo>
                <a:lnTo>
                  <a:pt x="403513" y="106498"/>
                </a:lnTo>
                <a:lnTo>
                  <a:pt x="423029" y="110449"/>
                </a:lnTo>
                <a:lnTo>
                  <a:pt x="456344" y="110449"/>
                </a:lnTo>
                <a:lnTo>
                  <a:pt x="446096" y="115935"/>
                </a:lnTo>
                <a:lnTo>
                  <a:pt x="434876" y="119334"/>
                </a:lnTo>
                <a:lnTo>
                  <a:pt x="423029" y="120491"/>
                </a:lnTo>
                <a:close/>
              </a:path>
              <a:path w="758825" h="120650">
                <a:moveTo>
                  <a:pt x="483062" y="65193"/>
                </a:moveTo>
                <a:lnTo>
                  <a:pt x="472978" y="65193"/>
                </a:lnTo>
                <a:lnTo>
                  <a:pt x="473138" y="63554"/>
                </a:lnTo>
                <a:lnTo>
                  <a:pt x="473226" y="60244"/>
                </a:lnTo>
                <a:lnTo>
                  <a:pt x="469276" y="40722"/>
                </a:lnTo>
                <a:lnTo>
                  <a:pt x="458510" y="24762"/>
                </a:lnTo>
                <a:lnTo>
                  <a:pt x="442552" y="13992"/>
                </a:lnTo>
                <a:lnTo>
                  <a:pt x="423029" y="10040"/>
                </a:lnTo>
                <a:lnTo>
                  <a:pt x="454306" y="10040"/>
                </a:lnTo>
                <a:lnTo>
                  <a:pt x="465604" y="17664"/>
                </a:lnTo>
                <a:lnTo>
                  <a:pt x="478525" y="36816"/>
                </a:lnTo>
                <a:lnTo>
                  <a:pt x="483266" y="60244"/>
                </a:lnTo>
                <a:lnTo>
                  <a:pt x="483167" y="64076"/>
                </a:lnTo>
                <a:lnTo>
                  <a:pt x="483062" y="65193"/>
                </a:lnTo>
                <a:close/>
              </a:path>
              <a:path w="758825" h="120650">
                <a:moveTo>
                  <a:pt x="479706" y="84655"/>
                </a:moveTo>
                <a:lnTo>
                  <a:pt x="476677" y="84645"/>
                </a:lnTo>
                <a:lnTo>
                  <a:pt x="475255" y="83964"/>
                </a:lnTo>
                <a:lnTo>
                  <a:pt x="472248" y="80250"/>
                </a:lnTo>
                <a:lnTo>
                  <a:pt x="471973" y="79980"/>
                </a:lnTo>
                <a:lnTo>
                  <a:pt x="471730" y="79681"/>
                </a:lnTo>
                <a:lnTo>
                  <a:pt x="471525" y="79357"/>
                </a:lnTo>
                <a:lnTo>
                  <a:pt x="455283" y="59284"/>
                </a:lnTo>
                <a:lnTo>
                  <a:pt x="455616" y="56121"/>
                </a:lnTo>
                <a:lnTo>
                  <a:pt x="459923" y="52635"/>
                </a:lnTo>
                <a:lnTo>
                  <a:pt x="463088" y="52968"/>
                </a:lnTo>
                <a:lnTo>
                  <a:pt x="472978" y="65193"/>
                </a:lnTo>
                <a:lnTo>
                  <a:pt x="483062" y="65193"/>
                </a:lnTo>
                <a:lnTo>
                  <a:pt x="482989" y="65975"/>
                </a:lnTo>
                <a:lnTo>
                  <a:pt x="496019" y="65975"/>
                </a:lnTo>
                <a:lnTo>
                  <a:pt x="481127" y="83988"/>
                </a:lnTo>
                <a:lnTo>
                  <a:pt x="479706" y="84655"/>
                </a:lnTo>
                <a:close/>
              </a:path>
              <a:path w="758825" h="120650">
                <a:moveTo>
                  <a:pt x="496019" y="65975"/>
                </a:moveTo>
                <a:lnTo>
                  <a:pt x="482989" y="65975"/>
                </a:lnTo>
                <a:lnTo>
                  <a:pt x="493580" y="53151"/>
                </a:lnTo>
                <a:lnTo>
                  <a:pt x="496737" y="52832"/>
                </a:lnTo>
                <a:lnTo>
                  <a:pt x="501031" y="56377"/>
                </a:lnTo>
                <a:lnTo>
                  <a:pt x="501335" y="59544"/>
                </a:lnTo>
                <a:lnTo>
                  <a:pt x="496019" y="65975"/>
                </a:lnTo>
                <a:close/>
              </a:path>
              <a:path w="758825" h="120650">
                <a:moveTo>
                  <a:pt x="456344" y="110449"/>
                </a:moveTo>
                <a:lnTo>
                  <a:pt x="423029" y="110449"/>
                </a:lnTo>
                <a:lnTo>
                  <a:pt x="432901" y="109485"/>
                </a:lnTo>
                <a:lnTo>
                  <a:pt x="442253" y="106653"/>
                </a:lnTo>
                <a:lnTo>
                  <a:pt x="450865" y="102044"/>
                </a:lnTo>
                <a:lnTo>
                  <a:pt x="458539" y="95727"/>
                </a:lnTo>
                <a:lnTo>
                  <a:pt x="460481" y="93785"/>
                </a:lnTo>
                <a:lnTo>
                  <a:pt x="463657" y="93785"/>
                </a:lnTo>
                <a:lnTo>
                  <a:pt x="467579" y="97707"/>
                </a:lnTo>
                <a:lnTo>
                  <a:pt x="467579" y="100884"/>
                </a:lnTo>
                <a:lnTo>
                  <a:pt x="465619" y="102845"/>
                </a:lnTo>
                <a:lnTo>
                  <a:pt x="456430" y="110403"/>
                </a:lnTo>
                <a:close/>
              </a:path>
              <a:path w="758825" h="120650">
                <a:moveTo>
                  <a:pt x="698850" y="92246"/>
                </a:moveTo>
                <a:lnTo>
                  <a:pt x="660764" y="66624"/>
                </a:lnTo>
                <a:lnTo>
                  <a:pt x="657758" y="51143"/>
                </a:lnTo>
                <a:lnTo>
                  <a:pt x="660764" y="35663"/>
                </a:lnTo>
                <a:lnTo>
                  <a:pt x="669781" y="22067"/>
                </a:lnTo>
                <a:lnTo>
                  <a:pt x="683379" y="13048"/>
                </a:lnTo>
                <a:lnTo>
                  <a:pt x="698858" y="10043"/>
                </a:lnTo>
                <a:lnTo>
                  <a:pt x="714332" y="13051"/>
                </a:lnTo>
                <a:lnTo>
                  <a:pt x="724921" y="20077"/>
                </a:lnTo>
                <a:lnTo>
                  <a:pt x="690900" y="20077"/>
                </a:lnTo>
                <a:lnTo>
                  <a:pt x="682938" y="23107"/>
                </a:lnTo>
                <a:lnTo>
                  <a:pt x="676879" y="29167"/>
                </a:lnTo>
                <a:lnTo>
                  <a:pt x="670062" y="39444"/>
                </a:lnTo>
                <a:lnTo>
                  <a:pt x="667791" y="51145"/>
                </a:lnTo>
                <a:lnTo>
                  <a:pt x="670064" y="62846"/>
                </a:lnTo>
                <a:lnTo>
                  <a:pt x="676879" y="73120"/>
                </a:lnTo>
                <a:lnTo>
                  <a:pt x="687164" y="79936"/>
                </a:lnTo>
                <a:lnTo>
                  <a:pt x="698847" y="82207"/>
                </a:lnTo>
                <a:lnTo>
                  <a:pt x="737008" y="82207"/>
                </a:lnTo>
                <a:lnTo>
                  <a:pt x="738346" y="83544"/>
                </a:lnTo>
                <a:lnTo>
                  <a:pt x="724147" y="83544"/>
                </a:lnTo>
                <a:lnTo>
                  <a:pt x="718330" y="87348"/>
                </a:lnTo>
                <a:lnTo>
                  <a:pt x="712079" y="90067"/>
                </a:lnTo>
                <a:lnTo>
                  <a:pt x="705537" y="91701"/>
                </a:lnTo>
                <a:lnTo>
                  <a:pt x="698850" y="92246"/>
                </a:lnTo>
                <a:close/>
              </a:path>
              <a:path w="758825" h="120650">
                <a:moveTo>
                  <a:pt x="737008" y="82207"/>
                </a:moveTo>
                <a:lnTo>
                  <a:pt x="698847" y="82207"/>
                </a:lnTo>
                <a:lnTo>
                  <a:pt x="710550" y="79934"/>
                </a:lnTo>
                <a:lnTo>
                  <a:pt x="720821" y="73120"/>
                </a:lnTo>
                <a:lnTo>
                  <a:pt x="727639" y="62844"/>
                </a:lnTo>
                <a:lnTo>
                  <a:pt x="729910" y="51143"/>
                </a:lnTo>
                <a:lnTo>
                  <a:pt x="727638" y="39443"/>
                </a:lnTo>
                <a:lnTo>
                  <a:pt x="720821" y="29167"/>
                </a:lnTo>
                <a:lnTo>
                  <a:pt x="714763" y="23107"/>
                </a:lnTo>
                <a:lnTo>
                  <a:pt x="706811" y="20077"/>
                </a:lnTo>
                <a:lnTo>
                  <a:pt x="724921" y="20077"/>
                </a:lnTo>
                <a:lnTo>
                  <a:pt x="727920" y="22067"/>
                </a:lnTo>
                <a:lnTo>
                  <a:pt x="736472" y="34556"/>
                </a:lnTo>
                <a:lnTo>
                  <a:pt x="739876" y="48776"/>
                </a:lnTo>
                <a:lnTo>
                  <a:pt x="738133" y="63237"/>
                </a:lnTo>
                <a:lnTo>
                  <a:pt x="731247" y="76447"/>
                </a:lnTo>
                <a:lnTo>
                  <a:pt x="737008" y="82207"/>
                </a:lnTo>
                <a:close/>
              </a:path>
              <a:path w="758825" h="120650">
                <a:moveTo>
                  <a:pt x="754411" y="110450"/>
                </a:moveTo>
                <a:lnTo>
                  <a:pt x="751841" y="110450"/>
                </a:lnTo>
                <a:lnTo>
                  <a:pt x="750566" y="109959"/>
                </a:lnTo>
                <a:lnTo>
                  <a:pt x="724147" y="83544"/>
                </a:lnTo>
                <a:lnTo>
                  <a:pt x="738346" y="83544"/>
                </a:lnTo>
                <a:lnTo>
                  <a:pt x="758646" y="103842"/>
                </a:lnTo>
                <a:lnTo>
                  <a:pt x="758646" y="107019"/>
                </a:lnTo>
                <a:lnTo>
                  <a:pt x="755703" y="109960"/>
                </a:lnTo>
                <a:lnTo>
                  <a:pt x="754411" y="110450"/>
                </a:lnTo>
                <a:close/>
              </a:path>
            </a:pathLst>
          </a:custGeom>
          <a:solidFill>
            <a:srgbClr val="000000">
              <a:alpha val="2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2210701" y="1295862"/>
            <a:ext cx="5622131" cy="331350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2210701" y="994633"/>
            <a:ext cx="5622290" cy="341630"/>
          </a:xfrm>
          <a:custGeom>
            <a:avLst/>
            <a:gdLst/>
            <a:ahLst/>
            <a:cxnLst/>
            <a:rect l="l" t="t" r="r" b="b"/>
            <a:pathLst>
              <a:path w="5622290" h="341630">
                <a:moveTo>
                  <a:pt x="5622105" y="341392"/>
                </a:moveTo>
                <a:lnTo>
                  <a:pt x="0" y="341392"/>
                </a:lnTo>
                <a:lnTo>
                  <a:pt x="0" y="100409"/>
                </a:lnTo>
                <a:lnTo>
                  <a:pt x="7888" y="61325"/>
                </a:lnTo>
                <a:lnTo>
                  <a:pt x="29402" y="29408"/>
                </a:lnTo>
                <a:lnTo>
                  <a:pt x="61313" y="7890"/>
                </a:lnTo>
                <a:lnTo>
                  <a:pt x="100394" y="0"/>
                </a:lnTo>
                <a:lnTo>
                  <a:pt x="5521711" y="0"/>
                </a:lnTo>
                <a:lnTo>
                  <a:pt x="5560787" y="7890"/>
                </a:lnTo>
                <a:lnTo>
                  <a:pt x="5592699" y="29408"/>
                </a:lnTo>
                <a:lnTo>
                  <a:pt x="5614215" y="61325"/>
                </a:lnTo>
                <a:lnTo>
                  <a:pt x="5622105" y="100409"/>
                </a:lnTo>
                <a:lnTo>
                  <a:pt x="5622105" y="341392"/>
                </a:lnTo>
                <a:close/>
              </a:path>
            </a:pathLst>
          </a:custGeom>
          <a:solidFill>
            <a:srgbClr val="E3E9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3566874" y="1079981"/>
            <a:ext cx="3609340" cy="170815"/>
          </a:xfrm>
          <a:custGeom>
            <a:avLst/>
            <a:gdLst/>
            <a:ahLst/>
            <a:cxnLst/>
            <a:rect l="l" t="t" r="r" b="b"/>
            <a:pathLst>
              <a:path w="3609340" h="170815">
                <a:moveTo>
                  <a:pt x="3523846" y="170695"/>
                </a:moveTo>
                <a:lnTo>
                  <a:pt x="85334" y="170695"/>
                </a:lnTo>
                <a:lnTo>
                  <a:pt x="52115" y="163988"/>
                </a:lnTo>
                <a:lnTo>
                  <a:pt x="24990" y="145697"/>
                </a:lnTo>
                <a:lnTo>
                  <a:pt x="6704" y="118568"/>
                </a:lnTo>
                <a:lnTo>
                  <a:pt x="0" y="85347"/>
                </a:lnTo>
                <a:lnTo>
                  <a:pt x="6704" y="52127"/>
                </a:lnTo>
                <a:lnTo>
                  <a:pt x="24990" y="24998"/>
                </a:lnTo>
                <a:lnTo>
                  <a:pt x="52115" y="6707"/>
                </a:lnTo>
                <a:lnTo>
                  <a:pt x="85334" y="0"/>
                </a:lnTo>
                <a:lnTo>
                  <a:pt x="3523846" y="0"/>
                </a:lnTo>
                <a:lnTo>
                  <a:pt x="3557061" y="6707"/>
                </a:lnTo>
                <a:lnTo>
                  <a:pt x="3584186" y="24998"/>
                </a:lnTo>
                <a:lnTo>
                  <a:pt x="3602474" y="52127"/>
                </a:lnTo>
                <a:lnTo>
                  <a:pt x="3609180" y="85347"/>
                </a:lnTo>
                <a:lnTo>
                  <a:pt x="3602474" y="118568"/>
                </a:lnTo>
                <a:lnTo>
                  <a:pt x="3584186" y="145697"/>
                </a:lnTo>
                <a:lnTo>
                  <a:pt x="3557062" y="163988"/>
                </a:lnTo>
                <a:lnTo>
                  <a:pt x="3523846" y="17069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7316215" y="1110560"/>
            <a:ext cx="370840" cy="109855"/>
          </a:xfrm>
          <a:custGeom>
            <a:avLst/>
            <a:gdLst/>
            <a:ahLst/>
            <a:cxnLst/>
            <a:rect l="l" t="t" r="r" b="b"/>
            <a:pathLst>
              <a:path w="370840" h="109855">
                <a:moveTo>
                  <a:pt x="368431" y="13992"/>
                </a:moveTo>
                <a:lnTo>
                  <a:pt x="243095" y="13992"/>
                </a:lnTo>
                <a:lnTo>
                  <a:pt x="241113" y="12021"/>
                </a:lnTo>
                <a:lnTo>
                  <a:pt x="241113" y="7148"/>
                </a:lnTo>
                <a:lnTo>
                  <a:pt x="243095" y="5177"/>
                </a:lnTo>
                <a:lnTo>
                  <a:pt x="368431" y="5177"/>
                </a:lnTo>
                <a:lnTo>
                  <a:pt x="370410" y="7148"/>
                </a:lnTo>
                <a:lnTo>
                  <a:pt x="370410" y="12021"/>
                </a:lnTo>
                <a:lnTo>
                  <a:pt x="368431" y="13992"/>
                </a:lnTo>
                <a:close/>
              </a:path>
              <a:path w="370840" h="109855">
                <a:moveTo>
                  <a:pt x="368431" y="59176"/>
                </a:moveTo>
                <a:lnTo>
                  <a:pt x="243094" y="59176"/>
                </a:lnTo>
                <a:lnTo>
                  <a:pt x="241113" y="57205"/>
                </a:lnTo>
                <a:lnTo>
                  <a:pt x="241113" y="52332"/>
                </a:lnTo>
                <a:lnTo>
                  <a:pt x="243095" y="50361"/>
                </a:lnTo>
                <a:lnTo>
                  <a:pt x="368432" y="50361"/>
                </a:lnTo>
                <a:lnTo>
                  <a:pt x="370410" y="52332"/>
                </a:lnTo>
                <a:lnTo>
                  <a:pt x="370410" y="57205"/>
                </a:lnTo>
                <a:lnTo>
                  <a:pt x="368431" y="59176"/>
                </a:lnTo>
                <a:close/>
              </a:path>
              <a:path w="370840" h="109855">
                <a:moveTo>
                  <a:pt x="368431" y="104361"/>
                </a:moveTo>
                <a:lnTo>
                  <a:pt x="243094" y="104361"/>
                </a:lnTo>
                <a:lnTo>
                  <a:pt x="241113" y="102390"/>
                </a:lnTo>
                <a:lnTo>
                  <a:pt x="241113" y="97517"/>
                </a:lnTo>
                <a:lnTo>
                  <a:pt x="243095" y="95546"/>
                </a:lnTo>
                <a:lnTo>
                  <a:pt x="368432" y="95546"/>
                </a:lnTo>
                <a:lnTo>
                  <a:pt x="370410" y="97517"/>
                </a:lnTo>
                <a:lnTo>
                  <a:pt x="370410" y="102390"/>
                </a:lnTo>
                <a:lnTo>
                  <a:pt x="368431" y="104361"/>
                </a:lnTo>
                <a:close/>
              </a:path>
              <a:path w="370840" h="109855">
                <a:moveTo>
                  <a:pt x="22037" y="93962"/>
                </a:moveTo>
                <a:lnTo>
                  <a:pt x="9136" y="93962"/>
                </a:lnTo>
                <a:lnTo>
                  <a:pt x="93958" y="9128"/>
                </a:lnTo>
                <a:lnTo>
                  <a:pt x="61384" y="9128"/>
                </a:lnTo>
                <a:lnTo>
                  <a:pt x="59344" y="7084"/>
                </a:lnTo>
                <a:lnTo>
                  <a:pt x="59344" y="2044"/>
                </a:lnTo>
                <a:lnTo>
                  <a:pt x="61384" y="0"/>
                </a:lnTo>
                <a:lnTo>
                  <a:pt x="104987" y="0"/>
                </a:lnTo>
                <a:lnTo>
                  <a:pt x="109555" y="3599"/>
                </a:lnTo>
                <a:lnTo>
                  <a:pt x="109531" y="15575"/>
                </a:lnTo>
                <a:lnTo>
                  <a:pt x="100414" y="15575"/>
                </a:lnTo>
                <a:lnTo>
                  <a:pt x="22037" y="93962"/>
                </a:lnTo>
                <a:close/>
              </a:path>
              <a:path w="370840" h="109855">
                <a:moveTo>
                  <a:pt x="107491" y="50205"/>
                </a:moveTo>
                <a:lnTo>
                  <a:pt x="102454" y="50205"/>
                </a:lnTo>
                <a:lnTo>
                  <a:pt x="100414" y="48160"/>
                </a:lnTo>
                <a:lnTo>
                  <a:pt x="100414" y="15575"/>
                </a:lnTo>
                <a:lnTo>
                  <a:pt x="109531" y="15575"/>
                </a:lnTo>
                <a:lnTo>
                  <a:pt x="109531" y="48160"/>
                </a:lnTo>
                <a:lnTo>
                  <a:pt x="107491" y="50205"/>
                </a:lnTo>
                <a:close/>
              </a:path>
              <a:path w="370840" h="109855">
                <a:moveTo>
                  <a:pt x="48165" y="109537"/>
                </a:moveTo>
                <a:lnTo>
                  <a:pt x="4426" y="109537"/>
                </a:lnTo>
                <a:lnTo>
                  <a:pt x="4127" y="109515"/>
                </a:lnTo>
                <a:lnTo>
                  <a:pt x="0" y="105798"/>
                </a:lnTo>
                <a:lnTo>
                  <a:pt x="19" y="61377"/>
                </a:lnTo>
                <a:lnTo>
                  <a:pt x="2057" y="59333"/>
                </a:lnTo>
                <a:lnTo>
                  <a:pt x="7096" y="59333"/>
                </a:lnTo>
                <a:lnTo>
                  <a:pt x="9136" y="61377"/>
                </a:lnTo>
                <a:lnTo>
                  <a:pt x="9136" y="93962"/>
                </a:lnTo>
                <a:lnTo>
                  <a:pt x="22037" y="93962"/>
                </a:lnTo>
                <a:lnTo>
                  <a:pt x="15592" y="100409"/>
                </a:lnTo>
                <a:lnTo>
                  <a:pt x="48165" y="100409"/>
                </a:lnTo>
                <a:lnTo>
                  <a:pt x="50205" y="102453"/>
                </a:lnTo>
                <a:lnTo>
                  <a:pt x="50205" y="107493"/>
                </a:lnTo>
                <a:lnTo>
                  <a:pt x="48165" y="109537"/>
                </a:lnTo>
                <a:close/>
              </a:path>
            </a:pathLst>
          </a:custGeom>
          <a:solidFill>
            <a:srgbClr val="000000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2345568" y="1120145"/>
            <a:ext cx="90355" cy="9036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2490139" y="1120145"/>
            <a:ext cx="90355" cy="9036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2634702" y="1120145"/>
            <a:ext cx="90355" cy="9036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2959820" y="1105083"/>
            <a:ext cx="758825" cy="120650"/>
          </a:xfrm>
          <a:custGeom>
            <a:avLst/>
            <a:gdLst/>
            <a:ahLst/>
            <a:cxnLst/>
            <a:rect l="l" t="t" r="r" b="b"/>
            <a:pathLst>
              <a:path w="758825" h="120650">
                <a:moveTo>
                  <a:pt x="202572" y="110451"/>
                </a:moveTo>
                <a:lnTo>
                  <a:pt x="200004" y="110451"/>
                </a:lnTo>
                <a:lnTo>
                  <a:pt x="198708" y="109960"/>
                </a:lnTo>
                <a:lnTo>
                  <a:pt x="195768" y="107019"/>
                </a:lnTo>
                <a:lnTo>
                  <a:pt x="195768" y="103842"/>
                </a:lnTo>
                <a:lnTo>
                  <a:pt x="239357" y="60246"/>
                </a:lnTo>
                <a:lnTo>
                  <a:pt x="195768" y="16650"/>
                </a:lnTo>
                <a:lnTo>
                  <a:pt x="195768" y="13473"/>
                </a:lnTo>
                <a:lnTo>
                  <a:pt x="199690" y="9551"/>
                </a:lnTo>
                <a:lnTo>
                  <a:pt x="202866" y="9551"/>
                </a:lnTo>
                <a:lnTo>
                  <a:pt x="251966" y="58658"/>
                </a:lnTo>
                <a:lnTo>
                  <a:pt x="251966" y="61835"/>
                </a:lnTo>
                <a:lnTo>
                  <a:pt x="203845" y="109961"/>
                </a:lnTo>
                <a:lnTo>
                  <a:pt x="202572" y="110451"/>
                </a:lnTo>
                <a:close/>
              </a:path>
              <a:path w="758825" h="120650">
                <a:moveTo>
                  <a:pt x="51981" y="110451"/>
                </a:moveTo>
                <a:lnTo>
                  <a:pt x="49413" y="110451"/>
                </a:lnTo>
                <a:lnTo>
                  <a:pt x="48117" y="109960"/>
                </a:lnTo>
                <a:lnTo>
                  <a:pt x="0" y="61835"/>
                </a:lnTo>
                <a:lnTo>
                  <a:pt x="0" y="58658"/>
                </a:lnTo>
                <a:lnTo>
                  <a:pt x="49099" y="9551"/>
                </a:lnTo>
                <a:lnTo>
                  <a:pt x="52275" y="9551"/>
                </a:lnTo>
                <a:lnTo>
                  <a:pt x="56197" y="13473"/>
                </a:lnTo>
                <a:lnTo>
                  <a:pt x="56197" y="16650"/>
                </a:lnTo>
                <a:lnTo>
                  <a:pt x="12607" y="60246"/>
                </a:lnTo>
                <a:lnTo>
                  <a:pt x="56196" y="103842"/>
                </a:lnTo>
                <a:lnTo>
                  <a:pt x="56196" y="107019"/>
                </a:lnTo>
                <a:lnTo>
                  <a:pt x="53254" y="109961"/>
                </a:lnTo>
                <a:lnTo>
                  <a:pt x="51981" y="110451"/>
                </a:lnTo>
                <a:close/>
              </a:path>
              <a:path w="758825" h="120650">
                <a:moveTo>
                  <a:pt x="423029" y="120491"/>
                </a:moveTo>
                <a:lnTo>
                  <a:pt x="399604" y="115749"/>
                </a:lnTo>
                <a:lnTo>
                  <a:pt x="380455" y="102826"/>
                </a:lnTo>
                <a:lnTo>
                  <a:pt x="367534" y="83674"/>
                </a:lnTo>
                <a:lnTo>
                  <a:pt x="362793" y="60244"/>
                </a:lnTo>
                <a:lnTo>
                  <a:pt x="367534" y="36816"/>
                </a:lnTo>
                <a:lnTo>
                  <a:pt x="380455" y="17664"/>
                </a:lnTo>
                <a:lnTo>
                  <a:pt x="399604" y="4741"/>
                </a:lnTo>
                <a:lnTo>
                  <a:pt x="423029" y="0"/>
                </a:lnTo>
                <a:lnTo>
                  <a:pt x="446455" y="4741"/>
                </a:lnTo>
                <a:lnTo>
                  <a:pt x="454306" y="10040"/>
                </a:lnTo>
                <a:lnTo>
                  <a:pt x="423029" y="10040"/>
                </a:lnTo>
                <a:lnTo>
                  <a:pt x="403513" y="13992"/>
                </a:lnTo>
                <a:lnTo>
                  <a:pt x="387555" y="24762"/>
                </a:lnTo>
                <a:lnTo>
                  <a:pt x="376784" y="40722"/>
                </a:lnTo>
                <a:lnTo>
                  <a:pt x="372832" y="60245"/>
                </a:lnTo>
                <a:lnTo>
                  <a:pt x="376784" y="79767"/>
                </a:lnTo>
                <a:lnTo>
                  <a:pt x="387582" y="95746"/>
                </a:lnTo>
                <a:lnTo>
                  <a:pt x="403513" y="106498"/>
                </a:lnTo>
                <a:lnTo>
                  <a:pt x="423029" y="110449"/>
                </a:lnTo>
                <a:lnTo>
                  <a:pt x="456344" y="110449"/>
                </a:lnTo>
                <a:lnTo>
                  <a:pt x="446096" y="115935"/>
                </a:lnTo>
                <a:lnTo>
                  <a:pt x="434876" y="119334"/>
                </a:lnTo>
                <a:lnTo>
                  <a:pt x="423029" y="120491"/>
                </a:lnTo>
                <a:close/>
              </a:path>
              <a:path w="758825" h="120650">
                <a:moveTo>
                  <a:pt x="483062" y="65193"/>
                </a:moveTo>
                <a:lnTo>
                  <a:pt x="472978" y="65193"/>
                </a:lnTo>
                <a:lnTo>
                  <a:pt x="473138" y="63554"/>
                </a:lnTo>
                <a:lnTo>
                  <a:pt x="473226" y="60244"/>
                </a:lnTo>
                <a:lnTo>
                  <a:pt x="469276" y="40722"/>
                </a:lnTo>
                <a:lnTo>
                  <a:pt x="458510" y="24762"/>
                </a:lnTo>
                <a:lnTo>
                  <a:pt x="442552" y="13992"/>
                </a:lnTo>
                <a:lnTo>
                  <a:pt x="423029" y="10040"/>
                </a:lnTo>
                <a:lnTo>
                  <a:pt x="454306" y="10040"/>
                </a:lnTo>
                <a:lnTo>
                  <a:pt x="465604" y="17664"/>
                </a:lnTo>
                <a:lnTo>
                  <a:pt x="478525" y="36816"/>
                </a:lnTo>
                <a:lnTo>
                  <a:pt x="483266" y="60244"/>
                </a:lnTo>
                <a:lnTo>
                  <a:pt x="483167" y="64076"/>
                </a:lnTo>
                <a:lnTo>
                  <a:pt x="483062" y="65193"/>
                </a:lnTo>
                <a:close/>
              </a:path>
              <a:path w="758825" h="120650">
                <a:moveTo>
                  <a:pt x="479706" y="84655"/>
                </a:moveTo>
                <a:lnTo>
                  <a:pt x="476677" y="84645"/>
                </a:lnTo>
                <a:lnTo>
                  <a:pt x="475255" y="83964"/>
                </a:lnTo>
                <a:lnTo>
                  <a:pt x="472248" y="80250"/>
                </a:lnTo>
                <a:lnTo>
                  <a:pt x="471973" y="79980"/>
                </a:lnTo>
                <a:lnTo>
                  <a:pt x="471730" y="79681"/>
                </a:lnTo>
                <a:lnTo>
                  <a:pt x="471525" y="79357"/>
                </a:lnTo>
                <a:lnTo>
                  <a:pt x="455283" y="59284"/>
                </a:lnTo>
                <a:lnTo>
                  <a:pt x="455616" y="56121"/>
                </a:lnTo>
                <a:lnTo>
                  <a:pt x="459923" y="52635"/>
                </a:lnTo>
                <a:lnTo>
                  <a:pt x="463088" y="52968"/>
                </a:lnTo>
                <a:lnTo>
                  <a:pt x="472978" y="65193"/>
                </a:lnTo>
                <a:lnTo>
                  <a:pt x="483062" y="65193"/>
                </a:lnTo>
                <a:lnTo>
                  <a:pt x="482989" y="65975"/>
                </a:lnTo>
                <a:lnTo>
                  <a:pt x="496019" y="65975"/>
                </a:lnTo>
                <a:lnTo>
                  <a:pt x="481127" y="83988"/>
                </a:lnTo>
                <a:lnTo>
                  <a:pt x="479706" y="84655"/>
                </a:lnTo>
                <a:close/>
              </a:path>
              <a:path w="758825" h="120650">
                <a:moveTo>
                  <a:pt x="496019" y="65975"/>
                </a:moveTo>
                <a:lnTo>
                  <a:pt x="482989" y="65975"/>
                </a:lnTo>
                <a:lnTo>
                  <a:pt x="493580" y="53151"/>
                </a:lnTo>
                <a:lnTo>
                  <a:pt x="496737" y="52832"/>
                </a:lnTo>
                <a:lnTo>
                  <a:pt x="501031" y="56377"/>
                </a:lnTo>
                <a:lnTo>
                  <a:pt x="501335" y="59544"/>
                </a:lnTo>
                <a:lnTo>
                  <a:pt x="496019" y="65975"/>
                </a:lnTo>
                <a:close/>
              </a:path>
              <a:path w="758825" h="120650">
                <a:moveTo>
                  <a:pt x="456344" y="110449"/>
                </a:moveTo>
                <a:lnTo>
                  <a:pt x="423029" y="110449"/>
                </a:lnTo>
                <a:lnTo>
                  <a:pt x="432901" y="109485"/>
                </a:lnTo>
                <a:lnTo>
                  <a:pt x="442253" y="106653"/>
                </a:lnTo>
                <a:lnTo>
                  <a:pt x="450865" y="102044"/>
                </a:lnTo>
                <a:lnTo>
                  <a:pt x="458539" y="95727"/>
                </a:lnTo>
                <a:lnTo>
                  <a:pt x="460481" y="93785"/>
                </a:lnTo>
                <a:lnTo>
                  <a:pt x="463657" y="93785"/>
                </a:lnTo>
                <a:lnTo>
                  <a:pt x="467579" y="97707"/>
                </a:lnTo>
                <a:lnTo>
                  <a:pt x="467579" y="100884"/>
                </a:lnTo>
                <a:lnTo>
                  <a:pt x="465619" y="102845"/>
                </a:lnTo>
                <a:lnTo>
                  <a:pt x="456430" y="110403"/>
                </a:lnTo>
                <a:close/>
              </a:path>
              <a:path w="758825" h="120650">
                <a:moveTo>
                  <a:pt x="698850" y="92246"/>
                </a:moveTo>
                <a:lnTo>
                  <a:pt x="660764" y="66624"/>
                </a:lnTo>
                <a:lnTo>
                  <a:pt x="657758" y="51143"/>
                </a:lnTo>
                <a:lnTo>
                  <a:pt x="660764" y="35663"/>
                </a:lnTo>
                <a:lnTo>
                  <a:pt x="669781" y="22067"/>
                </a:lnTo>
                <a:lnTo>
                  <a:pt x="683379" y="13048"/>
                </a:lnTo>
                <a:lnTo>
                  <a:pt x="698858" y="10043"/>
                </a:lnTo>
                <a:lnTo>
                  <a:pt x="714332" y="13051"/>
                </a:lnTo>
                <a:lnTo>
                  <a:pt x="724921" y="20077"/>
                </a:lnTo>
                <a:lnTo>
                  <a:pt x="690900" y="20077"/>
                </a:lnTo>
                <a:lnTo>
                  <a:pt x="682938" y="23107"/>
                </a:lnTo>
                <a:lnTo>
                  <a:pt x="676879" y="29167"/>
                </a:lnTo>
                <a:lnTo>
                  <a:pt x="670062" y="39444"/>
                </a:lnTo>
                <a:lnTo>
                  <a:pt x="667791" y="51145"/>
                </a:lnTo>
                <a:lnTo>
                  <a:pt x="670064" y="62846"/>
                </a:lnTo>
                <a:lnTo>
                  <a:pt x="676879" y="73120"/>
                </a:lnTo>
                <a:lnTo>
                  <a:pt x="687164" y="79936"/>
                </a:lnTo>
                <a:lnTo>
                  <a:pt x="698847" y="82207"/>
                </a:lnTo>
                <a:lnTo>
                  <a:pt x="737008" y="82207"/>
                </a:lnTo>
                <a:lnTo>
                  <a:pt x="738346" y="83544"/>
                </a:lnTo>
                <a:lnTo>
                  <a:pt x="724147" y="83544"/>
                </a:lnTo>
                <a:lnTo>
                  <a:pt x="718330" y="87348"/>
                </a:lnTo>
                <a:lnTo>
                  <a:pt x="712079" y="90067"/>
                </a:lnTo>
                <a:lnTo>
                  <a:pt x="705537" y="91701"/>
                </a:lnTo>
                <a:lnTo>
                  <a:pt x="698850" y="92246"/>
                </a:lnTo>
                <a:close/>
              </a:path>
              <a:path w="758825" h="120650">
                <a:moveTo>
                  <a:pt x="737008" y="82207"/>
                </a:moveTo>
                <a:lnTo>
                  <a:pt x="698847" y="82207"/>
                </a:lnTo>
                <a:lnTo>
                  <a:pt x="710550" y="79934"/>
                </a:lnTo>
                <a:lnTo>
                  <a:pt x="720821" y="73120"/>
                </a:lnTo>
                <a:lnTo>
                  <a:pt x="727639" y="62844"/>
                </a:lnTo>
                <a:lnTo>
                  <a:pt x="729910" y="51143"/>
                </a:lnTo>
                <a:lnTo>
                  <a:pt x="727638" y="39443"/>
                </a:lnTo>
                <a:lnTo>
                  <a:pt x="720821" y="29167"/>
                </a:lnTo>
                <a:lnTo>
                  <a:pt x="714763" y="23107"/>
                </a:lnTo>
                <a:lnTo>
                  <a:pt x="706811" y="20077"/>
                </a:lnTo>
                <a:lnTo>
                  <a:pt x="724921" y="20077"/>
                </a:lnTo>
                <a:lnTo>
                  <a:pt x="727920" y="22067"/>
                </a:lnTo>
                <a:lnTo>
                  <a:pt x="736472" y="34556"/>
                </a:lnTo>
                <a:lnTo>
                  <a:pt x="739876" y="48776"/>
                </a:lnTo>
                <a:lnTo>
                  <a:pt x="738133" y="63237"/>
                </a:lnTo>
                <a:lnTo>
                  <a:pt x="731247" y="76447"/>
                </a:lnTo>
                <a:lnTo>
                  <a:pt x="737008" y="82207"/>
                </a:lnTo>
                <a:close/>
              </a:path>
              <a:path w="758825" h="120650">
                <a:moveTo>
                  <a:pt x="754411" y="110450"/>
                </a:moveTo>
                <a:lnTo>
                  <a:pt x="751841" y="110450"/>
                </a:lnTo>
                <a:lnTo>
                  <a:pt x="750566" y="109959"/>
                </a:lnTo>
                <a:lnTo>
                  <a:pt x="724147" y="83544"/>
                </a:lnTo>
                <a:lnTo>
                  <a:pt x="738346" y="83544"/>
                </a:lnTo>
                <a:lnTo>
                  <a:pt x="758646" y="103842"/>
                </a:lnTo>
                <a:lnTo>
                  <a:pt x="758646" y="107019"/>
                </a:lnTo>
                <a:lnTo>
                  <a:pt x="755703" y="109960"/>
                </a:lnTo>
                <a:lnTo>
                  <a:pt x="754411" y="110450"/>
                </a:lnTo>
                <a:close/>
              </a:path>
            </a:pathLst>
          </a:custGeom>
          <a:solidFill>
            <a:srgbClr val="000000">
              <a:alpha val="2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6225147" y="6089960"/>
            <a:ext cx="5622131" cy="331350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6225147" y="5788731"/>
            <a:ext cx="5622290" cy="341630"/>
          </a:xfrm>
          <a:custGeom>
            <a:avLst/>
            <a:gdLst/>
            <a:ahLst/>
            <a:cxnLst/>
            <a:rect l="l" t="t" r="r" b="b"/>
            <a:pathLst>
              <a:path w="5622290" h="341629">
                <a:moveTo>
                  <a:pt x="5622105" y="341392"/>
                </a:moveTo>
                <a:lnTo>
                  <a:pt x="0" y="341392"/>
                </a:lnTo>
                <a:lnTo>
                  <a:pt x="0" y="100409"/>
                </a:lnTo>
                <a:lnTo>
                  <a:pt x="7888" y="61325"/>
                </a:lnTo>
                <a:lnTo>
                  <a:pt x="29402" y="29408"/>
                </a:lnTo>
                <a:lnTo>
                  <a:pt x="61313" y="7890"/>
                </a:lnTo>
                <a:lnTo>
                  <a:pt x="100394" y="0"/>
                </a:lnTo>
                <a:lnTo>
                  <a:pt x="5521711" y="0"/>
                </a:lnTo>
                <a:lnTo>
                  <a:pt x="5560787" y="7890"/>
                </a:lnTo>
                <a:lnTo>
                  <a:pt x="5592699" y="29408"/>
                </a:lnTo>
                <a:lnTo>
                  <a:pt x="5614215" y="61325"/>
                </a:lnTo>
                <a:lnTo>
                  <a:pt x="5622105" y="100409"/>
                </a:lnTo>
                <a:lnTo>
                  <a:pt x="5622105" y="341392"/>
                </a:lnTo>
                <a:close/>
              </a:path>
            </a:pathLst>
          </a:custGeom>
          <a:solidFill>
            <a:srgbClr val="E3E9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7581319" y="5874079"/>
            <a:ext cx="3609340" cy="170815"/>
          </a:xfrm>
          <a:custGeom>
            <a:avLst/>
            <a:gdLst/>
            <a:ahLst/>
            <a:cxnLst/>
            <a:rect l="l" t="t" r="r" b="b"/>
            <a:pathLst>
              <a:path w="3609340" h="170814">
                <a:moveTo>
                  <a:pt x="3523846" y="170695"/>
                </a:moveTo>
                <a:lnTo>
                  <a:pt x="85334" y="170695"/>
                </a:lnTo>
                <a:lnTo>
                  <a:pt x="52115" y="163988"/>
                </a:lnTo>
                <a:lnTo>
                  <a:pt x="24990" y="145697"/>
                </a:lnTo>
                <a:lnTo>
                  <a:pt x="6704" y="118568"/>
                </a:lnTo>
                <a:lnTo>
                  <a:pt x="0" y="85347"/>
                </a:lnTo>
                <a:lnTo>
                  <a:pt x="6704" y="52127"/>
                </a:lnTo>
                <a:lnTo>
                  <a:pt x="24990" y="24998"/>
                </a:lnTo>
                <a:lnTo>
                  <a:pt x="52115" y="6707"/>
                </a:lnTo>
                <a:lnTo>
                  <a:pt x="85334" y="0"/>
                </a:lnTo>
                <a:lnTo>
                  <a:pt x="3523846" y="0"/>
                </a:lnTo>
                <a:lnTo>
                  <a:pt x="3557061" y="6707"/>
                </a:lnTo>
                <a:lnTo>
                  <a:pt x="3584186" y="24998"/>
                </a:lnTo>
                <a:lnTo>
                  <a:pt x="3602474" y="52127"/>
                </a:lnTo>
                <a:lnTo>
                  <a:pt x="3609180" y="85347"/>
                </a:lnTo>
                <a:lnTo>
                  <a:pt x="3602474" y="118568"/>
                </a:lnTo>
                <a:lnTo>
                  <a:pt x="3584186" y="145697"/>
                </a:lnTo>
                <a:lnTo>
                  <a:pt x="3557062" y="163988"/>
                </a:lnTo>
                <a:lnTo>
                  <a:pt x="3523846" y="17069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1330661" y="5904658"/>
            <a:ext cx="370840" cy="109855"/>
          </a:xfrm>
          <a:custGeom>
            <a:avLst/>
            <a:gdLst/>
            <a:ahLst/>
            <a:cxnLst/>
            <a:rect l="l" t="t" r="r" b="b"/>
            <a:pathLst>
              <a:path w="370840" h="109854">
                <a:moveTo>
                  <a:pt x="368431" y="13992"/>
                </a:moveTo>
                <a:lnTo>
                  <a:pt x="243095" y="13992"/>
                </a:lnTo>
                <a:lnTo>
                  <a:pt x="241113" y="12021"/>
                </a:lnTo>
                <a:lnTo>
                  <a:pt x="241113" y="7148"/>
                </a:lnTo>
                <a:lnTo>
                  <a:pt x="243095" y="5177"/>
                </a:lnTo>
                <a:lnTo>
                  <a:pt x="368431" y="5177"/>
                </a:lnTo>
                <a:lnTo>
                  <a:pt x="370410" y="7148"/>
                </a:lnTo>
                <a:lnTo>
                  <a:pt x="370410" y="12021"/>
                </a:lnTo>
                <a:lnTo>
                  <a:pt x="368431" y="13992"/>
                </a:lnTo>
                <a:close/>
              </a:path>
              <a:path w="370840" h="109854">
                <a:moveTo>
                  <a:pt x="368431" y="59176"/>
                </a:moveTo>
                <a:lnTo>
                  <a:pt x="243094" y="59176"/>
                </a:lnTo>
                <a:lnTo>
                  <a:pt x="241113" y="57205"/>
                </a:lnTo>
                <a:lnTo>
                  <a:pt x="241113" y="52332"/>
                </a:lnTo>
                <a:lnTo>
                  <a:pt x="243095" y="50361"/>
                </a:lnTo>
                <a:lnTo>
                  <a:pt x="368432" y="50361"/>
                </a:lnTo>
                <a:lnTo>
                  <a:pt x="370410" y="52332"/>
                </a:lnTo>
                <a:lnTo>
                  <a:pt x="370410" y="57205"/>
                </a:lnTo>
                <a:lnTo>
                  <a:pt x="368431" y="59176"/>
                </a:lnTo>
                <a:close/>
              </a:path>
              <a:path w="370840" h="109854">
                <a:moveTo>
                  <a:pt x="368431" y="104361"/>
                </a:moveTo>
                <a:lnTo>
                  <a:pt x="243094" y="104361"/>
                </a:lnTo>
                <a:lnTo>
                  <a:pt x="241113" y="102390"/>
                </a:lnTo>
                <a:lnTo>
                  <a:pt x="241113" y="97517"/>
                </a:lnTo>
                <a:lnTo>
                  <a:pt x="243095" y="95546"/>
                </a:lnTo>
                <a:lnTo>
                  <a:pt x="368432" y="95546"/>
                </a:lnTo>
                <a:lnTo>
                  <a:pt x="370410" y="97517"/>
                </a:lnTo>
                <a:lnTo>
                  <a:pt x="370410" y="102390"/>
                </a:lnTo>
                <a:lnTo>
                  <a:pt x="368431" y="104361"/>
                </a:lnTo>
                <a:close/>
              </a:path>
              <a:path w="370840" h="109854">
                <a:moveTo>
                  <a:pt x="22037" y="93962"/>
                </a:moveTo>
                <a:lnTo>
                  <a:pt x="9136" y="93962"/>
                </a:lnTo>
                <a:lnTo>
                  <a:pt x="93958" y="9128"/>
                </a:lnTo>
                <a:lnTo>
                  <a:pt x="61384" y="9128"/>
                </a:lnTo>
                <a:lnTo>
                  <a:pt x="59344" y="7084"/>
                </a:lnTo>
                <a:lnTo>
                  <a:pt x="59344" y="2044"/>
                </a:lnTo>
                <a:lnTo>
                  <a:pt x="61384" y="0"/>
                </a:lnTo>
                <a:lnTo>
                  <a:pt x="104987" y="0"/>
                </a:lnTo>
                <a:lnTo>
                  <a:pt x="109555" y="3599"/>
                </a:lnTo>
                <a:lnTo>
                  <a:pt x="109531" y="15575"/>
                </a:lnTo>
                <a:lnTo>
                  <a:pt x="100414" y="15575"/>
                </a:lnTo>
                <a:lnTo>
                  <a:pt x="22037" y="93962"/>
                </a:lnTo>
                <a:close/>
              </a:path>
              <a:path w="370840" h="109854">
                <a:moveTo>
                  <a:pt x="107491" y="50205"/>
                </a:moveTo>
                <a:lnTo>
                  <a:pt x="102454" y="50205"/>
                </a:lnTo>
                <a:lnTo>
                  <a:pt x="100414" y="48160"/>
                </a:lnTo>
                <a:lnTo>
                  <a:pt x="100414" y="15575"/>
                </a:lnTo>
                <a:lnTo>
                  <a:pt x="109531" y="15575"/>
                </a:lnTo>
                <a:lnTo>
                  <a:pt x="109531" y="48160"/>
                </a:lnTo>
                <a:lnTo>
                  <a:pt x="107491" y="50205"/>
                </a:lnTo>
                <a:close/>
              </a:path>
              <a:path w="370840" h="109854">
                <a:moveTo>
                  <a:pt x="48165" y="109537"/>
                </a:moveTo>
                <a:lnTo>
                  <a:pt x="4426" y="109537"/>
                </a:lnTo>
                <a:lnTo>
                  <a:pt x="4127" y="109515"/>
                </a:lnTo>
                <a:lnTo>
                  <a:pt x="0" y="105798"/>
                </a:lnTo>
                <a:lnTo>
                  <a:pt x="19" y="61377"/>
                </a:lnTo>
                <a:lnTo>
                  <a:pt x="2057" y="59333"/>
                </a:lnTo>
                <a:lnTo>
                  <a:pt x="7096" y="59333"/>
                </a:lnTo>
                <a:lnTo>
                  <a:pt x="9136" y="61377"/>
                </a:lnTo>
                <a:lnTo>
                  <a:pt x="9136" y="93962"/>
                </a:lnTo>
                <a:lnTo>
                  <a:pt x="22037" y="93962"/>
                </a:lnTo>
                <a:lnTo>
                  <a:pt x="15592" y="100409"/>
                </a:lnTo>
                <a:lnTo>
                  <a:pt x="48165" y="100409"/>
                </a:lnTo>
                <a:lnTo>
                  <a:pt x="50205" y="102453"/>
                </a:lnTo>
                <a:lnTo>
                  <a:pt x="50205" y="107493"/>
                </a:lnTo>
                <a:lnTo>
                  <a:pt x="48165" y="109537"/>
                </a:lnTo>
                <a:close/>
              </a:path>
            </a:pathLst>
          </a:custGeom>
          <a:solidFill>
            <a:srgbClr val="000000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6360013" y="5914243"/>
            <a:ext cx="90355" cy="9036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6504585" y="5914243"/>
            <a:ext cx="90355" cy="9036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6649147" y="5914243"/>
            <a:ext cx="90355" cy="9036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6974264" y="5899181"/>
            <a:ext cx="758825" cy="120650"/>
          </a:xfrm>
          <a:custGeom>
            <a:avLst/>
            <a:gdLst/>
            <a:ahLst/>
            <a:cxnLst/>
            <a:rect l="l" t="t" r="r" b="b"/>
            <a:pathLst>
              <a:path w="758825" h="120650">
                <a:moveTo>
                  <a:pt x="202572" y="110451"/>
                </a:moveTo>
                <a:lnTo>
                  <a:pt x="200004" y="110451"/>
                </a:lnTo>
                <a:lnTo>
                  <a:pt x="198708" y="109960"/>
                </a:lnTo>
                <a:lnTo>
                  <a:pt x="195768" y="107019"/>
                </a:lnTo>
                <a:lnTo>
                  <a:pt x="195768" y="103842"/>
                </a:lnTo>
                <a:lnTo>
                  <a:pt x="239357" y="60246"/>
                </a:lnTo>
                <a:lnTo>
                  <a:pt x="195768" y="16650"/>
                </a:lnTo>
                <a:lnTo>
                  <a:pt x="195768" y="13473"/>
                </a:lnTo>
                <a:lnTo>
                  <a:pt x="199690" y="9551"/>
                </a:lnTo>
                <a:lnTo>
                  <a:pt x="202866" y="9551"/>
                </a:lnTo>
                <a:lnTo>
                  <a:pt x="251966" y="58658"/>
                </a:lnTo>
                <a:lnTo>
                  <a:pt x="251966" y="61835"/>
                </a:lnTo>
                <a:lnTo>
                  <a:pt x="203845" y="109961"/>
                </a:lnTo>
                <a:lnTo>
                  <a:pt x="202572" y="110451"/>
                </a:lnTo>
                <a:close/>
              </a:path>
              <a:path w="758825" h="120650">
                <a:moveTo>
                  <a:pt x="51981" y="110451"/>
                </a:moveTo>
                <a:lnTo>
                  <a:pt x="49413" y="110451"/>
                </a:lnTo>
                <a:lnTo>
                  <a:pt x="48117" y="109960"/>
                </a:lnTo>
                <a:lnTo>
                  <a:pt x="0" y="61835"/>
                </a:lnTo>
                <a:lnTo>
                  <a:pt x="0" y="58658"/>
                </a:lnTo>
                <a:lnTo>
                  <a:pt x="49099" y="9551"/>
                </a:lnTo>
                <a:lnTo>
                  <a:pt x="52275" y="9551"/>
                </a:lnTo>
                <a:lnTo>
                  <a:pt x="56197" y="13473"/>
                </a:lnTo>
                <a:lnTo>
                  <a:pt x="56197" y="16650"/>
                </a:lnTo>
                <a:lnTo>
                  <a:pt x="12607" y="60246"/>
                </a:lnTo>
                <a:lnTo>
                  <a:pt x="56196" y="103842"/>
                </a:lnTo>
                <a:lnTo>
                  <a:pt x="56196" y="107019"/>
                </a:lnTo>
                <a:lnTo>
                  <a:pt x="53254" y="109961"/>
                </a:lnTo>
                <a:lnTo>
                  <a:pt x="51981" y="110451"/>
                </a:lnTo>
                <a:close/>
              </a:path>
              <a:path w="758825" h="120650">
                <a:moveTo>
                  <a:pt x="423029" y="120491"/>
                </a:moveTo>
                <a:lnTo>
                  <a:pt x="399604" y="115749"/>
                </a:lnTo>
                <a:lnTo>
                  <a:pt x="380455" y="102826"/>
                </a:lnTo>
                <a:lnTo>
                  <a:pt x="367534" y="83674"/>
                </a:lnTo>
                <a:lnTo>
                  <a:pt x="362793" y="60244"/>
                </a:lnTo>
                <a:lnTo>
                  <a:pt x="367534" y="36816"/>
                </a:lnTo>
                <a:lnTo>
                  <a:pt x="380455" y="17664"/>
                </a:lnTo>
                <a:lnTo>
                  <a:pt x="399604" y="4741"/>
                </a:lnTo>
                <a:lnTo>
                  <a:pt x="423029" y="0"/>
                </a:lnTo>
                <a:lnTo>
                  <a:pt x="446455" y="4741"/>
                </a:lnTo>
                <a:lnTo>
                  <a:pt x="454306" y="10040"/>
                </a:lnTo>
                <a:lnTo>
                  <a:pt x="423029" y="10040"/>
                </a:lnTo>
                <a:lnTo>
                  <a:pt x="403513" y="13992"/>
                </a:lnTo>
                <a:lnTo>
                  <a:pt x="387555" y="24762"/>
                </a:lnTo>
                <a:lnTo>
                  <a:pt x="376784" y="40722"/>
                </a:lnTo>
                <a:lnTo>
                  <a:pt x="372832" y="60245"/>
                </a:lnTo>
                <a:lnTo>
                  <a:pt x="376784" y="79767"/>
                </a:lnTo>
                <a:lnTo>
                  <a:pt x="387582" y="95746"/>
                </a:lnTo>
                <a:lnTo>
                  <a:pt x="403513" y="106498"/>
                </a:lnTo>
                <a:lnTo>
                  <a:pt x="423029" y="110449"/>
                </a:lnTo>
                <a:lnTo>
                  <a:pt x="456344" y="110449"/>
                </a:lnTo>
                <a:lnTo>
                  <a:pt x="446096" y="115935"/>
                </a:lnTo>
                <a:lnTo>
                  <a:pt x="434876" y="119334"/>
                </a:lnTo>
                <a:lnTo>
                  <a:pt x="423029" y="120491"/>
                </a:lnTo>
                <a:close/>
              </a:path>
              <a:path w="758825" h="120650">
                <a:moveTo>
                  <a:pt x="483062" y="65193"/>
                </a:moveTo>
                <a:lnTo>
                  <a:pt x="472978" y="65193"/>
                </a:lnTo>
                <a:lnTo>
                  <a:pt x="473138" y="63554"/>
                </a:lnTo>
                <a:lnTo>
                  <a:pt x="473226" y="60244"/>
                </a:lnTo>
                <a:lnTo>
                  <a:pt x="469276" y="40722"/>
                </a:lnTo>
                <a:lnTo>
                  <a:pt x="458510" y="24762"/>
                </a:lnTo>
                <a:lnTo>
                  <a:pt x="442552" y="13992"/>
                </a:lnTo>
                <a:lnTo>
                  <a:pt x="423029" y="10040"/>
                </a:lnTo>
                <a:lnTo>
                  <a:pt x="454306" y="10040"/>
                </a:lnTo>
                <a:lnTo>
                  <a:pt x="465604" y="17664"/>
                </a:lnTo>
                <a:lnTo>
                  <a:pt x="478525" y="36816"/>
                </a:lnTo>
                <a:lnTo>
                  <a:pt x="483266" y="60244"/>
                </a:lnTo>
                <a:lnTo>
                  <a:pt x="483167" y="64076"/>
                </a:lnTo>
                <a:lnTo>
                  <a:pt x="483062" y="65193"/>
                </a:lnTo>
                <a:close/>
              </a:path>
              <a:path w="758825" h="120650">
                <a:moveTo>
                  <a:pt x="479706" y="84655"/>
                </a:moveTo>
                <a:lnTo>
                  <a:pt x="476677" y="84645"/>
                </a:lnTo>
                <a:lnTo>
                  <a:pt x="475255" y="83964"/>
                </a:lnTo>
                <a:lnTo>
                  <a:pt x="472248" y="80250"/>
                </a:lnTo>
                <a:lnTo>
                  <a:pt x="471973" y="79980"/>
                </a:lnTo>
                <a:lnTo>
                  <a:pt x="471730" y="79681"/>
                </a:lnTo>
                <a:lnTo>
                  <a:pt x="471525" y="79357"/>
                </a:lnTo>
                <a:lnTo>
                  <a:pt x="455283" y="59284"/>
                </a:lnTo>
                <a:lnTo>
                  <a:pt x="455616" y="56121"/>
                </a:lnTo>
                <a:lnTo>
                  <a:pt x="459923" y="52635"/>
                </a:lnTo>
                <a:lnTo>
                  <a:pt x="463088" y="52968"/>
                </a:lnTo>
                <a:lnTo>
                  <a:pt x="472978" y="65193"/>
                </a:lnTo>
                <a:lnTo>
                  <a:pt x="483062" y="65193"/>
                </a:lnTo>
                <a:lnTo>
                  <a:pt x="482989" y="65975"/>
                </a:lnTo>
                <a:lnTo>
                  <a:pt x="496019" y="65975"/>
                </a:lnTo>
                <a:lnTo>
                  <a:pt x="481127" y="83988"/>
                </a:lnTo>
                <a:lnTo>
                  <a:pt x="479706" y="84655"/>
                </a:lnTo>
                <a:close/>
              </a:path>
              <a:path w="758825" h="120650">
                <a:moveTo>
                  <a:pt x="496019" y="65975"/>
                </a:moveTo>
                <a:lnTo>
                  <a:pt x="482989" y="65975"/>
                </a:lnTo>
                <a:lnTo>
                  <a:pt x="493580" y="53151"/>
                </a:lnTo>
                <a:lnTo>
                  <a:pt x="496737" y="52832"/>
                </a:lnTo>
                <a:lnTo>
                  <a:pt x="501031" y="56377"/>
                </a:lnTo>
                <a:lnTo>
                  <a:pt x="501335" y="59544"/>
                </a:lnTo>
                <a:lnTo>
                  <a:pt x="496019" y="65975"/>
                </a:lnTo>
                <a:close/>
              </a:path>
              <a:path w="758825" h="120650">
                <a:moveTo>
                  <a:pt x="456344" y="110449"/>
                </a:moveTo>
                <a:lnTo>
                  <a:pt x="423029" y="110449"/>
                </a:lnTo>
                <a:lnTo>
                  <a:pt x="432901" y="109485"/>
                </a:lnTo>
                <a:lnTo>
                  <a:pt x="442253" y="106653"/>
                </a:lnTo>
                <a:lnTo>
                  <a:pt x="450865" y="102044"/>
                </a:lnTo>
                <a:lnTo>
                  <a:pt x="458539" y="95727"/>
                </a:lnTo>
                <a:lnTo>
                  <a:pt x="460481" y="93785"/>
                </a:lnTo>
                <a:lnTo>
                  <a:pt x="463657" y="93785"/>
                </a:lnTo>
                <a:lnTo>
                  <a:pt x="467579" y="97707"/>
                </a:lnTo>
                <a:lnTo>
                  <a:pt x="467579" y="100884"/>
                </a:lnTo>
                <a:lnTo>
                  <a:pt x="465619" y="102845"/>
                </a:lnTo>
                <a:lnTo>
                  <a:pt x="456430" y="110403"/>
                </a:lnTo>
                <a:close/>
              </a:path>
              <a:path w="758825" h="120650">
                <a:moveTo>
                  <a:pt x="698850" y="92246"/>
                </a:moveTo>
                <a:lnTo>
                  <a:pt x="660764" y="66624"/>
                </a:lnTo>
                <a:lnTo>
                  <a:pt x="657758" y="51143"/>
                </a:lnTo>
                <a:lnTo>
                  <a:pt x="660764" y="35663"/>
                </a:lnTo>
                <a:lnTo>
                  <a:pt x="669781" y="22067"/>
                </a:lnTo>
                <a:lnTo>
                  <a:pt x="683379" y="13048"/>
                </a:lnTo>
                <a:lnTo>
                  <a:pt x="698858" y="10043"/>
                </a:lnTo>
                <a:lnTo>
                  <a:pt x="714332" y="13051"/>
                </a:lnTo>
                <a:lnTo>
                  <a:pt x="724921" y="20077"/>
                </a:lnTo>
                <a:lnTo>
                  <a:pt x="690900" y="20077"/>
                </a:lnTo>
                <a:lnTo>
                  <a:pt x="682938" y="23107"/>
                </a:lnTo>
                <a:lnTo>
                  <a:pt x="676879" y="29167"/>
                </a:lnTo>
                <a:lnTo>
                  <a:pt x="670062" y="39444"/>
                </a:lnTo>
                <a:lnTo>
                  <a:pt x="667791" y="51145"/>
                </a:lnTo>
                <a:lnTo>
                  <a:pt x="670064" y="62846"/>
                </a:lnTo>
                <a:lnTo>
                  <a:pt x="676879" y="73120"/>
                </a:lnTo>
                <a:lnTo>
                  <a:pt x="687164" y="79936"/>
                </a:lnTo>
                <a:lnTo>
                  <a:pt x="698847" y="82207"/>
                </a:lnTo>
                <a:lnTo>
                  <a:pt x="737008" y="82207"/>
                </a:lnTo>
                <a:lnTo>
                  <a:pt x="738346" y="83544"/>
                </a:lnTo>
                <a:lnTo>
                  <a:pt x="724147" y="83544"/>
                </a:lnTo>
                <a:lnTo>
                  <a:pt x="718330" y="87348"/>
                </a:lnTo>
                <a:lnTo>
                  <a:pt x="712079" y="90067"/>
                </a:lnTo>
                <a:lnTo>
                  <a:pt x="705537" y="91701"/>
                </a:lnTo>
                <a:lnTo>
                  <a:pt x="698850" y="92246"/>
                </a:lnTo>
                <a:close/>
              </a:path>
              <a:path w="758825" h="120650">
                <a:moveTo>
                  <a:pt x="737008" y="82207"/>
                </a:moveTo>
                <a:lnTo>
                  <a:pt x="698847" y="82207"/>
                </a:lnTo>
                <a:lnTo>
                  <a:pt x="710550" y="79934"/>
                </a:lnTo>
                <a:lnTo>
                  <a:pt x="720821" y="73120"/>
                </a:lnTo>
                <a:lnTo>
                  <a:pt x="727639" y="62844"/>
                </a:lnTo>
                <a:lnTo>
                  <a:pt x="729910" y="51143"/>
                </a:lnTo>
                <a:lnTo>
                  <a:pt x="727638" y="39443"/>
                </a:lnTo>
                <a:lnTo>
                  <a:pt x="720821" y="29167"/>
                </a:lnTo>
                <a:lnTo>
                  <a:pt x="714763" y="23107"/>
                </a:lnTo>
                <a:lnTo>
                  <a:pt x="706811" y="20077"/>
                </a:lnTo>
                <a:lnTo>
                  <a:pt x="724921" y="20077"/>
                </a:lnTo>
                <a:lnTo>
                  <a:pt x="727920" y="22067"/>
                </a:lnTo>
                <a:lnTo>
                  <a:pt x="736472" y="34556"/>
                </a:lnTo>
                <a:lnTo>
                  <a:pt x="739876" y="48776"/>
                </a:lnTo>
                <a:lnTo>
                  <a:pt x="738133" y="63237"/>
                </a:lnTo>
                <a:lnTo>
                  <a:pt x="731247" y="76447"/>
                </a:lnTo>
                <a:lnTo>
                  <a:pt x="737008" y="82207"/>
                </a:lnTo>
                <a:close/>
              </a:path>
              <a:path w="758825" h="120650">
                <a:moveTo>
                  <a:pt x="754411" y="110450"/>
                </a:moveTo>
                <a:lnTo>
                  <a:pt x="751841" y="110450"/>
                </a:lnTo>
                <a:lnTo>
                  <a:pt x="750566" y="109959"/>
                </a:lnTo>
                <a:lnTo>
                  <a:pt x="724147" y="83544"/>
                </a:lnTo>
                <a:lnTo>
                  <a:pt x="738346" y="83544"/>
                </a:lnTo>
                <a:lnTo>
                  <a:pt x="758646" y="103842"/>
                </a:lnTo>
                <a:lnTo>
                  <a:pt x="758646" y="107019"/>
                </a:lnTo>
                <a:lnTo>
                  <a:pt x="755703" y="109960"/>
                </a:lnTo>
                <a:lnTo>
                  <a:pt x="754411" y="110450"/>
                </a:lnTo>
                <a:close/>
              </a:path>
            </a:pathLst>
          </a:custGeom>
          <a:solidFill>
            <a:srgbClr val="000000">
              <a:alpha val="2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2210701" y="6089960"/>
            <a:ext cx="5622131" cy="331350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12210701" y="5788731"/>
            <a:ext cx="5622290" cy="341630"/>
          </a:xfrm>
          <a:custGeom>
            <a:avLst/>
            <a:gdLst/>
            <a:ahLst/>
            <a:cxnLst/>
            <a:rect l="l" t="t" r="r" b="b"/>
            <a:pathLst>
              <a:path w="5622290" h="341629">
                <a:moveTo>
                  <a:pt x="5622105" y="341392"/>
                </a:moveTo>
                <a:lnTo>
                  <a:pt x="0" y="341392"/>
                </a:lnTo>
                <a:lnTo>
                  <a:pt x="0" y="100409"/>
                </a:lnTo>
                <a:lnTo>
                  <a:pt x="7888" y="61325"/>
                </a:lnTo>
                <a:lnTo>
                  <a:pt x="29402" y="29408"/>
                </a:lnTo>
                <a:lnTo>
                  <a:pt x="61313" y="7890"/>
                </a:lnTo>
                <a:lnTo>
                  <a:pt x="100394" y="0"/>
                </a:lnTo>
                <a:lnTo>
                  <a:pt x="5521711" y="0"/>
                </a:lnTo>
                <a:lnTo>
                  <a:pt x="5560787" y="7890"/>
                </a:lnTo>
                <a:lnTo>
                  <a:pt x="5592699" y="29408"/>
                </a:lnTo>
                <a:lnTo>
                  <a:pt x="5614215" y="61325"/>
                </a:lnTo>
                <a:lnTo>
                  <a:pt x="5622105" y="100409"/>
                </a:lnTo>
                <a:lnTo>
                  <a:pt x="5622105" y="341392"/>
                </a:lnTo>
                <a:close/>
              </a:path>
            </a:pathLst>
          </a:custGeom>
          <a:solidFill>
            <a:srgbClr val="E3E9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13566874" y="5874079"/>
            <a:ext cx="3609340" cy="170815"/>
          </a:xfrm>
          <a:custGeom>
            <a:avLst/>
            <a:gdLst/>
            <a:ahLst/>
            <a:cxnLst/>
            <a:rect l="l" t="t" r="r" b="b"/>
            <a:pathLst>
              <a:path w="3609340" h="170814">
                <a:moveTo>
                  <a:pt x="3523846" y="170695"/>
                </a:moveTo>
                <a:lnTo>
                  <a:pt x="85334" y="170695"/>
                </a:lnTo>
                <a:lnTo>
                  <a:pt x="52115" y="163988"/>
                </a:lnTo>
                <a:lnTo>
                  <a:pt x="24990" y="145697"/>
                </a:lnTo>
                <a:lnTo>
                  <a:pt x="6704" y="118568"/>
                </a:lnTo>
                <a:lnTo>
                  <a:pt x="0" y="85347"/>
                </a:lnTo>
                <a:lnTo>
                  <a:pt x="6704" y="52127"/>
                </a:lnTo>
                <a:lnTo>
                  <a:pt x="24990" y="24998"/>
                </a:lnTo>
                <a:lnTo>
                  <a:pt x="52115" y="6707"/>
                </a:lnTo>
                <a:lnTo>
                  <a:pt x="85334" y="0"/>
                </a:lnTo>
                <a:lnTo>
                  <a:pt x="3523846" y="0"/>
                </a:lnTo>
                <a:lnTo>
                  <a:pt x="3557061" y="6707"/>
                </a:lnTo>
                <a:lnTo>
                  <a:pt x="3584186" y="24998"/>
                </a:lnTo>
                <a:lnTo>
                  <a:pt x="3602474" y="52127"/>
                </a:lnTo>
                <a:lnTo>
                  <a:pt x="3609180" y="85347"/>
                </a:lnTo>
                <a:lnTo>
                  <a:pt x="3602474" y="118568"/>
                </a:lnTo>
                <a:lnTo>
                  <a:pt x="3584186" y="145697"/>
                </a:lnTo>
                <a:lnTo>
                  <a:pt x="3557062" y="163988"/>
                </a:lnTo>
                <a:lnTo>
                  <a:pt x="3523846" y="17069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17316215" y="5904658"/>
            <a:ext cx="370840" cy="109855"/>
          </a:xfrm>
          <a:custGeom>
            <a:avLst/>
            <a:gdLst/>
            <a:ahLst/>
            <a:cxnLst/>
            <a:rect l="l" t="t" r="r" b="b"/>
            <a:pathLst>
              <a:path w="370840" h="109854">
                <a:moveTo>
                  <a:pt x="368431" y="13992"/>
                </a:moveTo>
                <a:lnTo>
                  <a:pt x="243095" y="13992"/>
                </a:lnTo>
                <a:lnTo>
                  <a:pt x="241113" y="12021"/>
                </a:lnTo>
                <a:lnTo>
                  <a:pt x="241113" y="7148"/>
                </a:lnTo>
                <a:lnTo>
                  <a:pt x="243095" y="5177"/>
                </a:lnTo>
                <a:lnTo>
                  <a:pt x="368431" y="5177"/>
                </a:lnTo>
                <a:lnTo>
                  <a:pt x="370410" y="7148"/>
                </a:lnTo>
                <a:lnTo>
                  <a:pt x="370410" y="12021"/>
                </a:lnTo>
                <a:lnTo>
                  <a:pt x="368431" y="13992"/>
                </a:lnTo>
                <a:close/>
              </a:path>
              <a:path w="370840" h="109854">
                <a:moveTo>
                  <a:pt x="368431" y="59176"/>
                </a:moveTo>
                <a:lnTo>
                  <a:pt x="243094" y="59176"/>
                </a:lnTo>
                <a:lnTo>
                  <a:pt x="241113" y="57205"/>
                </a:lnTo>
                <a:lnTo>
                  <a:pt x="241113" y="52332"/>
                </a:lnTo>
                <a:lnTo>
                  <a:pt x="243095" y="50361"/>
                </a:lnTo>
                <a:lnTo>
                  <a:pt x="368432" y="50361"/>
                </a:lnTo>
                <a:lnTo>
                  <a:pt x="370410" y="52332"/>
                </a:lnTo>
                <a:lnTo>
                  <a:pt x="370410" y="57205"/>
                </a:lnTo>
                <a:lnTo>
                  <a:pt x="368431" y="59176"/>
                </a:lnTo>
                <a:close/>
              </a:path>
              <a:path w="370840" h="109854">
                <a:moveTo>
                  <a:pt x="368431" y="104361"/>
                </a:moveTo>
                <a:lnTo>
                  <a:pt x="243094" y="104361"/>
                </a:lnTo>
                <a:lnTo>
                  <a:pt x="241113" y="102390"/>
                </a:lnTo>
                <a:lnTo>
                  <a:pt x="241113" y="97517"/>
                </a:lnTo>
                <a:lnTo>
                  <a:pt x="243095" y="95546"/>
                </a:lnTo>
                <a:lnTo>
                  <a:pt x="368432" y="95546"/>
                </a:lnTo>
                <a:lnTo>
                  <a:pt x="370410" y="97517"/>
                </a:lnTo>
                <a:lnTo>
                  <a:pt x="370410" y="102390"/>
                </a:lnTo>
                <a:lnTo>
                  <a:pt x="368431" y="104361"/>
                </a:lnTo>
                <a:close/>
              </a:path>
              <a:path w="370840" h="109854">
                <a:moveTo>
                  <a:pt x="22037" y="93962"/>
                </a:moveTo>
                <a:lnTo>
                  <a:pt x="9136" y="93962"/>
                </a:lnTo>
                <a:lnTo>
                  <a:pt x="93958" y="9128"/>
                </a:lnTo>
                <a:lnTo>
                  <a:pt x="61384" y="9128"/>
                </a:lnTo>
                <a:lnTo>
                  <a:pt x="59344" y="7084"/>
                </a:lnTo>
                <a:lnTo>
                  <a:pt x="59344" y="2044"/>
                </a:lnTo>
                <a:lnTo>
                  <a:pt x="61384" y="0"/>
                </a:lnTo>
                <a:lnTo>
                  <a:pt x="104987" y="0"/>
                </a:lnTo>
                <a:lnTo>
                  <a:pt x="109555" y="3599"/>
                </a:lnTo>
                <a:lnTo>
                  <a:pt x="109531" y="15575"/>
                </a:lnTo>
                <a:lnTo>
                  <a:pt x="100414" y="15575"/>
                </a:lnTo>
                <a:lnTo>
                  <a:pt x="22037" y="93962"/>
                </a:lnTo>
                <a:close/>
              </a:path>
              <a:path w="370840" h="109854">
                <a:moveTo>
                  <a:pt x="107491" y="50205"/>
                </a:moveTo>
                <a:lnTo>
                  <a:pt x="102454" y="50205"/>
                </a:lnTo>
                <a:lnTo>
                  <a:pt x="100414" y="48160"/>
                </a:lnTo>
                <a:lnTo>
                  <a:pt x="100414" y="15575"/>
                </a:lnTo>
                <a:lnTo>
                  <a:pt x="109531" y="15575"/>
                </a:lnTo>
                <a:lnTo>
                  <a:pt x="109531" y="48160"/>
                </a:lnTo>
                <a:lnTo>
                  <a:pt x="107491" y="50205"/>
                </a:lnTo>
                <a:close/>
              </a:path>
              <a:path w="370840" h="109854">
                <a:moveTo>
                  <a:pt x="48165" y="109537"/>
                </a:moveTo>
                <a:lnTo>
                  <a:pt x="4426" y="109537"/>
                </a:lnTo>
                <a:lnTo>
                  <a:pt x="4127" y="109515"/>
                </a:lnTo>
                <a:lnTo>
                  <a:pt x="0" y="105798"/>
                </a:lnTo>
                <a:lnTo>
                  <a:pt x="19" y="61377"/>
                </a:lnTo>
                <a:lnTo>
                  <a:pt x="2057" y="59333"/>
                </a:lnTo>
                <a:lnTo>
                  <a:pt x="7096" y="59333"/>
                </a:lnTo>
                <a:lnTo>
                  <a:pt x="9136" y="61377"/>
                </a:lnTo>
                <a:lnTo>
                  <a:pt x="9136" y="93962"/>
                </a:lnTo>
                <a:lnTo>
                  <a:pt x="22037" y="93962"/>
                </a:lnTo>
                <a:lnTo>
                  <a:pt x="15592" y="100409"/>
                </a:lnTo>
                <a:lnTo>
                  <a:pt x="48165" y="100409"/>
                </a:lnTo>
                <a:lnTo>
                  <a:pt x="50205" y="102453"/>
                </a:lnTo>
                <a:lnTo>
                  <a:pt x="50205" y="107493"/>
                </a:lnTo>
                <a:lnTo>
                  <a:pt x="48165" y="109537"/>
                </a:lnTo>
                <a:close/>
              </a:path>
            </a:pathLst>
          </a:custGeom>
          <a:solidFill>
            <a:srgbClr val="000000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12345568" y="5914243"/>
            <a:ext cx="90355" cy="9036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12490139" y="5914243"/>
            <a:ext cx="90355" cy="9036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12634702" y="5914243"/>
            <a:ext cx="90355" cy="9036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12959820" y="5899181"/>
            <a:ext cx="758825" cy="120650"/>
          </a:xfrm>
          <a:custGeom>
            <a:avLst/>
            <a:gdLst/>
            <a:ahLst/>
            <a:cxnLst/>
            <a:rect l="l" t="t" r="r" b="b"/>
            <a:pathLst>
              <a:path w="758825" h="120650">
                <a:moveTo>
                  <a:pt x="202572" y="110451"/>
                </a:moveTo>
                <a:lnTo>
                  <a:pt x="200004" y="110451"/>
                </a:lnTo>
                <a:lnTo>
                  <a:pt x="198708" y="109960"/>
                </a:lnTo>
                <a:lnTo>
                  <a:pt x="195768" y="107019"/>
                </a:lnTo>
                <a:lnTo>
                  <a:pt x="195768" y="103842"/>
                </a:lnTo>
                <a:lnTo>
                  <a:pt x="239357" y="60246"/>
                </a:lnTo>
                <a:lnTo>
                  <a:pt x="195768" y="16650"/>
                </a:lnTo>
                <a:lnTo>
                  <a:pt x="195768" y="13473"/>
                </a:lnTo>
                <a:lnTo>
                  <a:pt x="199690" y="9551"/>
                </a:lnTo>
                <a:lnTo>
                  <a:pt x="202866" y="9551"/>
                </a:lnTo>
                <a:lnTo>
                  <a:pt x="251966" y="58658"/>
                </a:lnTo>
                <a:lnTo>
                  <a:pt x="251966" y="61835"/>
                </a:lnTo>
                <a:lnTo>
                  <a:pt x="203845" y="109961"/>
                </a:lnTo>
                <a:lnTo>
                  <a:pt x="202572" y="110451"/>
                </a:lnTo>
                <a:close/>
              </a:path>
              <a:path w="758825" h="120650">
                <a:moveTo>
                  <a:pt x="51981" y="110451"/>
                </a:moveTo>
                <a:lnTo>
                  <a:pt x="49413" y="110451"/>
                </a:lnTo>
                <a:lnTo>
                  <a:pt x="48117" y="109960"/>
                </a:lnTo>
                <a:lnTo>
                  <a:pt x="0" y="61835"/>
                </a:lnTo>
                <a:lnTo>
                  <a:pt x="0" y="58658"/>
                </a:lnTo>
                <a:lnTo>
                  <a:pt x="49099" y="9551"/>
                </a:lnTo>
                <a:lnTo>
                  <a:pt x="52275" y="9551"/>
                </a:lnTo>
                <a:lnTo>
                  <a:pt x="56197" y="13473"/>
                </a:lnTo>
                <a:lnTo>
                  <a:pt x="56197" y="16650"/>
                </a:lnTo>
                <a:lnTo>
                  <a:pt x="12607" y="60246"/>
                </a:lnTo>
                <a:lnTo>
                  <a:pt x="56196" y="103842"/>
                </a:lnTo>
                <a:lnTo>
                  <a:pt x="56196" y="107019"/>
                </a:lnTo>
                <a:lnTo>
                  <a:pt x="53254" y="109961"/>
                </a:lnTo>
                <a:lnTo>
                  <a:pt x="51981" y="110451"/>
                </a:lnTo>
                <a:close/>
              </a:path>
              <a:path w="758825" h="120650">
                <a:moveTo>
                  <a:pt x="423029" y="120491"/>
                </a:moveTo>
                <a:lnTo>
                  <a:pt x="399604" y="115749"/>
                </a:lnTo>
                <a:lnTo>
                  <a:pt x="380455" y="102826"/>
                </a:lnTo>
                <a:lnTo>
                  <a:pt x="367534" y="83674"/>
                </a:lnTo>
                <a:lnTo>
                  <a:pt x="362793" y="60244"/>
                </a:lnTo>
                <a:lnTo>
                  <a:pt x="367534" y="36816"/>
                </a:lnTo>
                <a:lnTo>
                  <a:pt x="380455" y="17664"/>
                </a:lnTo>
                <a:lnTo>
                  <a:pt x="399604" y="4741"/>
                </a:lnTo>
                <a:lnTo>
                  <a:pt x="423029" y="0"/>
                </a:lnTo>
                <a:lnTo>
                  <a:pt x="446455" y="4741"/>
                </a:lnTo>
                <a:lnTo>
                  <a:pt x="454306" y="10040"/>
                </a:lnTo>
                <a:lnTo>
                  <a:pt x="423029" y="10040"/>
                </a:lnTo>
                <a:lnTo>
                  <a:pt x="403513" y="13992"/>
                </a:lnTo>
                <a:lnTo>
                  <a:pt x="387555" y="24762"/>
                </a:lnTo>
                <a:lnTo>
                  <a:pt x="376784" y="40722"/>
                </a:lnTo>
                <a:lnTo>
                  <a:pt x="372832" y="60245"/>
                </a:lnTo>
                <a:lnTo>
                  <a:pt x="376784" y="79767"/>
                </a:lnTo>
                <a:lnTo>
                  <a:pt x="387582" y="95746"/>
                </a:lnTo>
                <a:lnTo>
                  <a:pt x="403513" y="106498"/>
                </a:lnTo>
                <a:lnTo>
                  <a:pt x="423029" y="110449"/>
                </a:lnTo>
                <a:lnTo>
                  <a:pt x="456344" y="110449"/>
                </a:lnTo>
                <a:lnTo>
                  <a:pt x="446096" y="115935"/>
                </a:lnTo>
                <a:lnTo>
                  <a:pt x="434876" y="119334"/>
                </a:lnTo>
                <a:lnTo>
                  <a:pt x="423029" y="120491"/>
                </a:lnTo>
                <a:close/>
              </a:path>
              <a:path w="758825" h="120650">
                <a:moveTo>
                  <a:pt x="483062" y="65193"/>
                </a:moveTo>
                <a:lnTo>
                  <a:pt x="472978" y="65193"/>
                </a:lnTo>
                <a:lnTo>
                  <a:pt x="473138" y="63554"/>
                </a:lnTo>
                <a:lnTo>
                  <a:pt x="473226" y="60244"/>
                </a:lnTo>
                <a:lnTo>
                  <a:pt x="469276" y="40722"/>
                </a:lnTo>
                <a:lnTo>
                  <a:pt x="458510" y="24762"/>
                </a:lnTo>
                <a:lnTo>
                  <a:pt x="442552" y="13992"/>
                </a:lnTo>
                <a:lnTo>
                  <a:pt x="423029" y="10040"/>
                </a:lnTo>
                <a:lnTo>
                  <a:pt x="454306" y="10040"/>
                </a:lnTo>
                <a:lnTo>
                  <a:pt x="465604" y="17664"/>
                </a:lnTo>
                <a:lnTo>
                  <a:pt x="478525" y="36816"/>
                </a:lnTo>
                <a:lnTo>
                  <a:pt x="483266" y="60244"/>
                </a:lnTo>
                <a:lnTo>
                  <a:pt x="483167" y="64076"/>
                </a:lnTo>
                <a:lnTo>
                  <a:pt x="483062" y="65193"/>
                </a:lnTo>
                <a:close/>
              </a:path>
              <a:path w="758825" h="120650">
                <a:moveTo>
                  <a:pt x="479706" y="84655"/>
                </a:moveTo>
                <a:lnTo>
                  <a:pt x="476677" y="84645"/>
                </a:lnTo>
                <a:lnTo>
                  <a:pt x="475255" y="83964"/>
                </a:lnTo>
                <a:lnTo>
                  <a:pt x="472248" y="80250"/>
                </a:lnTo>
                <a:lnTo>
                  <a:pt x="471973" y="79980"/>
                </a:lnTo>
                <a:lnTo>
                  <a:pt x="471730" y="79681"/>
                </a:lnTo>
                <a:lnTo>
                  <a:pt x="471525" y="79357"/>
                </a:lnTo>
                <a:lnTo>
                  <a:pt x="455283" y="59284"/>
                </a:lnTo>
                <a:lnTo>
                  <a:pt x="455616" y="56121"/>
                </a:lnTo>
                <a:lnTo>
                  <a:pt x="459923" y="52635"/>
                </a:lnTo>
                <a:lnTo>
                  <a:pt x="463088" y="52968"/>
                </a:lnTo>
                <a:lnTo>
                  <a:pt x="472978" y="65193"/>
                </a:lnTo>
                <a:lnTo>
                  <a:pt x="483062" y="65193"/>
                </a:lnTo>
                <a:lnTo>
                  <a:pt x="482989" y="65975"/>
                </a:lnTo>
                <a:lnTo>
                  <a:pt x="496019" y="65975"/>
                </a:lnTo>
                <a:lnTo>
                  <a:pt x="481127" y="83988"/>
                </a:lnTo>
                <a:lnTo>
                  <a:pt x="479706" y="84655"/>
                </a:lnTo>
                <a:close/>
              </a:path>
              <a:path w="758825" h="120650">
                <a:moveTo>
                  <a:pt x="496019" y="65975"/>
                </a:moveTo>
                <a:lnTo>
                  <a:pt x="482989" y="65975"/>
                </a:lnTo>
                <a:lnTo>
                  <a:pt x="493580" y="53151"/>
                </a:lnTo>
                <a:lnTo>
                  <a:pt x="496737" y="52832"/>
                </a:lnTo>
                <a:lnTo>
                  <a:pt x="501031" y="56377"/>
                </a:lnTo>
                <a:lnTo>
                  <a:pt x="501335" y="59544"/>
                </a:lnTo>
                <a:lnTo>
                  <a:pt x="496019" y="65975"/>
                </a:lnTo>
                <a:close/>
              </a:path>
              <a:path w="758825" h="120650">
                <a:moveTo>
                  <a:pt x="456344" y="110449"/>
                </a:moveTo>
                <a:lnTo>
                  <a:pt x="423029" y="110449"/>
                </a:lnTo>
                <a:lnTo>
                  <a:pt x="432901" y="109485"/>
                </a:lnTo>
                <a:lnTo>
                  <a:pt x="442253" y="106653"/>
                </a:lnTo>
                <a:lnTo>
                  <a:pt x="450865" y="102044"/>
                </a:lnTo>
                <a:lnTo>
                  <a:pt x="458539" y="95727"/>
                </a:lnTo>
                <a:lnTo>
                  <a:pt x="460481" y="93785"/>
                </a:lnTo>
                <a:lnTo>
                  <a:pt x="463657" y="93785"/>
                </a:lnTo>
                <a:lnTo>
                  <a:pt x="467579" y="97707"/>
                </a:lnTo>
                <a:lnTo>
                  <a:pt x="467579" y="100884"/>
                </a:lnTo>
                <a:lnTo>
                  <a:pt x="465619" y="102845"/>
                </a:lnTo>
                <a:lnTo>
                  <a:pt x="456430" y="110403"/>
                </a:lnTo>
                <a:close/>
              </a:path>
              <a:path w="758825" h="120650">
                <a:moveTo>
                  <a:pt x="698850" y="92246"/>
                </a:moveTo>
                <a:lnTo>
                  <a:pt x="660764" y="66624"/>
                </a:lnTo>
                <a:lnTo>
                  <a:pt x="657758" y="51143"/>
                </a:lnTo>
                <a:lnTo>
                  <a:pt x="660764" y="35663"/>
                </a:lnTo>
                <a:lnTo>
                  <a:pt x="669781" y="22067"/>
                </a:lnTo>
                <a:lnTo>
                  <a:pt x="683379" y="13048"/>
                </a:lnTo>
                <a:lnTo>
                  <a:pt x="698858" y="10043"/>
                </a:lnTo>
                <a:lnTo>
                  <a:pt x="714332" y="13051"/>
                </a:lnTo>
                <a:lnTo>
                  <a:pt x="724921" y="20077"/>
                </a:lnTo>
                <a:lnTo>
                  <a:pt x="690900" y="20077"/>
                </a:lnTo>
                <a:lnTo>
                  <a:pt x="682938" y="23107"/>
                </a:lnTo>
                <a:lnTo>
                  <a:pt x="676879" y="29167"/>
                </a:lnTo>
                <a:lnTo>
                  <a:pt x="670062" y="39444"/>
                </a:lnTo>
                <a:lnTo>
                  <a:pt x="667791" y="51145"/>
                </a:lnTo>
                <a:lnTo>
                  <a:pt x="670064" y="62846"/>
                </a:lnTo>
                <a:lnTo>
                  <a:pt x="676879" y="73120"/>
                </a:lnTo>
                <a:lnTo>
                  <a:pt x="687164" y="79936"/>
                </a:lnTo>
                <a:lnTo>
                  <a:pt x="698847" y="82207"/>
                </a:lnTo>
                <a:lnTo>
                  <a:pt x="737008" y="82207"/>
                </a:lnTo>
                <a:lnTo>
                  <a:pt x="738346" y="83544"/>
                </a:lnTo>
                <a:lnTo>
                  <a:pt x="724147" y="83544"/>
                </a:lnTo>
                <a:lnTo>
                  <a:pt x="718330" y="87348"/>
                </a:lnTo>
                <a:lnTo>
                  <a:pt x="712079" y="90067"/>
                </a:lnTo>
                <a:lnTo>
                  <a:pt x="705537" y="91701"/>
                </a:lnTo>
                <a:lnTo>
                  <a:pt x="698850" y="92246"/>
                </a:lnTo>
                <a:close/>
              </a:path>
              <a:path w="758825" h="120650">
                <a:moveTo>
                  <a:pt x="737008" y="82207"/>
                </a:moveTo>
                <a:lnTo>
                  <a:pt x="698847" y="82207"/>
                </a:lnTo>
                <a:lnTo>
                  <a:pt x="710550" y="79934"/>
                </a:lnTo>
                <a:lnTo>
                  <a:pt x="720821" y="73120"/>
                </a:lnTo>
                <a:lnTo>
                  <a:pt x="727639" y="62844"/>
                </a:lnTo>
                <a:lnTo>
                  <a:pt x="729910" y="51143"/>
                </a:lnTo>
                <a:lnTo>
                  <a:pt x="727638" y="39443"/>
                </a:lnTo>
                <a:lnTo>
                  <a:pt x="720821" y="29167"/>
                </a:lnTo>
                <a:lnTo>
                  <a:pt x="714763" y="23107"/>
                </a:lnTo>
                <a:lnTo>
                  <a:pt x="706811" y="20077"/>
                </a:lnTo>
                <a:lnTo>
                  <a:pt x="724921" y="20077"/>
                </a:lnTo>
                <a:lnTo>
                  <a:pt x="727920" y="22067"/>
                </a:lnTo>
                <a:lnTo>
                  <a:pt x="736472" y="34556"/>
                </a:lnTo>
                <a:lnTo>
                  <a:pt x="739876" y="48776"/>
                </a:lnTo>
                <a:lnTo>
                  <a:pt x="738133" y="63237"/>
                </a:lnTo>
                <a:lnTo>
                  <a:pt x="731247" y="76447"/>
                </a:lnTo>
                <a:lnTo>
                  <a:pt x="737008" y="82207"/>
                </a:lnTo>
                <a:close/>
              </a:path>
              <a:path w="758825" h="120650">
                <a:moveTo>
                  <a:pt x="754411" y="110450"/>
                </a:moveTo>
                <a:lnTo>
                  <a:pt x="751841" y="110450"/>
                </a:lnTo>
                <a:lnTo>
                  <a:pt x="750566" y="109959"/>
                </a:lnTo>
                <a:lnTo>
                  <a:pt x="724147" y="83544"/>
                </a:lnTo>
                <a:lnTo>
                  <a:pt x="738346" y="83544"/>
                </a:lnTo>
                <a:lnTo>
                  <a:pt x="758646" y="103842"/>
                </a:lnTo>
                <a:lnTo>
                  <a:pt x="758646" y="107019"/>
                </a:lnTo>
                <a:lnTo>
                  <a:pt x="755703" y="109960"/>
                </a:lnTo>
                <a:lnTo>
                  <a:pt x="754411" y="110450"/>
                </a:lnTo>
                <a:close/>
              </a:path>
            </a:pathLst>
          </a:custGeom>
          <a:solidFill>
            <a:srgbClr val="000000">
              <a:alpha val="2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67817" y="1500773"/>
            <a:ext cx="2712085" cy="422275"/>
          </a:xfrm>
          <a:custGeom>
            <a:avLst/>
            <a:gdLst/>
            <a:ahLst/>
            <a:cxnLst/>
            <a:rect l="l" t="t" r="r" b="b"/>
            <a:pathLst>
              <a:path w="2712085" h="422275">
                <a:moveTo>
                  <a:pt x="47893" y="414685"/>
                </a:moveTo>
                <a:lnTo>
                  <a:pt x="0" y="414685"/>
                </a:lnTo>
                <a:lnTo>
                  <a:pt x="0" y="7008"/>
                </a:lnTo>
                <a:lnTo>
                  <a:pt x="65415" y="7008"/>
                </a:lnTo>
                <a:lnTo>
                  <a:pt x="99589" y="71255"/>
                </a:lnTo>
                <a:lnTo>
                  <a:pt x="47893" y="71255"/>
                </a:lnTo>
                <a:lnTo>
                  <a:pt x="47893" y="414685"/>
                </a:lnTo>
                <a:close/>
              </a:path>
              <a:path w="2712085" h="422275">
                <a:moveTo>
                  <a:pt x="232543" y="226616"/>
                </a:moveTo>
                <a:lnTo>
                  <a:pt x="185148" y="226616"/>
                </a:lnTo>
                <a:lnTo>
                  <a:pt x="302544" y="7008"/>
                </a:lnTo>
                <a:lnTo>
                  <a:pt x="365623" y="7008"/>
                </a:lnTo>
                <a:lnTo>
                  <a:pt x="365623" y="71255"/>
                </a:lnTo>
                <a:lnTo>
                  <a:pt x="314810" y="71255"/>
                </a:lnTo>
                <a:lnTo>
                  <a:pt x="280350" y="139591"/>
                </a:lnTo>
                <a:lnTo>
                  <a:pt x="232543" y="226616"/>
                </a:lnTo>
                <a:close/>
              </a:path>
              <a:path w="2712085" h="422275">
                <a:moveTo>
                  <a:pt x="182811" y="317146"/>
                </a:moveTo>
                <a:lnTo>
                  <a:pt x="85273" y="139591"/>
                </a:lnTo>
                <a:lnTo>
                  <a:pt x="50813" y="71255"/>
                </a:lnTo>
                <a:lnTo>
                  <a:pt x="99589" y="71255"/>
                </a:lnTo>
                <a:lnTo>
                  <a:pt x="182227" y="226616"/>
                </a:lnTo>
                <a:lnTo>
                  <a:pt x="232543" y="226616"/>
                </a:lnTo>
                <a:lnTo>
                  <a:pt x="182811" y="317146"/>
                </a:lnTo>
                <a:close/>
              </a:path>
              <a:path w="2712085" h="422275">
                <a:moveTo>
                  <a:pt x="365623" y="414685"/>
                </a:moveTo>
                <a:lnTo>
                  <a:pt x="317730" y="414685"/>
                </a:lnTo>
                <a:lnTo>
                  <a:pt x="317730" y="71255"/>
                </a:lnTo>
                <a:lnTo>
                  <a:pt x="365623" y="71255"/>
                </a:lnTo>
                <a:lnTo>
                  <a:pt x="365623" y="414685"/>
                </a:lnTo>
                <a:close/>
              </a:path>
              <a:path w="2712085" h="422275">
                <a:moveTo>
                  <a:pt x="618523" y="47893"/>
                </a:moveTo>
                <a:lnTo>
                  <a:pt x="454985" y="47893"/>
                </a:lnTo>
                <a:lnTo>
                  <a:pt x="454985" y="7008"/>
                </a:lnTo>
                <a:lnTo>
                  <a:pt x="618523" y="7008"/>
                </a:lnTo>
                <a:lnTo>
                  <a:pt x="618523" y="47893"/>
                </a:lnTo>
                <a:close/>
              </a:path>
              <a:path w="2712085" h="422275">
                <a:moveTo>
                  <a:pt x="561285" y="373800"/>
                </a:moveTo>
                <a:lnTo>
                  <a:pt x="512223" y="373800"/>
                </a:lnTo>
                <a:lnTo>
                  <a:pt x="512223" y="47893"/>
                </a:lnTo>
                <a:lnTo>
                  <a:pt x="561285" y="47893"/>
                </a:lnTo>
                <a:lnTo>
                  <a:pt x="561285" y="373800"/>
                </a:lnTo>
                <a:close/>
              </a:path>
              <a:path w="2712085" h="422275">
                <a:moveTo>
                  <a:pt x="618523" y="414685"/>
                </a:moveTo>
                <a:lnTo>
                  <a:pt x="454985" y="414685"/>
                </a:lnTo>
                <a:lnTo>
                  <a:pt x="454985" y="373800"/>
                </a:lnTo>
                <a:lnTo>
                  <a:pt x="618523" y="373800"/>
                </a:lnTo>
                <a:lnTo>
                  <a:pt x="618523" y="414685"/>
                </a:lnTo>
                <a:close/>
              </a:path>
              <a:path w="2712085" h="422275">
                <a:moveTo>
                  <a:pt x="936183" y="378473"/>
                </a:moveTo>
                <a:lnTo>
                  <a:pt x="824113" y="378473"/>
                </a:lnTo>
                <a:lnTo>
                  <a:pt x="849798" y="378144"/>
                </a:lnTo>
                <a:lnTo>
                  <a:pt x="865326" y="375844"/>
                </a:lnTo>
                <a:lnTo>
                  <a:pt x="904326" y="344743"/>
                </a:lnTo>
                <a:lnTo>
                  <a:pt x="914059" y="301376"/>
                </a:lnTo>
                <a:lnTo>
                  <a:pt x="913785" y="284247"/>
                </a:lnTo>
                <a:lnTo>
                  <a:pt x="885777" y="247140"/>
                </a:lnTo>
                <a:lnTo>
                  <a:pt x="838715" y="231289"/>
                </a:lnTo>
                <a:lnTo>
                  <a:pt x="805423" y="223696"/>
                </a:lnTo>
                <a:lnTo>
                  <a:pt x="772547" y="215861"/>
                </a:lnTo>
                <a:lnTo>
                  <a:pt x="737786" y="200082"/>
                </a:lnTo>
                <a:lnTo>
                  <a:pt x="702806" y="169090"/>
                </a:lnTo>
                <a:lnTo>
                  <a:pt x="690363" y="111556"/>
                </a:lnTo>
                <a:lnTo>
                  <a:pt x="690518" y="95695"/>
                </a:lnTo>
                <a:lnTo>
                  <a:pt x="706310" y="51288"/>
                </a:lnTo>
                <a:lnTo>
                  <a:pt x="738721" y="20401"/>
                </a:lnTo>
                <a:lnTo>
                  <a:pt x="785487" y="3080"/>
                </a:lnTo>
                <a:lnTo>
                  <a:pt x="825281" y="0"/>
                </a:lnTo>
                <a:lnTo>
                  <a:pt x="852472" y="264"/>
                </a:lnTo>
                <a:lnTo>
                  <a:pt x="904422" y="16937"/>
                </a:lnTo>
                <a:lnTo>
                  <a:pt x="942758" y="43220"/>
                </a:lnTo>
                <a:lnTo>
                  <a:pt x="822945" y="43220"/>
                </a:lnTo>
                <a:lnTo>
                  <a:pt x="799970" y="43480"/>
                </a:lnTo>
                <a:lnTo>
                  <a:pt x="761326" y="59866"/>
                </a:lnTo>
                <a:lnTo>
                  <a:pt x="738840" y="109803"/>
                </a:lnTo>
                <a:lnTo>
                  <a:pt x="739136" y="126919"/>
                </a:lnTo>
                <a:lnTo>
                  <a:pt x="769398" y="162647"/>
                </a:lnTo>
                <a:lnTo>
                  <a:pt x="883843" y="193343"/>
                </a:lnTo>
                <a:lnTo>
                  <a:pt x="904641" y="200333"/>
                </a:lnTo>
                <a:lnTo>
                  <a:pt x="935669" y="226032"/>
                </a:lnTo>
                <a:lnTo>
                  <a:pt x="962116" y="272273"/>
                </a:lnTo>
                <a:lnTo>
                  <a:pt x="962536" y="299040"/>
                </a:lnTo>
                <a:lnTo>
                  <a:pt x="962386" y="315604"/>
                </a:lnTo>
                <a:lnTo>
                  <a:pt x="947045" y="363269"/>
                </a:lnTo>
                <a:lnTo>
                  <a:pt x="942203" y="371756"/>
                </a:lnTo>
                <a:lnTo>
                  <a:pt x="936183" y="378473"/>
                </a:lnTo>
                <a:close/>
              </a:path>
              <a:path w="2712085" h="422275">
                <a:moveTo>
                  <a:pt x="923404" y="93450"/>
                </a:moveTo>
                <a:lnTo>
                  <a:pt x="896628" y="64785"/>
                </a:lnTo>
                <a:lnTo>
                  <a:pt x="857113" y="44899"/>
                </a:lnTo>
                <a:lnTo>
                  <a:pt x="822945" y="43220"/>
                </a:lnTo>
                <a:lnTo>
                  <a:pt x="942758" y="43220"/>
                </a:lnTo>
                <a:lnTo>
                  <a:pt x="946515" y="47409"/>
                </a:lnTo>
                <a:lnTo>
                  <a:pt x="960200" y="66583"/>
                </a:lnTo>
                <a:lnTo>
                  <a:pt x="923404" y="93450"/>
                </a:lnTo>
                <a:close/>
              </a:path>
              <a:path w="2712085" h="422275">
                <a:moveTo>
                  <a:pt x="822361" y="421693"/>
                </a:moveTo>
                <a:lnTo>
                  <a:pt x="774541" y="419321"/>
                </a:lnTo>
                <a:lnTo>
                  <a:pt x="737672" y="402711"/>
                </a:lnTo>
                <a:lnTo>
                  <a:pt x="703942" y="381941"/>
                </a:lnTo>
                <a:lnTo>
                  <a:pt x="678097" y="350438"/>
                </a:lnTo>
                <a:lnTo>
                  <a:pt x="714309" y="320066"/>
                </a:lnTo>
                <a:lnTo>
                  <a:pt x="727213" y="336844"/>
                </a:lnTo>
                <a:lnTo>
                  <a:pt x="736504" y="346970"/>
                </a:lnTo>
                <a:lnTo>
                  <a:pt x="777954" y="372189"/>
                </a:lnTo>
                <a:lnTo>
                  <a:pt x="824113" y="378473"/>
                </a:lnTo>
                <a:lnTo>
                  <a:pt x="936183" y="378473"/>
                </a:lnTo>
                <a:lnTo>
                  <a:pt x="935774" y="378929"/>
                </a:lnTo>
                <a:lnTo>
                  <a:pt x="906064" y="403295"/>
                </a:lnTo>
                <a:lnTo>
                  <a:pt x="865522" y="417997"/>
                </a:lnTo>
                <a:lnTo>
                  <a:pt x="841676" y="421556"/>
                </a:lnTo>
                <a:lnTo>
                  <a:pt x="822361" y="421693"/>
                </a:lnTo>
                <a:close/>
              </a:path>
              <a:path w="2712085" h="422275">
                <a:moveTo>
                  <a:pt x="1275524" y="378473"/>
                </a:moveTo>
                <a:lnTo>
                  <a:pt x="1163454" y="378473"/>
                </a:lnTo>
                <a:lnTo>
                  <a:pt x="1189139" y="378144"/>
                </a:lnTo>
                <a:lnTo>
                  <a:pt x="1204667" y="375844"/>
                </a:lnTo>
                <a:lnTo>
                  <a:pt x="1243667" y="344743"/>
                </a:lnTo>
                <a:lnTo>
                  <a:pt x="1253400" y="301376"/>
                </a:lnTo>
                <a:lnTo>
                  <a:pt x="1253126" y="284247"/>
                </a:lnTo>
                <a:lnTo>
                  <a:pt x="1225118" y="247140"/>
                </a:lnTo>
                <a:lnTo>
                  <a:pt x="1178056" y="231289"/>
                </a:lnTo>
                <a:lnTo>
                  <a:pt x="1144764" y="223696"/>
                </a:lnTo>
                <a:lnTo>
                  <a:pt x="1111888" y="215861"/>
                </a:lnTo>
                <a:lnTo>
                  <a:pt x="1077127" y="200082"/>
                </a:lnTo>
                <a:lnTo>
                  <a:pt x="1042147" y="169090"/>
                </a:lnTo>
                <a:lnTo>
                  <a:pt x="1029703" y="111556"/>
                </a:lnTo>
                <a:lnTo>
                  <a:pt x="1029859" y="95695"/>
                </a:lnTo>
                <a:lnTo>
                  <a:pt x="1045651" y="51288"/>
                </a:lnTo>
                <a:lnTo>
                  <a:pt x="1078062" y="20401"/>
                </a:lnTo>
                <a:lnTo>
                  <a:pt x="1124828" y="3080"/>
                </a:lnTo>
                <a:lnTo>
                  <a:pt x="1164622" y="0"/>
                </a:lnTo>
                <a:lnTo>
                  <a:pt x="1191813" y="264"/>
                </a:lnTo>
                <a:lnTo>
                  <a:pt x="1243763" y="16937"/>
                </a:lnTo>
                <a:lnTo>
                  <a:pt x="1282099" y="43220"/>
                </a:lnTo>
                <a:lnTo>
                  <a:pt x="1162286" y="43220"/>
                </a:lnTo>
                <a:lnTo>
                  <a:pt x="1139311" y="43480"/>
                </a:lnTo>
                <a:lnTo>
                  <a:pt x="1100667" y="59866"/>
                </a:lnTo>
                <a:lnTo>
                  <a:pt x="1078181" y="109803"/>
                </a:lnTo>
                <a:lnTo>
                  <a:pt x="1078477" y="126919"/>
                </a:lnTo>
                <a:lnTo>
                  <a:pt x="1108739" y="162647"/>
                </a:lnTo>
                <a:lnTo>
                  <a:pt x="1223184" y="193343"/>
                </a:lnTo>
                <a:lnTo>
                  <a:pt x="1243982" y="200333"/>
                </a:lnTo>
                <a:lnTo>
                  <a:pt x="1275010" y="226032"/>
                </a:lnTo>
                <a:lnTo>
                  <a:pt x="1301457" y="272273"/>
                </a:lnTo>
                <a:lnTo>
                  <a:pt x="1301877" y="299040"/>
                </a:lnTo>
                <a:lnTo>
                  <a:pt x="1301726" y="315604"/>
                </a:lnTo>
                <a:lnTo>
                  <a:pt x="1286386" y="363269"/>
                </a:lnTo>
                <a:lnTo>
                  <a:pt x="1281544" y="371756"/>
                </a:lnTo>
                <a:lnTo>
                  <a:pt x="1275524" y="378473"/>
                </a:lnTo>
                <a:close/>
              </a:path>
              <a:path w="2712085" h="422275">
                <a:moveTo>
                  <a:pt x="1262745" y="93450"/>
                </a:moveTo>
                <a:lnTo>
                  <a:pt x="1235969" y="64785"/>
                </a:lnTo>
                <a:lnTo>
                  <a:pt x="1196454" y="44899"/>
                </a:lnTo>
                <a:lnTo>
                  <a:pt x="1162286" y="43220"/>
                </a:lnTo>
                <a:lnTo>
                  <a:pt x="1282099" y="43220"/>
                </a:lnTo>
                <a:lnTo>
                  <a:pt x="1285856" y="47409"/>
                </a:lnTo>
                <a:lnTo>
                  <a:pt x="1299541" y="66583"/>
                </a:lnTo>
                <a:lnTo>
                  <a:pt x="1262745" y="93450"/>
                </a:lnTo>
                <a:close/>
              </a:path>
              <a:path w="2712085" h="422275">
                <a:moveTo>
                  <a:pt x="1161702" y="421693"/>
                </a:moveTo>
                <a:lnTo>
                  <a:pt x="1113882" y="419321"/>
                </a:lnTo>
                <a:lnTo>
                  <a:pt x="1077013" y="402711"/>
                </a:lnTo>
                <a:lnTo>
                  <a:pt x="1043283" y="381941"/>
                </a:lnTo>
                <a:lnTo>
                  <a:pt x="1017438" y="350438"/>
                </a:lnTo>
                <a:lnTo>
                  <a:pt x="1053650" y="320066"/>
                </a:lnTo>
                <a:lnTo>
                  <a:pt x="1066554" y="336844"/>
                </a:lnTo>
                <a:lnTo>
                  <a:pt x="1075844" y="346970"/>
                </a:lnTo>
                <a:lnTo>
                  <a:pt x="1117295" y="372189"/>
                </a:lnTo>
                <a:lnTo>
                  <a:pt x="1163454" y="378473"/>
                </a:lnTo>
                <a:lnTo>
                  <a:pt x="1275524" y="378473"/>
                </a:lnTo>
                <a:lnTo>
                  <a:pt x="1275115" y="378929"/>
                </a:lnTo>
                <a:lnTo>
                  <a:pt x="1245405" y="403295"/>
                </a:lnTo>
                <a:lnTo>
                  <a:pt x="1204863" y="417997"/>
                </a:lnTo>
                <a:lnTo>
                  <a:pt x="1181017" y="421556"/>
                </a:lnTo>
                <a:lnTo>
                  <a:pt x="1161702" y="421693"/>
                </a:lnTo>
                <a:close/>
              </a:path>
              <a:path w="2712085" h="422275">
                <a:moveTo>
                  <a:pt x="1530830" y="47893"/>
                </a:moveTo>
                <a:lnTo>
                  <a:pt x="1367292" y="47893"/>
                </a:lnTo>
                <a:lnTo>
                  <a:pt x="1367292" y="7008"/>
                </a:lnTo>
                <a:lnTo>
                  <a:pt x="1530830" y="7008"/>
                </a:lnTo>
                <a:lnTo>
                  <a:pt x="1530830" y="47893"/>
                </a:lnTo>
                <a:close/>
              </a:path>
              <a:path w="2712085" h="422275">
                <a:moveTo>
                  <a:pt x="1473592" y="373800"/>
                </a:moveTo>
                <a:lnTo>
                  <a:pt x="1424530" y="373800"/>
                </a:lnTo>
                <a:lnTo>
                  <a:pt x="1424530" y="47893"/>
                </a:lnTo>
                <a:lnTo>
                  <a:pt x="1473592" y="47893"/>
                </a:lnTo>
                <a:lnTo>
                  <a:pt x="1473592" y="373800"/>
                </a:lnTo>
                <a:close/>
              </a:path>
              <a:path w="2712085" h="422275">
                <a:moveTo>
                  <a:pt x="1530830" y="414685"/>
                </a:moveTo>
                <a:lnTo>
                  <a:pt x="1367292" y="414685"/>
                </a:lnTo>
                <a:lnTo>
                  <a:pt x="1367292" y="373800"/>
                </a:lnTo>
                <a:lnTo>
                  <a:pt x="1530830" y="373800"/>
                </a:lnTo>
                <a:lnTo>
                  <a:pt x="1530830" y="414685"/>
                </a:lnTo>
                <a:close/>
              </a:path>
              <a:path w="2712085" h="422275">
                <a:moveTo>
                  <a:pt x="1772632" y="421693"/>
                </a:moveTo>
                <a:lnTo>
                  <a:pt x="1733901" y="419978"/>
                </a:lnTo>
                <a:lnTo>
                  <a:pt x="1682331" y="399618"/>
                </a:lnTo>
                <a:lnTo>
                  <a:pt x="1646767" y="367667"/>
                </a:lnTo>
                <a:lnTo>
                  <a:pt x="1619457" y="324876"/>
                </a:lnTo>
                <a:lnTo>
                  <a:pt x="1604924" y="278073"/>
                </a:lnTo>
                <a:lnTo>
                  <a:pt x="1599749" y="210846"/>
                </a:lnTo>
                <a:lnTo>
                  <a:pt x="1599941" y="180521"/>
                </a:lnTo>
                <a:lnTo>
                  <a:pt x="1612015" y="120317"/>
                </a:lnTo>
                <a:lnTo>
                  <a:pt x="1625558" y="82717"/>
                </a:lnTo>
                <a:lnTo>
                  <a:pt x="1660264" y="38571"/>
                </a:lnTo>
                <a:lnTo>
                  <a:pt x="1701084" y="13725"/>
                </a:lnTo>
                <a:lnTo>
                  <a:pt x="1749174" y="214"/>
                </a:lnTo>
                <a:lnTo>
                  <a:pt x="1772632" y="0"/>
                </a:lnTo>
                <a:lnTo>
                  <a:pt x="1795757" y="214"/>
                </a:lnTo>
                <a:lnTo>
                  <a:pt x="1843888" y="13725"/>
                </a:lnTo>
                <a:lnTo>
                  <a:pt x="1884996" y="38571"/>
                </a:lnTo>
                <a:lnTo>
                  <a:pt x="1889484" y="43804"/>
                </a:lnTo>
                <a:lnTo>
                  <a:pt x="1772632" y="43804"/>
                </a:lnTo>
                <a:lnTo>
                  <a:pt x="1757091" y="43950"/>
                </a:lnTo>
                <a:lnTo>
                  <a:pt x="1711073" y="58826"/>
                </a:lnTo>
                <a:lnTo>
                  <a:pt x="1676476" y="90529"/>
                </a:lnTo>
                <a:lnTo>
                  <a:pt x="1656011" y="136725"/>
                </a:lnTo>
                <a:lnTo>
                  <a:pt x="1652437" y="160982"/>
                </a:lnTo>
                <a:lnTo>
                  <a:pt x="1652452" y="262664"/>
                </a:lnTo>
                <a:lnTo>
                  <a:pt x="1666392" y="314080"/>
                </a:lnTo>
                <a:lnTo>
                  <a:pt x="1695531" y="351953"/>
                </a:lnTo>
                <a:lnTo>
                  <a:pt x="1737397" y="373946"/>
                </a:lnTo>
                <a:lnTo>
                  <a:pt x="1889639" y="377889"/>
                </a:lnTo>
                <a:lnTo>
                  <a:pt x="1884996" y="383246"/>
                </a:lnTo>
                <a:lnTo>
                  <a:pt x="1843888" y="407968"/>
                </a:lnTo>
                <a:lnTo>
                  <a:pt x="1795757" y="421479"/>
                </a:lnTo>
                <a:lnTo>
                  <a:pt x="1772632" y="421693"/>
                </a:lnTo>
                <a:close/>
              </a:path>
              <a:path w="2712085" h="422275">
                <a:moveTo>
                  <a:pt x="1889639" y="377889"/>
                </a:moveTo>
                <a:lnTo>
                  <a:pt x="1772632" y="377889"/>
                </a:lnTo>
                <a:lnTo>
                  <a:pt x="1788174" y="377743"/>
                </a:lnTo>
                <a:lnTo>
                  <a:pt x="1798404" y="376720"/>
                </a:lnTo>
                <a:lnTo>
                  <a:pt x="1834192" y="362867"/>
                </a:lnTo>
                <a:lnTo>
                  <a:pt x="1868788" y="331164"/>
                </a:lnTo>
                <a:lnTo>
                  <a:pt x="1889253" y="284968"/>
                </a:lnTo>
                <a:lnTo>
                  <a:pt x="1892827" y="160982"/>
                </a:lnTo>
                <a:lnTo>
                  <a:pt x="1892812" y="159029"/>
                </a:lnTo>
                <a:lnTo>
                  <a:pt x="1878872" y="107613"/>
                </a:lnTo>
                <a:lnTo>
                  <a:pt x="1849733" y="69740"/>
                </a:lnTo>
                <a:lnTo>
                  <a:pt x="1807868" y="47747"/>
                </a:lnTo>
                <a:lnTo>
                  <a:pt x="1772632" y="43804"/>
                </a:lnTo>
                <a:lnTo>
                  <a:pt x="1889484" y="43804"/>
                </a:lnTo>
                <a:lnTo>
                  <a:pt x="1919707" y="82717"/>
                </a:lnTo>
                <a:lnTo>
                  <a:pt x="1933250" y="120317"/>
                </a:lnTo>
                <a:lnTo>
                  <a:pt x="1943982" y="160982"/>
                </a:lnTo>
                <a:lnTo>
                  <a:pt x="1945515" y="210846"/>
                </a:lnTo>
                <a:lnTo>
                  <a:pt x="1945323" y="241177"/>
                </a:lnTo>
                <a:lnTo>
                  <a:pt x="1933250" y="301668"/>
                </a:lnTo>
                <a:lnTo>
                  <a:pt x="1919707" y="339486"/>
                </a:lnTo>
                <a:lnTo>
                  <a:pt x="1898498" y="367667"/>
                </a:lnTo>
                <a:lnTo>
                  <a:pt x="1889639" y="377889"/>
                </a:lnTo>
                <a:close/>
              </a:path>
              <a:path w="2712085" h="422275">
                <a:moveTo>
                  <a:pt x="2081602" y="414685"/>
                </a:moveTo>
                <a:lnTo>
                  <a:pt x="2033709" y="414685"/>
                </a:lnTo>
                <a:lnTo>
                  <a:pt x="2033709" y="7008"/>
                </a:lnTo>
                <a:lnTo>
                  <a:pt x="2090363" y="7008"/>
                </a:lnTo>
                <a:lnTo>
                  <a:pt x="2131268" y="75344"/>
                </a:lnTo>
                <a:lnTo>
                  <a:pt x="2081602" y="75344"/>
                </a:lnTo>
                <a:lnTo>
                  <a:pt x="2081602" y="414685"/>
                </a:lnTo>
                <a:close/>
              </a:path>
              <a:path w="2712085" h="422275">
                <a:moveTo>
                  <a:pt x="2338006" y="346349"/>
                </a:moveTo>
                <a:lnTo>
                  <a:pt x="2290112" y="346349"/>
                </a:lnTo>
                <a:lnTo>
                  <a:pt x="2290112" y="7008"/>
                </a:lnTo>
                <a:lnTo>
                  <a:pt x="2338006" y="7008"/>
                </a:lnTo>
                <a:lnTo>
                  <a:pt x="2338006" y="346349"/>
                </a:lnTo>
                <a:close/>
              </a:path>
              <a:path w="2712085" h="422275">
                <a:moveTo>
                  <a:pt x="2338006" y="414685"/>
                </a:moveTo>
                <a:lnTo>
                  <a:pt x="2281352" y="414685"/>
                </a:lnTo>
                <a:lnTo>
                  <a:pt x="2132415" y="165874"/>
                </a:lnTo>
                <a:lnTo>
                  <a:pt x="2083354" y="75344"/>
                </a:lnTo>
                <a:lnTo>
                  <a:pt x="2131268" y="75344"/>
                </a:lnTo>
                <a:lnTo>
                  <a:pt x="2239299" y="255819"/>
                </a:lnTo>
                <a:lnTo>
                  <a:pt x="2288360" y="346349"/>
                </a:lnTo>
                <a:lnTo>
                  <a:pt x="2338006" y="346349"/>
                </a:lnTo>
                <a:lnTo>
                  <a:pt x="2338006" y="414685"/>
                </a:lnTo>
                <a:close/>
              </a:path>
              <a:path w="2712085" h="422275">
                <a:moveTo>
                  <a:pt x="2450730" y="139007"/>
                </a:moveTo>
                <a:lnTo>
                  <a:pt x="2422111" y="108051"/>
                </a:lnTo>
                <a:lnTo>
                  <a:pt x="2530163" y="7008"/>
                </a:lnTo>
                <a:lnTo>
                  <a:pt x="2606675" y="7008"/>
                </a:lnTo>
                <a:lnTo>
                  <a:pt x="2606675" y="43220"/>
                </a:lnTo>
                <a:lnTo>
                  <a:pt x="2553525" y="43220"/>
                </a:lnTo>
                <a:lnTo>
                  <a:pt x="2450730" y="139007"/>
                </a:lnTo>
                <a:close/>
              </a:path>
              <a:path w="2712085" h="422275">
                <a:moveTo>
                  <a:pt x="2606675" y="371464"/>
                </a:moveTo>
                <a:lnTo>
                  <a:pt x="2557614" y="371464"/>
                </a:lnTo>
                <a:lnTo>
                  <a:pt x="2557614" y="43220"/>
                </a:lnTo>
                <a:lnTo>
                  <a:pt x="2606675" y="43220"/>
                </a:lnTo>
                <a:lnTo>
                  <a:pt x="2606675" y="371464"/>
                </a:lnTo>
                <a:close/>
              </a:path>
              <a:path w="2712085" h="422275">
                <a:moveTo>
                  <a:pt x="2711806" y="414685"/>
                </a:moveTo>
                <a:lnTo>
                  <a:pt x="2443721" y="414685"/>
                </a:lnTo>
                <a:lnTo>
                  <a:pt x="2443721" y="371464"/>
                </a:lnTo>
                <a:lnTo>
                  <a:pt x="2711806" y="371464"/>
                </a:lnTo>
                <a:lnTo>
                  <a:pt x="2711806" y="414685"/>
                </a:lnTo>
                <a:close/>
              </a:path>
            </a:pathLst>
          </a:custGeom>
          <a:solidFill>
            <a:srgbClr val="4033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61393" y="2178305"/>
            <a:ext cx="2097405" cy="422275"/>
          </a:xfrm>
          <a:custGeom>
            <a:avLst/>
            <a:gdLst/>
            <a:ahLst/>
            <a:cxnLst/>
            <a:rect l="l" t="t" r="r" b="b"/>
            <a:pathLst>
              <a:path w="2097405" h="422275">
                <a:moveTo>
                  <a:pt x="148352" y="414685"/>
                </a:moveTo>
                <a:lnTo>
                  <a:pt x="0" y="414685"/>
                </a:lnTo>
                <a:lnTo>
                  <a:pt x="0" y="7008"/>
                </a:lnTo>
                <a:lnTo>
                  <a:pt x="148352" y="7008"/>
                </a:lnTo>
                <a:lnTo>
                  <a:pt x="171819" y="7209"/>
                </a:lnTo>
                <a:lnTo>
                  <a:pt x="220483" y="19858"/>
                </a:lnTo>
                <a:lnTo>
                  <a:pt x="262125" y="43225"/>
                </a:lnTo>
                <a:lnTo>
                  <a:pt x="289503" y="73400"/>
                </a:lnTo>
                <a:lnTo>
                  <a:pt x="290866" y="75344"/>
                </a:lnTo>
                <a:lnTo>
                  <a:pt x="77096" y="75344"/>
                </a:lnTo>
                <a:lnTo>
                  <a:pt x="77096" y="346349"/>
                </a:lnTo>
                <a:lnTo>
                  <a:pt x="290866" y="346349"/>
                </a:lnTo>
                <a:lnTo>
                  <a:pt x="289503" y="348293"/>
                </a:lnTo>
                <a:lnTo>
                  <a:pt x="262125" y="378468"/>
                </a:lnTo>
                <a:lnTo>
                  <a:pt x="220483" y="401835"/>
                </a:lnTo>
                <a:lnTo>
                  <a:pt x="171819" y="414484"/>
                </a:lnTo>
                <a:lnTo>
                  <a:pt x="148352" y="414685"/>
                </a:lnTo>
                <a:close/>
              </a:path>
              <a:path w="2097405" h="422275">
                <a:moveTo>
                  <a:pt x="290866" y="346349"/>
                </a:moveTo>
                <a:lnTo>
                  <a:pt x="148352" y="346349"/>
                </a:lnTo>
                <a:lnTo>
                  <a:pt x="173736" y="345952"/>
                </a:lnTo>
                <a:lnTo>
                  <a:pt x="189346" y="343173"/>
                </a:lnTo>
                <a:lnTo>
                  <a:pt x="231667" y="305433"/>
                </a:lnTo>
                <a:lnTo>
                  <a:pt x="242386" y="242970"/>
                </a:lnTo>
                <a:lnTo>
                  <a:pt x="242386" y="178723"/>
                </a:lnTo>
                <a:lnTo>
                  <a:pt x="239210" y="129552"/>
                </a:lnTo>
                <a:lnTo>
                  <a:pt x="201615" y="86062"/>
                </a:lnTo>
                <a:lnTo>
                  <a:pt x="148352" y="75344"/>
                </a:lnTo>
                <a:lnTo>
                  <a:pt x="290866" y="75344"/>
                </a:lnTo>
                <a:lnTo>
                  <a:pt x="311597" y="121777"/>
                </a:lnTo>
                <a:lnTo>
                  <a:pt x="322585" y="161603"/>
                </a:lnTo>
                <a:lnTo>
                  <a:pt x="324155" y="210846"/>
                </a:lnTo>
                <a:lnTo>
                  <a:pt x="323959" y="240821"/>
                </a:lnTo>
                <a:lnTo>
                  <a:pt x="311597" y="299916"/>
                </a:lnTo>
                <a:lnTo>
                  <a:pt x="297726" y="336566"/>
                </a:lnTo>
                <a:lnTo>
                  <a:pt x="290866" y="346349"/>
                </a:lnTo>
                <a:close/>
              </a:path>
              <a:path w="2097405" h="422275">
                <a:moveTo>
                  <a:pt x="671088" y="414685"/>
                </a:moveTo>
                <a:lnTo>
                  <a:pt x="402419" y="414685"/>
                </a:lnTo>
                <a:lnTo>
                  <a:pt x="402419" y="7008"/>
                </a:lnTo>
                <a:lnTo>
                  <a:pt x="671088" y="7008"/>
                </a:lnTo>
                <a:lnTo>
                  <a:pt x="671088" y="75344"/>
                </a:lnTo>
                <a:lnTo>
                  <a:pt x="479516" y="75344"/>
                </a:lnTo>
                <a:lnTo>
                  <a:pt x="479516" y="174050"/>
                </a:lnTo>
                <a:lnTo>
                  <a:pt x="648894" y="174050"/>
                </a:lnTo>
                <a:lnTo>
                  <a:pt x="648894" y="242386"/>
                </a:lnTo>
                <a:lnTo>
                  <a:pt x="479516" y="242386"/>
                </a:lnTo>
                <a:lnTo>
                  <a:pt x="479516" y="346349"/>
                </a:lnTo>
                <a:lnTo>
                  <a:pt x="671088" y="346349"/>
                </a:lnTo>
                <a:lnTo>
                  <a:pt x="671088" y="414685"/>
                </a:lnTo>
                <a:close/>
              </a:path>
              <a:path w="2097405" h="422275">
                <a:moveTo>
                  <a:pt x="1018368" y="353942"/>
                </a:moveTo>
                <a:lnTo>
                  <a:pt x="884272" y="353942"/>
                </a:lnTo>
                <a:lnTo>
                  <a:pt x="905152" y="353700"/>
                </a:lnTo>
                <a:lnTo>
                  <a:pt x="917709" y="352007"/>
                </a:lnTo>
                <a:lnTo>
                  <a:pt x="948473" y="329106"/>
                </a:lnTo>
                <a:lnTo>
                  <a:pt x="956040" y="292031"/>
                </a:lnTo>
                <a:lnTo>
                  <a:pt x="955929" y="284685"/>
                </a:lnTo>
                <a:lnTo>
                  <a:pt x="930194" y="251439"/>
                </a:lnTo>
                <a:lnTo>
                  <a:pt x="862077" y="238881"/>
                </a:lnTo>
                <a:lnTo>
                  <a:pt x="791506" y="226187"/>
                </a:lnTo>
                <a:lnTo>
                  <a:pt x="755267" y="209605"/>
                </a:lnTo>
                <a:lnTo>
                  <a:pt x="741915" y="178020"/>
                </a:lnTo>
                <a:lnTo>
                  <a:pt x="740008" y="120317"/>
                </a:lnTo>
                <a:lnTo>
                  <a:pt x="740168" y="104100"/>
                </a:lnTo>
                <a:lnTo>
                  <a:pt x="756439" y="57594"/>
                </a:lnTo>
                <a:lnTo>
                  <a:pt x="791291" y="23458"/>
                </a:lnTo>
                <a:lnTo>
                  <a:pt x="842397" y="3572"/>
                </a:lnTo>
                <a:lnTo>
                  <a:pt x="887776" y="0"/>
                </a:lnTo>
                <a:lnTo>
                  <a:pt x="914990" y="237"/>
                </a:lnTo>
                <a:lnTo>
                  <a:pt x="968377" y="15185"/>
                </a:lnTo>
                <a:lnTo>
                  <a:pt x="1012647" y="42700"/>
                </a:lnTo>
                <a:lnTo>
                  <a:pt x="1027367" y="60158"/>
                </a:lnTo>
                <a:lnTo>
                  <a:pt x="1019328" y="67751"/>
                </a:lnTo>
                <a:lnTo>
                  <a:pt x="883688" y="67751"/>
                </a:lnTo>
                <a:lnTo>
                  <a:pt x="864181" y="67947"/>
                </a:lnTo>
                <a:lnTo>
                  <a:pt x="824127" y="87924"/>
                </a:lnTo>
                <a:lnTo>
                  <a:pt x="817176" y="120317"/>
                </a:lnTo>
                <a:lnTo>
                  <a:pt x="817314" y="129324"/>
                </a:lnTo>
                <a:lnTo>
                  <a:pt x="846015" y="160471"/>
                </a:lnTo>
                <a:lnTo>
                  <a:pt x="947976" y="180325"/>
                </a:lnTo>
                <a:lnTo>
                  <a:pt x="969581" y="186717"/>
                </a:lnTo>
                <a:lnTo>
                  <a:pt x="1003129" y="212891"/>
                </a:lnTo>
                <a:lnTo>
                  <a:pt x="1028937" y="244029"/>
                </a:lnTo>
                <a:lnTo>
                  <a:pt x="1032510" y="284685"/>
                </a:lnTo>
                <a:lnTo>
                  <a:pt x="1032464" y="309284"/>
                </a:lnTo>
                <a:lnTo>
                  <a:pt x="1031346" y="320541"/>
                </a:lnTo>
                <a:lnTo>
                  <a:pt x="1028312" y="330757"/>
                </a:lnTo>
                <a:lnTo>
                  <a:pt x="1022403" y="344889"/>
                </a:lnTo>
                <a:lnTo>
                  <a:pt x="1018368" y="353942"/>
                </a:lnTo>
                <a:close/>
              </a:path>
              <a:path w="2097405" h="422275">
                <a:moveTo>
                  <a:pt x="974801" y="109803"/>
                </a:moveTo>
                <a:lnTo>
                  <a:pt x="938005" y="79432"/>
                </a:lnTo>
                <a:lnTo>
                  <a:pt x="883688" y="67751"/>
                </a:lnTo>
                <a:lnTo>
                  <a:pt x="1019328" y="67751"/>
                </a:lnTo>
                <a:lnTo>
                  <a:pt x="974801" y="109803"/>
                </a:lnTo>
                <a:close/>
              </a:path>
              <a:path w="2097405" h="422275">
                <a:moveTo>
                  <a:pt x="879599" y="421693"/>
                </a:moveTo>
                <a:lnTo>
                  <a:pt x="829041" y="419357"/>
                </a:lnTo>
                <a:lnTo>
                  <a:pt x="790529" y="403003"/>
                </a:lnTo>
                <a:lnTo>
                  <a:pt x="755303" y="382853"/>
                </a:lnTo>
                <a:lnTo>
                  <a:pt x="727743" y="353942"/>
                </a:lnTo>
                <a:lnTo>
                  <a:pt x="779724" y="303713"/>
                </a:lnTo>
                <a:lnTo>
                  <a:pt x="792286" y="318095"/>
                </a:lnTo>
                <a:lnTo>
                  <a:pt x="801371" y="326783"/>
                </a:lnTo>
                <a:lnTo>
                  <a:pt x="842260" y="348521"/>
                </a:lnTo>
                <a:lnTo>
                  <a:pt x="884272" y="353942"/>
                </a:lnTo>
                <a:lnTo>
                  <a:pt x="1018368" y="353942"/>
                </a:lnTo>
                <a:lnTo>
                  <a:pt x="1016188" y="358834"/>
                </a:lnTo>
                <a:lnTo>
                  <a:pt x="980861" y="395880"/>
                </a:lnTo>
                <a:lnTo>
                  <a:pt x="944722" y="412348"/>
                </a:lnTo>
                <a:lnTo>
                  <a:pt x="901314" y="421547"/>
                </a:lnTo>
                <a:lnTo>
                  <a:pt x="879599" y="421693"/>
                </a:lnTo>
                <a:close/>
              </a:path>
              <a:path w="2097405" h="422275">
                <a:moveTo>
                  <a:pt x="1277930" y="68919"/>
                </a:moveTo>
                <a:lnTo>
                  <a:pt x="1092782" y="68919"/>
                </a:lnTo>
                <a:lnTo>
                  <a:pt x="1092782" y="7008"/>
                </a:lnTo>
                <a:lnTo>
                  <a:pt x="1277930" y="7008"/>
                </a:lnTo>
                <a:lnTo>
                  <a:pt x="1277930" y="68919"/>
                </a:lnTo>
                <a:close/>
              </a:path>
              <a:path w="2097405" h="422275">
                <a:moveTo>
                  <a:pt x="1223613" y="352774"/>
                </a:moveTo>
                <a:lnTo>
                  <a:pt x="1146516" y="352774"/>
                </a:lnTo>
                <a:lnTo>
                  <a:pt x="1146516" y="68919"/>
                </a:lnTo>
                <a:lnTo>
                  <a:pt x="1223613" y="68919"/>
                </a:lnTo>
                <a:lnTo>
                  <a:pt x="1223613" y="352774"/>
                </a:lnTo>
                <a:close/>
              </a:path>
              <a:path w="2097405" h="422275">
                <a:moveTo>
                  <a:pt x="1277930" y="414685"/>
                </a:moveTo>
                <a:lnTo>
                  <a:pt x="1092782" y="414685"/>
                </a:lnTo>
                <a:lnTo>
                  <a:pt x="1092782" y="352774"/>
                </a:lnTo>
                <a:lnTo>
                  <a:pt x="1277930" y="352774"/>
                </a:lnTo>
                <a:lnTo>
                  <a:pt x="1277930" y="414685"/>
                </a:lnTo>
                <a:close/>
              </a:path>
              <a:path w="2097405" h="422275">
                <a:moveTo>
                  <a:pt x="1507467" y="421693"/>
                </a:moveTo>
                <a:lnTo>
                  <a:pt x="1458885" y="416026"/>
                </a:lnTo>
                <a:lnTo>
                  <a:pt x="1422514" y="400078"/>
                </a:lnTo>
                <a:lnTo>
                  <a:pt x="1387442" y="368252"/>
                </a:lnTo>
                <a:lnTo>
                  <a:pt x="1359886" y="325583"/>
                </a:lnTo>
                <a:lnTo>
                  <a:pt x="1344678" y="279118"/>
                </a:lnTo>
                <a:lnTo>
                  <a:pt x="1339257" y="212015"/>
                </a:lnTo>
                <a:lnTo>
                  <a:pt x="1339462" y="181684"/>
                </a:lnTo>
                <a:lnTo>
                  <a:pt x="1352399" y="121193"/>
                </a:lnTo>
                <a:lnTo>
                  <a:pt x="1366891" y="83338"/>
                </a:lnTo>
                <a:lnTo>
                  <a:pt x="1403851" y="39150"/>
                </a:lnTo>
                <a:lnTo>
                  <a:pt x="1446725" y="14017"/>
                </a:lnTo>
                <a:lnTo>
                  <a:pt x="1496744" y="219"/>
                </a:lnTo>
                <a:lnTo>
                  <a:pt x="1520901" y="0"/>
                </a:lnTo>
                <a:lnTo>
                  <a:pt x="1553243" y="374"/>
                </a:lnTo>
                <a:lnTo>
                  <a:pt x="1591207" y="10102"/>
                </a:lnTo>
                <a:lnTo>
                  <a:pt x="1636983" y="38493"/>
                </a:lnTo>
                <a:lnTo>
                  <a:pt x="1662599" y="68335"/>
                </a:lnTo>
                <a:lnTo>
                  <a:pt x="1520901" y="68335"/>
                </a:lnTo>
                <a:lnTo>
                  <a:pt x="1494139" y="68768"/>
                </a:lnTo>
                <a:lnTo>
                  <a:pt x="1448185" y="96078"/>
                </a:lnTo>
                <a:lnTo>
                  <a:pt x="1424421" y="127143"/>
                </a:lnTo>
                <a:lnTo>
                  <a:pt x="1421026" y="178139"/>
                </a:lnTo>
                <a:lnTo>
                  <a:pt x="1421026" y="243554"/>
                </a:lnTo>
                <a:lnTo>
                  <a:pt x="1424457" y="294075"/>
                </a:lnTo>
                <a:lnTo>
                  <a:pt x="1448477" y="325323"/>
                </a:lnTo>
                <a:lnTo>
                  <a:pt x="1478264" y="349854"/>
                </a:lnTo>
                <a:lnTo>
                  <a:pt x="1522069" y="353358"/>
                </a:lnTo>
                <a:lnTo>
                  <a:pt x="1614004" y="353358"/>
                </a:lnTo>
                <a:lnTo>
                  <a:pt x="1610879" y="369141"/>
                </a:lnTo>
                <a:lnTo>
                  <a:pt x="1581351" y="401543"/>
                </a:lnTo>
                <a:lnTo>
                  <a:pt x="1534576" y="421378"/>
                </a:lnTo>
                <a:lnTo>
                  <a:pt x="1507467" y="421693"/>
                </a:lnTo>
                <a:close/>
              </a:path>
              <a:path w="2097405" h="422275">
                <a:moveTo>
                  <a:pt x="1612599" y="129662"/>
                </a:moveTo>
                <a:lnTo>
                  <a:pt x="1592435" y="96397"/>
                </a:lnTo>
                <a:lnTo>
                  <a:pt x="1555835" y="70525"/>
                </a:lnTo>
                <a:lnTo>
                  <a:pt x="1520901" y="68335"/>
                </a:lnTo>
                <a:lnTo>
                  <a:pt x="1662599" y="68335"/>
                </a:lnTo>
                <a:lnTo>
                  <a:pt x="1675094" y="92866"/>
                </a:lnTo>
                <a:lnTo>
                  <a:pt x="1612599" y="129662"/>
                </a:lnTo>
                <a:close/>
              </a:path>
              <a:path w="2097405" h="422275">
                <a:moveTo>
                  <a:pt x="1614004" y="353358"/>
                </a:moveTo>
                <a:lnTo>
                  <a:pt x="1522069" y="353358"/>
                </a:lnTo>
                <a:lnTo>
                  <a:pt x="1532783" y="353289"/>
                </a:lnTo>
                <a:lnTo>
                  <a:pt x="1539883" y="352810"/>
                </a:lnTo>
                <a:lnTo>
                  <a:pt x="1576396" y="340969"/>
                </a:lnTo>
                <a:lnTo>
                  <a:pt x="1606138" y="306523"/>
                </a:lnTo>
                <a:lnTo>
                  <a:pt x="1609094" y="257572"/>
                </a:lnTo>
                <a:lnTo>
                  <a:pt x="1529078" y="257572"/>
                </a:lnTo>
                <a:lnTo>
                  <a:pt x="1529078" y="192740"/>
                </a:lnTo>
                <a:lnTo>
                  <a:pt x="1683270" y="192740"/>
                </a:lnTo>
                <a:lnTo>
                  <a:pt x="1683270" y="351606"/>
                </a:lnTo>
                <a:lnTo>
                  <a:pt x="1614351" y="351606"/>
                </a:lnTo>
                <a:lnTo>
                  <a:pt x="1614004" y="353358"/>
                </a:lnTo>
                <a:close/>
              </a:path>
              <a:path w="2097405" h="422275">
                <a:moveTo>
                  <a:pt x="1683270" y="414685"/>
                </a:moveTo>
                <a:lnTo>
                  <a:pt x="1616687" y="414685"/>
                </a:lnTo>
                <a:lnTo>
                  <a:pt x="1616687" y="351606"/>
                </a:lnTo>
                <a:lnTo>
                  <a:pt x="1683270" y="351606"/>
                </a:lnTo>
                <a:lnTo>
                  <a:pt x="1683270" y="414685"/>
                </a:lnTo>
                <a:close/>
              </a:path>
              <a:path w="2097405" h="422275">
                <a:moveTo>
                  <a:pt x="1845640" y="414685"/>
                </a:moveTo>
                <a:lnTo>
                  <a:pt x="1772632" y="414685"/>
                </a:lnTo>
                <a:lnTo>
                  <a:pt x="1772632" y="7008"/>
                </a:lnTo>
                <a:lnTo>
                  <a:pt x="1857321" y="7008"/>
                </a:lnTo>
                <a:lnTo>
                  <a:pt x="1924130" y="120901"/>
                </a:lnTo>
                <a:lnTo>
                  <a:pt x="1845640" y="120901"/>
                </a:lnTo>
                <a:lnTo>
                  <a:pt x="1845640" y="414685"/>
                </a:lnTo>
                <a:close/>
              </a:path>
              <a:path w="2097405" h="422275">
                <a:moveTo>
                  <a:pt x="2096787" y="300792"/>
                </a:moveTo>
                <a:lnTo>
                  <a:pt x="2023780" y="300792"/>
                </a:lnTo>
                <a:lnTo>
                  <a:pt x="2023780" y="7008"/>
                </a:lnTo>
                <a:lnTo>
                  <a:pt x="2096787" y="7008"/>
                </a:lnTo>
                <a:lnTo>
                  <a:pt x="2096787" y="300792"/>
                </a:lnTo>
                <a:close/>
              </a:path>
              <a:path w="2097405" h="422275">
                <a:moveTo>
                  <a:pt x="2096787" y="414685"/>
                </a:moveTo>
                <a:lnTo>
                  <a:pt x="2012098" y="414685"/>
                </a:lnTo>
                <a:lnTo>
                  <a:pt x="1889445" y="205590"/>
                </a:lnTo>
                <a:lnTo>
                  <a:pt x="1847392" y="120901"/>
                </a:lnTo>
                <a:lnTo>
                  <a:pt x="1924130" y="120901"/>
                </a:lnTo>
                <a:lnTo>
                  <a:pt x="1979975" y="216103"/>
                </a:lnTo>
                <a:lnTo>
                  <a:pt x="2022027" y="300792"/>
                </a:lnTo>
                <a:lnTo>
                  <a:pt x="2096787" y="300792"/>
                </a:lnTo>
                <a:lnTo>
                  <a:pt x="2096787" y="414685"/>
                </a:lnTo>
                <a:close/>
              </a:path>
            </a:pathLst>
          </a:custGeom>
          <a:solidFill>
            <a:srgbClr val="4033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25107" y="3027262"/>
            <a:ext cx="1365250" cy="168275"/>
          </a:xfrm>
          <a:custGeom>
            <a:avLst/>
            <a:gdLst/>
            <a:ahLst/>
            <a:cxnLst/>
            <a:rect l="l" t="t" r="r" b="b"/>
            <a:pathLst>
              <a:path w="1365250" h="168275">
                <a:moveTo>
                  <a:pt x="76345" y="167759"/>
                </a:moveTo>
                <a:lnTo>
                  <a:pt x="31666" y="158718"/>
                </a:lnTo>
                <a:lnTo>
                  <a:pt x="2462" y="122513"/>
                </a:lnTo>
                <a:lnTo>
                  <a:pt x="0" y="84382"/>
                </a:lnTo>
                <a:lnTo>
                  <a:pt x="149" y="69434"/>
                </a:lnTo>
                <a:lnTo>
                  <a:pt x="15340" y="28586"/>
                </a:lnTo>
                <a:lnTo>
                  <a:pt x="47736" y="4355"/>
                </a:lnTo>
                <a:lnTo>
                  <a:pt x="79136" y="0"/>
                </a:lnTo>
                <a:lnTo>
                  <a:pt x="94805" y="179"/>
                </a:lnTo>
                <a:lnTo>
                  <a:pt x="105296" y="1437"/>
                </a:lnTo>
                <a:lnTo>
                  <a:pt x="115346" y="4850"/>
                </a:lnTo>
                <a:lnTo>
                  <a:pt x="129698" y="11496"/>
                </a:lnTo>
                <a:lnTo>
                  <a:pt x="120101" y="36163"/>
                </a:lnTo>
                <a:lnTo>
                  <a:pt x="78689" y="36163"/>
                </a:lnTo>
                <a:lnTo>
                  <a:pt x="69453" y="36365"/>
                </a:lnTo>
                <a:lnTo>
                  <a:pt x="45454" y="71304"/>
                </a:lnTo>
                <a:lnTo>
                  <a:pt x="45316" y="84605"/>
                </a:lnTo>
                <a:lnTo>
                  <a:pt x="45876" y="111836"/>
                </a:lnTo>
                <a:lnTo>
                  <a:pt x="49794" y="125819"/>
                </a:lnTo>
                <a:lnTo>
                  <a:pt x="60431" y="130971"/>
                </a:lnTo>
                <a:lnTo>
                  <a:pt x="81145" y="131707"/>
                </a:lnTo>
                <a:lnTo>
                  <a:pt x="122554" y="131707"/>
                </a:lnTo>
                <a:lnTo>
                  <a:pt x="122554" y="158718"/>
                </a:lnTo>
                <a:lnTo>
                  <a:pt x="110343" y="163945"/>
                </a:lnTo>
                <a:lnTo>
                  <a:pt x="101459" y="166629"/>
                </a:lnTo>
                <a:lnTo>
                  <a:pt x="91570" y="167618"/>
                </a:lnTo>
                <a:lnTo>
                  <a:pt x="76345" y="167759"/>
                </a:lnTo>
                <a:close/>
              </a:path>
              <a:path w="1365250" h="168275">
                <a:moveTo>
                  <a:pt x="116192" y="46209"/>
                </a:moveTo>
                <a:lnTo>
                  <a:pt x="107151" y="41967"/>
                </a:lnTo>
                <a:lnTo>
                  <a:pt x="89069" y="36163"/>
                </a:lnTo>
                <a:lnTo>
                  <a:pt x="120101" y="36163"/>
                </a:lnTo>
                <a:lnTo>
                  <a:pt x="116192" y="46209"/>
                </a:lnTo>
                <a:close/>
              </a:path>
              <a:path w="1365250" h="168275">
                <a:moveTo>
                  <a:pt x="122554" y="131707"/>
                </a:moveTo>
                <a:lnTo>
                  <a:pt x="91971" y="131707"/>
                </a:lnTo>
                <a:lnTo>
                  <a:pt x="112286" y="125680"/>
                </a:lnTo>
                <a:lnTo>
                  <a:pt x="122554" y="121438"/>
                </a:lnTo>
                <a:lnTo>
                  <a:pt x="122554" y="131707"/>
                </a:lnTo>
                <a:close/>
              </a:path>
              <a:path w="1365250" h="168275">
                <a:moveTo>
                  <a:pt x="198677" y="165527"/>
                </a:moveTo>
                <a:lnTo>
                  <a:pt x="154365" y="165527"/>
                </a:lnTo>
                <a:lnTo>
                  <a:pt x="154365" y="2343"/>
                </a:lnTo>
                <a:lnTo>
                  <a:pt x="198677" y="2343"/>
                </a:lnTo>
                <a:lnTo>
                  <a:pt x="198677" y="62840"/>
                </a:lnTo>
                <a:lnTo>
                  <a:pt x="294220" y="62840"/>
                </a:lnTo>
                <a:lnTo>
                  <a:pt x="294220" y="99003"/>
                </a:lnTo>
                <a:lnTo>
                  <a:pt x="198677" y="99003"/>
                </a:lnTo>
                <a:lnTo>
                  <a:pt x="198677" y="165527"/>
                </a:lnTo>
                <a:close/>
              </a:path>
              <a:path w="1365250" h="168275">
                <a:moveTo>
                  <a:pt x="294220" y="62840"/>
                </a:moveTo>
                <a:lnTo>
                  <a:pt x="249909" y="62840"/>
                </a:lnTo>
                <a:lnTo>
                  <a:pt x="249909" y="2343"/>
                </a:lnTo>
                <a:lnTo>
                  <a:pt x="294220" y="2343"/>
                </a:lnTo>
                <a:lnTo>
                  <a:pt x="294220" y="62840"/>
                </a:lnTo>
                <a:close/>
              </a:path>
              <a:path w="1365250" h="168275">
                <a:moveTo>
                  <a:pt x="294220" y="165527"/>
                </a:moveTo>
                <a:lnTo>
                  <a:pt x="249909" y="165527"/>
                </a:lnTo>
                <a:lnTo>
                  <a:pt x="249909" y="99003"/>
                </a:lnTo>
                <a:lnTo>
                  <a:pt x="294220" y="99003"/>
                </a:lnTo>
                <a:lnTo>
                  <a:pt x="294220" y="165527"/>
                </a:lnTo>
                <a:close/>
              </a:path>
              <a:path w="1365250" h="168275">
                <a:moveTo>
                  <a:pt x="360297" y="165527"/>
                </a:moveTo>
                <a:lnTo>
                  <a:pt x="311856" y="165527"/>
                </a:lnTo>
                <a:lnTo>
                  <a:pt x="365097" y="1674"/>
                </a:lnTo>
                <a:lnTo>
                  <a:pt x="423919" y="1674"/>
                </a:lnTo>
                <a:lnTo>
                  <a:pt x="432769" y="28573"/>
                </a:lnTo>
                <a:lnTo>
                  <a:pt x="394787" y="28573"/>
                </a:lnTo>
                <a:lnTo>
                  <a:pt x="393782" y="34266"/>
                </a:lnTo>
                <a:lnTo>
                  <a:pt x="383628" y="76378"/>
                </a:lnTo>
                <a:lnTo>
                  <a:pt x="377710" y="98780"/>
                </a:lnTo>
                <a:lnTo>
                  <a:pt x="455869" y="98780"/>
                </a:lnTo>
                <a:lnTo>
                  <a:pt x="467767" y="134944"/>
                </a:lnTo>
                <a:lnTo>
                  <a:pt x="368557" y="134944"/>
                </a:lnTo>
                <a:lnTo>
                  <a:pt x="360297" y="165527"/>
                </a:lnTo>
                <a:close/>
              </a:path>
              <a:path w="1365250" h="168275">
                <a:moveTo>
                  <a:pt x="455869" y="98780"/>
                </a:moveTo>
                <a:lnTo>
                  <a:pt x="412422" y="98780"/>
                </a:lnTo>
                <a:lnTo>
                  <a:pt x="405390" y="71992"/>
                </a:lnTo>
                <a:lnTo>
                  <a:pt x="402935" y="63063"/>
                </a:lnTo>
                <a:lnTo>
                  <a:pt x="395903" y="34712"/>
                </a:lnTo>
                <a:lnTo>
                  <a:pt x="394787" y="28573"/>
                </a:lnTo>
                <a:lnTo>
                  <a:pt x="432769" y="28573"/>
                </a:lnTo>
                <a:lnTo>
                  <a:pt x="455869" y="98780"/>
                </a:lnTo>
                <a:close/>
              </a:path>
              <a:path w="1365250" h="168275">
                <a:moveTo>
                  <a:pt x="477830" y="165527"/>
                </a:moveTo>
                <a:lnTo>
                  <a:pt x="429611" y="165527"/>
                </a:lnTo>
                <a:lnTo>
                  <a:pt x="421575" y="134944"/>
                </a:lnTo>
                <a:lnTo>
                  <a:pt x="467767" y="134944"/>
                </a:lnTo>
                <a:lnTo>
                  <a:pt x="477830" y="165527"/>
                </a:lnTo>
                <a:close/>
              </a:path>
              <a:path w="1365250" h="168275">
                <a:moveTo>
                  <a:pt x="680971" y="165527"/>
                </a:moveTo>
                <a:lnTo>
                  <a:pt x="635320" y="165527"/>
                </a:lnTo>
                <a:lnTo>
                  <a:pt x="633442" y="162719"/>
                </a:lnTo>
                <a:lnTo>
                  <a:pt x="685771" y="1674"/>
                </a:lnTo>
                <a:lnTo>
                  <a:pt x="744593" y="1674"/>
                </a:lnTo>
                <a:lnTo>
                  <a:pt x="753443" y="28573"/>
                </a:lnTo>
                <a:lnTo>
                  <a:pt x="715461" y="28573"/>
                </a:lnTo>
                <a:lnTo>
                  <a:pt x="714456" y="34266"/>
                </a:lnTo>
                <a:lnTo>
                  <a:pt x="704302" y="76378"/>
                </a:lnTo>
                <a:lnTo>
                  <a:pt x="698384" y="98780"/>
                </a:lnTo>
                <a:lnTo>
                  <a:pt x="776543" y="98780"/>
                </a:lnTo>
                <a:lnTo>
                  <a:pt x="788441" y="134944"/>
                </a:lnTo>
                <a:lnTo>
                  <a:pt x="689231" y="134944"/>
                </a:lnTo>
                <a:lnTo>
                  <a:pt x="680971" y="165527"/>
                </a:lnTo>
                <a:close/>
              </a:path>
              <a:path w="1365250" h="168275">
                <a:moveTo>
                  <a:pt x="539553" y="165527"/>
                </a:moveTo>
                <a:lnTo>
                  <a:pt x="495465" y="165527"/>
                </a:lnTo>
                <a:lnTo>
                  <a:pt x="495465" y="2343"/>
                </a:lnTo>
                <a:lnTo>
                  <a:pt x="548929" y="2343"/>
                </a:lnTo>
                <a:lnTo>
                  <a:pt x="587388" y="3097"/>
                </a:lnTo>
                <a:lnTo>
                  <a:pt x="607137" y="8371"/>
                </a:lnTo>
                <a:lnTo>
                  <a:pt x="614413" y="22686"/>
                </a:lnTo>
                <a:lnTo>
                  <a:pt x="614899" y="35717"/>
                </a:lnTo>
                <a:lnTo>
                  <a:pt x="539553" y="35717"/>
                </a:lnTo>
                <a:lnTo>
                  <a:pt x="539553" y="72997"/>
                </a:lnTo>
                <a:lnTo>
                  <a:pt x="613283" y="72997"/>
                </a:lnTo>
                <a:lnTo>
                  <a:pt x="611992" y="77308"/>
                </a:lnTo>
                <a:lnTo>
                  <a:pt x="603775" y="85015"/>
                </a:lnTo>
                <a:lnTo>
                  <a:pt x="587772" y="94427"/>
                </a:lnTo>
                <a:lnTo>
                  <a:pt x="595609" y="106147"/>
                </a:lnTo>
                <a:lnTo>
                  <a:pt x="539553" y="106147"/>
                </a:lnTo>
                <a:lnTo>
                  <a:pt x="539553" y="165527"/>
                </a:lnTo>
                <a:close/>
              </a:path>
              <a:path w="1365250" h="168275">
                <a:moveTo>
                  <a:pt x="776543" y="98780"/>
                </a:moveTo>
                <a:lnTo>
                  <a:pt x="733096" y="98780"/>
                </a:lnTo>
                <a:lnTo>
                  <a:pt x="726064" y="71992"/>
                </a:lnTo>
                <a:lnTo>
                  <a:pt x="723609" y="63063"/>
                </a:lnTo>
                <a:lnTo>
                  <a:pt x="716577" y="34712"/>
                </a:lnTo>
                <a:lnTo>
                  <a:pt x="715461" y="28573"/>
                </a:lnTo>
                <a:lnTo>
                  <a:pt x="753443" y="28573"/>
                </a:lnTo>
                <a:lnTo>
                  <a:pt x="776543" y="98780"/>
                </a:lnTo>
                <a:close/>
              </a:path>
              <a:path w="1365250" h="168275">
                <a:moveTo>
                  <a:pt x="613283" y="72997"/>
                </a:moveTo>
                <a:lnTo>
                  <a:pt x="547813" y="72997"/>
                </a:lnTo>
                <a:lnTo>
                  <a:pt x="561170" y="72678"/>
                </a:lnTo>
                <a:lnTo>
                  <a:pt x="568030" y="70443"/>
                </a:lnTo>
                <a:lnTo>
                  <a:pt x="570557" y="64380"/>
                </a:lnTo>
                <a:lnTo>
                  <a:pt x="570829" y="55475"/>
                </a:lnTo>
                <a:lnTo>
                  <a:pt x="570845" y="50562"/>
                </a:lnTo>
                <a:lnTo>
                  <a:pt x="570564" y="42827"/>
                </a:lnTo>
                <a:lnTo>
                  <a:pt x="568085" y="37824"/>
                </a:lnTo>
                <a:lnTo>
                  <a:pt x="561359" y="35980"/>
                </a:lnTo>
                <a:lnTo>
                  <a:pt x="548259" y="35717"/>
                </a:lnTo>
                <a:lnTo>
                  <a:pt x="614899" y="35717"/>
                </a:lnTo>
                <a:lnTo>
                  <a:pt x="615332" y="47325"/>
                </a:lnTo>
                <a:lnTo>
                  <a:pt x="615325" y="55475"/>
                </a:lnTo>
                <a:lnTo>
                  <a:pt x="615020" y="67194"/>
                </a:lnTo>
                <a:lnTo>
                  <a:pt x="613283" y="72997"/>
                </a:lnTo>
                <a:close/>
              </a:path>
              <a:path w="1365250" h="168275">
                <a:moveTo>
                  <a:pt x="632530" y="165527"/>
                </a:moveTo>
                <a:lnTo>
                  <a:pt x="585316" y="165527"/>
                </a:lnTo>
                <a:lnTo>
                  <a:pt x="550715" y="106147"/>
                </a:lnTo>
                <a:lnTo>
                  <a:pt x="595609" y="106147"/>
                </a:lnTo>
                <a:lnTo>
                  <a:pt x="633442" y="162719"/>
                </a:lnTo>
                <a:lnTo>
                  <a:pt x="632530" y="165527"/>
                </a:lnTo>
                <a:close/>
              </a:path>
              <a:path w="1365250" h="168275">
                <a:moveTo>
                  <a:pt x="798504" y="165527"/>
                </a:moveTo>
                <a:lnTo>
                  <a:pt x="750285" y="165527"/>
                </a:lnTo>
                <a:lnTo>
                  <a:pt x="742249" y="134944"/>
                </a:lnTo>
                <a:lnTo>
                  <a:pt x="788441" y="134944"/>
                </a:lnTo>
                <a:lnTo>
                  <a:pt x="798504" y="165527"/>
                </a:lnTo>
                <a:close/>
              </a:path>
              <a:path w="1365250" h="168275">
                <a:moveTo>
                  <a:pt x="635320" y="165527"/>
                </a:moveTo>
                <a:lnTo>
                  <a:pt x="632530" y="165527"/>
                </a:lnTo>
                <a:lnTo>
                  <a:pt x="633442" y="162719"/>
                </a:lnTo>
                <a:lnTo>
                  <a:pt x="635320" y="165527"/>
                </a:lnTo>
                <a:close/>
              </a:path>
              <a:path w="1365250" h="168275">
                <a:moveTo>
                  <a:pt x="886457" y="167759"/>
                </a:moveTo>
                <a:lnTo>
                  <a:pt x="841778" y="158718"/>
                </a:lnTo>
                <a:lnTo>
                  <a:pt x="812574" y="122513"/>
                </a:lnTo>
                <a:lnTo>
                  <a:pt x="810112" y="84382"/>
                </a:lnTo>
                <a:lnTo>
                  <a:pt x="810261" y="69434"/>
                </a:lnTo>
                <a:lnTo>
                  <a:pt x="825452" y="28586"/>
                </a:lnTo>
                <a:lnTo>
                  <a:pt x="857848" y="4355"/>
                </a:lnTo>
                <a:lnTo>
                  <a:pt x="889248" y="0"/>
                </a:lnTo>
                <a:lnTo>
                  <a:pt x="904918" y="179"/>
                </a:lnTo>
                <a:lnTo>
                  <a:pt x="915408" y="1437"/>
                </a:lnTo>
                <a:lnTo>
                  <a:pt x="925459" y="4850"/>
                </a:lnTo>
                <a:lnTo>
                  <a:pt x="939810" y="11496"/>
                </a:lnTo>
                <a:lnTo>
                  <a:pt x="930213" y="36163"/>
                </a:lnTo>
                <a:lnTo>
                  <a:pt x="888801" y="36163"/>
                </a:lnTo>
                <a:lnTo>
                  <a:pt x="879565" y="36365"/>
                </a:lnTo>
                <a:lnTo>
                  <a:pt x="855566" y="71304"/>
                </a:lnTo>
                <a:lnTo>
                  <a:pt x="855428" y="84605"/>
                </a:lnTo>
                <a:lnTo>
                  <a:pt x="855988" y="111836"/>
                </a:lnTo>
                <a:lnTo>
                  <a:pt x="859907" y="125819"/>
                </a:lnTo>
                <a:lnTo>
                  <a:pt x="870543" y="130971"/>
                </a:lnTo>
                <a:lnTo>
                  <a:pt x="891257" y="131707"/>
                </a:lnTo>
                <a:lnTo>
                  <a:pt x="932667" y="131707"/>
                </a:lnTo>
                <a:lnTo>
                  <a:pt x="932667" y="158718"/>
                </a:lnTo>
                <a:lnTo>
                  <a:pt x="920455" y="163945"/>
                </a:lnTo>
                <a:lnTo>
                  <a:pt x="911571" y="166629"/>
                </a:lnTo>
                <a:lnTo>
                  <a:pt x="901682" y="167618"/>
                </a:lnTo>
                <a:lnTo>
                  <a:pt x="886457" y="167759"/>
                </a:lnTo>
                <a:close/>
              </a:path>
              <a:path w="1365250" h="168275">
                <a:moveTo>
                  <a:pt x="926304" y="46209"/>
                </a:moveTo>
                <a:lnTo>
                  <a:pt x="917263" y="41967"/>
                </a:lnTo>
                <a:lnTo>
                  <a:pt x="899182" y="36163"/>
                </a:lnTo>
                <a:lnTo>
                  <a:pt x="930213" y="36163"/>
                </a:lnTo>
                <a:lnTo>
                  <a:pt x="926304" y="46209"/>
                </a:lnTo>
                <a:close/>
              </a:path>
              <a:path w="1365250" h="168275">
                <a:moveTo>
                  <a:pt x="932667" y="131707"/>
                </a:moveTo>
                <a:lnTo>
                  <a:pt x="902084" y="131707"/>
                </a:lnTo>
                <a:lnTo>
                  <a:pt x="922398" y="125680"/>
                </a:lnTo>
                <a:lnTo>
                  <a:pt x="932667" y="121438"/>
                </a:lnTo>
                <a:lnTo>
                  <a:pt x="932667" y="131707"/>
                </a:lnTo>
                <a:close/>
              </a:path>
              <a:path w="1365250" h="168275">
                <a:moveTo>
                  <a:pt x="1076205" y="38396"/>
                </a:moveTo>
                <a:lnTo>
                  <a:pt x="952534" y="38396"/>
                </a:lnTo>
                <a:lnTo>
                  <a:pt x="952534" y="2343"/>
                </a:lnTo>
                <a:lnTo>
                  <a:pt x="1076205" y="2343"/>
                </a:lnTo>
                <a:lnTo>
                  <a:pt x="1076205" y="38396"/>
                </a:lnTo>
                <a:close/>
              </a:path>
              <a:path w="1365250" h="168275">
                <a:moveTo>
                  <a:pt x="1036470" y="165527"/>
                </a:moveTo>
                <a:lnTo>
                  <a:pt x="992381" y="165527"/>
                </a:lnTo>
                <a:lnTo>
                  <a:pt x="992381" y="38396"/>
                </a:lnTo>
                <a:lnTo>
                  <a:pt x="1036470" y="38396"/>
                </a:lnTo>
                <a:lnTo>
                  <a:pt x="1036470" y="165527"/>
                </a:lnTo>
                <a:close/>
              </a:path>
              <a:path w="1365250" h="168275">
                <a:moveTo>
                  <a:pt x="1196416" y="165527"/>
                </a:moveTo>
                <a:lnTo>
                  <a:pt x="1099533" y="165527"/>
                </a:lnTo>
                <a:lnTo>
                  <a:pt x="1099533" y="2343"/>
                </a:lnTo>
                <a:lnTo>
                  <a:pt x="1196416" y="2343"/>
                </a:lnTo>
                <a:lnTo>
                  <a:pt x="1196416" y="37726"/>
                </a:lnTo>
                <a:lnTo>
                  <a:pt x="1143622" y="37726"/>
                </a:lnTo>
                <a:lnTo>
                  <a:pt x="1143622" y="63398"/>
                </a:lnTo>
                <a:lnTo>
                  <a:pt x="1192510" y="63398"/>
                </a:lnTo>
                <a:lnTo>
                  <a:pt x="1192510" y="98780"/>
                </a:lnTo>
                <a:lnTo>
                  <a:pt x="1143622" y="98780"/>
                </a:lnTo>
                <a:lnTo>
                  <a:pt x="1143622" y="129586"/>
                </a:lnTo>
                <a:lnTo>
                  <a:pt x="1196416" y="129586"/>
                </a:lnTo>
                <a:lnTo>
                  <a:pt x="1196416" y="165527"/>
                </a:lnTo>
                <a:close/>
              </a:path>
              <a:path w="1365250" h="168275">
                <a:moveTo>
                  <a:pt x="1269078" y="165527"/>
                </a:moveTo>
                <a:lnTo>
                  <a:pt x="1224990" y="165527"/>
                </a:lnTo>
                <a:lnTo>
                  <a:pt x="1224990" y="2343"/>
                </a:lnTo>
                <a:lnTo>
                  <a:pt x="1278454" y="2343"/>
                </a:lnTo>
                <a:lnTo>
                  <a:pt x="1316913" y="3097"/>
                </a:lnTo>
                <a:lnTo>
                  <a:pt x="1336662" y="8371"/>
                </a:lnTo>
                <a:lnTo>
                  <a:pt x="1343938" y="22686"/>
                </a:lnTo>
                <a:lnTo>
                  <a:pt x="1344424" y="35717"/>
                </a:lnTo>
                <a:lnTo>
                  <a:pt x="1269078" y="35717"/>
                </a:lnTo>
                <a:lnTo>
                  <a:pt x="1269078" y="72997"/>
                </a:lnTo>
                <a:lnTo>
                  <a:pt x="1342808" y="72997"/>
                </a:lnTo>
                <a:lnTo>
                  <a:pt x="1341518" y="77308"/>
                </a:lnTo>
                <a:lnTo>
                  <a:pt x="1333300" y="85015"/>
                </a:lnTo>
                <a:lnTo>
                  <a:pt x="1317297" y="94427"/>
                </a:lnTo>
                <a:lnTo>
                  <a:pt x="1325134" y="106147"/>
                </a:lnTo>
                <a:lnTo>
                  <a:pt x="1269078" y="106147"/>
                </a:lnTo>
                <a:lnTo>
                  <a:pt x="1269078" y="165527"/>
                </a:lnTo>
                <a:close/>
              </a:path>
              <a:path w="1365250" h="168275">
                <a:moveTo>
                  <a:pt x="1342808" y="72997"/>
                </a:moveTo>
                <a:lnTo>
                  <a:pt x="1277338" y="72997"/>
                </a:lnTo>
                <a:lnTo>
                  <a:pt x="1290695" y="72678"/>
                </a:lnTo>
                <a:lnTo>
                  <a:pt x="1297555" y="70443"/>
                </a:lnTo>
                <a:lnTo>
                  <a:pt x="1300082" y="64380"/>
                </a:lnTo>
                <a:lnTo>
                  <a:pt x="1300443" y="52571"/>
                </a:lnTo>
                <a:lnTo>
                  <a:pt x="1300089" y="42827"/>
                </a:lnTo>
                <a:lnTo>
                  <a:pt x="1297610" y="37824"/>
                </a:lnTo>
                <a:lnTo>
                  <a:pt x="1290884" y="35980"/>
                </a:lnTo>
                <a:lnTo>
                  <a:pt x="1277785" y="35717"/>
                </a:lnTo>
                <a:lnTo>
                  <a:pt x="1344424" y="35717"/>
                </a:lnTo>
                <a:lnTo>
                  <a:pt x="1344978" y="50562"/>
                </a:lnTo>
                <a:lnTo>
                  <a:pt x="1344545" y="67194"/>
                </a:lnTo>
                <a:lnTo>
                  <a:pt x="1342808" y="72997"/>
                </a:lnTo>
                <a:close/>
              </a:path>
              <a:path w="1365250" h="168275">
                <a:moveTo>
                  <a:pt x="1364845" y="165527"/>
                </a:moveTo>
                <a:lnTo>
                  <a:pt x="1314841" y="165527"/>
                </a:lnTo>
                <a:lnTo>
                  <a:pt x="1280240" y="106147"/>
                </a:lnTo>
                <a:lnTo>
                  <a:pt x="1325134" y="106147"/>
                </a:lnTo>
                <a:lnTo>
                  <a:pt x="1364845" y="165527"/>
                </a:lnTo>
                <a:close/>
              </a:path>
            </a:pathLst>
          </a:custGeom>
          <a:solidFill>
            <a:srgbClr val="22CB8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884543" y="6772483"/>
            <a:ext cx="208279" cy="0"/>
          </a:xfrm>
          <a:custGeom>
            <a:avLst/>
            <a:gdLst/>
            <a:ahLst/>
            <a:cxnLst/>
            <a:rect l="l" t="t" r="r" b="b"/>
            <a:pathLst>
              <a:path w="208280">
                <a:moveTo>
                  <a:pt x="0" y="0"/>
                </a:moveTo>
                <a:lnTo>
                  <a:pt x="208274" y="0"/>
                </a:lnTo>
              </a:path>
            </a:pathLst>
          </a:custGeom>
          <a:ln w="21843">
            <a:solidFill>
              <a:srgbClr val="40332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925945" y="6097173"/>
            <a:ext cx="1326515" cy="234315"/>
          </a:xfrm>
          <a:custGeom>
            <a:avLst/>
            <a:gdLst/>
            <a:ahLst/>
            <a:cxnLst/>
            <a:rect l="l" t="t" r="r" b="b"/>
            <a:pathLst>
              <a:path w="1326514" h="234314">
                <a:moveTo>
                  <a:pt x="194051" y="84071"/>
                </a:moveTo>
                <a:lnTo>
                  <a:pt x="169413" y="84071"/>
                </a:lnTo>
                <a:lnTo>
                  <a:pt x="169413" y="0"/>
                </a:lnTo>
                <a:lnTo>
                  <a:pt x="194051" y="0"/>
                </a:lnTo>
                <a:lnTo>
                  <a:pt x="194051" y="84071"/>
                </a:lnTo>
                <a:close/>
              </a:path>
              <a:path w="1326514" h="234314">
                <a:moveTo>
                  <a:pt x="142744" y="216402"/>
                </a:moveTo>
                <a:lnTo>
                  <a:pt x="118361" y="216402"/>
                </a:lnTo>
                <a:lnTo>
                  <a:pt x="118361" y="3555"/>
                </a:lnTo>
                <a:lnTo>
                  <a:pt x="142744" y="3555"/>
                </a:lnTo>
                <a:lnTo>
                  <a:pt x="142744" y="84071"/>
                </a:lnTo>
                <a:lnTo>
                  <a:pt x="194051" y="84071"/>
                </a:lnTo>
                <a:lnTo>
                  <a:pt x="194051" y="105153"/>
                </a:lnTo>
                <a:lnTo>
                  <a:pt x="142744" y="105153"/>
                </a:lnTo>
                <a:lnTo>
                  <a:pt x="142744" y="216402"/>
                </a:lnTo>
                <a:close/>
              </a:path>
              <a:path w="1326514" h="234314">
                <a:moveTo>
                  <a:pt x="194051" y="222498"/>
                </a:moveTo>
                <a:lnTo>
                  <a:pt x="169413" y="222498"/>
                </a:lnTo>
                <a:lnTo>
                  <a:pt x="169413" y="105153"/>
                </a:lnTo>
                <a:lnTo>
                  <a:pt x="194051" y="105153"/>
                </a:lnTo>
                <a:lnTo>
                  <a:pt x="194051" y="222498"/>
                </a:lnTo>
                <a:close/>
              </a:path>
              <a:path w="1326514" h="234314">
                <a:moveTo>
                  <a:pt x="2793" y="100581"/>
                </a:moveTo>
                <a:lnTo>
                  <a:pt x="0" y="79500"/>
                </a:lnTo>
                <a:lnTo>
                  <a:pt x="71118" y="75690"/>
                </a:lnTo>
                <a:lnTo>
                  <a:pt x="71880" y="69594"/>
                </a:lnTo>
                <a:lnTo>
                  <a:pt x="71880" y="42416"/>
                </a:lnTo>
                <a:lnTo>
                  <a:pt x="8381" y="42416"/>
                </a:lnTo>
                <a:lnTo>
                  <a:pt x="8381" y="21843"/>
                </a:lnTo>
                <a:lnTo>
                  <a:pt x="96009" y="21843"/>
                </a:lnTo>
                <a:lnTo>
                  <a:pt x="95884" y="77970"/>
                </a:lnTo>
                <a:lnTo>
                  <a:pt x="95009" y="87580"/>
                </a:lnTo>
                <a:lnTo>
                  <a:pt x="92912" y="94993"/>
                </a:lnTo>
                <a:lnTo>
                  <a:pt x="66800" y="94993"/>
                </a:lnTo>
                <a:lnTo>
                  <a:pt x="2793" y="100581"/>
                </a:lnTo>
                <a:close/>
              </a:path>
              <a:path w="1326514" h="234314">
                <a:moveTo>
                  <a:pt x="16255" y="179827"/>
                </a:moveTo>
                <a:lnTo>
                  <a:pt x="253" y="162301"/>
                </a:lnTo>
                <a:lnTo>
                  <a:pt x="17382" y="150757"/>
                </a:lnTo>
                <a:lnTo>
                  <a:pt x="27748" y="143284"/>
                </a:lnTo>
                <a:lnTo>
                  <a:pt x="59307" y="112011"/>
                </a:lnTo>
                <a:lnTo>
                  <a:pt x="66800" y="94993"/>
                </a:lnTo>
                <a:lnTo>
                  <a:pt x="92912" y="94993"/>
                </a:lnTo>
                <a:lnTo>
                  <a:pt x="72953" y="133011"/>
                </a:lnTo>
                <a:lnTo>
                  <a:pt x="44385" y="160174"/>
                </a:lnTo>
                <a:lnTo>
                  <a:pt x="33701" y="167965"/>
                </a:lnTo>
                <a:lnTo>
                  <a:pt x="16255" y="179827"/>
                </a:lnTo>
                <a:close/>
              </a:path>
              <a:path w="1326514" h="234314">
                <a:moveTo>
                  <a:pt x="415533" y="138680"/>
                </a:moveTo>
                <a:lnTo>
                  <a:pt x="389880" y="138680"/>
                </a:lnTo>
                <a:lnTo>
                  <a:pt x="389880" y="0"/>
                </a:lnTo>
                <a:lnTo>
                  <a:pt x="415533" y="0"/>
                </a:lnTo>
                <a:lnTo>
                  <a:pt x="415533" y="138680"/>
                </a:lnTo>
                <a:close/>
              </a:path>
              <a:path w="1326514" h="234314">
                <a:moveTo>
                  <a:pt x="263899" y="132076"/>
                </a:moveTo>
                <a:lnTo>
                  <a:pt x="237992" y="132076"/>
                </a:lnTo>
                <a:lnTo>
                  <a:pt x="237992" y="60704"/>
                </a:lnTo>
                <a:lnTo>
                  <a:pt x="313936" y="60704"/>
                </a:lnTo>
                <a:lnTo>
                  <a:pt x="313936" y="33273"/>
                </a:lnTo>
                <a:lnTo>
                  <a:pt x="237484" y="33273"/>
                </a:lnTo>
                <a:lnTo>
                  <a:pt x="237484" y="12445"/>
                </a:lnTo>
                <a:lnTo>
                  <a:pt x="338827" y="12445"/>
                </a:lnTo>
                <a:lnTo>
                  <a:pt x="338827" y="81023"/>
                </a:lnTo>
                <a:lnTo>
                  <a:pt x="263137" y="81023"/>
                </a:lnTo>
                <a:lnTo>
                  <a:pt x="263137" y="111249"/>
                </a:lnTo>
                <a:lnTo>
                  <a:pt x="366159" y="111249"/>
                </a:lnTo>
                <a:lnTo>
                  <a:pt x="368290" y="124202"/>
                </a:lnTo>
                <a:lnTo>
                  <a:pt x="342085" y="128754"/>
                </a:lnTo>
                <a:lnTo>
                  <a:pt x="322476" y="131092"/>
                </a:lnTo>
                <a:lnTo>
                  <a:pt x="299676" y="131953"/>
                </a:lnTo>
                <a:lnTo>
                  <a:pt x="263899" y="132076"/>
                </a:lnTo>
                <a:close/>
              </a:path>
              <a:path w="1326514" h="234314">
                <a:moveTo>
                  <a:pt x="366159" y="111249"/>
                </a:moveTo>
                <a:lnTo>
                  <a:pt x="263137" y="111249"/>
                </a:lnTo>
                <a:lnTo>
                  <a:pt x="297446" y="111138"/>
                </a:lnTo>
                <a:lnTo>
                  <a:pt x="319047" y="110360"/>
                </a:lnTo>
                <a:lnTo>
                  <a:pt x="338410" y="108248"/>
                </a:lnTo>
                <a:lnTo>
                  <a:pt x="364988" y="104137"/>
                </a:lnTo>
                <a:lnTo>
                  <a:pt x="366159" y="111249"/>
                </a:lnTo>
                <a:close/>
              </a:path>
              <a:path w="1326514" h="234314">
                <a:moveTo>
                  <a:pt x="415533" y="233928"/>
                </a:moveTo>
                <a:lnTo>
                  <a:pt x="390388" y="233928"/>
                </a:lnTo>
                <a:lnTo>
                  <a:pt x="390388" y="172969"/>
                </a:lnTo>
                <a:lnTo>
                  <a:pt x="267709" y="172969"/>
                </a:lnTo>
                <a:lnTo>
                  <a:pt x="267709" y="151380"/>
                </a:lnTo>
                <a:lnTo>
                  <a:pt x="415533" y="151380"/>
                </a:lnTo>
                <a:lnTo>
                  <a:pt x="415533" y="233928"/>
                </a:lnTo>
                <a:close/>
              </a:path>
              <a:path w="1326514" h="234314">
                <a:moveTo>
                  <a:pt x="641587" y="222498"/>
                </a:moveTo>
                <a:lnTo>
                  <a:pt x="615934" y="222498"/>
                </a:lnTo>
                <a:lnTo>
                  <a:pt x="615934" y="100327"/>
                </a:lnTo>
                <a:lnTo>
                  <a:pt x="575549" y="100327"/>
                </a:lnTo>
                <a:lnTo>
                  <a:pt x="575549" y="78738"/>
                </a:lnTo>
                <a:lnTo>
                  <a:pt x="615934" y="78738"/>
                </a:lnTo>
                <a:lnTo>
                  <a:pt x="615934" y="0"/>
                </a:lnTo>
                <a:lnTo>
                  <a:pt x="641587" y="0"/>
                </a:lnTo>
                <a:lnTo>
                  <a:pt x="641587" y="222498"/>
                </a:lnTo>
                <a:close/>
              </a:path>
              <a:path w="1326514" h="234314">
                <a:moveTo>
                  <a:pt x="487667" y="169159"/>
                </a:moveTo>
                <a:lnTo>
                  <a:pt x="462522" y="169159"/>
                </a:lnTo>
                <a:lnTo>
                  <a:pt x="462522" y="16509"/>
                </a:lnTo>
                <a:lnTo>
                  <a:pt x="564627" y="16509"/>
                </a:lnTo>
                <a:lnTo>
                  <a:pt x="564627" y="37591"/>
                </a:lnTo>
                <a:lnTo>
                  <a:pt x="487921" y="37591"/>
                </a:lnTo>
                <a:lnTo>
                  <a:pt x="487921" y="80008"/>
                </a:lnTo>
                <a:lnTo>
                  <a:pt x="560564" y="80008"/>
                </a:lnTo>
                <a:lnTo>
                  <a:pt x="560564" y="101089"/>
                </a:lnTo>
                <a:lnTo>
                  <a:pt x="487921" y="101089"/>
                </a:lnTo>
                <a:lnTo>
                  <a:pt x="487921" y="148078"/>
                </a:lnTo>
                <a:lnTo>
                  <a:pt x="584310" y="148078"/>
                </a:lnTo>
                <a:lnTo>
                  <a:pt x="586471" y="161539"/>
                </a:lnTo>
                <a:lnTo>
                  <a:pt x="562068" y="165945"/>
                </a:lnTo>
                <a:lnTo>
                  <a:pt x="543641" y="168207"/>
                </a:lnTo>
                <a:lnTo>
                  <a:pt x="521929" y="169040"/>
                </a:lnTo>
                <a:lnTo>
                  <a:pt x="487667" y="169159"/>
                </a:lnTo>
                <a:close/>
              </a:path>
              <a:path w="1326514" h="234314">
                <a:moveTo>
                  <a:pt x="584310" y="148078"/>
                </a:moveTo>
                <a:lnTo>
                  <a:pt x="487921" y="148078"/>
                </a:lnTo>
                <a:lnTo>
                  <a:pt x="520055" y="147967"/>
                </a:lnTo>
                <a:lnTo>
                  <a:pt x="540022" y="147189"/>
                </a:lnTo>
                <a:lnTo>
                  <a:pt x="558131" y="145078"/>
                </a:lnTo>
                <a:lnTo>
                  <a:pt x="583169" y="140966"/>
                </a:lnTo>
                <a:lnTo>
                  <a:pt x="584310" y="148078"/>
                </a:lnTo>
                <a:close/>
              </a:path>
              <a:path w="1326514" h="234314">
                <a:moveTo>
                  <a:pt x="867896" y="222498"/>
                </a:moveTo>
                <a:lnTo>
                  <a:pt x="841988" y="222498"/>
                </a:lnTo>
                <a:lnTo>
                  <a:pt x="841988" y="0"/>
                </a:lnTo>
                <a:lnTo>
                  <a:pt x="867896" y="0"/>
                </a:lnTo>
                <a:lnTo>
                  <a:pt x="867896" y="222498"/>
                </a:lnTo>
                <a:close/>
              </a:path>
              <a:path w="1326514" h="234314">
                <a:moveTo>
                  <a:pt x="716516" y="165603"/>
                </a:moveTo>
                <a:lnTo>
                  <a:pt x="690862" y="165603"/>
                </a:lnTo>
                <a:lnTo>
                  <a:pt x="690862" y="18033"/>
                </a:lnTo>
                <a:lnTo>
                  <a:pt x="795508" y="18033"/>
                </a:lnTo>
                <a:lnTo>
                  <a:pt x="795508" y="39623"/>
                </a:lnTo>
                <a:lnTo>
                  <a:pt x="716770" y="39623"/>
                </a:lnTo>
                <a:lnTo>
                  <a:pt x="716770" y="144268"/>
                </a:lnTo>
                <a:lnTo>
                  <a:pt x="815127" y="144268"/>
                </a:lnTo>
                <a:lnTo>
                  <a:pt x="817097" y="157730"/>
                </a:lnTo>
                <a:lnTo>
                  <a:pt x="793095" y="162282"/>
                </a:lnTo>
                <a:lnTo>
                  <a:pt x="774617" y="164619"/>
                </a:lnTo>
                <a:lnTo>
                  <a:pt x="752233" y="165480"/>
                </a:lnTo>
                <a:lnTo>
                  <a:pt x="716516" y="165603"/>
                </a:lnTo>
                <a:close/>
              </a:path>
              <a:path w="1326514" h="234314">
                <a:moveTo>
                  <a:pt x="815127" y="144268"/>
                </a:moveTo>
                <a:lnTo>
                  <a:pt x="716770" y="144268"/>
                </a:lnTo>
                <a:lnTo>
                  <a:pt x="750436" y="144153"/>
                </a:lnTo>
                <a:lnTo>
                  <a:pt x="771791" y="143347"/>
                </a:lnTo>
                <a:lnTo>
                  <a:pt x="789955" y="141160"/>
                </a:lnTo>
                <a:lnTo>
                  <a:pt x="814049" y="136902"/>
                </a:lnTo>
                <a:lnTo>
                  <a:pt x="815127" y="144268"/>
                </a:lnTo>
                <a:close/>
              </a:path>
              <a:path w="1326514" h="234314">
                <a:moveTo>
                  <a:pt x="1082266" y="222752"/>
                </a:moveTo>
                <a:lnTo>
                  <a:pt x="1056613" y="222752"/>
                </a:lnTo>
                <a:lnTo>
                  <a:pt x="1056613" y="253"/>
                </a:lnTo>
                <a:lnTo>
                  <a:pt x="1082266" y="253"/>
                </a:lnTo>
                <a:lnTo>
                  <a:pt x="1082266" y="84579"/>
                </a:lnTo>
                <a:lnTo>
                  <a:pt x="1117826" y="84579"/>
                </a:lnTo>
                <a:lnTo>
                  <a:pt x="1117826" y="106169"/>
                </a:lnTo>
                <a:lnTo>
                  <a:pt x="1082266" y="106169"/>
                </a:lnTo>
                <a:lnTo>
                  <a:pt x="1082266" y="222752"/>
                </a:lnTo>
                <a:close/>
              </a:path>
              <a:path w="1326514" h="234314">
                <a:moveTo>
                  <a:pt x="1027912" y="41146"/>
                </a:moveTo>
                <a:lnTo>
                  <a:pt x="908027" y="41146"/>
                </a:lnTo>
                <a:lnTo>
                  <a:pt x="908027" y="19557"/>
                </a:lnTo>
                <a:lnTo>
                  <a:pt x="1027912" y="19557"/>
                </a:lnTo>
                <a:lnTo>
                  <a:pt x="1027912" y="41146"/>
                </a:lnTo>
                <a:close/>
              </a:path>
              <a:path w="1326514" h="234314">
                <a:moveTo>
                  <a:pt x="919203" y="172461"/>
                </a:moveTo>
                <a:lnTo>
                  <a:pt x="900153" y="156714"/>
                </a:lnTo>
                <a:lnTo>
                  <a:pt x="912378" y="144264"/>
                </a:lnTo>
                <a:lnTo>
                  <a:pt x="919853" y="136172"/>
                </a:lnTo>
                <a:lnTo>
                  <a:pt x="943808" y="102121"/>
                </a:lnTo>
                <a:lnTo>
                  <a:pt x="955438" y="60627"/>
                </a:lnTo>
                <a:lnTo>
                  <a:pt x="955524" y="41146"/>
                </a:lnTo>
                <a:lnTo>
                  <a:pt x="980669" y="41146"/>
                </a:lnTo>
                <a:lnTo>
                  <a:pt x="976597" y="87496"/>
                </a:lnTo>
                <a:lnTo>
                  <a:pt x="971017" y="101597"/>
                </a:lnTo>
                <a:lnTo>
                  <a:pt x="972033" y="102359"/>
                </a:lnTo>
                <a:lnTo>
                  <a:pt x="994174" y="102359"/>
                </a:lnTo>
                <a:lnTo>
                  <a:pt x="1001494" y="110995"/>
                </a:lnTo>
                <a:lnTo>
                  <a:pt x="966699" y="110995"/>
                </a:lnTo>
                <a:lnTo>
                  <a:pt x="965429" y="112519"/>
                </a:lnTo>
                <a:lnTo>
                  <a:pt x="940812" y="148066"/>
                </a:lnTo>
                <a:lnTo>
                  <a:pt x="929358" y="161377"/>
                </a:lnTo>
                <a:lnTo>
                  <a:pt x="919203" y="172461"/>
                </a:lnTo>
                <a:close/>
              </a:path>
              <a:path w="1326514" h="234314">
                <a:moveTo>
                  <a:pt x="994174" y="102359"/>
                </a:moveTo>
                <a:lnTo>
                  <a:pt x="972033" y="102359"/>
                </a:lnTo>
                <a:lnTo>
                  <a:pt x="977367" y="98549"/>
                </a:lnTo>
                <a:lnTo>
                  <a:pt x="980669" y="96009"/>
                </a:lnTo>
                <a:lnTo>
                  <a:pt x="988543" y="96009"/>
                </a:lnTo>
                <a:lnTo>
                  <a:pt x="991591" y="99311"/>
                </a:lnTo>
                <a:lnTo>
                  <a:pt x="994174" y="102359"/>
                </a:lnTo>
                <a:close/>
              </a:path>
              <a:path w="1326514" h="234314">
                <a:moveTo>
                  <a:pt x="1017752" y="168905"/>
                </a:moveTo>
                <a:lnTo>
                  <a:pt x="971525" y="112519"/>
                </a:lnTo>
                <a:lnTo>
                  <a:pt x="970509" y="110995"/>
                </a:lnTo>
                <a:lnTo>
                  <a:pt x="1001494" y="110995"/>
                </a:lnTo>
                <a:lnTo>
                  <a:pt x="1036802" y="152650"/>
                </a:lnTo>
                <a:lnTo>
                  <a:pt x="1017752" y="168905"/>
                </a:lnTo>
                <a:close/>
              </a:path>
              <a:path w="1326514" h="234314">
                <a:moveTo>
                  <a:pt x="1321782" y="167889"/>
                </a:moveTo>
                <a:lnTo>
                  <a:pt x="1296129" y="167889"/>
                </a:lnTo>
                <a:lnTo>
                  <a:pt x="1296129" y="0"/>
                </a:lnTo>
                <a:lnTo>
                  <a:pt x="1321782" y="0"/>
                </a:lnTo>
                <a:lnTo>
                  <a:pt x="1321782" y="167889"/>
                </a:lnTo>
                <a:close/>
              </a:path>
              <a:path w="1326514" h="234314">
                <a:moveTo>
                  <a:pt x="1195548" y="128774"/>
                </a:moveTo>
                <a:lnTo>
                  <a:pt x="1156659" y="117343"/>
                </a:lnTo>
                <a:lnTo>
                  <a:pt x="1135978" y="80482"/>
                </a:lnTo>
                <a:lnTo>
                  <a:pt x="1135978" y="59067"/>
                </a:lnTo>
                <a:lnTo>
                  <a:pt x="1156659" y="22099"/>
                </a:lnTo>
                <a:lnTo>
                  <a:pt x="1195548" y="10667"/>
                </a:lnTo>
                <a:lnTo>
                  <a:pt x="1205892" y="10778"/>
                </a:lnTo>
                <a:lnTo>
                  <a:pt x="1243253" y="30405"/>
                </a:lnTo>
                <a:lnTo>
                  <a:pt x="1244196" y="32003"/>
                </a:lnTo>
                <a:lnTo>
                  <a:pt x="1180816" y="32003"/>
                </a:lnTo>
                <a:lnTo>
                  <a:pt x="1163036" y="49274"/>
                </a:lnTo>
                <a:lnTo>
                  <a:pt x="1163036" y="90421"/>
                </a:lnTo>
                <a:lnTo>
                  <a:pt x="1180816" y="107693"/>
                </a:lnTo>
                <a:lnTo>
                  <a:pt x="1244046" y="107693"/>
                </a:lnTo>
                <a:lnTo>
                  <a:pt x="1243253" y="109036"/>
                </a:lnTo>
                <a:lnTo>
                  <a:pt x="1205892" y="128663"/>
                </a:lnTo>
                <a:lnTo>
                  <a:pt x="1195548" y="128774"/>
                </a:lnTo>
                <a:close/>
              </a:path>
              <a:path w="1326514" h="234314">
                <a:moveTo>
                  <a:pt x="1244046" y="107693"/>
                </a:moveTo>
                <a:lnTo>
                  <a:pt x="1210279" y="107693"/>
                </a:lnTo>
                <a:lnTo>
                  <a:pt x="1228059" y="90421"/>
                </a:lnTo>
                <a:lnTo>
                  <a:pt x="1228059" y="49274"/>
                </a:lnTo>
                <a:lnTo>
                  <a:pt x="1210279" y="32003"/>
                </a:lnTo>
                <a:lnTo>
                  <a:pt x="1244196" y="32003"/>
                </a:lnTo>
                <a:lnTo>
                  <a:pt x="1247870" y="38226"/>
                </a:lnTo>
                <a:lnTo>
                  <a:pt x="1252276" y="46220"/>
                </a:lnTo>
                <a:lnTo>
                  <a:pt x="1254538" y="52179"/>
                </a:lnTo>
                <a:lnTo>
                  <a:pt x="1255371" y="59067"/>
                </a:lnTo>
                <a:lnTo>
                  <a:pt x="1255371" y="80482"/>
                </a:lnTo>
                <a:lnTo>
                  <a:pt x="1254538" y="87294"/>
                </a:lnTo>
                <a:lnTo>
                  <a:pt x="1252276" y="93225"/>
                </a:lnTo>
                <a:lnTo>
                  <a:pt x="1247870" y="101216"/>
                </a:lnTo>
                <a:lnTo>
                  <a:pt x="1244046" y="107693"/>
                </a:lnTo>
                <a:close/>
              </a:path>
              <a:path w="1326514" h="234314">
                <a:moveTo>
                  <a:pt x="1326354" y="227324"/>
                </a:moveTo>
                <a:lnTo>
                  <a:pt x="1186150" y="227324"/>
                </a:lnTo>
                <a:lnTo>
                  <a:pt x="1177768" y="218688"/>
                </a:lnTo>
                <a:lnTo>
                  <a:pt x="1177768" y="149602"/>
                </a:lnTo>
                <a:lnTo>
                  <a:pt x="1203421" y="149602"/>
                </a:lnTo>
                <a:lnTo>
                  <a:pt x="1203421" y="206242"/>
                </a:lnTo>
                <a:lnTo>
                  <a:pt x="1326354" y="206242"/>
                </a:lnTo>
                <a:lnTo>
                  <a:pt x="1326354" y="227324"/>
                </a:lnTo>
                <a:close/>
              </a:path>
            </a:pathLst>
          </a:custGeom>
          <a:solidFill>
            <a:srgbClr val="4033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89420" y="7425056"/>
            <a:ext cx="53340" cy="17780"/>
          </a:xfrm>
          <a:custGeom>
            <a:avLst/>
            <a:gdLst/>
            <a:ahLst/>
            <a:cxnLst/>
            <a:rect l="l" t="t" r="r" b="b"/>
            <a:pathLst>
              <a:path w="53340" h="17779">
                <a:moveTo>
                  <a:pt x="0" y="17474"/>
                </a:moveTo>
                <a:lnTo>
                  <a:pt x="0" y="0"/>
                </a:lnTo>
                <a:lnTo>
                  <a:pt x="53034" y="0"/>
                </a:lnTo>
                <a:lnTo>
                  <a:pt x="53034" y="17474"/>
                </a:lnTo>
                <a:lnTo>
                  <a:pt x="0" y="17474"/>
                </a:lnTo>
                <a:close/>
              </a:path>
            </a:pathLst>
          </a:custGeom>
          <a:solidFill>
            <a:srgbClr val="403322">
              <a:alpha val="76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059924" y="7339916"/>
            <a:ext cx="709930" cy="187325"/>
          </a:xfrm>
          <a:custGeom>
            <a:avLst/>
            <a:gdLst/>
            <a:ahLst/>
            <a:cxnLst/>
            <a:rect l="l" t="t" r="r" b="b"/>
            <a:pathLst>
              <a:path w="709930" h="187325">
                <a:moveTo>
                  <a:pt x="115009" y="12191"/>
                </a:moveTo>
                <a:lnTo>
                  <a:pt x="50799" y="12191"/>
                </a:lnTo>
                <a:lnTo>
                  <a:pt x="50799" y="0"/>
                </a:lnTo>
                <a:lnTo>
                  <a:pt x="115009" y="0"/>
                </a:lnTo>
                <a:lnTo>
                  <a:pt x="115009" y="12191"/>
                </a:lnTo>
                <a:close/>
              </a:path>
              <a:path w="709930" h="187325">
                <a:moveTo>
                  <a:pt x="154632" y="42468"/>
                </a:moveTo>
                <a:lnTo>
                  <a:pt x="11175" y="42468"/>
                </a:lnTo>
                <a:lnTo>
                  <a:pt x="11175" y="30682"/>
                </a:lnTo>
                <a:lnTo>
                  <a:pt x="154632" y="30682"/>
                </a:lnTo>
                <a:lnTo>
                  <a:pt x="154632" y="42468"/>
                </a:lnTo>
                <a:close/>
              </a:path>
              <a:path w="709930" h="187325">
                <a:moveTo>
                  <a:pt x="82904" y="89812"/>
                </a:moveTo>
                <a:lnTo>
                  <a:pt x="43280" y="82497"/>
                </a:lnTo>
                <a:lnTo>
                  <a:pt x="30479" y="75182"/>
                </a:lnTo>
                <a:lnTo>
                  <a:pt x="30602" y="60146"/>
                </a:lnTo>
                <a:lnTo>
                  <a:pt x="30762" y="55374"/>
                </a:lnTo>
                <a:lnTo>
                  <a:pt x="32740" y="50469"/>
                </a:lnTo>
                <a:lnTo>
                  <a:pt x="38108" y="47201"/>
                </a:lnTo>
                <a:lnTo>
                  <a:pt x="48564" y="43687"/>
                </a:lnTo>
                <a:lnTo>
                  <a:pt x="48564" y="42468"/>
                </a:lnTo>
                <a:lnTo>
                  <a:pt x="117244" y="42468"/>
                </a:lnTo>
                <a:lnTo>
                  <a:pt x="117244" y="42874"/>
                </a:lnTo>
                <a:lnTo>
                  <a:pt x="61771" y="42874"/>
                </a:lnTo>
                <a:lnTo>
                  <a:pt x="45719" y="52221"/>
                </a:lnTo>
                <a:lnTo>
                  <a:pt x="45719" y="68070"/>
                </a:lnTo>
                <a:lnTo>
                  <a:pt x="61771" y="77417"/>
                </a:lnTo>
                <a:lnTo>
                  <a:pt x="131417" y="77417"/>
                </a:lnTo>
                <a:lnTo>
                  <a:pt x="122527" y="82497"/>
                </a:lnTo>
                <a:lnTo>
                  <a:pt x="114707" y="86726"/>
                </a:lnTo>
                <a:lnTo>
                  <a:pt x="107973" y="88898"/>
                </a:lnTo>
                <a:lnTo>
                  <a:pt x="98610" y="89698"/>
                </a:lnTo>
                <a:lnTo>
                  <a:pt x="82904" y="89812"/>
                </a:lnTo>
                <a:close/>
              </a:path>
              <a:path w="709930" h="187325">
                <a:moveTo>
                  <a:pt x="131417" y="77417"/>
                </a:moveTo>
                <a:lnTo>
                  <a:pt x="104036" y="77417"/>
                </a:lnTo>
                <a:lnTo>
                  <a:pt x="120089" y="68070"/>
                </a:lnTo>
                <a:lnTo>
                  <a:pt x="120089" y="52221"/>
                </a:lnTo>
                <a:lnTo>
                  <a:pt x="104036" y="42874"/>
                </a:lnTo>
                <a:lnTo>
                  <a:pt x="117244" y="42874"/>
                </a:lnTo>
                <a:lnTo>
                  <a:pt x="117244" y="43687"/>
                </a:lnTo>
                <a:lnTo>
                  <a:pt x="127699" y="47087"/>
                </a:lnTo>
                <a:lnTo>
                  <a:pt x="133068" y="50316"/>
                </a:lnTo>
                <a:lnTo>
                  <a:pt x="135046" y="55260"/>
                </a:lnTo>
                <a:lnTo>
                  <a:pt x="135208" y="60146"/>
                </a:lnTo>
                <a:lnTo>
                  <a:pt x="135329" y="75182"/>
                </a:lnTo>
                <a:lnTo>
                  <a:pt x="131417" y="77417"/>
                </a:lnTo>
                <a:close/>
              </a:path>
              <a:path w="709930" h="187325">
                <a:moveTo>
                  <a:pt x="165808" y="114399"/>
                </a:moveTo>
                <a:lnTo>
                  <a:pt x="0" y="114399"/>
                </a:lnTo>
                <a:lnTo>
                  <a:pt x="0" y="101598"/>
                </a:lnTo>
                <a:lnTo>
                  <a:pt x="165808" y="101598"/>
                </a:lnTo>
                <a:lnTo>
                  <a:pt x="165808" y="114399"/>
                </a:lnTo>
                <a:close/>
              </a:path>
              <a:path w="709930" h="187325">
                <a:moveTo>
                  <a:pt x="82904" y="187144"/>
                </a:moveTo>
                <a:lnTo>
                  <a:pt x="38505" y="178914"/>
                </a:lnTo>
                <a:lnTo>
                  <a:pt x="23164" y="156867"/>
                </a:lnTo>
                <a:lnTo>
                  <a:pt x="23404" y="148868"/>
                </a:lnTo>
                <a:lnTo>
                  <a:pt x="55561" y="127823"/>
                </a:lnTo>
                <a:lnTo>
                  <a:pt x="82904" y="126794"/>
                </a:lnTo>
                <a:lnTo>
                  <a:pt x="99959" y="126923"/>
                </a:lnTo>
                <a:lnTo>
                  <a:pt x="110274" y="127823"/>
                </a:lnTo>
                <a:lnTo>
                  <a:pt x="117936" y="130223"/>
                </a:lnTo>
                <a:lnTo>
                  <a:pt x="127201" y="134922"/>
                </a:lnTo>
                <a:lnTo>
                  <a:pt x="133393" y="138377"/>
                </a:lnTo>
                <a:lnTo>
                  <a:pt x="82904" y="138377"/>
                </a:lnTo>
                <a:lnTo>
                  <a:pt x="70164" y="138456"/>
                </a:lnTo>
                <a:lnTo>
                  <a:pt x="62521" y="139012"/>
                </a:lnTo>
                <a:lnTo>
                  <a:pt x="56915" y="140520"/>
                </a:lnTo>
                <a:lnTo>
                  <a:pt x="50291" y="143456"/>
                </a:lnTo>
                <a:lnTo>
                  <a:pt x="39420" y="148536"/>
                </a:lnTo>
                <a:lnTo>
                  <a:pt x="39420" y="165402"/>
                </a:lnTo>
                <a:lnTo>
                  <a:pt x="133500" y="175358"/>
                </a:lnTo>
                <a:lnTo>
                  <a:pt x="127201" y="178914"/>
                </a:lnTo>
                <a:lnTo>
                  <a:pt x="117936" y="183672"/>
                </a:lnTo>
                <a:lnTo>
                  <a:pt x="110234" y="186115"/>
                </a:lnTo>
                <a:lnTo>
                  <a:pt x="99941" y="187015"/>
                </a:lnTo>
                <a:lnTo>
                  <a:pt x="82904" y="187144"/>
                </a:lnTo>
                <a:close/>
              </a:path>
              <a:path w="709930" h="187325">
                <a:moveTo>
                  <a:pt x="133500" y="175358"/>
                </a:moveTo>
                <a:lnTo>
                  <a:pt x="82904" y="175358"/>
                </a:lnTo>
                <a:lnTo>
                  <a:pt x="95759" y="175281"/>
                </a:lnTo>
                <a:lnTo>
                  <a:pt x="103452" y="174736"/>
                </a:lnTo>
                <a:lnTo>
                  <a:pt x="109050" y="173258"/>
                </a:lnTo>
                <a:lnTo>
                  <a:pt x="115618" y="170380"/>
                </a:lnTo>
                <a:lnTo>
                  <a:pt x="126388" y="165402"/>
                </a:lnTo>
                <a:lnTo>
                  <a:pt x="126388" y="148536"/>
                </a:lnTo>
                <a:lnTo>
                  <a:pt x="82904" y="138377"/>
                </a:lnTo>
                <a:lnTo>
                  <a:pt x="133393" y="138377"/>
                </a:lnTo>
                <a:lnTo>
                  <a:pt x="142440" y="156867"/>
                </a:lnTo>
                <a:lnTo>
                  <a:pt x="142202" y="164984"/>
                </a:lnTo>
                <a:lnTo>
                  <a:pt x="140536" y="169986"/>
                </a:lnTo>
                <a:lnTo>
                  <a:pt x="136011" y="173941"/>
                </a:lnTo>
                <a:lnTo>
                  <a:pt x="133500" y="175358"/>
                </a:lnTo>
                <a:close/>
              </a:path>
              <a:path w="709930" h="187325">
                <a:moveTo>
                  <a:pt x="322879" y="83310"/>
                </a:moveTo>
                <a:lnTo>
                  <a:pt x="205431" y="83310"/>
                </a:lnTo>
                <a:lnTo>
                  <a:pt x="205431" y="3860"/>
                </a:lnTo>
                <a:lnTo>
                  <a:pt x="220671" y="3860"/>
                </a:lnTo>
                <a:lnTo>
                  <a:pt x="220671" y="30682"/>
                </a:lnTo>
                <a:lnTo>
                  <a:pt x="322879" y="30682"/>
                </a:lnTo>
                <a:lnTo>
                  <a:pt x="322879" y="43484"/>
                </a:lnTo>
                <a:lnTo>
                  <a:pt x="220671" y="43484"/>
                </a:lnTo>
                <a:lnTo>
                  <a:pt x="220671" y="70509"/>
                </a:lnTo>
                <a:lnTo>
                  <a:pt x="322879" y="70509"/>
                </a:lnTo>
                <a:lnTo>
                  <a:pt x="322879" y="83310"/>
                </a:lnTo>
                <a:close/>
              </a:path>
              <a:path w="709930" h="187325">
                <a:moveTo>
                  <a:pt x="322879" y="30682"/>
                </a:moveTo>
                <a:lnTo>
                  <a:pt x="307640" y="30682"/>
                </a:lnTo>
                <a:lnTo>
                  <a:pt x="307640" y="3860"/>
                </a:lnTo>
                <a:lnTo>
                  <a:pt x="322879" y="3860"/>
                </a:lnTo>
                <a:lnTo>
                  <a:pt x="322879" y="30682"/>
                </a:lnTo>
                <a:close/>
              </a:path>
              <a:path w="709930" h="187325">
                <a:moveTo>
                  <a:pt x="322879" y="70509"/>
                </a:moveTo>
                <a:lnTo>
                  <a:pt x="307640" y="70509"/>
                </a:lnTo>
                <a:lnTo>
                  <a:pt x="307640" y="43484"/>
                </a:lnTo>
                <a:lnTo>
                  <a:pt x="322879" y="43484"/>
                </a:lnTo>
                <a:lnTo>
                  <a:pt x="322879" y="70509"/>
                </a:lnTo>
                <a:close/>
              </a:path>
              <a:path w="709930" h="187325">
                <a:moveTo>
                  <a:pt x="347060" y="118463"/>
                </a:moveTo>
                <a:lnTo>
                  <a:pt x="181251" y="118463"/>
                </a:lnTo>
                <a:lnTo>
                  <a:pt x="181251" y="105255"/>
                </a:lnTo>
                <a:lnTo>
                  <a:pt x="347060" y="105255"/>
                </a:lnTo>
                <a:lnTo>
                  <a:pt x="347060" y="118463"/>
                </a:lnTo>
                <a:close/>
              </a:path>
              <a:path w="709930" h="187325">
                <a:moveTo>
                  <a:pt x="271877" y="182877"/>
                </a:moveTo>
                <a:lnTo>
                  <a:pt x="256434" y="182877"/>
                </a:lnTo>
                <a:lnTo>
                  <a:pt x="256434" y="118463"/>
                </a:lnTo>
                <a:lnTo>
                  <a:pt x="271877" y="118463"/>
                </a:lnTo>
                <a:lnTo>
                  <a:pt x="271877" y="182877"/>
                </a:lnTo>
                <a:close/>
              </a:path>
              <a:path w="709930" h="187325">
                <a:moveTo>
                  <a:pt x="504537" y="57504"/>
                </a:moveTo>
                <a:lnTo>
                  <a:pt x="388105" y="57504"/>
                </a:lnTo>
                <a:lnTo>
                  <a:pt x="388105" y="2844"/>
                </a:lnTo>
                <a:lnTo>
                  <a:pt x="403548" y="2844"/>
                </a:lnTo>
                <a:lnTo>
                  <a:pt x="403548" y="45312"/>
                </a:lnTo>
                <a:lnTo>
                  <a:pt x="504537" y="45312"/>
                </a:lnTo>
                <a:lnTo>
                  <a:pt x="504537" y="57504"/>
                </a:lnTo>
                <a:close/>
              </a:path>
              <a:path w="709930" h="187325">
                <a:moveTo>
                  <a:pt x="453128" y="78637"/>
                </a:moveTo>
                <a:lnTo>
                  <a:pt x="437889" y="78637"/>
                </a:lnTo>
                <a:lnTo>
                  <a:pt x="437889" y="57504"/>
                </a:lnTo>
                <a:lnTo>
                  <a:pt x="453128" y="57504"/>
                </a:lnTo>
                <a:lnTo>
                  <a:pt x="453128" y="78637"/>
                </a:lnTo>
                <a:close/>
              </a:path>
              <a:path w="709930" h="187325">
                <a:moveTo>
                  <a:pt x="528311" y="91438"/>
                </a:moveTo>
                <a:lnTo>
                  <a:pt x="362503" y="91438"/>
                </a:lnTo>
                <a:lnTo>
                  <a:pt x="362503" y="78637"/>
                </a:lnTo>
                <a:lnTo>
                  <a:pt x="528311" y="78637"/>
                </a:lnTo>
                <a:lnTo>
                  <a:pt x="528311" y="91438"/>
                </a:lnTo>
                <a:close/>
              </a:path>
              <a:path w="709930" h="187325">
                <a:moveTo>
                  <a:pt x="508601" y="184705"/>
                </a:moveTo>
                <a:lnTo>
                  <a:pt x="393592" y="184705"/>
                </a:lnTo>
                <a:lnTo>
                  <a:pt x="388309" y="179422"/>
                </a:lnTo>
                <a:lnTo>
                  <a:pt x="388309" y="140815"/>
                </a:lnTo>
                <a:lnTo>
                  <a:pt x="488485" y="140815"/>
                </a:lnTo>
                <a:lnTo>
                  <a:pt x="488485" y="121714"/>
                </a:lnTo>
                <a:lnTo>
                  <a:pt x="387089" y="121714"/>
                </a:lnTo>
                <a:lnTo>
                  <a:pt x="387089" y="109116"/>
                </a:lnTo>
                <a:lnTo>
                  <a:pt x="503318" y="109116"/>
                </a:lnTo>
                <a:lnTo>
                  <a:pt x="503318" y="152804"/>
                </a:lnTo>
                <a:lnTo>
                  <a:pt x="403142" y="152804"/>
                </a:lnTo>
                <a:lnTo>
                  <a:pt x="403142" y="171904"/>
                </a:lnTo>
                <a:lnTo>
                  <a:pt x="508601" y="171904"/>
                </a:lnTo>
                <a:lnTo>
                  <a:pt x="508601" y="184705"/>
                </a:lnTo>
                <a:close/>
              </a:path>
              <a:path w="709930" h="187325">
                <a:moveTo>
                  <a:pt x="685382" y="83310"/>
                </a:moveTo>
                <a:lnTo>
                  <a:pt x="567935" y="83310"/>
                </a:lnTo>
                <a:lnTo>
                  <a:pt x="567935" y="3860"/>
                </a:lnTo>
                <a:lnTo>
                  <a:pt x="583174" y="3860"/>
                </a:lnTo>
                <a:lnTo>
                  <a:pt x="583174" y="30682"/>
                </a:lnTo>
                <a:lnTo>
                  <a:pt x="685382" y="30682"/>
                </a:lnTo>
                <a:lnTo>
                  <a:pt x="685382" y="43484"/>
                </a:lnTo>
                <a:lnTo>
                  <a:pt x="583174" y="43484"/>
                </a:lnTo>
                <a:lnTo>
                  <a:pt x="583174" y="70509"/>
                </a:lnTo>
                <a:lnTo>
                  <a:pt x="685382" y="70509"/>
                </a:lnTo>
                <a:lnTo>
                  <a:pt x="685382" y="83310"/>
                </a:lnTo>
                <a:close/>
              </a:path>
              <a:path w="709930" h="187325">
                <a:moveTo>
                  <a:pt x="685382" y="30682"/>
                </a:moveTo>
                <a:lnTo>
                  <a:pt x="670143" y="30682"/>
                </a:lnTo>
                <a:lnTo>
                  <a:pt x="670143" y="3860"/>
                </a:lnTo>
                <a:lnTo>
                  <a:pt x="685382" y="3860"/>
                </a:lnTo>
                <a:lnTo>
                  <a:pt x="685382" y="30682"/>
                </a:lnTo>
                <a:close/>
              </a:path>
              <a:path w="709930" h="187325">
                <a:moveTo>
                  <a:pt x="685382" y="70509"/>
                </a:moveTo>
                <a:lnTo>
                  <a:pt x="670143" y="70509"/>
                </a:lnTo>
                <a:lnTo>
                  <a:pt x="670143" y="43484"/>
                </a:lnTo>
                <a:lnTo>
                  <a:pt x="685382" y="43484"/>
                </a:lnTo>
                <a:lnTo>
                  <a:pt x="685382" y="70509"/>
                </a:lnTo>
                <a:close/>
              </a:path>
              <a:path w="709930" h="187325">
                <a:moveTo>
                  <a:pt x="709563" y="118463"/>
                </a:moveTo>
                <a:lnTo>
                  <a:pt x="543754" y="118463"/>
                </a:lnTo>
                <a:lnTo>
                  <a:pt x="543754" y="105255"/>
                </a:lnTo>
                <a:lnTo>
                  <a:pt x="709563" y="105255"/>
                </a:lnTo>
                <a:lnTo>
                  <a:pt x="709563" y="118463"/>
                </a:lnTo>
                <a:close/>
              </a:path>
              <a:path w="709930" h="187325">
                <a:moveTo>
                  <a:pt x="634380" y="182877"/>
                </a:moveTo>
                <a:lnTo>
                  <a:pt x="618937" y="182877"/>
                </a:lnTo>
                <a:lnTo>
                  <a:pt x="618937" y="118463"/>
                </a:lnTo>
                <a:lnTo>
                  <a:pt x="634380" y="118463"/>
                </a:lnTo>
                <a:lnTo>
                  <a:pt x="634380" y="182877"/>
                </a:lnTo>
                <a:close/>
              </a:path>
            </a:pathLst>
          </a:custGeom>
          <a:solidFill>
            <a:srgbClr val="403322">
              <a:alpha val="76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842209" y="7339307"/>
            <a:ext cx="1371600" cy="187960"/>
          </a:xfrm>
          <a:custGeom>
            <a:avLst/>
            <a:gdLst/>
            <a:ahLst/>
            <a:cxnLst/>
            <a:rect l="l" t="t" r="r" b="b"/>
            <a:pathLst>
              <a:path w="1371600" h="187959">
                <a:moveTo>
                  <a:pt x="52177" y="184096"/>
                </a:moveTo>
                <a:lnTo>
                  <a:pt x="36734" y="184096"/>
                </a:lnTo>
                <a:lnTo>
                  <a:pt x="29215" y="177797"/>
                </a:lnTo>
                <a:lnTo>
                  <a:pt x="7902" y="139883"/>
                </a:lnTo>
                <a:lnTo>
                  <a:pt x="1" y="101650"/>
                </a:lnTo>
                <a:lnTo>
                  <a:pt x="0" y="84190"/>
                </a:lnTo>
                <a:lnTo>
                  <a:pt x="311" y="78357"/>
                </a:lnTo>
                <a:lnTo>
                  <a:pt x="10623" y="39318"/>
                </a:lnTo>
                <a:lnTo>
                  <a:pt x="36734" y="1828"/>
                </a:lnTo>
                <a:lnTo>
                  <a:pt x="52177" y="1828"/>
                </a:lnTo>
                <a:lnTo>
                  <a:pt x="43642" y="9550"/>
                </a:lnTo>
                <a:lnTo>
                  <a:pt x="30028" y="29057"/>
                </a:lnTo>
                <a:lnTo>
                  <a:pt x="20478" y="51002"/>
                </a:lnTo>
                <a:lnTo>
                  <a:pt x="15195" y="73760"/>
                </a:lnTo>
                <a:lnTo>
                  <a:pt x="15195" y="112571"/>
                </a:lnTo>
                <a:lnTo>
                  <a:pt x="20478" y="135329"/>
                </a:lnTo>
                <a:lnTo>
                  <a:pt x="30231" y="157274"/>
                </a:lnTo>
                <a:lnTo>
                  <a:pt x="43846" y="176781"/>
                </a:lnTo>
                <a:lnTo>
                  <a:pt x="52177" y="184096"/>
                </a:lnTo>
                <a:close/>
              </a:path>
              <a:path w="1371600" h="187959">
                <a:moveTo>
                  <a:pt x="210264" y="176374"/>
                </a:moveTo>
                <a:lnTo>
                  <a:pt x="195024" y="176374"/>
                </a:lnTo>
                <a:lnTo>
                  <a:pt x="195024" y="72947"/>
                </a:lnTo>
                <a:lnTo>
                  <a:pt x="156823" y="72947"/>
                </a:lnTo>
                <a:lnTo>
                  <a:pt x="156823" y="59943"/>
                </a:lnTo>
                <a:lnTo>
                  <a:pt x="195024" y="59943"/>
                </a:lnTo>
                <a:lnTo>
                  <a:pt x="195024" y="0"/>
                </a:lnTo>
                <a:lnTo>
                  <a:pt x="210264" y="0"/>
                </a:lnTo>
                <a:lnTo>
                  <a:pt x="210264" y="176374"/>
                </a:lnTo>
                <a:close/>
              </a:path>
              <a:path w="1371600" h="187959">
                <a:moveTo>
                  <a:pt x="161700" y="28853"/>
                </a:moveTo>
                <a:lnTo>
                  <a:pt x="67213" y="28853"/>
                </a:lnTo>
                <a:lnTo>
                  <a:pt x="67213" y="15849"/>
                </a:lnTo>
                <a:lnTo>
                  <a:pt x="161700" y="15849"/>
                </a:lnTo>
                <a:lnTo>
                  <a:pt x="161700" y="28853"/>
                </a:lnTo>
                <a:close/>
              </a:path>
              <a:path w="1371600" h="187959">
                <a:moveTo>
                  <a:pt x="73309" y="136345"/>
                </a:moveTo>
                <a:lnTo>
                  <a:pt x="61727" y="126591"/>
                </a:lnTo>
                <a:lnTo>
                  <a:pt x="71979" y="115688"/>
                </a:lnTo>
                <a:lnTo>
                  <a:pt x="78211" y="108710"/>
                </a:lnTo>
                <a:lnTo>
                  <a:pt x="99953" y="75384"/>
                </a:lnTo>
                <a:lnTo>
                  <a:pt x="106837" y="28853"/>
                </a:lnTo>
                <a:lnTo>
                  <a:pt x="122280" y="28853"/>
                </a:lnTo>
                <a:lnTo>
                  <a:pt x="122165" y="50510"/>
                </a:lnTo>
                <a:lnTo>
                  <a:pt x="121365" y="59206"/>
                </a:lnTo>
                <a:lnTo>
                  <a:pt x="119193" y="67102"/>
                </a:lnTo>
                <a:lnTo>
                  <a:pt x="114964" y="78027"/>
                </a:lnTo>
                <a:lnTo>
                  <a:pt x="116184" y="78637"/>
                </a:lnTo>
                <a:lnTo>
                  <a:pt x="129910" y="78637"/>
                </a:lnTo>
                <a:lnTo>
                  <a:pt x="134343" y="83920"/>
                </a:lnTo>
                <a:lnTo>
                  <a:pt x="112729" y="83920"/>
                </a:lnTo>
                <a:lnTo>
                  <a:pt x="111713" y="85139"/>
                </a:lnTo>
                <a:lnTo>
                  <a:pt x="87927" y="119962"/>
                </a:lnTo>
                <a:lnTo>
                  <a:pt x="82375" y="126296"/>
                </a:lnTo>
                <a:lnTo>
                  <a:pt x="73309" y="136345"/>
                </a:lnTo>
                <a:close/>
              </a:path>
              <a:path w="1371600" h="187959">
                <a:moveTo>
                  <a:pt x="129910" y="78637"/>
                </a:moveTo>
                <a:lnTo>
                  <a:pt x="116184" y="78637"/>
                </a:lnTo>
                <a:lnTo>
                  <a:pt x="119232" y="76198"/>
                </a:lnTo>
                <a:lnTo>
                  <a:pt x="121467" y="74573"/>
                </a:lnTo>
                <a:lnTo>
                  <a:pt x="126140" y="74573"/>
                </a:lnTo>
                <a:lnTo>
                  <a:pt x="128375" y="76808"/>
                </a:lnTo>
                <a:lnTo>
                  <a:pt x="129910" y="78637"/>
                </a:lnTo>
                <a:close/>
              </a:path>
              <a:path w="1371600" h="187959">
                <a:moveTo>
                  <a:pt x="156010" y="133500"/>
                </a:moveTo>
                <a:lnTo>
                  <a:pt x="116387" y="85139"/>
                </a:lnTo>
                <a:lnTo>
                  <a:pt x="115574" y="83920"/>
                </a:lnTo>
                <a:lnTo>
                  <a:pt x="134343" y="83920"/>
                </a:lnTo>
                <a:lnTo>
                  <a:pt x="167592" y="123543"/>
                </a:lnTo>
                <a:lnTo>
                  <a:pt x="156010" y="133500"/>
                </a:lnTo>
                <a:close/>
              </a:path>
              <a:path w="1371600" h="187959">
                <a:moveTo>
                  <a:pt x="383184" y="106881"/>
                </a:moveTo>
                <a:lnTo>
                  <a:pt x="367741" y="106881"/>
                </a:lnTo>
                <a:lnTo>
                  <a:pt x="367741" y="0"/>
                </a:lnTo>
                <a:lnTo>
                  <a:pt x="383184" y="0"/>
                </a:lnTo>
                <a:lnTo>
                  <a:pt x="383184" y="45922"/>
                </a:lnTo>
                <a:lnTo>
                  <a:pt x="411429" y="45922"/>
                </a:lnTo>
                <a:lnTo>
                  <a:pt x="411429" y="58927"/>
                </a:lnTo>
                <a:lnTo>
                  <a:pt x="383184" y="58927"/>
                </a:lnTo>
                <a:lnTo>
                  <a:pt x="383184" y="106881"/>
                </a:lnTo>
                <a:close/>
              </a:path>
              <a:path w="1371600" h="187959">
                <a:moveTo>
                  <a:pt x="339091" y="24586"/>
                </a:moveTo>
                <a:lnTo>
                  <a:pt x="246230" y="24586"/>
                </a:lnTo>
                <a:lnTo>
                  <a:pt x="246230" y="11582"/>
                </a:lnTo>
                <a:lnTo>
                  <a:pt x="339091" y="11582"/>
                </a:lnTo>
                <a:lnTo>
                  <a:pt x="339091" y="24586"/>
                </a:lnTo>
                <a:close/>
              </a:path>
              <a:path w="1371600" h="187959">
                <a:moveTo>
                  <a:pt x="252326" y="102004"/>
                </a:moveTo>
                <a:lnTo>
                  <a:pt x="240946" y="92251"/>
                </a:lnTo>
                <a:lnTo>
                  <a:pt x="250960" y="84107"/>
                </a:lnTo>
                <a:lnTo>
                  <a:pt x="257050" y="78916"/>
                </a:lnTo>
                <a:lnTo>
                  <a:pt x="261692" y="74449"/>
                </a:lnTo>
                <a:lnTo>
                  <a:pt x="267362" y="68477"/>
                </a:lnTo>
                <a:lnTo>
                  <a:pt x="276709" y="58520"/>
                </a:lnTo>
                <a:lnTo>
                  <a:pt x="285040" y="38810"/>
                </a:lnTo>
                <a:lnTo>
                  <a:pt x="285040" y="24586"/>
                </a:lnTo>
                <a:lnTo>
                  <a:pt x="300483" y="24586"/>
                </a:lnTo>
                <a:lnTo>
                  <a:pt x="300372" y="37194"/>
                </a:lnTo>
                <a:lnTo>
                  <a:pt x="299594" y="43712"/>
                </a:lnTo>
                <a:lnTo>
                  <a:pt x="297483" y="49659"/>
                </a:lnTo>
                <a:lnTo>
                  <a:pt x="293371" y="57911"/>
                </a:lnTo>
                <a:lnTo>
                  <a:pt x="294590" y="58520"/>
                </a:lnTo>
                <a:lnTo>
                  <a:pt x="309172" y="58520"/>
                </a:lnTo>
                <a:lnTo>
                  <a:pt x="315386" y="63803"/>
                </a:lnTo>
                <a:lnTo>
                  <a:pt x="290323" y="63803"/>
                </a:lnTo>
                <a:lnTo>
                  <a:pt x="289104" y="65022"/>
                </a:lnTo>
                <a:lnTo>
                  <a:pt x="283821" y="72947"/>
                </a:lnTo>
                <a:lnTo>
                  <a:pt x="270127" y="86288"/>
                </a:lnTo>
                <a:lnTo>
                  <a:pt x="266016" y="90117"/>
                </a:lnTo>
                <a:lnTo>
                  <a:pt x="260799" y="94708"/>
                </a:lnTo>
                <a:lnTo>
                  <a:pt x="252326" y="102004"/>
                </a:lnTo>
                <a:close/>
              </a:path>
              <a:path w="1371600" h="187959">
                <a:moveTo>
                  <a:pt x="309172" y="58520"/>
                </a:moveTo>
                <a:lnTo>
                  <a:pt x="294590" y="58520"/>
                </a:lnTo>
                <a:lnTo>
                  <a:pt x="297638" y="56285"/>
                </a:lnTo>
                <a:lnTo>
                  <a:pt x="299874" y="54456"/>
                </a:lnTo>
                <a:lnTo>
                  <a:pt x="304344" y="54456"/>
                </a:lnTo>
                <a:lnTo>
                  <a:pt x="306782" y="56488"/>
                </a:lnTo>
                <a:lnTo>
                  <a:pt x="309172" y="58520"/>
                </a:lnTo>
                <a:close/>
              </a:path>
              <a:path w="1371600" h="187959">
                <a:moveTo>
                  <a:pt x="333401" y="98956"/>
                </a:moveTo>
                <a:lnTo>
                  <a:pt x="294794" y="65022"/>
                </a:lnTo>
                <a:lnTo>
                  <a:pt x="293574" y="63803"/>
                </a:lnTo>
                <a:lnTo>
                  <a:pt x="315386" y="63803"/>
                </a:lnTo>
                <a:lnTo>
                  <a:pt x="344780" y="88797"/>
                </a:lnTo>
                <a:lnTo>
                  <a:pt x="333401" y="98956"/>
                </a:lnTo>
                <a:close/>
              </a:path>
              <a:path w="1371600" h="187959">
                <a:moveTo>
                  <a:pt x="383184" y="185315"/>
                </a:moveTo>
                <a:lnTo>
                  <a:pt x="367945" y="185315"/>
                </a:lnTo>
                <a:lnTo>
                  <a:pt x="367945" y="130858"/>
                </a:lnTo>
                <a:lnTo>
                  <a:pt x="268784" y="130858"/>
                </a:lnTo>
                <a:lnTo>
                  <a:pt x="268784" y="117854"/>
                </a:lnTo>
                <a:lnTo>
                  <a:pt x="383184" y="117854"/>
                </a:lnTo>
                <a:lnTo>
                  <a:pt x="383184" y="185315"/>
                </a:lnTo>
                <a:close/>
              </a:path>
              <a:path w="1371600" h="187959">
                <a:moveTo>
                  <a:pt x="574392" y="142237"/>
                </a:moveTo>
                <a:lnTo>
                  <a:pt x="559153" y="142237"/>
                </a:lnTo>
                <a:lnTo>
                  <a:pt x="559153" y="115415"/>
                </a:lnTo>
                <a:lnTo>
                  <a:pt x="514653" y="115415"/>
                </a:lnTo>
                <a:lnTo>
                  <a:pt x="514653" y="103630"/>
                </a:lnTo>
                <a:lnTo>
                  <a:pt x="559153" y="103630"/>
                </a:lnTo>
                <a:lnTo>
                  <a:pt x="559153" y="0"/>
                </a:lnTo>
                <a:lnTo>
                  <a:pt x="574392" y="0"/>
                </a:lnTo>
                <a:lnTo>
                  <a:pt x="574392" y="142237"/>
                </a:lnTo>
                <a:close/>
              </a:path>
              <a:path w="1371600" h="187959">
                <a:moveTo>
                  <a:pt x="423620" y="88187"/>
                </a:moveTo>
                <a:lnTo>
                  <a:pt x="422198" y="75589"/>
                </a:lnTo>
                <a:lnTo>
                  <a:pt x="447566" y="75551"/>
                </a:lnTo>
                <a:lnTo>
                  <a:pt x="464361" y="75284"/>
                </a:lnTo>
                <a:lnTo>
                  <a:pt x="505668" y="59727"/>
                </a:lnTo>
                <a:lnTo>
                  <a:pt x="508354" y="26009"/>
                </a:lnTo>
                <a:lnTo>
                  <a:pt x="508354" y="22148"/>
                </a:lnTo>
                <a:lnTo>
                  <a:pt x="437235" y="22148"/>
                </a:lnTo>
                <a:lnTo>
                  <a:pt x="437235" y="9753"/>
                </a:lnTo>
                <a:lnTo>
                  <a:pt x="522984" y="9753"/>
                </a:lnTo>
                <a:lnTo>
                  <a:pt x="522898" y="37356"/>
                </a:lnTo>
                <a:lnTo>
                  <a:pt x="522298" y="46989"/>
                </a:lnTo>
                <a:lnTo>
                  <a:pt x="520669" y="57003"/>
                </a:lnTo>
                <a:lnTo>
                  <a:pt x="517497" y="71931"/>
                </a:lnTo>
                <a:lnTo>
                  <a:pt x="543259" y="71931"/>
                </a:lnTo>
                <a:lnTo>
                  <a:pt x="505058" y="85444"/>
                </a:lnTo>
                <a:lnTo>
                  <a:pt x="486205" y="86561"/>
                </a:lnTo>
                <a:lnTo>
                  <a:pt x="486205" y="87171"/>
                </a:lnTo>
                <a:lnTo>
                  <a:pt x="471169" y="87171"/>
                </a:lnTo>
                <a:lnTo>
                  <a:pt x="445718" y="88060"/>
                </a:lnTo>
                <a:lnTo>
                  <a:pt x="436479" y="88171"/>
                </a:lnTo>
                <a:lnTo>
                  <a:pt x="423620" y="88187"/>
                </a:lnTo>
                <a:close/>
              </a:path>
              <a:path w="1371600" h="187959">
                <a:moveTo>
                  <a:pt x="543259" y="71931"/>
                </a:moveTo>
                <a:lnTo>
                  <a:pt x="517497" y="71931"/>
                </a:lnTo>
                <a:lnTo>
                  <a:pt x="525781" y="71198"/>
                </a:lnTo>
                <a:lnTo>
                  <a:pt x="531188" y="70636"/>
                </a:lnTo>
                <a:lnTo>
                  <a:pt x="536099" y="69960"/>
                </a:lnTo>
                <a:lnTo>
                  <a:pt x="542897" y="68883"/>
                </a:lnTo>
                <a:lnTo>
                  <a:pt x="543259" y="71931"/>
                </a:lnTo>
                <a:close/>
              </a:path>
              <a:path w="1371600" h="187959">
                <a:moveTo>
                  <a:pt x="486205" y="124966"/>
                </a:moveTo>
                <a:lnTo>
                  <a:pt x="471169" y="124966"/>
                </a:lnTo>
                <a:lnTo>
                  <a:pt x="471169" y="87171"/>
                </a:lnTo>
                <a:lnTo>
                  <a:pt x="486205" y="87171"/>
                </a:lnTo>
                <a:lnTo>
                  <a:pt x="486205" y="124966"/>
                </a:lnTo>
                <a:close/>
              </a:path>
              <a:path w="1371600" h="187959">
                <a:moveTo>
                  <a:pt x="578050" y="180235"/>
                </a:moveTo>
                <a:lnTo>
                  <a:pt x="464666" y="180235"/>
                </a:lnTo>
                <a:lnTo>
                  <a:pt x="459383" y="174952"/>
                </a:lnTo>
                <a:lnTo>
                  <a:pt x="459383" y="133703"/>
                </a:lnTo>
                <a:lnTo>
                  <a:pt x="474623" y="133703"/>
                </a:lnTo>
                <a:lnTo>
                  <a:pt x="474623" y="167637"/>
                </a:lnTo>
                <a:lnTo>
                  <a:pt x="578050" y="167637"/>
                </a:lnTo>
                <a:lnTo>
                  <a:pt x="578050" y="180235"/>
                </a:lnTo>
                <a:close/>
              </a:path>
              <a:path w="1371600" h="187959">
                <a:moveTo>
                  <a:pt x="745078" y="67258"/>
                </a:moveTo>
                <a:lnTo>
                  <a:pt x="627833" y="67258"/>
                </a:lnTo>
                <a:lnTo>
                  <a:pt x="627833" y="4876"/>
                </a:lnTo>
                <a:lnTo>
                  <a:pt x="743452" y="4876"/>
                </a:lnTo>
                <a:lnTo>
                  <a:pt x="743452" y="17678"/>
                </a:lnTo>
                <a:lnTo>
                  <a:pt x="643073" y="17678"/>
                </a:lnTo>
                <a:lnTo>
                  <a:pt x="643073" y="54456"/>
                </a:lnTo>
                <a:lnTo>
                  <a:pt x="745078" y="54456"/>
                </a:lnTo>
                <a:lnTo>
                  <a:pt x="745078" y="67258"/>
                </a:lnTo>
                <a:close/>
              </a:path>
              <a:path w="1371600" h="187959">
                <a:moveTo>
                  <a:pt x="768445" y="100582"/>
                </a:moveTo>
                <a:lnTo>
                  <a:pt x="602637" y="100582"/>
                </a:lnTo>
                <a:lnTo>
                  <a:pt x="602637" y="87374"/>
                </a:lnTo>
                <a:lnTo>
                  <a:pt x="768445" y="87374"/>
                </a:lnTo>
                <a:lnTo>
                  <a:pt x="768445" y="100582"/>
                </a:lnTo>
                <a:close/>
              </a:path>
              <a:path w="1371600" h="187959">
                <a:moveTo>
                  <a:pt x="685541" y="187347"/>
                </a:moveTo>
                <a:lnTo>
                  <a:pt x="639009" y="178203"/>
                </a:lnTo>
                <a:lnTo>
                  <a:pt x="625598" y="162151"/>
                </a:lnTo>
                <a:lnTo>
                  <a:pt x="625598" y="141628"/>
                </a:lnTo>
                <a:lnTo>
                  <a:pt x="660681" y="118724"/>
                </a:lnTo>
                <a:lnTo>
                  <a:pt x="685541" y="116838"/>
                </a:lnTo>
                <a:lnTo>
                  <a:pt x="697028" y="116908"/>
                </a:lnTo>
                <a:lnTo>
                  <a:pt x="734663" y="129029"/>
                </a:lnTo>
                <a:lnTo>
                  <a:pt x="685541" y="129029"/>
                </a:lnTo>
                <a:lnTo>
                  <a:pt x="672683" y="129126"/>
                </a:lnTo>
                <a:lnTo>
                  <a:pt x="664967" y="129804"/>
                </a:lnTo>
                <a:lnTo>
                  <a:pt x="659310" y="131644"/>
                </a:lnTo>
                <a:lnTo>
                  <a:pt x="652623" y="135227"/>
                </a:lnTo>
                <a:lnTo>
                  <a:pt x="641651" y="141424"/>
                </a:lnTo>
                <a:lnTo>
                  <a:pt x="641651" y="162557"/>
                </a:lnTo>
                <a:lnTo>
                  <a:pt x="734789" y="174952"/>
                </a:lnTo>
                <a:lnTo>
                  <a:pt x="732073" y="178203"/>
                </a:lnTo>
                <a:lnTo>
                  <a:pt x="718561" y="182775"/>
                </a:lnTo>
                <a:lnTo>
                  <a:pt x="710444" y="185418"/>
                </a:lnTo>
                <a:lnTo>
                  <a:pt x="704299" y="186775"/>
                </a:lnTo>
                <a:lnTo>
                  <a:pt x="697030" y="187276"/>
                </a:lnTo>
                <a:lnTo>
                  <a:pt x="685541" y="187347"/>
                </a:lnTo>
                <a:close/>
              </a:path>
              <a:path w="1371600" h="187959">
                <a:moveTo>
                  <a:pt x="734789" y="174952"/>
                </a:moveTo>
                <a:lnTo>
                  <a:pt x="685541" y="174952"/>
                </a:lnTo>
                <a:lnTo>
                  <a:pt x="698398" y="174855"/>
                </a:lnTo>
                <a:lnTo>
                  <a:pt x="706102" y="174177"/>
                </a:lnTo>
                <a:lnTo>
                  <a:pt x="711730" y="172337"/>
                </a:lnTo>
                <a:lnTo>
                  <a:pt x="718357" y="168754"/>
                </a:lnTo>
                <a:lnTo>
                  <a:pt x="729228" y="162557"/>
                </a:lnTo>
                <a:lnTo>
                  <a:pt x="729228" y="141424"/>
                </a:lnTo>
                <a:lnTo>
                  <a:pt x="685541" y="129029"/>
                </a:lnTo>
                <a:lnTo>
                  <a:pt x="734663" y="129029"/>
                </a:lnTo>
                <a:lnTo>
                  <a:pt x="745484" y="141628"/>
                </a:lnTo>
                <a:lnTo>
                  <a:pt x="745484" y="162151"/>
                </a:lnTo>
                <a:lnTo>
                  <a:pt x="734789" y="174952"/>
                </a:lnTo>
                <a:close/>
              </a:path>
              <a:path w="1371600" h="187959">
                <a:moveTo>
                  <a:pt x="928361" y="81278"/>
                </a:moveTo>
                <a:lnTo>
                  <a:pt x="809694" y="81278"/>
                </a:lnTo>
                <a:lnTo>
                  <a:pt x="809694" y="36575"/>
                </a:lnTo>
                <a:lnTo>
                  <a:pt x="908245" y="36575"/>
                </a:lnTo>
                <a:lnTo>
                  <a:pt x="908245" y="16458"/>
                </a:lnTo>
                <a:lnTo>
                  <a:pt x="808678" y="16458"/>
                </a:lnTo>
                <a:lnTo>
                  <a:pt x="808678" y="4063"/>
                </a:lnTo>
                <a:lnTo>
                  <a:pt x="923281" y="4063"/>
                </a:lnTo>
                <a:lnTo>
                  <a:pt x="923281" y="48564"/>
                </a:lnTo>
                <a:lnTo>
                  <a:pt x="824731" y="48564"/>
                </a:lnTo>
                <a:lnTo>
                  <a:pt x="824731" y="68883"/>
                </a:lnTo>
                <a:lnTo>
                  <a:pt x="928361" y="68883"/>
                </a:lnTo>
                <a:lnTo>
                  <a:pt x="928361" y="81278"/>
                </a:lnTo>
                <a:close/>
              </a:path>
              <a:path w="1371600" h="187959">
                <a:moveTo>
                  <a:pt x="874514" y="100582"/>
                </a:moveTo>
                <a:lnTo>
                  <a:pt x="859274" y="100582"/>
                </a:lnTo>
                <a:lnTo>
                  <a:pt x="859274" y="81278"/>
                </a:lnTo>
                <a:lnTo>
                  <a:pt x="874514" y="81278"/>
                </a:lnTo>
                <a:lnTo>
                  <a:pt x="874514" y="100582"/>
                </a:lnTo>
                <a:close/>
              </a:path>
              <a:path w="1371600" h="187959">
                <a:moveTo>
                  <a:pt x="949697" y="113587"/>
                </a:moveTo>
                <a:lnTo>
                  <a:pt x="783888" y="113587"/>
                </a:lnTo>
                <a:lnTo>
                  <a:pt x="783888" y="100582"/>
                </a:lnTo>
                <a:lnTo>
                  <a:pt x="949697" y="100582"/>
                </a:lnTo>
                <a:lnTo>
                  <a:pt x="949697" y="113587"/>
                </a:lnTo>
                <a:close/>
              </a:path>
              <a:path w="1371600" h="187959">
                <a:moveTo>
                  <a:pt x="925110" y="184705"/>
                </a:moveTo>
                <a:lnTo>
                  <a:pt x="909870" y="184705"/>
                </a:lnTo>
                <a:lnTo>
                  <a:pt x="909870" y="143456"/>
                </a:lnTo>
                <a:lnTo>
                  <a:pt x="806850" y="143456"/>
                </a:lnTo>
                <a:lnTo>
                  <a:pt x="806850" y="130858"/>
                </a:lnTo>
                <a:lnTo>
                  <a:pt x="925110" y="130858"/>
                </a:lnTo>
                <a:lnTo>
                  <a:pt x="925110" y="184705"/>
                </a:lnTo>
                <a:close/>
              </a:path>
              <a:path w="1371600" h="187959">
                <a:moveTo>
                  <a:pt x="1109410" y="135532"/>
                </a:moveTo>
                <a:lnTo>
                  <a:pt x="1094170" y="135532"/>
                </a:lnTo>
                <a:lnTo>
                  <a:pt x="1094170" y="0"/>
                </a:lnTo>
                <a:lnTo>
                  <a:pt x="1109410" y="0"/>
                </a:lnTo>
                <a:lnTo>
                  <a:pt x="1109410" y="59536"/>
                </a:lnTo>
                <a:lnTo>
                  <a:pt x="1136232" y="59536"/>
                </a:lnTo>
                <a:lnTo>
                  <a:pt x="1136232" y="72541"/>
                </a:lnTo>
                <a:lnTo>
                  <a:pt x="1109410" y="72541"/>
                </a:lnTo>
                <a:lnTo>
                  <a:pt x="1109410" y="135532"/>
                </a:lnTo>
                <a:close/>
              </a:path>
              <a:path w="1371600" h="187959">
                <a:moveTo>
                  <a:pt x="961686" y="112977"/>
                </a:moveTo>
                <a:lnTo>
                  <a:pt x="960263" y="100176"/>
                </a:lnTo>
                <a:lnTo>
                  <a:pt x="973966" y="100160"/>
                </a:lnTo>
                <a:lnTo>
                  <a:pt x="983783" y="100049"/>
                </a:lnTo>
                <a:lnTo>
                  <a:pt x="1010656" y="99160"/>
                </a:lnTo>
                <a:lnTo>
                  <a:pt x="1010656" y="77824"/>
                </a:lnTo>
                <a:lnTo>
                  <a:pt x="1000269" y="76736"/>
                </a:lnTo>
                <a:lnTo>
                  <a:pt x="993854" y="75220"/>
                </a:lnTo>
                <a:lnTo>
                  <a:pt x="971642" y="42468"/>
                </a:lnTo>
                <a:lnTo>
                  <a:pt x="971642" y="31698"/>
                </a:lnTo>
                <a:lnTo>
                  <a:pt x="983631" y="15442"/>
                </a:lnTo>
                <a:lnTo>
                  <a:pt x="1004763" y="6705"/>
                </a:lnTo>
                <a:lnTo>
                  <a:pt x="1031585" y="6705"/>
                </a:lnTo>
                <a:lnTo>
                  <a:pt x="1052718" y="15442"/>
                </a:lnTo>
                <a:lnTo>
                  <a:pt x="1055075" y="18694"/>
                </a:lnTo>
                <a:lnTo>
                  <a:pt x="1004357" y="18694"/>
                </a:lnTo>
                <a:lnTo>
                  <a:pt x="987288" y="30682"/>
                </a:lnTo>
                <a:lnTo>
                  <a:pt x="987288" y="54456"/>
                </a:lnTo>
                <a:lnTo>
                  <a:pt x="1004357" y="66445"/>
                </a:lnTo>
                <a:lnTo>
                  <a:pt x="1054166" y="66445"/>
                </a:lnTo>
                <a:lnTo>
                  <a:pt x="1053835" y="66750"/>
                </a:lnTo>
                <a:lnTo>
                  <a:pt x="1047392" y="72238"/>
                </a:lnTo>
                <a:lnTo>
                  <a:pt x="1042291" y="75220"/>
                </a:lnTo>
                <a:lnTo>
                  <a:pt x="1035876" y="76736"/>
                </a:lnTo>
                <a:lnTo>
                  <a:pt x="1025489" y="77824"/>
                </a:lnTo>
                <a:lnTo>
                  <a:pt x="1025489" y="98550"/>
                </a:lnTo>
                <a:lnTo>
                  <a:pt x="1079320" y="98550"/>
                </a:lnTo>
                <a:lnTo>
                  <a:pt x="1080149" y="105662"/>
                </a:lnTo>
                <a:lnTo>
                  <a:pt x="1007534" y="112205"/>
                </a:lnTo>
                <a:lnTo>
                  <a:pt x="981324" y="112948"/>
                </a:lnTo>
                <a:lnTo>
                  <a:pt x="961686" y="112977"/>
                </a:lnTo>
                <a:close/>
              </a:path>
              <a:path w="1371600" h="187959">
                <a:moveTo>
                  <a:pt x="1054166" y="66445"/>
                </a:moveTo>
                <a:lnTo>
                  <a:pt x="1031789" y="66445"/>
                </a:lnTo>
                <a:lnTo>
                  <a:pt x="1048857" y="54456"/>
                </a:lnTo>
                <a:lnTo>
                  <a:pt x="1048857" y="30682"/>
                </a:lnTo>
                <a:lnTo>
                  <a:pt x="1031789" y="18694"/>
                </a:lnTo>
                <a:lnTo>
                  <a:pt x="1055075" y="18694"/>
                </a:lnTo>
                <a:lnTo>
                  <a:pt x="1064503" y="31698"/>
                </a:lnTo>
                <a:lnTo>
                  <a:pt x="1064503" y="42468"/>
                </a:lnTo>
                <a:lnTo>
                  <a:pt x="1064337" y="51191"/>
                </a:lnTo>
                <a:lnTo>
                  <a:pt x="1063170" y="56628"/>
                </a:lnTo>
                <a:lnTo>
                  <a:pt x="1060003" y="61055"/>
                </a:lnTo>
                <a:lnTo>
                  <a:pt x="1054166" y="66445"/>
                </a:lnTo>
                <a:close/>
              </a:path>
              <a:path w="1371600" h="187959">
                <a:moveTo>
                  <a:pt x="1079320" y="98550"/>
                </a:moveTo>
                <a:lnTo>
                  <a:pt x="1025489" y="98550"/>
                </a:lnTo>
                <a:lnTo>
                  <a:pt x="1044838" y="97328"/>
                </a:lnTo>
                <a:lnTo>
                  <a:pt x="1056833" y="96391"/>
                </a:lnTo>
                <a:lnTo>
                  <a:pt x="1066465" y="95264"/>
                </a:lnTo>
                <a:lnTo>
                  <a:pt x="1078727" y="93470"/>
                </a:lnTo>
                <a:lnTo>
                  <a:pt x="1079320" y="98550"/>
                </a:lnTo>
                <a:close/>
              </a:path>
              <a:path w="1371600" h="187959">
                <a:moveTo>
                  <a:pt x="1113067" y="180235"/>
                </a:moveTo>
                <a:lnTo>
                  <a:pt x="1001512" y="180235"/>
                </a:lnTo>
                <a:lnTo>
                  <a:pt x="996229" y="174952"/>
                </a:lnTo>
                <a:lnTo>
                  <a:pt x="996229" y="126998"/>
                </a:lnTo>
                <a:lnTo>
                  <a:pt x="1011672" y="126998"/>
                </a:lnTo>
                <a:lnTo>
                  <a:pt x="1011672" y="167434"/>
                </a:lnTo>
                <a:lnTo>
                  <a:pt x="1113067" y="167434"/>
                </a:lnTo>
                <a:lnTo>
                  <a:pt x="1113067" y="180235"/>
                </a:lnTo>
                <a:close/>
              </a:path>
              <a:path w="1371600" h="187959">
                <a:moveTo>
                  <a:pt x="1293100" y="106881"/>
                </a:moveTo>
                <a:lnTo>
                  <a:pt x="1170775" y="106881"/>
                </a:lnTo>
                <a:lnTo>
                  <a:pt x="1170775" y="52424"/>
                </a:lnTo>
                <a:lnTo>
                  <a:pt x="1272374" y="52424"/>
                </a:lnTo>
                <a:lnTo>
                  <a:pt x="1272374" y="23164"/>
                </a:lnTo>
                <a:lnTo>
                  <a:pt x="1169759" y="23164"/>
                </a:lnTo>
                <a:lnTo>
                  <a:pt x="1169759" y="10159"/>
                </a:lnTo>
                <a:lnTo>
                  <a:pt x="1287817" y="10159"/>
                </a:lnTo>
                <a:lnTo>
                  <a:pt x="1287817" y="64819"/>
                </a:lnTo>
                <a:lnTo>
                  <a:pt x="1186218" y="64819"/>
                </a:lnTo>
                <a:lnTo>
                  <a:pt x="1186218" y="94080"/>
                </a:lnTo>
                <a:lnTo>
                  <a:pt x="1293100" y="94080"/>
                </a:lnTo>
                <a:lnTo>
                  <a:pt x="1293100" y="106881"/>
                </a:lnTo>
                <a:close/>
              </a:path>
              <a:path w="1371600" h="187959">
                <a:moveTo>
                  <a:pt x="1206538" y="143456"/>
                </a:moveTo>
                <a:lnTo>
                  <a:pt x="1191501" y="143456"/>
                </a:lnTo>
                <a:lnTo>
                  <a:pt x="1191501" y="106881"/>
                </a:lnTo>
                <a:lnTo>
                  <a:pt x="1206538" y="106881"/>
                </a:lnTo>
                <a:lnTo>
                  <a:pt x="1206538" y="143456"/>
                </a:lnTo>
                <a:close/>
              </a:path>
              <a:path w="1371600" h="187959">
                <a:moveTo>
                  <a:pt x="1267090" y="143456"/>
                </a:moveTo>
                <a:lnTo>
                  <a:pt x="1252054" y="143456"/>
                </a:lnTo>
                <a:lnTo>
                  <a:pt x="1252054" y="106881"/>
                </a:lnTo>
                <a:lnTo>
                  <a:pt x="1267090" y="106881"/>
                </a:lnTo>
                <a:lnTo>
                  <a:pt x="1267090" y="143456"/>
                </a:lnTo>
                <a:close/>
              </a:path>
              <a:path w="1371600" h="187959">
                <a:moveTo>
                  <a:pt x="1312200" y="156258"/>
                </a:moveTo>
                <a:lnTo>
                  <a:pt x="1146392" y="156258"/>
                </a:lnTo>
                <a:lnTo>
                  <a:pt x="1146392" y="143456"/>
                </a:lnTo>
                <a:lnTo>
                  <a:pt x="1312200" y="143456"/>
                </a:lnTo>
                <a:lnTo>
                  <a:pt x="1312200" y="156258"/>
                </a:lnTo>
                <a:close/>
              </a:path>
              <a:path w="1371600" h="187959">
                <a:moveTo>
                  <a:pt x="1334349" y="184096"/>
                </a:moveTo>
                <a:lnTo>
                  <a:pt x="1318906" y="184096"/>
                </a:lnTo>
                <a:lnTo>
                  <a:pt x="1327237" y="176781"/>
                </a:lnTo>
                <a:lnTo>
                  <a:pt x="1340851" y="157274"/>
                </a:lnTo>
                <a:lnTo>
                  <a:pt x="1350604" y="135329"/>
                </a:lnTo>
                <a:lnTo>
                  <a:pt x="1355888" y="112571"/>
                </a:lnTo>
                <a:lnTo>
                  <a:pt x="1355888" y="73760"/>
                </a:lnTo>
                <a:lnTo>
                  <a:pt x="1350604" y="51002"/>
                </a:lnTo>
                <a:lnTo>
                  <a:pt x="1341054" y="29057"/>
                </a:lnTo>
                <a:lnTo>
                  <a:pt x="1327440" y="9550"/>
                </a:lnTo>
                <a:lnTo>
                  <a:pt x="1318906" y="1828"/>
                </a:lnTo>
                <a:lnTo>
                  <a:pt x="1334349" y="1828"/>
                </a:lnTo>
                <a:lnTo>
                  <a:pt x="1360459" y="39318"/>
                </a:lnTo>
                <a:lnTo>
                  <a:pt x="1370772" y="78357"/>
                </a:lnTo>
                <a:lnTo>
                  <a:pt x="1371083" y="84190"/>
                </a:lnTo>
                <a:lnTo>
                  <a:pt x="1371081" y="101650"/>
                </a:lnTo>
                <a:lnTo>
                  <a:pt x="1363180" y="139883"/>
                </a:lnTo>
                <a:lnTo>
                  <a:pt x="1341867" y="177797"/>
                </a:lnTo>
                <a:lnTo>
                  <a:pt x="1334349" y="184096"/>
                </a:lnTo>
                <a:close/>
              </a:path>
            </a:pathLst>
          </a:custGeom>
          <a:solidFill>
            <a:srgbClr val="403322">
              <a:alpha val="76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225147" y="1295862"/>
            <a:ext cx="5622131" cy="331350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225147" y="994633"/>
            <a:ext cx="5622290" cy="341630"/>
          </a:xfrm>
          <a:custGeom>
            <a:avLst/>
            <a:gdLst/>
            <a:ahLst/>
            <a:cxnLst/>
            <a:rect l="l" t="t" r="r" b="b"/>
            <a:pathLst>
              <a:path w="5622290" h="341630">
                <a:moveTo>
                  <a:pt x="5622105" y="341392"/>
                </a:moveTo>
                <a:lnTo>
                  <a:pt x="0" y="341392"/>
                </a:lnTo>
                <a:lnTo>
                  <a:pt x="0" y="100409"/>
                </a:lnTo>
                <a:lnTo>
                  <a:pt x="7888" y="61325"/>
                </a:lnTo>
                <a:lnTo>
                  <a:pt x="29402" y="29408"/>
                </a:lnTo>
                <a:lnTo>
                  <a:pt x="61313" y="7890"/>
                </a:lnTo>
                <a:lnTo>
                  <a:pt x="100394" y="0"/>
                </a:lnTo>
                <a:lnTo>
                  <a:pt x="5521711" y="0"/>
                </a:lnTo>
                <a:lnTo>
                  <a:pt x="5560787" y="7890"/>
                </a:lnTo>
                <a:lnTo>
                  <a:pt x="5592699" y="29408"/>
                </a:lnTo>
                <a:lnTo>
                  <a:pt x="5614215" y="61325"/>
                </a:lnTo>
                <a:lnTo>
                  <a:pt x="5622105" y="100409"/>
                </a:lnTo>
                <a:lnTo>
                  <a:pt x="5622105" y="341392"/>
                </a:lnTo>
                <a:close/>
              </a:path>
            </a:pathLst>
          </a:custGeom>
          <a:solidFill>
            <a:srgbClr val="E3E9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581319" y="1079981"/>
            <a:ext cx="3609340" cy="170815"/>
          </a:xfrm>
          <a:custGeom>
            <a:avLst/>
            <a:gdLst/>
            <a:ahLst/>
            <a:cxnLst/>
            <a:rect l="l" t="t" r="r" b="b"/>
            <a:pathLst>
              <a:path w="3609340" h="170815">
                <a:moveTo>
                  <a:pt x="3523846" y="170695"/>
                </a:moveTo>
                <a:lnTo>
                  <a:pt x="85334" y="170695"/>
                </a:lnTo>
                <a:lnTo>
                  <a:pt x="52115" y="163988"/>
                </a:lnTo>
                <a:lnTo>
                  <a:pt x="24990" y="145697"/>
                </a:lnTo>
                <a:lnTo>
                  <a:pt x="6704" y="118568"/>
                </a:lnTo>
                <a:lnTo>
                  <a:pt x="0" y="85347"/>
                </a:lnTo>
                <a:lnTo>
                  <a:pt x="6704" y="52127"/>
                </a:lnTo>
                <a:lnTo>
                  <a:pt x="24990" y="24998"/>
                </a:lnTo>
                <a:lnTo>
                  <a:pt x="52115" y="6707"/>
                </a:lnTo>
                <a:lnTo>
                  <a:pt x="85334" y="0"/>
                </a:lnTo>
                <a:lnTo>
                  <a:pt x="3523846" y="0"/>
                </a:lnTo>
                <a:lnTo>
                  <a:pt x="3557061" y="6707"/>
                </a:lnTo>
                <a:lnTo>
                  <a:pt x="3584186" y="24998"/>
                </a:lnTo>
                <a:lnTo>
                  <a:pt x="3602474" y="52127"/>
                </a:lnTo>
                <a:lnTo>
                  <a:pt x="3609180" y="85347"/>
                </a:lnTo>
                <a:lnTo>
                  <a:pt x="3602474" y="118568"/>
                </a:lnTo>
                <a:lnTo>
                  <a:pt x="3584186" y="145697"/>
                </a:lnTo>
                <a:lnTo>
                  <a:pt x="3557062" y="163988"/>
                </a:lnTo>
                <a:lnTo>
                  <a:pt x="3523846" y="17069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1330661" y="1110560"/>
            <a:ext cx="370840" cy="109855"/>
          </a:xfrm>
          <a:custGeom>
            <a:avLst/>
            <a:gdLst/>
            <a:ahLst/>
            <a:cxnLst/>
            <a:rect l="l" t="t" r="r" b="b"/>
            <a:pathLst>
              <a:path w="370840" h="109855">
                <a:moveTo>
                  <a:pt x="368431" y="13992"/>
                </a:moveTo>
                <a:lnTo>
                  <a:pt x="243095" y="13992"/>
                </a:lnTo>
                <a:lnTo>
                  <a:pt x="241113" y="12021"/>
                </a:lnTo>
                <a:lnTo>
                  <a:pt x="241113" y="7148"/>
                </a:lnTo>
                <a:lnTo>
                  <a:pt x="243095" y="5177"/>
                </a:lnTo>
                <a:lnTo>
                  <a:pt x="368431" y="5177"/>
                </a:lnTo>
                <a:lnTo>
                  <a:pt x="370410" y="7148"/>
                </a:lnTo>
                <a:lnTo>
                  <a:pt x="370410" y="12021"/>
                </a:lnTo>
                <a:lnTo>
                  <a:pt x="368431" y="13992"/>
                </a:lnTo>
                <a:close/>
              </a:path>
              <a:path w="370840" h="109855">
                <a:moveTo>
                  <a:pt x="368431" y="59176"/>
                </a:moveTo>
                <a:lnTo>
                  <a:pt x="243094" y="59176"/>
                </a:lnTo>
                <a:lnTo>
                  <a:pt x="241113" y="57205"/>
                </a:lnTo>
                <a:lnTo>
                  <a:pt x="241113" y="52332"/>
                </a:lnTo>
                <a:lnTo>
                  <a:pt x="243095" y="50361"/>
                </a:lnTo>
                <a:lnTo>
                  <a:pt x="368432" y="50361"/>
                </a:lnTo>
                <a:lnTo>
                  <a:pt x="370410" y="52332"/>
                </a:lnTo>
                <a:lnTo>
                  <a:pt x="370410" y="57205"/>
                </a:lnTo>
                <a:lnTo>
                  <a:pt x="368431" y="59176"/>
                </a:lnTo>
                <a:close/>
              </a:path>
              <a:path w="370840" h="109855">
                <a:moveTo>
                  <a:pt x="368431" y="104361"/>
                </a:moveTo>
                <a:lnTo>
                  <a:pt x="243094" y="104361"/>
                </a:lnTo>
                <a:lnTo>
                  <a:pt x="241113" y="102390"/>
                </a:lnTo>
                <a:lnTo>
                  <a:pt x="241113" y="97517"/>
                </a:lnTo>
                <a:lnTo>
                  <a:pt x="243095" y="95546"/>
                </a:lnTo>
                <a:lnTo>
                  <a:pt x="368432" y="95546"/>
                </a:lnTo>
                <a:lnTo>
                  <a:pt x="370410" y="97517"/>
                </a:lnTo>
                <a:lnTo>
                  <a:pt x="370410" y="102390"/>
                </a:lnTo>
                <a:lnTo>
                  <a:pt x="368431" y="104361"/>
                </a:lnTo>
                <a:close/>
              </a:path>
              <a:path w="370840" h="109855">
                <a:moveTo>
                  <a:pt x="22037" y="93962"/>
                </a:moveTo>
                <a:lnTo>
                  <a:pt x="9136" y="93962"/>
                </a:lnTo>
                <a:lnTo>
                  <a:pt x="93958" y="9128"/>
                </a:lnTo>
                <a:lnTo>
                  <a:pt x="61384" y="9128"/>
                </a:lnTo>
                <a:lnTo>
                  <a:pt x="59344" y="7084"/>
                </a:lnTo>
                <a:lnTo>
                  <a:pt x="59344" y="2044"/>
                </a:lnTo>
                <a:lnTo>
                  <a:pt x="61384" y="0"/>
                </a:lnTo>
                <a:lnTo>
                  <a:pt x="104987" y="0"/>
                </a:lnTo>
                <a:lnTo>
                  <a:pt x="109555" y="3599"/>
                </a:lnTo>
                <a:lnTo>
                  <a:pt x="109531" y="15575"/>
                </a:lnTo>
                <a:lnTo>
                  <a:pt x="100414" y="15575"/>
                </a:lnTo>
                <a:lnTo>
                  <a:pt x="22037" y="93962"/>
                </a:lnTo>
                <a:close/>
              </a:path>
              <a:path w="370840" h="109855">
                <a:moveTo>
                  <a:pt x="107491" y="50205"/>
                </a:moveTo>
                <a:lnTo>
                  <a:pt x="102454" y="50205"/>
                </a:lnTo>
                <a:lnTo>
                  <a:pt x="100414" y="48160"/>
                </a:lnTo>
                <a:lnTo>
                  <a:pt x="100414" y="15575"/>
                </a:lnTo>
                <a:lnTo>
                  <a:pt x="109531" y="15575"/>
                </a:lnTo>
                <a:lnTo>
                  <a:pt x="109531" y="48160"/>
                </a:lnTo>
                <a:lnTo>
                  <a:pt x="107491" y="50205"/>
                </a:lnTo>
                <a:close/>
              </a:path>
              <a:path w="370840" h="109855">
                <a:moveTo>
                  <a:pt x="48165" y="109537"/>
                </a:moveTo>
                <a:lnTo>
                  <a:pt x="4426" y="109537"/>
                </a:lnTo>
                <a:lnTo>
                  <a:pt x="4127" y="109515"/>
                </a:lnTo>
                <a:lnTo>
                  <a:pt x="0" y="105798"/>
                </a:lnTo>
                <a:lnTo>
                  <a:pt x="19" y="61377"/>
                </a:lnTo>
                <a:lnTo>
                  <a:pt x="2057" y="59333"/>
                </a:lnTo>
                <a:lnTo>
                  <a:pt x="7096" y="59333"/>
                </a:lnTo>
                <a:lnTo>
                  <a:pt x="9136" y="61377"/>
                </a:lnTo>
                <a:lnTo>
                  <a:pt x="9136" y="93962"/>
                </a:lnTo>
                <a:lnTo>
                  <a:pt x="22037" y="93962"/>
                </a:lnTo>
                <a:lnTo>
                  <a:pt x="15592" y="100409"/>
                </a:lnTo>
                <a:lnTo>
                  <a:pt x="48165" y="100409"/>
                </a:lnTo>
                <a:lnTo>
                  <a:pt x="50205" y="102453"/>
                </a:lnTo>
                <a:lnTo>
                  <a:pt x="50205" y="107493"/>
                </a:lnTo>
                <a:lnTo>
                  <a:pt x="48165" y="109537"/>
                </a:lnTo>
                <a:close/>
              </a:path>
            </a:pathLst>
          </a:custGeom>
          <a:solidFill>
            <a:srgbClr val="000000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360013" y="1120145"/>
            <a:ext cx="90355" cy="9036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6504585" y="1120145"/>
            <a:ext cx="90355" cy="9036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6649147" y="1120145"/>
            <a:ext cx="90355" cy="9036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6974264" y="1105083"/>
            <a:ext cx="758825" cy="120650"/>
          </a:xfrm>
          <a:custGeom>
            <a:avLst/>
            <a:gdLst/>
            <a:ahLst/>
            <a:cxnLst/>
            <a:rect l="l" t="t" r="r" b="b"/>
            <a:pathLst>
              <a:path w="758825" h="120650">
                <a:moveTo>
                  <a:pt x="202572" y="110451"/>
                </a:moveTo>
                <a:lnTo>
                  <a:pt x="200004" y="110451"/>
                </a:lnTo>
                <a:lnTo>
                  <a:pt x="198708" y="109960"/>
                </a:lnTo>
                <a:lnTo>
                  <a:pt x="195768" y="107019"/>
                </a:lnTo>
                <a:lnTo>
                  <a:pt x="195768" y="103842"/>
                </a:lnTo>
                <a:lnTo>
                  <a:pt x="239357" y="60246"/>
                </a:lnTo>
                <a:lnTo>
                  <a:pt x="195768" y="16650"/>
                </a:lnTo>
                <a:lnTo>
                  <a:pt x="195768" y="13473"/>
                </a:lnTo>
                <a:lnTo>
                  <a:pt x="199690" y="9551"/>
                </a:lnTo>
                <a:lnTo>
                  <a:pt x="202866" y="9551"/>
                </a:lnTo>
                <a:lnTo>
                  <a:pt x="251966" y="58658"/>
                </a:lnTo>
                <a:lnTo>
                  <a:pt x="251966" y="61835"/>
                </a:lnTo>
                <a:lnTo>
                  <a:pt x="203845" y="109961"/>
                </a:lnTo>
                <a:lnTo>
                  <a:pt x="202572" y="110451"/>
                </a:lnTo>
                <a:close/>
              </a:path>
              <a:path w="758825" h="120650">
                <a:moveTo>
                  <a:pt x="51981" y="110451"/>
                </a:moveTo>
                <a:lnTo>
                  <a:pt x="49413" y="110451"/>
                </a:lnTo>
                <a:lnTo>
                  <a:pt x="48117" y="109960"/>
                </a:lnTo>
                <a:lnTo>
                  <a:pt x="0" y="61835"/>
                </a:lnTo>
                <a:lnTo>
                  <a:pt x="0" y="58658"/>
                </a:lnTo>
                <a:lnTo>
                  <a:pt x="49099" y="9551"/>
                </a:lnTo>
                <a:lnTo>
                  <a:pt x="52275" y="9551"/>
                </a:lnTo>
                <a:lnTo>
                  <a:pt x="56197" y="13473"/>
                </a:lnTo>
                <a:lnTo>
                  <a:pt x="56197" y="16650"/>
                </a:lnTo>
                <a:lnTo>
                  <a:pt x="12607" y="60246"/>
                </a:lnTo>
                <a:lnTo>
                  <a:pt x="56196" y="103842"/>
                </a:lnTo>
                <a:lnTo>
                  <a:pt x="56196" y="107019"/>
                </a:lnTo>
                <a:lnTo>
                  <a:pt x="53254" y="109961"/>
                </a:lnTo>
                <a:lnTo>
                  <a:pt x="51981" y="110451"/>
                </a:lnTo>
                <a:close/>
              </a:path>
              <a:path w="758825" h="120650">
                <a:moveTo>
                  <a:pt x="423029" y="120491"/>
                </a:moveTo>
                <a:lnTo>
                  <a:pt x="399604" y="115749"/>
                </a:lnTo>
                <a:lnTo>
                  <a:pt x="380455" y="102826"/>
                </a:lnTo>
                <a:lnTo>
                  <a:pt x="367534" y="83674"/>
                </a:lnTo>
                <a:lnTo>
                  <a:pt x="362793" y="60244"/>
                </a:lnTo>
                <a:lnTo>
                  <a:pt x="367534" y="36816"/>
                </a:lnTo>
                <a:lnTo>
                  <a:pt x="380455" y="17664"/>
                </a:lnTo>
                <a:lnTo>
                  <a:pt x="399604" y="4741"/>
                </a:lnTo>
                <a:lnTo>
                  <a:pt x="423029" y="0"/>
                </a:lnTo>
                <a:lnTo>
                  <a:pt x="446455" y="4741"/>
                </a:lnTo>
                <a:lnTo>
                  <a:pt x="454306" y="10040"/>
                </a:lnTo>
                <a:lnTo>
                  <a:pt x="423029" y="10040"/>
                </a:lnTo>
                <a:lnTo>
                  <a:pt x="403513" y="13992"/>
                </a:lnTo>
                <a:lnTo>
                  <a:pt x="387555" y="24762"/>
                </a:lnTo>
                <a:lnTo>
                  <a:pt x="376784" y="40722"/>
                </a:lnTo>
                <a:lnTo>
                  <a:pt x="372832" y="60245"/>
                </a:lnTo>
                <a:lnTo>
                  <a:pt x="376784" y="79767"/>
                </a:lnTo>
                <a:lnTo>
                  <a:pt x="387582" y="95746"/>
                </a:lnTo>
                <a:lnTo>
                  <a:pt x="403513" y="106498"/>
                </a:lnTo>
                <a:lnTo>
                  <a:pt x="423029" y="110449"/>
                </a:lnTo>
                <a:lnTo>
                  <a:pt x="456344" y="110449"/>
                </a:lnTo>
                <a:lnTo>
                  <a:pt x="446096" y="115935"/>
                </a:lnTo>
                <a:lnTo>
                  <a:pt x="434876" y="119334"/>
                </a:lnTo>
                <a:lnTo>
                  <a:pt x="423029" y="120491"/>
                </a:lnTo>
                <a:close/>
              </a:path>
              <a:path w="758825" h="120650">
                <a:moveTo>
                  <a:pt x="483062" y="65193"/>
                </a:moveTo>
                <a:lnTo>
                  <a:pt x="472978" y="65193"/>
                </a:lnTo>
                <a:lnTo>
                  <a:pt x="473138" y="63554"/>
                </a:lnTo>
                <a:lnTo>
                  <a:pt x="473226" y="60244"/>
                </a:lnTo>
                <a:lnTo>
                  <a:pt x="469276" y="40722"/>
                </a:lnTo>
                <a:lnTo>
                  <a:pt x="458510" y="24762"/>
                </a:lnTo>
                <a:lnTo>
                  <a:pt x="442552" y="13992"/>
                </a:lnTo>
                <a:lnTo>
                  <a:pt x="423029" y="10040"/>
                </a:lnTo>
                <a:lnTo>
                  <a:pt x="454306" y="10040"/>
                </a:lnTo>
                <a:lnTo>
                  <a:pt x="465604" y="17664"/>
                </a:lnTo>
                <a:lnTo>
                  <a:pt x="478525" y="36816"/>
                </a:lnTo>
                <a:lnTo>
                  <a:pt x="483266" y="60244"/>
                </a:lnTo>
                <a:lnTo>
                  <a:pt x="483167" y="64076"/>
                </a:lnTo>
                <a:lnTo>
                  <a:pt x="483062" y="65193"/>
                </a:lnTo>
                <a:close/>
              </a:path>
              <a:path w="758825" h="120650">
                <a:moveTo>
                  <a:pt x="479706" y="84655"/>
                </a:moveTo>
                <a:lnTo>
                  <a:pt x="476677" y="84645"/>
                </a:lnTo>
                <a:lnTo>
                  <a:pt x="475255" y="83964"/>
                </a:lnTo>
                <a:lnTo>
                  <a:pt x="472248" y="80250"/>
                </a:lnTo>
                <a:lnTo>
                  <a:pt x="471973" y="79980"/>
                </a:lnTo>
                <a:lnTo>
                  <a:pt x="471730" y="79681"/>
                </a:lnTo>
                <a:lnTo>
                  <a:pt x="471525" y="79357"/>
                </a:lnTo>
                <a:lnTo>
                  <a:pt x="455283" y="59284"/>
                </a:lnTo>
                <a:lnTo>
                  <a:pt x="455616" y="56121"/>
                </a:lnTo>
                <a:lnTo>
                  <a:pt x="459923" y="52635"/>
                </a:lnTo>
                <a:lnTo>
                  <a:pt x="463088" y="52968"/>
                </a:lnTo>
                <a:lnTo>
                  <a:pt x="472978" y="65193"/>
                </a:lnTo>
                <a:lnTo>
                  <a:pt x="483062" y="65193"/>
                </a:lnTo>
                <a:lnTo>
                  <a:pt x="482989" y="65975"/>
                </a:lnTo>
                <a:lnTo>
                  <a:pt x="496019" y="65975"/>
                </a:lnTo>
                <a:lnTo>
                  <a:pt x="481127" y="83988"/>
                </a:lnTo>
                <a:lnTo>
                  <a:pt x="479706" y="84655"/>
                </a:lnTo>
                <a:close/>
              </a:path>
              <a:path w="758825" h="120650">
                <a:moveTo>
                  <a:pt x="496019" y="65975"/>
                </a:moveTo>
                <a:lnTo>
                  <a:pt x="482989" y="65975"/>
                </a:lnTo>
                <a:lnTo>
                  <a:pt x="493580" y="53151"/>
                </a:lnTo>
                <a:lnTo>
                  <a:pt x="496737" y="52832"/>
                </a:lnTo>
                <a:lnTo>
                  <a:pt x="501031" y="56377"/>
                </a:lnTo>
                <a:lnTo>
                  <a:pt x="501335" y="59544"/>
                </a:lnTo>
                <a:lnTo>
                  <a:pt x="496019" y="65975"/>
                </a:lnTo>
                <a:close/>
              </a:path>
              <a:path w="758825" h="120650">
                <a:moveTo>
                  <a:pt x="456344" y="110449"/>
                </a:moveTo>
                <a:lnTo>
                  <a:pt x="423029" y="110449"/>
                </a:lnTo>
                <a:lnTo>
                  <a:pt x="432901" y="109485"/>
                </a:lnTo>
                <a:lnTo>
                  <a:pt x="442253" y="106653"/>
                </a:lnTo>
                <a:lnTo>
                  <a:pt x="450865" y="102044"/>
                </a:lnTo>
                <a:lnTo>
                  <a:pt x="458539" y="95727"/>
                </a:lnTo>
                <a:lnTo>
                  <a:pt x="460481" y="93785"/>
                </a:lnTo>
                <a:lnTo>
                  <a:pt x="463657" y="93785"/>
                </a:lnTo>
                <a:lnTo>
                  <a:pt x="467579" y="97707"/>
                </a:lnTo>
                <a:lnTo>
                  <a:pt x="467579" y="100884"/>
                </a:lnTo>
                <a:lnTo>
                  <a:pt x="465619" y="102845"/>
                </a:lnTo>
                <a:lnTo>
                  <a:pt x="456430" y="110403"/>
                </a:lnTo>
                <a:close/>
              </a:path>
              <a:path w="758825" h="120650">
                <a:moveTo>
                  <a:pt x="698850" y="92246"/>
                </a:moveTo>
                <a:lnTo>
                  <a:pt x="660764" y="66624"/>
                </a:lnTo>
                <a:lnTo>
                  <a:pt x="657758" y="51143"/>
                </a:lnTo>
                <a:lnTo>
                  <a:pt x="660764" y="35663"/>
                </a:lnTo>
                <a:lnTo>
                  <a:pt x="669781" y="22067"/>
                </a:lnTo>
                <a:lnTo>
                  <a:pt x="683379" y="13048"/>
                </a:lnTo>
                <a:lnTo>
                  <a:pt x="698858" y="10043"/>
                </a:lnTo>
                <a:lnTo>
                  <a:pt x="714332" y="13051"/>
                </a:lnTo>
                <a:lnTo>
                  <a:pt x="724921" y="20077"/>
                </a:lnTo>
                <a:lnTo>
                  <a:pt x="690900" y="20077"/>
                </a:lnTo>
                <a:lnTo>
                  <a:pt x="682938" y="23107"/>
                </a:lnTo>
                <a:lnTo>
                  <a:pt x="676879" y="29167"/>
                </a:lnTo>
                <a:lnTo>
                  <a:pt x="670062" y="39444"/>
                </a:lnTo>
                <a:lnTo>
                  <a:pt x="667791" y="51145"/>
                </a:lnTo>
                <a:lnTo>
                  <a:pt x="670064" y="62846"/>
                </a:lnTo>
                <a:lnTo>
                  <a:pt x="676879" y="73120"/>
                </a:lnTo>
                <a:lnTo>
                  <a:pt x="687164" y="79936"/>
                </a:lnTo>
                <a:lnTo>
                  <a:pt x="698847" y="82207"/>
                </a:lnTo>
                <a:lnTo>
                  <a:pt x="737008" y="82207"/>
                </a:lnTo>
                <a:lnTo>
                  <a:pt x="738346" y="83544"/>
                </a:lnTo>
                <a:lnTo>
                  <a:pt x="724147" y="83544"/>
                </a:lnTo>
                <a:lnTo>
                  <a:pt x="718330" y="87348"/>
                </a:lnTo>
                <a:lnTo>
                  <a:pt x="712079" y="90067"/>
                </a:lnTo>
                <a:lnTo>
                  <a:pt x="705537" y="91701"/>
                </a:lnTo>
                <a:lnTo>
                  <a:pt x="698850" y="92246"/>
                </a:lnTo>
                <a:close/>
              </a:path>
              <a:path w="758825" h="120650">
                <a:moveTo>
                  <a:pt x="737008" y="82207"/>
                </a:moveTo>
                <a:lnTo>
                  <a:pt x="698847" y="82207"/>
                </a:lnTo>
                <a:lnTo>
                  <a:pt x="710550" y="79934"/>
                </a:lnTo>
                <a:lnTo>
                  <a:pt x="720821" y="73120"/>
                </a:lnTo>
                <a:lnTo>
                  <a:pt x="727639" y="62844"/>
                </a:lnTo>
                <a:lnTo>
                  <a:pt x="729910" y="51143"/>
                </a:lnTo>
                <a:lnTo>
                  <a:pt x="727638" y="39443"/>
                </a:lnTo>
                <a:lnTo>
                  <a:pt x="720821" y="29167"/>
                </a:lnTo>
                <a:lnTo>
                  <a:pt x="714763" y="23107"/>
                </a:lnTo>
                <a:lnTo>
                  <a:pt x="706811" y="20077"/>
                </a:lnTo>
                <a:lnTo>
                  <a:pt x="724921" y="20077"/>
                </a:lnTo>
                <a:lnTo>
                  <a:pt x="727920" y="22067"/>
                </a:lnTo>
                <a:lnTo>
                  <a:pt x="736472" y="34556"/>
                </a:lnTo>
                <a:lnTo>
                  <a:pt x="739876" y="48776"/>
                </a:lnTo>
                <a:lnTo>
                  <a:pt x="738133" y="63237"/>
                </a:lnTo>
                <a:lnTo>
                  <a:pt x="731247" y="76447"/>
                </a:lnTo>
                <a:lnTo>
                  <a:pt x="737008" y="82207"/>
                </a:lnTo>
                <a:close/>
              </a:path>
              <a:path w="758825" h="120650">
                <a:moveTo>
                  <a:pt x="754411" y="110450"/>
                </a:moveTo>
                <a:lnTo>
                  <a:pt x="751841" y="110450"/>
                </a:lnTo>
                <a:lnTo>
                  <a:pt x="750566" y="109959"/>
                </a:lnTo>
                <a:lnTo>
                  <a:pt x="724147" y="83544"/>
                </a:lnTo>
                <a:lnTo>
                  <a:pt x="738346" y="83544"/>
                </a:lnTo>
                <a:lnTo>
                  <a:pt x="758646" y="103842"/>
                </a:lnTo>
                <a:lnTo>
                  <a:pt x="758646" y="107019"/>
                </a:lnTo>
                <a:lnTo>
                  <a:pt x="755703" y="109960"/>
                </a:lnTo>
                <a:lnTo>
                  <a:pt x="754411" y="110450"/>
                </a:lnTo>
                <a:close/>
              </a:path>
            </a:pathLst>
          </a:custGeom>
          <a:solidFill>
            <a:srgbClr val="000000">
              <a:alpha val="2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2210701" y="1295862"/>
            <a:ext cx="5622131" cy="331350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2210701" y="994633"/>
            <a:ext cx="5622290" cy="341630"/>
          </a:xfrm>
          <a:custGeom>
            <a:avLst/>
            <a:gdLst/>
            <a:ahLst/>
            <a:cxnLst/>
            <a:rect l="l" t="t" r="r" b="b"/>
            <a:pathLst>
              <a:path w="5622290" h="341630">
                <a:moveTo>
                  <a:pt x="5622105" y="341392"/>
                </a:moveTo>
                <a:lnTo>
                  <a:pt x="0" y="341392"/>
                </a:lnTo>
                <a:lnTo>
                  <a:pt x="0" y="100409"/>
                </a:lnTo>
                <a:lnTo>
                  <a:pt x="7888" y="61325"/>
                </a:lnTo>
                <a:lnTo>
                  <a:pt x="29402" y="29408"/>
                </a:lnTo>
                <a:lnTo>
                  <a:pt x="61313" y="7890"/>
                </a:lnTo>
                <a:lnTo>
                  <a:pt x="100394" y="0"/>
                </a:lnTo>
                <a:lnTo>
                  <a:pt x="5521711" y="0"/>
                </a:lnTo>
                <a:lnTo>
                  <a:pt x="5560787" y="7890"/>
                </a:lnTo>
                <a:lnTo>
                  <a:pt x="5592699" y="29408"/>
                </a:lnTo>
                <a:lnTo>
                  <a:pt x="5614215" y="61325"/>
                </a:lnTo>
                <a:lnTo>
                  <a:pt x="5622105" y="100409"/>
                </a:lnTo>
                <a:lnTo>
                  <a:pt x="5622105" y="341392"/>
                </a:lnTo>
                <a:close/>
              </a:path>
            </a:pathLst>
          </a:custGeom>
          <a:solidFill>
            <a:srgbClr val="E3E9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3566874" y="1079981"/>
            <a:ext cx="3609340" cy="170815"/>
          </a:xfrm>
          <a:custGeom>
            <a:avLst/>
            <a:gdLst/>
            <a:ahLst/>
            <a:cxnLst/>
            <a:rect l="l" t="t" r="r" b="b"/>
            <a:pathLst>
              <a:path w="3609340" h="170815">
                <a:moveTo>
                  <a:pt x="3523846" y="170695"/>
                </a:moveTo>
                <a:lnTo>
                  <a:pt x="85334" y="170695"/>
                </a:lnTo>
                <a:lnTo>
                  <a:pt x="52115" y="163988"/>
                </a:lnTo>
                <a:lnTo>
                  <a:pt x="24990" y="145697"/>
                </a:lnTo>
                <a:lnTo>
                  <a:pt x="6704" y="118568"/>
                </a:lnTo>
                <a:lnTo>
                  <a:pt x="0" y="85347"/>
                </a:lnTo>
                <a:lnTo>
                  <a:pt x="6704" y="52127"/>
                </a:lnTo>
                <a:lnTo>
                  <a:pt x="24990" y="24998"/>
                </a:lnTo>
                <a:lnTo>
                  <a:pt x="52115" y="6707"/>
                </a:lnTo>
                <a:lnTo>
                  <a:pt x="85334" y="0"/>
                </a:lnTo>
                <a:lnTo>
                  <a:pt x="3523846" y="0"/>
                </a:lnTo>
                <a:lnTo>
                  <a:pt x="3557061" y="6707"/>
                </a:lnTo>
                <a:lnTo>
                  <a:pt x="3584186" y="24998"/>
                </a:lnTo>
                <a:lnTo>
                  <a:pt x="3602474" y="52127"/>
                </a:lnTo>
                <a:lnTo>
                  <a:pt x="3609180" y="85347"/>
                </a:lnTo>
                <a:lnTo>
                  <a:pt x="3602474" y="118568"/>
                </a:lnTo>
                <a:lnTo>
                  <a:pt x="3584186" y="145697"/>
                </a:lnTo>
                <a:lnTo>
                  <a:pt x="3557062" y="163988"/>
                </a:lnTo>
                <a:lnTo>
                  <a:pt x="3523846" y="17069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7316215" y="1110560"/>
            <a:ext cx="370840" cy="109855"/>
          </a:xfrm>
          <a:custGeom>
            <a:avLst/>
            <a:gdLst/>
            <a:ahLst/>
            <a:cxnLst/>
            <a:rect l="l" t="t" r="r" b="b"/>
            <a:pathLst>
              <a:path w="370840" h="109855">
                <a:moveTo>
                  <a:pt x="368431" y="13992"/>
                </a:moveTo>
                <a:lnTo>
                  <a:pt x="243095" y="13992"/>
                </a:lnTo>
                <a:lnTo>
                  <a:pt x="241113" y="12021"/>
                </a:lnTo>
                <a:lnTo>
                  <a:pt x="241113" y="7148"/>
                </a:lnTo>
                <a:lnTo>
                  <a:pt x="243095" y="5177"/>
                </a:lnTo>
                <a:lnTo>
                  <a:pt x="368431" y="5177"/>
                </a:lnTo>
                <a:lnTo>
                  <a:pt x="370410" y="7148"/>
                </a:lnTo>
                <a:lnTo>
                  <a:pt x="370410" y="12021"/>
                </a:lnTo>
                <a:lnTo>
                  <a:pt x="368431" y="13992"/>
                </a:lnTo>
                <a:close/>
              </a:path>
              <a:path w="370840" h="109855">
                <a:moveTo>
                  <a:pt x="368431" y="59176"/>
                </a:moveTo>
                <a:lnTo>
                  <a:pt x="243094" y="59176"/>
                </a:lnTo>
                <a:lnTo>
                  <a:pt x="241113" y="57205"/>
                </a:lnTo>
                <a:lnTo>
                  <a:pt x="241113" y="52332"/>
                </a:lnTo>
                <a:lnTo>
                  <a:pt x="243095" y="50361"/>
                </a:lnTo>
                <a:lnTo>
                  <a:pt x="368432" y="50361"/>
                </a:lnTo>
                <a:lnTo>
                  <a:pt x="370410" y="52332"/>
                </a:lnTo>
                <a:lnTo>
                  <a:pt x="370410" y="57205"/>
                </a:lnTo>
                <a:lnTo>
                  <a:pt x="368431" y="59176"/>
                </a:lnTo>
                <a:close/>
              </a:path>
              <a:path w="370840" h="109855">
                <a:moveTo>
                  <a:pt x="368431" y="104361"/>
                </a:moveTo>
                <a:lnTo>
                  <a:pt x="243094" y="104361"/>
                </a:lnTo>
                <a:lnTo>
                  <a:pt x="241113" y="102390"/>
                </a:lnTo>
                <a:lnTo>
                  <a:pt x="241113" y="97517"/>
                </a:lnTo>
                <a:lnTo>
                  <a:pt x="243095" y="95546"/>
                </a:lnTo>
                <a:lnTo>
                  <a:pt x="368432" y="95546"/>
                </a:lnTo>
                <a:lnTo>
                  <a:pt x="370410" y="97517"/>
                </a:lnTo>
                <a:lnTo>
                  <a:pt x="370410" y="102390"/>
                </a:lnTo>
                <a:lnTo>
                  <a:pt x="368431" y="104361"/>
                </a:lnTo>
                <a:close/>
              </a:path>
              <a:path w="370840" h="109855">
                <a:moveTo>
                  <a:pt x="22037" y="93962"/>
                </a:moveTo>
                <a:lnTo>
                  <a:pt x="9136" y="93962"/>
                </a:lnTo>
                <a:lnTo>
                  <a:pt x="93958" y="9128"/>
                </a:lnTo>
                <a:lnTo>
                  <a:pt x="61384" y="9128"/>
                </a:lnTo>
                <a:lnTo>
                  <a:pt x="59344" y="7084"/>
                </a:lnTo>
                <a:lnTo>
                  <a:pt x="59344" y="2044"/>
                </a:lnTo>
                <a:lnTo>
                  <a:pt x="61384" y="0"/>
                </a:lnTo>
                <a:lnTo>
                  <a:pt x="104987" y="0"/>
                </a:lnTo>
                <a:lnTo>
                  <a:pt x="109555" y="3599"/>
                </a:lnTo>
                <a:lnTo>
                  <a:pt x="109531" y="15575"/>
                </a:lnTo>
                <a:lnTo>
                  <a:pt x="100414" y="15575"/>
                </a:lnTo>
                <a:lnTo>
                  <a:pt x="22037" y="93962"/>
                </a:lnTo>
                <a:close/>
              </a:path>
              <a:path w="370840" h="109855">
                <a:moveTo>
                  <a:pt x="107491" y="50205"/>
                </a:moveTo>
                <a:lnTo>
                  <a:pt x="102454" y="50205"/>
                </a:lnTo>
                <a:lnTo>
                  <a:pt x="100414" y="48160"/>
                </a:lnTo>
                <a:lnTo>
                  <a:pt x="100414" y="15575"/>
                </a:lnTo>
                <a:lnTo>
                  <a:pt x="109531" y="15575"/>
                </a:lnTo>
                <a:lnTo>
                  <a:pt x="109531" y="48160"/>
                </a:lnTo>
                <a:lnTo>
                  <a:pt x="107491" y="50205"/>
                </a:lnTo>
                <a:close/>
              </a:path>
              <a:path w="370840" h="109855">
                <a:moveTo>
                  <a:pt x="48165" y="109537"/>
                </a:moveTo>
                <a:lnTo>
                  <a:pt x="4426" y="109537"/>
                </a:lnTo>
                <a:lnTo>
                  <a:pt x="4127" y="109515"/>
                </a:lnTo>
                <a:lnTo>
                  <a:pt x="0" y="105798"/>
                </a:lnTo>
                <a:lnTo>
                  <a:pt x="19" y="61377"/>
                </a:lnTo>
                <a:lnTo>
                  <a:pt x="2057" y="59333"/>
                </a:lnTo>
                <a:lnTo>
                  <a:pt x="7096" y="59333"/>
                </a:lnTo>
                <a:lnTo>
                  <a:pt x="9136" y="61377"/>
                </a:lnTo>
                <a:lnTo>
                  <a:pt x="9136" y="93962"/>
                </a:lnTo>
                <a:lnTo>
                  <a:pt x="22037" y="93962"/>
                </a:lnTo>
                <a:lnTo>
                  <a:pt x="15592" y="100409"/>
                </a:lnTo>
                <a:lnTo>
                  <a:pt x="48165" y="100409"/>
                </a:lnTo>
                <a:lnTo>
                  <a:pt x="50205" y="102453"/>
                </a:lnTo>
                <a:lnTo>
                  <a:pt x="50205" y="107493"/>
                </a:lnTo>
                <a:lnTo>
                  <a:pt x="48165" y="109537"/>
                </a:lnTo>
                <a:close/>
              </a:path>
            </a:pathLst>
          </a:custGeom>
          <a:solidFill>
            <a:srgbClr val="000000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2345568" y="1120145"/>
            <a:ext cx="90355" cy="9036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2490139" y="1120145"/>
            <a:ext cx="90355" cy="9036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2634702" y="1120145"/>
            <a:ext cx="90355" cy="9036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2959820" y="1105083"/>
            <a:ext cx="758825" cy="120650"/>
          </a:xfrm>
          <a:custGeom>
            <a:avLst/>
            <a:gdLst/>
            <a:ahLst/>
            <a:cxnLst/>
            <a:rect l="l" t="t" r="r" b="b"/>
            <a:pathLst>
              <a:path w="758825" h="120650">
                <a:moveTo>
                  <a:pt x="202572" y="110451"/>
                </a:moveTo>
                <a:lnTo>
                  <a:pt x="200004" y="110451"/>
                </a:lnTo>
                <a:lnTo>
                  <a:pt x="198708" y="109960"/>
                </a:lnTo>
                <a:lnTo>
                  <a:pt x="195768" y="107019"/>
                </a:lnTo>
                <a:lnTo>
                  <a:pt x="195768" y="103842"/>
                </a:lnTo>
                <a:lnTo>
                  <a:pt x="239357" y="60246"/>
                </a:lnTo>
                <a:lnTo>
                  <a:pt x="195768" y="16650"/>
                </a:lnTo>
                <a:lnTo>
                  <a:pt x="195768" y="13473"/>
                </a:lnTo>
                <a:lnTo>
                  <a:pt x="199690" y="9551"/>
                </a:lnTo>
                <a:lnTo>
                  <a:pt x="202866" y="9551"/>
                </a:lnTo>
                <a:lnTo>
                  <a:pt x="251966" y="58658"/>
                </a:lnTo>
                <a:lnTo>
                  <a:pt x="251966" y="61835"/>
                </a:lnTo>
                <a:lnTo>
                  <a:pt x="203845" y="109961"/>
                </a:lnTo>
                <a:lnTo>
                  <a:pt x="202572" y="110451"/>
                </a:lnTo>
                <a:close/>
              </a:path>
              <a:path w="758825" h="120650">
                <a:moveTo>
                  <a:pt x="51981" y="110451"/>
                </a:moveTo>
                <a:lnTo>
                  <a:pt x="49413" y="110451"/>
                </a:lnTo>
                <a:lnTo>
                  <a:pt x="48117" y="109960"/>
                </a:lnTo>
                <a:lnTo>
                  <a:pt x="0" y="61835"/>
                </a:lnTo>
                <a:lnTo>
                  <a:pt x="0" y="58658"/>
                </a:lnTo>
                <a:lnTo>
                  <a:pt x="49099" y="9551"/>
                </a:lnTo>
                <a:lnTo>
                  <a:pt x="52275" y="9551"/>
                </a:lnTo>
                <a:lnTo>
                  <a:pt x="56197" y="13473"/>
                </a:lnTo>
                <a:lnTo>
                  <a:pt x="56197" y="16650"/>
                </a:lnTo>
                <a:lnTo>
                  <a:pt x="12607" y="60246"/>
                </a:lnTo>
                <a:lnTo>
                  <a:pt x="56196" y="103842"/>
                </a:lnTo>
                <a:lnTo>
                  <a:pt x="56196" y="107019"/>
                </a:lnTo>
                <a:lnTo>
                  <a:pt x="53254" y="109961"/>
                </a:lnTo>
                <a:lnTo>
                  <a:pt x="51981" y="110451"/>
                </a:lnTo>
                <a:close/>
              </a:path>
              <a:path w="758825" h="120650">
                <a:moveTo>
                  <a:pt x="423029" y="120491"/>
                </a:moveTo>
                <a:lnTo>
                  <a:pt x="399604" y="115749"/>
                </a:lnTo>
                <a:lnTo>
                  <a:pt x="380455" y="102826"/>
                </a:lnTo>
                <a:lnTo>
                  <a:pt x="367534" y="83674"/>
                </a:lnTo>
                <a:lnTo>
                  <a:pt x="362793" y="60244"/>
                </a:lnTo>
                <a:lnTo>
                  <a:pt x="367534" y="36816"/>
                </a:lnTo>
                <a:lnTo>
                  <a:pt x="380455" y="17664"/>
                </a:lnTo>
                <a:lnTo>
                  <a:pt x="399604" y="4741"/>
                </a:lnTo>
                <a:lnTo>
                  <a:pt x="423029" y="0"/>
                </a:lnTo>
                <a:lnTo>
                  <a:pt x="446455" y="4741"/>
                </a:lnTo>
                <a:lnTo>
                  <a:pt x="454306" y="10040"/>
                </a:lnTo>
                <a:lnTo>
                  <a:pt x="423029" y="10040"/>
                </a:lnTo>
                <a:lnTo>
                  <a:pt x="403513" y="13992"/>
                </a:lnTo>
                <a:lnTo>
                  <a:pt x="387555" y="24762"/>
                </a:lnTo>
                <a:lnTo>
                  <a:pt x="376784" y="40722"/>
                </a:lnTo>
                <a:lnTo>
                  <a:pt x="372832" y="60245"/>
                </a:lnTo>
                <a:lnTo>
                  <a:pt x="376784" y="79767"/>
                </a:lnTo>
                <a:lnTo>
                  <a:pt x="387582" y="95746"/>
                </a:lnTo>
                <a:lnTo>
                  <a:pt x="403513" y="106498"/>
                </a:lnTo>
                <a:lnTo>
                  <a:pt x="423029" y="110449"/>
                </a:lnTo>
                <a:lnTo>
                  <a:pt x="456344" y="110449"/>
                </a:lnTo>
                <a:lnTo>
                  <a:pt x="446096" y="115935"/>
                </a:lnTo>
                <a:lnTo>
                  <a:pt x="434876" y="119334"/>
                </a:lnTo>
                <a:lnTo>
                  <a:pt x="423029" y="120491"/>
                </a:lnTo>
                <a:close/>
              </a:path>
              <a:path w="758825" h="120650">
                <a:moveTo>
                  <a:pt x="483062" y="65193"/>
                </a:moveTo>
                <a:lnTo>
                  <a:pt x="472978" y="65193"/>
                </a:lnTo>
                <a:lnTo>
                  <a:pt x="473138" y="63554"/>
                </a:lnTo>
                <a:lnTo>
                  <a:pt x="473226" y="60244"/>
                </a:lnTo>
                <a:lnTo>
                  <a:pt x="469276" y="40722"/>
                </a:lnTo>
                <a:lnTo>
                  <a:pt x="458510" y="24762"/>
                </a:lnTo>
                <a:lnTo>
                  <a:pt x="442552" y="13992"/>
                </a:lnTo>
                <a:lnTo>
                  <a:pt x="423029" y="10040"/>
                </a:lnTo>
                <a:lnTo>
                  <a:pt x="454306" y="10040"/>
                </a:lnTo>
                <a:lnTo>
                  <a:pt x="465604" y="17664"/>
                </a:lnTo>
                <a:lnTo>
                  <a:pt x="478525" y="36816"/>
                </a:lnTo>
                <a:lnTo>
                  <a:pt x="483266" y="60244"/>
                </a:lnTo>
                <a:lnTo>
                  <a:pt x="483167" y="64076"/>
                </a:lnTo>
                <a:lnTo>
                  <a:pt x="483062" y="65193"/>
                </a:lnTo>
                <a:close/>
              </a:path>
              <a:path w="758825" h="120650">
                <a:moveTo>
                  <a:pt x="479706" y="84655"/>
                </a:moveTo>
                <a:lnTo>
                  <a:pt x="476677" y="84645"/>
                </a:lnTo>
                <a:lnTo>
                  <a:pt x="475255" y="83964"/>
                </a:lnTo>
                <a:lnTo>
                  <a:pt x="472248" y="80250"/>
                </a:lnTo>
                <a:lnTo>
                  <a:pt x="471973" y="79980"/>
                </a:lnTo>
                <a:lnTo>
                  <a:pt x="471730" y="79681"/>
                </a:lnTo>
                <a:lnTo>
                  <a:pt x="471525" y="79357"/>
                </a:lnTo>
                <a:lnTo>
                  <a:pt x="455283" y="59284"/>
                </a:lnTo>
                <a:lnTo>
                  <a:pt x="455616" y="56121"/>
                </a:lnTo>
                <a:lnTo>
                  <a:pt x="459923" y="52635"/>
                </a:lnTo>
                <a:lnTo>
                  <a:pt x="463088" y="52968"/>
                </a:lnTo>
                <a:lnTo>
                  <a:pt x="472978" y="65193"/>
                </a:lnTo>
                <a:lnTo>
                  <a:pt x="483062" y="65193"/>
                </a:lnTo>
                <a:lnTo>
                  <a:pt x="482989" y="65975"/>
                </a:lnTo>
                <a:lnTo>
                  <a:pt x="496019" y="65975"/>
                </a:lnTo>
                <a:lnTo>
                  <a:pt x="481127" y="83988"/>
                </a:lnTo>
                <a:lnTo>
                  <a:pt x="479706" y="84655"/>
                </a:lnTo>
                <a:close/>
              </a:path>
              <a:path w="758825" h="120650">
                <a:moveTo>
                  <a:pt x="496019" y="65975"/>
                </a:moveTo>
                <a:lnTo>
                  <a:pt x="482989" y="65975"/>
                </a:lnTo>
                <a:lnTo>
                  <a:pt x="493580" y="53151"/>
                </a:lnTo>
                <a:lnTo>
                  <a:pt x="496737" y="52832"/>
                </a:lnTo>
                <a:lnTo>
                  <a:pt x="501031" y="56377"/>
                </a:lnTo>
                <a:lnTo>
                  <a:pt x="501335" y="59544"/>
                </a:lnTo>
                <a:lnTo>
                  <a:pt x="496019" y="65975"/>
                </a:lnTo>
                <a:close/>
              </a:path>
              <a:path w="758825" h="120650">
                <a:moveTo>
                  <a:pt x="456344" y="110449"/>
                </a:moveTo>
                <a:lnTo>
                  <a:pt x="423029" y="110449"/>
                </a:lnTo>
                <a:lnTo>
                  <a:pt x="432901" y="109485"/>
                </a:lnTo>
                <a:lnTo>
                  <a:pt x="442253" y="106653"/>
                </a:lnTo>
                <a:lnTo>
                  <a:pt x="450865" y="102044"/>
                </a:lnTo>
                <a:lnTo>
                  <a:pt x="458539" y="95727"/>
                </a:lnTo>
                <a:lnTo>
                  <a:pt x="460481" y="93785"/>
                </a:lnTo>
                <a:lnTo>
                  <a:pt x="463657" y="93785"/>
                </a:lnTo>
                <a:lnTo>
                  <a:pt x="467579" y="97707"/>
                </a:lnTo>
                <a:lnTo>
                  <a:pt x="467579" y="100884"/>
                </a:lnTo>
                <a:lnTo>
                  <a:pt x="465619" y="102845"/>
                </a:lnTo>
                <a:lnTo>
                  <a:pt x="456430" y="110403"/>
                </a:lnTo>
                <a:close/>
              </a:path>
              <a:path w="758825" h="120650">
                <a:moveTo>
                  <a:pt x="698850" y="92246"/>
                </a:moveTo>
                <a:lnTo>
                  <a:pt x="660764" y="66624"/>
                </a:lnTo>
                <a:lnTo>
                  <a:pt x="657758" y="51143"/>
                </a:lnTo>
                <a:lnTo>
                  <a:pt x="660764" y="35663"/>
                </a:lnTo>
                <a:lnTo>
                  <a:pt x="669781" y="22067"/>
                </a:lnTo>
                <a:lnTo>
                  <a:pt x="683379" y="13048"/>
                </a:lnTo>
                <a:lnTo>
                  <a:pt x="698858" y="10043"/>
                </a:lnTo>
                <a:lnTo>
                  <a:pt x="714332" y="13051"/>
                </a:lnTo>
                <a:lnTo>
                  <a:pt x="724921" y="20077"/>
                </a:lnTo>
                <a:lnTo>
                  <a:pt x="690900" y="20077"/>
                </a:lnTo>
                <a:lnTo>
                  <a:pt x="682938" y="23107"/>
                </a:lnTo>
                <a:lnTo>
                  <a:pt x="676879" y="29167"/>
                </a:lnTo>
                <a:lnTo>
                  <a:pt x="670062" y="39444"/>
                </a:lnTo>
                <a:lnTo>
                  <a:pt x="667791" y="51145"/>
                </a:lnTo>
                <a:lnTo>
                  <a:pt x="670064" y="62846"/>
                </a:lnTo>
                <a:lnTo>
                  <a:pt x="676879" y="73120"/>
                </a:lnTo>
                <a:lnTo>
                  <a:pt x="687164" y="79936"/>
                </a:lnTo>
                <a:lnTo>
                  <a:pt x="698847" y="82207"/>
                </a:lnTo>
                <a:lnTo>
                  <a:pt x="737008" y="82207"/>
                </a:lnTo>
                <a:lnTo>
                  <a:pt x="738346" y="83544"/>
                </a:lnTo>
                <a:lnTo>
                  <a:pt x="724147" y="83544"/>
                </a:lnTo>
                <a:lnTo>
                  <a:pt x="718330" y="87348"/>
                </a:lnTo>
                <a:lnTo>
                  <a:pt x="712079" y="90067"/>
                </a:lnTo>
                <a:lnTo>
                  <a:pt x="705537" y="91701"/>
                </a:lnTo>
                <a:lnTo>
                  <a:pt x="698850" y="92246"/>
                </a:lnTo>
                <a:close/>
              </a:path>
              <a:path w="758825" h="120650">
                <a:moveTo>
                  <a:pt x="737008" y="82207"/>
                </a:moveTo>
                <a:lnTo>
                  <a:pt x="698847" y="82207"/>
                </a:lnTo>
                <a:lnTo>
                  <a:pt x="710550" y="79934"/>
                </a:lnTo>
                <a:lnTo>
                  <a:pt x="720821" y="73120"/>
                </a:lnTo>
                <a:lnTo>
                  <a:pt x="727639" y="62844"/>
                </a:lnTo>
                <a:lnTo>
                  <a:pt x="729910" y="51143"/>
                </a:lnTo>
                <a:lnTo>
                  <a:pt x="727638" y="39443"/>
                </a:lnTo>
                <a:lnTo>
                  <a:pt x="720821" y="29167"/>
                </a:lnTo>
                <a:lnTo>
                  <a:pt x="714763" y="23107"/>
                </a:lnTo>
                <a:lnTo>
                  <a:pt x="706811" y="20077"/>
                </a:lnTo>
                <a:lnTo>
                  <a:pt x="724921" y="20077"/>
                </a:lnTo>
                <a:lnTo>
                  <a:pt x="727920" y="22067"/>
                </a:lnTo>
                <a:lnTo>
                  <a:pt x="736472" y="34556"/>
                </a:lnTo>
                <a:lnTo>
                  <a:pt x="739876" y="48776"/>
                </a:lnTo>
                <a:lnTo>
                  <a:pt x="738133" y="63237"/>
                </a:lnTo>
                <a:lnTo>
                  <a:pt x="731247" y="76447"/>
                </a:lnTo>
                <a:lnTo>
                  <a:pt x="737008" y="82207"/>
                </a:lnTo>
                <a:close/>
              </a:path>
              <a:path w="758825" h="120650">
                <a:moveTo>
                  <a:pt x="754411" y="110450"/>
                </a:moveTo>
                <a:lnTo>
                  <a:pt x="751841" y="110450"/>
                </a:lnTo>
                <a:lnTo>
                  <a:pt x="750566" y="109959"/>
                </a:lnTo>
                <a:lnTo>
                  <a:pt x="724147" y="83544"/>
                </a:lnTo>
                <a:lnTo>
                  <a:pt x="738346" y="83544"/>
                </a:lnTo>
                <a:lnTo>
                  <a:pt x="758646" y="103842"/>
                </a:lnTo>
                <a:lnTo>
                  <a:pt x="758646" y="107019"/>
                </a:lnTo>
                <a:lnTo>
                  <a:pt x="755703" y="109960"/>
                </a:lnTo>
                <a:lnTo>
                  <a:pt x="754411" y="110450"/>
                </a:lnTo>
                <a:close/>
              </a:path>
            </a:pathLst>
          </a:custGeom>
          <a:solidFill>
            <a:srgbClr val="000000">
              <a:alpha val="2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6225147" y="6089960"/>
            <a:ext cx="5622131" cy="331350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6225147" y="5788731"/>
            <a:ext cx="5622290" cy="341630"/>
          </a:xfrm>
          <a:custGeom>
            <a:avLst/>
            <a:gdLst/>
            <a:ahLst/>
            <a:cxnLst/>
            <a:rect l="l" t="t" r="r" b="b"/>
            <a:pathLst>
              <a:path w="5622290" h="341629">
                <a:moveTo>
                  <a:pt x="5622105" y="341392"/>
                </a:moveTo>
                <a:lnTo>
                  <a:pt x="0" y="341392"/>
                </a:lnTo>
                <a:lnTo>
                  <a:pt x="0" y="100409"/>
                </a:lnTo>
                <a:lnTo>
                  <a:pt x="7888" y="61325"/>
                </a:lnTo>
                <a:lnTo>
                  <a:pt x="29402" y="29408"/>
                </a:lnTo>
                <a:lnTo>
                  <a:pt x="61313" y="7890"/>
                </a:lnTo>
                <a:lnTo>
                  <a:pt x="100394" y="0"/>
                </a:lnTo>
                <a:lnTo>
                  <a:pt x="5521711" y="0"/>
                </a:lnTo>
                <a:lnTo>
                  <a:pt x="5560787" y="7890"/>
                </a:lnTo>
                <a:lnTo>
                  <a:pt x="5592699" y="29408"/>
                </a:lnTo>
                <a:lnTo>
                  <a:pt x="5614215" y="61325"/>
                </a:lnTo>
                <a:lnTo>
                  <a:pt x="5622105" y="100409"/>
                </a:lnTo>
                <a:lnTo>
                  <a:pt x="5622105" y="341392"/>
                </a:lnTo>
                <a:close/>
              </a:path>
            </a:pathLst>
          </a:custGeom>
          <a:solidFill>
            <a:srgbClr val="E3E9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7581319" y="5874079"/>
            <a:ext cx="3609340" cy="170815"/>
          </a:xfrm>
          <a:custGeom>
            <a:avLst/>
            <a:gdLst/>
            <a:ahLst/>
            <a:cxnLst/>
            <a:rect l="l" t="t" r="r" b="b"/>
            <a:pathLst>
              <a:path w="3609340" h="170814">
                <a:moveTo>
                  <a:pt x="3523846" y="170695"/>
                </a:moveTo>
                <a:lnTo>
                  <a:pt x="85334" y="170695"/>
                </a:lnTo>
                <a:lnTo>
                  <a:pt x="52115" y="163988"/>
                </a:lnTo>
                <a:lnTo>
                  <a:pt x="24990" y="145697"/>
                </a:lnTo>
                <a:lnTo>
                  <a:pt x="6704" y="118568"/>
                </a:lnTo>
                <a:lnTo>
                  <a:pt x="0" y="85347"/>
                </a:lnTo>
                <a:lnTo>
                  <a:pt x="6704" y="52127"/>
                </a:lnTo>
                <a:lnTo>
                  <a:pt x="24990" y="24998"/>
                </a:lnTo>
                <a:lnTo>
                  <a:pt x="52115" y="6707"/>
                </a:lnTo>
                <a:lnTo>
                  <a:pt x="85334" y="0"/>
                </a:lnTo>
                <a:lnTo>
                  <a:pt x="3523846" y="0"/>
                </a:lnTo>
                <a:lnTo>
                  <a:pt x="3557061" y="6707"/>
                </a:lnTo>
                <a:lnTo>
                  <a:pt x="3584186" y="24998"/>
                </a:lnTo>
                <a:lnTo>
                  <a:pt x="3602474" y="52127"/>
                </a:lnTo>
                <a:lnTo>
                  <a:pt x="3609180" y="85347"/>
                </a:lnTo>
                <a:lnTo>
                  <a:pt x="3602474" y="118568"/>
                </a:lnTo>
                <a:lnTo>
                  <a:pt x="3584186" y="145697"/>
                </a:lnTo>
                <a:lnTo>
                  <a:pt x="3557062" y="163988"/>
                </a:lnTo>
                <a:lnTo>
                  <a:pt x="3523846" y="17069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1330661" y="5904658"/>
            <a:ext cx="370840" cy="109855"/>
          </a:xfrm>
          <a:custGeom>
            <a:avLst/>
            <a:gdLst/>
            <a:ahLst/>
            <a:cxnLst/>
            <a:rect l="l" t="t" r="r" b="b"/>
            <a:pathLst>
              <a:path w="370840" h="109854">
                <a:moveTo>
                  <a:pt x="368431" y="13992"/>
                </a:moveTo>
                <a:lnTo>
                  <a:pt x="243095" y="13992"/>
                </a:lnTo>
                <a:lnTo>
                  <a:pt x="241113" y="12021"/>
                </a:lnTo>
                <a:lnTo>
                  <a:pt x="241113" y="7148"/>
                </a:lnTo>
                <a:lnTo>
                  <a:pt x="243095" y="5177"/>
                </a:lnTo>
                <a:lnTo>
                  <a:pt x="368431" y="5177"/>
                </a:lnTo>
                <a:lnTo>
                  <a:pt x="370410" y="7148"/>
                </a:lnTo>
                <a:lnTo>
                  <a:pt x="370410" y="12021"/>
                </a:lnTo>
                <a:lnTo>
                  <a:pt x="368431" y="13992"/>
                </a:lnTo>
                <a:close/>
              </a:path>
              <a:path w="370840" h="109854">
                <a:moveTo>
                  <a:pt x="368431" y="59176"/>
                </a:moveTo>
                <a:lnTo>
                  <a:pt x="243094" y="59176"/>
                </a:lnTo>
                <a:lnTo>
                  <a:pt x="241113" y="57205"/>
                </a:lnTo>
                <a:lnTo>
                  <a:pt x="241113" y="52332"/>
                </a:lnTo>
                <a:lnTo>
                  <a:pt x="243095" y="50361"/>
                </a:lnTo>
                <a:lnTo>
                  <a:pt x="368432" y="50361"/>
                </a:lnTo>
                <a:lnTo>
                  <a:pt x="370410" y="52332"/>
                </a:lnTo>
                <a:lnTo>
                  <a:pt x="370410" y="57205"/>
                </a:lnTo>
                <a:lnTo>
                  <a:pt x="368431" y="59176"/>
                </a:lnTo>
                <a:close/>
              </a:path>
              <a:path w="370840" h="109854">
                <a:moveTo>
                  <a:pt x="368431" y="104361"/>
                </a:moveTo>
                <a:lnTo>
                  <a:pt x="243094" y="104361"/>
                </a:lnTo>
                <a:lnTo>
                  <a:pt x="241113" y="102390"/>
                </a:lnTo>
                <a:lnTo>
                  <a:pt x="241113" y="97517"/>
                </a:lnTo>
                <a:lnTo>
                  <a:pt x="243095" y="95546"/>
                </a:lnTo>
                <a:lnTo>
                  <a:pt x="368432" y="95546"/>
                </a:lnTo>
                <a:lnTo>
                  <a:pt x="370410" y="97517"/>
                </a:lnTo>
                <a:lnTo>
                  <a:pt x="370410" y="102390"/>
                </a:lnTo>
                <a:lnTo>
                  <a:pt x="368431" y="104361"/>
                </a:lnTo>
                <a:close/>
              </a:path>
              <a:path w="370840" h="109854">
                <a:moveTo>
                  <a:pt x="22037" y="93962"/>
                </a:moveTo>
                <a:lnTo>
                  <a:pt x="9136" y="93962"/>
                </a:lnTo>
                <a:lnTo>
                  <a:pt x="93958" y="9128"/>
                </a:lnTo>
                <a:lnTo>
                  <a:pt x="61384" y="9128"/>
                </a:lnTo>
                <a:lnTo>
                  <a:pt x="59344" y="7084"/>
                </a:lnTo>
                <a:lnTo>
                  <a:pt x="59344" y="2044"/>
                </a:lnTo>
                <a:lnTo>
                  <a:pt x="61384" y="0"/>
                </a:lnTo>
                <a:lnTo>
                  <a:pt x="104987" y="0"/>
                </a:lnTo>
                <a:lnTo>
                  <a:pt x="109555" y="3599"/>
                </a:lnTo>
                <a:lnTo>
                  <a:pt x="109531" y="15575"/>
                </a:lnTo>
                <a:lnTo>
                  <a:pt x="100414" y="15575"/>
                </a:lnTo>
                <a:lnTo>
                  <a:pt x="22037" y="93962"/>
                </a:lnTo>
                <a:close/>
              </a:path>
              <a:path w="370840" h="109854">
                <a:moveTo>
                  <a:pt x="107491" y="50205"/>
                </a:moveTo>
                <a:lnTo>
                  <a:pt x="102454" y="50205"/>
                </a:lnTo>
                <a:lnTo>
                  <a:pt x="100414" y="48160"/>
                </a:lnTo>
                <a:lnTo>
                  <a:pt x="100414" y="15575"/>
                </a:lnTo>
                <a:lnTo>
                  <a:pt x="109531" y="15575"/>
                </a:lnTo>
                <a:lnTo>
                  <a:pt x="109531" y="48160"/>
                </a:lnTo>
                <a:lnTo>
                  <a:pt x="107491" y="50205"/>
                </a:lnTo>
                <a:close/>
              </a:path>
              <a:path w="370840" h="109854">
                <a:moveTo>
                  <a:pt x="48165" y="109537"/>
                </a:moveTo>
                <a:lnTo>
                  <a:pt x="4426" y="109537"/>
                </a:lnTo>
                <a:lnTo>
                  <a:pt x="4127" y="109515"/>
                </a:lnTo>
                <a:lnTo>
                  <a:pt x="0" y="105798"/>
                </a:lnTo>
                <a:lnTo>
                  <a:pt x="19" y="61377"/>
                </a:lnTo>
                <a:lnTo>
                  <a:pt x="2057" y="59333"/>
                </a:lnTo>
                <a:lnTo>
                  <a:pt x="7096" y="59333"/>
                </a:lnTo>
                <a:lnTo>
                  <a:pt x="9136" y="61377"/>
                </a:lnTo>
                <a:lnTo>
                  <a:pt x="9136" y="93962"/>
                </a:lnTo>
                <a:lnTo>
                  <a:pt x="22037" y="93962"/>
                </a:lnTo>
                <a:lnTo>
                  <a:pt x="15592" y="100409"/>
                </a:lnTo>
                <a:lnTo>
                  <a:pt x="48165" y="100409"/>
                </a:lnTo>
                <a:lnTo>
                  <a:pt x="50205" y="102453"/>
                </a:lnTo>
                <a:lnTo>
                  <a:pt x="50205" y="107493"/>
                </a:lnTo>
                <a:lnTo>
                  <a:pt x="48165" y="109537"/>
                </a:lnTo>
                <a:close/>
              </a:path>
            </a:pathLst>
          </a:custGeom>
          <a:solidFill>
            <a:srgbClr val="000000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6360013" y="5914243"/>
            <a:ext cx="90355" cy="9036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6504585" y="5914243"/>
            <a:ext cx="90355" cy="9036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6649147" y="5914243"/>
            <a:ext cx="90355" cy="9036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6974264" y="5899181"/>
            <a:ext cx="758825" cy="120650"/>
          </a:xfrm>
          <a:custGeom>
            <a:avLst/>
            <a:gdLst/>
            <a:ahLst/>
            <a:cxnLst/>
            <a:rect l="l" t="t" r="r" b="b"/>
            <a:pathLst>
              <a:path w="758825" h="120650">
                <a:moveTo>
                  <a:pt x="202572" y="110451"/>
                </a:moveTo>
                <a:lnTo>
                  <a:pt x="200004" y="110451"/>
                </a:lnTo>
                <a:lnTo>
                  <a:pt x="198708" y="109960"/>
                </a:lnTo>
                <a:lnTo>
                  <a:pt x="195768" y="107019"/>
                </a:lnTo>
                <a:lnTo>
                  <a:pt x="195768" y="103842"/>
                </a:lnTo>
                <a:lnTo>
                  <a:pt x="239357" y="60246"/>
                </a:lnTo>
                <a:lnTo>
                  <a:pt x="195768" y="16650"/>
                </a:lnTo>
                <a:lnTo>
                  <a:pt x="195768" y="13473"/>
                </a:lnTo>
                <a:lnTo>
                  <a:pt x="199690" y="9551"/>
                </a:lnTo>
                <a:lnTo>
                  <a:pt x="202866" y="9551"/>
                </a:lnTo>
                <a:lnTo>
                  <a:pt x="251966" y="58658"/>
                </a:lnTo>
                <a:lnTo>
                  <a:pt x="251966" y="61835"/>
                </a:lnTo>
                <a:lnTo>
                  <a:pt x="203845" y="109961"/>
                </a:lnTo>
                <a:lnTo>
                  <a:pt x="202572" y="110451"/>
                </a:lnTo>
                <a:close/>
              </a:path>
              <a:path w="758825" h="120650">
                <a:moveTo>
                  <a:pt x="51981" y="110451"/>
                </a:moveTo>
                <a:lnTo>
                  <a:pt x="49413" y="110451"/>
                </a:lnTo>
                <a:lnTo>
                  <a:pt x="48117" y="109960"/>
                </a:lnTo>
                <a:lnTo>
                  <a:pt x="0" y="61835"/>
                </a:lnTo>
                <a:lnTo>
                  <a:pt x="0" y="58658"/>
                </a:lnTo>
                <a:lnTo>
                  <a:pt x="49099" y="9551"/>
                </a:lnTo>
                <a:lnTo>
                  <a:pt x="52275" y="9551"/>
                </a:lnTo>
                <a:lnTo>
                  <a:pt x="56197" y="13473"/>
                </a:lnTo>
                <a:lnTo>
                  <a:pt x="56197" y="16650"/>
                </a:lnTo>
                <a:lnTo>
                  <a:pt x="12607" y="60246"/>
                </a:lnTo>
                <a:lnTo>
                  <a:pt x="56196" y="103842"/>
                </a:lnTo>
                <a:lnTo>
                  <a:pt x="56196" y="107019"/>
                </a:lnTo>
                <a:lnTo>
                  <a:pt x="53254" y="109961"/>
                </a:lnTo>
                <a:lnTo>
                  <a:pt x="51981" y="110451"/>
                </a:lnTo>
                <a:close/>
              </a:path>
              <a:path w="758825" h="120650">
                <a:moveTo>
                  <a:pt x="423029" y="120491"/>
                </a:moveTo>
                <a:lnTo>
                  <a:pt x="399604" y="115749"/>
                </a:lnTo>
                <a:lnTo>
                  <a:pt x="380455" y="102826"/>
                </a:lnTo>
                <a:lnTo>
                  <a:pt x="367534" y="83674"/>
                </a:lnTo>
                <a:lnTo>
                  <a:pt x="362793" y="60244"/>
                </a:lnTo>
                <a:lnTo>
                  <a:pt x="367534" y="36816"/>
                </a:lnTo>
                <a:lnTo>
                  <a:pt x="380455" y="17664"/>
                </a:lnTo>
                <a:lnTo>
                  <a:pt x="399604" y="4741"/>
                </a:lnTo>
                <a:lnTo>
                  <a:pt x="423029" y="0"/>
                </a:lnTo>
                <a:lnTo>
                  <a:pt x="446455" y="4741"/>
                </a:lnTo>
                <a:lnTo>
                  <a:pt x="454306" y="10040"/>
                </a:lnTo>
                <a:lnTo>
                  <a:pt x="423029" y="10040"/>
                </a:lnTo>
                <a:lnTo>
                  <a:pt x="403513" y="13992"/>
                </a:lnTo>
                <a:lnTo>
                  <a:pt x="387555" y="24762"/>
                </a:lnTo>
                <a:lnTo>
                  <a:pt x="376784" y="40722"/>
                </a:lnTo>
                <a:lnTo>
                  <a:pt x="372832" y="60245"/>
                </a:lnTo>
                <a:lnTo>
                  <a:pt x="376784" y="79767"/>
                </a:lnTo>
                <a:lnTo>
                  <a:pt x="387582" y="95746"/>
                </a:lnTo>
                <a:lnTo>
                  <a:pt x="403513" y="106498"/>
                </a:lnTo>
                <a:lnTo>
                  <a:pt x="423029" y="110449"/>
                </a:lnTo>
                <a:lnTo>
                  <a:pt x="456344" y="110449"/>
                </a:lnTo>
                <a:lnTo>
                  <a:pt x="446096" y="115935"/>
                </a:lnTo>
                <a:lnTo>
                  <a:pt x="434876" y="119334"/>
                </a:lnTo>
                <a:lnTo>
                  <a:pt x="423029" y="120491"/>
                </a:lnTo>
                <a:close/>
              </a:path>
              <a:path w="758825" h="120650">
                <a:moveTo>
                  <a:pt x="483062" y="65193"/>
                </a:moveTo>
                <a:lnTo>
                  <a:pt x="472978" y="65193"/>
                </a:lnTo>
                <a:lnTo>
                  <a:pt x="473138" y="63554"/>
                </a:lnTo>
                <a:lnTo>
                  <a:pt x="473226" y="60244"/>
                </a:lnTo>
                <a:lnTo>
                  <a:pt x="469276" y="40722"/>
                </a:lnTo>
                <a:lnTo>
                  <a:pt x="458510" y="24762"/>
                </a:lnTo>
                <a:lnTo>
                  <a:pt x="442552" y="13992"/>
                </a:lnTo>
                <a:lnTo>
                  <a:pt x="423029" y="10040"/>
                </a:lnTo>
                <a:lnTo>
                  <a:pt x="454306" y="10040"/>
                </a:lnTo>
                <a:lnTo>
                  <a:pt x="465604" y="17664"/>
                </a:lnTo>
                <a:lnTo>
                  <a:pt x="478525" y="36816"/>
                </a:lnTo>
                <a:lnTo>
                  <a:pt x="483266" y="60244"/>
                </a:lnTo>
                <a:lnTo>
                  <a:pt x="483167" y="64076"/>
                </a:lnTo>
                <a:lnTo>
                  <a:pt x="483062" y="65193"/>
                </a:lnTo>
                <a:close/>
              </a:path>
              <a:path w="758825" h="120650">
                <a:moveTo>
                  <a:pt x="479706" y="84655"/>
                </a:moveTo>
                <a:lnTo>
                  <a:pt x="476677" y="84645"/>
                </a:lnTo>
                <a:lnTo>
                  <a:pt x="475255" y="83964"/>
                </a:lnTo>
                <a:lnTo>
                  <a:pt x="472248" y="80250"/>
                </a:lnTo>
                <a:lnTo>
                  <a:pt x="471973" y="79980"/>
                </a:lnTo>
                <a:lnTo>
                  <a:pt x="471730" y="79681"/>
                </a:lnTo>
                <a:lnTo>
                  <a:pt x="471525" y="79357"/>
                </a:lnTo>
                <a:lnTo>
                  <a:pt x="455283" y="59284"/>
                </a:lnTo>
                <a:lnTo>
                  <a:pt x="455616" y="56121"/>
                </a:lnTo>
                <a:lnTo>
                  <a:pt x="459923" y="52635"/>
                </a:lnTo>
                <a:lnTo>
                  <a:pt x="463088" y="52968"/>
                </a:lnTo>
                <a:lnTo>
                  <a:pt x="472978" y="65193"/>
                </a:lnTo>
                <a:lnTo>
                  <a:pt x="483062" y="65193"/>
                </a:lnTo>
                <a:lnTo>
                  <a:pt x="482989" y="65975"/>
                </a:lnTo>
                <a:lnTo>
                  <a:pt x="496019" y="65975"/>
                </a:lnTo>
                <a:lnTo>
                  <a:pt x="481127" y="83988"/>
                </a:lnTo>
                <a:lnTo>
                  <a:pt x="479706" y="84655"/>
                </a:lnTo>
                <a:close/>
              </a:path>
              <a:path w="758825" h="120650">
                <a:moveTo>
                  <a:pt x="496019" y="65975"/>
                </a:moveTo>
                <a:lnTo>
                  <a:pt x="482989" y="65975"/>
                </a:lnTo>
                <a:lnTo>
                  <a:pt x="493580" y="53151"/>
                </a:lnTo>
                <a:lnTo>
                  <a:pt x="496737" y="52832"/>
                </a:lnTo>
                <a:lnTo>
                  <a:pt x="501031" y="56377"/>
                </a:lnTo>
                <a:lnTo>
                  <a:pt x="501335" y="59544"/>
                </a:lnTo>
                <a:lnTo>
                  <a:pt x="496019" y="65975"/>
                </a:lnTo>
                <a:close/>
              </a:path>
              <a:path w="758825" h="120650">
                <a:moveTo>
                  <a:pt x="456344" y="110449"/>
                </a:moveTo>
                <a:lnTo>
                  <a:pt x="423029" y="110449"/>
                </a:lnTo>
                <a:lnTo>
                  <a:pt x="432901" y="109485"/>
                </a:lnTo>
                <a:lnTo>
                  <a:pt x="442253" y="106653"/>
                </a:lnTo>
                <a:lnTo>
                  <a:pt x="450865" y="102044"/>
                </a:lnTo>
                <a:lnTo>
                  <a:pt x="458539" y="95727"/>
                </a:lnTo>
                <a:lnTo>
                  <a:pt x="460481" y="93785"/>
                </a:lnTo>
                <a:lnTo>
                  <a:pt x="463657" y="93785"/>
                </a:lnTo>
                <a:lnTo>
                  <a:pt x="467579" y="97707"/>
                </a:lnTo>
                <a:lnTo>
                  <a:pt x="467579" y="100884"/>
                </a:lnTo>
                <a:lnTo>
                  <a:pt x="465619" y="102845"/>
                </a:lnTo>
                <a:lnTo>
                  <a:pt x="456430" y="110403"/>
                </a:lnTo>
                <a:close/>
              </a:path>
              <a:path w="758825" h="120650">
                <a:moveTo>
                  <a:pt x="698850" y="92246"/>
                </a:moveTo>
                <a:lnTo>
                  <a:pt x="660764" y="66624"/>
                </a:lnTo>
                <a:lnTo>
                  <a:pt x="657758" y="51143"/>
                </a:lnTo>
                <a:lnTo>
                  <a:pt x="660764" y="35663"/>
                </a:lnTo>
                <a:lnTo>
                  <a:pt x="669781" y="22067"/>
                </a:lnTo>
                <a:lnTo>
                  <a:pt x="683379" y="13048"/>
                </a:lnTo>
                <a:lnTo>
                  <a:pt x="698858" y="10043"/>
                </a:lnTo>
                <a:lnTo>
                  <a:pt x="714332" y="13051"/>
                </a:lnTo>
                <a:lnTo>
                  <a:pt x="724921" y="20077"/>
                </a:lnTo>
                <a:lnTo>
                  <a:pt x="690900" y="20077"/>
                </a:lnTo>
                <a:lnTo>
                  <a:pt x="682938" y="23107"/>
                </a:lnTo>
                <a:lnTo>
                  <a:pt x="676879" y="29167"/>
                </a:lnTo>
                <a:lnTo>
                  <a:pt x="670062" y="39444"/>
                </a:lnTo>
                <a:lnTo>
                  <a:pt x="667791" y="51145"/>
                </a:lnTo>
                <a:lnTo>
                  <a:pt x="670064" y="62846"/>
                </a:lnTo>
                <a:lnTo>
                  <a:pt x="676879" y="73120"/>
                </a:lnTo>
                <a:lnTo>
                  <a:pt x="687164" y="79936"/>
                </a:lnTo>
                <a:lnTo>
                  <a:pt x="698847" y="82207"/>
                </a:lnTo>
                <a:lnTo>
                  <a:pt x="737008" y="82207"/>
                </a:lnTo>
                <a:lnTo>
                  <a:pt x="738346" y="83544"/>
                </a:lnTo>
                <a:lnTo>
                  <a:pt x="724147" y="83544"/>
                </a:lnTo>
                <a:lnTo>
                  <a:pt x="718330" y="87348"/>
                </a:lnTo>
                <a:lnTo>
                  <a:pt x="712079" y="90067"/>
                </a:lnTo>
                <a:lnTo>
                  <a:pt x="705537" y="91701"/>
                </a:lnTo>
                <a:lnTo>
                  <a:pt x="698850" y="92246"/>
                </a:lnTo>
                <a:close/>
              </a:path>
              <a:path w="758825" h="120650">
                <a:moveTo>
                  <a:pt x="737008" y="82207"/>
                </a:moveTo>
                <a:lnTo>
                  <a:pt x="698847" y="82207"/>
                </a:lnTo>
                <a:lnTo>
                  <a:pt x="710550" y="79934"/>
                </a:lnTo>
                <a:lnTo>
                  <a:pt x="720821" y="73120"/>
                </a:lnTo>
                <a:lnTo>
                  <a:pt x="727639" y="62844"/>
                </a:lnTo>
                <a:lnTo>
                  <a:pt x="729910" y="51143"/>
                </a:lnTo>
                <a:lnTo>
                  <a:pt x="727638" y="39443"/>
                </a:lnTo>
                <a:lnTo>
                  <a:pt x="720821" y="29167"/>
                </a:lnTo>
                <a:lnTo>
                  <a:pt x="714763" y="23107"/>
                </a:lnTo>
                <a:lnTo>
                  <a:pt x="706811" y="20077"/>
                </a:lnTo>
                <a:lnTo>
                  <a:pt x="724921" y="20077"/>
                </a:lnTo>
                <a:lnTo>
                  <a:pt x="727920" y="22067"/>
                </a:lnTo>
                <a:lnTo>
                  <a:pt x="736472" y="34556"/>
                </a:lnTo>
                <a:lnTo>
                  <a:pt x="739876" y="48776"/>
                </a:lnTo>
                <a:lnTo>
                  <a:pt x="738133" y="63237"/>
                </a:lnTo>
                <a:lnTo>
                  <a:pt x="731247" y="76447"/>
                </a:lnTo>
                <a:lnTo>
                  <a:pt x="737008" y="82207"/>
                </a:lnTo>
                <a:close/>
              </a:path>
              <a:path w="758825" h="120650">
                <a:moveTo>
                  <a:pt x="754411" y="110450"/>
                </a:moveTo>
                <a:lnTo>
                  <a:pt x="751841" y="110450"/>
                </a:lnTo>
                <a:lnTo>
                  <a:pt x="750566" y="109959"/>
                </a:lnTo>
                <a:lnTo>
                  <a:pt x="724147" y="83544"/>
                </a:lnTo>
                <a:lnTo>
                  <a:pt x="738346" y="83544"/>
                </a:lnTo>
                <a:lnTo>
                  <a:pt x="758646" y="103842"/>
                </a:lnTo>
                <a:lnTo>
                  <a:pt x="758646" y="107019"/>
                </a:lnTo>
                <a:lnTo>
                  <a:pt x="755703" y="109960"/>
                </a:lnTo>
                <a:lnTo>
                  <a:pt x="754411" y="110450"/>
                </a:lnTo>
                <a:close/>
              </a:path>
            </a:pathLst>
          </a:custGeom>
          <a:solidFill>
            <a:srgbClr val="000000">
              <a:alpha val="2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2210701" y="6089960"/>
            <a:ext cx="5622131" cy="331350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12210701" y="5788731"/>
            <a:ext cx="5622290" cy="341630"/>
          </a:xfrm>
          <a:custGeom>
            <a:avLst/>
            <a:gdLst/>
            <a:ahLst/>
            <a:cxnLst/>
            <a:rect l="l" t="t" r="r" b="b"/>
            <a:pathLst>
              <a:path w="5622290" h="341629">
                <a:moveTo>
                  <a:pt x="5622105" y="341392"/>
                </a:moveTo>
                <a:lnTo>
                  <a:pt x="0" y="341392"/>
                </a:lnTo>
                <a:lnTo>
                  <a:pt x="0" y="100409"/>
                </a:lnTo>
                <a:lnTo>
                  <a:pt x="7888" y="61325"/>
                </a:lnTo>
                <a:lnTo>
                  <a:pt x="29402" y="29408"/>
                </a:lnTo>
                <a:lnTo>
                  <a:pt x="61313" y="7890"/>
                </a:lnTo>
                <a:lnTo>
                  <a:pt x="100394" y="0"/>
                </a:lnTo>
                <a:lnTo>
                  <a:pt x="5521711" y="0"/>
                </a:lnTo>
                <a:lnTo>
                  <a:pt x="5560787" y="7890"/>
                </a:lnTo>
                <a:lnTo>
                  <a:pt x="5592699" y="29408"/>
                </a:lnTo>
                <a:lnTo>
                  <a:pt x="5614215" y="61325"/>
                </a:lnTo>
                <a:lnTo>
                  <a:pt x="5622105" y="100409"/>
                </a:lnTo>
                <a:lnTo>
                  <a:pt x="5622105" y="341392"/>
                </a:lnTo>
                <a:close/>
              </a:path>
            </a:pathLst>
          </a:custGeom>
          <a:solidFill>
            <a:srgbClr val="E3E9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13566874" y="5874079"/>
            <a:ext cx="3609340" cy="170815"/>
          </a:xfrm>
          <a:custGeom>
            <a:avLst/>
            <a:gdLst/>
            <a:ahLst/>
            <a:cxnLst/>
            <a:rect l="l" t="t" r="r" b="b"/>
            <a:pathLst>
              <a:path w="3609340" h="170814">
                <a:moveTo>
                  <a:pt x="3523846" y="170695"/>
                </a:moveTo>
                <a:lnTo>
                  <a:pt x="85334" y="170695"/>
                </a:lnTo>
                <a:lnTo>
                  <a:pt x="52115" y="163988"/>
                </a:lnTo>
                <a:lnTo>
                  <a:pt x="24990" y="145697"/>
                </a:lnTo>
                <a:lnTo>
                  <a:pt x="6704" y="118568"/>
                </a:lnTo>
                <a:lnTo>
                  <a:pt x="0" y="85347"/>
                </a:lnTo>
                <a:lnTo>
                  <a:pt x="6704" y="52127"/>
                </a:lnTo>
                <a:lnTo>
                  <a:pt x="24990" y="24998"/>
                </a:lnTo>
                <a:lnTo>
                  <a:pt x="52115" y="6707"/>
                </a:lnTo>
                <a:lnTo>
                  <a:pt x="85334" y="0"/>
                </a:lnTo>
                <a:lnTo>
                  <a:pt x="3523846" y="0"/>
                </a:lnTo>
                <a:lnTo>
                  <a:pt x="3557061" y="6707"/>
                </a:lnTo>
                <a:lnTo>
                  <a:pt x="3584186" y="24998"/>
                </a:lnTo>
                <a:lnTo>
                  <a:pt x="3602474" y="52127"/>
                </a:lnTo>
                <a:lnTo>
                  <a:pt x="3609180" y="85347"/>
                </a:lnTo>
                <a:lnTo>
                  <a:pt x="3602474" y="118568"/>
                </a:lnTo>
                <a:lnTo>
                  <a:pt x="3584186" y="145697"/>
                </a:lnTo>
                <a:lnTo>
                  <a:pt x="3557062" y="163988"/>
                </a:lnTo>
                <a:lnTo>
                  <a:pt x="3523846" y="17069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17316215" y="5904658"/>
            <a:ext cx="370840" cy="109855"/>
          </a:xfrm>
          <a:custGeom>
            <a:avLst/>
            <a:gdLst/>
            <a:ahLst/>
            <a:cxnLst/>
            <a:rect l="l" t="t" r="r" b="b"/>
            <a:pathLst>
              <a:path w="370840" h="109854">
                <a:moveTo>
                  <a:pt x="368431" y="13992"/>
                </a:moveTo>
                <a:lnTo>
                  <a:pt x="243095" y="13992"/>
                </a:lnTo>
                <a:lnTo>
                  <a:pt x="241113" y="12021"/>
                </a:lnTo>
                <a:lnTo>
                  <a:pt x="241113" y="7148"/>
                </a:lnTo>
                <a:lnTo>
                  <a:pt x="243095" y="5177"/>
                </a:lnTo>
                <a:lnTo>
                  <a:pt x="368431" y="5177"/>
                </a:lnTo>
                <a:lnTo>
                  <a:pt x="370410" y="7148"/>
                </a:lnTo>
                <a:lnTo>
                  <a:pt x="370410" y="12021"/>
                </a:lnTo>
                <a:lnTo>
                  <a:pt x="368431" y="13992"/>
                </a:lnTo>
                <a:close/>
              </a:path>
              <a:path w="370840" h="109854">
                <a:moveTo>
                  <a:pt x="368431" y="59176"/>
                </a:moveTo>
                <a:lnTo>
                  <a:pt x="243094" y="59176"/>
                </a:lnTo>
                <a:lnTo>
                  <a:pt x="241113" y="57205"/>
                </a:lnTo>
                <a:lnTo>
                  <a:pt x="241113" y="52332"/>
                </a:lnTo>
                <a:lnTo>
                  <a:pt x="243095" y="50361"/>
                </a:lnTo>
                <a:lnTo>
                  <a:pt x="368432" y="50361"/>
                </a:lnTo>
                <a:lnTo>
                  <a:pt x="370410" y="52332"/>
                </a:lnTo>
                <a:lnTo>
                  <a:pt x="370410" y="57205"/>
                </a:lnTo>
                <a:lnTo>
                  <a:pt x="368431" y="59176"/>
                </a:lnTo>
                <a:close/>
              </a:path>
              <a:path w="370840" h="109854">
                <a:moveTo>
                  <a:pt x="368431" y="104361"/>
                </a:moveTo>
                <a:lnTo>
                  <a:pt x="243094" y="104361"/>
                </a:lnTo>
                <a:lnTo>
                  <a:pt x="241113" y="102390"/>
                </a:lnTo>
                <a:lnTo>
                  <a:pt x="241113" y="97517"/>
                </a:lnTo>
                <a:lnTo>
                  <a:pt x="243095" y="95546"/>
                </a:lnTo>
                <a:lnTo>
                  <a:pt x="368432" y="95546"/>
                </a:lnTo>
                <a:lnTo>
                  <a:pt x="370410" y="97517"/>
                </a:lnTo>
                <a:lnTo>
                  <a:pt x="370410" y="102390"/>
                </a:lnTo>
                <a:lnTo>
                  <a:pt x="368431" y="104361"/>
                </a:lnTo>
                <a:close/>
              </a:path>
              <a:path w="370840" h="109854">
                <a:moveTo>
                  <a:pt x="22037" y="93962"/>
                </a:moveTo>
                <a:lnTo>
                  <a:pt x="9136" y="93962"/>
                </a:lnTo>
                <a:lnTo>
                  <a:pt x="93958" y="9128"/>
                </a:lnTo>
                <a:lnTo>
                  <a:pt x="61384" y="9128"/>
                </a:lnTo>
                <a:lnTo>
                  <a:pt x="59344" y="7084"/>
                </a:lnTo>
                <a:lnTo>
                  <a:pt x="59344" y="2044"/>
                </a:lnTo>
                <a:lnTo>
                  <a:pt x="61384" y="0"/>
                </a:lnTo>
                <a:lnTo>
                  <a:pt x="104987" y="0"/>
                </a:lnTo>
                <a:lnTo>
                  <a:pt x="109555" y="3599"/>
                </a:lnTo>
                <a:lnTo>
                  <a:pt x="109531" y="15575"/>
                </a:lnTo>
                <a:lnTo>
                  <a:pt x="100414" y="15575"/>
                </a:lnTo>
                <a:lnTo>
                  <a:pt x="22037" y="93962"/>
                </a:lnTo>
                <a:close/>
              </a:path>
              <a:path w="370840" h="109854">
                <a:moveTo>
                  <a:pt x="107491" y="50205"/>
                </a:moveTo>
                <a:lnTo>
                  <a:pt x="102454" y="50205"/>
                </a:lnTo>
                <a:lnTo>
                  <a:pt x="100414" y="48160"/>
                </a:lnTo>
                <a:lnTo>
                  <a:pt x="100414" y="15575"/>
                </a:lnTo>
                <a:lnTo>
                  <a:pt x="109531" y="15575"/>
                </a:lnTo>
                <a:lnTo>
                  <a:pt x="109531" y="48160"/>
                </a:lnTo>
                <a:lnTo>
                  <a:pt x="107491" y="50205"/>
                </a:lnTo>
                <a:close/>
              </a:path>
              <a:path w="370840" h="109854">
                <a:moveTo>
                  <a:pt x="48165" y="109537"/>
                </a:moveTo>
                <a:lnTo>
                  <a:pt x="4426" y="109537"/>
                </a:lnTo>
                <a:lnTo>
                  <a:pt x="4127" y="109515"/>
                </a:lnTo>
                <a:lnTo>
                  <a:pt x="0" y="105798"/>
                </a:lnTo>
                <a:lnTo>
                  <a:pt x="19" y="61377"/>
                </a:lnTo>
                <a:lnTo>
                  <a:pt x="2057" y="59333"/>
                </a:lnTo>
                <a:lnTo>
                  <a:pt x="7096" y="59333"/>
                </a:lnTo>
                <a:lnTo>
                  <a:pt x="9136" y="61377"/>
                </a:lnTo>
                <a:lnTo>
                  <a:pt x="9136" y="93962"/>
                </a:lnTo>
                <a:lnTo>
                  <a:pt x="22037" y="93962"/>
                </a:lnTo>
                <a:lnTo>
                  <a:pt x="15592" y="100409"/>
                </a:lnTo>
                <a:lnTo>
                  <a:pt x="48165" y="100409"/>
                </a:lnTo>
                <a:lnTo>
                  <a:pt x="50205" y="102453"/>
                </a:lnTo>
                <a:lnTo>
                  <a:pt x="50205" y="107493"/>
                </a:lnTo>
                <a:lnTo>
                  <a:pt x="48165" y="109537"/>
                </a:lnTo>
                <a:close/>
              </a:path>
            </a:pathLst>
          </a:custGeom>
          <a:solidFill>
            <a:srgbClr val="000000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12345568" y="5914243"/>
            <a:ext cx="90355" cy="9036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12490139" y="5914243"/>
            <a:ext cx="90355" cy="9036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12634702" y="5914243"/>
            <a:ext cx="90355" cy="9036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12959820" y="5899181"/>
            <a:ext cx="758825" cy="120650"/>
          </a:xfrm>
          <a:custGeom>
            <a:avLst/>
            <a:gdLst/>
            <a:ahLst/>
            <a:cxnLst/>
            <a:rect l="l" t="t" r="r" b="b"/>
            <a:pathLst>
              <a:path w="758825" h="120650">
                <a:moveTo>
                  <a:pt x="202572" y="110451"/>
                </a:moveTo>
                <a:lnTo>
                  <a:pt x="200004" y="110451"/>
                </a:lnTo>
                <a:lnTo>
                  <a:pt x="198708" y="109960"/>
                </a:lnTo>
                <a:lnTo>
                  <a:pt x="195768" y="107019"/>
                </a:lnTo>
                <a:lnTo>
                  <a:pt x="195768" y="103842"/>
                </a:lnTo>
                <a:lnTo>
                  <a:pt x="239357" y="60246"/>
                </a:lnTo>
                <a:lnTo>
                  <a:pt x="195768" y="16650"/>
                </a:lnTo>
                <a:lnTo>
                  <a:pt x="195768" y="13473"/>
                </a:lnTo>
                <a:lnTo>
                  <a:pt x="199690" y="9551"/>
                </a:lnTo>
                <a:lnTo>
                  <a:pt x="202866" y="9551"/>
                </a:lnTo>
                <a:lnTo>
                  <a:pt x="251966" y="58658"/>
                </a:lnTo>
                <a:lnTo>
                  <a:pt x="251966" y="61835"/>
                </a:lnTo>
                <a:lnTo>
                  <a:pt x="203845" y="109961"/>
                </a:lnTo>
                <a:lnTo>
                  <a:pt x="202572" y="110451"/>
                </a:lnTo>
                <a:close/>
              </a:path>
              <a:path w="758825" h="120650">
                <a:moveTo>
                  <a:pt x="51981" y="110451"/>
                </a:moveTo>
                <a:lnTo>
                  <a:pt x="49413" y="110451"/>
                </a:lnTo>
                <a:lnTo>
                  <a:pt x="48117" y="109960"/>
                </a:lnTo>
                <a:lnTo>
                  <a:pt x="0" y="61835"/>
                </a:lnTo>
                <a:lnTo>
                  <a:pt x="0" y="58658"/>
                </a:lnTo>
                <a:lnTo>
                  <a:pt x="49099" y="9551"/>
                </a:lnTo>
                <a:lnTo>
                  <a:pt x="52275" y="9551"/>
                </a:lnTo>
                <a:lnTo>
                  <a:pt x="56197" y="13473"/>
                </a:lnTo>
                <a:lnTo>
                  <a:pt x="56197" y="16650"/>
                </a:lnTo>
                <a:lnTo>
                  <a:pt x="12607" y="60246"/>
                </a:lnTo>
                <a:lnTo>
                  <a:pt x="56196" y="103842"/>
                </a:lnTo>
                <a:lnTo>
                  <a:pt x="56196" y="107019"/>
                </a:lnTo>
                <a:lnTo>
                  <a:pt x="53254" y="109961"/>
                </a:lnTo>
                <a:lnTo>
                  <a:pt x="51981" y="110451"/>
                </a:lnTo>
                <a:close/>
              </a:path>
              <a:path w="758825" h="120650">
                <a:moveTo>
                  <a:pt x="423029" y="120491"/>
                </a:moveTo>
                <a:lnTo>
                  <a:pt x="399604" y="115749"/>
                </a:lnTo>
                <a:lnTo>
                  <a:pt x="380455" y="102826"/>
                </a:lnTo>
                <a:lnTo>
                  <a:pt x="367534" y="83674"/>
                </a:lnTo>
                <a:lnTo>
                  <a:pt x="362793" y="60244"/>
                </a:lnTo>
                <a:lnTo>
                  <a:pt x="367534" y="36816"/>
                </a:lnTo>
                <a:lnTo>
                  <a:pt x="380455" y="17664"/>
                </a:lnTo>
                <a:lnTo>
                  <a:pt x="399604" y="4741"/>
                </a:lnTo>
                <a:lnTo>
                  <a:pt x="423029" y="0"/>
                </a:lnTo>
                <a:lnTo>
                  <a:pt x="446455" y="4741"/>
                </a:lnTo>
                <a:lnTo>
                  <a:pt x="454306" y="10040"/>
                </a:lnTo>
                <a:lnTo>
                  <a:pt x="423029" y="10040"/>
                </a:lnTo>
                <a:lnTo>
                  <a:pt x="403513" y="13992"/>
                </a:lnTo>
                <a:lnTo>
                  <a:pt x="387555" y="24762"/>
                </a:lnTo>
                <a:lnTo>
                  <a:pt x="376784" y="40722"/>
                </a:lnTo>
                <a:lnTo>
                  <a:pt x="372832" y="60245"/>
                </a:lnTo>
                <a:lnTo>
                  <a:pt x="376784" y="79767"/>
                </a:lnTo>
                <a:lnTo>
                  <a:pt x="387582" y="95746"/>
                </a:lnTo>
                <a:lnTo>
                  <a:pt x="403513" y="106498"/>
                </a:lnTo>
                <a:lnTo>
                  <a:pt x="423029" y="110449"/>
                </a:lnTo>
                <a:lnTo>
                  <a:pt x="456344" y="110449"/>
                </a:lnTo>
                <a:lnTo>
                  <a:pt x="446096" y="115935"/>
                </a:lnTo>
                <a:lnTo>
                  <a:pt x="434876" y="119334"/>
                </a:lnTo>
                <a:lnTo>
                  <a:pt x="423029" y="120491"/>
                </a:lnTo>
                <a:close/>
              </a:path>
              <a:path w="758825" h="120650">
                <a:moveTo>
                  <a:pt x="483062" y="65193"/>
                </a:moveTo>
                <a:lnTo>
                  <a:pt x="472978" y="65193"/>
                </a:lnTo>
                <a:lnTo>
                  <a:pt x="473138" y="63554"/>
                </a:lnTo>
                <a:lnTo>
                  <a:pt x="473226" y="60244"/>
                </a:lnTo>
                <a:lnTo>
                  <a:pt x="469276" y="40722"/>
                </a:lnTo>
                <a:lnTo>
                  <a:pt x="458510" y="24762"/>
                </a:lnTo>
                <a:lnTo>
                  <a:pt x="442552" y="13992"/>
                </a:lnTo>
                <a:lnTo>
                  <a:pt x="423029" y="10040"/>
                </a:lnTo>
                <a:lnTo>
                  <a:pt x="454306" y="10040"/>
                </a:lnTo>
                <a:lnTo>
                  <a:pt x="465604" y="17664"/>
                </a:lnTo>
                <a:lnTo>
                  <a:pt x="478525" y="36816"/>
                </a:lnTo>
                <a:lnTo>
                  <a:pt x="483266" y="60244"/>
                </a:lnTo>
                <a:lnTo>
                  <a:pt x="483167" y="64076"/>
                </a:lnTo>
                <a:lnTo>
                  <a:pt x="483062" y="65193"/>
                </a:lnTo>
                <a:close/>
              </a:path>
              <a:path w="758825" h="120650">
                <a:moveTo>
                  <a:pt x="479706" y="84655"/>
                </a:moveTo>
                <a:lnTo>
                  <a:pt x="476677" y="84645"/>
                </a:lnTo>
                <a:lnTo>
                  <a:pt x="475255" y="83964"/>
                </a:lnTo>
                <a:lnTo>
                  <a:pt x="472248" y="80250"/>
                </a:lnTo>
                <a:lnTo>
                  <a:pt x="471973" y="79980"/>
                </a:lnTo>
                <a:lnTo>
                  <a:pt x="471730" y="79681"/>
                </a:lnTo>
                <a:lnTo>
                  <a:pt x="471525" y="79357"/>
                </a:lnTo>
                <a:lnTo>
                  <a:pt x="455283" y="59284"/>
                </a:lnTo>
                <a:lnTo>
                  <a:pt x="455616" y="56121"/>
                </a:lnTo>
                <a:lnTo>
                  <a:pt x="459923" y="52635"/>
                </a:lnTo>
                <a:lnTo>
                  <a:pt x="463088" y="52968"/>
                </a:lnTo>
                <a:lnTo>
                  <a:pt x="472978" y="65193"/>
                </a:lnTo>
                <a:lnTo>
                  <a:pt x="483062" y="65193"/>
                </a:lnTo>
                <a:lnTo>
                  <a:pt x="482989" y="65975"/>
                </a:lnTo>
                <a:lnTo>
                  <a:pt x="496019" y="65975"/>
                </a:lnTo>
                <a:lnTo>
                  <a:pt x="481127" y="83988"/>
                </a:lnTo>
                <a:lnTo>
                  <a:pt x="479706" y="84655"/>
                </a:lnTo>
                <a:close/>
              </a:path>
              <a:path w="758825" h="120650">
                <a:moveTo>
                  <a:pt x="496019" y="65975"/>
                </a:moveTo>
                <a:lnTo>
                  <a:pt x="482989" y="65975"/>
                </a:lnTo>
                <a:lnTo>
                  <a:pt x="493580" y="53151"/>
                </a:lnTo>
                <a:lnTo>
                  <a:pt x="496737" y="52832"/>
                </a:lnTo>
                <a:lnTo>
                  <a:pt x="501031" y="56377"/>
                </a:lnTo>
                <a:lnTo>
                  <a:pt x="501335" y="59544"/>
                </a:lnTo>
                <a:lnTo>
                  <a:pt x="496019" y="65975"/>
                </a:lnTo>
                <a:close/>
              </a:path>
              <a:path w="758825" h="120650">
                <a:moveTo>
                  <a:pt x="456344" y="110449"/>
                </a:moveTo>
                <a:lnTo>
                  <a:pt x="423029" y="110449"/>
                </a:lnTo>
                <a:lnTo>
                  <a:pt x="432901" y="109485"/>
                </a:lnTo>
                <a:lnTo>
                  <a:pt x="442253" y="106653"/>
                </a:lnTo>
                <a:lnTo>
                  <a:pt x="450865" y="102044"/>
                </a:lnTo>
                <a:lnTo>
                  <a:pt x="458539" y="95727"/>
                </a:lnTo>
                <a:lnTo>
                  <a:pt x="460481" y="93785"/>
                </a:lnTo>
                <a:lnTo>
                  <a:pt x="463657" y="93785"/>
                </a:lnTo>
                <a:lnTo>
                  <a:pt x="467579" y="97707"/>
                </a:lnTo>
                <a:lnTo>
                  <a:pt x="467579" y="100884"/>
                </a:lnTo>
                <a:lnTo>
                  <a:pt x="465619" y="102845"/>
                </a:lnTo>
                <a:lnTo>
                  <a:pt x="456430" y="110403"/>
                </a:lnTo>
                <a:close/>
              </a:path>
              <a:path w="758825" h="120650">
                <a:moveTo>
                  <a:pt x="698850" y="92246"/>
                </a:moveTo>
                <a:lnTo>
                  <a:pt x="660764" y="66624"/>
                </a:lnTo>
                <a:lnTo>
                  <a:pt x="657758" y="51143"/>
                </a:lnTo>
                <a:lnTo>
                  <a:pt x="660764" y="35663"/>
                </a:lnTo>
                <a:lnTo>
                  <a:pt x="669781" y="22067"/>
                </a:lnTo>
                <a:lnTo>
                  <a:pt x="683379" y="13048"/>
                </a:lnTo>
                <a:lnTo>
                  <a:pt x="698858" y="10043"/>
                </a:lnTo>
                <a:lnTo>
                  <a:pt x="714332" y="13051"/>
                </a:lnTo>
                <a:lnTo>
                  <a:pt x="724921" y="20077"/>
                </a:lnTo>
                <a:lnTo>
                  <a:pt x="690900" y="20077"/>
                </a:lnTo>
                <a:lnTo>
                  <a:pt x="682938" y="23107"/>
                </a:lnTo>
                <a:lnTo>
                  <a:pt x="676879" y="29167"/>
                </a:lnTo>
                <a:lnTo>
                  <a:pt x="670062" y="39444"/>
                </a:lnTo>
                <a:lnTo>
                  <a:pt x="667791" y="51145"/>
                </a:lnTo>
                <a:lnTo>
                  <a:pt x="670064" y="62846"/>
                </a:lnTo>
                <a:lnTo>
                  <a:pt x="676879" y="73120"/>
                </a:lnTo>
                <a:lnTo>
                  <a:pt x="687164" y="79936"/>
                </a:lnTo>
                <a:lnTo>
                  <a:pt x="698847" y="82207"/>
                </a:lnTo>
                <a:lnTo>
                  <a:pt x="737008" y="82207"/>
                </a:lnTo>
                <a:lnTo>
                  <a:pt x="738346" y="83544"/>
                </a:lnTo>
                <a:lnTo>
                  <a:pt x="724147" y="83544"/>
                </a:lnTo>
                <a:lnTo>
                  <a:pt x="718330" y="87348"/>
                </a:lnTo>
                <a:lnTo>
                  <a:pt x="712079" y="90067"/>
                </a:lnTo>
                <a:lnTo>
                  <a:pt x="705537" y="91701"/>
                </a:lnTo>
                <a:lnTo>
                  <a:pt x="698850" y="92246"/>
                </a:lnTo>
                <a:close/>
              </a:path>
              <a:path w="758825" h="120650">
                <a:moveTo>
                  <a:pt x="737008" y="82207"/>
                </a:moveTo>
                <a:lnTo>
                  <a:pt x="698847" y="82207"/>
                </a:lnTo>
                <a:lnTo>
                  <a:pt x="710550" y="79934"/>
                </a:lnTo>
                <a:lnTo>
                  <a:pt x="720821" y="73120"/>
                </a:lnTo>
                <a:lnTo>
                  <a:pt x="727639" y="62844"/>
                </a:lnTo>
                <a:lnTo>
                  <a:pt x="729910" y="51143"/>
                </a:lnTo>
                <a:lnTo>
                  <a:pt x="727638" y="39443"/>
                </a:lnTo>
                <a:lnTo>
                  <a:pt x="720821" y="29167"/>
                </a:lnTo>
                <a:lnTo>
                  <a:pt x="714763" y="23107"/>
                </a:lnTo>
                <a:lnTo>
                  <a:pt x="706811" y="20077"/>
                </a:lnTo>
                <a:lnTo>
                  <a:pt x="724921" y="20077"/>
                </a:lnTo>
                <a:lnTo>
                  <a:pt x="727920" y="22067"/>
                </a:lnTo>
                <a:lnTo>
                  <a:pt x="736472" y="34556"/>
                </a:lnTo>
                <a:lnTo>
                  <a:pt x="739876" y="48776"/>
                </a:lnTo>
                <a:lnTo>
                  <a:pt x="738133" y="63237"/>
                </a:lnTo>
                <a:lnTo>
                  <a:pt x="731247" y="76447"/>
                </a:lnTo>
                <a:lnTo>
                  <a:pt x="737008" y="82207"/>
                </a:lnTo>
                <a:close/>
              </a:path>
              <a:path w="758825" h="120650">
                <a:moveTo>
                  <a:pt x="754411" y="110450"/>
                </a:moveTo>
                <a:lnTo>
                  <a:pt x="751841" y="110450"/>
                </a:lnTo>
                <a:lnTo>
                  <a:pt x="750566" y="109959"/>
                </a:lnTo>
                <a:lnTo>
                  <a:pt x="724147" y="83544"/>
                </a:lnTo>
                <a:lnTo>
                  <a:pt x="738346" y="83544"/>
                </a:lnTo>
                <a:lnTo>
                  <a:pt x="758646" y="103842"/>
                </a:lnTo>
                <a:lnTo>
                  <a:pt x="758646" y="107019"/>
                </a:lnTo>
                <a:lnTo>
                  <a:pt x="755703" y="109960"/>
                </a:lnTo>
                <a:lnTo>
                  <a:pt x="754411" y="110450"/>
                </a:lnTo>
                <a:close/>
              </a:path>
            </a:pathLst>
          </a:custGeom>
          <a:solidFill>
            <a:srgbClr val="000000">
              <a:alpha val="2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67817" y="1500773"/>
            <a:ext cx="2712085" cy="422275"/>
          </a:xfrm>
          <a:custGeom>
            <a:avLst/>
            <a:gdLst/>
            <a:ahLst/>
            <a:cxnLst/>
            <a:rect l="l" t="t" r="r" b="b"/>
            <a:pathLst>
              <a:path w="2712085" h="422275">
                <a:moveTo>
                  <a:pt x="47893" y="414685"/>
                </a:moveTo>
                <a:lnTo>
                  <a:pt x="0" y="414685"/>
                </a:lnTo>
                <a:lnTo>
                  <a:pt x="0" y="7008"/>
                </a:lnTo>
                <a:lnTo>
                  <a:pt x="65415" y="7008"/>
                </a:lnTo>
                <a:lnTo>
                  <a:pt x="99589" y="71255"/>
                </a:lnTo>
                <a:lnTo>
                  <a:pt x="47893" y="71255"/>
                </a:lnTo>
                <a:lnTo>
                  <a:pt x="47893" y="414685"/>
                </a:lnTo>
                <a:close/>
              </a:path>
              <a:path w="2712085" h="422275">
                <a:moveTo>
                  <a:pt x="232543" y="226616"/>
                </a:moveTo>
                <a:lnTo>
                  <a:pt x="185148" y="226616"/>
                </a:lnTo>
                <a:lnTo>
                  <a:pt x="302544" y="7008"/>
                </a:lnTo>
                <a:lnTo>
                  <a:pt x="365623" y="7008"/>
                </a:lnTo>
                <a:lnTo>
                  <a:pt x="365623" y="71255"/>
                </a:lnTo>
                <a:lnTo>
                  <a:pt x="314810" y="71255"/>
                </a:lnTo>
                <a:lnTo>
                  <a:pt x="280350" y="139591"/>
                </a:lnTo>
                <a:lnTo>
                  <a:pt x="232543" y="226616"/>
                </a:lnTo>
                <a:close/>
              </a:path>
              <a:path w="2712085" h="422275">
                <a:moveTo>
                  <a:pt x="182811" y="317146"/>
                </a:moveTo>
                <a:lnTo>
                  <a:pt x="85273" y="139591"/>
                </a:lnTo>
                <a:lnTo>
                  <a:pt x="50813" y="71255"/>
                </a:lnTo>
                <a:lnTo>
                  <a:pt x="99589" y="71255"/>
                </a:lnTo>
                <a:lnTo>
                  <a:pt x="182227" y="226616"/>
                </a:lnTo>
                <a:lnTo>
                  <a:pt x="232543" y="226616"/>
                </a:lnTo>
                <a:lnTo>
                  <a:pt x="182811" y="317146"/>
                </a:lnTo>
                <a:close/>
              </a:path>
              <a:path w="2712085" h="422275">
                <a:moveTo>
                  <a:pt x="365623" y="414685"/>
                </a:moveTo>
                <a:lnTo>
                  <a:pt x="317730" y="414685"/>
                </a:lnTo>
                <a:lnTo>
                  <a:pt x="317730" y="71255"/>
                </a:lnTo>
                <a:lnTo>
                  <a:pt x="365623" y="71255"/>
                </a:lnTo>
                <a:lnTo>
                  <a:pt x="365623" y="414685"/>
                </a:lnTo>
                <a:close/>
              </a:path>
              <a:path w="2712085" h="422275">
                <a:moveTo>
                  <a:pt x="618523" y="47893"/>
                </a:moveTo>
                <a:lnTo>
                  <a:pt x="454985" y="47893"/>
                </a:lnTo>
                <a:lnTo>
                  <a:pt x="454985" y="7008"/>
                </a:lnTo>
                <a:lnTo>
                  <a:pt x="618523" y="7008"/>
                </a:lnTo>
                <a:lnTo>
                  <a:pt x="618523" y="47893"/>
                </a:lnTo>
                <a:close/>
              </a:path>
              <a:path w="2712085" h="422275">
                <a:moveTo>
                  <a:pt x="561285" y="373800"/>
                </a:moveTo>
                <a:lnTo>
                  <a:pt x="512223" y="373800"/>
                </a:lnTo>
                <a:lnTo>
                  <a:pt x="512223" y="47893"/>
                </a:lnTo>
                <a:lnTo>
                  <a:pt x="561285" y="47893"/>
                </a:lnTo>
                <a:lnTo>
                  <a:pt x="561285" y="373800"/>
                </a:lnTo>
                <a:close/>
              </a:path>
              <a:path w="2712085" h="422275">
                <a:moveTo>
                  <a:pt x="618523" y="414685"/>
                </a:moveTo>
                <a:lnTo>
                  <a:pt x="454985" y="414685"/>
                </a:lnTo>
                <a:lnTo>
                  <a:pt x="454985" y="373800"/>
                </a:lnTo>
                <a:lnTo>
                  <a:pt x="618523" y="373800"/>
                </a:lnTo>
                <a:lnTo>
                  <a:pt x="618523" y="414685"/>
                </a:lnTo>
                <a:close/>
              </a:path>
              <a:path w="2712085" h="422275">
                <a:moveTo>
                  <a:pt x="936183" y="378473"/>
                </a:moveTo>
                <a:lnTo>
                  <a:pt x="824113" y="378473"/>
                </a:lnTo>
                <a:lnTo>
                  <a:pt x="849798" y="378144"/>
                </a:lnTo>
                <a:lnTo>
                  <a:pt x="865326" y="375844"/>
                </a:lnTo>
                <a:lnTo>
                  <a:pt x="904326" y="344743"/>
                </a:lnTo>
                <a:lnTo>
                  <a:pt x="914059" y="301376"/>
                </a:lnTo>
                <a:lnTo>
                  <a:pt x="913785" y="284247"/>
                </a:lnTo>
                <a:lnTo>
                  <a:pt x="885777" y="247140"/>
                </a:lnTo>
                <a:lnTo>
                  <a:pt x="838715" y="231289"/>
                </a:lnTo>
                <a:lnTo>
                  <a:pt x="805423" y="223696"/>
                </a:lnTo>
                <a:lnTo>
                  <a:pt x="772547" y="215861"/>
                </a:lnTo>
                <a:lnTo>
                  <a:pt x="737786" y="200082"/>
                </a:lnTo>
                <a:lnTo>
                  <a:pt x="702806" y="169090"/>
                </a:lnTo>
                <a:lnTo>
                  <a:pt x="690363" y="111556"/>
                </a:lnTo>
                <a:lnTo>
                  <a:pt x="690518" y="95695"/>
                </a:lnTo>
                <a:lnTo>
                  <a:pt x="706310" y="51288"/>
                </a:lnTo>
                <a:lnTo>
                  <a:pt x="738721" y="20401"/>
                </a:lnTo>
                <a:lnTo>
                  <a:pt x="785487" y="3080"/>
                </a:lnTo>
                <a:lnTo>
                  <a:pt x="825281" y="0"/>
                </a:lnTo>
                <a:lnTo>
                  <a:pt x="852472" y="264"/>
                </a:lnTo>
                <a:lnTo>
                  <a:pt x="904422" y="16937"/>
                </a:lnTo>
                <a:lnTo>
                  <a:pt x="942758" y="43220"/>
                </a:lnTo>
                <a:lnTo>
                  <a:pt x="822945" y="43220"/>
                </a:lnTo>
                <a:lnTo>
                  <a:pt x="799970" y="43480"/>
                </a:lnTo>
                <a:lnTo>
                  <a:pt x="761326" y="59866"/>
                </a:lnTo>
                <a:lnTo>
                  <a:pt x="738840" y="109803"/>
                </a:lnTo>
                <a:lnTo>
                  <a:pt x="739136" y="126919"/>
                </a:lnTo>
                <a:lnTo>
                  <a:pt x="769398" y="162647"/>
                </a:lnTo>
                <a:lnTo>
                  <a:pt x="883843" y="193343"/>
                </a:lnTo>
                <a:lnTo>
                  <a:pt x="904641" y="200333"/>
                </a:lnTo>
                <a:lnTo>
                  <a:pt x="935669" y="226032"/>
                </a:lnTo>
                <a:lnTo>
                  <a:pt x="962116" y="272273"/>
                </a:lnTo>
                <a:lnTo>
                  <a:pt x="962536" y="299040"/>
                </a:lnTo>
                <a:lnTo>
                  <a:pt x="962386" y="315604"/>
                </a:lnTo>
                <a:lnTo>
                  <a:pt x="947045" y="363269"/>
                </a:lnTo>
                <a:lnTo>
                  <a:pt x="942203" y="371756"/>
                </a:lnTo>
                <a:lnTo>
                  <a:pt x="936183" y="378473"/>
                </a:lnTo>
                <a:close/>
              </a:path>
              <a:path w="2712085" h="422275">
                <a:moveTo>
                  <a:pt x="923404" y="93450"/>
                </a:moveTo>
                <a:lnTo>
                  <a:pt x="896628" y="64785"/>
                </a:lnTo>
                <a:lnTo>
                  <a:pt x="857113" y="44899"/>
                </a:lnTo>
                <a:lnTo>
                  <a:pt x="822945" y="43220"/>
                </a:lnTo>
                <a:lnTo>
                  <a:pt x="942758" y="43220"/>
                </a:lnTo>
                <a:lnTo>
                  <a:pt x="946515" y="47409"/>
                </a:lnTo>
                <a:lnTo>
                  <a:pt x="960200" y="66583"/>
                </a:lnTo>
                <a:lnTo>
                  <a:pt x="923404" y="93450"/>
                </a:lnTo>
                <a:close/>
              </a:path>
              <a:path w="2712085" h="422275">
                <a:moveTo>
                  <a:pt x="822361" y="421693"/>
                </a:moveTo>
                <a:lnTo>
                  <a:pt x="774541" y="419321"/>
                </a:lnTo>
                <a:lnTo>
                  <a:pt x="737672" y="402711"/>
                </a:lnTo>
                <a:lnTo>
                  <a:pt x="703942" y="381941"/>
                </a:lnTo>
                <a:lnTo>
                  <a:pt x="678097" y="350438"/>
                </a:lnTo>
                <a:lnTo>
                  <a:pt x="714309" y="320066"/>
                </a:lnTo>
                <a:lnTo>
                  <a:pt x="727213" y="336844"/>
                </a:lnTo>
                <a:lnTo>
                  <a:pt x="736504" y="346970"/>
                </a:lnTo>
                <a:lnTo>
                  <a:pt x="777954" y="372189"/>
                </a:lnTo>
                <a:lnTo>
                  <a:pt x="824113" y="378473"/>
                </a:lnTo>
                <a:lnTo>
                  <a:pt x="936183" y="378473"/>
                </a:lnTo>
                <a:lnTo>
                  <a:pt x="935774" y="378929"/>
                </a:lnTo>
                <a:lnTo>
                  <a:pt x="906064" y="403295"/>
                </a:lnTo>
                <a:lnTo>
                  <a:pt x="865522" y="417997"/>
                </a:lnTo>
                <a:lnTo>
                  <a:pt x="841676" y="421556"/>
                </a:lnTo>
                <a:lnTo>
                  <a:pt x="822361" y="421693"/>
                </a:lnTo>
                <a:close/>
              </a:path>
              <a:path w="2712085" h="422275">
                <a:moveTo>
                  <a:pt x="1275524" y="378473"/>
                </a:moveTo>
                <a:lnTo>
                  <a:pt x="1163454" y="378473"/>
                </a:lnTo>
                <a:lnTo>
                  <a:pt x="1189139" y="378144"/>
                </a:lnTo>
                <a:lnTo>
                  <a:pt x="1204667" y="375844"/>
                </a:lnTo>
                <a:lnTo>
                  <a:pt x="1243667" y="344743"/>
                </a:lnTo>
                <a:lnTo>
                  <a:pt x="1253400" y="301376"/>
                </a:lnTo>
                <a:lnTo>
                  <a:pt x="1253126" y="284247"/>
                </a:lnTo>
                <a:lnTo>
                  <a:pt x="1225118" y="247140"/>
                </a:lnTo>
                <a:lnTo>
                  <a:pt x="1178056" y="231289"/>
                </a:lnTo>
                <a:lnTo>
                  <a:pt x="1144764" y="223696"/>
                </a:lnTo>
                <a:lnTo>
                  <a:pt x="1111888" y="215861"/>
                </a:lnTo>
                <a:lnTo>
                  <a:pt x="1077127" y="200082"/>
                </a:lnTo>
                <a:lnTo>
                  <a:pt x="1042147" y="169090"/>
                </a:lnTo>
                <a:lnTo>
                  <a:pt x="1029703" y="111556"/>
                </a:lnTo>
                <a:lnTo>
                  <a:pt x="1029859" y="95695"/>
                </a:lnTo>
                <a:lnTo>
                  <a:pt x="1045651" y="51288"/>
                </a:lnTo>
                <a:lnTo>
                  <a:pt x="1078062" y="20401"/>
                </a:lnTo>
                <a:lnTo>
                  <a:pt x="1124828" y="3080"/>
                </a:lnTo>
                <a:lnTo>
                  <a:pt x="1164622" y="0"/>
                </a:lnTo>
                <a:lnTo>
                  <a:pt x="1191813" y="264"/>
                </a:lnTo>
                <a:lnTo>
                  <a:pt x="1243763" y="16937"/>
                </a:lnTo>
                <a:lnTo>
                  <a:pt x="1282099" y="43220"/>
                </a:lnTo>
                <a:lnTo>
                  <a:pt x="1162286" y="43220"/>
                </a:lnTo>
                <a:lnTo>
                  <a:pt x="1139311" y="43480"/>
                </a:lnTo>
                <a:lnTo>
                  <a:pt x="1100667" y="59866"/>
                </a:lnTo>
                <a:lnTo>
                  <a:pt x="1078181" y="109803"/>
                </a:lnTo>
                <a:lnTo>
                  <a:pt x="1078477" y="126919"/>
                </a:lnTo>
                <a:lnTo>
                  <a:pt x="1108739" y="162647"/>
                </a:lnTo>
                <a:lnTo>
                  <a:pt x="1223184" y="193343"/>
                </a:lnTo>
                <a:lnTo>
                  <a:pt x="1243982" y="200333"/>
                </a:lnTo>
                <a:lnTo>
                  <a:pt x="1275010" y="226032"/>
                </a:lnTo>
                <a:lnTo>
                  <a:pt x="1301457" y="272273"/>
                </a:lnTo>
                <a:lnTo>
                  <a:pt x="1301877" y="299040"/>
                </a:lnTo>
                <a:lnTo>
                  <a:pt x="1301726" y="315604"/>
                </a:lnTo>
                <a:lnTo>
                  <a:pt x="1286386" y="363269"/>
                </a:lnTo>
                <a:lnTo>
                  <a:pt x="1281544" y="371756"/>
                </a:lnTo>
                <a:lnTo>
                  <a:pt x="1275524" y="378473"/>
                </a:lnTo>
                <a:close/>
              </a:path>
              <a:path w="2712085" h="422275">
                <a:moveTo>
                  <a:pt x="1262745" y="93450"/>
                </a:moveTo>
                <a:lnTo>
                  <a:pt x="1235969" y="64785"/>
                </a:lnTo>
                <a:lnTo>
                  <a:pt x="1196454" y="44899"/>
                </a:lnTo>
                <a:lnTo>
                  <a:pt x="1162286" y="43220"/>
                </a:lnTo>
                <a:lnTo>
                  <a:pt x="1282099" y="43220"/>
                </a:lnTo>
                <a:lnTo>
                  <a:pt x="1285856" y="47409"/>
                </a:lnTo>
                <a:lnTo>
                  <a:pt x="1299541" y="66583"/>
                </a:lnTo>
                <a:lnTo>
                  <a:pt x="1262745" y="93450"/>
                </a:lnTo>
                <a:close/>
              </a:path>
              <a:path w="2712085" h="422275">
                <a:moveTo>
                  <a:pt x="1161702" y="421693"/>
                </a:moveTo>
                <a:lnTo>
                  <a:pt x="1113882" y="419321"/>
                </a:lnTo>
                <a:lnTo>
                  <a:pt x="1077013" y="402711"/>
                </a:lnTo>
                <a:lnTo>
                  <a:pt x="1043283" y="381941"/>
                </a:lnTo>
                <a:lnTo>
                  <a:pt x="1017438" y="350438"/>
                </a:lnTo>
                <a:lnTo>
                  <a:pt x="1053650" y="320066"/>
                </a:lnTo>
                <a:lnTo>
                  <a:pt x="1066554" y="336844"/>
                </a:lnTo>
                <a:lnTo>
                  <a:pt x="1075844" y="346970"/>
                </a:lnTo>
                <a:lnTo>
                  <a:pt x="1117295" y="372189"/>
                </a:lnTo>
                <a:lnTo>
                  <a:pt x="1163454" y="378473"/>
                </a:lnTo>
                <a:lnTo>
                  <a:pt x="1275524" y="378473"/>
                </a:lnTo>
                <a:lnTo>
                  <a:pt x="1275115" y="378929"/>
                </a:lnTo>
                <a:lnTo>
                  <a:pt x="1245405" y="403295"/>
                </a:lnTo>
                <a:lnTo>
                  <a:pt x="1204863" y="417997"/>
                </a:lnTo>
                <a:lnTo>
                  <a:pt x="1181017" y="421556"/>
                </a:lnTo>
                <a:lnTo>
                  <a:pt x="1161702" y="421693"/>
                </a:lnTo>
                <a:close/>
              </a:path>
              <a:path w="2712085" h="422275">
                <a:moveTo>
                  <a:pt x="1530830" y="47893"/>
                </a:moveTo>
                <a:lnTo>
                  <a:pt x="1367292" y="47893"/>
                </a:lnTo>
                <a:lnTo>
                  <a:pt x="1367292" y="7008"/>
                </a:lnTo>
                <a:lnTo>
                  <a:pt x="1530830" y="7008"/>
                </a:lnTo>
                <a:lnTo>
                  <a:pt x="1530830" y="47893"/>
                </a:lnTo>
                <a:close/>
              </a:path>
              <a:path w="2712085" h="422275">
                <a:moveTo>
                  <a:pt x="1473592" y="373800"/>
                </a:moveTo>
                <a:lnTo>
                  <a:pt x="1424530" y="373800"/>
                </a:lnTo>
                <a:lnTo>
                  <a:pt x="1424530" y="47893"/>
                </a:lnTo>
                <a:lnTo>
                  <a:pt x="1473592" y="47893"/>
                </a:lnTo>
                <a:lnTo>
                  <a:pt x="1473592" y="373800"/>
                </a:lnTo>
                <a:close/>
              </a:path>
              <a:path w="2712085" h="422275">
                <a:moveTo>
                  <a:pt x="1530830" y="414685"/>
                </a:moveTo>
                <a:lnTo>
                  <a:pt x="1367292" y="414685"/>
                </a:lnTo>
                <a:lnTo>
                  <a:pt x="1367292" y="373800"/>
                </a:lnTo>
                <a:lnTo>
                  <a:pt x="1530830" y="373800"/>
                </a:lnTo>
                <a:lnTo>
                  <a:pt x="1530830" y="414685"/>
                </a:lnTo>
                <a:close/>
              </a:path>
              <a:path w="2712085" h="422275">
                <a:moveTo>
                  <a:pt x="1772632" y="421693"/>
                </a:moveTo>
                <a:lnTo>
                  <a:pt x="1733901" y="419978"/>
                </a:lnTo>
                <a:lnTo>
                  <a:pt x="1682331" y="399618"/>
                </a:lnTo>
                <a:lnTo>
                  <a:pt x="1646767" y="367667"/>
                </a:lnTo>
                <a:lnTo>
                  <a:pt x="1619457" y="324876"/>
                </a:lnTo>
                <a:lnTo>
                  <a:pt x="1604924" y="278073"/>
                </a:lnTo>
                <a:lnTo>
                  <a:pt x="1599749" y="210846"/>
                </a:lnTo>
                <a:lnTo>
                  <a:pt x="1599941" y="180521"/>
                </a:lnTo>
                <a:lnTo>
                  <a:pt x="1612015" y="120317"/>
                </a:lnTo>
                <a:lnTo>
                  <a:pt x="1625558" y="82717"/>
                </a:lnTo>
                <a:lnTo>
                  <a:pt x="1660264" y="38571"/>
                </a:lnTo>
                <a:lnTo>
                  <a:pt x="1701084" y="13725"/>
                </a:lnTo>
                <a:lnTo>
                  <a:pt x="1749174" y="214"/>
                </a:lnTo>
                <a:lnTo>
                  <a:pt x="1772632" y="0"/>
                </a:lnTo>
                <a:lnTo>
                  <a:pt x="1795757" y="214"/>
                </a:lnTo>
                <a:lnTo>
                  <a:pt x="1843888" y="13725"/>
                </a:lnTo>
                <a:lnTo>
                  <a:pt x="1884996" y="38571"/>
                </a:lnTo>
                <a:lnTo>
                  <a:pt x="1889484" y="43804"/>
                </a:lnTo>
                <a:lnTo>
                  <a:pt x="1772632" y="43804"/>
                </a:lnTo>
                <a:lnTo>
                  <a:pt x="1757091" y="43950"/>
                </a:lnTo>
                <a:lnTo>
                  <a:pt x="1711073" y="58826"/>
                </a:lnTo>
                <a:lnTo>
                  <a:pt x="1676476" y="90529"/>
                </a:lnTo>
                <a:lnTo>
                  <a:pt x="1656011" y="136725"/>
                </a:lnTo>
                <a:lnTo>
                  <a:pt x="1652437" y="160982"/>
                </a:lnTo>
                <a:lnTo>
                  <a:pt x="1652452" y="262664"/>
                </a:lnTo>
                <a:lnTo>
                  <a:pt x="1666392" y="314080"/>
                </a:lnTo>
                <a:lnTo>
                  <a:pt x="1695531" y="351953"/>
                </a:lnTo>
                <a:lnTo>
                  <a:pt x="1737397" y="373946"/>
                </a:lnTo>
                <a:lnTo>
                  <a:pt x="1889639" y="377889"/>
                </a:lnTo>
                <a:lnTo>
                  <a:pt x="1884996" y="383246"/>
                </a:lnTo>
                <a:lnTo>
                  <a:pt x="1843888" y="407968"/>
                </a:lnTo>
                <a:lnTo>
                  <a:pt x="1795757" y="421479"/>
                </a:lnTo>
                <a:lnTo>
                  <a:pt x="1772632" y="421693"/>
                </a:lnTo>
                <a:close/>
              </a:path>
              <a:path w="2712085" h="422275">
                <a:moveTo>
                  <a:pt x="1889639" y="377889"/>
                </a:moveTo>
                <a:lnTo>
                  <a:pt x="1772632" y="377889"/>
                </a:lnTo>
                <a:lnTo>
                  <a:pt x="1788174" y="377743"/>
                </a:lnTo>
                <a:lnTo>
                  <a:pt x="1798404" y="376720"/>
                </a:lnTo>
                <a:lnTo>
                  <a:pt x="1834192" y="362867"/>
                </a:lnTo>
                <a:lnTo>
                  <a:pt x="1868788" y="331164"/>
                </a:lnTo>
                <a:lnTo>
                  <a:pt x="1889253" y="284968"/>
                </a:lnTo>
                <a:lnTo>
                  <a:pt x="1892827" y="160982"/>
                </a:lnTo>
                <a:lnTo>
                  <a:pt x="1892812" y="159029"/>
                </a:lnTo>
                <a:lnTo>
                  <a:pt x="1878872" y="107613"/>
                </a:lnTo>
                <a:lnTo>
                  <a:pt x="1849733" y="69740"/>
                </a:lnTo>
                <a:lnTo>
                  <a:pt x="1807868" y="47747"/>
                </a:lnTo>
                <a:lnTo>
                  <a:pt x="1772632" y="43804"/>
                </a:lnTo>
                <a:lnTo>
                  <a:pt x="1889484" y="43804"/>
                </a:lnTo>
                <a:lnTo>
                  <a:pt x="1919707" y="82717"/>
                </a:lnTo>
                <a:lnTo>
                  <a:pt x="1933250" y="120317"/>
                </a:lnTo>
                <a:lnTo>
                  <a:pt x="1943982" y="160982"/>
                </a:lnTo>
                <a:lnTo>
                  <a:pt x="1945515" y="210846"/>
                </a:lnTo>
                <a:lnTo>
                  <a:pt x="1945323" y="241177"/>
                </a:lnTo>
                <a:lnTo>
                  <a:pt x="1933250" y="301668"/>
                </a:lnTo>
                <a:lnTo>
                  <a:pt x="1919707" y="339486"/>
                </a:lnTo>
                <a:lnTo>
                  <a:pt x="1898498" y="367667"/>
                </a:lnTo>
                <a:lnTo>
                  <a:pt x="1889639" y="377889"/>
                </a:lnTo>
                <a:close/>
              </a:path>
              <a:path w="2712085" h="422275">
                <a:moveTo>
                  <a:pt x="2081602" y="414685"/>
                </a:moveTo>
                <a:lnTo>
                  <a:pt x="2033709" y="414685"/>
                </a:lnTo>
                <a:lnTo>
                  <a:pt x="2033709" y="7008"/>
                </a:lnTo>
                <a:lnTo>
                  <a:pt x="2090363" y="7008"/>
                </a:lnTo>
                <a:lnTo>
                  <a:pt x="2131268" y="75344"/>
                </a:lnTo>
                <a:lnTo>
                  <a:pt x="2081602" y="75344"/>
                </a:lnTo>
                <a:lnTo>
                  <a:pt x="2081602" y="414685"/>
                </a:lnTo>
                <a:close/>
              </a:path>
              <a:path w="2712085" h="422275">
                <a:moveTo>
                  <a:pt x="2338006" y="346349"/>
                </a:moveTo>
                <a:lnTo>
                  <a:pt x="2290112" y="346349"/>
                </a:lnTo>
                <a:lnTo>
                  <a:pt x="2290112" y="7008"/>
                </a:lnTo>
                <a:lnTo>
                  <a:pt x="2338006" y="7008"/>
                </a:lnTo>
                <a:lnTo>
                  <a:pt x="2338006" y="346349"/>
                </a:lnTo>
                <a:close/>
              </a:path>
              <a:path w="2712085" h="422275">
                <a:moveTo>
                  <a:pt x="2338006" y="414685"/>
                </a:moveTo>
                <a:lnTo>
                  <a:pt x="2281352" y="414685"/>
                </a:lnTo>
                <a:lnTo>
                  <a:pt x="2132415" y="165874"/>
                </a:lnTo>
                <a:lnTo>
                  <a:pt x="2083354" y="75344"/>
                </a:lnTo>
                <a:lnTo>
                  <a:pt x="2131268" y="75344"/>
                </a:lnTo>
                <a:lnTo>
                  <a:pt x="2239299" y="255819"/>
                </a:lnTo>
                <a:lnTo>
                  <a:pt x="2288360" y="346349"/>
                </a:lnTo>
                <a:lnTo>
                  <a:pt x="2338006" y="346349"/>
                </a:lnTo>
                <a:lnTo>
                  <a:pt x="2338006" y="414685"/>
                </a:lnTo>
                <a:close/>
              </a:path>
              <a:path w="2712085" h="422275">
                <a:moveTo>
                  <a:pt x="2450730" y="139007"/>
                </a:moveTo>
                <a:lnTo>
                  <a:pt x="2422111" y="108051"/>
                </a:lnTo>
                <a:lnTo>
                  <a:pt x="2530163" y="7008"/>
                </a:lnTo>
                <a:lnTo>
                  <a:pt x="2606675" y="7008"/>
                </a:lnTo>
                <a:lnTo>
                  <a:pt x="2606675" y="43220"/>
                </a:lnTo>
                <a:lnTo>
                  <a:pt x="2553525" y="43220"/>
                </a:lnTo>
                <a:lnTo>
                  <a:pt x="2450730" y="139007"/>
                </a:lnTo>
                <a:close/>
              </a:path>
              <a:path w="2712085" h="422275">
                <a:moveTo>
                  <a:pt x="2606675" y="371464"/>
                </a:moveTo>
                <a:lnTo>
                  <a:pt x="2557614" y="371464"/>
                </a:lnTo>
                <a:lnTo>
                  <a:pt x="2557614" y="43220"/>
                </a:lnTo>
                <a:lnTo>
                  <a:pt x="2606675" y="43220"/>
                </a:lnTo>
                <a:lnTo>
                  <a:pt x="2606675" y="371464"/>
                </a:lnTo>
                <a:close/>
              </a:path>
              <a:path w="2712085" h="422275">
                <a:moveTo>
                  <a:pt x="2711806" y="414685"/>
                </a:moveTo>
                <a:lnTo>
                  <a:pt x="2443721" y="414685"/>
                </a:lnTo>
                <a:lnTo>
                  <a:pt x="2443721" y="371464"/>
                </a:lnTo>
                <a:lnTo>
                  <a:pt x="2711806" y="371464"/>
                </a:lnTo>
                <a:lnTo>
                  <a:pt x="2711806" y="414685"/>
                </a:lnTo>
                <a:close/>
              </a:path>
            </a:pathLst>
          </a:custGeom>
          <a:solidFill>
            <a:srgbClr val="4033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61393" y="2178305"/>
            <a:ext cx="2097405" cy="422275"/>
          </a:xfrm>
          <a:custGeom>
            <a:avLst/>
            <a:gdLst/>
            <a:ahLst/>
            <a:cxnLst/>
            <a:rect l="l" t="t" r="r" b="b"/>
            <a:pathLst>
              <a:path w="2097405" h="422275">
                <a:moveTo>
                  <a:pt x="148352" y="414685"/>
                </a:moveTo>
                <a:lnTo>
                  <a:pt x="0" y="414685"/>
                </a:lnTo>
                <a:lnTo>
                  <a:pt x="0" y="7008"/>
                </a:lnTo>
                <a:lnTo>
                  <a:pt x="148352" y="7008"/>
                </a:lnTo>
                <a:lnTo>
                  <a:pt x="171819" y="7209"/>
                </a:lnTo>
                <a:lnTo>
                  <a:pt x="220483" y="19858"/>
                </a:lnTo>
                <a:lnTo>
                  <a:pt x="262125" y="43225"/>
                </a:lnTo>
                <a:lnTo>
                  <a:pt x="289503" y="73400"/>
                </a:lnTo>
                <a:lnTo>
                  <a:pt x="290866" y="75344"/>
                </a:lnTo>
                <a:lnTo>
                  <a:pt x="77096" y="75344"/>
                </a:lnTo>
                <a:lnTo>
                  <a:pt x="77096" y="346349"/>
                </a:lnTo>
                <a:lnTo>
                  <a:pt x="290866" y="346349"/>
                </a:lnTo>
                <a:lnTo>
                  <a:pt x="289503" y="348293"/>
                </a:lnTo>
                <a:lnTo>
                  <a:pt x="262125" y="378468"/>
                </a:lnTo>
                <a:lnTo>
                  <a:pt x="220483" y="401835"/>
                </a:lnTo>
                <a:lnTo>
                  <a:pt x="171819" y="414484"/>
                </a:lnTo>
                <a:lnTo>
                  <a:pt x="148352" y="414685"/>
                </a:lnTo>
                <a:close/>
              </a:path>
              <a:path w="2097405" h="422275">
                <a:moveTo>
                  <a:pt x="290866" y="346349"/>
                </a:moveTo>
                <a:lnTo>
                  <a:pt x="148352" y="346349"/>
                </a:lnTo>
                <a:lnTo>
                  <a:pt x="173736" y="345952"/>
                </a:lnTo>
                <a:lnTo>
                  <a:pt x="189346" y="343173"/>
                </a:lnTo>
                <a:lnTo>
                  <a:pt x="231667" y="305433"/>
                </a:lnTo>
                <a:lnTo>
                  <a:pt x="242386" y="242970"/>
                </a:lnTo>
                <a:lnTo>
                  <a:pt x="242386" y="178723"/>
                </a:lnTo>
                <a:lnTo>
                  <a:pt x="239210" y="129552"/>
                </a:lnTo>
                <a:lnTo>
                  <a:pt x="201615" y="86062"/>
                </a:lnTo>
                <a:lnTo>
                  <a:pt x="148352" y="75344"/>
                </a:lnTo>
                <a:lnTo>
                  <a:pt x="290866" y="75344"/>
                </a:lnTo>
                <a:lnTo>
                  <a:pt x="311597" y="121777"/>
                </a:lnTo>
                <a:lnTo>
                  <a:pt x="322585" y="161603"/>
                </a:lnTo>
                <a:lnTo>
                  <a:pt x="324155" y="210846"/>
                </a:lnTo>
                <a:lnTo>
                  <a:pt x="323959" y="240821"/>
                </a:lnTo>
                <a:lnTo>
                  <a:pt x="311597" y="299916"/>
                </a:lnTo>
                <a:lnTo>
                  <a:pt x="297726" y="336566"/>
                </a:lnTo>
                <a:lnTo>
                  <a:pt x="290866" y="346349"/>
                </a:lnTo>
                <a:close/>
              </a:path>
              <a:path w="2097405" h="422275">
                <a:moveTo>
                  <a:pt x="671088" y="414685"/>
                </a:moveTo>
                <a:lnTo>
                  <a:pt x="402419" y="414685"/>
                </a:lnTo>
                <a:lnTo>
                  <a:pt x="402419" y="7008"/>
                </a:lnTo>
                <a:lnTo>
                  <a:pt x="671088" y="7008"/>
                </a:lnTo>
                <a:lnTo>
                  <a:pt x="671088" y="75344"/>
                </a:lnTo>
                <a:lnTo>
                  <a:pt x="479516" y="75344"/>
                </a:lnTo>
                <a:lnTo>
                  <a:pt x="479516" y="174050"/>
                </a:lnTo>
                <a:lnTo>
                  <a:pt x="648894" y="174050"/>
                </a:lnTo>
                <a:lnTo>
                  <a:pt x="648894" y="242386"/>
                </a:lnTo>
                <a:lnTo>
                  <a:pt x="479516" y="242386"/>
                </a:lnTo>
                <a:lnTo>
                  <a:pt x="479516" y="346349"/>
                </a:lnTo>
                <a:lnTo>
                  <a:pt x="671088" y="346349"/>
                </a:lnTo>
                <a:lnTo>
                  <a:pt x="671088" y="414685"/>
                </a:lnTo>
                <a:close/>
              </a:path>
              <a:path w="2097405" h="422275">
                <a:moveTo>
                  <a:pt x="1018368" y="353942"/>
                </a:moveTo>
                <a:lnTo>
                  <a:pt x="884272" y="353942"/>
                </a:lnTo>
                <a:lnTo>
                  <a:pt x="905152" y="353700"/>
                </a:lnTo>
                <a:lnTo>
                  <a:pt x="917709" y="352007"/>
                </a:lnTo>
                <a:lnTo>
                  <a:pt x="948473" y="329106"/>
                </a:lnTo>
                <a:lnTo>
                  <a:pt x="956040" y="292031"/>
                </a:lnTo>
                <a:lnTo>
                  <a:pt x="955929" y="284685"/>
                </a:lnTo>
                <a:lnTo>
                  <a:pt x="930194" y="251439"/>
                </a:lnTo>
                <a:lnTo>
                  <a:pt x="862077" y="238881"/>
                </a:lnTo>
                <a:lnTo>
                  <a:pt x="791506" y="226187"/>
                </a:lnTo>
                <a:lnTo>
                  <a:pt x="755267" y="209605"/>
                </a:lnTo>
                <a:lnTo>
                  <a:pt x="741915" y="178020"/>
                </a:lnTo>
                <a:lnTo>
                  <a:pt x="740008" y="120317"/>
                </a:lnTo>
                <a:lnTo>
                  <a:pt x="740168" y="104100"/>
                </a:lnTo>
                <a:lnTo>
                  <a:pt x="756439" y="57594"/>
                </a:lnTo>
                <a:lnTo>
                  <a:pt x="791291" y="23458"/>
                </a:lnTo>
                <a:lnTo>
                  <a:pt x="842397" y="3572"/>
                </a:lnTo>
                <a:lnTo>
                  <a:pt x="887776" y="0"/>
                </a:lnTo>
                <a:lnTo>
                  <a:pt x="914990" y="237"/>
                </a:lnTo>
                <a:lnTo>
                  <a:pt x="968377" y="15185"/>
                </a:lnTo>
                <a:lnTo>
                  <a:pt x="1012647" y="42700"/>
                </a:lnTo>
                <a:lnTo>
                  <a:pt x="1027367" y="60158"/>
                </a:lnTo>
                <a:lnTo>
                  <a:pt x="1019328" y="67751"/>
                </a:lnTo>
                <a:lnTo>
                  <a:pt x="883688" y="67751"/>
                </a:lnTo>
                <a:lnTo>
                  <a:pt x="864181" y="67947"/>
                </a:lnTo>
                <a:lnTo>
                  <a:pt x="824127" y="87924"/>
                </a:lnTo>
                <a:lnTo>
                  <a:pt x="817176" y="120317"/>
                </a:lnTo>
                <a:lnTo>
                  <a:pt x="817314" y="129324"/>
                </a:lnTo>
                <a:lnTo>
                  <a:pt x="846015" y="160471"/>
                </a:lnTo>
                <a:lnTo>
                  <a:pt x="947976" y="180325"/>
                </a:lnTo>
                <a:lnTo>
                  <a:pt x="969581" y="186717"/>
                </a:lnTo>
                <a:lnTo>
                  <a:pt x="1003129" y="212891"/>
                </a:lnTo>
                <a:lnTo>
                  <a:pt x="1028937" y="244029"/>
                </a:lnTo>
                <a:lnTo>
                  <a:pt x="1032510" y="284685"/>
                </a:lnTo>
                <a:lnTo>
                  <a:pt x="1032464" y="309284"/>
                </a:lnTo>
                <a:lnTo>
                  <a:pt x="1031346" y="320541"/>
                </a:lnTo>
                <a:lnTo>
                  <a:pt x="1028312" y="330757"/>
                </a:lnTo>
                <a:lnTo>
                  <a:pt x="1022403" y="344889"/>
                </a:lnTo>
                <a:lnTo>
                  <a:pt x="1018368" y="353942"/>
                </a:lnTo>
                <a:close/>
              </a:path>
              <a:path w="2097405" h="422275">
                <a:moveTo>
                  <a:pt x="974801" y="109803"/>
                </a:moveTo>
                <a:lnTo>
                  <a:pt x="938005" y="79432"/>
                </a:lnTo>
                <a:lnTo>
                  <a:pt x="883688" y="67751"/>
                </a:lnTo>
                <a:lnTo>
                  <a:pt x="1019328" y="67751"/>
                </a:lnTo>
                <a:lnTo>
                  <a:pt x="974801" y="109803"/>
                </a:lnTo>
                <a:close/>
              </a:path>
              <a:path w="2097405" h="422275">
                <a:moveTo>
                  <a:pt x="879599" y="421693"/>
                </a:moveTo>
                <a:lnTo>
                  <a:pt x="829041" y="419357"/>
                </a:lnTo>
                <a:lnTo>
                  <a:pt x="790529" y="403003"/>
                </a:lnTo>
                <a:lnTo>
                  <a:pt x="755303" y="382853"/>
                </a:lnTo>
                <a:lnTo>
                  <a:pt x="727743" y="353942"/>
                </a:lnTo>
                <a:lnTo>
                  <a:pt x="779724" y="303713"/>
                </a:lnTo>
                <a:lnTo>
                  <a:pt x="792286" y="318095"/>
                </a:lnTo>
                <a:lnTo>
                  <a:pt x="801371" y="326783"/>
                </a:lnTo>
                <a:lnTo>
                  <a:pt x="842260" y="348521"/>
                </a:lnTo>
                <a:lnTo>
                  <a:pt x="884272" y="353942"/>
                </a:lnTo>
                <a:lnTo>
                  <a:pt x="1018368" y="353942"/>
                </a:lnTo>
                <a:lnTo>
                  <a:pt x="1016188" y="358834"/>
                </a:lnTo>
                <a:lnTo>
                  <a:pt x="980861" y="395880"/>
                </a:lnTo>
                <a:lnTo>
                  <a:pt x="944722" y="412348"/>
                </a:lnTo>
                <a:lnTo>
                  <a:pt x="901314" y="421547"/>
                </a:lnTo>
                <a:lnTo>
                  <a:pt x="879599" y="421693"/>
                </a:lnTo>
                <a:close/>
              </a:path>
              <a:path w="2097405" h="422275">
                <a:moveTo>
                  <a:pt x="1277930" y="68919"/>
                </a:moveTo>
                <a:lnTo>
                  <a:pt x="1092782" y="68919"/>
                </a:lnTo>
                <a:lnTo>
                  <a:pt x="1092782" y="7008"/>
                </a:lnTo>
                <a:lnTo>
                  <a:pt x="1277930" y="7008"/>
                </a:lnTo>
                <a:lnTo>
                  <a:pt x="1277930" y="68919"/>
                </a:lnTo>
                <a:close/>
              </a:path>
              <a:path w="2097405" h="422275">
                <a:moveTo>
                  <a:pt x="1223613" y="352774"/>
                </a:moveTo>
                <a:lnTo>
                  <a:pt x="1146516" y="352774"/>
                </a:lnTo>
                <a:lnTo>
                  <a:pt x="1146516" y="68919"/>
                </a:lnTo>
                <a:lnTo>
                  <a:pt x="1223613" y="68919"/>
                </a:lnTo>
                <a:lnTo>
                  <a:pt x="1223613" y="352774"/>
                </a:lnTo>
                <a:close/>
              </a:path>
              <a:path w="2097405" h="422275">
                <a:moveTo>
                  <a:pt x="1277930" y="414685"/>
                </a:moveTo>
                <a:lnTo>
                  <a:pt x="1092782" y="414685"/>
                </a:lnTo>
                <a:lnTo>
                  <a:pt x="1092782" y="352774"/>
                </a:lnTo>
                <a:lnTo>
                  <a:pt x="1277930" y="352774"/>
                </a:lnTo>
                <a:lnTo>
                  <a:pt x="1277930" y="414685"/>
                </a:lnTo>
                <a:close/>
              </a:path>
              <a:path w="2097405" h="422275">
                <a:moveTo>
                  <a:pt x="1507467" y="421693"/>
                </a:moveTo>
                <a:lnTo>
                  <a:pt x="1458885" y="416026"/>
                </a:lnTo>
                <a:lnTo>
                  <a:pt x="1422514" y="400078"/>
                </a:lnTo>
                <a:lnTo>
                  <a:pt x="1387442" y="368252"/>
                </a:lnTo>
                <a:lnTo>
                  <a:pt x="1359886" y="325583"/>
                </a:lnTo>
                <a:lnTo>
                  <a:pt x="1344678" y="279118"/>
                </a:lnTo>
                <a:lnTo>
                  <a:pt x="1339257" y="212015"/>
                </a:lnTo>
                <a:lnTo>
                  <a:pt x="1339462" y="181684"/>
                </a:lnTo>
                <a:lnTo>
                  <a:pt x="1352399" y="121193"/>
                </a:lnTo>
                <a:lnTo>
                  <a:pt x="1366891" y="83338"/>
                </a:lnTo>
                <a:lnTo>
                  <a:pt x="1403851" y="39150"/>
                </a:lnTo>
                <a:lnTo>
                  <a:pt x="1446725" y="14017"/>
                </a:lnTo>
                <a:lnTo>
                  <a:pt x="1496744" y="219"/>
                </a:lnTo>
                <a:lnTo>
                  <a:pt x="1520901" y="0"/>
                </a:lnTo>
                <a:lnTo>
                  <a:pt x="1553243" y="374"/>
                </a:lnTo>
                <a:lnTo>
                  <a:pt x="1591207" y="10102"/>
                </a:lnTo>
                <a:lnTo>
                  <a:pt x="1636983" y="38493"/>
                </a:lnTo>
                <a:lnTo>
                  <a:pt x="1662599" y="68335"/>
                </a:lnTo>
                <a:lnTo>
                  <a:pt x="1520901" y="68335"/>
                </a:lnTo>
                <a:lnTo>
                  <a:pt x="1494139" y="68768"/>
                </a:lnTo>
                <a:lnTo>
                  <a:pt x="1448185" y="96078"/>
                </a:lnTo>
                <a:lnTo>
                  <a:pt x="1424421" y="127143"/>
                </a:lnTo>
                <a:lnTo>
                  <a:pt x="1421026" y="178139"/>
                </a:lnTo>
                <a:lnTo>
                  <a:pt x="1421026" y="243554"/>
                </a:lnTo>
                <a:lnTo>
                  <a:pt x="1424457" y="294075"/>
                </a:lnTo>
                <a:lnTo>
                  <a:pt x="1448477" y="325323"/>
                </a:lnTo>
                <a:lnTo>
                  <a:pt x="1478264" y="349854"/>
                </a:lnTo>
                <a:lnTo>
                  <a:pt x="1522069" y="353358"/>
                </a:lnTo>
                <a:lnTo>
                  <a:pt x="1614004" y="353358"/>
                </a:lnTo>
                <a:lnTo>
                  <a:pt x="1610879" y="369141"/>
                </a:lnTo>
                <a:lnTo>
                  <a:pt x="1581351" y="401543"/>
                </a:lnTo>
                <a:lnTo>
                  <a:pt x="1534576" y="421378"/>
                </a:lnTo>
                <a:lnTo>
                  <a:pt x="1507467" y="421693"/>
                </a:lnTo>
                <a:close/>
              </a:path>
              <a:path w="2097405" h="422275">
                <a:moveTo>
                  <a:pt x="1612599" y="129662"/>
                </a:moveTo>
                <a:lnTo>
                  <a:pt x="1592435" y="96397"/>
                </a:lnTo>
                <a:lnTo>
                  <a:pt x="1555835" y="70525"/>
                </a:lnTo>
                <a:lnTo>
                  <a:pt x="1520901" y="68335"/>
                </a:lnTo>
                <a:lnTo>
                  <a:pt x="1662599" y="68335"/>
                </a:lnTo>
                <a:lnTo>
                  <a:pt x="1675094" y="92866"/>
                </a:lnTo>
                <a:lnTo>
                  <a:pt x="1612599" y="129662"/>
                </a:lnTo>
                <a:close/>
              </a:path>
              <a:path w="2097405" h="422275">
                <a:moveTo>
                  <a:pt x="1614004" y="353358"/>
                </a:moveTo>
                <a:lnTo>
                  <a:pt x="1522069" y="353358"/>
                </a:lnTo>
                <a:lnTo>
                  <a:pt x="1532783" y="353289"/>
                </a:lnTo>
                <a:lnTo>
                  <a:pt x="1539883" y="352810"/>
                </a:lnTo>
                <a:lnTo>
                  <a:pt x="1576396" y="340969"/>
                </a:lnTo>
                <a:lnTo>
                  <a:pt x="1606138" y="306523"/>
                </a:lnTo>
                <a:lnTo>
                  <a:pt x="1609094" y="257572"/>
                </a:lnTo>
                <a:lnTo>
                  <a:pt x="1529078" y="257572"/>
                </a:lnTo>
                <a:lnTo>
                  <a:pt x="1529078" y="192740"/>
                </a:lnTo>
                <a:lnTo>
                  <a:pt x="1683270" y="192740"/>
                </a:lnTo>
                <a:lnTo>
                  <a:pt x="1683270" y="351606"/>
                </a:lnTo>
                <a:lnTo>
                  <a:pt x="1614351" y="351606"/>
                </a:lnTo>
                <a:lnTo>
                  <a:pt x="1614004" y="353358"/>
                </a:lnTo>
                <a:close/>
              </a:path>
              <a:path w="2097405" h="422275">
                <a:moveTo>
                  <a:pt x="1683270" y="414685"/>
                </a:moveTo>
                <a:lnTo>
                  <a:pt x="1616687" y="414685"/>
                </a:lnTo>
                <a:lnTo>
                  <a:pt x="1616687" y="351606"/>
                </a:lnTo>
                <a:lnTo>
                  <a:pt x="1683270" y="351606"/>
                </a:lnTo>
                <a:lnTo>
                  <a:pt x="1683270" y="414685"/>
                </a:lnTo>
                <a:close/>
              </a:path>
              <a:path w="2097405" h="422275">
                <a:moveTo>
                  <a:pt x="1845640" y="414685"/>
                </a:moveTo>
                <a:lnTo>
                  <a:pt x="1772632" y="414685"/>
                </a:lnTo>
                <a:lnTo>
                  <a:pt x="1772632" y="7008"/>
                </a:lnTo>
                <a:lnTo>
                  <a:pt x="1857321" y="7008"/>
                </a:lnTo>
                <a:lnTo>
                  <a:pt x="1924130" y="120901"/>
                </a:lnTo>
                <a:lnTo>
                  <a:pt x="1845640" y="120901"/>
                </a:lnTo>
                <a:lnTo>
                  <a:pt x="1845640" y="414685"/>
                </a:lnTo>
                <a:close/>
              </a:path>
              <a:path w="2097405" h="422275">
                <a:moveTo>
                  <a:pt x="2096787" y="300792"/>
                </a:moveTo>
                <a:lnTo>
                  <a:pt x="2023780" y="300792"/>
                </a:lnTo>
                <a:lnTo>
                  <a:pt x="2023780" y="7008"/>
                </a:lnTo>
                <a:lnTo>
                  <a:pt x="2096787" y="7008"/>
                </a:lnTo>
                <a:lnTo>
                  <a:pt x="2096787" y="300792"/>
                </a:lnTo>
                <a:close/>
              </a:path>
              <a:path w="2097405" h="422275">
                <a:moveTo>
                  <a:pt x="2096787" y="414685"/>
                </a:moveTo>
                <a:lnTo>
                  <a:pt x="2012098" y="414685"/>
                </a:lnTo>
                <a:lnTo>
                  <a:pt x="1889445" y="205590"/>
                </a:lnTo>
                <a:lnTo>
                  <a:pt x="1847392" y="120901"/>
                </a:lnTo>
                <a:lnTo>
                  <a:pt x="1924130" y="120901"/>
                </a:lnTo>
                <a:lnTo>
                  <a:pt x="1979975" y="216103"/>
                </a:lnTo>
                <a:lnTo>
                  <a:pt x="2022027" y="300792"/>
                </a:lnTo>
                <a:lnTo>
                  <a:pt x="2096787" y="300792"/>
                </a:lnTo>
                <a:lnTo>
                  <a:pt x="2096787" y="414685"/>
                </a:lnTo>
                <a:close/>
              </a:path>
            </a:pathLst>
          </a:custGeom>
          <a:solidFill>
            <a:srgbClr val="4033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25107" y="3027262"/>
            <a:ext cx="1365250" cy="168275"/>
          </a:xfrm>
          <a:custGeom>
            <a:avLst/>
            <a:gdLst/>
            <a:ahLst/>
            <a:cxnLst/>
            <a:rect l="l" t="t" r="r" b="b"/>
            <a:pathLst>
              <a:path w="1365250" h="168275">
                <a:moveTo>
                  <a:pt x="76345" y="167759"/>
                </a:moveTo>
                <a:lnTo>
                  <a:pt x="31666" y="158718"/>
                </a:lnTo>
                <a:lnTo>
                  <a:pt x="2462" y="122513"/>
                </a:lnTo>
                <a:lnTo>
                  <a:pt x="0" y="84382"/>
                </a:lnTo>
                <a:lnTo>
                  <a:pt x="149" y="69434"/>
                </a:lnTo>
                <a:lnTo>
                  <a:pt x="15340" y="28586"/>
                </a:lnTo>
                <a:lnTo>
                  <a:pt x="47736" y="4355"/>
                </a:lnTo>
                <a:lnTo>
                  <a:pt x="79136" y="0"/>
                </a:lnTo>
                <a:lnTo>
                  <a:pt x="94805" y="179"/>
                </a:lnTo>
                <a:lnTo>
                  <a:pt x="105296" y="1437"/>
                </a:lnTo>
                <a:lnTo>
                  <a:pt x="115346" y="4850"/>
                </a:lnTo>
                <a:lnTo>
                  <a:pt x="129698" y="11496"/>
                </a:lnTo>
                <a:lnTo>
                  <a:pt x="120101" y="36163"/>
                </a:lnTo>
                <a:lnTo>
                  <a:pt x="78689" y="36163"/>
                </a:lnTo>
                <a:lnTo>
                  <a:pt x="69453" y="36365"/>
                </a:lnTo>
                <a:lnTo>
                  <a:pt x="45454" y="71304"/>
                </a:lnTo>
                <a:lnTo>
                  <a:pt x="45316" y="84605"/>
                </a:lnTo>
                <a:lnTo>
                  <a:pt x="45876" y="111836"/>
                </a:lnTo>
                <a:lnTo>
                  <a:pt x="49794" y="125819"/>
                </a:lnTo>
                <a:lnTo>
                  <a:pt x="60431" y="130971"/>
                </a:lnTo>
                <a:lnTo>
                  <a:pt x="81145" y="131707"/>
                </a:lnTo>
                <a:lnTo>
                  <a:pt x="122554" y="131707"/>
                </a:lnTo>
                <a:lnTo>
                  <a:pt x="122554" y="158718"/>
                </a:lnTo>
                <a:lnTo>
                  <a:pt x="110343" y="163945"/>
                </a:lnTo>
                <a:lnTo>
                  <a:pt x="101459" y="166629"/>
                </a:lnTo>
                <a:lnTo>
                  <a:pt x="91570" y="167618"/>
                </a:lnTo>
                <a:lnTo>
                  <a:pt x="76345" y="167759"/>
                </a:lnTo>
                <a:close/>
              </a:path>
              <a:path w="1365250" h="168275">
                <a:moveTo>
                  <a:pt x="116192" y="46209"/>
                </a:moveTo>
                <a:lnTo>
                  <a:pt x="107151" y="41967"/>
                </a:lnTo>
                <a:lnTo>
                  <a:pt x="89069" y="36163"/>
                </a:lnTo>
                <a:lnTo>
                  <a:pt x="120101" y="36163"/>
                </a:lnTo>
                <a:lnTo>
                  <a:pt x="116192" y="46209"/>
                </a:lnTo>
                <a:close/>
              </a:path>
              <a:path w="1365250" h="168275">
                <a:moveTo>
                  <a:pt x="122554" y="131707"/>
                </a:moveTo>
                <a:lnTo>
                  <a:pt x="91971" y="131707"/>
                </a:lnTo>
                <a:lnTo>
                  <a:pt x="112286" y="125680"/>
                </a:lnTo>
                <a:lnTo>
                  <a:pt x="122554" y="121438"/>
                </a:lnTo>
                <a:lnTo>
                  <a:pt x="122554" y="131707"/>
                </a:lnTo>
                <a:close/>
              </a:path>
              <a:path w="1365250" h="168275">
                <a:moveTo>
                  <a:pt x="198677" y="165527"/>
                </a:moveTo>
                <a:lnTo>
                  <a:pt x="154365" y="165527"/>
                </a:lnTo>
                <a:lnTo>
                  <a:pt x="154365" y="2343"/>
                </a:lnTo>
                <a:lnTo>
                  <a:pt x="198677" y="2343"/>
                </a:lnTo>
                <a:lnTo>
                  <a:pt x="198677" y="62840"/>
                </a:lnTo>
                <a:lnTo>
                  <a:pt x="294220" y="62840"/>
                </a:lnTo>
                <a:lnTo>
                  <a:pt x="294220" y="99003"/>
                </a:lnTo>
                <a:lnTo>
                  <a:pt x="198677" y="99003"/>
                </a:lnTo>
                <a:lnTo>
                  <a:pt x="198677" y="165527"/>
                </a:lnTo>
                <a:close/>
              </a:path>
              <a:path w="1365250" h="168275">
                <a:moveTo>
                  <a:pt x="294220" y="62840"/>
                </a:moveTo>
                <a:lnTo>
                  <a:pt x="249909" y="62840"/>
                </a:lnTo>
                <a:lnTo>
                  <a:pt x="249909" y="2343"/>
                </a:lnTo>
                <a:lnTo>
                  <a:pt x="294220" y="2343"/>
                </a:lnTo>
                <a:lnTo>
                  <a:pt x="294220" y="62840"/>
                </a:lnTo>
                <a:close/>
              </a:path>
              <a:path w="1365250" h="168275">
                <a:moveTo>
                  <a:pt x="294220" y="165527"/>
                </a:moveTo>
                <a:lnTo>
                  <a:pt x="249909" y="165527"/>
                </a:lnTo>
                <a:lnTo>
                  <a:pt x="249909" y="99003"/>
                </a:lnTo>
                <a:lnTo>
                  <a:pt x="294220" y="99003"/>
                </a:lnTo>
                <a:lnTo>
                  <a:pt x="294220" y="165527"/>
                </a:lnTo>
                <a:close/>
              </a:path>
              <a:path w="1365250" h="168275">
                <a:moveTo>
                  <a:pt x="360297" y="165527"/>
                </a:moveTo>
                <a:lnTo>
                  <a:pt x="311856" y="165527"/>
                </a:lnTo>
                <a:lnTo>
                  <a:pt x="365097" y="1674"/>
                </a:lnTo>
                <a:lnTo>
                  <a:pt x="423919" y="1674"/>
                </a:lnTo>
                <a:lnTo>
                  <a:pt x="432769" y="28573"/>
                </a:lnTo>
                <a:lnTo>
                  <a:pt x="394787" y="28573"/>
                </a:lnTo>
                <a:lnTo>
                  <a:pt x="393782" y="34266"/>
                </a:lnTo>
                <a:lnTo>
                  <a:pt x="383628" y="76378"/>
                </a:lnTo>
                <a:lnTo>
                  <a:pt x="377710" y="98780"/>
                </a:lnTo>
                <a:lnTo>
                  <a:pt x="455869" y="98780"/>
                </a:lnTo>
                <a:lnTo>
                  <a:pt x="467767" y="134944"/>
                </a:lnTo>
                <a:lnTo>
                  <a:pt x="368557" y="134944"/>
                </a:lnTo>
                <a:lnTo>
                  <a:pt x="360297" y="165527"/>
                </a:lnTo>
                <a:close/>
              </a:path>
              <a:path w="1365250" h="168275">
                <a:moveTo>
                  <a:pt x="455869" y="98780"/>
                </a:moveTo>
                <a:lnTo>
                  <a:pt x="412422" y="98780"/>
                </a:lnTo>
                <a:lnTo>
                  <a:pt x="405390" y="71992"/>
                </a:lnTo>
                <a:lnTo>
                  <a:pt x="402935" y="63063"/>
                </a:lnTo>
                <a:lnTo>
                  <a:pt x="395903" y="34712"/>
                </a:lnTo>
                <a:lnTo>
                  <a:pt x="394787" y="28573"/>
                </a:lnTo>
                <a:lnTo>
                  <a:pt x="432769" y="28573"/>
                </a:lnTo>
                <a:lnTo>
                  <a:pt x="455869" y="98780"/>
                </a:lnTo>
                <a:close/>
              </a:path>
              <a:path w="1365250" h="168275">
                <a:moveTo>
                  <a:pt x="477830" y="165527"/>
                </a:moveTo>
                <a:lnTo>
                  <a:pt x="429611" y="165527"/>
                </a:lnTo>
                <a:lnTo>
                  <a:pt x="421575" y="134944"/>
                </a:lnTo>
                <a:lnTo>
                  <a:pt x="467767" y="134944"/>
                </a:lnTo>
                <a:lnTo>
                  <a:pt x="477830" y="165527"/>
                </a:lnTo>
                <a:close/>
              </a:path>
              <a:path w="1365250" h="168275">
                <a:moveTo>
                  <a:pt x="680971" y="165527"/>
                </a:moveTo>
                <a:lnTo>
                  <a:pt x="635320" y="165527"/>
                </a:lnTo>
                <a:lnTo>
                  <a:pt x="633442" y="162719"/>
                </a:lnTo>
                <a:lnTo>
                  <a:pt x="685771" y="1674"/>
                </a:lnTo>
                <a:lnTo>
                  <a:pt x="744593" y="1674"/>
                </a:lnTo>
                <a:lnTo>
                  <a:pt x="753443" y="28573"/>
                </a:lnTo>
                <a:lnTo>
                  <a:pt x="715461" y="28573"/>
                </a:lnTo>
                <a:lnTo>
                  <a:pt x="714456" y="34266"/>
                </a:lnTo>
                <a:lnTo>
                  <a:pt x="704302" y="76378"/>
                </a:lnTo>
                <a:lnTo>
                  <a:pt x="698384" y="98780"/>
                </a:lnTo>
                <a:lnTo>
                  <a:pt x="776543" y="98780"/>
                </a:lnTo>
                <a:lnTo>
                  <a:pt x="788441" y="134944"/>
                </a:lnTo>
                <a:lnTo>
                  <a:pt x="689231" y="134944"/>
                </a:lnTo>
                <a:lnTo>
                  <a:pt x="680971" y="165527"/>
                </a:lnTo>
                <a:close/>
              </a:path>
              <a:path w="1365250" h="168275">
                <a:moveTo>
                  <a:pt x="539553" y="165527"/>
                </a:moveTo>
                <a:lnTo>
                  <a:pt x="495465" y="165527"/>
                </a:lnTo>
                <a:lnTo>
                  <a:pt x="495465" y="2343"/>
                </a:lnTo>
                <a:lnTo>
                  <a:pt x="548929" y="2343"/>
                </a:lnTo>
                <a:lnTo>
                  <a:pt x="587388" y="3097"/>
                </a:lnTo>
                <a:lnTo>
                  <a:pt x="607137" y="8371"/>
                </a:lnTo>
                <a:lnTo>
                  <a:pt x="614413" y="22686"/>
                </a:lnTo>
                <a:lnTo>
                  <a:pt x="614899" y="35717"/>
                </a:lnTo>
                <a:lnTo>
                  <a:pt x="539553" y="35717"/>
                </a:lnTo>
                <a:lnTo>
                  <a:pt x="539553" y="72997"/>
                </a:lnTo>
                <a:lnTo>
                  <a:pt x="613283" y="72997"/>
                </a:lnTo>
                <a:lnTo>
                  <a:pt x="611992" y="77308"/>
                </a:lnTo>
                <a:lnTo>
                  <a:pt x="603775" y="85015"/>
                </a:lnTo>
                <a:lnTo>
                  <a:pt x="587772" y="94427"/>
                </a:lnTo>
                <a:lnTo>
                  <a:pt x="595609" y="106147"/>
                </a:lnTo>
                <a:lnTo>
                  <a:pt x="539553" y="106147"/>
                </a:lnTo>
                <a:lnTo>
                  <a:pt x="539553" y="165527"/>
                </a:lnTo>
                <a:close/>
              </a:path>
              <a:path w="1365250" h="168275">
                <a:moveTo>
                  <a:pt x="776543" y="98780"/>
                </a:moveTo>
                <a:lnTo>
                  <a:pt x="733096" y="98780"/>
                </a:lnTo>
                <a:lnTo>
                  <a:pt x="726064" y="71992"/>
                </a:lnTo>
                <a:lnTo>
                  <a:pt x="723609" y="63063"/>
                </a:lnTo>
                <a:lnTo>
                  <a:pt x="716577" y="34712"/>
                </a:lnTo>
                <a:lnTo>
                  <a:pt x="715461" y="28573"/>
                </a:lnTo>
                <a:lnTo>
                  <a:pt x="753443" y="28573"/>
                </a:lnTo>
                <a:lnTo>
                  <a:pt x="776543" y="98780"/>
                </a:lnTo>
                <a:close/>
              </a:path>
              <a:path w="1365250" h="168275">
                <a:moveTo>
                  <a:pt x="613283" y="72997"/>
                </a:moveTo>
                <a:lnTo>
                  <a:pt x="547813" y="72997"/>
                </a:lnTo>
                <a:lnTo>
                  <a:pt x="561170" y="72678"/>
                </a:lnTo>
                <a:lnTo>
                  <a:pt x="568030" y="70443"/>
                </a:lnTo>
                <a:lnTo>
                  <a:pt x="570557" y="64380"/>
                </a:lnTo>
                <a:lnTo>
                  <a:pt x="570829" y="55475"/>
                </a:lnTo>
                <a:lnTo>
                  <a:pt x="570845" y="50562"/>
                </a:lnTo>
                <a:lnTo>
                  <a:pt x="570564" y="42827"/>
                </a:lnTo>
                <a:lnTo>
                  <a:pt x="568085" y="37824"/>
                </a:lnTo>
                <a:lnTo>
                  <a:pt x="561359" y="35980"/>
                </a:lnTo>
                <a:lnTo>
                  <a:pt x="548259" y="35717"/>
                </a:lnTo>
                <a:lnTo>
                  <a:pt x="614899" y="35717"/>
                </a:lnTo>
                <a:lnTo>
                  <a:pt x="615332" y="47325"/>
                </a:lnTo>
                <a:lnTo>
                  <a:pt x="615325" y="55475"/>
                </a:lnTo>
                <a:lnTo>
                  <a:pt x="615020" y="67194"/>
                </a:lnTo>
                <a:lnTo>
                  <a:pt x="613283" y="72997"/>
                </a:lnTo>
                <a:close/>
              </a:path>
              <a:path w="1365250" h="168275">
                <a:moveTo>
                  <a:pt x="632530" y="165527"/>
                </a:moveTo>
                <a:lnTo>
                  <a:pt x="585316" y="165527"/>
                </a:lnTo>
                <a:lnTo>
                  <a:pt x="550715" y="106147"/>
                </a:lnTo>
                <a:lnTo>
                  <a:pt x="595609" y="106147"/>
                </a:lnTo>
                <a:lnTo>
                  <a:pt x="633442" y="162719"/>
                </a:lnTo>
                <a:lnTo>
                  <a:pt x="632530" y="165527"/>
                </a:lnTo>
                <a:close/>
              </a:path>
              <a:path w="1365250" h="168275">
                <a:moveTo>
                  <a:pt x="798504" y="165527"/>
                </a:moveTo>
                <a:lnTo>
                  <a:pt x="750285" y="165527"/>
                </a:lnTo>
                <a:lnTo>
                  <a:pt x="742249" y="134944"/>
                </a:lnTo>
                <a:lnTo>
                  <a:pt x="788441" y="134944"/>
                </a:lnTo>
                <a:lnTo>
                  <a:pt x="798504" y="165527"/>
                </a:lnTo>
                <a:close/>
              </a:path>
              <a:path w="1365250" h="168275">
                <a:moveTo>
                  <a:pt x="635320" y="165527"/>
                </a:moveTo>
                <a:lnTo>
                  <a:pt x="632530" y="165527"/>
                </a:lnTo>
                <a:lnTo>
                  <a:pt x="633442" y="162719"/>
                </a:lnTo>
                <a:lnTo>
                  <a:pt x="635320" y="165527"/>
                </a:lnTo>
                <a:close/>
              </a:path>
              <a:path w="1365250" h="168275">
                <a:moveTo>
                  <a:pt x="886457" y="167759"/>
                </a:moveTo>
                <a:lnTo>
                  <a:pt x="841778" y="158718"/>
                </a:lnTo>
                <a:lnTo>
                  <a:pt x="812574" y="122513"/>
                </a:lnTo>
                <a:lnTo>
                  <a:pt x="810112" y="84382"/>
                </a:lnTo>
                <a:lnTo>
                  <a:pt x="810261" y="69434"/>
                </a:lnTo>
                <a:lnTo>
                  <a:pt x="825452" y="28586"/>
                </a:lnTo>
                <a:lnTo>
                  <a:pt x="857848" y="4355"/>
                </a:lnTo>
                <a:lnTo>
                  <a:pt x="889248" y="0"/>
                </a:lnTo>
                <a:lnTo>
                  <a:pt x="904918" y="179"/>
                </a:lnTo>
                <a:lnTo>
                  <a:pt x="915408" y="1437"/>
                </a:lnTo>
                <a:lnTo>
                  <a:pt x="925459" y="4850"/>
                </a:lnTo>
                <a:lnTo>
                  <a:pt x="939810" y="11496"/>
                </a:lnTo>
                <a:lnTo>
                  <a:pt x="930213" y="36163"/>
                </a:lnTo>
                <a:lnTo>
                  <a:pt x="888801" y="36163"/>
                </a:lnTo>
                <a:lnTo>
                  <a:pt x="879565" y="36365"/>
                </a:lnTo>
                <a:lnTo>
                  <a:pt x="855566" y="71304"/>
                </a:lnTo>
                <a:lnTo>
                  <a:pt x="855428" y="84605"/>
                </a:lnTo>
                <a:lnTo>
                  <a:pt x="855988" y="111836"/>
                </a:lnTo>
                <a:lnTo>
                  <a:pt x="859907" y="125819"/>
                </a:lnTo>
                <a:lnTo>
                  <a:pt x="870543" y="130971"/>
                </a:lnTo>
                <a:lnTo>
                  <a:pt x="891257" y="131707"/>
                </a:lnTo>
                <a:lnTo>
                  <a:pt x="932667" y="131707"/>
                </a:lnTo>
                <a:lnTo>
                  <a:pt x="932667" y="158718"/>
                </a:lnTo>
                <a:lnTo>
                  <a:pt x="920455" y="163945"/>
                </a:lnTo>
                <a:lnTo>
                  <a:pt x="911571" y="166629"/>
                </a:lnTo>
                <a:lnTo>
                  <a:pt x="901682" y="167618"/>
                </a:lnTo>
                <a:lnTo>
                  <a:pt x="886457" y="167759"/>
                </a:lnTo>
                <a:close/>
              </a:path>
              <a:path w="1365250" h="168275">
                <a:moveTo>
                  <a:pt x="926304" y="46209"/>
                </a:moveTo>
                <a:lnTo>
                  <a:pt x="917263" y="41967"/>
                </a:lnTo>
                <a:lnTo>
                  <a:pt x="899182" y="36163"/>
                </a:lnTo>
                <a:lnTo>
                  <a:pt x="930213" y="36163"/>
                </a:lnTo>
                <a:lnTo>
                  <a:pt x="926304" y="46209"/>
                </a:lnTo>
                <a:close/>
              </a:path>
              <a:path w="1365250" h="168275">
                <a:moveTo>
                  <a:pt x="932667" y="131707"/>
                </a:moveTo>
                <a:lnTo>
                  <a:pt x="902084" y="131707"/>
                </a:lnTo>
                <a:lnTo>
                  <a:pt x="922398" y="125680"/>
                </a:lnTo>
                <a:lnTo>
                  <a:pt x="932667" y="121438"/>
                </a:lnTo>
                <a:lnTo>
                  <a:pt x="932667" y="131707"/>
                </a:lnTo>
                <a:close/>
              </a:path>
              <a:path w="1365250" h="168275">
                <a:moveTo>
                  <a:pt x="1076205" y="38396"/>
                </a:moveTo>
                <a:lnTo>
                  <a:pt x="952534" y="38396"/>
                </a:lnTo>
                <a:lnTo>
                  <a:pt x="952534" y="2343"/>
                </a:lnTo>
                <a:lnTo>
                  <a:pt x="1076205" y="2343"/>
                </a:lnTo>
                <a:lnTo>
                  <a:pt x="1076205" y="38396"/>
                </a:lnTo>
                <a:close/>
              </a:path>
              <a:path w="1365250" h="168275">
                <a:moveTo>
                  <a:pt x="1036470" y="165527"/>
                </a:moveTo>
                <a:lnTo>
                  <a:pt x="992381" y="165527"/>
                </a:lnTo>
                <a:lnTo>
                  <a:pt x="992381" y="38396"/>
                </a:lnTo>
                <a:lnTo>
                  <a:pt x="1036470" y="38396"/>
                </a:lnTo>
                <a:lnTo>
                  <a:pt x="1036470" y="165527"/>
                </a:lnTo>
                <a:close/>
              </a:path>
              <a:path w="1365250" h="168275">
                <a:moveTo>
                  <a:pt x="1196416" y="165527"/>
                </a:moveTo>
                <a:lnTo>
                  <a:pt x="1099533" y="165527"/>
                </a:lnTo>
                <a:lnTo>
                  <a:pt x="1099533" y="2343"/>
                </a:lnTo>
                <a:lnTo>
                  <a:pt x="1196416" y="2343"/>
                </a:lnTo>
                <a:lnTo>
                  <a:pt x="1196416" y="37726"/>
                </a:lnTo>
                <a:lnTo>
                  <a:pt x="1143622" y="37726"/>
                </a:lnTo>
                <a:lnTo>
                  <a:pt x="1143622" y="63398"/>
                </a:lnTo>
                <a:lnTo>
                  <a:pt x="1192510" y="63398"/>
                </a:lnTo>
                <a:lnTo>
                  <a:pt x="1192510" y="98780"/>
                </a:lnTo>
                <a:lnTo>
                  <a:pt x="1143622" y="98780"/>
                </a:lnTo>
                <a:lnTo>
                  <a:pt x="1143622" y="129586"/>
                </a:lnTo>
                <a:lnTo>
                  <a:pt x="1196416" y="129586"/>
                </a:lnTo>
                <a:lnTo>
                  <a:pt x="1196416" y="165527"/>
                </a:lnTo>
                <a:close/>
              </a:path>
              <a:path w="1365250" h="168275">
                <a:moveTo>
                  <a:pt x="1269078" y="165527"/>
                </a:moveTo>
                <a:lnTo>
                  <a:pt x="1224990" y="165527"/>
                </a:lnTo>
                <a:lnTo>
                  <a:pt x="1224990" y="2343"/>
                </a:lnTo>
                <a:lnTo>
                  <a:pt x="1278454" y="2343"/>
                </a:lnTo>
                <a:lnTo>
                  <a:pt x="1316913" y="3097"/>
                </a:lnTo>
                <a:lnTo>
                  <a:pt x="1336662" y="8371"/>
                </a:lnTo>
                <a:lnTo>
                  <a:pt x="1343938" y="22686"/>
                </a:lnTo>
                <a:lnTo>
                  <a:pt x="1344424" y="35717"/>
                </a:lnTo>
                <a:lnTo>
                  <a:pt x="1269078" y="35717"/>
                </a:lnTo>
                <a:lnTo>
                  <a:pt x="1269078" y="72997"/>
                </a:lnTo>
                <a:lnTo>
                  <a:pt x="1342808" y="72997"/>
                </a:lnTo>
                <a:lnTo>
                  <a:pt x="1341518" y="77308"/>
                </a:lnTo>
                <a:lnTo>
                  <a:pt x="1333300" y="85015"/>
                </a:lnTo>
                <a:lnTo>
                  <a:pt x="1317297" y="94427"/>
                </a:lnTo>
                <a:lnTo>
                  <a:pt x="1325134" y="106147"/>
                </a:lnTo>
                <a:lnTo>
                  <a:pt x="1269078" y="106147"/>
                </a:lnTo>
                <a:lnTo>
                  <a:pt x="1269078" y="165527"/>
                </a:lnTo>
                <a:close/>
              </a:path>
              <a:path w="1365250" h="168275">
                <a:moveTo>
                  <a:pt x="1342808" y="72997"/>
                </a:moveTo>
                <a:lnTo>
                  <a:pt x="1277338" y="72997"/>
                </a:lnTo>
                <a:lnTo>
                  <a:pt x="1290695" y="72678"/>
                </a:lnTo>
                <a:lnTo>
                  <a:pt x="1297555" y="70443"/>
                </a:lnTo>
                <a:lnTo>
                  <a:pt x="1300082" y="64380"/>
                </a:lnTo>
                <a:lnTo>
                  <a:pt x="1300443" y="52571"/>
                </a:lnTo>
                <a:lnTo>
                  <a:pt x="1300089" y="42827"/>
                </a:lnTo>
                <a:lnTo>
                  <a:pt x="1297610" y="37824"/>
                </a:lnTo>
                <a:lnTo>
                  <a:pt x="1290884" y="35980"/>
                </a:lnTo>
                <a:lnTo>
                  <a:pt x="1277785" y="35717"/>
                </a:lnTo>
                <a:lnTo>
                  <a:pt x="1344424" y="35717"/>
                </a:lnTo>
                <a:lnTo>
                  <a:pt x="1344978" y="50562"/>
                </a:lnTo>
                <a:lnTo>
                  <a:pt x="1344545" y="67194"/>
                </a:lnTo>
                <a:lnTo>
                  <a:pt x="1342808" y="72997"/>
                </a:lnTo>
                <a:close/>
              </a:path>
              <a:path w="1365250" h="168275">
                <a:moveTo>
                  <a:pt x="1364845" y="165527"/>
                </a:moveTo>
                <a:lnTo>
                  <a:pt x="1314841" y="165527"/>
                </a:lnTo>
                <a:lnTo>
                  <a:pt x="1280240" y="106147"/>
                </a:lnTo>
                <a:lnTo>
                  <a:pt x="1325134" y="106147"/>
                </a:lnTo>
                <a:lnTo>
                  <a:pt x="1364845" y="165527"/>
                </a:lnTo>
                <a:close/>
              </a:path>
            </a:pathLst>
          </a:custGeom>
          <a:solidFill>
            <a:srgbClr val="22CB8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884543" y="6772483"/>
            <a:ext cx="208279" cy="0"/>
          </a:xfrm>
          <a:custGeom>
            <a:avLst/>
            <a:gdLst/>
            <a:ahLst/>
            <a:cxnLst/>
            <a:rect l="l" t="t" r="r" b="b"/>
            <a:pathLst>
              <a:path w="208280">
                <a:moveTo>
                  <a:pt x="0" y="0"/>
                </a:moveTo>
                <a:lnTo>
                  <a:pt x="208274" y="0"/>
                </a:lnTo>
              </a:path>
            </a:pathLst>
          </a:custGeom>
          <a:ln w="21843">
            <a:solidFill>
              <a:srgbClr val="40332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925945" y="6097173"/>
            <a:ext cx="1326515" cy="234315"/>
          </a:xfrm>
          <a:custGeom>
            <a:avLst/>
            <a:gdLst/>
            <a:ahLst/>
            <a:cxnLst/>
            <a:rect l="l" t="t" r="r" b="b"/>
            <a:pathLst>
              <a:path w="1326514" h="234314">
                <a:moveTo>
                  <a:pt x="194051" y="84071"/>
                </a:moveTo>
                <a:lnTo>
                  <a:pt x="169413" y="84071"/>
                </a:lnTo>
                <a:lnTo>
                  <a:pt x="169413" y="0"/>
                </a:lnTo>
                <a:lnTo>
                  <a:pt x="194051" y="0"/>
                </a:lnTo>
                <a:lnTo>
                  <a:pt x="194051" y="84071"/>
                </a:lnTo>
                <a:close/>
              </a:path>
              <a:path w="1326514" h="234314">
                <a:moveTo>
                  <a:pt x="142744" y="216402"/>
                </a:moveTo>
                <a:lnTo>
                  <a:pt x="118361" y="216402"/>
                </a:lnTo>
                <a:lnTo>
                  <a:pt x="118361" y="3555"/>
                </a:lnTo>
                <a:lnTo>
                  <a:pt x="142744" y="3555"/>
                </a:lnTo>
                <a:lnTo>
                  <a:pt x="142744" y="84071"/>
                </a:lnTo>
                <a:lnTo>
                  <a:pt x="194051" y="84071"/>
                </a:lnTo>
                <a:lnTo>
                  <a:pt x="194051" y="105153"/>
                </a:lnTo>
                <a:lnTo>
                  <a:pt x="142744" y="105153"/>
                </a:lnTo>
                <a:lnTo>
                  <a:pt x="142744" y="216402"/>
                </a:lnTo>
                <a:close/>
              </a:path>
              <a:path w="1326514" h="234314">
                <a:moveTo>
                  <a:pt x="194051" y="222498"/>
                </a:moveTo>
                <a:lnTo>
                  <a:pt x="169413" y="222498"/>
                </a:lnTo>
                <a:lnTo>
                  <a:pt x="169413" y="105153"/>
                </a:lnTo>
                <a:lnTo>
                  <a:pt x="194051" y="105153"/>
                </a:lnTo>
                <a:lnTo>
                  <a:pt x="194051" y="222498"/>
                </a:lnTo>
                <a:close/>
              </a:path>
              <a:path w="1326514" h="234314">
                <a:moveTo>
                  <a:pt x="2793" y="100581"/>
                </a:moveTo>
                <a:lnTo>
                  <a:pt x="0" y="79500"/>
                </a:lnTo>
                <a:lnTo>
                  <a:pt x="71118" y="75690"/>
                </a:lnTo>
                <a:lnTo>
                  <a:pt x="71880" y="69594"/>
                </a:lnTo>
                <a:lnTo>
                  <a:pt x="71880" y="42416"/>
                </a:lnTo>
                <a:lnTo>
                  <a:pt x="8381" y="42416"/>
                </a:lnTo>
                <a:lnTo>
                  <a:pt x="8381" y="21843"/>
                </a:lnTo>
                <a:lnTo>
                  <a:pt x="96009" y="21843"/>
                </a:lnTo>
                <a:lnTo>
                  <a:pt x="95884" y="77970"/>
                </a:lnTo>
                <a:lnTo>
                  <a:pt x="95009" y="87580"/>
                </a:lnTo>
                <a:lnTo>
                  <a:pt x="92912" y="94993"/>
                </a:lnTo>
                <a:lnTo>
                  <a:pt x="66800" y="94993"/>
                </a:lnTo>
                <a:lnTo>
                  <a:pt x="2793" y="100581"/>
                </a:lnTo>
                <a:close/>
              </a:path>
              <a:path w="1326514" h="234314">
                <a:moveTo>
                  <a:pt x="16255" y="179827"/>
                </a:moveTo>
                <a:lnTo>
                  <a:pt x="253" y="162301"/>
                </a:lnTo>
                <a:lnTo>
                  <a:pt x="17382" y="150757"/>
                </a:lnTo>
                <a:lnTo>
                  <a:pt x="27748" y="143284"/>
                </a:lnTo>
                <a:lnTo>
                  <a:pt x="59307" y="112011"/>
                </a:lnTo>
                <a:lnTo>
                  <a:pt x="66800" y="94993"/>
                </a:lnTo>
                <a:lnTo>
                  <a:pt x="92912" y="94993"/>
                </a:lnTo>
                <a:lnTo>
                  <a:pt x="72953" y="133011"/>
                </a:lnTo>
                <a:lnTo>
                  <a:pt x="44385" y="160174"/>
                </a:lnTo>
                <a:lnTo>
                  <a:pt x="33701" y="167965"/>
                </a:lnTo>
                <a:lnTo>
                  <a:pt x="16255" y="179827"/>
                </a:lnTo>
                <a:close/>
              </a:path>
              <a:path w="1326514" h="234314">
                <a:moveTo>
                  <a:pt x="415533" y="138680"/>
                </a:moveTo>
                <a:lnTo>
                  <a:pt x="389880" y="138680"/>
                </a:lnTo>
                <a:lnTo>
                  <a:pt x="389880" y="0"/>
                </a:lnTo>
                <a:lnTo>
                  <a:pt x="415533" y="0"/>
                </a:lnTo>
                <a:lnTo>
                  <a:pt x="415533" y="138680"/>
                </a:lnTo>
                <a:close/>
              </a:path>
              <a:path w="1326514" h="234314">
                <a:moveTo>
                  <a:pt x="263899" y="132076"/>
                </a:moveTo>
                <a:lnTo>
                  <a:pt x="237992" y="132076"/>
                </a:lnTo>
                <a:lnTo>
                  <a:pt x="237992" y="60704"/>
                </a:lnTo>
                <a:lnTo>
                  <a:pt x="313936" y="60704"/>
                </a:lnTo>
                <a:lnTo>
                  <a:pt x="313936" y="33273"/>
                </a:lnTo>
                <a:lnTo>
                  <a:pt x="237484" y="33273"/>
                </a:lnTo>
                <a:lnTo>
                  <a:pt x="237484" y="12445"/>
                </a:lnTo>
                <a:lnTo>
                  <a:pt x="338827" y="12445"/>
                </a:lnTo>
                <a:lnTo>
                  <a:pt x="338827" y="81023"/>
                </a:lnTo>
                <a:lnTo>
                  <a:pt x="263137" y="81023"/>
                </a:lnTo>
                <a:lnTo>
                  <a:pt x="263137" y="111249"/>
                </a:lnTo>
                <a:lnTo>
                  <a:pt x="366159" y="111249"/>
                </a:lnTo>
                <a:lnTo>
                  <a:pt x="368290" y="124202"/>
                </a:lnTo>
                <a:lnTo>
                  <a:pt x="342085" y="128754"/>
                </a:lnTo>
                <a:lnTo>
                  <a:pt x="322476" y="131092"/>
                </a:lnTo>
                <a:lnTo>
                  <a:pt x="299676" y="131953"/>
                </a:lnTo>
                <a:lnTo>
                  <a:pt x="263899" y="132076"/>
                </a:lnTo>
                <a:close/>
              </a:path>
              <a:path w="1326514" h="234314">
                <a:moveTo>
                  <a:pt x="366159" y="111249"/>
                </a:moveTo>
                <a:lnTo>
                  <a:pt x="263137" y="111249"/>
                </a:lnTo>
                <a:lnTo>
                  <a:pt x="297446" y="111138"/>
                </a:lnTo>
                <a:lnTo>
                  <a:pt x="319047" y="110360"/>
                </a:lnTo>
                <a:lnTo>
                  <a:pt x="338410" y="108248"/>
                </a:lnTo>
                <a:lnTo>
                  <a:pt x="364988" y="104137"/>
                </a:lnTo>
                <a:lnTo>
                  <a:pt x="366159" y="111249"/>
                </a:lnTo>
                <a:close/>
              </a:path>
              <a:path w="1326514" h="234314">
                <a:moveTo>
                  <a:pt x="415533" y="233928"/>
                </a:moveTo>
                <a:lnTo>
                  <a:pt x="390388" y="233928"/>
                </a:lnTo>
                <a:lnTo>
                  <a:pt x="390388" y="172969"/>
                </a:lnTo>
                <a:lnTo>
                  <a:pt x="267709" y="172969"/>
                </a:lnTo>
                <a:lnTo>
                  <a:pt x="267709" y="151380"/>
                </a:lnTo>
                <a:lnTo>
                  <a:pt x="415533" y="151380"/>
                </a:lnTo>
                <a:lnTo>
                  <a:pt x="415533" y="233928"/>
                </a:lnTo>
                <a:close/>
              </a:path>
              <a:path w="1326514" h="234314">
                <a:moveTo>
                  <a:pt x="641587" y="222498"/>
                </a:moveTo>
                <a:lnTo>
                  <a:pt x="615934" y="222498"/>
                </a:lnTo>
                <a:lnTo>
                  <a:pt x="615934" y="100327"/>
                </a:lnTo>
                <a:lnTo>
                  <a:pt x="575549" y="100327"/>
                </a:lnTo>
                <a:lnTo>
                  <a:pt x="575549" y="78738"/>
                </a:lnTo>
                <a:lnTo>
                  <a:pt x="615934" y="78738"/>
                </a:lnTo>
                <a:lnTo>
                  <a:pt x="615934" y="0"/>
                </a:lnTo>
                <a:lnTo>
                  <a:pt x="641587" y="0"/>
                </a:lnTo>
                <a:lnTo>
                  <a:pt x="641587" y="222498"/>
                </a:lnTo>
                <a:close/>
              </a:path>
              <a:path w="1326514" h="234314">
                <a:moveTo>
                  <a:pt x="487667" y="169159"/>
                </a:moveTo>
                <a:lnTo>
                  <a:pt x="462522" y="169159"/>
                </a:lnTo>
                <a:lnTo>
                  <a:pt x="462522" y="16509"/>
                </a:lnTo>
                <a:lnTo>
                  <a:pt x="564627" y="16509"/>
                </a:lnTo>
                <a:lnTo>
                  <a:pt x="564627" y="37591"/>
                </a:lnTo>
                <a:lnTo>
                  <a:pt x="487921" y="37591"/>
                </a:lnTo>
                <a:lnTo>
                  <a:pt x="487921" y="80008"/>
                </a:lnTo>
                <a:lnTo>
                  <a:pt x="560564" y="80008"/>
                </a:lnTo>
                <a:lnTo>
                  <a:pt x="560564" y="101089"/>
                </a:lnTo>
                <a:lnTo>
                  <a:pt x="487921" y="101089"/>
                </a:lnTo>
                <a:lnTo>
                  <a:pt x="487921" y="148078"/>
                </a:lnTo>
                <a:lnTo>
                  <a:pt x="584310" y="148078"/>
                </a:lnTo>
                <a:lnTo>
                  <a:pt x="586471" y="161539"/>
                </a:lnTo>
                <a:lnTo>
                  <a:pt x="562068" y="165945"/>
                </a:lnTo>
                <a:lnTo>
                  <a:pt x="543641" y="168207"/>
                </a:lnTo>
                <a:lnTo>
                  <a:pt x="521929" y="169040"/>
                </a:lnTo>
                <a:lnTo>
                  <a:pt x="487667" y="169159"/>
                </a:lnTo>
                <a:close/>
              </a:path>
              <a:path w="1326514" h="234314">
                <a:moveTo>
                  <a:pt x="584310" y="148078"/>
                </a:moveTo>
                <a:lnTo>
                  <a:pt x="487921" y="148078"/>
                </a:lnTo>
                <a:lnTo>
                  <a:pt x="520055" y="147967"/>
                </a:lnTo>
                <a:lnTo>
                  <a:pt x="540022" y="147189"/>
                </a:lnTo>
                <a:lnTo>
                  <a:pt x="558131" y="145078"/>
                </a:lnTo>
                <a:lnTo>
                  <a:pt x="583169" y="140966"/>
                </a:lnTo>
                <a:lnTo>
                  <a:pt x="584310" y="148078"/>
                </a:lnTo>
                <a:close/>
              </a:path>
              <a:path w="1326514" h="234314">
                <a:moveTo>
                  <a:pt x="867896" y="222498"/>
                </a:moveTo>
                <a:lnTo>
                  <a:pt x="841988" y="222498"/>
                </a:lnTo>
                <a:lnTo>
                  <a:pt x="841988" y="0"/>
                </a:lnTo>
                <a:lnTo>
                  <a:pt x="867896" y="0"/>
                </a:lnTo>
                <a:lnTo>
                  <a:pt x="867896" y="222498"/>
                </a:lnTo>
                <a:close/>
              </a:path>
              <a:path w="1326514" h="234314">
                <a:moveTo>
                  <a:pt x="716516" y="165603"/>
                </a:moveTo>
                <a:lnTo>
                  <a:pt x="690862" y="165603"/>
                </a:lnTo>
                <a:lnTo>
                  <a:pt x="690862" y="18033"/>
                </a:lnTo>
                <a:lnTo>
                  <a:pt x="795508" y="18033"/>
                </a:lnTo>
                <a:lnTo>
                  <a:pt x="795508" y="39623"/>
                </a:lnTo>
                <a:lnTo>
                  <a:pt x="716770" y="39623"/>
                </a:lnTo>
                <a:lnTo>
                  <a:pt x="716770" y="144268"/>
                </a:lnTo>
                <a:lnTo>
                  <a:pt x="815127" y="144268"/>
                </a:lnTo>
                <a:lnTo>
                  <a:pt x="817097" y="157730"/>
                </a:lnTo>
                <a:lnTo>
                  <a:pt x="793095" y="162282"/>
                </a:lnTo>
                <a:lnTo>
                  <a:pt x="774617" y="164619"/>
                </a:lnTo>
                <a:lnTo>
                  <a:pt x="752233" y="165480"/>
                </a:lnTo>
                <a:lnTo>
                  <a:pt x="716516" y="165603"/>
                </a:lnTo>
                <a:close/>
              </a:path>
              <a:path w="1326514" h="234314">
                <a:moveTo>
                  <a:pt x="815127" y="144268"/>
                </a:moveTo>
                <a:lnTo>
                  <a:pt x="716770" y="144268"/>
                </a:lnTo>
                <a:lnTo>
                  <a:pt x="750436" y="144153"/>
                </a:lnTo>
                <a:lnTo>
                  <a:pt x="771791" y="143347"/>
                </a:lnTo>
                <a:lnTo>
                  <a:pt x="789955" y="141160"/>
                </a:lnTo>
                <a:lnTo>
                  <a:pt x="814049" y="136902"/>
                </a:lnTo>
                <a:lnTo>
                  <a:pt x="815127" y="144268"/>
                </a:lnTo>
                <a:close/>
              </a:path>
              <a:path w="1326514" h="234314">
                <a:moveTo>
                  <a:pt x="1082266" y="222752"/>
                </a:moveTo>
                <a:lnTo>
                  <a:pt x="1056613" y="222752"/>
                </a:lnTo>
                <a:lnTo>
                  <a:pt x="1056613" y="253"/>
                </a:lnTo>
                <a:lnTo>
                  <a:pt x="1082266" y="253"/>
                </a:lnTo>
                <a:lnTo>
                  <a:pt x="1082266" y="84579"/>
                </a:lnTo>
                <a:lnTo>
                  <a:pt x="1117826" y="84579"/>
                </a:lnTo>
                <a:lnTo>
                  <a:pt x="1117826" y="106169"/>
                </a:lnTo>
                <a:lnTo>
                  <a:pt x="1082266" y="106169"/>
                </a:lnTo>
                <a:lnTo>
                  <a:pt x="1082266" y="222752"/>
                </a:lnTo>
                <a:close/>
              </a:path>
              <a:path w="1326514" h="234314">
                <a:moveTo>
                  <a:pt x="1027912" y="41146"/>
                </a:moveTo>
                <a:lnTo>
                  <a:pt x="908027" y="41146"/>
                </a:lnTo>
                <a:lnTo>
                  <a:pt x="908027" y="19557"/>
                </a:lnTo>
                <a:lnTo>
                  <a:pt x="1027912" y="19557"/>
                </a:lnTo>
                <a:lnTo>
                  <a:pt x="1027912" y="41146"/>
                </a:lnTo>
                <a:close/>
              </a:path>
              <a:path w="1326514" h="234314">
                <a:moveTo>
                  <a:pt x="919203" y="172461"/>
                </a:moveTo>
                <a:lnTo>
                  <a:pt x="900153" y="156714"/>
                </a:lnTo>
                <a:lnTo>
                  <a:pt x="912378" y="144264"/>
                </a:lnTo>
                <a:lnTo>
                  <a:pt x="919853" y="136172"/>
                </a:lnTo>
                <a:lnTo>
                  <a:pt x="943808" y="102121"/>
                </a:lnTo>
                <a:lnTo>
                  <a:pt x="955438" y="60627"/>
                </a:lnTo>
                <a:lnTo>
                  <a:pt x="955524" y="41146"/>
                </a:lnTo>
                <a:lnTo>
                  <a:pt x="980669" y="41146"/>
                </a:lnTo>
                <a:lnTo>
                  <a:pt x="976597" y="87496"/>
                </a:lnTo>
                <a:lnTo>
                  <a:pt x="971017" y="101597"/>
                </a:lnTo>
                <a:lnTo>
                  <a:pt x="972033" y="102359"/>
                </a:lnTo>
                <a:lnTo>
                  <a:pt x="994174" y="102359"/>
                </a:lnTo>
                <a:lnTo>
                  <a:pt x="1001494" y="110995"/>
                </a:lnTo>
                <a:lnTo>
                  <a:pt x="966699" y="110995"/>
                </a:lnTo>
                <a:lnTo>
                  <a:pt x="965429" y="112519"/>
                </a:lnTo>
                <a:lnTo>
                  <a:pt x="940812" y="148066"/>
                </a:lnTo>
                <a:lnTo>
                  <a:pt x="929358" y="161377"/>
                </a:lnTo>
                <a:lnTo>
                  <a:pt x="919203" y="172461"/>
                </a:lnTo>
                <a:close/>
              </a:path>
              <a:path w="1326514" h="234314">
                <a:moveTo>
                  <a:pt x="994174" y="102359"/>
                </a:moveTo>
                <a:lnTo>
                  <a:pt x="972033" y="102359"/>
                </a:lnTo>
                <a:lnTo>
                  <a:pt x="977367" y="98549"/>
                </a:lnTo>
                <a:lnTo>
                  <a:pt x="980669" y="96009"/>
                </a:lnTo>
                <a:lnTo>
                  <a:pt x="988543" y="96009"/>
                </a:lnTo>
                <a:lnTo>
                  <a:pt x="991591" y="99311"/>
                </a:lnTo>
                <a:lnTo>
                  <a:pt x="994174" y="102359"/>
                </a:lnTo>
                <a:close/>
              </a:path>
              <a:path w="1326514" h="234314">
                <a:moveTo>
                  <a:pt x="1017752" y="168905"/>
                </a:moveTo>
                <a:lnTo>
                  <a:pt x="971525" y="112519"/>
                </a:lnTo>
                <a:lnTo>
                  <a:pt x="970509" y="110995"/>
                </a:lnTo>
                <a:lnTo>
                  <a:pt x="1001494" y="110995"/>
                </a:lnTo>
                <a:lnTo>
                  <a:pt x="1036802" y="152650"/>
                </a:lnTo>
                <a:lnTo>
                  <a:pt x="1017752" y="168905"/>
                </a:lnTo>
                <a:close/>
              </a:path>
              <a:path w="1326514" h="234314">
                <a:moveTo>
                  <a:pt x="1321782" y="167889"/>
                </a:moveTo>
                <a:lnTo>
                  <a:pt x="1296129" y="167889"/>
                </a:lnTo>
                <a:lnTo>
                  <a:pt x="1296129" y="0"/>
                </a:lnTo>
                <a:lnTo>
                  <a:pt x="1321782" y="0"/>
                </a:lnTo>
                <a:lnTo>
                  <a:pt x="1321782" y="167889"/>
                </a:lnTo>
                <a:close/>
              </a:path>
              <a:path w="1326514" h="234314">
                <a:moveTo>
                  <a:pt x="1195548" y="128774"/>
                </a:moveTo>
                <a:lnTo>
                  <a:pt x="1156659" y="117343"/>
                </a:lnTo>
                <a:lnTo>
                  <a:pt x="1135978" y="80482"/>
                </a:lnTo>
                <a:lnTo>
                  <a:pt x="1135978" y="59067"/>
                </a:lnTo>
                <a:lnTo>
                  <a:pt x="1156659" y="22099"/>
                </a:lnTo>
                <a:lnTo>
                  <a:pt x="1195548" y="10667"/>
                </a:lnTo>
                <a:lnTo>
                  <a:pt x="1205892" y="10778"/>
                </a:lnTo>
                <a:lnTo>
                  <a:pt x="1243253" y="30405"/>
                </a:lnTo>
                <a:lnTo>
                  <a:pt x="1244196" y="32003"/>
                </a:lnTo>
                <a:lnTo>
                  <a:pt x="1180816" y="32003"/>
                </a:lnTo>
                <a:lnTo>
                  <a:pt x="1163036" y="49274"/>
                </a:lnTo>
                <a:lnTo>
                  <a:pt x="1163036" y="90421"/>
                </a:lnTo>
                <a:lnTo>
                  <a:pt x="1180816" y="107693"/>
                </a:lnTo>
                <a:lnTo>
                  <a:pt x="1244046" y="107693"/>
                </a:lnTo>
                <a:lnTo>
                  <a:pt x="1243253" y="109036"/>
                </a:lnTo>
                <a:lnTo>
                  <a:pt x="1205892" y="128663"/>
                </a:lnTo>
                <a:lnTo>
                  <a:pt x="1195548" y="128774"/>
                </a:lnTo>
                <a:close/>
              </a:path>
              <a:path w="1326514" h="234314">
                <a:moveTo>
                  <a:pt x="1244046" y="107693"/>
                </a:moveTo>
                <a:lnTo>
                  <a:pt x="1210279" y="107693"/>
                </a:lnTo>
                <a:lnTo>
                  <a:pt x="1228059" y="90421"/>
                </a:lnTo>
                <a:lnTo>
                  <a:pt x="1228059" y="49274"/>
                </a:lnTo>
                <a:lnTo>
                  <a:pt x="1210279" y="32003"/>
                </a:lnTo>
                <a:lnTo>
                  <a:pt x="1244196" y="32003"/>
                </a:lnTo>
                <a:lnTo>
                  <a:pt x="1247870" y="38226"/>
                </a:lnTo>
                <a:lnTo>
                  <a:pt x="1252276" y="46220"/>
                </a:lnTo>
                <a:lnTo>
                  <a:pt x="1254538" y="52179"/>
                </a:lnTo>
                <a:lnTo>
                  <a:pt x="1255371" y="59067"/>
                </a:lnTo>
                <a:lnTo>
                  <a:pt x="1255371" y="80482"/>
                </a:lnTo>
                <a:lnTo>
                  <a:pt x="1254538" y="87294"/>
                </a:lnTo>
                <a:lnTo>
                  <a:pt x="1252276" y="93225"/>
                </a:lnTo>
                <a:lnTo>
                  <a:pt x="1247870" y="101216"/>
                </a:lnTo>
                <a:lnTo>
                  <a:pt x="1244046" y="107693"/>
                </a:lnTo>
                <a:close/>
              </a:path>
              <a:path w="1326514" h="234314">
                <a:moveTo>
                  <a:pt x="1326354" y="227324"/>
                </a:moveTo>
                <a:lnTo>
                  <a:pt x="1186150" y="227324"/>
                </a:lnTo>
                <a:lnTo>
                  <a:pt x="1177768" y="218688"/>
                </a:lnTo>
                <a:lnTo>
                  <a:pt x="1177768" y="149602"/>
                </a:lnTo>
                <a:lnTo>
                  <a:pt x="1203421" y="149602"/>
                </a:lnTo>
                <a:lnTo>
                  <a:pt x="1203421" y="206242"/>
                </a:lnTo>
                <a:lnTo>
                  <a:pt x="1326354" y="206242"/>
                </a:lnTo>
                <a:lnTo>
                  <a:pt x="1326354" y="227324"/>
                </a:lnTo>
                <a:close/>
              </a:path>
            </a:pathLst>
          </a:custGeom>
          <a:solidFill>
            <a:srgbClr val="4033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89420" y="7425056"/>
            <a:ext cx="53340" cy="17780"/>
          </a:xfrm>
          <a:custGeom>
            <a:avLst/>
            <a:gdLst/>
            <a:ahLst/>
            <a:cxnLst/>
            <a:rect l="l" t="t" r="r" b="b"/>
            <a:pathLst>
              <a:path w="53340" h="17779">
                <a:moveTo>
                  <a:pt x="0" y="17474"/>
                </a:moveTo>
                <a:lnTo>
                  <a:pt x="0" y="0"/>
                </a:lnTo>
                <a:lnTo>
                  <a:pt x="53034" y="0"/>
                </a:lnTo>
                <a:lnTo>
                  <a:pt x="53034" y="17474"/>
                </a:lnTo>
                <a:lnTo>
                  <a:pt x="0" y="17474"/>
                </a:lnTo>
                <a:close/>
              </a:path>
            </a:pathLst>
          </a:custGeom>
          <a:solidFill>
            <a:srgbClr val="403322">
              <a:alpha val="76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059924" y="7339307"/>
            <a:ext cx="695325" cy="187960"/>
          </a:xfrm>
          <a:custGeom>
            <a:avLst/>
            <a:gdLst/>
            <a:ahLst/>
            <a:cxnLst/>
            <a:rect l="l" t="t" r="r" b="b"/>
            <a:pathLst>
              <a:path w="695325" h="187959">
                <a:moveTo>
                  <a:pt x="18084" y="53237"/>
                </a:moveTo>
                <a:lnTo>
                  <a:pt x="16458" y="40639"/>
                </a:lnTo>
                <a:lnTo>
                  <a:pt x="126591" y="37591"/>
                </a:lnTo>
                <a:lnTo>
                  <a:pt x="127201" y="27837"/>
                </a:lnTo>
                <a:lnTo>
                  <a:pt x="127201" y="17068"/>
                </a:lnTo>
                <a:lnTo>
                  <a:pt x="22554" y="17068"/>
                </a:lnTo>
                <a:lnTo>
                  <a:pt x="22554" y="4470"/>
                </a:lnTo>
                <a:lnTo>
                  <a:pt x="142440" y="4470"/>
                </a:lnTo>
                <a:lnTo>
                  <a:pt x="142336" y="35321"/>
                </a:lnTo>
                <a:lnTo>
                  <a:pt x="141602" y="47471"/>
                </a:lnTo>
                <a:lnTo>
                  <a:pt x="141287" y="49376"/>
                </a:lnTo>
                <a:lnTo>
                  <a:pt x="125372" y="49376"/>
                </a:lnTo>
                <a:lnTo>
                  <a:pt x="18084" y="53237"/>
                </a:lnTo>
                <a:close/>
              </a:path>
              <a:path w="695325" h="187959">
                <a:moveTo>
                  <a:pt x="135735" y="77011"/>
                </a:moveTo>
                <a:lnTo>
                  <a:pt x="120902" y="74979"/>
                </a:lnTo>
                <a:lnTo>
                  <a:pt x="122572" y="67950"/>
                </a:lnTo>
                <a:lnTo>
                  <a:pt x="123594" y="62940"/>
                </a:lnTo>
                <a:lnTo>
                  <a:pt x="124388" y="57549"/>
                </a:lnTo>
                <a:lnTo>
                  <a:pt x="125372" y="49376"/>
                </a:lnTo>
                <a:lnTo>
                  <a:pt x="141287" y="49376"/>
                </a:lnTo>
                <a:lnTo>
                  <a:pt x="139612" y="59508"/>
                </a:lnTo>
                <a:lnTo>
                  <a:pt x="135735" y="77011"/>
                </a:lnTo>
                <a:close/>
              </a:path>
              <a:path w="695325" h="187959">
                <a:moveTo>
                  <a:pt x="83310" y="89406"/>
                </a:moveTo>
                <a:lnTo>
                  <a:pt x="67867" y="89406"/>
                </a:lnTo>
                <a:lnTo>
                  <a:pt x="67867" y="64819"/>
                </a:lnTo>
                <a:lnTo>
                  <a:pt x="83310" y="64819"/>
                </a:lnTo>
                <a:lnTo>
                  <a:pt x="83310" y="89406"/>
                </a:lnTo>
                <a:close/>
              </a:path>
              <a:path w="695325" h="187959">
                <a:moveTo>
                  <a:pt x="165808" y="102614"/>
                </a:moveTo>
                <a:lnTo>
                  <a:pt x="0" y="102614"/>
                </a:lnTo>
                <a:lnTo>
                  <a:pt x="0" y="89406"/>
                </a:lnTo>
                <a:lnTo>
                  <a:pt x="165808" y="89406"/>
                </a:lnTo>
                <a:lnTo>
                  <a:pt x="165808" y="102614"/>
                </a:lnTo>
                <a:close/>
              </a:path>
              <a:path w="695325" h="187959">
                <a:moveTo>
                  <a:pt x="82904" y="187347"/>
                </a:moveTo>
                <a:lnTo>
                  <a:pt x="36372" y="178406"/>
                </a:lnTo>
                <a:lnTo>
                  <a:pt x="22758" y="162354"/>
                </a:lnTo>
                <a:lnTo>
                  <a:pt x="22758" y="142034"/>
                </a:lnTo>
                <a:lnTo>
                  <a:pt x="58001" y="118970"/>
                </a:lnTo>
                <a:lnTo>
                  <a:pt x="82904" y="117041"/>
                </a:lnTo>
                <a:lnTo>
                  <a:pt x="94392" y="117112"/>
                </a:lnTo>
                <a:lnTo>
                  <a:pt x="132229" y="129436"/>
                </a:lnTo>
                <a:lnTo>
                  <a:pt x="82904" y="129436"/>
                </a:lnTo>
                <a:lnTo>
                  <a:pt x="70044" y="129533"/>
                </a:lnTo>
                <a:lnTo>
                  <a:pt x="62317" y="130211"/>
                </a:lnTo>
                <a:lnTo>
                  <a:pt x="56630" y="132050"/>
                </a:lnTo>
                <a:lnTo>
                  <a:pt x="49884" y="135633"/>
                </a:lnTo>
                <a:lnTo>
                  <a:pt x="38810" y="141831"/>
                </a:lnTo>
                <a:lnTo>
                  <a:pt x="38810" y="159306"/>
                </a:lnTo>
                <a:lnTo>
                  <a:pt x="48157" y="169059"/>
                </a:lnTo>
                <a:lnTo>
                  <a:pt x="68070" y="174952"/>
                </a:lnTo>
                <a:lnTo>
                  <a:pt x="132366" y="174952"/>
                </a:lnTo>
                <a:lnTo>
                  <a:pt x="129436" y="178406"/>
                </a:lnTo>
                <a:lnTo>
                  <a:pt x="115923" y="182877"/>
                </a:lnTo>
                <a:lnTo>
                  <a:pt x="107807" y="185461"/>
                </a:lnTo>
                <a:lnTo>
                  <a:pt x="101661" y="186788"/>
                </a:lnTo>
                <a:lnTo>
                  <a:pt x="94392" y="187277"/>
                </a:lnTo>
                <a:lnTo>
                  <a:pt x="82904" y="187347"/>
                </a:lnTo>
                <a:close/>
              </a:path>
              <a:path w="695325" h="187959">
                <a:moveTo>
                  <a:pt x="132366" y="174952"/>
                </a:moveTo>
                <a:lnTo>
                  <a:pt x="82904" y="174952"/>
                </a:lnTo>
                <a:lnTo>
                  <a:pt x="95878" y="174855"/>
                </a:lnTo>
                <a:lnTo>
                  <a:pt x="103643" y="174177"/>
                </a:lnTo>
                <a:lnTo>
                  <a:pt x="109292" y="172337"/>
                </a:lnTo>
                <a:lnTo>
                  <a:pt x="115923" y="168754"/>
                </a:lnTo>
                <a:lnTo>
                  <a:pt x="126794" y="162557"/>
                </a:lnTo>
                <a:lnTo>
                  <a:pt x="126794" y="141628"/>
                </a:lnTo>
                <a:lnTo>
                  <a:pt x="82904" y="129436"/>
                </a:lnTo>
                <a:lnTo>
                  <a:pt x="132229" y="129436"/>
                </a:lnTo>
                <a:lnTo>
                  <a:pt x="143050" y="142034"/>
                </a:lnTo>
                <a:lnTo>
                  <a:pt x="143050" y="162354"/>
                </a:lnTo>
                <a:lnTo>
                  <a:pt x="132366" y="174952"/>
                </a:lnTo>
                <a:close/>
              </a:path>
              <a:path w="695325" h="187959">
                <a:moveTo>
                  <a:pt x="332633" y="176374"/>
                </a:moveTo>
                <a:lnTo>
                  <a:pt x="317393" y="176374"/>
                </a:lnTo>
                <a:lnTo>
                  <a:pt x="317393" y="0"/>
                </a:lnTo>
                <a:lnTo>
                  <a:pt x="332633" y="0"/>
                </a:lnTo>
                <a:lnTo>
                  <a:pt x="332633" y="176374"/>
                </a:lnTo>
                <a:close/>
              </a:path>
              <a:path w="695325" h="187959">
                <a:moveTo>
                  <a:pt x="288336" y="23367"/>
                </a:moveTo>
                <a:lnTo>
                  <a:pt x="194662" y="23367"/>
                </a:lnTo>
                <a:lnTo>
                  <a:pt x="194662" y="10566"/>
                </a:lnTo>
                <a:lnTo>
                  <a:pt x="288336" y="10566"/>
                </a:lnTo>
                <a:lnTo>
                  <a:pt x="288336" y="23367"/>
                </a:lnTo>
                <a:close/>
              </a:path>
              <a:path w="695325" h="187959">
                <a:moveTo>
                  <a:pt x="199945" y="85139"/>
                </a:moveTo>
                <a:lnTo>
                  <a:pt x="188973" y="75386"/>
                </a:lnTo>
                <a:lnTo>
                  <a:pt x="199089" y="69086"/>
                </a:lnTo>
                <a:lnTo>
                  <a:pt x="205101" y="65137"/>
                </a:lnTo>
                <a:lnTo>
                  <a:pt x="233676" y="33121"/>
                </a:lnTo>
                <a:lnTo>
                  <a:pt x="234082" y="23367"/>
                </a:lnTo>
                <a:lnTo>
                  <a:pt x="249119" y="23367"/>
                </a:lnTo>
                <a:lnTo>
                  <a:pt x="248773" y="32349"/>
                </a:lnTo>
                <a:lnTo>
                  <a:pt x="247874" y="38074"/>
                </a:lnTo>
                <a:lnTo>
                  <a:pt x="245718" y="42998"/>
                </a:lnTo>
                <a:lnTo>
                  <a:pt x="241601" y="49580"/>
                </a:lnTo>
                <a:lnTo>
                  <a:pt x="242617" y="50189"/>
                </a:lnTo>
                <a:lnTo>
                  <a:pt x="259819" y="50189"/>
                </a:lnTo>
                <a:lnTo>
                  <a:pt x="266117" y="54456"/>
                </a:lnTo>
                <a:lnTo>
                  <a:pt x="238553" y="54456"/>
                </a:lnTo>
                <a:lnTo>
                  <a:pt x="237537" y="55269"/>
                </a:lnTo>
                <a:lnTo>
                  <a:pt x="208075" y="79859"/>
                </a:lnTo>
                <a:lnTo>
                  <a:pt x="199945" y="85139"/>
                </a:lnTo>
                <a:close/>
              </a:path>
              <a:path w="695325" h="187959">
                <a:moveTo>
                  <a:pt x="259819" y="50189"/>
                </a:moveTo>
                <a:lnTo>
                  <a:pt x="242617" y="50189"/>
                </a:lnTo>
                <a:lnTo>
                  <a:pt x="246071" y="47344"/>
                </a:lnTo>
                <a:lnTo>
                  <a:pt x="248306" y="45719"/>
                </a:lnTo>
                <a:lnTo>
                  <a:pt x="252776" y="45719"/>
                </a:lnTo>
                <a:lnTo>
                  <a:pt x="255621" y="47344"/>
                </a:lnTo>
                <a:lnTo>
                  <a:pt x="259819" y="50189"/>
                </a:lnTo>
                <a:close/>
              </a:path>
              <a:path w="695325" h="187959">
                <a:moveTo>
                  <a:pt x="281834" y="82701"/>
                </a:moveTo>
                <a:lnTo>
                  <a:pt x="243429" y="55472"/>
                </a:lnTo>
                <a:lnTo>
                  <a:pt x="241804" y="54456"/>
                </a:lnTo>
                <a:lnTo>
                  <a:pt x="266117" y="54456"/>
                </a:lnTo>
                <a:lnTo>
                  <a:pt x="292806" y="72541"/>
                </a:lnTo>
                <a:lnTo>
                  <a:pt x="281834" y="82701"/>
                </a:lnTo>
                <a:close/>
              </a:path>
              <a:path w="695325" h="187959">
                <a:moveTo>
                  <a:pt x="182877" y="114196"/>
                </a:moveTo>
                <a:lnTo>
                  <a:pt x="181657" y="101192"/>
                </a:lnTo>
                <a:lnTo>
                  <a:pt x="202130" y="101166"/>
                </a:lnTo>
                <a:lnTo>
                  <a:pt x="215896" y="100988"/>
                </a:lnTo>
                <a:lnTo>
                  <a:pt x="267216" y="98572"/>
                </a:lnTo>
                <a:lnTo>
                  <a:pt x="302763" y="94486"/>
                </a:lnTo>
                <a:lnTo>
                  <a:pt x="304185" y="106678"/>
                </a:lnTo>
                <a:lnTo>
                  <a:pt x="289139" y="108938"/>
                </a:lnTo>
                <a:lnTo>
                  <a:pt x="278303" y="110285"/>
                </a:lnTo>
                <a:lnTo>
                  <a:pt x="266438" y="111250"/>
                </a:lnTo>
                <a:lnTo>
                  <a:pt x="248306" y="112367"/>
                </a:lnTo>
                <a:lnTo>
                  <a:pt x="248306" y="113180"/>
                </a:lnTo>
                <a:lnTo>
                  <a:pt x="232863" y="113180"/>
                </a:lnTo>
                <a:lnTo>
                  <a:pt x="206346" y="114069"/>
                </a:lnTo>
                <a:lnTo>
                  <a:pt x="196573" y="114180"/>
                </a:lnTo>
                <a:lnTo>
                  <a:pt x="182877" y="114196"/>
                </a:lnTo>
                <a:close/>
              </a:path>
              <a:path w="695325" h="187959">
                <a:moveTo>
                  <a:pt x="248306" y="174749"/>
                </a:moveTo>
                <a:lnTo>
                  <a:pt x="232863" y="174749"/>
                </a:lnTo>
                <a:lnTo>
                  <a:pt x="232863" y="113180"/>
                </a:lnTo>
                <a:lnTo>
                  <a:pt x="248306" y="113180"/>
                </a:lnTo>
                <a:lnTo>
                  <a:pt x="248306" y="174749"/>
                </a:lnTo>
                <a:close/>
              </a:path>
              <a:path w="695325" h="187959">
                <a:moveTo>
                  <a:pt x="505553" y="93470"/>
                </a:moveTo>
                <a:lnTo>
                  <a:pt x="490110" y="93470"/>
                </a:lnTo>
                <a:lnTo>
                  <a:pt x="490110" y="0"/>
                </a:lnTo>
                <a:lnTo>
                  <a:pt x="505553" y="0"/>
                </a:lnTo>
                <a:lnTo>
                  <a:pt x="505553" y="40436"/>
                </a:lnTo>
                <a:lnTo>
                  <a:pt x="533798" y="40436"/>
                </a:lnTo>
                <a:lnTo>
                  <a:pt x="533798" y="53440"/>
                </a:lnTo>
                <a:lnTo>
                  <a:pt x="505553" y="53440"/>
                </a:lnTo>
                <a:lnTo>
                  <a:pt x="505553" y="93470"/>
                </a:lnTo>
                <a:close/>
              </a:path>
              <a:path w="695325" h="187959">
                <a:moveTo>
                  <a:pt x="463288" y="21538"/>
                </a:moveTo>
                <a:lnTo>
                  <a:pt x="364738" y="21538"/>
                </a:lnTo>
                <a:lnTo>
                  <a:pt x="364738" y="9347"/>
                </a:lnTo>
                <a:lnTo>
                  <a:pt x="463288" y="9347"/>
                </a:lnTo>
                <a:lnTo>
                  <a:pt x="463288" y="21538"/>
                </a:lnTo>
                <a:close/>
              </a:path>
              <a:path w="695325" h="187959">
                <a:moveTo>
                  <a:pt x="472084" y="77011"/>
                </a:moveTo>
                <a:lnTo>
                  <a:pt x="398672" y="77011"/>
                </a:lnTo>
                <a:lnTo>
                  <a:pt x="412489" y="76605"/>
                </a:lnTo>
                <a:lnTo>
                  <a:pt x="419195" y="76198"/>
                </a:lnTo>
                <a:lnTo>
                  <a:pt x="428135" y="75792"/>
                </a:lnTo>
                <a:lnTo>
                  <a:pt x="432809" y="32714"/>
                </a:lnTo>
                <a:lnTo>
                  <a:pt x="447236" y="33933"/>
                </a:lnTo>
                <a:lnTo>
                  <a:pt x="441749" y="75182"/>
                </a:lnTo>
                <a:lnTo>
                  <a:pt x="471823" y="75182"/>
                </a:lnTo>
                <a:lnTo>
                  <a:pt x="472084" y="77011"/>
                </a:lnTo>
                <a:close/>
              </a:path>
              <a:path w="695325" h="187959">
                <a:moveTo>
                  <a:pt x="360877" y="89609"/>
                </a:moveTo>
                <a:lnTo>
                  <a:pt x="359455" y="77417"/>
                </a:lnTo>
                <a:lnTo>
                  <a:pt x="375660" y="77392"/>
                </a:lnTo>
                <a:lnTo>
                  <a:pt x="385464" y="77214"/>
                </a:lnTo>
                <a:lnTo>
                  <a:pt x="380587" y="34137"/>
                </a:lnTo>
                <a:lnTo>
                  <a:pt x="395014" y="32917"/>
                </a:lnTo>
                <a:lnTo>
                  <a:pt x="398672" y="77011"/>
                </a:lnTo>
                <a:lnTo>
                  <a:pt x="472084" y="77011"/>
                </a:lnTo>
                <a:lnTo>
                  <a:pt x="404725" y="88966"/>
                </a:lnTo>
                <a:lnTo>
                  <a:pt x="379671" y="89585"/>
                </a:lnTo>
                <a:lnTo>
                  <a:pt x="360877" y="89609"/>
                </a:lnTo>
                <a:close/>
              </a:path>
              <a:path w="695325" h="187959">
                <a:moveTo>
                  <a:pt x="471823" y="75182"/>
                </a:moveTo>
                <a:lnTo>
                  <a:pt x="441749" y="75182"/>
                </a:lnTo>
                <a:lnTo>
                  <a:pt x="450557" y="74566"/>
                </a:lnTo>
                <a:lnTo>
                  <a:pt x="456583" y="74065"/>
                </a:lnTo>
                <a:lnTo>
                  <a:pt x="462609" y="73411"/>
                </a:lnTo>
                <a:lnTo>
                  <a:pt x="471416" y="72338"/>
                </a:lnTo>
                <a:lnTo>
                  <a:pt x="471823" y="75182"/>
                </a:lnTo>
                <a:close/>
              </a:path>
              <a:path w="695325" h="187959">
                <a:moveTo>
                  <a:pt x="510227" y="184705"/>
                </a:moveTo>
                <a:lnTo>
                  <a:pt x="399281" y="184705"/>
                </a:lnTo>
                <a:lnTo>
                  <a:pt x="393998" y="179422"/>
                </a:lnTo>
                <a:lnTo>
                  <a:pt x="393998" y="104036"/>
                </a:lnTo>
                <a:lnTo>
                  <a:pt x="506569" y="104036"/>
                </a:lnTo>
                <a:lnTo>
                  <a:pt x="506569" y="117041"/>
                </a:lnTo>
                <a:lnTo>
                  <a:pt x="409644" y="117041"/>
                </a:lnTo>
                <a:lnTo>
                  <a:pt x="409644" y="137767"/>
                </a:lnTo>
                <a:lnTo>
                  <a:pt x="503928" y="137767"/>
                </a:lnTo>
                <a:lnTo>
                  <a:pt x="503928" y="150568"/>
                </a:lnTo>
                <a:lnTo>
                  <a:pt x="409644" y="150568"/>
                </a:lnTo>
                <a:lnTo>
                  <a:pt x="409644" y="171498"/>
                </a:lnTo>
                <a:lnTo>
                  <a:pt x="510227" y="171498"/>
                </a:lnTo>
                <a:lnTo>
                  <a:pt x="510227" y="184705"/>
                </a:lnTo>
                <a:close/>
              </a:path>
              <a:path w="695325" h="187959">
                <a:moveTo>
                  <a:pt x="695136" y="176374"/>
                </a:moveTo>
                <a:lnTo>
                  <a:pt x="679896" y="176374"/>
                </a:lnTo>
                <a:lnTo>
                  <a:pt x="679896" y="0"/>
                </a:lnTo>
                <a:lnTo>
                  <a:pt x="695136" y="0"/>
                </a:lnTo>
                <a:lnTo>
                  <a:pt x="695136" y="176374"/>
                </a:lnTo>
                <a:close/>
              </a:path>
              <a:path w="695325" h="187959">
                <a:moveTo>
                  <a:pt x="650839" y="23367"/>
                </a:moveTo>
                <a:lnTo>
                  <a:pt x="557165" y="23367"/>
                </a:lnTo>
                <a:lnTo>
                  <a:pt x="557165" y="10566"/>
                </a:lnTo>
                <a:lnTo>
                  <a:pt x="650839" y="10566"/>
                </a:lnTo>
                <a:lnTo>
                  <a:pt x="650839" y="23367"/>
                </a:lnTo>
                <a:close/>
              </a:path>
              <a:path w="695325" h="187959">
                <a:moveTo>
                  <a:pt x="562448" y="85139"/>
                </a:moveTo>
                <a:lnTo>
                  <a:pt x="551476" y="75386"/>
                </a:lnTo>
                <a:lnTo>
                  <a:pt x="561592" y="69086"/>
                </a:lnTo>
                <a:lnTo>
                  <a:pt x="567604" y="65137"/>
                </a:lnTo>
                <a:lnTo>
                  <a:pt x="596179" y="33121"/>
                </a:lnTo>
                <a:lnTo>
                  <a:pt x="596585" y="23367"/>
                </a:lnTo>
                <a:lnTo>
                  <a:pt x="611622" y="23367"/>
                </a:lnTo>
                <a:lnTo>
                  <a:pt x="611276" y="32349"/>
                </a:lnTo>
                <a:lnTo>
                  <a:pt x="610377" y="38074"/>
                </a:lnTo>
                <a:lnTo>
                  <a:pt x="608222" y="42998"/>
                </a:lnTo>
                <a:lnTo>
                  <a:pt x="604104" y="49580"/>
                </a:lnTo>
                <a:lnTo>
                  <a:pt x="605120" y="50189"/>
                </a:lnTo>
                <a:lnTo>
                  <a:pt x="622323" y="50189"/>
                </a:lnTo>
                <a:lnTo>
                  <a:pt x="628620" y="54456"/>
                </a:lnTo>
                <a:lnTo>
                  <a:pt x="601056" y="54456"/>
                </a:lnTo>
                <a:lnTo>
                  <a:pt x="600040" y="55269"/>
                </a:lnTo>
                <a:lnTo>
                  <a:pt x="570578" y="79859"/>
                </a:lnTo>
                <a:lnTo>
                  <a:pt x="562448" y="85139"/>
                </a:lnTo>
                <a:close/>
              </a:path>
              <a:path w="695325" h="187959">
                <a:moveTo>
                  <a:pt x="622323" y="50189"/>
                </a:moveTo>
                <a:lnTo>
                  <a:pt x="605120" y="50189"/>
                </a:lnTo>
                <a:lnTo>
                  <a:pt x="608574" y="47344"/>
                </a:lnTo>
                <a:lnTo>
                  <a:pt x="610809" y="45719"/>
                </a:lnTo>
                <a:lnTo>
                  <a:pt x="615280" y="45719"/>
                </a:lnTo>
                <a:lnTo>
                  <a:pt x="618124" y="47344"/>
                </a:lnTo>
                <a:lnTo>
                  <a:pt x="622323" y="50189"/>
                </a:lnTo>
                <a:close/>
              </a:path>
              <a:path w="695325" h="187959">
                <a:moveTo>
                  <a:pt x="644337" y="82701"/>
                </a:moveTo>
                <a:lnTo>
                  <a:pt x="605932" y="55472"/>
                </a:lnTo>
                <a:lnTo>
                  <a:pt x="604307" y="54456"/>
                </a:lnTo>
                <a:lnTo>
                  <a:pt x="628620" y="54456"/>
                </a:lnTo>
                <a:lnTo>
                  <a:pt x="655309" y="72541"/>
                </a:lnTo>
                <a:lnTo>
                  <a:pt x="644337" y="82701"/>
                </a:lnTo>
                <a:close/>
              </a:path>
              <a:path w="695325" h="187959">
                <a:moveTo>
                  <a:pt x="545380" y="114196"/>
                </a:moveTo>
                <a:lnTo>
                  <a:pt x="544161" y="101192"/>
                </a:lnTo>
                <a:lnTo>
                  <a:pt x="564633" y="101166"/>
                </a:lnTo>
                <a:lnTo>
                  <a:pt x="578399" y="100988"/>
                </a:lnTo>
                <a:lnTo>
                  <a:pt x="629719" y="98572"/>
                </a:lnTo>
                <a:lnTo>
                  <a:pt x="665266" y="94486"/>
                </a:lnTo>
                <a:lnTo>
                  <a:pt x="666688" y="106678"/>
                </a:lnTo>
                <a:lnTo>
                  <a:pt x="651642" y="108938"/>
                </a:lnTo>
                <a:lnTo>
                  <a:pt x="640806" y="110285"/>
                </a:lnTo>
                <a:lnTo>
                  <a:pt x="628941" y="111250"/>
                </a:lnTo>
                <a:lnTo>
                  <a:pt x="610809" y="112367"/>
                </a:lnTo>
                <a:lnTo>
                  <a:pt x="610809" y="113180"/>
                </a:lnTo>
                <a:lnTo>
                  <a:pt x="595366" y="113180"/>
                </a:lnTo>
                <a:lnTo>
                  <a:pt x="568849" y="114069"/>
                </a:lnTo>
                <a:lnTo>
                  <a:pt x="559077" y="114180"/>
                </a:lnTo>
                <a:lnTo>
                  <a:pt x="545380" y="114196"/>
                </a:lnTo>
                <a:close/>
              </a:path>
              <a:path w="695325" h="187959">
                <a:moveTo>
                  <a:pt x="610809" y="174749"/>
                </a:moveTo>
                <a:lnTo>
                  <a:pt x="595366" y="174749"/>
                </a:lnTo>
                <a:lnTo>
                  <a:pt x="595366" y="113180"/>
                </a:lnTo>
                <a:lnTo>
                  <a:pt x="610809" y="113180"/>
                </a:lnTo>
                <a:lnTo>
                  <a:pt x="610809" y="174749"/>
                </a:lnTo>
                <a:close/>
              </a:path>
            </a:pathLst>
          </a:custGeom>
          <a:solidFill>
            <a:srgbClr val="403322">
              <a:alpha val="76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842209" y="7339307"/>
            <a:ext cx="1371600" cy="187960"/>
          </a:xfrm>
          <a:custGeom>
            <a:avLst/>
            <a:gdLst/>
            <a:ahLst/>
            <a:cxnLst/>
            <a:rect l="l" t="t" r="r" b="b"/>
            <a:pathLst>
              <a:path w="1371600" h="187959">
                <a:moveTo>
                  <a:pt x="52177" y="184096"/>
                </a:moveTo>
                <a:lnTo>
                  <a:pt x="36734" y="184096"/>
                </a:lnTo>
                <a:lnTo>
                  <a:pt x="29215" y="177797"/>
                </a:lnTo>
                <a:lnTo>
                  <a:pt x="7902" y="139883"/>
                </a:lnTo>
                <a:lnTo>
                  <a:pt x="1" y="101650"/>
                </a:lnTo>
                <a:lnTo>
                  <a:pt x="0" y="84190"/>
                </a:lnTo>
                <a:lnTo>
                  <a:pt x="311" y="78357"/>
                </a:lnTo>
                <a:lnTo>
                  <a:pt x="10623" y="39318"/>
                </a:lnTo>
                <a:lnTo>
                  <a:pt x="36734" y="1828"/>
                </a:lnTo>
                <a:lnTo>
                  <a:pt x="52177" y="1828"/>
                </a:lnTo>
                <a:lnTo>
                  <a:pt x="43642" y="9550"/>
                </a:lnTo>
                <a:lnTo>
                  <a:pt x="30028" y="29057"/>
                </a:lnTo>
                <a:lnTo>
                  <a:pt x="20478" y="51002"/>
                </a:lnTo>
                <a:lnTo>
                  <a:pt x="15195" y="73760"/>
                </a:lnTo>
                <a:lnTo>
                  <a:pt x="15195" y="112571"/>
                </a:lnTo>
                <a:lnTo>
                  <a:pt x="20478" y="135329"/>
                </a:lnTo>
                <a:lnTo>
                  <a:pt x="30231" y="157274"/>
                </a:lnTo>
                <a:lnTo>
                  <a:pt x="43846" y="176781"/>
                </a:lnTo>
                <a:lnTo>
                  <a:pt x="52177" y="184096"/>
                </a:lnTo>
                <a:close/>
              </a:path>
              <a:path w="1371600" h="187959">
                <a:moveTo>
                  <a:pt x="210264" y="176374"/>
                </a:moveTo>
                <a:lnTo>
                  <a:pt x="195024" y="176374"/>
                </a:lnTo>
                <a:lnTo>
                  <a:pt x="195024" y="72947"/>
                </a:lnTo>
                <a:lnTo>
                  <a:pt x="156823" y="72947"/>
                </a:lnTo>
                <a:lnTo>
                  <a:pt x="156823" y="59943"/>
                </a:lnTo>
                <a:lnTo>
                  <a:pt x="195024" y="59943"/>
                </a:lnTo>
                <a:lnTo>
                  <a:pt x="195024" y="0"/>
                </a:lnTo>
                <a:lnTo>
                  <a:pt x="210264" y="0"/>
                </a:lnTo>
                <a:lnTo>
                  <a:pt x="210264" y="176374"/>
                </a:lnTo>
                <a:close/>
              </a:path>
              <a:path w="1371600" h="187959">
                <a:moveTo>
                  <a:pt x="161700" y="28853"/>
                </a:moveTo>
                <a:lnTo>
                  <a:pt x="67213" y="28853"/>
                </a:lnTo>
                <a:lnTo>
                  <a:pt x="67213" y="15849"/>
                </a:lnTo>
                <a:lnTo>
                  <a:pt x="161700" y="15849"/>
                </a:lnTo>
                <a:lnTo>
                  <a:pt x="161700" y="28853"/>
                </a:lnTo>
                <a:close/>
              </a:path>
              <a:path w="1371600" h="187959">
                <a:moveTo>
                  <a:pt x="73309" y="136345"/>
                </a:moveTo>
                <a:lnTo>
                  <a:pt x="61727" y="126591"/>
                </a:lnTo>
                <a:lnTo>
                  <a:pt x="71979" y="115688"/>
                </a:lnTo>
                <a:lnTo>
                  <a:pt x="78211" y="108710"/>
                </a:lnTo>
                <a:lnTo>
                  <a:pt x="99953" y="75384"/>
                </a:lnTo>
                <a:lnTo>
                  <a:pt x="106837" y="28853"/>
                </a:lnTo>
                <a:lnTo>
                  <a:pt x="122280" y="28853"/>
                </a:lnTo>
                <a:lnTo>
                  <a:pt x="122165" y="50510"/>
                </a:lnTo>
                <a:lnTo>
                  <a:pt x="121365" y="59206"/>
                </a:lnTo>
                <a:lnTo>
                  <a:pt x="119193" y="67102"/>
                </a:lnTo>
                <a:lnTo>
                  <a:pt x="114964" y="78027"/>
                </a:lnTo>
                <a:lnTo>
                  <a:pt x="116184" y="78637"/>
                </a:lnTo>
                <a:lnTo>
                  <a:pt x="129910" y="78637"/>
                </a:lnTo>
                <a:lnTo>
                  <a:pt x="134343" y="83920"/>
                </a:lnTo>
                <a:lnTo>
                  <a:pt x="112729" y="83920"/>
                </a:lnTo>
                <a:lnTo>
                  <a:pt x="111713" y="85139"/>
                </a:lnTo>
                <a:lnTo>
                  <a:pt x="87927" y="119962"/>
                </a:lnTo>
                <a:lnTo>
                  <a:pt x="82375" y="126296"/>
                </a:lnTo>
                <a:lnTo>
                  <a:pt x="73309" y="136345"/>
                </a:lnTo>
                <a:close/>
              </a:path>
              <a:path w="1371600" h="187959">
                <a:moveTo>
                  <a:pt x="129910" y="78637"/>
                </a:moveTo>
                <a:lnTo>
                  <a:pt x="116184" y="78637"/>
                </a:lnTo>
                <a:lnTo>
                  <a:pt x="119232" y="76198"/>
                </a:lnTo>
                <a:lnTo>
                  <a:pt x="121467" y="74573"/>
                </a:lnTo>
                <a:lnTo>
                  <a:pt x="126140" y="74573"/>
                </a:lnTo>
                <a:lnTo>
                  <a:pt x="128375" y="76808"/>
                </a:lnTo>
                <a:lnTo>
                  <a:pt x="129910" y="78637"/>
                </a:lnTo>
                <a:close/>
              </a:path>
              <a:path w="1371600" h="187959">
                <a:moveTo>
                  <a:pt x="156010" y="133500"/>
                </a:moveTo>
                <a:lnTo>
                  <a:pt x="116387" y="85139"/>
                </a:lnTo>
                <a:lnTo>
                  <a:pt x="115574" y="83920"/>
                </a:lnTo>
                <a:lnTo>
                  <a:pt x="134343" y="83920"/>
                </a:lnTo>
                <a:lnTo>
                  <a:pt x="167592" y="123543"/>
                </a:lnTo>
                <a:lnTo>
                  <a:pt x="156010" y="133500"/>
                </a:lnTo>
                <a:close/>
              </a:path>
              <a:path w="1371600" h="187959">
                <a:moveTo>
                  <a:pt x="383184" y="106881"/>
                </a:moveTo>
                <a:lnTo>
                  <a:pt x="367741" y="106881"/>
                </a:lnTo>
                <a:lnTo>
                  <a:pt x="367741" y="0"/>
                </a:lnTo>
                <a:lnTo>
                  <a:pt x="383184" y="0"/>
                </a:lnTo>
                <a:lnTo>
                  <a:pt x="383184" y="45922"/>
                </a:lnTo>
                <a:lnTo>
                  <a:pt x="411429" y="45922"/>
                </a:lnTo>
                <a:lnTo>
                  <a:pt x="411429" y="58927"/>
                </a:lnTo>
                <a:lnTo>
                  <a:pt x="383184" y="58927"/>
                </a:lnTo>
                <a:lnTo>
                  <a:pt x="383184" y="106881"/>
                </a:lnTo>
                <a:close/>
              </a:path>
              <a:path w="1371600" h="187959">
                <a:moveTo>
                  <a:pt x="339091" y="24586"/>
                </a:moveTo>
                <a:lnTo>
                  <a:pt x="246230" y="24586"/>
                </a:lnTo>
                <a:lnTo>
                  <a:pt x="246230" y="11582"/>
                </a:lnTo>
                <a:lnTo>
                  <a:pt x="339091" y="11582"/>
                </a:lnTo>
                <a:lnTo>
                  <a:pt x="339091" y="24586"/>
                </a:lnTo>
                <a:close/>
              </a:path>
              <a:path w="1371600" h="187959">
                <a:moveTo>
                  <a:pt x="252326" y="102004"/>
                </a:moveTo>
                <a:lnTo>
                  <a:pt x="240946" y="92251"/>
                </a:lnTo>
                <a:lnTo>
                  <a:pt x="250960" y="84107"/>
                </a:lnTo>
                <a:lnTo>
                  <a:pt x="257050" y="78916"/>
                </a:lnTo>
                <a:lnTo>
                  <a:pt x="261692" y="74449"/>
                </a:lnTo>
                <a:lnTo>
                  <a:pt x="267362" y="68477"/>
                </a:lnTo>
                <a:lnTo>
                  <a:pt x="276709" y="58520"/>
                </a:lnTo>
                <a:lnTo>
                  <a:pt x="285040" y="38810"/>
                </a:lnTo>
                <a:lnTo>
                  <a:pt x="285040" y="24586"/>
                </a:lnTo>
                <a:lnTo>
                  <a:pt x="300483" y="24586"/>
                </a:lnTo>
                <a:lnTo>
                  <a:pt x="300372" y="37194"/>
                </a:lnTo>
                <a:lnTo>
                  <a:pt x="299594" y="43712"/>
                </a:lnTo>
                <a:lnTo>
                  <a:pt x="297483" y="49659"/>
                </a:lnTo>
                <a:lnTo>
                  <a:pt x="293371" y="57911"/>
                </a:lnTo>
                <a:lnTo>
                  <a:pt x="294590" y="58520"/>
                </a:lnTo>
                <a:lnTo>
                  <a:pt x="309172" y="58520"/>
                </a:lnTo>
                <a:lnTo>
                  <a:pt x="315386" y="63803"/>
                </a:lnTo>
                <a:lnTo>
                  <a:pt x="290323" y="63803"/>
                </a:lnTo>
                <a:lnTo>
                  <a:pt x="289104" y="65022"/>
                </a:lnTo>
                <a:lnTo>
                  <a:pt x="283821" y="72947"/>
                </a:lnTo>
                <a:lnTo>
                  <a:pt x="270127" y="86288"/>
                </a:lnTo>
                <a:lnTo>
                  <a:pt x="266016" y="90117"/>
                </a:lnTo>
                <a:lnTo>
                  <a:pt x="260799" y="94708"/>
                </a:lnTo>
                <a:lnTo>
                  <a:pt x="252326" y="102004"/>
                </a:lnTo>
                <a:close/>
              </a:path>
              <a:path w="1371600" h="187959">
                <a:moveTo>
                  <a:pt x="309172" y="58520"/>
                </a:moveTo>
                <a:lnTo>
                  <a:pt x="294590" y="58520"/>
                </a:lnTo>
                <a:lnTo>
                  <a:pt x="297638" y="56285"/>
                </a:lnTo>
                <a:lnTo>
                  <a:pt x="299874" y="54456"/>
                </a:lnTo>
                <a:lnTo>
                  <a:pt x="304344" y="54456"/>
                </a:lnTo>
                <a:lnTo>
                  <a:pt x="306782" y="56488"/>
                </a:lnTo>
                <a:lnTo>
                  <a:pt x="309172" y="58520"/>
                </a:lnTo>
                <a:close/>
              </a:path>
              <a:path w="1371600" h="187959">
                <a:moveTo>
                  <a:pt x="333401" y="98956"/>
                </a:moveTo>
                <a:lnTo>
                  <a:pt x="294794" y="65022"/>
                </a:lnTo>
                <a:lnTo>
                  <a:pt x="293574" y="63803"/>
                </a:lnTo>
                <a:lnTo>
                  <a:pt x="315386" y="63803"/>
                </a:lnTo>
                <a:lnTo>
                  <a:pt x="344780" y="88797"/>
                </a:lnTo>
                <a:lnTo>
                  <a:pt x="333401" y="98956"/>
                </a:lnTo>
                <a:close/>
              </a:path>
              <a:path w="1371600" h="187959">
                <a:moveTo>
                  <a:pt x="383184" y="185315"/>
                </a:moveTo>
                <a:lnTo>
                  <a:pt x="367945" y="185315"/>
                </a:lnTo>
                <a:lnTo>
                  <a:pt x="367945" y="130858"/>
                </a:lnTo>
                <a:lnTo>
                  <a:pt x="268784" y="130858"/>
                </a:lnTo>
                <a:lnTo>
                  <a:pt x="268784" y="117854"/>
                </a:lnTo>
                <a:lnTo>
                  <a:pt x="383184" y="117854"/>
                </a:lnTo>
                <a:lnTo>
                  <a:pt x="383184" y="185315"/>
                </a:lnTo>
                <a:close/>
              </a:path>
              <a:path w="1371600" h="187959">
                <a:moveTo>
                  <a:pt x="574392" y="142237"/>
                </a:moveTo>
                <a:lnTo>
                  <a:pt x="559153" y="142237"/>
                </a:lnTo>
                <a:lnTo>
                  <a:pt x="559153" y="115415"/>
                </a:lnTo>
                <a:lnTo>
                  <a:pt x="514653" y="115415"/>
                </a:lnTo>
                <a:lnTo>
                  <a:pt x="514653" y="103630"/>
                </a:lnTo>
                <a:lnTo>
                  <a:pt x="559153" y="103630"/>
                </a:lnTo>
                <a:lnTo>
                  <a:pt x="559153" y="0"/>
                </a:lnTo>
                <a:lnTo>
                  <a:pt x="574392" y="0"/>
                </a:lnTo>
                <a:lnTo>
                  <a:pt x="574392" y="142237"/>
                </a:lnTo>
                <a:close/>
              </a:path>
              <a:path w="1371600" h="187959">
                <a:moveTo>
                  <a:pt x="423620" y="88187"/>
                </a:moveTo>
                <a:lnTo>
                  <a:pt x="422198" y="75589"/>
                </a:lnTo>
                <a:lnTo>
                  <a:pt x="447566" y="75551"/>
                </a:lnTo>
                <a:lnTo>
                  <a:pt x="464361" y="75284"/>
                </a:lnTo>
                <a:lnTo>
                  <a:pt x="505668" y="59727"/>
                </a:lnTo>
                <a:lnTo>
                  <a:pt x="508354" y="26009"/>
                </a:lnTo>
                <a:lnTo>
                  <a:pt x="508354" y="22148"/>
                </a:lnTo>
                <a:lnTo>
                  <a:pt x="437235" y="22148"/>
                </a:lnTo>
                <a:lnTo>
                  <a:pt x="437235" y="9753"/>
                </a:lnTo>
                <a:lnTo>
                  <a:pt x="522984" y="9753"/>
                </a:lnTo>
                <a:lnTo>
                  <a:pt x="522898" y="37356"/>
                </a:lnTo>
                <a:lnTo>
                  <a:pt x="522298" y="46989"/>
                </a:lnTo>
                <a:lnTo>
                  <a:pt x="520669" y="57003"/>
                </a:lnTo>
                <a:lnTo>
                  <a:pt x="517497" y="71931"/>
                </a:lnTo>
                <a:lnTo>
                  <a:pt x="543259" y="71931"/>
                </a:lnTo>
                <a:lnTo>
                  <a:pt x="505058" y="85444"/>
                </a:lnTo>
                <a:lnTo>
                  <a:pt x="486205" y="86561"/>
                </a:lnTo>
                <a:lnTo>
                  <a:pt x="486205" y="87171"/>
                </a:lnTo>
                <a:lnTo>
                  <a:pt x="471169" y="87171"/>
                </a:lnTo>
                <a:lnTo>
                  <a:pt x="445718" y="88060"/>
                </a:lnTo>
                <a:lnTo>
                  <a:pt x="436479" y="88171"/>
                </a:lnTo>
                <a:lnTo>
                  <a:pt x="423620" y="88187"/>
                </a:lnTo>
                <a:close/>
              </a:path>
              <a:path w="1371600" h="187959">
                <a:moveTo>
                  <a:pt x="543259" y="71931"/>
                </a:moveTo>
                <a:lnTo>
                  <a:pt x="517497" y="71931"/>
                </a:lnTo>
                <a:lnTo>
                  <a:pt x="525781" y="71198"/>
                </a:lnTo>
                <a:lnTo>
                  <a:pt x="531188" y="70636"/>
                </a:lnTo>
                <a:lnTo>
                  <a:pt x="536099" y="69960"/>
                </a:lnTo>
                <a:lnTo>
                  <a:pt x="542897" y="68883"/>
                </a:lnTo>
                <a:lnTo>
                  <a:pt x="543259" y="71931"/>
                </a:lnTo>
                <a:close/>
              </a:path>
              <a:path w="1371600" h="187959">
                <a:moveTo>
                  <a:pt x="486205" y="124966"/>
                </a:moveTo>
                <a:lnTo>
                  <a:pt x="471169" y="124966"/>
                </a:lnTo>
                <a:lnTo>
                  <a:pt x="471169" y="87171"/>
                </a:lnTo>
                <a:lnTo>
                  <a:pt x="486205" y="87171"/>
                </a:lnTo>
                <a:lnTo>
                  <a:pt x="486205" y="124966"/>
                </a:lnTo>
                <a:close/>
              </a:path>
              <a:path w="1371600" h="187959">
                <a:moveTo>
                  <a:pt x="578050" y="180235"/>
                </a:moveTo>
                <a:lnTo>
                  <a:pt x="464666" y="180235"/>
                </a:lnTo>
                <a:lnTo>
                  <a:pt x="459383" y="174952"/>
                </a:lnTo>
                <a:lnTo>
                  <a:pt x="459383" y="133703"/>
                </a:lnTo>
                <a:lnTo>
                  <a:pt x="474623" y="133703"/>
                </a:lnTo>
                <a:lnTo>
                  <a:pt x="474623" y="167637"/>
                </a:lnTo>
                <a:lnTo>
                  <a:pt x="578050" y="167637"/>
                </a:lnTo>
                <a:lnTo>
                  <a:pt x="578050" y="180235"/>
                </a:lnTo>
                <a:close/>
              </a:path>
              <a:path w="1371600" h="187959">
                <a:moveTo>
                  <a:pt x="745078" y="67258"/>
                </a:moveTo>
                <a:lnTo>
                  <a:pt x="627833" y="67258"/>
                </a:lnTo>
                <a:lnTo>
                  <a:pt x="627833" y="4876"/>
                </a:lnTo>
                <a:lnTo>
                  <a:pt x="743452" y="4876"/>
                </a:lnTo>
                <a:lnTo>
                  <a:pt x="743452" y="17678"/>
                </a:lnTo>
                <a:lnTo>
                  <a:pt x="643073" y="17678"/>
                </a:lnTo>
                <a:lnTo>
                  <a:pt x="643073" y="54456"/>
                </a:lnTo>
                <a:lnTo>
                  <a:pt x="745078" y="54456"/>
                </a:lnTo>
                <a:lnTo>
                  <a:pt x="745078" y="67258"/>
                </a:lnTo>
                <a:close/>
              </a:path>
              <a:path w="1371600" h="187959">
                <a:moveTo>
                  <a:pt x="768445" y="100582"/>
                </a:moveTo>
                <a:lnTo>
                  <a:pt x="602637" y="100582"/>
                </a:lnTo>
                <a:lnTo>
                  <a:pt x="602637" y="87374"/>
                </a:lnTo>
                <a:lnTo>
                  <a:pt x="768445" y="87374"/>
                </a:lnTo>
                <a:lnTo>
                  <a:pt x="768445" y="100582"/>
                </a:lnTo>
                <a:close/>
              </a:path>
              <a:path w="1371600" h="187959">
                <a:moveTo>
                  <a:pt x="685541" y="187347"/>
                </a:moveTo>
                <a:lnTo>
                  <a:pt x="639009" y="178203"/>
                </a:lnTo>
                <a:lnTo>
                  <a:pt x="625598" y="162151"/>
                </a:lnTo>
                <a:lnTo>
                  <a:pt x="625598" y="141628"/>
                </a:lnTo>
                <a:lnTo>
                  <a:pt x="660681" y="118724"/>
                </a:lnTo>
                <a:lnTo>
                  <a:pt x="685541" y="116838"/>
                </a:lnTo>
                <a:lnTo>
                  <a:pt x="697028" y="116908"/>
                </a:lnTo>
                <a:lnTo>
                  <a:pt x="734663" y="129029"/>
                </a:lnTo>
                <a:lnTo>
                  <a:pt x="685541" y="129029"/>
                </a:lnTo>
                <a:lnTo>
                  <a:pt x="672683" y="129126"/>
                </a:lnTo>
                <a:lnTo>
                  <a:pt x="664967" y="129804"/>
                </a:lnTo>
                <a:lnTo>
                  <a:pt x="659310" y="131644"/>
                </a:lnTo>
                <a:lnTo>
                  <a:pt x="652623" y="135227"/>
                </a:lnTo>
                <a:lnTo>
                  <a:pt x="641651" y="141424"/>
                </a:lnTo>
                <a:lnTo>
                  <a:pt x="641651" y="162557"/>
                </a:lnTo>
                <a:lnTo>
                  <a:pt x="734789" y="174952"/>
                </a:lnTo>
                <a:lnTo>
                  <a:pt x="732073" y="178203"/>
                </a:lnTo>
                <a:lnTo>
                  <a:pt x="718561" y="182775"/>
                </a:lnTo>
                <a:lnTo>
                  <a:pt x="710444" y="185418"/>
                </a:lnTo>
                <a:lnTo>
                  <a:pt x="704299" y="186775"/>
                </a:lnTo>
                <a:lnTo>
                  <a:pt x="697030" y="187276"/>
                </a:lnTo>
                <a:lnTo>
                  <a:pt x="685541" y="187347"/>
                </a:lnTo>
                <a:close/>
              </a:path>
              <a:path w="1371600" h="187959">
                <a:moveTo>
                  <a:pt x="734789" y="174952"/>
                </a:moveTo>
                <a:lnTo>
                  <a:pt x="685541" y="174952"/>
                </a:lnTo>
                <a:lnTo>
                  <a:pt x="698398" y="174855"/>
                </a:lnTo>
                <a:lnTo>
                  <a:pt x="706102" y="174177"/>
                </a:lnTo>
                <a:lnTo>
                  <a:pt x="711730" y="172337"/>
                </a:lnTo>
                <a:lnTo>
                  <a:pt x="718357" y="168754"/>
                </a:lnTo>
                <a:lnTo>
                  <a:pt x="729228" y="162557"/>
                </a:lnTo>
                <a:lnTo>
                  <a:pt x="729228" y="141424"/>
                </a:lnTo>
                <a:lnTo>
                  <a:pt x="685541" y="129029"/>
                </a:lnTo>
                <a:lnTo>
                  <a:pt x="734663" y="129029"/>
                </a:lnTo>
                <a:lnTo>
                  <a:pt x="745484" y="141628"/>
                </a:lnTo>
                <a:lnTo>
                  <a:pt x="745484" y="162151"/>
                </a:lnTo>
                <a:lnTo>
                  <a:pt x="734789" y="174952"/>
                </a:lnTo>
                <a:close/>
              </a:path>
              <a:path w="1371600" h="187959">
                <a:moveTo>
                  <a:pt x="928361" y="81278"/>
                </a:moveTo>
                <a:lnTo>
                  <a:pt x="809694" y="81278"/>
                </a:lnTo>
                <a:lnTo>
                  <a:pt x="809694" y="36575"/>
                </a:lnTo>
                <a:lnTo>
                  <a:pt x="908245" y="36575"/>
                </a:lnTo>
                <a:lnTo>
                  <a:pt x="908245" y="16458"/>
                </a:lnTo>
                <a:lnTo>
                  <a:pt x="808678" y="16458"/>
                </a:lnTo>
                <a:lnTo>
                  <a:pt x="808678" y="4063"/>
                </a:lnTo>
                <a:lnTo>
                  <a:pt x="923281" y="4063"/>
                </a:lnTo>
                <a:lnTo>
                  <a:pt x="923281" y="48564"/>
                </a:lnTo>
                <a:lnTo>
                  <a:pt x="824731" y="48564"/>
                </a:lnTo>
                <a:lnTo>
                  <a:pt x="824731" y="68883"/>
                </a:lnTo>
                <a:lnTo>
                  <a:pt x="928361" y="68883"/>
                </a:lnTo>
                <a:lnTo>
                  <a:pt x="928361" y="81278"/>
                </a:lnTo>
                <a:close/>
              </a:path>
              <a:path w="1371600" h="187959">
                <a:moveTo>
                  <a:pt x="874514" y="100582"/>
                </a:moveTo>
                <a:lnTo>
                  <a:pt x="859274" y="100582"/>
                </a:lnTo>
                <a:lnTo>
                  <a:pt x="859274" y="81278"/>
                </a:lnTo>
                <a:lnTo>
                  <a:pt x="874514" y="81278"/>
                </a:lnTo>
                <a:lnTo>
                  <a:pt x="874514" y="100582"/>
                </a:lnTo>
                <a:close/>
              </a:path>
              <a:path w="1371600" h="187959">
                <a:moveTo>
                  <a:pt x="949697" y="113587"/>
                </a:moveTo>
                <a:lnTo>
                  <a:pt x="783888" y="113587"/>
                </a:lnTo>
                <a:lnTo>
                  <a:pt x="783888" y="100582"/>
                </a:lnTo>
                <a:lnTo>
                  <a:pt x="949697" y="100582"/>
                </a:lnTo>
                <a:lnTo>
                  <a:pt x="949697" y="113587"/>
                </a:lnTo>
                <a:close/>
              </a:path>
              <a:path w="1371600" h="187959">
                <a:moveTo>
                  <a:pt x="925110" y="184705"/>
                </a:moveTo>
                <a:lnTo>
                  <a:pt x="909870" y="184705"/>
                </a:lnTo>
                <a:lnTo>
                  <a:pt x="909870" y="143456"/>
                </a:lnTo>
                <a:lnTo>
                  <a:pt x="806850" y="143456"/>
                </a:lnTo>
                <a:lnTo>
                  <a:pt x="806850" y="130858"/>
                </a:lnTo>
                <a:lnTo>
                  <a:pt x="925110" y="130858"/>
                </a:lnTo>
                <a:lnTo>
                  <a:pt x="925110" y="184705"/>
                </a:lnTo>
                <a:close/>
              </a:path>
              <a:path w="1371600" h="187959">
                <a:moveTo>
                  <a:pt x="1109410" y="135532"/>
                </a:moveTo>
                <a:lnTo>
                  <a:pt x="1094170" y="135532"/>
                </a:lnTo>
                <a:lnTo>
                  <a:pt x="1094170" y="0"/>
                </a:lnTo>
                <a:lnTo>
                  <a:pt x="1109410" y="0"/>
                </a:lnTo>
                <a:lnTo>
                  <a:pt x="1109410" y="59536"/>
                </a:lnTo>
                <a:lnTo>
                  <a:pt x="1136232" y="59536"/>
                </a:lnTo>
                <a:lnTo>
                  <a:pt x="1136232" y="72541"/>
                </a:lnTo>
                <a:lnTo>
                  <a:pt x="1109410" y="72541"/>
                </a:lnTo>
                <a:lnTo>
                  <a:pt x="1109410" y="135532"/>
                </a:lnTo>
                <a:close/>
              </a:path>
              <a:path w="1371600" h="187959">
                <a:moveTo>
                  <a:pt x="961686" y="112977"/>
                </a:moveTo>
                <a:lnTo>
                  <a:pt x="960263" y="100176"/>
                </a:lnTo>
                <a:lnTo>
                  <a:pt x="973966" y="100160"/>
                </a:lnTo>
                <a:lnTo>
                  <a:pt x="983783" y="100049"/>
                </a:lnTo>
                <a:lnTo>
                  <a:pt x="1010656" y="99160"/>
                </a:lnTo>
                <a:lnTo>
                  <a:pt x="1010656" y="77824"/>
                </a:lnTo>
                <a:lnTo>
                  <a:pt x="1000269" y="76736"/>
                </a:lnTo>
                <a:lnTo>
                  <a:pt x="993854" y="75220"/>
                </a:lnTo>
                <a:lnTo>
                  <a:pt x="971642" y="42468"/>
                </a:lnTo>
                <a:lnTo>
                  <a:pt x="971642" y="31698"/>
                </a:lnTo>
                <a:lnTo>
                  <a:pt x="983631" y="15442"/>
                </a:lnTo>
                <a:lnTo>
                  <a:pt x="1004763" y="6705"/>
                </a:lnTo>
                <a:lnTo>
                  <a:pt x="1031585" y="6705"/>
                </a:lnTo>
                <a:lnTo>
                  <a:pt x="1052718" y="15442"/>
                </a:lnTo>
                <a:lnTo>
                  <a:pt x="1055075" y="18694"/>
                </a:lnTo>
                <a:lnTo>
                  <a:pt x="1004357" y="18694"/>
                </a:lnTo>
                <a:lnTo>
                  <a:pt x="987288" y="30682"/>
                </a:lnTo>
                <a:lnTo>
                  <a:pt x="987288" y="54456"/>
                </a:lnTo>
                <a:lnTo>
                  <a:pt x="1004357" y="66445"/>
                </a:lnTo>
                <a:lnTo>
                  <a:pt x="1054166" y="66445"/>
                </a:lnTo>
                <a:lnTo>
                  <a:pt x="1053835" y="66750"/>
                </a:lnTo>
                <a:lnTo>
                  <a:pt x="1047392" y="72238"/>
                </a:lnTo>
                <a:lnTo>
                  <a:pt x="1042291" y="75220"/>
                </a:lnTo>
                <a:lnTo>
                  <a:pt x="1035876" y="76736"/>
                </a:lnTo>
                <a:lnTo>
                  <a:pt x="1025489" y="77824"/>
                </a:lnTo>
                <a:lnTo>
                  <a:pt x="1025489" y="98550"/>
                </a:lnTo>
                <a:lnTo>
                  <a:pt x="1079320" y="98550"/>
                </a:lnTo>
                <a:lnTo>
                  <a:pt x="1080149" y="105662"/>
                </a:lnTo>
                <a:lnTo>
                  <a:pt x="1007534" y="112205"/>
                </a:lnTo>
                <a:lnTo>
                  <a:pt x="981324" y="112948"/>
                </a:lnTo>
                <a:lnTo>
                  <a:pt x="961686" y="112977"/>
                </a:lnTo>
                <a:close/>
              </a:path>
              <a:path w="1371600" h="187959">
                <a:moveTo>
                  <a:pt x="1054166" y="66445"/>
                </a:moveTo>
                <a:lnTo>
                  <a:pt x="1031789" y="66445"/>
                </a:lnTo>
                <a:lnTo>
                  <a:pt x="1048857" y="54456"/>
                </a:lnTo>
                <a:lnTo>
                  <a:pt x="1048857" y="30682"/>
                </a:lnTo>
                <a:lnTo>
                  <a:pt x="1031789" y="18694"/>
                </a:lnTo>
                <a:lnTo>
                  <a:pt x="1055075" y="18694"/>
                </a:lnTo>
                <a:lnTo>
                  <a:pt x="1064503" y="31698"/>
                </a:lnTo>
                <a:lnTo>
                  <a:pt x="1064503" y="42468"/>
                </a:lnTo>
                <a:lnTo>
                  <a:pt x="1064337" y="51191"/>
                </a:lnTo>
                <a:lnTo>
                  <a:pt x="1063170" y="56628"/>
                </a:lnTo>
                <a:lnTo>
                  <a:pt x="1060003" y="61055"/>
                </a:lnTo>
                <a:lnTo>
                  <a:pt x="1054166" y="66445"/>
                </a:lnTo>
                <a:close/>
              </a:path>
              <a:path w="1371600" h="187959">
                <a:moveTo>
                  <a:pt x="1079320" y="98550"/>
                </a:moveTo>
                <a:lnTo>
                  <a:pt x="1025489" y="98550"/>
                </a:lnTo>
                <a:lnTo>
                  <a:pt x="1044838" y="97328"/>
                </a:lnTo>
                <a:lnTo>
                  <a:pt x="1056833" y="96391"/>
                </a:lnTo>
                <a:lnTo>
                  <a:pt x="1066465" y="95264"/>
                </a:lnTo>
                <a:lnTo>
                  <a:pt x="1078727" y="93470"/>
                </a:lnTo>
                <a:lnTo>
                  <a:pt x="1079320" y="98550"/>
                </a:lnTo>
                <a:close/>
              </a:path>
              <a:path w="1371600" h="187959">
                <a:moveTo>
                  <a:pt x="1113067" y="180235"/>
                </a:moveTo>
                <a:lnTo>
                  <a:pt x="1001512" y="180235"/>
                </a:lnTo>
                <a:lnTo>
                  <a:pt x="996229" y="174952"/>
                </a:lnTo>
                <a:lnTo>
                  <a:pt x="996229" y="126998"/>
                </a:lnTo>
                <a:lnTo>
                  <a:pt x="1011672" y="126998"/>
                </a:lnTo>
                <a:lnTo>
                  <a:pt x="1011672" y="167434"/>
                </a:lnTo>
                <a:lnTo>
                  <a:pt x="1113067" y="167434"/>
                </a:lnTo>
                <a:lnTo>
                  <a:pt x="1113067" y="180235"/>
                </a:lnTo>
                <a:close/>
              </a:path>
              <a:path w="1371600" h="187959">
                <a:moveTo>
                  <a:pt x="1293100" y="106881"/>
                </a:moveTo>
                <a:lnTo>
                  <a:pt x="1170775" y="106881"/>
                </a:lnTo>
                <a:lnTo>
                  <a:pt x="1170775" y="52424"/>
                </a:lnTo>
                <a:lnTo>
                  <a:pt x="1272374" y="52424"/>
                </a:lnTo>
                <a:lnTo>
                  <a:pt x="1272374" y="23164"/>
                </a:lnTo>
                <a:lnTo>
                  <a:pt x="1169759" y="23164"/>
                </a:lnTo>
                <a:lnTo>
                  <a:pt x="1169759" y="10159"/>
                </a:lnTo>
                <a:lnTo>
                  <a:pt x="1287817" y="10159"/>
                </a:lnTo>
                <a:lnTo>
                  <a:pt x="1287817" y="64819"/>
                </a:lnTo>
                <a:lnTo>
                  <a:pt x="1186218" y="64819"/>
                </a:lnTo>
                <a:lnTo>
                  <a:pt x="1186218" y="94080"/>
                </a:lnTo>
                <a:lnTo>
                  <a:pt x="1293100" y="94080"/>
                </a:lnTo>
                <a:lnTo>
                  <a:pt x="1293100" y="106881"/>
                </a:lnTo>
                <a:close/>
              </a:path>
              <a:path w="1371600" h="187959">
                <a:moveTo>
                  <a:pt x="1206538" y="143456"/>
                </a:moveTo>
                <a:lnTo>
                  <a:pt x="1191501" y="143456"/>
                </a:lnTo>
                <a:lnTo>
                  <a:pt x="1191501" y="106881"/>
                </a:lnTo>
                <a:lnTo>
                  <a:pt x="1206538" y="106881"/>
                </a:lnTo>
                <a:lnTo>
                  <a:pt x="1206538" y="143456"/>
                </a:lnTo>
                <a:close/>
              </a:path>
              <a:path w="1371600" h="187959">
                <a:moveTo>
                  <a:pt x="1267090" y="143456"/>
                </a:moveTo>
                <a:lnTo>
                  <a:pt x="1252054" y="143456"/>
                </a:lnTo>
                <a:lnTo>
                  <a:pt x="1252054" y="106881"/>
                </a:lnTo>
                <a:lnTo>
                  <a:pt x="1267090" y="106881"/>
                </a:lnTo>
                <a:lnTo>
                  <a:pt x="1267090" y="143456"/>
                </a:lnTo>
                <a:close/>
              </a:path>
              <a:path w="1371600" h="187959">
                <a:moveTo>
                  <a:pt x="1312200" y="156258"/>
                </a:moveTo>
                <a:lnTo>
                  <a:pt x="1146392" y="156258"/>
                </a:lnTo>
                <a:lnTo>
                  <a:pt x="1146392" y="143456"/>
                </a:lnTo>
                <a:lnTo>
                  <a:pt x="1312200" y="143456"/>
                </a:lnTo>
                <a:lnTo>
                  <a:pt x="1312200" y="156258"/>
                </a:lnTo>
                <a:close/>
              </a:path>
              <a:path w="1371600" h="187959">
                <a:moveTo>
                  <a:pt x="1334349" y="184096"/>
                </a:moveTo>
                <a:lnTo>
                  <a:pt x="1318906" y="184096"/>
                </a:lnTo>
                <a:lnTo>
                  <a:pt x="1327237" y="176781"/>
                </a:lnTo>
                <a:lnTo>
                  <a:pt x="1340851" y="157274"/>
                </a:lnTo>
                <a:lnTo>
                  <a:pt x="1350604" y="135329"/>
                </a:lnTo>
                <a:lnTo>
                  <a:pt x="1355888" y="112571"/>
                </a:lnTo>
                <a:lnTo>
                  <a:pt x="1355888" y="73760"/>
                </a:lnTo>
                <a:lnTo>
                  <a:pt x="1350604" y="51002"/>
                </a:lnTo>
                <a:lnTo>
                  <a:pt x="1341054" y="29057"/>
                </a:lnTo>
                <a:lnTo>
                  <a:pt x="1327440" y="9550"/>
                </a:lnTo>
                <a:lnTo>
                  <a:pt x="1318906" y="1828"/>
                </a:lnTo>
                <a:lnTo>
                  <a:pt x="1334349" y="1828"/>
                </a:lnTo>
                <a:lnTo>
                  <a:pt x="1360459" y="39318"/>
                </a:lnTo>
                <a:lnTo>
                  <a:pt x="1370772" y="78357"/>
                </a:lnTo>
                <a:lnTo>
                  <a:pt x="1371083" y="84190"/>
                </a:lnTo>
                <a:lnTo>
                  <a:pt x="1371081" y="101650"/>
                </a:lnTo>
                <a:lnTo>
                  <a:pt x="1363180" y="139883"/>
                </a:lnTo>
                <a:lnTo>
                  <a:pt x="1341867" y="177797"/>
                </a:lnTo>
                <a:lnTo>
                  <a:pt x="1334349" y="184096"/>
                </a:lnTo>
                <a:close/>
              </a:path>
            </a:pathLst>
          </a:custGeom>
          <a:solidFill>
            <a:srgbClr val="403322">
              <a:alpha val="76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225147" y="1295862"/>
            <a:ext cx="5622131" cy="331350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225147" y="994633"/>
            <a:ext cx="5622290" cy="341630"/>
          </a:xfrm>
          <a:custGeom>
            <a:avLst/>
            <a:gdLst/>
            <a:ahLst/>
            <a:cxnLst/>
            <a:rect l="l" t="t" r="r" b="b"/>
            <a:pathLst>
              <a:path w="5622290" h="341630">
                <a:moveTo>
                  <a:pt x="5622105" y="341392"/>
                </a:moveTo>
                <a:lnTo>
                  <a:pt x="0" y="341392"/>
                </a:lnTo>
                <a:lnTo>
                  <a:pt x="0" y="100409"/>
                </a:lnTo>
                <a:lnTo>
                  <a:pt x="7888" y="61325"/>
                </a:lnTo>
                <a:lnTo>
                  <a:pt x="29402" y="29408"/>
                </a:lnTo>
                <a:lnTo>
                  <a:pt x="61313" y="7890"/>
                </a:lnTo>
                <a:lnTo>
                  <a:pt x="100394" y="0"/>
                </a:lnTo>
                <a:lnTo>
                  <a:pt x="5521711" y="0"/>
                </a:lnTo>
                <a:lnTo>
                  <a:pt x="5560787" y="7890"/>
                </a:lnTo>
                <a:lnTo>
                  <a:pt x="5592699" y="29408"/>
                </a:lnTo>
                <a:lnTo>
                  <a:pt x="5614215" y="61325"/>
                </a:lnTo>
                <a:lnTo>
                  <a:pt x="5622105" y="100409"/>
                </a:lnTo>
                <a:lnTo>
                  <a:pt x="5622105" y="341392"/>
                </a:lnTo>
                <a:close/>
              </a:path>
            </a:pathLst>
          </a:custGeom>
          <a:solidFill>
            <a:srgbClr val="E3E9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581319" y="1079981"/>
            <a:ext cx="3609340" cy="170815"/>
          </a:xfrm>
          <a:custGeom>
            <a:avLst/>
            <a:gdLst/>
            <a:ahLst/>
            <a:cxnLst/>
            <a:rect l="l" t="t" r="r" b="b"/>
            <a:pathLst>
              <a:path w="3609340" h="170815">
                <a:moveTo>
                  <a:pt x="3523846" y="170695"/>
                </a:moveTo>
                <a:lnTo>
                  <a:pt x="85334" y="170695"/>
                </a:lnTo>
                <a:lnTo>
                  <a:pt x="52115" y="163988"/>
                </a:lnTo>
                <a:lnTo>
                  <a:pt x="24990" y="145697"/>
                </a:lnTo>
                <a:lnTo>
                  <a:pt x="6704" y="118568"/>
                </a:lnTo>
                <a:lnTo>
                  <a:pt x="0" y="85347"/>
                </a:lnTo>
                <a:lnTo>
                  <a:pt x="6704" y="52127"/>
                </a:lnTo>
                <a:lnTo>
                  <a:pt x="24990" y="24998"/>
                </a:lnTo>
                <a:lnTo>
                  <a:pt x="52115" y="6707"/>
                </a:lnTo>
                <a:lnTo>
                  <a:pt x="85334" y="0"/>
                </a:lnTo>
                <a:lnTo>
                  <a:pt x="3523846" y="0"/>
                </a:lnTo>
                <a:lnTo>
                  <a:pt x="3557061" y="6707"/>
                </a:lnTo>
                <a:lnTo>
                  <a:pt x="3584186" y="24998"/>
                </a:lnTo>
                <a:lnTo>
                  <a:pt x="3602474" y="52127"/>
                </a:lnTo>
                <a:lnTo>
                  <a:pt x="3609180" y="85347"/>
                </a:lnTo>
                <a:lnTo>
                  <a:pt x="3602474" y="118568"/>
                </a:lnTo>
                <a:lnTo>
                  <a:pt x="3584186" y="145697"/>
                </a:lnTo>
                <a:lnTo>
                  <a:pt x="3557062" y="163988"/>
                </a:lnTo>
                <a:lnTo>
                  <a:pt x="3523846" y="17069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1330661" y="1110560"/>
            <a:ext cx="370840" cy="109855"/>
          </a:xfrm>
          <a:custGeom>
            <a:avLst/>
            <a:gdLst/>
            <a:ahLst/>
            <a:cxnLst/>
            <a:rect l="l" t="t" r="r" b="b"/>
            <a:pathLst>
              <a:path w="370840" h="109855">
                <a:moveTo>
                  <a:pt x="368431" y="13992"/>
                </a:moveTo>
                <a:lnTo>
                  <a:pt x="243095" y="13992"/>
                </a:lnTo>
                <a:lnTo>
                  <a:pt x="241113" y="12021"/>
                </a:lnTo>
                <a:lnTo>
                  <a:pt x="241113" y="7148"/>
                </a:lnTo>
                <a:lnTo>
                  <a:pt x="243095" y="5177"/>
                </a:lnTo>
                <a:lnTo>
                  <a:pt x="368431" y="5177"/>
                </a:lnTo>
                <a:lnTo>
                  <a:pt x="370410" y="7148"/>
                </a:lnTo>
                <a:lnTo>
                  <a:pt x="370410" y="12021"/>
                </a:lnTo>
                <a:lnTo>
                  <a:pt x="368431" y="13992"/>
                </a:lnTo>
                <a:close/>
              </a:path>
              <a:path w="370840" h="109855">
                <a:moveTo>
                  <a:pt x="368431" y="59176"/>
                </a:moveTo>
                <a:lnTo>
                  <a:pt x="243094" y="59176"/>
                </a:lnTo>
                <a:lnTo>
                  <a:pt x="241113" y="57205"/>
                </a:lnTo>
                <a:lnTo>
                  <a:pt x="241113" y="52332"/>
                </a:lnTo>
                <a:lnTo>
                  <a:pt x="243095" y="50361"/>
                </a:lnTo>
                <a:lnTo>
                  <a:pt x="368432" y="50361"/>
                </a:lnTo>
                <a:lnTo>
                  <a:pt x="370410" y="52332"/>
                </a:lnTo>
                <a:lnTo>
                  <a:pt x="370410" y="57205"/>
                </a:lnTo>
                <a:lnTo>
                  <a:pt x="368431" y="59176"/>
                </a:lnTo>
                <a:close/>
              </a:path>
              <a:path w="370840" h="109855">
                <a:moveTo>
                  <a:pt x="368431" y="104361"/>
                </a:moveTo>
                <a:lnTo>
                  <a:pt x="243094" y="104361"/>
                </a:lnTo>
                <a:lnTo>
                  <a:pt x="241113" y="102390"/>
                </a:lnTo>
                <a:lnTo>
                  <a:pt x="241113" y="97517"/>
                </a:lnTo>
                <a:lnTo>
                  <a:pt x="243095" y="95546"/>
                </a:lnTo>
                <a:lnTo>
                  <a:pt x="368432" y="95546"/>
                </a:lnTo>
                <a:lnTo>
                  <a:pt x="370410" y="97517"/>
                </a:lnTo>
                <a:lnTo>
                  <a:pt x="370410" y="102390"/>
                </a:lnTo>
                <a:lnTo>
                  <a:pt x="368431" y="104361"/>
                </a:lnTo>
                <a:close/>
              </a:path>
              <a:path w="370840" h="109855">
                <a:moveTo>
                  <a:pt x="22037" y="93962"/>
                </a:moveTo>
                <a:lnTo>
                  <a:pt x="9136" y="93962"/>
                </a:lnTo>
                <a:lnTo>
                  <a:pt x="93958" y="9128"/>
                </a:lnTo>
                <a:lnTo>
                  <a:pt x="61384" y="9128"/>
                </a:lnTo>
                <a:lnTo>
                  <a:pt x="59344" y="7084"/>
                </a:lnTo>
                <a:lnTo>
                  <a:pt x="59344" y="2044"/>
                </a:lnTo>
                <a:lnTo>
                  <a:pt x="61384" y="0"/>
                </a:lnTo>
                <a:lnTo>
                  <a:pt x="104987" y="0"/>
                </a:lnTo>
                <a:lnTo>
                  <a:pt x="109555" y="3599"/>
                </a:lnTo>
                <a:lnTo>
                  <a:pt x="109531" y="15575"/>
                </a:lnTo>
                <a:lnTo>
                  <a:pt x="100414" y="15575"/>
                </a:lnTo>
                <a:lnTo>
                  <a:pt x="22037" y="93962"/>
                </a:lnTo>
                <a:close/>
              </a:path>
              <a:path w="370840" h="109855">
                <a:moveTo>
                  <a:pt x="107491" y="50205"/>
                </a:moveTo>
                <a:lnTo>
                  <a:pt x="102454" y="50205"/>
                </a:lnTo>
                <a:lnTo>
                  <a:pt x="100414" y="48160"/>
                </a:lnTo>
                <a:lnTo>
                  <a:pt x="100414" y="15575"/>
                </a:lnTo>
                <a:lnTo>
                  <a:pt x="109531" y="15575"/>
                </a:lnTo>
                <a:lnTo>
                  <a:pt x="109531" y="48160"/>
                </a:lnTo>
                <a:lnTo>
                  <a:pt x="107491" y="50205"/>
                </a:lnTo>
                <a:close/>
              </a:path>
              <a:path w="370840" h="109855">
                <a:moveTo>
                  <a:pt x="48165" y="109537"/>
                </a:moveTo>
                <a:lnTo>
                  <a:pt x="4426" y="109537"/>
                </a:lnTo>
                <a:lnTo>
                  <a:pt x="4127" y="109515"/>
                </a:lnTo>
                <a:lnTo>
                  <a:pt x="0" y="105798"/>
                </a:lnTo>
                <a:lnTo>
                  <a:pt x="19" y="61377"/>
                </a:lnTo>
                <a:lnTo>
                  <a:pt x="2057" y="59333"/>
                </a:lnTo>
                <a:lnTo>
                  <a:pt x="7096" y="59333"/>
                </a:lnTo>
                <a:lnTo>
                  <a:pt x="9136" y="61377"/>
                </a:lnTo>
                <a:lnTo>
                  <a:pt x="9136" y="93962"/>
                </a:lnTo>
                <a:lnTo>
                  <a:pt x="22037" y="93962"/>
                </a:lnTo>
                <a:lnTo>
                  <a:pt x="15592" y="100409"/>
                </a:lnTo>
                <a:lnTo>
                  <a:pt x="48165" y="100409"/>
                </a:lnTo>
                <a:lnTo>
                  <a:pt x="50205" y="102453"/>
                </a:lnTo>
                <a:lnTo>
                  <a:pt x="50205" y="107493"/>
                </a:lnTo>
                <a:lnTo>
                  <a:pt x="48165" y="109537"/>
                </a:lnTo>
                <a:close/>
              </a:path>
            </a:pathLst>
          </a:custGeom>
          <a:solidFill>
            <a:srgbClr val="000000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360013" y="1120145"/>
            <a:ext cx="90355" cy="9036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6504585" y="1120145"/>
            <a:ext cx="90355" cy="9036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6649147" y="1120145"/>
            <a:ext cx="90355" cy="9036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6974264" y="1105083"/>
            <a:ext cx="758825" cy="120650"/>
          </a:xfrm>
          <a:custGeom>
            <a:avLst/>
            <a:gdLst/>
            <a:ahLst/>
            <a:cxnLst/>
            <a:rect l="l" t="t" r="r" b="b"/>
            <a:pathLst>
              <a:path w="758825" h="120650">
                <a:moveTo>
                  <a:pt x="202572" y="110451"/>
                </a:moveTo>
                <a:lnTo>
                  <a:pt x="200004" y="110451"/>
                </a:lnTo>
                <a:lnTo>
                  <a:pt x="198708" y="109960"/>
                </a:lnTo>
                <a:lnTo>
                  <a:pt x="195768" y="107019"/>
                </a:lnTo>
                <a:lnTo>
                  <a:pt x="195768" y="103842"/>
                </a:lnTo>
                <a:lnTo>
                  <a:pt x="239357" y="60246"/>
                </a:lnTo>
                <a:lnTo>
                  <a:pt x="195768" y="16650"/>
                </a:lnTo>
                <a:lnTo>
                  <a:pt x="195768" y="13473"/>
                </a:lnTo>
                <a:lnTo>
                  <a:pt x="199690" y="9551"/>
                </a:lnTo>
                <a:lnTo>
                  <a:pt x="202866" y="9551"/>
                </a:lnTo>
                <a:lnTo>
                  <a:pt x="251966" y="58658"/>
                </a:lnTo>
                <a:lnTo>
                  <a:pt x="251966" y="61835"/>
                </a:lnTo>
                <a:lnTo>
                  <a:pt x="203845" y="109961"/>
                </a:lnTo>
                <a:lnTo>
                  <a:pt x="202572" y="110451"/>
                </a:lnTo>
                <a:close/>
              </a:path>
              <a:path w="758825" h="120650">
                <a:moveTo>
                  <a:pt x="51981" y="110451"/>
                </a:moveTo>
                <a:lnTo>
                  <a:pt x="49413" y="110451"/>
                </a:lnTo>
                <a:lnTo>
                  <a:pt x="48117" y="109960"/>
                </a:lnTo>
                <a:lnTo>
                  <a:pt x="0" y="61835"/>
                </a:lnTo>
                <a:lnTo>
                  <a:pt x="0" y="58658"/>
                </a:lnTo>
                <a:lnTo>
                  <a:pt x="49099" y="9551"/>
                </a:lnTo>
                <a:lnTo>
                  <a:pt x="52275" y="9551"/>
                </a:lnTo>
                <a:lnTo>
                  <a:pt x="56197" y="13473"/>
                </a:lnTo>
                <a:lnTo>
                  <a:pt x="56197" y="16650"/>
                </a:lnTo>
                <a:lnTo>
                  <a:pt x="12607" y="60246"/>
                </a:lnTo>
                <a:lnTo>
                  <a:pt x="56196" y="103842"/>
                </a:lnTo>
                <a:lnTo>
                  <a:pt x="56196" y="107019"/>
                </a:lnTo>
                <a:lnTo>
                  <a:pt x="53254" y="109961"/>
                </a:lnTo>
                <a:lnTo>
                  <a:pt x="51981" y="110451"/>
                </a:lnTo>
                <a:close/>
              </a:path>
              <a:path w="758825" h="120650">
                <a:moveTo>
                  <a:pt x="423029" y="120491"/>
                </a:moveTo>
                <a:lnTo>
                  <a:pt x="399604" y="115749"/>
                </a:lnTo>
                <a:lnTo>
                  <a:pt x="380455" y="102826"/>
                </a:lnTo>
                <a:lnTo>
                  <a:pt x="367534" y="83674"/>
                </a:lnTo>
                <a:lnTo>
                  <a:pt x="362793" y="60244"/>
                </a:lnTo>
                <a:lnTo>
                  <a:pt x="367534" y="36816"/>
                </a:lnTo>
                <a:lnTo>
                  <a:pt x="380455" y="17664"/>
                </a:lnTo>
                <a:lnTo>
                  <a:pt x="399604" y="4741"/>
                </a:lnTo>
                <a:lnTo>
                  <a:pt x="423029" y="0"/>
                </a:lnTo>
                <a:lnTo>
                  <a:pt x="446455" y="4741"/>
                </a:lnTo>
                <a:lnTo>
                  <a:pt x="454306" y="10040"/>
                </a:lnTo>
                <a:lnTo>
                  <a:pt x="423029" y="10040"/>
                </a:lnTo>
                <a:lnTo>
                  <a:pt x="403513" y="13992"/>
                </a:lnTo>
                <a:lnTo>
                  <a:pt x="387555" y="24762"/>
                </a:lnTo>
                <a:lnTo>
                  <a:pt x="376784" y="40722"/>
                </a:lnTo>
                <a:lnTo>
                  <a:pt x="372832" y="60245"/>
                </a:lnTo>
                <a:lnTo>
                  <a:pt x="376784" y="79767"/>
                </a:lnTo>
                <a:lnTo>
                  <a:pt x="387582" y="95746"/>
                </a:lnTo>
                <a:lnTo>
                  <a:pt x="403513" y="106498"/>
                </a:lnTo>
                <a:lnTo>
                  <a:pt x="423029" y="110449"/>
                </a:lnTo>
                <a:lnTo>
                  <a:pt x="456344" y="110449"/>
                </a:lnTo>
                <a:lnTo>
                  <a:pt x="446096" y="115935"/>
                </a:lnTo>
                <a:lnTo>
                  <a:pt x="434876" y="119334"/>
                </a:lnTo>
                <a:lnTo>
                  <a:pt x="423029" y="120491"/>
                </a:lnTo>
                <a:close/>
              </a:path>
              <a:path w="758825" h="120650">
                <a:moveTo>
                  <a:pt x="483062" y="65193"/>
                </a:moveTo>
                <a:lnTo>
                  <a:pt x="472978" y="65193"/>
                </a:lnTo>
                <a:lnTo>
                  <a:pt x="473138" y="63554"/>
                </a:lnTo>
                <a:lnTo>
                  <a:pt x="473226" y="60244"/>
                </a:lnTo>
                <a:lnTo>
                  <a:pt x="469276" y="40722"/>
                </a:lnTo>
                <a:lnTo>
                  <a:pt x="458510" y="24762"/>
                </a:lnTo>
                <a:lnTo>
                  <a:pt x="442552" y="13992"/>
                </a:lnTo>
                <a:lnTo>
                  <a:pt x="423029" y="10040"/>
                </a:lnTo>
                <a:lnTo>
                  <a:pt x="454306" y="10040"/>
                </a:lnTo>
                <a:lnTo>
                  <a:pt x="465604" y="17664"/>
                </a:lnTo>
                <a:lnTo>
                  <a:pt x="478525" y="36816"/>
                </a:lnTo>
                <a:lnTo>
                  <a:pt x="483266" y="60244"/>
                </a:lnTo>
                <a:lnTo>
                  <a:pt x="483167" y="64076"/>
                </a:lnTo>
                <a:lnTo>
                  <a:pt x="483062" y="65193"/>
                </a:lnTo>
                <a:close/>
              </a:path>
              <a:path w="758825" h="120650">
                <a:moveTo>
                  <a:pt x="479706" y="84655"/>
                </a:moveTo>
                <a:lnTo>
                  <a:pt x="476677" y="84645"/>
                </a:lnTo>
                <a:lnTo>
                  <a:pt x="475255" y="83964"/>
                </a:lnTo>
                <a:lnTo>
                  <a:pt x="472248" y="80250"/>
                </a:lnTo>
                <a:lnTo>
                  <a:pt x="471973" y="79980"/>
                </a:lnTo>
                <a:lnTo>
                  <a:pt x="471730" y="79681"/>
                </a:lnTo>
                <a:lnTo>
                  <a:pt x="471525" y="79357"/>
                </a:lnTo>
                <a:lnTo>
                  <a:pt x="455283" y="59284"/>
                </a:lnTo>
                <a:lnTo>
                  <a:pt x="455616" y="56121"/>
                </a:lnTo>
                <a:lnTo>
                  <a:pt x="459923" y="52635"/>
                </a:lnTo>
                <a:lnTo>
                  <a:pt x="463088" y="52968"/>
                </a:lnTo>
                <a:lnTo>
                  <a:pt x="472978" y="65193"/>
                </a:lnTo>
                <a:lnTo>
                  <a:pt x="483062" y="65193"/>
                </a:lnTo>
                <a:lnTo>
                  <a:pt x="482989" y="65975"/>
                </a:lnTo>
                <a:lnTo>
                  <a:pt x="496019" y="65975"/>
                </a:lnTo>
                <a:lnTo>
                  <a:pt x="481127" y="83988"/>
                </a:lnTo>
                <a:lnTo>
                  <a:pt x="479706" y="84655"/>
                </a:lnTo>
                <a:close/>
              </a:path>
              <a:path w="758825" h="120650">
                <a:moveTo>
                  <a:pt x="496019" y="65975"/>
                </a:moveTo>
                <a:lnTo>
                  <a:pt x="482989" y="65975"/>
                </a:lnTo>
                <a:lnTo>
                  <a:pt x="493580" y="53151"/>
                </a:lnTo>
                <a:lnTo>
                  <a:pt x="496737" y="52832"/>
                </a:lnTo>
                <a:lnTo>
                  <a:pt x="501031" y="56377"/>
                </a:lnTo>
                <a:lnTo>
                  <a:pt x="501335" y="59544"/>
                </a:lnTo>
                <a:lnTo>
                  <a:pt x="496019" y="65975"/>
                </a:lnTo>
                <a:close/>
              </a:path>
              <a:path w="758825" h="120650">
                <a:moveTo>
                  <a:pt x="456344" y="110449"/>
                </a:moveTo>
                <a:lnTo>
                  <a:pt x="423029" y="110449"/>
                </a:lnTo>
                <a:lnTo>
                  <a:pt x="432901" y="109485"/>
                </a:lnTo>
                <a:lnTo>
                  <a:pt x="442253" y="106653"/>
                </a:lnTo>
                <a:lnTo>
                  <a:pt x="450865" y="102044"/>
                </a:lnTo>
                <a:lnTo>
                  <a:pt x="458539" y="95727"/>
                </a:lnTo>
                <a:lnTo>
                  <a:pt x="460481" y="93785"/>
                </a:lnTo>
                <a:lnTo>
                  <a:pt x="463657" y="93785"/>
                </a:lnTo>
                <a:lnTo>
                  <a:pt x="467579" y="97707"/>
                </a:lnTo>
                <a:lnTo>
                  <a:pt x="467579" y="100884"/>
                </a:lnTo>
                <a:lnTo>
                  <a:pt x="465619" y="102845"/>
                </a:lnTo>
                <a:lnTo>
                  <a:pt x="456430" y="110403"/>
                </a:lnTo>
                <a:close/>
              </a:path>
              <a:path w="758825" h="120650">
                <a:moveTo>
                  <a:pt x="698850" y="92246"/>
                </a:moveTo>
                <a:lnTo>
                  <a:pt x="660764" y="66624"/>
                </a:lnTo>
                <a:lnTo>
                  <a:pt x="657758" y="51143"/>
                </a:lnTo>
                <a:lnTo>
                  <a:pt x="660764" y="35663"/>
                </a:lnTo>
                <a:lnTo>
                  <a:pt x="669781" y="22067"/>
                </a:lnTo>
                <a:lnTo>
                  <a:pt x="683379" y="13048"/>
                </a:lnTo>
                <a:lnTo>
                  <a:pt x="698858" y="10043"/>
                </a:lnTo>
                <a:lnTo>
                  <a:pt x="714332" y="13051"/>
                </a:lnTo>
                <a:lnTo>
                  <a:pt x="724921" y="20077"/>
                </a:lnTo>
                <a:lnTo>
                  <a:pt x="690900" y="20077"/>
                </a:lnTo>
                <a:lnTo>
                  <a:pt x="682938" y="23107"/>
                </a:lnTo>
                <a:lnTo>
                  <a:pt x="676879" y="29167"/>
                </a:lnTo>
                <a:lnTo>
                  <a:pt x="670062" y="39444"/>
                </a:lnTo>
                <a:lnTo>
                  <a:pt x="667791" y="51145"/>
                </a:lnTo>
                <a:lnTo>
                  <a:pt x="670064" y="62846"/>
                </a:lnTo>
                <a:lnTo>
                  <a:pt x="676879" y="73120"/>
                </a:lnTo>
                <a:lnTo>
                  <a:pt x="687164" y="79936"/>
                </a:lnTo>
                <a:lnTo>
                  <a:pt x="698847" y="82207"/>
                </a:lnTo>
                <a:lnTo>
                  <a:pt x="737008" y="82207"/>
                </a:lnTo>
                <a:lnTo>
                  <a:pt x="738346" y="83544"/>
                </a:lnTo>
                <a:lnTo>
                  <a:pt x="724147" y="83544"/>
                </a:lnTo>
                <a:lnTo>
                  <a:pt x="718330" y="87348"/>
                </a:lnTo>
                <a:lnTo>
                  <a:pt x="712079" y="90067"/>
                </a:lnTo>
                <a:lnTo>
                  <a:pt x="705537" y="91701"/>
                </a:lnTo>
                <a:lnTo>
                  <a:pt x="698850" y="92246"/>
                </a:lnTo>
                <a:close/>
              </a:path>
              <a:path w="758825" h="120650">
                <a:moveTo>
                  <a:pt x="737008" y="82207"/>
                </a:moveTo>
                <a:lnTo>
                  <a:pt x="698847" y="82207"/>
                </a:lnTo>
                <a:lnTo>
                  <a:pt x="710550" y="79934"/>
                </a:lnTo>
                <a:lnTo>
                  <a:pt x="720821" y="73120"/>
                </a:lnTo>
                <a:lnTo>
                  <a:pt x="727639" y="62844"/>
                </a:lnTo>
                <a:lnTo>
                  <a:pt x="729910" y="51143"/>
                </a:lnTo>
                <a:lnTo>
                  <a:pt x="727638" y="39443"/>
                </a:lnTo>
                <a:lnTo>
                  <a:pt x="720821" y="29167"/>
                </a:lnTo>
                <a:lnTo>
                  <a:pt x="714763" y="23107"/>
                </a:lnTo>
                <a:lnTo>
                  <a:pt x="706811" y="20077"/>
                </a:lnTo>
                <a:lnTo>
                  <a:pt x="724921" y="20077"/>
                </a:lnTo>
                <a:lnTo>
                  <a:pt x="727920" y="22067"/>
                </a:lnTo>
                <a:lnTo>
                  <a:pt x="736472" y="34556"/>
                </a:lnTo>
                <a:lnTo>
                  <a:pt x="739876" y="48776"/>
                </a:lnTo>
                <a:lnTo>
                  <a:pt x="738133" y="63237"/>
                </a:lnTo>
                <a:lnTo>
                  <a:pt x="731247" y="76447"/>
                </a:lnTo>
                <a:lnTo>
                  <a:pt x="737008" y="82207"/>
                </a:lnTo>
                <a:close/>
              </a:path>
              <a:path w="758825" h="120650">
                <a:moveTo>
                  <a:pt x="754411" y="110450"/>
                </a:moveTo>
                <a:lnTo>
                  <a:pt x="751841" y="110450"/>
                </a:lnTo>
                <a:lnTo>
                  <a:pt x="750566" y="109959"/>
                </a:lnTo>
                <a:lnTo>
                  <a:pt x="724147" y="83544"/>
                </a:lnTo>
                <a:lnTo>
                  <a:pt x="738346" y="83544"/>
                </a:lnTo>
                <a:lnTo>
                  <a:pt x="758646" y="103842"/>
                </a:lnTo>
                <a:lnTo>
                  <a:pt x="758646" y="107019"/>
                </a:lnTo>
                <a:lnTo>
                  <a:pt x="755703" y="109960"/>
                </a:lnTo>
                <a:lnTo>
                  <a:pt x="754411" y="110450"/>
                </a:lnTo>
                <a:close/>
              </a:path>
            </a:pathLst>
          </a:custGeom>
          <a:solidFill>
            <a:srgbClr val="000000">
              <a:alpha val="2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2210701" y="1295862"/>
            <a:ext cx="5622131" cy="331350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2210701" y="994633"/>
            <a:ext cx="5622290" cy="341630"/>
          </a:xfrm>
          <a:custGeom>
            <a:avLst/>
            <a:gdLst/>
            <a:ahLst/>
            <a:cxnLst/>
            <a:rect l="l" t="t" r="r" b="b"/>
            <a:pathLst>
              <a:path w="5622290" h="341630">
                <a:moveTo>
                  <a:pt x="5622105" y="341392"/>
                </a:moveTo>
                <a:lnTo>
                  <a:pt x="0" y="341392"/>
                </a:lnTo>
                <a:lnTo>
                  <a:pt x="0" y="100409"/>
                </a:lnTo>
                <a:lnTo>
                  <a:pt x="7888" y="61325"/>
                </a:lnTo>
                <a:lnTo>
                  <a:pt x="29402" y="29408"/>
                </a:lnTo>
                <a:lnTo>
                  <a:pt x="61313" y="7890"/>
                </a:lnTo>
                <a:lnTo>
                  <a:pt x="100394" y="0"/>
                </a:lnTo>
                <a:lnTo>
                  <a:pt x="5521711" y="0"/>
                </a:lnTo>
                <a:lnTo>
                  <a:pt x="5560787" y="7890"/>
                </a:lnTo>
                <a:lnTo>
                  <a:pt x="5592699" y="29408"/>
                </a:lnTo>
                <a:lnTo>
                  <a:pt x="5614215" y="61325"/>
                </a:lnTo>
                <a:lnTo>
                  <a:pt x="5622105" y="100409"/>
                </a:lnTo>
                <a:lnTo>
                  <a:pt x="5622105" y="341392"/>
                </a:lnTo>
                <a:close/>
              </a:path>
            </a:pathLst>
          </a:custGeom>
          <a:solidFill>
            <a:srgbClr val="E3E9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3566874" y="1079981"/>
            <a:ext cx="3609340" cy="170815"/>
          </a:xfrm>
          <a:custGeom>
            <a:avLst/>
            <a:gdLst/>
            <a:ahLst/>
            <a:cxnLst/>
            <a:rect l="l" t="t" r="r" b="b"/>
            <a:pathLst>
              <a:path w="3609340" h="170815">
                <a:moveTo>
                  <a:pt x="3523846" y="170695"/>
                </a:moveTo>
                <a:lnTo>
                  <a:pt x="85334" y="170695"/>
                </a:lnTo>
                <a:lnTo>
                  <a:pt x="52115" y="163988"/>
                </a:lnTo>
                <a:lnTo>
                  <a:pt x="24990" y="145697"/>
                </a:lnTo>
                <a:lnTo>
                  <a:pt x="6704" y="118568"/>
                </a:lnTo>
                <a:lnTo>
                  <a:pt x="0" y="85347"/>
                </a:lnTo>
                <a:lnTo>
                  <a:pt x="6704" y="52127"/>
                </a:lnTo>
                <a:lnTo>
                  <a:pt x="24990" y="24998"/>
                </a:lnTo>
                <a:lnTo>
                  <a:pt x="52115" y="6707"/>
                </a:lnTo>
                <a:lnTo>
                  <a:pt x="85334" y="0"/>
                </a:lnTo>
                <a:lnTo>
                  <a:pt x="3523846" y="0"/>
                </a:lnTo>
                <a:lnTo>
                  <a:pt x="3557061" y="6707"/>
                </a:lnTo>
                <a:lnTo>
                  <a:pt x="3584186" y="24998"/>
                </a:lnTo>
                <a:lnTo>
                  <a:pt x="3602474" y="52127"/>
                </a:lnTo>
                <a:lnTo>
                  <a:pt x="3609180" y="85347"/>
                </a:lnTo>
                <a:lnTo>
                  <a:pt x="3602474" y="118568"/>
                </a:lnTo>
                <a:lnTo>
                  <a:pt x="3584186" y="145697"/>
                </a:lnTo>
                <a:lnTo>
                  <a:pt x="3557062" y="163988"/>
                </a:lnTo>
                <a:lnTo>
                  <a:pt x="3523846" y="17069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7316215" y="1110560"/>
            <a:ext cx="370840" cy="109855"/>
          </a:xfrm>
          <a:custGeom>
            <a:avLst/>
            <a:gdLst/>
            <a:ahLst/>
            <a:cxnLst/>
            <a:rect l="l" t="t" r="r" b="b"/>
            <a:pathLst>
              <a:path w="370840" h="109855">
                <a:moveTo>
                  <a:pt x="368431" y="13992"/>
                </a:moveTo>
                <a:lnTo>
                  <a:pt x="243095" y="13992"/>
                </a:lnTo>
                <a:lnTo>
                  <a:pt x="241113" y="12021"/>
                </a:lnTo>
                <a:lnTo>
                  <a:pt x="241113" y="7148"/>
                </a:lnTo>
                <a:lnTo>
                  <a:pt x="243095" y="5177"/>
                </a:lnTo>
                <a:lnTo>
                  <a:pt x="368431" y="5177"/>
                </a:lnTo>
                <a:lnTo>
                  <a:pt x="370410" y="7148"/>
                </a:lnTo>
                <a:lnTo>
                  <a:pt x="370410" y="12021"/>
                </a:lnTo>
                <a:lnTo>
                  <a:pt x="368431" y="13992"/>
                </a:lnTo>
                <a:close/>
              </a:path>
              <a:path w="370840" h="109855">
                <a:moveTo>
                  <a:pt x="368431" y="59176"/>
                </a:moveTo>
                <a:lnTo>
                  <a:pt x="243094" y="59176"/>
                </a:lnTo>
                <a:lnTo>
                  <a:pt x="241113" y="57205"/>
                </a:lnTo>
                <a:lnTo>
                  <a:pt x="241113" y="52332"/>
                </a:lnTo>
                <a:lnTo>
                  <a:pt x="243095" y="50361"/>
                </a:lnTo>
                <a:lnTo>
                  <a:pt x="368432" y="50361"/>
                </a:lnTo>
                <a:lnTo>
                  <a:pt x="370410" y="52332"/>
                </a:lnTo>
                <a:lnTo>
                  <a:pt x="370410" y="57205"/>
                </a:lnTo>
                <a:lnTo>
                  <a:pt x="368431" y="59176"/>
                </a:lnTo>
                <a:close/>
              </a:path>
              <a:path w="370840" h="109855">
                <a:moveTo>
                  <a:pt x="368431" y="104361"/>
                </a:moveTo>
                <a:lnTo>
                  <a:pt x="243094" y="104361"/>
                </a:lnTo>
                <a:lnTo>
                  <a:pt x="241113" y="102390"/>
                </a:lnTo>
                <a:lnTo>
                  <a:pt x="241113" y="97517"/>
                </a:lnTo>
                <a:lnTo>
                  <a:pt x="243095" y="95546"/>
                </a:lnTo>
                <a:lnTo>
                  <a:pt x="368432" y="95546"/>
                </a:lnTo>
                <a:lnTo>
                  <a:pt x="370410" y="97517"/>
                </a:lnTo>
                <a:lnTo>
                  <a:pt x="370410" y="102390"/>
                </a:lnTo>
                <a:lnTo>
                  <a:pt x="368431" y="104361"/>
                </a:lnTo>
                <a:close/>
              </a:path>
              <a:path w="370840" h="109855">
                <a:moveTo>
                  <a:pt x="22037" y="93962"/>
                </a:moveTo>
                <a:lnTo>
                  <a:pt x="9136" y="93962"/>
                </a:lnTo>
                <a:lnTo>
                  <a:pt x="93958" y="9128"/>
                </a:lnTo>
                <a:lnTo>
                  <a:pt x="61384" y="9128"/>
                </a:lnTo>
                <a:lnTo>
                  <a:pt x="59344" y="7084"/>
                </a:lnTo>
                <a:lnTo>
                  <a:pt x="59344" y="2044"/>
                </a:lnTo>
                <a:lnTo>
                  <a:pt x="61384" y="0"/>
                </a:lnTo>
                <a:lnTo>
                  <a:pt x="104987" y="0"/>
                </a:lnTo>
                <a:lnTo>
                  <a:pt x="109555" y="3599"/>
                </a:lnTo>
                <a:lnTo>
                  <a:pt x="109531" y="15575"/>
                </a:lnTo>
                <a:lnTo>
                  <a:pt x="100414" y="15575"/>
                </a:lnTo>
                <a:lnTo>
                  <a:pt x="22037" y="93962"/>
                </a:lnTo>
                <a:close/>
              </a:path>
              <a:path w="370840" h="109855">
                <a:moveTo>
                  <a:pt x="107491" y="50205"/>
                </a:moveTo>
                <a:lnTo>
                  <a:pt x="102454" y="50205"/>
                </a:lnTo>
                <a:lnTo>
                  <a:pt x="100414" y="48160"/>
                </a:lnTo>
                <a:lnTo>
                  <a:pt x="100414" y="15575"/>
                </a:lnTo>
                <a:lnTo>
                  <a:pt x="109531" y="15575"/>
                </a:lnTo>
                <a:lnTo>
                  <a:pt x="109531" y="48160"/>
                </a:lnTo>
                <a:lnTo>
                  <a:pt x="107491" y="50205"/>
                </a:lnTo>
                <a:close/>
              </a:path>
              <a:path w="370840" h="109855">
                <a:moveTo>
                  <a:pt x="48165" y="109537"/>
                </a:moveTo>
                <a:lnTo>
                  <a:pt x="4426" y="109537"/>
                </a:lnTo>
                <a:lnTo>
                  <a:pt x="4127" y="109515"/>
                </a:lnTo>
                <a:lnTo>
                  <a:pt x="0" y="105798"/>
                </a:lnTo>
                <a:lnTo>
                  <a:pt x="19" y="61377"/>
                </a:lnTo>
                <a:lnTo>
                  <a:pt x="2057" y="59333"/>
                </a:lnTo>
                <a:lnTo>
                  <a:pt x="7096" y="59333"/>
                </a:lnTo>
                <a:lnTo>
                  <a:pt x="9136" y="61377"/>
                </a:lnTo>
                <a:lnTo>
                  <a:pt x="9136" y="93962"/>
                </a:lnTo>
                <a:lnTo>
                  <a:pt x="22037" y="93962"/>
                </a:lnTo>
                <a:lnTo>
                  <a:pt x="15592" y="100409"/>
                </a:lnTo>
                <a:lnTo>
                  <a:pt x="48165" y="100409"/>
                </a:lnTo>
                <a:lnTo>
                  <a:pt x="50205" y="102453"/>
                </a:lnTo>
                <a:lnTo>
                  <a:pt x="50205" y="107493"/>
                </a:lnTo>
                <a:lnTo>
                  <a:pt x="48165" y="109537"/>
                </a:lnTo>
                <a:close/>
              </a:path>
            </a:pathLst>
          </a:custGeom>
          <a:solidFill>
            <a:srgbClr val="000000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2345568" y="1120145"/>
            <a:ext cx="90355" cy="9036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2490139" y="1120145"/>
            <a:ext cx="90355" cy="9036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2634702" y="1120145"/>
            <a:ext cx="90355" cy="9036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2959820" y="1105083"/>
            <a:ext cx="758825" cy="120650"/>
          </a:xfrm>
          <a:custGeom>
            <a:avLst/>
            <a:gdLst/>
            <a:ahLst/>
            <a:cxnLst/>
            <a:rect l="l" t="t" r="r" b="b"/>
            <a:pathLst>
              <a:path w="758825" h="120650">
                <a:moveTo>
                  <a:pt x="202572" y="110451"/>
                </a:moveTo>
                <a:lnTo>
                  <a:pt x="200004" y="110451"/>
                </a:lnTo>
                <a:lnTo>
                  <a:pt x="198708" y="109960"/>
                </a:lnTo>
                <a:lnTo>
                  <a:pt x="195768" y="107019"/>
                </a:lnTo>
                <a:lnTo>
                  <a:pt x="195768" y="103842"/>
                </a:lnTo>
                <a:lnTo>
                  <a:pt x="239357" y="60246"/>
                </a:lnTo>
                <a:lnTo>
                  <a:pt x="195768" y="16650"/>
                </a:lnTo>
                <a:lnTo>
                  <a:pt x="195768" y="13473"/>
                </a:lnTo>
                <a:lnTo>
                  <a:pt x="199690" y="9551"/>
                </a:lnTo>
                <a:lnTo>
                  <a:pt x="202866" y="9551"/>
                </a:lnTo>
                <a:lnTo>
                  <a:pt x="251966" y="58658"/>
                </a:lnTo>
                <a:lnTo>
                  <a:pt x="251966" y="61835"/>
                </a:lnTo>
                <a:lnTo>
                  <a:pt x="203845" y="109961"/>
                </a:lnTo>
                <a:lnTo>
                  <a:pt x="202572" y="110451"/>
                </a:lnTo>
                <a:close/>
              </a:path>
              <a:path w="758825" h="120650">
                <a:moveTo>
                  <a:pt x="51981" y="110451"/>
                </a:moveTo>
                <a:lnTo>
                  <a:pt x="49413" y="110451"/>
                </a:lnTo>
                <a:lnTo>
                  <a:pt x="48117" y="109960"/>
                </a:lnTo>
                <a:lnTo>
                  <a:pt x="0" y="61835"/>
                </a:lnTo>
                <a:lnTo>
                  <a:pt x="0" y="58658"/>
                </a:lnTo>
                <a:lnTo>
                  <a:pt x="49099" y="9551"/>
                </a:lnTo>
                <a:lnTo>
                  <a:pt x="52275" y="9551"/>
                </a:lnTo>
                <a:lnTo>
                  <a:pt x="56197" y="13473"/>
                </a:lnTo>
                <a:lnTo>
                  <a:pt x="56197" y="16650"/>
                </a:lnTo>
                <a:lnTo>
                  <a:pt x="12607" y="60246"/>
                </a:lnTo>
                <a:lnTo>
                  <a:pt x="56196" y="103842"/>
                </a:lnTo>
                <a:lnTo>
                  <a:pt x="56196" y="107019"/>
                </a:lnTo>
                <a:lnTo>
                  <a:pt x="53254" y="109961"/>
                </a:lnTo>
                <a:lnTo>
                  <a:pt x="51981" y="110451"/>
                </a:lnTo>
                <a:close/>
              </a:path>
              <a:path w="758825" h="120650">
                <a:moveTo>
                  <a:pt x="423029" y="120491"/>
                </a:moveTo>
                <a:lnTo>
                  <a:pt x="399604" y="115749"/>
                </a:lnTo>
                <a:lnTo>
                  <a:pt x="380455" y="102826"/>
                </a:lnTo>
                <a:lnTo>
                  <a:pt x="367534" y="83674"/>
                </a:lnTo>
                <a:lnTo>
                  <a:pt x="362793" y="60244"/>
                </a:lnTo>
                <a:lnTo>
                  <a:pt x="367534" y="36816"/>
                </a:lnTo>
                <a:lnTo>
                  <a:pt x="380455" y="17664"/>
                </a:lnTo>
                <a:lnTo>
                  <a:pt x="399604" y="4741"/>
                </a:lnTo>
                <a:lnTo>
                  <a:pt x="423029" y="0"/>
                </a:lnTo>
                <a:lnTo>
                  <a:pt x="446455" y="4741"/>
                </a:lnTo>
                <a:lnTo>
                  <a:pt x="454306" y="10040"/>
                </a:lnTo>
                <a:lnTo>
                  <a:pt x="423029" y="10040"/>
                </a:lnTo>
                <a:lnTo>
                  <a:pt x="403513" y="13992"/>
                </a:lnTo>
                <a:lnTo>
                  <a:pt x="387555" y="24762"/>
                </a:lnTo>
                <a:lnTo>
                  <a:pt x="376784" y="40722"/>
                </a:lnTo>
                <a:lnTo>
                  <a:pt x="372832" y="60245"/>
                </a:lnTo>
                <a:lnTo>
                  <a:pt x="376784" y="79767"/>
                </a:lnTo>
                <a:lnTo>
                  <a:pt x="387582" y="95746"/>
                </a:lnTo>
                <a:lnTo>
                  <a:pt x="403513" y="106498"/>
                </a:lnTo>
                <a:lnTo>
                  <a:pt x="423029" y="110449"/>
                </a:lnTo>
                <a:lnTo>
                  <a:pt x="456344" y="110449"/>
                </a:lnTo>
                <a:lnTo>
                  <a:pt x="446096" y="115935"/>
                </a:lnTo>
                <a:lnTo>
                  <a:pt x="434876" y="119334"/>
                </a:lnTo>
                <a:lnTo>
                  <a:pt x="423029" y="120491"/>
                </a:lnTo>
                <a:close/>
              </a:path>
              <a:path w="758825" h="120650">
                <a:moveTo>
                  <a:pt x="483062" y="65193"/>
                </a:moveTo>
                <a:lnTo>
                  <a:pt x="472978" y="65193"/>
                </a:lnTo>
                <a:lnTo>
                  <a:pt x="473138" y="63554"/>
                </a:lnTo>
                <a:lnTo>
                  <a:pt x="473226" y="60244"/>
                </a:lnTo>
                <a:lnTo>
                  <a:pt x="469276" y="40722"/>
                </a:lnTo>
                <a:lnTo>
                  <a:pt x="458510" y="24762"/>
                </a:lnTo>
                <a:lnTo>
                  <a:pt x="442552" y="13992"/>
                </a:lnTo>
                <a:lnTo>
                  <a:pt x="423029" y="10040"/>
                </a:lnTo>
                <a:lnTo>
                  <a:pt x="454306" y="10040"/>
                </a:lnTo>
                <a:lnTo>
                  <a:pt x="465604" y="17664"/>
                </a:lnTo>
                <a:lnTo>
                  <a:pt x="478525" y="36816"/>
                </a:lnTo>
                <a:lnTo>
                  <a:pt x="483266" y="60244"/>
                </a:lnTo>
                <a:lnTo>
                  <a:pt x="483167" y="64076"/>
                </a:lnTo>
                <a:lnTo>
                  <a:pt x="483062" y="65193"/>
                </a:lnTo>
                <a:close/>
              </a:path>
              <a:path w="758825" h="120650">
                <a:moveTo>
                  <a:pt x="479706" y="84655"/>
                </a:moveTo>
                <a:lnTo>
                  <a:pt x="476677" y="84645"/>
                </a:lnTo>
                <a:lnTo>
                  <a:pt x="475255" y="83964"/>
                </a:lnTo>
                <a:lnTo>
                  <a:pt x="472248" y="80250"/>
                </a:lnTo>
                <a:lnTo>
                  <a:pt x="471973" y="79980"/>
                </a:lnTo>
                <a:lnTo>
                  <a:pt x="471730" y="79681"/>
                </a:lnTo>
                <a:lnTo>
                  <a:pt x="471525" y="79357"/>
                </a:lnTo>
                <a:lnTo>
                  <a:pt x="455283" y="59284"/>
                </a:lnTo>
                <a:lnTo>
                  <a:pt x="455616" y="56121"/>
                </a:lnTo>
                <a:lnTo>
                  <a:pt x="459923" y="52635"/>
                </a:lnTo>
                <a:lnTo>
                  <a:pt x="463088" y="52968"/>
                </a:lnTo>
                <a:lnTo>
                  <a:pt x="472978" y="65193"/>
                </a:lnTo>
                <a:lnTo>
                  <a:pt x="483062" y="65193"/>
                </a:lnTo>
                <a:lnTo>
                  <a:pt x="482989" y="65975"/>
                </a:lnTo>
                <a:lnTo>
                  <a:pt x="496019" y="65975"/>
                </a:lnTo>
                <a:lnTo>
                  <a:pt x="481127" y="83988"/>
                </a:lnTo>
                <a:lnTo>
                  <a:pt x="479706" y="84655"/>
                </a:lnTo>
                <a:close/>
              </a:path>
              <a:path w="758825" h="120650">
                <a:moveTo>
                  <a:pt x="496019" y="65975"/>
                </a:moveTo>
                <a:lnTo>
                  <a:pt x="482989" y="65975"/>
                </a:lnTo>
                <a:lnTo>
                  <a:pt x="493580" y="53151"/>
                </a:lnTo>
                <a:lnTo>
                  <a:pt x="496737" y="52832"/>
                </a:lnTo>
                <a:lnTo>
                  <a:pt x="501031" y="56377"/>
                </a:lnTo>
                <a:lnTo>
                  <a:pt x="501335" y="59544"/>
                </a:lnTo>
                <a:lnTo>
                  <a:pt x="496019" y="65975"/>
                </a:lnTo>
                <a:close/>
              </a:path>
              <a:path w="758825" h="120650">
                <a:moveTo>
                  <a:pt x="456344" y="110449"/>
                </a:moveTo>
                <a:lnTo>
                  <a:pt x="423029" y="110449"/>
                </a:lnTo>
                <a:lnTo>
                  <a:pt x="432901" y="109485"/>
                </a:lnTo>
                <a:lnTo>
                  <a:pt x="442253" y="106653"/>
                </a:lnTo>
                <a:lnTo>
                  <a:pt x="450865" y="102044"/>
                </a:lnTo>
                <a:lnTo>
                  <a:pt x="458539" y="95727"/>
                </a:lnTo>
                <a:lnTo>
                  <a:pt x="460481" y="93785"/>
                </a:lnTo>
                <a:lnTo>
                  <a:pt x="463657" y="93785"/>
                </a:lnTo>
                <a:lnTo>
                  <a:pt x="467579" y="97707"/>
                </a:lnTo>
                <a:lnTo>
                  <a:pt x="467579" y="100884"/>
                </a:lnTo>
                <a:lnTo>
                  <a:pt x="465619" y="102845"/>
                </a:lnTo>
                <a:lnTo>
                  <a:pt x="456430" y="110403"/>
                </a:lnTo>
                <a:close/>
              </a:path>
              <a:path w="758825" h="120650">
                <a:moveTo>
                  <a:pt x="698850" y="92246"/>
                </a:moveTo>
                <a:lnTo>
                  <a:pt x="660764" y="66624"/>
                </a:lnTo>
                <a:lnTo>
                  <a:pt x="657758" y="51143"/>
                </a:lnTo>
                <a:lnTo>
                  <a:pt x="660764" y="35663"/>
                </a:lnTo>
                <a:lnTo>
                  <a:pt x="669781" y="22067"/>
                </a:lnTo>
                <a:lnTo>
                  <a:pt x="683379" y="13048"/>
                </a:lnTo>
                <a:lnTo>
                  <a:pt x="698858" y="10043"/>
                </a:lnTo>
                <a:lnTo>
                  <a:pt x="714332" y="13051"/>
                </a:lnTo>
                <a:lnTo>
                  <a:pt x="724921" y="20077"/>
                </a:lnTo>
                <a:lnTo>
                  <a:pt x="690900" y="20077"/>
                </a:lnTo>
                <a:lnTo>
                  <a:pt x="682938" y="23107"/>
                </a:lnTo>
                <a:lnTo>
                  <a:pt x="676879" y="29167"/>
                </a:lnTo>
                <a:lnTo>
                  <a:pt x="670062" y="39444"/>
                </a:lnTo>
                <a:lnTo>
                  <a:pt x="667791" y="51145"/>
                </a:lnTo>
                <a:lnTo>
                  <a:pt x="670064" y="62846"/>
                </a:lnTo>
                <a:lnTo>
                  <a:pt x="676879" y="73120"/>
                </a:lnTo>
                <a:lnTo>
                  <a:pt x="687164" y="79936"/>
                </a:lnTo>
                <a:lnTo>
                  <a:pt x="698847" y="82207"/>
                </a:lnTo>
                <a:lnTo>
                  <a:pt x="737008" y="82207"/>
                </a:lnTo>
                <a:lnTo>
                  <a:pt x="738346" y="83544"/>
                </a:lnTo>
                <a:lnTo>
                  <a:pt x="724147" y="83544"/>
                </a:lnTo>
                <a:lnTo>
                  <a:pt x="718330" y="87348"/>
                </a:lnTo>
                <a:lnTo>
                  <a:pt x="712079" y="90067"/>
                </a:lnTo>
                <a:lnTo>
                  <a:pt x="705537" y="91701"/>
                </a:lnTo>
                <a:lnTo>
                  <a:pt x="698850" y="92246"/>
                </a:lnTo>
                <a:close/>
              </a:path>
              <a:path w="758825" h="120650">
                <a:moveTo>
                  <a:pt x="737008" y="82207"/>
                </a:moveTo>
                <a:lnTo>
                  <a:pt x="698847" y="82207"/>
                </a:lnTo>
                <a:lnTo>
                  <a:pt x="710550" y="79934"/>
                </a:lnTo>
                <a:lnTo>
                  <a:pt x="720821" y="73120"/>
                </a:lnTo>
                <a:lnTo>
                  <a:pt x="727639" y="62844"/>
                </a:lnTo>
                <a:lnTo>
                  <a:pt x="729910" y="51143"/>
                </a:lnTo>
                <a:lnTo>
                  <a:pt x="727638" y="39443"/>
                </a:lnTo>
                <a:lnTo>
                  <a:pt x="720821" y="29167"/>
                </a:lnTo>
                <a:lnTo>
                  <a:pt x="714763" y="23107"/>
                </a:lnTo>
                <a:lnTo>
                  <a:pt x="706811" y="20077"/>
                </a:lnTo>
                <a:lnTo>
                  <a:pt x="724921" y="20077"/>
                </a:lnTo>
                <a:lnTo>
                  <a:pt x="727920" y="22067"/>
                </a:lnTo>
                <a:lnTo>
                  <a:pt x="736472" y="34556"/>
                </a:lnTo>
                <a:lnTo>
                  <a:pt x="739876" y="48776"/>
                </a:lnTo>
                <a:lnTo>
                  <a:pt x="738133" y="63237"/>
                </a:lnTo>
                <a:lnTo>
                  <a:pt x="731247" y="76447"/>
                </a:lnTo>
                <a:lnTo>
                  <a:pt x="737008" y="82207"/>
                </a:lnTo>
                <a:close/>
              </a:path>
              <a:path w="758825" h="120650">
                <a:moveTo>
                  <a:pt x="754411" y="110450"/>
                </a:moveTo>
                <a:lnTo>
                  <a:pt x="751841" y="110450"/>
                </a:lnTo>
                <a:lnTo>
                  <a:pt x="750566" y="109959"/>
                </a:lnTo>
                <a:lnTo>
                  <a:pt x="724147" y="83544"/>
                </a:lnTo>
                <a:lnTo>
                  <a:pt x="738346" y="83544"/>
                </a:lnTo>
                <a:lnTo>
                  <a:pt x="758646" y="103842"/>
                </a:lnTo>
                <a:lnTo>
                  <a:pt x="758646" y="107019"/>
                </a:lnTo>
                <a:lnTo>
                  <a:pt x="755703" y="109960"/>
                </a:lnTo>
                <a:lnTo>
                  <a:pt x="754411" y="110450"/>
                </a:lnTo>
                <a:close/>
              </a:path>
            </a:pathLst>
          </a:custGeom>
          <a:solidFill>
            <a:srgbClr val="000000">
              <a:alpha val="2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6225147" y="6089960"/>
            <a:ext cx="5622131" cy="331350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6225147" y="5788731"/>
            <a:ext cx="5622290" cy="341630"/>
          </a:xfrm>
          <a:custGeom>
            <a:avLst/>
            <a:gdLst/>
            <a:ahLst/>
            <a:cxnLst/>
            <a:rect l="l" t="t" r="r" b="b"/>
            <a:pathLst>
              <a:path w="5622290" h="341629">
                <a:moveTo>
                  <a:pt x="5622105" y="341392"/>
                </a:moveTo>
                <a:lnTo>
                  <a:pt x="0" y="341392"/>
                </a:lnTo>
                <a:lnTo>
                  <a:pt x="0" y="100409"/>
                </a:lnTo>
                <a:lnTo>
                  <a:pt x="7888" y="61325"/>
                </a:lnTo>
                <a:lnTo>
                  <a:pt x="29402" y="29408"/>
                </a:lnTo>
                <a:lnTo>
                  <a:pt x="61313" y="7890"/>
                </a:lnTo>
                <a:lnTo>
                  <a:pt x="100394" y="0"/>
                </a:lnTo>
                <a:lnTo>
                  <a:pt x="5521711" y="0"/>
                </a:lnTo>
                <a:lnTo>
                  <a:pt x="5560787" y="7890"/>
                </a:lnTo>
                <a:lnTo>
                  <a:pt x="5592699" y="29408"/>
                </a:lnTo>
                <a:lnTo>
                  <a:pt x="5614215" y="61325"/>
                </a:lnTo>
                <a:lnTo>
                  <a:pt x="5622105" y="100409"/>
                </a:lnTo>
                <a:lnTo>
                  <a:pt x="5622105" y="341392"/>
                </a:lnTo>
                <a:close/>
              </a:path>
            </a:pathLst>
          </a:custGeom>
          <a:solidFill>
            <a:srgbClr val="E3E9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7581319" y="5874079"/>
            <a:ext cx="3609340" cy="170815"/>
          </a:xfrm>
          <a:custGeom>
            <a:avLst/>
            <a:gdLst/>
            <a:ahLst/>
            <a:cxnLst/>
            <a:rect l="l" t="t" r="r" b="b"/>
            <a:pathLst>
              <a:path w="3609340" h="170814">
                <a:moveTo>
                  <a:pt x="3523846" y="170695"/>
                </a:moveTo>
                <a:lnTo>
                  <a:pt x="85334" y="170695"/>
                </a:lnTo>
                <a:lnTo>
                  <a:pt x="52115" y="163988"/>
                </a:lnTo>
                <a:lnTo>
                  <a:pt x="24990" y="145697"/>
                </a:lnTo>
                <a:lnTo>
                  <a:pt x="6704" y="118568"/>
                </a:lnTo>
                <a:lnTo>
                  <a:pt x="0" y="85347"/>
                </a:lnTo>
                <a:lnTo>
                  <a:pt x="6704" y="52127"/>
                </a:lnTo>
                <a:lnTo>
                  <a:pt x="24990" y="24998"/>
                </a:lnTo>
                <a:lnTo>
                  <a:pt x="52115" y="6707"/>
                </a:lnTo>
                <a:lnTo>
                  <a:pt x="85334" y="0"/>
                </a:lnTo>
                <a:lnTo>
                  <a:pt x="3523846" y="0"/>
                </a:lnTo>
                <a:lnTo>
                  <a:pt x="3557061" y="6707"/>
                </a:lnTo>
                <a:lnTo>
                  <a:pt x="3584186" y="24998"/>
                </a:lnTo>
                <a:lnTo>
                  <a:pt x="3602474" y="52127"/>
                </a:lnTo>
                <a:lnTo>
                  <a:pt x="3609180" y="85347"/>
                </a:lnTo>
                <a:lnTo>
                  <a:pt x="3602474" y="118568"/>
                </a:lnTo>
                <a:lnTo>
                  <a:pt x="3584186" y="145697"/>
                </a:lnTo>
                <a:lnTo>
                  <a:pt x="3557062" y="163988"/>
                </a:lnTo>
                <a:lnTo>
                  <a:pt x="3523846" y="17069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1330661" y="5904658"/>
            <a:ext cx="370840" cy="109855"/>
          </a:xfrm>
          <a:custGeom>
            <a:avLst/>
            <a:gdLst/>
            <a:ahLst/>
            <a:cxnLst/>
            <a:rect l="l" t="t" r="r" b="b"/>
            <a:pathLst>
              <a:path w="370840" h="109854">
                <a:moveTo>
                  <a:pt x="368431" y="13992"/>
                </a:moveTo>
                <a:lnTo>
                  <a:pt x="243095" y="13992"/>
                </a:lnTo>
                <a:lnTo>
                  <a:pt x="241113" y="12021"/>
                </a:lnTo>
                <a:lnTo>
                  <a:pt x="241113" y="7148"/>
                </a:lnTo>
                <a:lnTo>
                  <a:pt x="243095" y="5177"/>
                </a:lnTo>
                <a:lnTo>
                  <a:pt x="368431" y="5177"/>
                </a:lnTo>
                <a:lnTo>
                  <a:pt x="370410" y="7148"/>
                </a:lnTo>
                <a:lnTo>
                  <a:pt x="370410" y="12021"/>
                </a:lnTo>
                <a:lnTo>
                  <a:pt x="368431" y="13992"/>
                </a:lnTo>
                <a:close/>
              </a:path>
              <a:path w="370840" h="109854">
                <a:moveTo>
                  <a:pt x="368431" y="59176"/>
                </a:moveTo>
                <a:lnTo>
                  <a:pt x="243094" y="59176"/>
                </a:lnTo>
                <a:lnTo>
                  <a:pt x="241113" y="57205"/>
                </a:lnTo>
                <a:lnTo>
                  <a:pt x="241113" y="52332"/>
                </a:lnTo>
                <a:lnTo>
                  <a:pt x="243095" y="50361"/>
                </a:lnTo>
                <a:lnTo>
                  <a:pt x="368432" y="50361"/>
                </a:lnTo>
                <a:lnTo>
                  <a:pt x="370410" y="52332"/>
                </a:lnTo>
                <a:lnTo>
                  <a:pt x="370410" y="57205"/>
                </a:lnTo>
                <a:lnTo>
                  <a:pt x="368431" y="59176"/>
                </a:lnTo>
                <a:close/>
              </a:path>
              <a:path w="370840" h="109854">
                <a:moveTo>
                  <a:pt x="368431" y="104361"/>
                </a:moveTo>
                <a:lnTo>
                  <a:pt x="243094" y="104361"/>
                </a:lnTo>
                <a:lnTo>
                  <a:pt x="241113" y="102390"/>
                </a:lnTo>
                <a:lnTo>
                  <a:pt x="241113" y="97517"/>
                </a:lnTo>
                <a:lnTo>
                  <a:pt x="243095" y="95546"/>
                </a:lnTo>
                <a:lnTo>
                  <a:pt x="368432" y="95546"/>
                </a:lnTo>
                <a:lnTo>
                  <a:pt x="370410" y="97517"/>
                </a:lnTo>
                <a:lnTo>
                  <a:pt x="370410" y="102390"/>
                </a:lnTo>
                <a:lnTo>
                  <a:pt x="368431" y="104361"/>
                </a:lnTo>
                <a:close/>
              </a:path>
              <a:path w="370840" h="109854">
                <a:moveTo>
                  <a:pt x="22037" y="93962"/>
                </a:moveTo>
                <a:lnTo>
                  <a:pt x="9136" y="93962"/>
                </a:lnTo>
                <a:lnTo>
                  <a:pt x="93958" y="9128"/>
                </a:lnTo>
                <a:lnTo>
                  <a:pt x="61384" y="9128"/>
                </a:lnTo>
                <a:lnTo>
                  <a:pt x="59344" y="7084"/>
                </a:lnTo>
                <a:lnTo>
                  <a:pt x="59344" y="2044"/>
                </a:lnTo>
                <a:lnTo>
                  <a:pt x="61384" y="0"/>
                </a:lnTo>
                <a:lnTo>
                  <a:pt x="104987" y="0"/>
                </a:lnTo>
                <a:lnTo>
                  <a:pt x="109555" y="3599"/>
                </a:lnTo>
                <a:lnTo>
                  <a:pt x="109531" y="15575"/>
                </a:lnTo>
                <a:lnTo>
                  <a:pt x="100414" y="15575"/>
                </a:lnTo>
                <a:lnTo>
                  <a:pt x="22037" y="93962"/>
                </a:lnTo>
                <a:close/>
              </a:path>
              <a:path w="370840" h="109854">
                <a:moveTo>
                  <a:pt x="107491" y="50205"/>
                </a:moveTo>
                <a:lnTo>
                  <a:pt x="102454" y="50205"/>
                </a:lnTo>
                <a:lnTo>
                  <a:pt x="100414" y="48160"/>
                </a:lnTo>
                <a:lnTo>
                  <a:pt x="100414" y="15575"/>
                </a:lnTo>
                <a:lnTo>
                  <a:pt x="109531" y="15575"/>
                </a:lnTo>
                <a:lnTo>
                  <a:pt x="109531" y="48160"/>
                </a:lnTo>
                <a:lnTo>
                  <a:pt x="107491" y="50205"/>
                </a:lnTo>
                <a:close/>
              </a:path>
              <a:path w="370840" h="109854">
                <a:moveTo>
                  <a:pt x="48165" y="109537"/>
                </a:moveTo>
                <a:lnTo>
                  <a:pt x="4426" y="109537"/>
                </a:lnTo>
                <a:lnTo>
                  <a:pt x="4127" y="109515"/>
                </a:lnTo>
                <a:lnTo>
                  <a:pt x="0" y="105798"/>
                </a:lnTo>
                <a:lnTo>
                  <a:pt x="19" y="61377"/>
                </a:lnTo>
                <a:lnTo>
                  <a:pt x="2057" y="59333"/>
                </a:lnTo>
                <a:lnTo>
                  <a:pt x="7096" y="59333"/>
                </a:lnTo>
                <a:lnTo>
                  <a:pt x="9136" y="61377"/>
                </a:lnTo>
                <a:lnTo>
                  <a:pt x="9136" y="93962"/>
                </a:lnTo>
                <a:lnTo>
                  <a:pt x="22037" y="93962"/>
                </a:lnTo>
                <a:lnTo>
                  <a:pt x="15592" y="100409"/>
                </a:lnTo>
                <a:lnTo>
                  <a:pt x="48165" y="100409"/>
                </a:lnTo>
                <a:lnTo>
                  <a:pt x="50205" y="102453"/>
                </a:lnTo>
                <a:lnTo>
                  <a:pt x="50205" y="107493"/>
                </a:lnTo>
                <a:lnTo>
                  <a:pt x="48165" y="109537"/>
                </a:lnTo>
                <a:close/>
              </a:path>
            </a:pathLst>
          </a:custGeom>
          <a:solidFill>
            <a:srgbClr val="000000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6360013" y="5914243"/>
            <a:ext cx="90355" cy="9036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6504585" y="5914243"/>
            <a:ext cx="90355" cy="9036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6649147" y="5914243"/>
            <a:ext cx="90355" cy="9036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6974264" y="5899181"/>
            <a:ext cx="758825" cy="120650"/>
          </a:xfrm>
          <a:custGeom>
            <a:avLst/>
            <a:gdLst/>
            <a:ahLst/>
            <a:cxnLst/>
            <a:rect l="l" t="t" r="r" b="b"/>
            <a:pathLst>
              <a:path w="758825" h="120650">
                <a:moveTo>
                  <a:pt x="202572" y="110451"/>
                </a:moveTo>
                <a:lnTo>
                  <a:pt x="200004" y="110451"/>
                </a:lnTo>
                <a:lnTo>
                  <a:pt x="198708" y="109960"/>
                </a:lnTo>
                <a:lnTo>
                  <a:pt x="195768" y="107019"/>
                </a:lnTo>
                <a:lnTo>
                  <a:pt x="195768" y="103842"/>
                </a:lnTo>
                <a:lnTo>
                  <a:pt x="239357" y="60246"/>
                </a:lnTo>
                <a:lnTo>
                  <a:pt x="195768" y="16650"/>
                </a:lnTo>
                <a:lnTo>
                  <a:pt x="195768" y="13473"/>
                </a:lnTo>
                <a:lnTo>
                  <a:pt x="199690" y="9551"/>
                </a:lnTo>
                <a:lnTo>
                  <a:pt x="202866" y="9551"/>
                </a:lnTo>
                <a:lnTo>
                  <a:pt x="251966" y="58658"/>
                </a:lnTo>
                <a:lnTo>
                  <a:pt x="251966" y="61835"/>
                </a:lnTo>
                <a:lnTo>
                  <a:pt x="203845" y="109961"/>
                </a:lnTo>
                <a:lnTo>
                  <a:pt x="202572" y="110451"/>
                </a:lnTo>
                <a:close/>
              </a:path>
              <a:path w="758825" h="120650">
                <a:moveTo>
                  <a:pt x="51981" y="110451"/>
                </a:moveTo>
                <a:lnTo>
                  <a:pt x="49413" y="110451"/>
                </a:lnTo>
                <a:lnTo>
                  <a:pt x="48117" y="109960"/>
                </a:lnTo>
                <a:lnTo>
                  <a:pt x="0" y="61835"/>
                </a:lnTo>
                <a:lnTo>
                  <a:pt x="0" y="58658"/>
                </a:lnTo>
                <a:lnTo>
                  <a:pt x="49099" y="9551"/>
                </a:lnTo>
                <a:lnTo>
                  <a:pt x="52275" y="9551"/>
                </a:lnTo>
                <a:lnTo>
                  <a:pt x="56197" y="13473"/>
                </a:lnTo>
                <a:lnTo>
                  <a:pt x="56197" y="16650"/>
                </a:lnTo>
                <a:lnTo>
                  <a:pt x="12607" y="60246"/>
                </a:lnTo>
                <a:lnTo>
                  <a:pt x="56196" y="103842"/>
                </a:lnTo>
                <a:lnTo>
                  <a:pt x="56196" y="107019"/>
                </a:lnTo>
                <a:lnTo>
                  <a:pt x="53254" y="109961"/>
                </a:lnTo>
                <a:lnTo>
                  <a:pt x="51981" y="110451"/>
                </a:lnTo>
                <a:close/>
              </a:path>
              <a:path w="758825" h="120650">
                <a:moveTo>
                  <a:pt x="423029" y="120491"/>
                </a:moveTo>
                <a:lnTo>
                  <a:pt x="399604" y="115749"/>
                </a:lnTo>
                <a:lnTo>
                  <a:pt x="380455" y="102826"/>
                </a:lnTo>
                <a:lnTo>
                  <a:pt x="367534" y="83674"/>
                </a:lnTo>
                <a:lnTo>
                  <a:pt x="362793" y="60244"/>
                </a:lnTo>
                <a:lnTo>
                  <a:pt x="367534" y="36816"/>
                </a:lnTo>
                <a:lnTo>
                  <a:pt x="380455" y="17664"/>
                </a:lnTo>
                <a:lnTo>
                  <a:pt x="399604" y="4741"/>
                </a:lnTo>
                <a:lnTo>
                  <a:pt x="423029" y="0"/>
                </a:lnTo>
                <a:lnTo>
                  <a:pt x="446455" y="4741"/>
                </a:lnTo>
                <a:lnTo>
                  <a:pt x="454306" y="10040"/>
                </a:lnTo>
                <a:lnTo>
                  <a:pt x="423029" y="10040"/>
                </a:lnTo>
                <a:lnTo>
                  <a:pt x="403513" y="13992"/>
                </a:lnTo>
                <a:lnTo>
                  <a:pt x="387555" y="24762"/>
                </a:lnTo>
                <a:lnTo>
                  <a:pt x="376784" y="40722"/>
                </a:lnTo>
                <a:lnTo>
                  <a:pt x="372832" y="60245"/>
                </a:lnTo>
                <a:lnTo>
                  <a:pt x="376784" y="79767"/>
                </a:lnTo>
                <a:lnTo>
                  <a:pt x="387582" y="95746"/>
                </a:lnTo>
                <a:lnTo>
                  <a:pt x="403513" y="106498"/>
                </a:lnTo>
                <a:lnTo>
                  <a:pt x="423029" y="110449"/>
                </a:lnTo>
                <a:lnTo>
                  <a:pt x="456344" y="110449"/>
                </a:lnTo>
                <a:lnTo>
                  <a:pt x="446096" y="115935"/>
                </a:lnTo>
                <a:lnTo>
                  <a:pt x="434876" y="119334"/>
                </a:lnTo>
                <a:lnTo>
                  <a:pt x="423029" y="120491"/>
                </a:lnTo>
                <a:close/>
              </a:path>
              <a:path w="758825" h="120650">
                <a:moveTo>
                  <a:pt x="483062" y="65193"/>
                </a:moveTo>
                <a:lnTo>
                  <a:pt x="472978" y="65193"/>
                </a:lnTo>
                <a:lnTo>
                  <a:pt x="473138" y="63554"/>
                </a:lnTo>
                <a:lnTo>
                  <a:pt x="473226" y="60244"/>
                </a:lnTo>
                <a:lnTo>
                  <a:pt x="469276" y="40722"/>
                </a:lnTo>
                <a:lnTo>
                  <a:pt x="458510" y="24762"/>
                </a:lnTo>
                <a:lnTo>
                  <a:pt x="442552" y="13992"/>
                </a:lnTo>
                <a:lnTo>
                  <a:pt x="423029" y="10040"/>
                </a:lnTo>
                <a:lnTo>
                  <a:pt x="454306" y="10040"/>
                </a:lnTo>
                <a:lnTo>
                  <a:pt x="465604" y="17664"/>
                </a:lnTo>
                <a:lnTo>
                  <a:pt x="478525" y="36816"/>
                </a:lnTo>
                <a:lnTo>
                  <a:pt x="483266" y="60244"/>
                </a:lnTo>
                <a:lnTo>
                  <a:pt x="483167" y="64076"/>
                </a:lnTo>
                <a:lnTo>
                  <a:pt x="483062" y="65193"/>
                </a:lnTo>
                <a:close/>
              </a:path>
              <a:path w="758825" h="120650">
                <a:moveTo>
                  <a:pt x="479706" y="84655"/>
                </a:moveTo>
                <a:lnTo>
                  <a:pt x="476677" y="84645"/>
                </a:lnTo>
                <a:lnTo>
                  <a:pt x="475255" y="83964"/>
                </a:lnTo>
                <a:lnTo>
                  <a:pt x="472248" y="80250"/>
                </a:lnTo>
                <a:lnTo>
                  <a:pt x="471973" y="79980"/>
                </a:lnTo>
                <a:lnTo>
                  <a:pt x="471730" y="79681"/>
                </a:lnTo>
                <a:lnTo>
                  <a:pt x="471525" y="79357"/>
                </a:lnTo>
                <a:lnTo>
                  <a:pt x="455283" y="59284"/>
                </a:lnTo>
                <a:lnTo>
                  <a:pt x="455616" y="56121"/>
                </a:lnTo>
                <a:lnTo>
                  <a:pt x="459923" y="52635"/>
                </a:lnTo>
                <a:lnTo>
                  <a:pt x="463088" y="52968"/>
                </a:lnTo>
                <a:lnTo>
                  <a:pt x="472978" y="65193"/>
                </a:lnTo>
                <a:lnTo>
                  <a:pt x="483062" y="65193"/>
                </a:lnTo>
                <a:lnTo>
                  <a:pt x="482989" y="65975"/>
                </a:lnTo>
                <a:lnTo>
                  <a:pt x="496019" y="65975"/>
                </a:lnTo>
                <a:lnTo>
                  <a:pt x="481127" y="83988"/>
                </a:lnTo>
                <a:lnTo>
                  <a:pt x="479706" y="84655"/>
                </a:lnTo>
                <a:close/>
              </a:path>
              <a:path w="758825" h="120650">
                <a:moveTo>
                  <a:pt x="496019" y="65975"/>
                </a:moveTo>
                <a:lnTo>
                  <a:pt x="482989" y="65975"/>
                </a:lnTo>
                <a:lnTo>
                  <a:pt x="493580" y="53151"/>
                </a:lnTo>
                <a:lnTo>
                  <a:pt x="496737" y="52832"/>
                </a:lnTo>
                <a:lnTo>
                  <a:pt x="501031" y="56377"/>
                </a:lnTo>
                <a:lnTo>
                  <a:pt x="501335" y="59544"/>
                </a:lnTo>
                <a:lnTo>
                  <a:pt x="496019" y="65975"/>
                </a:lnTo>
                <a:close/>
              </a:path>
              <a:path w="758825" h="120650">
                <a:moveTo>
                  <a:pt x="456344" y="110449"/>
                </a:moveTo>
                <a:lnTo>
                  <a:pt x="423029" y="110449"/>
                </a:lnTo>
                <a:lnTo>
                  <a:pt x="432901" y="109485"/>
                </a:lnTo>
                <a:lnTo>
                  <a:pt x="442253" y="106653"/>
                </a:lnTo>
                <a:lnTo>
                  <a:pt x="450865" y="102044"/>
                </a:lnTo>
                <a:lnTo>
                  <a:pt x="458539" y="95727"/>
                </a:lnTo>
                <a:lnTo>
                  <a:pt x="460481" y="93785"/>
                </a:lnTo>
                <a:lnTo>
                  <a:pt x="463657" y="93785"/>
                </a:lnTo>
                <a:lnTo>
                  <a:pt x="467579" y="97707"/>
                </a:lnTo>
                <a:lnTo>
                  <a:pt x="467579" y="100884"/>
                </a:lnTo>
                <a:lnTo>
                  <a:pt x="465619" y="102845"/>
                </a:lnTo>
                <a:lnTo>
                  <a:pt x="456430" y="110403"/>
                </a:lnTo>
                <a:close/>
              </a:path>
              <a:path w="758825" h="120650">
                <a:moveTo>
                  <a:pt x="698850" y="92246"/>
                </a:moveTo>
                <a:lnTo>
                  <a:pt x="660764" y="66624"/>
                </a:lnTo>
                <a:lnTo>
                  <a:pt x="657758" y="51143"/>
                </a:lnTo>
                <a:lnTo>
                  <a:pt x="660764" y="35663"/>
                </a:lnTo>
                <a:lnTo>
                  <a:pt x="669781" y="22067"/>
                </a:lnTo>
                <a:lnTo>
                  <a:pt x="683379" y="13048"/>
                </a:lnTo>
                <a:lnTo>
                  <a:pt x="698858" y="10043"/>
                </a:lnTo>
                <a:lnTo>
                  <a:pt x="714332" y="13051"/>
                </a:lnTo>
                <a:lnTo>
                  <a:pt x="724921" y="20077"/>
                </a:lnTo>
                <a:lnTo>
                  <a:pt x="690900" y="20077"/>
                </a:lnTo>
                <a:lnTo>
                  <a:pt x="682938" y="23107"/>
                </a:lnTo>
                <a:lnTo>
                  <a:pt x="676879" y="29167"/>
                </a:lnTo>
                <a:lnTo>
                  <a:pt x="670062" y="39444"/>
                </a:lnTo>
                <a:lnTo>
                  <a:pt x="667791" y="51145"/>
                </a:lnTo>
                <a:lnTo>
                  <a:pt x="670064" y="62846"/>
                </a:lnTo>
                <a:lnTo>
                  <a:pt x="676879" y="73120"/>
                </a:lnTo>
                <a:lnTo>
                  <a:pt x="687164" y="79936"/>
                </a:lnTo>
                <a:lnTo>
                  <a:pt x="698847" y="82207"/>
                </a:lnTo>
                <a:lnTo>
                  <a:pt x="737008" y="82207"/>
                </a:lnTo>
                <a:lnTo>
                  <a:pt x="738346" y="83544"/>
                </a:lnTo>
                <a:lnTo>
                  <a:pt x="724147" y="83544"/>
                </a:lnTo>
                <a:lnTo>
                  <a:pt x="718330" y="87348"/>
                </a:lnTo>
                <a:lnTo>
                  <a:pt x="712079" y="90067"/>
                </a:lnTo>
                <a:lnTo>
                  <a:pt x="705537" y="91701"/>
                </a:lnTo>
                <a:lnTo>
                  <a:pt x="698850" y="92246"/>
                </a:lnTo>
                <a:close/>
              </a:path>
              <a:path w="758825" h="120650">
                <a:moveTo>
                  <a:pt x="737008" y="82207"/>
                </a:moveTo>
                <a:lnTo>
                  <a:pt x="698847" y="82207"/>
                </a:lnTo>
                <a:lnTo>
                  <a:pt x="710550" y="79934"/>
                </a:lnTo>
                <a:lnTo>
                  <a:pt x="720821" y="73120"/>
                </a:lnTo>
                <a:lnTo>
                  <a:pt x="727639" y="62844"/>
                </a:lnTo>
                <a:lnTo>
                  <a:pt x="729910" y="51143"/>
                </a:lnTo>
                <a:lnTo>
                  <a:pt x="727638" y="39443"/>
                </a:lnTo>
                <a:lnTo>
                  <a:pt x="720821" y="29167"/>
                </a:lnTo>
                <a:lnTo>
                  <a:pt x="714763" y="23107"/>
                </a:lnTo>
                <a:lnTo>
                  <a:pt x="706811" y="20077"/>
                </a:lnTo>
                <a:lnTo>
                  <a:pt x="724921" y="20077"/>
                </a:lnTo>
                <a:lnTo>
                  <a:pt x="727920" y="22067"/>
                </a:lnTo>
                <a:lnTo>
                  <a:pt x="736472" y="34556"/>
                </a:lnTo>
                <a:lnTo>
                  <a:pt x="739876" y="48776"/>
                </a:lnTo>
                <a:lnTo>
                  <a:pt x="738133" y="63237"/>
                </a:lnTo>
                <a:lnTo>
                  <a:pt x="731247" y="76447"/>
                </a:lnTo>
                <a:lnTo>
                  <a:pt x="737008" y="82207"/>
                </a:lnTo>
                <a:close/>
              </a:path>
              <a:path w="758825" h="120650">
                <a:moveTo>
                  <a:pt x="754411" y="110450"/>
                </a:moveTo>
                <a:lnTo>
                  <a:pt x="751841" y="110450"/>
                </a:lnTo>
                <a:lnTo>
                  <a:pt x="750566" y="109959"/>
                </a:lnTo>
                <a:lnTo>
                  <a:pt x="724147" y="83544"/>
                </a:lnTo>
                <a:lnTo>
                  <a:pt x="738346" y="83544"/>
                </a:lnTo>
                <a:lnTo>
                  <a:pt x="758646" y="103842"/>
                </a:lnTo>
                <a:lnTo>
                  <a:pt x="758646" y="107019"/>
                </a:lnTo>
                <a:lnTo>
                  <a:pt x="755703" y="109960"/>
                </a:lnTo>
                <a:lnTo>
                  <a:pt x="754411" y="110450"/>
                </a:lnTo>
                <a:close/>
              </a:path>
            </a:pathLst>
          </a:custGeom>
          <a:solidFill>
            <a:srgbClr val="000000">
              <a:alpha val="2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2210701" y="6089960"/>
            <a:ext cx="5622131" cy="331350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12210701" y="5788731"/>
            <a:ext cx="5622290" cy="341630"/>
          </a:xfrm>
          <a:custGeom>
            <a:avLst/>
            <a:gdLst/>
            <a:ahLst/>
            <a:cxnLst/>
            <a:rect l="l" t="t" r="r" b="b"/>
            <a:pathLst>
              <a:path w="5622290" h="341629">
                <a:moveTo>
                  <a:pt x="5622105" y="341392"/>
                </a:moveTo>
                <a:lnTo>
                  <a:pt x="0" y="341392"/>
                </a:lnTo>
                <a:lnTo>
                  <a:pt x="0" y="100409"/>
                </a:lnTo>
                <a:lnTo>
                  <a:pt x="7888" y="61325"/>
                </a:lnTo>
                <a:lnTo>
                  <a:pt x="29402" y="29408"/>
                </a:lnTo>
                <a:lnTo>
                  <a:pt x="61313" y="7890"/>
                </a:lnTo>
                <a:lnTo>
                  <a:pt x="100394" y="0"/>
                </a:lnTo>
                <a:lnTo>
                  <a:pt x="5521711" y="0"/>
                </a:lnTo>
                <a:lnTo>
                  <a:pt x="5560787" y="7890"/>
                </a:lnTo>
                <a:lnTo>
                  <a:pt x="5592699" y="29408"/>
                </a:lnTo>
                <a:lnTo>
                  <a:pt x="5614215" y="61325"/>
                </a:lnTo>
                <a:lnTo>
                  <a:pt x="5622105" y="100409"/>
                </a:lnTo>
                <a:lnTo>
                  <a:pt x="5622105" y="341392"/>
                </a:lnTo>
                <a:close/>
              </a:path>
            </a:pathLst>
          </a:custGeom>
          <a:solidFill>
            <a:srgbClr val="E3E9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13566874" y="5874079"/>
            <a:ext cx="3609340" cy="170815"/>
          </a:xfrm>
          <a:custGeom>
            <a:avLst/>
            <a:gdLst/>
            <a:ahLst/>
            <a:cxnLst/>
            <a:rect l="l" t="t" r="r" b="b"/>
            <a:pathLst>
              <a:path w="3609340" h="170814">
                <a:moveTo>
                  <a:pt x="3523846" y="170695"/>
                </a:moveTo>
                <a:lnTo>
                  <a:pt x="85334" y="170695"/>
                </a:lnTo>
                <a:lnTo>
                  <a:pt x="52115" y="163988"/>
                </a:lnTo>
                <a:lnTo>
                  <a:pt x="24990" y="145697"/>
                </a:lnTo>
                <a:lnTo>
                  <a:pt x="6704" y="118568"/>
                </a:lnTo>
                <a:lnTo>
                  <a:pt x="0" y="85347"/>
                </a:lnTo>
                <a:lnTo>
                  <a:pt x="6704" y="52127"/>
                </a:lnTo>
                <a:lnTo>
                  <a:pt x="24990" y="24998"/>
                </a:lnTo>
                <a:lnTo>
                  <a:pt x="52115" y="6707"/>
                </a:lnTo>
                <a:lnTo>
                  <a:pt x="85334" y="0"/>
                </a:lnTo>
                <a:lnTo>
                  <a:pt x="3523846" y="0"/>
                </a:lnTo>
                <a:lnTo>
                  <a:pt x="3557061" y="6707"/>
                </a:lnTo>
                <a:lnTo>
                  <a:pt x="3584186" y="24998"/>
                </a:lnTo>
                <a:lnTo>
                  <a:pt x="3602474" y="52127"/>
                </a:lnTo>
                <a:lnTo>
                  <a:pt x="3609180" y="85347"/>
                </a:lnTo>
                <a:lnTo>
                  <a:pt x="3602474" y="118568"/>
                </a:lnTo>
                <a:lnTo>
                  <a:pt x="3584186" y="145697"/>
                </a:lnTo>
                <a:lnTo>
                  <a:pt x="3557062" y="163988"/>
                </a:lnTo>
                <a:lnTo>
                  <a:pt x="3523846" y="17069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17316215" y="5904658"/>
            <a:ext cx="370840" cy="109855"/>
          </a:xfrm>
          <a:custGeom>
            <a:avLst/>
            <a:gdLst/>
            <a:ahLst/>
            <a:cxnLst/>
            <a:rect l="l" t="t" r="r" b="b"/>
            <a:pathLst>
              <a:path w="370840" h="109854">
                <a:moveTo>
                  <a:pt x="368431" y="13992"/>
                </a:moveTo>
                <a:lnTo>
                  <a:pt x="243095" y="13992"/>
                </a:lnTo>
                <a:lnTo>
                  <a:pt x="241113" y="12021"/>
                </a:lnTo>
                <a:lnTo>
                  <a:pt x="241113" y="7148"/>
                </a:lnTo>
                <a:lnTo>
                  <a:pt x="243095" y="5177"/>
                </a:lnTo>
                <a:lnTo>
                  <a:pt x="368431" y="5177"/>
                </a:lnTo>
                <a:lnTo>
                  <a:pt x="370410" y="7148"/>
                </a:lnTo>
                <a:lnTo>
                  <a:pt x="370410" y="12021"/>
                </a:lnTo>
                <a:lnTo>
                  <a:pt x="368431" y="13992"/>
                </a:lnTo>
                <a:close/>
              </a:path>
              <a:path w="370840" h="109854">
                <a:moveTo>
                  <a:pt x="368431" y="59176"/>
                </a:moveTo>
                <a:lnTo>
                  <a:pt x="243094" y="59176"/>
                </a:lnTo>
                <a:lnTo>
                  <a:pt x="241113" y="57205"/>
                </a:lnTo>
                <a:lnTo>
                  <a:pt x="241113" y="52332"/>
                </a:lnTo>
                <a:lnTo>
                  <a:pt x="243095" y="50361"/>
                </a:lnTo>
                <a:lnTo>
                  <a:pt x="368432" y="50361"/>
                </a:lnTo>
                <a:lnTo>
                  <a:pt x="370410" y="52332"/>
                </a:lnTo>
                <a:lnTo>
                  <a:pt x="370410" y="57205"/>
                </a:lnTo>
                <a:lnTo>
                  <a:pt x="368431" y="59176"/>
                </a:lnTo>
                <a:close/>
              </a:path>
              <a:path w="370840" h="109854">
                <a:moveTo>
                  <a:pt x="368431" y="104361"/>
                </a:moveTo>
                <a:lnTo>
                  <a:pt x="243094" y="104361"/>
                </a:lnTo>
                <a:lnTo>
                  <a:pt x="241113" y="102390"/>
                </a:lnTo>
                <a:lnTo>
                  <a:pt x="241113" y="97517"/>
                </a:lnTo>
                <a:lnTo>
                  <a:pt x="243095" y="95546"/>
                </a:lnTo>
                <a:lnTo>
                  <a:pt x="368432" y="95546"/>
                </a:lnTo>
                <a:lnTo>
                  <a:pt x="370410" y="97517"/>
                </a:lnTo>
                <a:lnTo>
                  <a:pt x="370410" y="102390"/>
                </a:lnTo>
                <a:lnTo>
                  <a:pt x="368431" y="104361"/>
                </a:lnTo>
                <a:close/>
              </a:path>
              <a:path w="370840" h="109854">
                <a:moveTo>
                  <a:pt x="22037" y="93962"/>
                </a:moveTo>
                <a:lnTo>
                  <a:pt x="9136" y="93962"/>
                </a:lnTo>
                <a:lnTo>
                  <a:pt x="93958" y="9128"/>
                </a:lnTo>
                <a:lnTo>
                  <a:pt x="61384" y="9128"/>
                </a:lnTo>
                <a:lnTo>
                  <a:pt x="59344" y="7084"/>
                </a:lnTo>
                <a:lnTo>
                  <a:pt x="59344" y="2044"/>
                </a:lnTo>
                <a:lnTo>
                  <a:pt x="61384" y="0"/>
                </a:lnTo>
                <a:lnTo>
                  <a:pt x="104987" y="0"/>
                </a:lnTo>
                <a:lnTo>
                  <a:pt x="109555" y="3599"/>
                </a:lnTo>
                <a:lnTo>
                  <a:pt x="109531" y="15575"/>
                </a:lnTo>
                <a:lnTo>
                  <a:pt x="100414" y="15575"/>
                </a:lnTo>
                <a:lnTo>
                  <a:pt x="22037" y="93962"/>
                </a:lnTo>
                <a:close/>
              </a:path>
              <a:path w="370840" h="109854">
                <a:moveTo>
                  <a:pt x="107491" y="50205"/>
                </a:moveTo>
                <a:lnTo>
                  <a:pt x="102454" y="50205"/>
                </a:lnTo>
                <a:lnTo>
                  <a:pt x="100414" y="48160"/>
                </a:lnTo>
                <a:lnTo>
                  <a:pt x="100414" y="15575"/>
                </a:lnTo>
                <a:lnTo>
                  <a:pt x="109531" y="15575"/>
                </a:lnTo>
                <a:lnTo>
                  <a:pt x="109531" y="48160"/>
                </a:lnTo>
                <a:lnTo>
                  <a:pt x="107491" y="50205"/>
                </a:lnTo>
                <a:close/>
              </a:path>
              <a:path w="370840" h="109854">
                <a:moveTo>
                  <a:pt x="48165" y="109537"/>
                </a:moveTo>
                <a:lnTo>
                  <a:pt x="4426" y="109537"/>
                </a:lnTo>
                <a:lnTo>
                  <a:pt x="4127" y="109515"/>
                </a:lnTo>
                <a:lnTo>
                  <a:pt x="0" y="105798"/>
                </a:lnTo>
                <a:lnTo>
                  <a:pt x="19" y="61377"/>
                </a:lnTo>
                <a:lnTo>
                  <a:pt x="2057" y="59333"/>
                </a:lnTo>
                <a:lnTo>
                  <a:pt x="7096" y="59333"/>
                </a:lnTo>
                <a:lnTo>
                  <a:pt x="9136" y="61377"/>
                </a:lnTo>
                <a:lnTo>
                  <a:pt x="9136" y="93962"/>
                </a:lnTo>
                <a:lnTo>
                  <a:pt x="22037" y="93962"/>
                </a:lnTo>
                <a:lnTo>
                  <a:pt x="15592" y="100409"/>
                </a:lnTo>
                <a:lnTo>
                  <a:pt x="48165" y="100409"/>
                </a:lnTo>
                <a:lnTo>
                  <a:pt x="50205" y="102453"/>
                </a:lnTo>
                <a:lnTo>
                  <a:pt x="50205" y="107493"/>
                </a:lnTo>
                <a:lnTo>
                  <a:pt x="48165" y="109537"/>
                </a:lnTo>
                <a:close/>
              </a:path>
            </a:pathLst>
          </a:custGeom>
          <a:solidFill>
            <a:srgbClr val="000000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12345568" y="5914243"/>
            <a:ext cx="90355" cy="9036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12490139" y="5914243"/>
            <a:ext cx="90355" cy="9036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12634702" y="5914243"/>
            <a:ext cx="90355" cy="9036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12959820" y="5899181"/>
            <a:ext cx="758825" cy="120650"/>
          </a:xfrm>
          <a:custGeom>
            <a:avLst/>
            <a:gdLst/>
            <a:ahLst/>
            <a:cxnLst/>
            <a:rect l="l" t="t" r="r" b="b"/>
            <a:pathLst>
              <a:path w="758825" h="120650">
                <a:moveTo>
                  <a:pt x="202572" y="110451"/>
                </a:moveTo>
                <a:lnTo>
                  <a:pt x="200004" y="110451"/>
                </a:lnTo>
                <a:lnTo>
                  <a:pt x="198708" y="109960"/>
                </a:lnTo>
                <a:lnTo>
                  <a:pt x="195768" y="107019"/>
                </a:lnTo>
                <a:lnTo>
                  <a:pt x="195768" y="103842"/>
                </a:lnTo>
                <a:lnTo>
                  <a:pt x="239357" y="60246"/>
                </a:lnTo>
                <a:lnTo>
                  <a:pt x="195768" y="16650"/>
                </a:lnTo>
                <a:lnTo>
                  <a:pt x="195768" y="13473"/>
                </a:lnTo>
                <a:lnTo>
                  <a:pt x="199690" y="9551"/>
                </a:lnTo>
                <a:lnTo>
                  <a:pt x="202866" y="9551"/>
                </a:lnTo>
                <a:lnTo>
                  <a:pt x="251966" y="58658"/>
                </a:lnTo>
                <a:lnTo>
                  <a:pt x="251966" y="61835"/>
                </a:lnTo>
                <a:lnTo>
                  <a:pt x="203845" y="109961"/>
                </a:lnTo>
                <a:lnTo>
                  <a:pt x="202572" y="110451"/>
                </a:lnTo>
                <a:close/>
              </a:path>
              <a:path w="758825" h="120650">
                <a:moveTo>
                  <a:pt x="51981" y="110451"/>
                </a:moveTo>
                <a:lnTo>
                  <a:pt x="49413" y="110451"/>
                </a:lnTo>
                <a:lnTo>
                  <a:pt x="48117" y="109960"/>
                </a:lnTo>
                <a:lnTo>
                  <a:pt x="0" y="61835"/>
                </a:lnTo>
                <a:lnTo>
                  <a:pt x="0" y="58658"/>
                </a:lnTo>
                <a:lnTo>
                  <a:pt x="49099" y="9551"/>
                </a:lnTo>
                <a:lnTo>
                  <a:pt x="52275" y="9551"/>
                </a:lnTo>
                <a:lnTo>
                  <a:pt x="56197" y="13473"/>
                </a:lnTo>
                <a:lnTo>
                  <a:pt x="56197" y="16650"/>
                </a:lnTo>
                <a:lnTo>
                  <a:pt x="12607" y="60246"/>
                </a:lnTo>
                <a:lnTo>
                  <a:pt x="56196" y="103842"/>
                </a:lnTo>
                <a:lnTo>
                  <a:pt x="56196" y="107019"/>
                </a:lnTo>
                <a:lnTo>
                  <a:pt x="53254" y="109961"/>
                </a:lnTo>
                <a:lnTo>
                  <a:pt x="51981" y="110451"/>
                </a:lnTo>
                <a:close/>
              </a:path>
              <a:path w="758825" h="120650">
                <a:moveTo>
                  <a:pt x="423029" y="120491"/>
                </a:moveTo>
                <a:lnTo>
                  <a:pt x="399604" y="115749"/>
                </a:lnTo>
                <a:lnTo>
                  <a:pt x="380455" y="102826"/>
                </a:lnTo>
                <a:lnTo>
                  <a:pt x="367534" y="83674"/>
                </a:lnTo>
                <a:lnTo>
                  <a:pt x="362793" y="60244"/>
                </a:lnTo>
                <a:lnTo>
                  <a:pt x="367534" y="36816"/>
                </a:lnTo>
                <a:lnTo>
                  <a:pt x="380455" y="17664"/>
                </a:lnTo>
                <a:lnTo>
                  <a:pt x="399604" y="4741"/>
                </a:lnTo>
                <a:lnTo>
                  <a:pt x="423029" y="0"/>
                </a:lnTo>
                <a:lnTo>
                  <a:pt x="446455" y="4741"/>
                </a:lnTo>
                <a:lnTo>
                  <a:pt x="454306" y="10040"/>
                </a:lnTo>
                <a:lnTo>
                  <a:pt x="423029" y="10040"/>
                </a:lnTo>
                <a:lnTo>
                  <a:pt x="403513" y="13992"/>
                </a:lnTo>
                <a:lnTo>
                  <a:pt x="387555" y="24762"/>
                </a:lnTo>
                <a:lnTo>
                  <a:pt x="376784" y="40722"/>
                </a:lnTo>
                <a:lnTo>
                  <a:pt x="372832" y="60245"/>
                </a:lnTo>
                <a:lnTo>
                  <a:pt x="376784" y="79767"/>
                </a:lnTo>
                <a:lnTo>
                  <a:pt x="387582" y="95746"/>
                </a:lnTo>
                <a:lnTo>
                  <a:pt x="403513" y="106498"/>
                </a:lnTo>
                <a:lnTo>
                  <a:pt x="423029" y="110449"/>
                </a:lnTo>
                <a:lnTo>
                  <a:pt x="456344" y="110449"/>
                </a:lnTo>
                <a:lnTo>
                  <a:pt x="446096" y="115935"/>
                </a:lnTo>
                <a:lnTo>
                  <a:pt x="434876" y="119334"/>
                </a:lnTo>
                <a:lnTo>
                  <a:pt x="423029" y="120491"/>
                </a:lnTo>
                <a:close/>
              </a:path>
              <a:path w="758825" h="120650">
                <a:moveTo>
                  <a:pt x="483062" y="65193"/>
                </a:moveTo>
                <a:lnTo>
                  <a:pt x="472978" y="65193"/>
                </a:lnTo>
                <a:lnTo>
                  <a:pt x="473138" y="63554"/>
                </a:lnTo>
                <a:lnTo>
                  <a:pt x="473226" y="60244"/>
                </a:lnTo>
                <a:lnTo>
                  <a:pt x="469276" y="40722"/>
                </a:lnTo>
                <a:lnTo>
                  <a:pt x="458510" y="24762"/>
                </a:lnTo>
                <a:lnTo>
                  <a:pt x="442552" y="13992"/>
                </a:lnTo>
                <a:lnTo>
                  <a:pt x="423029" y="10040"/>
                </a:lnTo>
                <a:lnTo>
                  <a:pt x="454306" y="10040"/>
                </a:lnTo>
                <a:lnTo>
                  <a:pt x="465604" y="17664"/>
                </a:lnTo>
                <a:lnTo>
                  <a:pt x="478525" y="36816"/>
                </a:lnTo>
                <a:lnTo>
                  <a:pt x="483266" y="60244"/>
                </a:lnTo>
                <a:lnTo>
                  <a:pt x="483167" y="64076"/>
                </a:lnTo>
                <a:lnTo>
                  <a:pt x="483062" y="65193"/>
                </a:lnTo>
                <a:close/>
              </a:path>
              <a:path w="758825" h="120650">
                <a:moveTo>
                  <a:pt x="479706" y="84655"/>
                </a:moveTo>
                <a:lnTo>
                  <a:pt x="476677" y="84645"/>
                </a:lnTo>
                <a:lnTo>
                  <a:pt x="475255" y="83964"/>
                </a:lnTo>
                <a:lnTo>
                  <a:pt x="472248" y="80250"/>
                </a:lnTo>
                <a:lnTo>
                  <a:pt x="471973" y="79980"/>
                </a:lnTo>
                <a:lnTo>
                  <a:pt x="471730" y="79681"/>
                </a:lnTo>
                <a:lnTo>
                  <a:pt x="471525" y="79357"/>
                </a:lnTo>
                <a:lnTo>
                  <a:pt x="455283" y="59284"/>
                </a:lnTo>
                <a:lnTo>
                  <a:pt x="455616" y="56121"/>
                </a:lnTo>
                <a:lnTo>
                  <a:pt x="459923" y="52635"/>
                </a:lnTo>
                <a:lnTo>
                  <a:pt x="463088" y="52968"/>
                </a:lnTo>
                <a:lnTo>
                  <a:pt x="472978" y="65193"/>
                </a:lnTo>
                <a:lnTo>
                  <a:pt x="483062" y="65193"/>
                </a:lnTo>
                <a:lnTo>
                  <a:pt x="482989" y="65975"/>
                </a:lnTo>
                <a:lnTo>
                  <a:pt x="496019" y="65975"/>
                </a:lnTo>
                <a:lnTo>
                  <a:pt x="481127" y="83988"/>
                </a:lnTo>
                <a:lnTo>
                  <a:pt x="479706" y="84655"/>
                </a:lnTo>
                <a:close/>
              </a:path>
              <a:path w="758825" h="120650">
                <a:moveTo>
                  <a:pt x="496019" y="65975"/>
                </a:moveTo>
                <a:lnTo>
                  <a:pt x="482989" y="65975"/>
                </a:lnTo>
                <a:lnTo>
                  <a:pt x="493580" y="53151"/>
                </a:lnTo>
                <a:lnTo>
                  <a:pt x="496737" y="52832"/>
                </a:lnTo>
                <a:lnTo>
                  <a:pt x="501031" y="56377"/>
                </a:lnTo>
                <a:lnTo>
                  <a:pt x="501335" y="59544"/>
                </a:lnTo>
                <a:lnTo>
                  <a:pt x="496019" y="65975"/>
                </a:lnTo>
                <a:close/>
              </a:path>
              <a:path w="758825" h="120650">
                <a:moveTo>
                  <a:pt x="456344" y="110449"/>
                </a:moveTo>
                <a:lnTo>
                  <a:pt x="423029" y="110449"/>
                </a:lnTo>
                <a:lnTo>
                  <a:pt x="432901" y="109485"/>
                </a:lnTo>
                <a:lnTo>
                  <a:pt x="442253" y="106653"/>
                </a:lnTo>
                <a:lnTo>
                  <a:pt x="450865" y="102044"/>
                </a:lnTo>
                <a:lnTo>
                  <a:pt x="458539" y="95727"/>
                </a:lnTo>
                <a:lnTo>
                  <a:pt x="460481" y="93785"/>
                </a:lnTo>
                <a:lnTo>
                  <a:pt x="463657" y="93785"/>
                </a:lnTo>
                <a:lnTo>
                  <a:pt x="467579" y="97707"/>
                </a:lnTo>
                <a:lnTo>
                  <a:pt x="467579" y="100884"/>
                </a:lnTo>
                <a:lnTo>
                  <a:pt x="465619" y="102845"/>
                </a:lnTo>
                <a:lnTo>
                  <a:pt x="456430" y="110403"/>
                </a:lnTo>
                <a:close/>
              </a:path>
              <a:path w="758825" h="120650">
                <a:moveTo>
                  <a:pt x="698850" y="92246"/>
                </a:moveTo>
                <a:lnTo>
                  <a:pt x="660764" y="66624"/>
                </a:lnTo>
                <a:lnTo>
                  <a:pt x="657758" y="51143"/>
                </a:lnTo>
                <a:lnTo>
                  <a:pt x="660764" y="35663"/>
                </a:lnTo>
                <a:lnTo>
                  <a:pt x="669781" y="22067"/>
                </a:lnTo>
                <a:lnTo>
                  <a:pt x="683379" y="13048"/>
                </a:lnTo>
                <a:lnTo>
                  <a:pt x="698858" y="10043"/>
                </a:lnTo>
                <a:lnTo>
                  <a:pt x="714332" y="13051"/>
                </a:lnTo>
                <a:lnTo>
                  <a:pt x="724921" y="20077"/>
                </a:lnTo>
                <a:lnTo>
                  <a:pt x="690900" y="20077"/>
                </a:lnTo>
                <a:lnTo>
                  <a:pt x="682938" y="23107"/>
                </a:lnTo>
                <a:lnTo>
                  <a:pt x="676879" y="29167"/>
                </a:lnTo>
                <a:lnTo>
                  <a:pt x="670062" y="39444"/>
                </a:lnTo>
                <a:lnTo>
                  <a:pt x="667791" y="51145"/>
                </a:lnTo>
                <a:lnTo>
                  <a:pt x="670064" y="62846"/>
                </a:lnTo>
                <a:lnTo>
                  <a:pt x="676879" y="73120"/>
                </a:lnTo>
                <a:lnTo>
                  <a:pt x="687164" y="79936"/>
                </a:lnTo>
                <a:lnTo>
                  <a:pt x="698847" y="82207"/>
                </a:lnTo>
                <a:lnTo>
                  <a:pt x="737008" y="82207"/>
                </a:lnTo>
                <a:lnTo>
                  <a:pt x="738346" y="83544"/>
                </a:lnTo>
                <a:lnTo>
                  <a:pt x="724147" y="83544"/>
                </a:lnTo>
                <a:lnTo>
                  <a:pt x="718330" y="87348"/>
                </a:lnTo>
                <a:lnTo>
                  <a:pt x="712079" y="90067"/>
                </a:lnTo>
                <a:lnTo>
                  <a:pt x="705537" y="91701"/>
                </a:lnTo>
                <a:lnTo>
                  <a:pt x="698850" y="92246"/>
                </a:lnTo>
                <a:close/>
              </a:path>
              <a:path w="758825" h="120650">
                <a:moveTo>
                  <a:pt x="737008" y="82207"/>
                </a:moveTo>
                <a:lnTo>
                  <a:pt x="698847" y="82207"/>
                </a:lnTo>
                <a:lnTo>
                  <a:pt x="710550" y="79934"/>
                </a:lnTo>
                <a:lnTo>
                  <a:pt x="720821" y="73120"/>
                </a:lnTo>
                <a:lnTo>
                  <a:pt x="727639" y="62844"/>
                </a:lnTo>
                <a:lnTo>
                  <a:pt x="729910" y="51143"/>
                </a:lnTo>
                <a:lnTo>
                  <a:pt x="727638" y="39443"/>
                </a:lnTo>
                <a:lnTo>
                  <a:pt x="720821" y="29167"/>
                </a:lnTo>
                <a:lnTo>
                  <a:pt x="714763" y="23107"/>
                </a:lnTo>
                <a:lnTo>
                  <a:pt x="706811" y="20077"/>
                </a:lnTo>
                <a:lnTo>
                  <a:pt x="724921" y="20077"/>
                </a:lnTo>
                <a:lnTo>
                  <a:pt x="727920" y="22067"/>
                </a:lnTo>
                <a:lnTo>
                  <a:pt x="736472" y="34556"/>
                </a:lnTo>
                <a:lnTo>
                  <a:pt x="739876" y="48776"/>
                </a:lnTo>
                <a:lnTo>
                  <a:pt x="738133" y="63237"/>
                </a:lnTo>
                <a:lnTo>
                  <a:pt x="731247" y="76447"/>
                </a:lnTo>
                <a:lnTo>
                  <a:pt x="737008" y="82207"/>
                </a:lnTo>
                <a:close/>
              </a:path>
              <a:path w="758825" h="120650">
                <a:moveTo>
                  <a:pt x="754411" y="110450"/>
                </a:moveTo>
                <a:lnTo>
                  <a:pt x="751841" y="110450"/>
                </a:lnTo>
                <a:lnTo>
                  <a:pt x="750566" y="109959"/>
                </a:lnTo>
                <a:lnTo>
                  <a:pt x="724147" y="83544"/>
                </a:lnTo>
                <a:lnTo>
                  <a:pt x="738346" y="83544"/>
                </a:lnTo>
                <a:lnTo>
                  <a:pt x="758646" y="103842"/>
                </a:lnTo>
                <a:lnTo>
                  <a:pt x="758646" y="107019"/>
                </a:lnTo>
                <a:lnTo>
                  <a:pt x="755703" y="109960"/>
                </a:lnTo>
                <a:lnTo>
                  <a:pt x="754411" y="110450"/>
                </a:lnTo>
                <a:close/>
              </a:path>
            </a:pathLst>
          </a:custGeom>
          <a:solidFill>
            <a:srgbClr val="000000">
              <a:alpha val="2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67817" y="1500773"/>
            <a:ext cx="2712085" cy="422275"/>
          </a:xfrm>
          <a:custGeom>
            <a:avLst/>
            <a:gdLst/>
            <a:ahLst/>
            <a:cxnLst/>
            <a:rect l="l" t="t" r="r" b="b"/>
            <a:pathLst>
              <a:path w="2712085" h="422275">
                <a:moveTo>
                  <a:pt x="47893" y="414685"/>
                </a:moveTo>
                <a:lnTo>
                  <a:pt x="0" y="414685"/>
                </a:lnTo>
                <a:lnTo>
                  <a:pt x="0" y="7008"/>
                </a:lnTo>
                <a:lnTo>
                  <a:pt x="65415" y="7008"/>
                </a:lnTo>
                <a:lnTo>
                  <a:pt x="99589" y="71255"/>
                </a:lnTo>
                <a:lnTo>
                  <a:pt x="47893" y="71255"/>
                </a:lnTo>
                <a:lnTo>
                  <a:pt x="47893" y="414685"/>
                </a:lnTo>
                <a:close/>
              </a:path>
              <a:path w="2712085" h="422275">
                <a:moveTo>
                  <a:pt x="232543" y="226616"/>
                </a:moveTo>
                <a:lnTo>
                  <a:pt x="185148" y="226616"/>
                </a:lnTo>
                <a:lnTo>
                  <a:pt x="302544" y="7008"/>
                </a:lnTo>
                <a:lnTo>
                  <a:pt x="365623" y="7008"/>
                </a:lnTo>
                <a:lnTo>
                  <a:pt x="365623" y="71255"/>
                </a:lnTo>
                <a:lnTo>
                  <a:pt x="314810" y="71255"/>
                </a:lnTo>
                <a:lnTo>
                  <a:pt x="280350" y="139591"/>
                </a:lnTo>
                <a:lnTo>
                  <a:pt x="232543" y="226616"/>
                </a:lnTo>
                <a:close/>
              </a:path>
              <a:path w="2712085" h="422275">
                <a:moveTo>
                  <a:pt x="182811" y="317146"/>
                </a:moveTo>
                <a:lnTo>
                  <a:pt x="85273" y="139591"/>
                </a:lnTo>
                <a:lnTo>
                  <a:pt x="50813" y="71255"/>
                </a:lnTo>
                <a:lnTo>
                  <a:pt x="99589" y="71255"/>
                </a:lnTo>
                <a:lnTo>
                  <a:pt x="182227" y="226616"/>
                </a:lnTo>
                <a:lnTo>
                  <a:pt x="232543" y="226616"/>
                </a:lnTo>
                <a:lnTo>
                  <a:pt x="182811" y="317146"/>
                </a:lnTo>
                <a:close/>
              </a:path>
              <a:path w="2712085" h="422275">
                <a:moveTo>
                  <a:pt x="365623" y="414685"/>
                </a:moveTo>
                <a:lnTo>
                  <a:pt x="317730" y="414685"/>
                </a:lnTo>
                <a:lnTo>
                  <a:pt x="317730" y="71255"/>
                </a:lnTo>
                <a:lnTo>
                  <a:pt x="365623" y="71255"/>
                </a:lnTo>
                <a:lnTo>
                  <a:pt x="365623" y="414685"/>
                </a:lnTo>
                <a:close/>
              </a:path>
              <a:path w="2712085" h="422275">
                <a:moveTo>
                  <a:pt x="618523" y="47893"/>
                </a:moveTo>
                <a:lnTo>
                  <a:pt x="454985" y="47893"/>
                </a:lnTo>
                <a:lnTo>
                  <a:pt x="454985" y="7008"/>
                </a:lnTo>
                <a:lnTo>
                  <a:pt x="618523" y="7008"/>
                </a:lnTo>
                <a:lnTo>
                  <a:pt x="618523" y="47893"/>
                </a:lnTo>
                <a:close/>
              </a:path>
              <a:path w="2712085" h="422275">
                <a:moveTo>
                  <a:pt x="561285" y="373800"/>
                </a:moveTo>
                <a:lnTo>
                  <a:pt x="512223" y="373800"/>
                </a:lnTo>
                <a:lnTo>
                  <a:pt x="512223" y="47893"/>
                </a:lnTo>
                <a:lnTo>
                  <a:pt x="561285" y="47893"/>
                </a:lnTo>
                <a:lnTo>
                  <a:pt x="561285" y="373800"/>
                </a:lnTo>
                <a:close/>
              </a:path>
              <a:path w="2712085" h="422275">
                <a:moveTo>
                  <a:pt x="618523" y="414685"/>
                </a:moveTo>
                <a:lnTo>
                  <a:pt x="454985" y="414685"/>
                </a:lnTo>
                <a:lnTo>
                  <a:pt x="454985" y="373800"/>
                </a:lnTo>
                <a:lnTo>
                  <a:pt x="618523" y="373800"/>
                </a:lnTo>
                <a:lnTo>
                  <a:pt x="618523" y="414685"/>
                </a:lnTo>
                <a:close/>
              </a:path>
              <a:path w="2712085" h="422275">
                <a:moveTo>
                  <a:pt x="936183" y="378473"/>
                </a:moveTo>
                <a:lnTo>
                  <a:pt x="824113" y="378473"/>
                </a:lnTo>
                <a:lnTo>
                  <a:pt x="849798" y="378144"/>
                </a:lnTo>
                <a:lnTo>
                  <a:pt x="865326" y="375844"/>
                </a:lnTo>
                <a:lnTo>
                  <a:pt x="904326" y="344743"/>
                </a:lnTo>
                <a:lnTo>
                  <a:pt x="914059" y="301376"/>
                </a:lnTo>
                <a:lnTo>
                  <a:pt x="913785" y="284247"/>
                </a:lnTo>
                <a:lnTo>
                  <a:pt x="885777" y="247140"/>
                </a:lnTo>
                <a:lnTo>
                  <a:pt x="838715" y="231289"/>
                </a:lnTo>
                <a:lnTo>
                  <a:pt x="805423" y="223696"/>
                </a:lnTo>
                <a:lnTo>
                  <a:pt x="772547" y="215861"/>
                </a:lnTo>
                <a:lnTo>
                  <a:pt x="737786" y="200082"/>
                </a:lnTo>
                <a:lnTo>
                  <a:pt x="702806" y="169090"/>
                </a:lnTo>
                <a:lnTo>
                  <a:pt x="690363" y="111556"/>
                </a:lnTo>
                <a:lnTo>
                  <a:pt x="690518" y="95695"/>
                </a:lnTo>
                <a:lnTo>
                  <a:pt x="706310" y="51288"/>
                </a:lnTo>
                <a:lnTo>
                  <a:pt x="738721" y="20401"/>
                </a:lnTo>
                <a:lnTo>
                  <a:pt x="785487" y="3080"/>
                </a:lnTo>
                <a:lnTo>
                  <a:pt x="825281" y="0"/>
                </a:lnTo>
                <a:lnTo>
                  <a:pt x="852472" y="264"/>
                </a:lnTo>
                <a:lnTo>
                  <a:pt x="904422" y="16937"/>
                </a:lnTo>
                <a:lnTo>
                  <a:pt x="942758" y="43220"/>
                </a:lnTo>
                <a:lnTo>
                  <a:pt x="822945" y="43220"/>
                </a:lnTo>
                <a:lnTo>
                  <a:pt x="799970" y="43480"/>
                </a:lnTo>
                <a:lnTo>
                  <a:pt x="761326" y="59866"/>
                </a:lnTo>
                <a:lnTo>
                  <a:pt x="738840" y="109803"/>
                </a:lnTo>
                <a:lnTo>
                  <a:pt x="739136" y="126919"/>
                </a:lnTo>
                <a:lnTo>
                  <a:pt x="769398" y="162647"/>
                </a:lnTo>
                <a:lnTo>
                  <a:pt x="883843" y="193343"/>
                </a:lnTo>
                <a:lnTo>
                  <a:pt x="904641" y="200333"/>
                </a:lnTo>
                <a:lnTo>
                  <a:pt x="935669" y="226032"/>
                </a:lnTo>
                <a:lnTo>
                  <a:pt x="962116" y="272273"/>
                </a:lnTo>
                <a:lnTo>
                  <a:pt x="962536" y="299040"/>
                </a:lnTo>
                <a:lnTo>
                  <a:pt x="962386" y="315604"/>
                </a:lnTo>
                <a:lnTo>
                  <a:pt x="947045" y="363269"/>
                </a:lnTo>
                <a:lnTo>
                  <a:pt x="942203" y="371756"/>
                </a:lnTo>
                <a:lnTo>
                  <a:pt x="936183" y="378473"/>
                </a:lnTo>
                <a:close/>
              </a:path>
              <a:path w="2712085" h="422275">
                <a:moveTo>
                  <a:pt x="923404" y="93450"/>
                </a:moveTo>
                <a:lnTo>
                  <a:pt x="896628" y="64785"/>
                </a:lnTo>
                <a:lnTo>
                  <a:pt x="857113" y="44899"/>
                </a:lnTo>
                <a:lnTo>
                  <a:pt x="822945" y="43220"/>
                </a:lnTo>
                <a:lnTo>
                  <a:pt x="942758" y="43220"/>
                </a:lnTo>
                <a:lnTo>
                  <a:pt x="946515" y="47409"/>
                </a:lnTo>
                <a:lnTo>
                  <a:pt x="960200" y="66583"/>
                </a:lnTo>
                <a:lnTo>
                  <a:pt x="923404" y="93450"/>
                </a:lnTo>
                <a:close/>
              </a:path>
              <a:path w="2712085" h="422275">
                <a:moveTo>
                  <a:pt x="822361" y="421693"/>
                </a:moveTo>
                <a:lnTo>
                  <a:pt x="774541" y="419321"/>
                </a:lnTo>
                <a:lnTo>
                  <a:pt x="737672" y="402711"/>
                </a:lnTo>
                <a:lnTo>
                  <a:pt x="703942" y="381941"/>
                </a:lnTo>
                <a:lnTo>
                  <a:pt x="678097" y="350438"/>
                </a:lnTo>
                <a:lnTo>
                  <a:pt x="714309" y="320066"/>
                </a:lnTo>
                <a:lnTo>
                  <a:pt x="727213" y="336844"/>
                </a:lnTo>
                <a:lnTo>
                  <a:pt x="736504" y="346970"/>
                </a:lnTo>
                <a:lnTo>
                  <a:pt x="777954" y="372189"/>
                </a:lnTo>
                <a:lnTo>
                  <a:pt x="824113" y="378473"/>
                </a:lnTo>
                <a:lnTo>
                  <a:pt x="936183" y="378473"/>
                </a:lnTo>
                <a:lnTo>
                  <a:pt x="935774" y="378929"/>
                </a:lnTo>
                <a:lnTo>
                  <a:pt x="906064" y="403295"/>
                </a:lnTo>
                <a:lnTo>
                  <a:pt x="865522" y="417997"/>
                </a:lnTo>
                <a:lnTo>
                  <a:pt x="841676" y="421556"/>
                </a:lnTo>
                <a:lnTo>
                  <a:pt x="822361" y="421693"/>
                </a:lnTo>
                <a:close/>
              </a:path>
              <a:path w="2712085" h="422275">
                <a:moveTo>
                  <a:pt x="1275524" y="378473"/>
                </a:moveTo>
                <a:lnTo>
                  <a:pt x="1163454" y="378473"/>
                </a:lnTo>
                <a:lnTo>
                  <a:pt x="1189139" y="378144"/>
                </a:lnTo>
                <a:lnTo>
                  <a:pt x="1204667" y="375844"/>
                </a:lnTo>
                <a:lnTo>
                  <a:pt x="1243667" y="344743"/>
                </a:lnTo>
                <a:lnTo>
                  <a:pt x="1253400" y="301376"/>
                </a:lnTo>
                <a:lnTo>
                  <a:pt x="1253126" y="284247"/>
                </a:lnTo>
                <a:lnTo>
                  <a:pt x="1225118" y="247140"/>
                </a:lnTo>
                <a:lnTo>
                  <a:pt x="1178056" y="231289"/>
                </a:lnTo>
                <a:lnTo>
                  <a:pt x="1144764" y="223696"/>
                </a:lnTo>
                <a:lnTo>
                  <a:pt x="1111888" y="215861"/>
                </a:lnTo>
                <a:lnTo>
                  <a:pt x="1077127" y="200082"/>
                </a:lnTo>
                <a:lnTo>
                  <a:pt x="1042147" y="169090"/>
                </a:lnTo>
                <a:lnTo>
                  <a:pt x="1029703" y="111556"/>
                </a:lnTo>
                <a:lnTo>
                  <a:pt x="1029859" y="95695"/>
                </a:lnTo>
                <a:lnTo>
                  <a:pt x="1045651" y="51288"/>
                </a:lnTo>
                <a:lnTo>
                  <a:pt x="1078062" y="20401"/>
                </a:lnTo>
                <a:lnTo>
                  <a:pt x="1124828" y="3080"/>
                </a:lnTo>
                <a:lnTo>
                  <a:pt x="1164622" y="0"/>
                </a:lnTo>
                <a:lnTo>
                  <a:pt x="1191813" y="264"/>
                </a:lnTo>
                <a:lnTo>
                  <a:pt x="1243763" y="16937"/>
                </a:lnTo>
                <a:lnTo>
                  <a:pt x="1282099" y="43220"/>
                </a:lnTo>
                <a:lnTo>
                  <a:pt x="1162286" y="43220"/>
                </a:lnTo>
                <a:lnTo>
                  <a:pt x="1139311" y="43480"/>
                </a:lnTo>
                <a:lnTo>
                  <a:pt x="1100667" y="59866"/>
                </a:lnTo>
                <a:lnTo>
                  <a:pt x="1078181" y="109803"/>
                </a:lnTo>
                <a:lnTo>
                  <a:pt x="1078477" y="126919"/>
                </a:lnTo>
                <a:lnTo>
                  <a:pt x="1108739" y="162647"/>
                </a:lnTo>
                <a:lnTo>
                  <a:pt x="1223184" y="193343"/>
                </a:lnTo>
                <a:lnTo>
                  <a:pt x="1243982" y="200333"/>
                </a:lnTo>
                <a:lnTo>
                  <a:pt x="1275010" y="226032"/>
                </a:lnTo>
                <a:lnTo>
                  <a:pt x="1301457" y="272273"/>
                </a:lnTo>
                <a:lnTo>
                  <a:pt x="1301877" y="299040"/>
                </a:lnTo>
                <a:lnTo>
                  <a:pt x="1301726" y="315604"/>
                </a:lnTo>
                <a:lnTo>
                  <a:pt x="1286386" y="363269"/>
                </a:lnTo>
                <a:lnTo>
                  <a:pt x="1281544" y="371756"/>
                </a:lnTo>
                <a:lnTo>
                  <a:pt x="1275524" y="378473"/>
                </a:lnTo>
                <a:close/>
              </a:path>
              <a:path w="2712085" h="422275">
                <a:moveTo>
                  <a:pt x="1262745" y="93450"/>
                </a:moveTo>
                <a:lnTo>
                  <a:pt x="1235969" y="64785"/>
                </a:lnTo>
                <a:lnTo>
                  <a:pt x="1196454" y="44899"/>
                </a:lnTo>
                <a:lnTo>
                  <a:pt x="1162286" y="43220"/>
                </a:lnTo>
                <a:lnTo>
                  <a:pt x="1282099" y="43220"/>
                </a:lnTo>
                <a:lnTo>
                  <a:pt x="1285856" y="47409"/>
                </a:lnTo>
                <a:lnTo>
                  <a:pt x="1299541" y="66583"/>
                </a:lnTo>
                <a:lnTo>
                  <a:pt x="1262745" y="93450"/>
                </a:lnTo>
                <a:close/>
              </a:path>
              <a:path w="2712085" h="422275">
                <a:moveTo>
                  <a:pt x="1161702" y="421693"/>
                </a:moveTo>
                <a:lnTo>
                  <a:pt x="1113882" y="419321"/>
                </a:lnTo>
                <a:lnTo>
                  <a:pt x="1077013" y="402711"/>
                </a:lnTo>
                <a:lnTo>
                  <a:pt x="1043283" y="381941"/>
                </a:lnTo>
                <a:lnTo>
                  <a:pt x="1017438" y="350438"/>
                </a:lnTo>
                <a:lnTo>
                  <a:pt x="1053650" y="320066"/>
                </a:lnTo>
                <a:lnTo>
                  <a:pt x="1066554" y="336844"/>
                </a:lnTo>
                <a:lnTo>
                  <a:pt x="1075844" y="346970"/>
                </a:lnTo>
                <a:lnTo>
                  <a:pt x="1117295" y="372189"/>
                </a:lnTo>
                <a:lnTo>
                  <a:pt x="1163454" y="378473"/>
                </a:lnTo>
                <a:lnTo>
                  <a:pt x="1275524" y="378473"/>
                </a:lnTo>
                <a:lnTo>
                  <a:pt x="1275115" y="378929"/>
                </a:lnTo>
                <a:lnTo>
                  <a:pt x="1245405" y="403295"/>
                </a:lnTo>
                <a:lnTo>
                  <a:pt x="1204863" y="417997"/>
                </a:lnTo>
                <a:lnTo>
                  <a:pt x="1181017" y="421556"/>
                </a:lnTo>
                <a:lnTo>
                  <a:pt x="1161702" y="421693"/>
                </a:lnTo>
                <a:close/>
              </a:path>
              <a:path w="2712085" h="422275">
                <a:moveTo>
                  <a:pt x="1530830" y="47893"/>
                </a:moveTo>
                <a:lnTo>
                  <a:pt x="1367292" y="47893"/>
                </a:lnTo>
                <a:lnTo>
                  <a:pt x="1367292" y="7008"/>
                </a:lnTo>
                <a:lnTo>
                  <a:pt x="1530830" y="7008"/>
                </a:lnTo>
                <a:lnTo>
                  <a:pt x="1530830" y="47893"/>
                </a:lnTo>
                <a:close/>
              </a:path>
              <a:path w="2712085" h="422275">
                <a:moveTo>
                  <a:pt x="1473592" y="373800"/>
                </a:moveTo>
                <a:lnTo>
                  <a:pt x="1424530" y="373800"/>
                </a:lnTo>
                <a:lnTo>
                  <a:pt x="1424530" y="47893"/>
                </a:lnTo>
                <a:lnTo>
                  <a:pt x="1473592" y="47893"/>
                </a:lnTo>
                <a:lnTo>
                  <a:pt x="1473592" y="373800"/>
                </a:lnTo>
                <a:close/>
              </a:path>
              <a:path w="2712085" h="422275">
                <a:moveTo>
                  <a:pt x="1530830" y="414685"/>
                </a:moveTo>
                <a:lnTo>
                  <a:pt x="1367292" y="414685"/>
                </a:lnTo>
                <a:lnTo>
                  <a:pt x="1367292" y="373800"/>
                </a:lnTo>
                <a:lnTo>
                  <a:pt x="1530830" y="373800"/>
                </a:lnTo>
                <a:lnTo>
                  <a:pt x="1530830" y="414685"/>
                </a:lnTo>
                <a:close/>
              </a:path>
              <a:path w="2712085" h="422275">
                <a:moveTo>
                  <a:pt x="1772632" y="421693"/>
                </a:moveTo>
                <a:lnTo>
                  <a:pt x="1733901" y="419978"/>
                </a:lnTo>
                <a:lnTo>
                  <a:pt x="1682331" y="399618"/>
                </a:lnTo>
                <a:lnTo>
                  <a:pt x="1646767" y="367667"/>
                </a:lnTo>
                <a:lnTo>
                  <a:pt x="1619457" y="324876"/>
                </a:lnTo>
                <a:lnTo>
                  <a:pt x="1604924" y="278073"/>
                </a:lnTo>
                <a:lnTo>
                  <a:pt x="1599749" y="210846"/>
                </a:lnTo>
                <a:lnTo>
                  <a:pt x="1599941" y="180521"/>
                </a:lnTo>
                <a:lnTo>
                  <a:pt x="1612015" y="120317"/>
                </a:lnTo>
                <a:lnTo>
                  <a:pt x="1625558" y="82717"/>
                </a:lnTo>
                <a:lnTo>
                  <a:pt x="1660264" y="38571"/>
                </a:lnTo>
                <a:lnTo>
                  <a:pt x="1701084" y="13725"/>
                </a:lnTo>
                <a:lnTo>
                  <a:pt x="1749174" y="214"/>
                </a:lnTo>
                <a:lnTo>
                  <a:pt x="1772632" y="0"/>
                </a:lnTo>
                <a:lnTo>
                  <a:pt x="1795757" y="214"/>
                </a:lnTo>
                <a:lnTo>
                  <a:pt x="1843888" y="13725"/>
                </a:lnTo>
                <a:lnTo>
                  <a:pt x="1884996" y="38571"/>
                </a:lnTo>
                <a:lnTo>
                  <a:pt x="1889484" y="43804"/>
                </a:lnTo>
                <a:lnTo>
                  <a:pt x="1772632" y="43804"/>
                </a:lnTo>
                <a:lnTo>
                  <a:pt x="1757091" y="43950"/>
                </a:lnTo>
                <a:lnTo>
                  <a:pt x="1711073" y="58826"/>
                </a:lnTo>
                <a:lnTo>
                  <a:pt x="1676476" y="90529"/>
                </a:lnTo>
                <a:lnTo>
                  <a:pt x="1656011" y="136725"/>
                </a:lnTo>
                <a:lnTo>
                  <a:pt x="1652437" y="160982"/>
                </a:lnTo>
                <a:lnTo>
                  <a:pt x="1652452" y="262664"/>
                </a:lnTo>
                <a:lnTo>
                  <a:pt x="1666392" y="314080"/>
                </a:lnTo>
                <a:lnTo>
                  <a:pt x="1695531" y="351953"/>
                </a:lnTo>
                <a:lnTo>
                  <a:pt x="1737397" y="373946"/>
                </a:lnTo>
                <a:lnTo>
                  <a:pt x="1889639" y="377889"/>
                </a:lnTo>
                <a:lnTo>
                  <a:pt x="1884996" y="383246"/>
                </a:lnTo>
                <a:lnTo>
                  <a:pt x="1843888" y="407968"/>
                </a:lnTo>
                <a:lnTo>
                  <a:pt x="1795757" y="421479"/>
                </a:lnTo>
                <a:lnTo>
                  <a:pt x="1772632" y="421693"/>
                </a:lnTo>
                <a:close/>
              </a:path>
              <a:path w="2712085" h="422275">
                <a:moveTo>
                  <a:pt x="1889639" y="377889"/>
                </a:moveTo>
                <a:lnTo>
                  <a:pt x="1772632" y="377889"/>
                </a:lnTo>
                <a:lnTo>
                  <a:pt x="1788174" y="377743"/>
                </a:lnTo>
                <a:lnTo>
                  <a:pt x="1798404" y="376720"/>
                </a:lnTo>
                <a:lnTo>
                  <a:pt x="1834192" y="362867"/>
                </a:lnTo>
                <a:lnTo>
                  <a:pt x="1868788" y="331164"/>
                </a:lnTo>
                <a:lnTo>
                  <a:pt x="1889253" y="284968"/>
                </a:lnTo>
                <a:lnTo>
                  <a:pt x="1892827" y="160982"/>
                </a:lnTo>
                <a:lnTo>
                  <a:pt x="1892812" y="159029"/>
                </a:lnTo>
                <a:lnTo>
                  <a:pt x="1878872" y="107613"/>
                </a:lnTo>
                <a:lnTo>
                  <a:pt x="1849733" y="69740"/>
                </a:lnTo>
                <a:lnTo>
                  <a:pt x="1807868" y="47747"/>
                </a:lnTo>
                <a:lnTo>
                  <a:pt x="1772632" y="43804"/>
                </a:lnTo>
                <a:lnTo>
                  <a:pt x="1889484" y="43804"/>
                </a:lnTo>
                <a:lnTo>
                  <a:pt x="1919707" y="82717"/>
                </a:lnTo>
                <a:lnTo>
                  <a:pt x="1933250" y="120317"/>
                </a:lnTo>
                <a:lnTo>
                  <a:pt x="1943982" y="160982"/>
                </a:lnTo>
                <a:lnTo>
                  <a:pt x="1945515" y="210846"/>
                </a:lnTo>
                <a:lnTo>
                  <a:pt x="1945323" y="241177"/>
                </a:lnTo>
                <a:lnTo>
                  <a:pt x="1933250" y="301668"/>
                </a:lnTo>
                <a:lnTo>
                  <a:pt x="1919707" y="339486"/>
                </a:lnTo>
                <a:lnTo>
                  <a:pt x="1898498" y="367667"/>
                </a:lnTo>
                <a:lnTo>
                  <a:pt x="1889639" y="377889"/>
                </a:lnTo>
                <a:close/>
              </a:path>
              <a:path w="2712085" h="422275">
                <a:moveTo>
                  <a:pt x="2081602" y="414685"/>
                </a:moveTo>
                <a:lnTo>
                  <a:pt x="2033709" y="414685"/>
                </a:lnTo>
                <a:lnTo>
                  <a:pt x="2033709" y="7008"/>
                </a:lnTo>
                <a:lnTo>
                  <a:pt x="2090363" y="7008"/>
                </a:lnTo>
                <a:lnTo>
                  <a:pt x="2131268" y="75344"/>
                </a:lnTo>
                <a:lnTo>
                  <a:pt x="2081602" y="75344"/>
                </a:lnTo>
                <a:lnTo>
                  <a:pt x="2081602" y="414685"/>
                </a:lnTo>
                <a:close/>
              </a:path>
              <a:path w="2712085" h="422275">
                <a:moveTo>
                  <a:pt x="2338006" y="346349"/>
                </a:moveTo>
                <a:lnTo>
                  <a:pt x="2290112" y="346349"/>
                </a:lnTo>
                <a:lnTo>
                  <a:pt x="2290112" y="7008"/>
                </a:lnTo>
                <a:lnTo>
                  <a:pt x="2338006" y="7008"/>
                </a:lnTo>
                <a:lnTo>
                  <a:pt x="2338006" y="346349"/>
                </a:lnTo>
                <a:close/>
              </a:path>
              <a:path w="2712085" h="422275">
                <a:moveTo>
                  <a:pt x="2338006" y="414685"/>
                </a:moveTo>
                <a:lnTo>
                  <a:pt x="2281352" y="414685"/>
                </a:lnTo>
                <a:lnTo>
                  <a:pt x="2132415" y="165874"/>
                </a:lnTo>
                <a:lnTo>
                  <a:pt x="2083354" y="75344"/>
                </a:lnTo>
                <a:lnTo>
                  <a:pt x="2131268" y="75344"/>
                </a:lnTo>
                <a:lnTo>
                  <a:pt x="2239299" y="255819"/>
                </a:lnTo>
                <a:lnTo>
                  <a:pt x="2288360" y="346349"/>
                </a:lnTo>
                <a:lnTo>
                  <a:pt x="2338006" y="346349"/>
                </a:lnTo>
                <a:lnTo>
                  <a:pt x="2338006" y="414685"/>
                </a:lnTo>
                <a:close/>
              </a:path>
              <a:path w="2712085" h="422275">
                <a:moveTo>
                  <a:pt x="2450730" y="139007"/>
                </a:moveTo>
                <a:lnTo>
                  <a:pt x="2422111" y="108051"/>
                </a:lnTo>
                <a:lnTo>
                  <a:pt x="2530163" y="7008"/>
                </a:lnTo>
                <a:lnTo>
                  <a:pt x="2606675" y="7008"/>
                </a:lnTo>
                <a:lnTo>
                  <a:pt x="2606675" y="43220"/>
                </a:lnTo>
                <a:lnTo>
                  <a:pt x="2553525" y="43220"/>
                </a:lnTo>
                <a:lnTo>
                  <a:pt x="2450730" y="139007"/>
                </a:lnTo>
                <a:close/>
              </a:path>
              <a:path w="2712085" h="422275">
                <a:moveTo>
                  <a:pt x="2606675" y="371464"/>
                </a:moveTo>
                <a:lnTo>
                  <a:pt x="2557614" y="371464"/>
                </a:lnTo>
                <a:lnTo>
                  <a:pt x="2557614" y="43220"/>
                </a:lnTo>
                <a:lnTo>
                  <a:pt x="2606675" y="43220"/>
                </a:lnTo>
                <a:lnTo>
                  <a:pt x="2606675" y="371464"/>
                </a:lnTo>
                <a:close/>
              </a:path>
              <a:path w="2712085" h="422275">
                <a:moveTo>
                  <a:pt x="2711806" y="414685"/>
                </a:moveTo>
                <a:lnTo>
                  <a:pt x="2443721" y="414685"/>
                </a:lnTo>
                <a:lnTo>
                  <a:pt x="2443721" y="371464"/>
                </a:lnTo>
                <a:lnTo>
                  <a:pt x="2711806" y="371464"/>
                </a:lnTo>
                <a:lnTo>
                  <a:pt x="2711806" y="414685"/>
                </a:lnTo>
                <a:close/>
              </a:path>
            </a:pathLst>
          </a:custGeom>
          <a:solidFill>
            <a:srgbClr val="4033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61393" y="2235817"/>
            <a:ext cx="3335654" cy="422275"/>
          </a:xfrm>
          <a:custGeom>
            <a:avLst/>
            <a:gdLst/>
            <a:ahLst/>
            <a:cxnLst/>
            <a:rect l="l" t="t" r="r" b="b"/>
            <a:pathLst>
              <a:path w="3335654" h="422275">
                <a:moveTo>
                  <a:pt x="73007" y="414685"/>
                </a:moveTo>
                <a:lnTo>
                  <a:pt x="0" y="414685"/>
                </a:lnTo>
                <a:lnTo>
                  <a:pt x="0" y="7008"/>
                </a:lnTo>
                <a:lnTo>
                  <a:pt x="87025" y="7008"/>
                </a:lnTo>
                <a:lnTo>
                  <a:pt x="147423" y="122069"/>
                </a:lnTo>
                <a:lnTo>
                  <a:pt x="73007" y="122069"/>
                </a:lnTo>
                <a:lnTo>
                  <a:pt x="73007" y="414685"/>
                </a:lnTo>
                <a:close/>
              </a:path>
              <a:path w="3335654" h="422275">
                <a:moveTo>
                  <a:pt x="263485" y="206174"/>
                </a:moveTo>
                <a:lnTo>
                  <a:pt x="193909" y="206174"/>
                </a:lnTo>
                <a:lnTo>
                  <a:pt x="297288" y="7008"/>
                </a:lnTo>
                <a:lnTo>
                  <a:pt x="380809" y="7008"/>
                </a:lnTo>
                <a:lnTo>
                  <a:pt x="380809" y="122069"/>
                </a:lnTo>
                <a:lnTo>
                  <a:pt x="305465" y="122069"/>
                </a:lnTo>
                <a:lnTo>
                  <a:pt x="273925" y="186900"/>
                </a:lnTo>
                <a:lnTo>
                  <a:pt x="263485" y="206174"/>
                </a:lnTo>
                <a:close/>
              </a:path>
              <a:path w="3335654" h="422275">
                <a:moveTo>
                  <a:pt x="190404" y="341093"/>
                </a:moveTo>
                <a:lnTo>
                  <a:pt x="106883" y="186900"/>
                </a:lnTo>
                <a:lnTo>
                  <a:pt x="75344" y="122069"/>
                </a:lnTo>
                <a:lnTo>
                  <a:pt x="147423" y="122069"/>
                </a:lnTo>
                <a:lnTo>
                  <a:pt x="191572" y="206174"/>
                </a:lnTo>
                <a:lnTo>
                  <a:pt x="263485" y="206174"/>
                </a:lnTo>
                <a:lnTo>
                  <a:pt x="190404" y="341093"/>
                </a:lnTo>
                <a:close/>
              </a:path>
              <a:path w="3335654" h="422275">
                <a:moveTo>
                  <a:pt x="380809" y="414685"/>
                </a:moveTo>
                <a:lnTo>
                  <a:pt x="307801" y="414685"/>
                </a:lnTo>
                <a:lnTo>
                  <a:pt x="307801" y="122069"/>
                </a:lnTo>
                <a:lnTo>
                  <a:pt x="380809" y="122069"/>
                </a:lnTo>
                <a:lnTo>
                  <a:pt x="380809" y="414685"/>
                </a:lnTo>
                <a:close/>
              </a:path>
              <a:path w="3335654" h="422275">
                <a:moveTo>
                  <a:pt x="519232" y="414685"/>
                </a:moveTo>
                <a:lnTo>
                  <a:pt x="440967" y="414685"/>
                </a:lnTo>
                <a:lnTo>
                  <a:pt x="577638" y="7008"/>
                </a:lnTo>
                <a:lnTo>
                  <a:pt x="673425" y="7008"/>
                </a:lnTo>
                <a:lnTo>
                  <a:pt x="696720" y="77096"/>
                </a:lnTo>
                <a:lnTo>
                  <a:pt x="622027" y="77096"/>
                </a:lnTo>
                <a:lnTo>
                  <a:pt x="570045" y="244722"/>
                </a:lnTo>
                <a:lnTo>
                  <a:pt x="752436" y="244722"/>
                </a:lnTo>
                <a:lnTo>
                  <a:pt x="774372" y="310721"/>
                </a:lnTo>
                <a:lnTo>
                  <a:pt x="551355" y="310721"/>
                </a:lnTo>
                <a:lnTo>
                  <a:pt x="519232" y="414685"/>
                </a:lnTo>
                <a:close/>
              </a:path>
              <a:path w="3335654" h="422275">
                <a:moveTo>
                  <a:pt x="752436" y="244722"/>
                </a:moveTo>
                <a:lnTo>
                  <a:pt x="677513" y="244722"/>
                </a:lnTo>
                <a:lnTo>
                  <a:pt x="624947" y="77096"/>
                </a:lnTo>
                <a:lnTo>
                  <a:pt x="696720" y="77096"/>
                </a:lnTo>
                <a:lnTo>
                  <a:pt x="752436" y="244722"/>
                </a:lnTo>
                <a:close/>
              </a:path>
              <a:path w="3335654" h="422275">
                <a:moveTo>
                  <a:pt x="808927" y="414685"/>
                </a:moveTo>
                <a:lnTo>
                  <a:pt x="728911" y="414685"/>
                </a:lnTo>
                <a:lnTo>
                  <a:pt x="696203" y="310721"/>
                </a:lnTo>
                <a:lnTo>
                  <a:pt x="774372" y="310721"/>
                </a:lnTo>
                <a:lnTo>
                  <a:pt x="808927" y="414685"/>
                </a:lnTo>
                <a:close/>
              </a:path>
              <a:path w="3335654" h="422275">
                <a:moveTo>
                  <a:pt x="946182" y="414685"/>
                </a:moveTo>
                <a:lnTo>
                  <a:pt x="869086" y="414685"/>
                </a:lnTo>
                <a:lnTo>
                  <a:pt x="869086" y="7008"/>
                </a:lnTo>
                <a:lnTo>
                  <a:pt x="1053066" y="7008"/>
                </a:lnTo>
                <a:lnTo>
                  <a:pt x="1069621" y="7145"/>
                </a:lnTo>
                <a:lnTo>
                  <a:pt x="1116368" y="21094"/>
                </a:lnTo>
                <a:lnTo>
                  <a:pt x="1150048" y="51164"/>
                </a:lnTo>
                <a:lnTo>
                  <a:pt x="1162298" y="74176"/>
                </a:lnTo>
                <a:lnTo>
                  <a:pt x="946182" y="74176"/>
                </a:lnTo>
                <a:lnTo>
                  <a:pt x="946182" y="192740"/>
                </a:lnTo>
                <a:lnTo>
                  <a:pt x="1162142" y="192740"/>
                </a:lnTo>
                <a:lnTo>
                  <a:pt x="1154401" y="205590"/>
                </a:lnTo>
                <a:lnTo>
                  <a:pt x="1142834" y="223349"/>
                </a:lnTo>
                <a:lnTo>
                  <a:pt x="1133046" y="233771"/>
                </a:lnTo>
                <a:lnTo>
                  <a:pt x="1119699" y="240907"/>
                </a:lnTo>
                <a:lnTo>
                  <a:pt x="1097455" y="248811"/>
                </a:lnTo>
                <a:lnTo>
                  <a:pt x="1101866" y="257572"/>
                </a:lnTo>
                <a:lnTo>
                  <a:pt x="946182" y="257572"/>
                </a:lnTo>
                <a:lnTo>
                  <a:pt x="946182" y="414685"/>
                </a:lnTo>
                <a:close/>
              </a:path>
              <a:path w="3335654" h="422275">
                <a:moveTo>
                  <a:pt x="1162142" y="192740"/>
                </a:moveTo>
                <a:lnTo>
                  <a:pt x="1045473" y="192740"/>
                </a:lnTo>
                <a:lnTo>
                  <a:pt x="1058505" y="192553"/>
                </a:lnTo>
                <a:lnTo>
                  <a:pt x="1066499" y="191244"/>
                </a:lnTo>
                <a:lnTo>
                  <a:pt x="1093166" y="159618"/>
                </a:lnTo>
                <a:lnTo>
                  <a:pt x="1093313" y="116256"/>
                </a:lnTo>
                <a:lnTo>
                  <a:pt x="1093166" y="106719"/>
                </a:lnTo>
                <a:lnTo>
                  <a:pt x="1066499" y="75636"/>
                </a:lnTo>
                <a:lnTo>
                  <a:pt x="1045473" y="74176"/>
                </a:lnTo>
                <a:lnTo>
                  <a:pt x="1162298" y="74176"/>
                </a:lnTo>
                <a:lnTo>
                  <a:pt x="1173251" y="116256"/>
                </a:lnTo>
                <a:lnTo>
                  <a:pt x="1173383" y="133166"/>
                </a:lnTo>
                <a:lnTo>
                  <a:pt x="1173086" y="157952"/>
                </a:lnTo>
                <a:lnTo>
                  <a:pt x="1171010" y="173758"/>
                </a:lnTo>
                <a:lnTo>
                  <a:pt x="1165375" y="187374"/>
                </a:lnTo>
                <a:lnTo>
                  <a:pt x="1162142" y="192740"/>
                </a:lnTo>
                <a:close/>
              </a:path>
              <a:path w="3335654" h="422275">
                <a:moveTo>
                  <a:pt x="1180976" y="414685"/>
                </a:moveTo>
                <a:lnTo>
                  <a:pt x="1095119" y="414685"/>
                </a:lnTo>
                <a:lnTo>
                  <a:pt x="1019190" y="257572"/>
                </a:lnTo>
                <a:lnTo>
                  <a:pt x="1101866" y="257572"/>
                </a:lnTo>
                <a:lnTo>
                  <a:pt x="1180976" y="414685"/>
                </a:lnTo>
                <a:close/>
              </a:path>
              <a:path w="3335654" h="422275">
                <a:moveTo>
                  <a:pt x="1334001" y="414685"/>
                </a:moveTo>
                <a:lnTo>
                  <a:pt x="1256904" y="414685"/>
                </a:lnTo>
                <a:lnTo>
                  <a:pt x="1256904" y="7008"/>
                </a:lnTo>
                <a:lnTo>
                  <a:pt x="1334001" y="7008"/>
                </a:lnTo>
                <a:lnTo>
                  <a:pt x="1334001" y="207926"/>
                </a:lnTo>
                <a:lnTo>
                  <a:pt x="1462639" y="207926"/>
                </a:lnTo>
                <a:lnTo>
                  <a:pt x="1476981" y="230121"/>
                </a:lnTo>
                <a:lnTo>
                  <a:pt x="1388318" y="230121"/>
                </a:lnTo>
                <a:lnTo>
                  <a:pt x="1334001" y="294368"/>
                </a:lnTo>
                <a:lnTo>
                  <a:pt x="1334001" y="414685"/>
                </a:lnTo>
                <a:close/>
              </a:path>
              <a:path w="3335654" h="422275">
                <a:moveTo>
                  <a:pt x="1462639" y="207926"/>
                </a:moveTo>
                <a:lnTo>
                  <a:pt x="1336921" y="207926"/>
                </a:lnTo>
                <a:lnTo>
                  <a:pt x="1394743" y="131414"/>
                </a:lnTo>
                <a:lnTo>
                  <a:pt x="1495786" y="7008"/>
                </a:lnTo>
                <a:lnTo>
                  <a:pt x="1584564" y="7008"/>
                </a:lnTo>
                <a:lnTo>
                  <a:pt x="1442636" y="176971"/>
                </a:lnTo>
                <a:lnTo>
                  <a:pt x="1462639" y="207926"/>
                </a:lnTo>
                <a:close/>
              </a:path>
              <a:path w="3335654" h="422275">
                <a:moveTo>
                  <a:pt x="1596245" y="414685"/>
                </a:moveTo>
                <a:lnTo>
                  <a:pt x="1504547" y="414685"/>
                </a:lnTo>
                <a:lnTo>
                  <a:pt x="1388318" y="230121"/>
                </a:lnTo>
                <a:lnTo>
                  <a:pt x="1476981" y="230121"/>
                </a:lnTo>
                <a:lnTo>
                  <a:pt x="1596245" y="414685"/>
                </a:lnTo>
                <a:close/>
              </a:path>
              <a:path w="3335654" h="422275">
                <a:moveTo>
                  <a:pt x="1921568" y="414685"/>
                </a:moveTo>
                <a:lnTo>
                  <a:pt x="1652899" y="414685"/>
                </a:lnTo>
                <a:lnTo>
                  <a:pt x="1652899" y="7008"/>
                </a:lnTo>
                <a:lnTo>
                  <a:pt x="1921568" y="7008"/>
                </a:lnTo>
                <a:lnTo>
                  <a:pt x="1921568" y="75344"/>
                </a:lnTo>
                <a:lnTo>
                  <a:pt x="1729996" y="75344"/>
                </a:lnTo>
                <a:lnTo>
                  <a:pt x="1729996" y="174050"/>
                </a:lnTo>
                <a:lnTo>
                  <a:pt x="1899374" y="174050"/>
                </a:lnTo>
                <a:lnTo>
                  <a:pt x="1899374" y="242386"/>
                </a:lnTo>
                <a:lnTo>
                  <a:pt x="1729996" y="242386"/>
                </a:lnTo>
                <a:lnTo>
                  <a:pt x="1729996" y="346349"/>
                </a:lnTo>
                <a:lnTo>
                  <a:pt x="1921568" y="346349"/>
                </a:lnTo>
                <a:lnTo>
                  <a:pt x="1921568" y="414685"/>
                </a:lnTo>
                <a:close/>
              </a:path>
              <a:path w="3335654" h="422275">
                <a:moveTo>
                  <a:pt x="2279015" y="75344"/>
                </a:moveTo>
                <a:lnTo>
                  <a:pt x="1970630" y="75344"/>
                </a:lnTo>
                <a:lnTo>
                  <a:pt x="1970630" y="7008"/>
                </a:lnTo>
                <a:lnTo>
                  <a:pt x="2279015" y="7008"/>
                </a:lnTo>
                <a:lnTo>
                  <a:pt x="2279015" y="75344"/>
                </a:lnTo>
                <a:close/>
              </a:path>
              <a:path w="3335654" h="422275">
                <a:moveTo>
                  <a:pt x="2163371" y="414685"/>
                </a:moveTo>
                <a:lnTo>
                  <a:pt x="2086274" y="414685"/>
                </a:lnTo>
                <a:lnTo>
                  <a:pt x="2086274" y="75344"/>
                </a:lnTo>
                <a:lnTo>
                  <a:pt x="2163371" y="75344"/>
                </a:lnTo>
                <a:lnTo>
                  <a:pt x="2163371" y="414685"/>
                </a:lnTo>
                <a:close/>
              </a:path>
              <a:path w="3335654" h="422275">
                <a:moveTo>
                  <a:pt x="2510304" y="68919"/>
                </a:moveTo>
                <a:lnTo>
                  <a:pt x="2325156" y="68919"/>
                </a:lnTo>
                <a:lnTo>
                  <a:pt x="2325156" y="7008"/>
                </a:lnTo>
                <a:lnTo>
                  <a:pt x="2510304" y="7008"/>
                </a:lnTo>
                <a:lnTo>
                  <a:pt x="2510304" y="68919"/>
                </a:lnTo>
                <a:close/>
              </a:path>
              <a:path w="3335654" h="422275">
                <a:moveTo>
                  <a:pt x="2455986" y="352774"/>
                </a:moveTo>
                <a:lnTo>
                  <a:pt x="2378890" y="352774"/>
                </a:lnTo>
                <a:lnTo>
                  <a:pt x="2378890" y="68919"/>
                </a:lnTo>
                <a:lnTo>
                  <a:pt x="2455986" y="68919"/>
                </a:lnTo>
                <a:lnTo>
                  <a:pt x="2455986" y="352774"/>
                </a:lnTo>
                <a:close/>
              </a:path>
              <a:path w="3335654" h="422275">
                <a:moveTo>
                  <a:pt x="2510304" y="414685"/>
                </a:moveTo>
                <a:lnTo>
                  <a:pt x="2325156" y="414685"/>
                </a:lnTo>
                <a:lnTo>
                  <a:pt x="2325156" y="352774"/>
                </a:lnTo>
                <a:lnTo>
                  <a:pt x="2510304" y="352774"/>
                </a:lnTo>
                <a:lnTo>
                  <a:pt x="2510304" y="414685"/>
                </a:lnTo>
                <a:close/>
              </a:path>
              <a:path w="3335654" h="422275">
                <a:moveTo>
                  <a:pt x="2662161" y="414685"/>
                </a:moveTo>
                <a:lnTo>
                  <a:pt x="2589153" y="414685"/>
                </a:lnTo>
                <a:lnTo>
                  <a:pt x="2589153" y="7008"/>
                </a:lnTo>
                <a:lnTo>
                  <a:pt x="2673842" y="7008"/>
                </a:lnTo>
                <a:lnTo>
                  <a:pt x="2740651" y="120901"/>
                </a:lnTo>
                <a:lnTo>
                  <a:pt x="2662161" y="120901"/>
                </a:lnTo>
                <a:lnTo>
                  <a:pt x="2662161" y="414685"/>
                </a:lnTo>
                <a:close/>
              </a:path>
              <a:path w="3335654" h="422275">
                <a:moveTo>
                  <a:pt x="2913308" y="300792"/>
                </a:moveTo>
                <a:lnTo>
                  <a:pt x="2840300" y="300792"/>
                </a:lnTo>
                <a:lnTo>
                  <a:pt x="2840300" y="7008"/>
                </a:lnTo>
                <a:lnTo>
                  <a:pt x="2913308" y="7008"/>
                </a:lnTo>
                <a:lnTo>
                  <a:pt x="2913308" y="300792"/>
                </a:lnTo>
                <a:close/>
              </a:path>
              <a:path w="3335654" h="422275">
                <a:moveTo>
                  <a:pt x="2913308" y="414685"/>
                </a:moveTo>
                <a:lnTo>
                  <a:pt x="2828619" y="414685"/>
                </a:lnTo>
                <a:lnTo>
                  <a:pt x="2705966" y="205590"/>
                </a:lnTo>
                <a:lnTo>
                  <a:pt x="2663913" y="120901"/>
                </a:lnTo>
                <a:lnTo>
                  <a:pt x="2740651" y="120901"/>
                </a:lnTo>
                <a:lnTo>
                  <a:pt x="2796496" y="216103"/>
                </a:lnTo>
                <a:lnTo>
                  <a:pt x="2838548" y="300792"/>
                </a:lnTo>
                <a:lnTo>
                  <a:pt x="2913308" y="300792"/>
                </a:lnTo>
                <a:lnTo>
                  <a:pt x="2913308" y="414685"/>
                </a:lnTo>
                <a:close/>
              </a:path>
              <a:path w="3335654" h="422275">
                <a:moveTo>
                  <a:pt x="3159783" y="421693"/>
                </a:moveTo>
                <a:lnTo>
                  <a:pt x="3111201" y="416026"/>
                </a:lnTo>
                <a:lnTo>
                  <a:pt x="3074829" y="400078"/>
                </a:lnTo>
                <a:lnTo>
                  <a:pt x="3039758" y="368252"/>
                </a:lnTo>
                <a:lnTo>
                  <a:pt x="3012202" y="325583"/>
                </a:lnTo>
                <a:lnTo>
                  <a:pt x="2996994" y="279118"/>
                </a:lnTo>
                <a:lnTo>
                  <a:pt x="2991573" y="212015"/>
                </a:lnTo>
                <a:lnTo>
                  <a:pt x="2991778" y="181684"/>
                </a:lnTo>
                <a:lnTo>
                  <a:pt x="3004714" y="121193"/>
                </a:lnTo>
                <a:lnTo>
                  <a:pt x="3019206" y="83338"/>
                </a:lnTo>
                <a:lnTo>
                  <a:pt x="3056166" y="39150"/>
                </a:lnTo>
                <a:lnTo>
                  <a:pt x="3099040" y="14017"/>
                </a:lnTo>
                <a:lnTo>
                  <a:pt x="3149060" y="219"/>
                </a:lnTo>
                <a:lnTo>
                  <a:pt x="3173216" y="0"/>
                </a:lnTo>
                <a:lnTo>
                  <a:pt x="3205559" y="374"/>
                </a:lnTo>
                <a:lnTo>
                  <a:pt x="3243523" y="10102"/>
                </a:lnTo>
                <a:lnTo>
                  <a:pt x="3289299" y="38493"/>
                </a:lnTo>
                <a:lnTo>
                  <a:pt x="3314915" y="68335"/>
                </a:lnTo>
                <a:lnTo>
                  <a:pt x="3173216" y="68335"/>
                </a:lnTo>
                <a:lnTo>
                  <a:pt x="3146454" y="68768"/>
                </a:lnTo>
                <a:lnTo>
                  <a:pt x="3100501" y="96078"/>
                </a:lnTo>
                <a:lnTo>
                  <a:pt x="3076736" y="127143"/>
                </a:lnTo>
                <a:lnTo>
                  <a:pt x="3073342" y="178139"/>
                </a:lnTo>
                <a:lnTo>
                  <a:pt x="3073342" y="243554"/>
                </a:lnTo>
                <a:lnTo>
                  <a:pt x="3076773" y="294075"/>
                </a:lnTo>
                <a:lnTo>
                  <a:pt x="3100793" y="325323"/>
                </a:lnTo>
                <a:lnTo>
                  <a:pt x="3130580" y="349854"/>
                </a:lnTo>
                <a:lnTo>
                  <a:pt x="3174385" y="353358"/>
                </a:lnTo>
                <a:lnTo>
                  <a:pt x="3266320" y="353358"/>
                </a:lnTo>
                <a:lnTo>
                  <a:pt x="3263194" y="369141"/>
                </a:lnTo>
                <a:lnTo>
                  <a:pt x="3233667" y="401543"/>
                </a:lnTo>
                <a:lnTo>
                  <a:pt x="3186892" y="421378"/>
                </a:lnTo>
                <a:lnTo>
                  <a:pt x="3159783" y="421693"/>
                </a:lnTo>
                <a:close/>
              </a:path>
              <a:path w="3335654" h="422275">
                <a:moveTo>
                  <a:pt x="3264914" y="129662"/>
                </a:moveTo>
                <a:lnTo>
                  <a:pt x="3244751" y="96397"/>
                </a:lnTo>
                <a:lnTo>
                  <a:pt x="3208151" y="70525"/>
                </a:lnTo>
                <a:lnTo>
                  <a:pt x="3173216" y="68335"/>
                </a:lnTo>
                <a:lnTo>
                  <a:pt x="3314915" y="68335"/>
                </a:lnTo>
                <a:lnTo>
                  <a:pt x="3327409" y="92866"/>
                </a:lnTo>
                <a:lnTo>
                  <a:pt x="3264914" y="129662"/>
                </a:lnTo>
                <a:close/>
              </a:path>
              <a:path w="3335654" h="422275">
                <a:moveTo>
                  <a:pt x="3266320" y="353358"/>
                </a:moveTo>
                <a:lnTo>
                  <a:pt x="3174385" y="353358"/>
                </a:lnTo>
                <a:lnTo>
                  <a:pt x="3185098" y="353289"/>
                </a:lnTo>
                <a:lnTo>
                  <a:pt x="3192199" y="352810"/>
                </a:lnTo>
                <a:lnTo>
                  <a:pt x="3228712" y="340969"/>
                </a:lnTo>
                <a:lnTo>
                  <a:pt x="3258453" y="306523"/>
                </a:lnTo>
                <a:lnTo>
                  <a:pt x="3261410" y="257572"/>
                </a:lnTo>
                <a:lnTo>
                  <a:pt x="3181393" y="257572"/>
                </a:lnTo>
                <a:lnTo>
                  <a:pt x="3181393" y="192740"/>
                </a:lnTo>
                <a:lnTo>
                  <a:pt x="3335586" y="192740"/>
                </a:lnTo>
                <a:lnTo>
                  <a:pt x="3335586" y="351606"/>
                </a:lnTo>
                <a:lnTo>
                  <a:pt x="3266667" y="351606"/>
                </a:lnTo>
                <a:lnTo>
                  <a:pt x="3266320" y="353358"/>
                </a:lnTo>
                <a:close/>
              </a:path>
              <a:path w="3335654" h="422275">
                <a:moveTo>
                  <a:pt x="3335586" y="414685"/>
                </a:moveTo>
                <a:lnTo>
                  <a:pt x="3269003" y="414685"/>
                </a:lnTo>
                <a:lnTo>
                  <a:pt x="3269003" y="351606"/>
                </a:lnTo>
                <a:lnTo>
                  <a:pt x="3335586" y="351606"/>
                </a:lnTo>
                <a:lnTo>
                  <a:pt x="3335586" y="414685"/>
                </a:lnTo>
                <a:close/>
              </a:path>
            </a:pathLst>
          </a:custGeom>
          <a:solidFill>
            <a:srgbClr val="4033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25107" y="3027039"/>
            <a:ext cx="879475" cy="168275"/>
          </a:xfrm>
          <a:custGeom>
            <a:avLst/>
            <a:gdLst/>
            <a:ahLst/>
            <a:cxnLst/>
            <a:rect l="l" t="t" r="r" b="b"/>
            <a:pathLst>
              <a:path w="879475" h="168275">
                <a:moveTo>
                  <a:pt x="79359" y="167982"/>
                </a:moveTo>
                <a:lnTo>
                  <a:pt x="32922" y="158894"/>
                </a:lnTo>
                <a:lnTo>
                  <a:pt x="2560" y="122443"/>
                </a:lnTo>
                <a:lnTo>
                  <a:pt x="0" y="83712"/>
                </a:lnTo>
                <a:lnTo>
                  <a:pt x="301" y="61089"/>
                </a:lnTo>
                <a:lnTo>
                  <a:pt x="20370" y="21486"/>
                </a:lnTo>
                <a:lnTo>
                  <a:pt x="56808" y="335"/>
                </a:lnTo>
                <a:lnTo>
                  <a:pt x="79582" y="0"/>
                </a:lnTo>
                <a:lnTo>
                  <a:pt x="102432" y="335"/>
                </a:lnTo>
                <a:lnTo>
                  <a:pt x="138627" y="21318"/>
                </a:lnTo>
                <a:lnTo>
                  <a:pt x="151273" y="36163"/>
                </a:lnTo>
                <a:lnTo>
                  <a:pt x="79582" y="36163"/>
                </a:lnTo>
                <a:lnTo>
                  <a:pt x="60417" y="36910"/>
                </a:lnTo>
                <a:lnTo>
                  <a:pt x="50576" y="42135"/>
                </a:lnTo>
                <a:lnTo>
                  <a:pt x="46950" y="56317"/>
                </a:lnTo>
                <a:lnTo>
                  <a:pt x="46432" y="83935"/>
                </a:lnTo>
                <a:lnTo>
                  <a:pt x="46946" y="111295"/>
                </a:lnTo>
                <a:lnTo>
                  <a:pt x="50548" y="125345"/>
                </a:lnTo>
                <a:lnTo>
                  <a:pt x="60323" y="130521"/>
                </a:lnTo>
                <a:lnTo>
                  <a:pt x="79359" y="131260"/>
                </a:lnTo>
                <a:lnTo>
                  <a:pt x="151442" y="131260"/>
                </a:lnTo>
                <a:lnTo>
                  <a:pt x="150195" y="133519"/>
                </a:lnTo>
                <a:lnTo>
                  <a:pt x="138516" y="146552"/>
                </a:lnTo>
                <a:lnTo>
                  <a:pt x="126227" y="158941"/>
                </a:lnTo>
                <a:lnTo>
                  <a:pt x="115969" y="165303"/>
                </a:lnTo>
                <a:lnTo>
                  <a:pt x="102195" y="167647"/>
                </a:lnTo>
                <a:lnTo>
                  <a:pt x="79359" y="167982"/>
                </a:lnTo>
                <a:close/>
              </a:path>
              <a:path w="879475" h="168275">
                <a:moveTo>
                  <a:pt x="151442" y="131260"/>
                </a:moveTo>
                <a:lnTo>
                  <a:pt x="79359" y="131260"/>
                </a:lnTo>
                <a:lnTo>
                  <a:pt x="89164" y="131081"/>
                </a:lnTo>
                <a:lnTo>
                  <a:pt x="95020" y="129823"/>
                </a:lnTo>
                <a:lnTo>
                  <a:pt x="112284" y="83712"/>
                </a:lnTo>
                <a:lnTo>
                  <a:pt x="112157" y="69621"/>
                </a:lnTo>
                <a:lnTo>
                  <a:pt x="89131" y="36345"/>
                </a:lnTo>
                <a:lnTo>
                  <a:pt x="79582" y="36163"/>
                </a:lnTo>
                <a:lnTo>
                  <a:pt x="151273" y="36163"/>
                </a:lnTo>
                <a:lnTo>
                  <a:pt x="156207" y="45134"/>
                </a:lnTo>
                <a:lnTo>
                  <a:pt x="158404" y="59727"/>
                </a:lnTo>
                <a:lnTo>
                  <a:pt x="158718" y="83935"/>
                </a:lnTo>
                <a:lnTo>
                  <a:pt x="158402" y="108081"/>
                </a:lnTo>
                <a:lnTo>
                  <a:pt x="156193" y="122652"/>
                </a:lnTo>
                <a:lnTo>
                  <a:pt x="151442" y="131260"/>
                </a:lnTo>
                <a:close/>
              </a:path>
              <a:path w="879475" h="168275">
                <a:moveTo>
                  <a:pt x="227251" y="165750"/>
                </a:moveTo>
                <a:lnTo>
                  <a:pt x="188185" y="165750"/>
                </a:lnTo>
                <a:lnTo>
                  <a:pt x="188185" y="2567"/>
                </a:lnTo>
                <a:lnTo>
                  <a:pt x="245779" y="2567"/>
                </a:lnTo>
                <a:lnTo>
                  <a:pt x="271027" y="50785"/>
                </a:lnTo>
                <a:lnTo>
                  <a:pt x="225130" y="50785"/>
                </a:lnTo>
                <a:lnTo>
                  <a:pt x="226356" y="66689"/>
                </a:lnTo>
                <a:lnTo>
                  <a:pt x="226987" y="76345"/>
                </a:lnTo>
                <a:lnTo>
                  <a:pt x="227217" y="83511"/>
                </a:lnTo>
                <a:lnTo>
                  <a:pt x="227251" y="165750"/>
                </a:lnTo>
                <a:close/>
              </a:path>
              <a:path w="879475" h="168275">
                <a:moveTo>
                  <a:pt x="343555" y="115969"/>
                </a:moveTo>
                <a:lnTo>
                  <a:pt x="305829" y="115969"/>
                </a:lnTo>
                <a:lnTo>
                  <a:pt x="304925" y="101475"/>
                </a:lnTo>
                <a:lnTo>
                  <a:pt x="304454" y="92195"/>
                </a:lnTo>
                <a:lnTo>
                  <a:pt x="304290" y="85377"/>
                </a:lnTo>
                <a:lnTo>
                  <a:pt x="304266" y="2567"/>
                </a:lnTo>
                <a:lnTo>
                  <a:pt x="343555" y="2567"/>
                </a:lnTo>
                <a:lnTo>
                  <a:pt x="343555" y="115969"/>
                </a:lnTo>
                <a:close/>
              </a:path>
              <a:path w="879475" h="168275">
                <a:moveTo>
                  <a:pt x="343555" y="165750"/>
                </a:moveTo>
                <a:lnTo>
                  <a:pt x="285738" y="165750"/>
                </a:lnTo>
                <a:lnTo>
                  <a:pt x="226134" y="50785"/>
                </a:lnTo>
                <a:lnTo>
                  <a:pt x="271027" y="50785"/>
                </a:lnTo>
                <a:lnTo>
                  <a:pt x="305159" y="115969"/>
                </a:lnTo>
                <a:lnTo>
                  <a:pt x="343555" y="115969"/>
                </a:lnTo>
                <a:lnTo>
                  <a:pt x="343555" y="165750"/>
                </a:lnTo>
                <a:close/>
              </a:path>
              <a:path w="879475" h="168275">
                <a:moveTo>
                  <a:pt x="485754" y="165750"/>
                </a:moveTo>
                <a:lnTo>
                  <a:pt x="378826" y="165750"/>
                </a:lnTo>
                <a:lnTo>
                  <a:pt x="378826" y="2567"/>
                </a:lnTo>
                <a:lnTo>
                  <a:pt x="422914" y="2567"/>
                </a:lnTo>
                <a:lnTo>
                  <a:pt x="422914" y="130144"/>
                </a:lnTo>
                <a:lnTo>
                  <a:pt x="485754" y="130144"/>
                </a:lnTo>
                <a:lnTo>
                  <a:pt x="485754" y="165750"/>
                </a:lnTo>
                <a:close/>
              </a:path>
              <a:path w="879475" h="168275">
                <a:moveTo>
                  <a:pt x="556184" y="165750"/>
                </a:moveTo>
                <a:lnTo>
                  <a:pt x="511873" y="165750"/>
                </a:lnTo>
                <a:lnTo>
                  <a:pt x="511873" y="2567"/>
                </a:lnTo>
                <a:lnTo>
                  <a:pt x="556184" y="2567"/>
                </a:lnTo>
                <a:lnTo>
                  <a:pt x="556184" y="165750"/>
                </a:lnTo>
                <a:close/>
              </a:path>
              <a:path w="879475" h="168275">
                <a:moveTo>
                  <a:pt x="630521" y="165750"/>
                </a:moveTo>
                <a:lnTo>
                  <a:pt x="591455" y="165750"/>
                </a:lnTo>
                <a:lnTo>
                  <a:pt x="591455" y="2567"/>
                </a:lnTo>
                <a:lnTo>
                  <a:pt x="649049" y="2567"/>
                </a:lnTo>
                <a:lnTo>
                  <a:pt x="674297" y="50785"/>
                </a:lnTo>
                <a:lnTo>
                  <a:pt x="628400" y="50785"/>
                </a:lnTo>
                <a:lnTo>
                  <a:pt x="629626" y="66689"/>
                </a:lnTo>
                <a:lnTo>
                  <a:pt x="630257" y="76345"/>
                </a:lnTo>
                <a:lnTo>
                  <a:pt x="630488" y="83511"/>
                </a:lnTo>
                <a:lnTo>
                  <a:pt x="630521" y="165750"/>
                </a:lnTo>
                <a:close/>
              </a:path>
              <a:path w="879475" h="168275">
                <a:moveTo>
                  <a:pt x="746825" y="115969"/>
                </a:moveTo>
                <a:lnTo>
                  <a:pt x="709099" y="115969"/>
                </a:lnTo>
                <a:lnTo>
                  <a:pt x="708195" y="101475"/>
                </a:lnTo>
                <a:lnTo>
                  <a:pt x="707724" y="92195"/>
                </a:lnTo>
                <a:lnTo>
                  <a:pt x="707561" y="85377"/>
                </a:lnTo>
                <a:lnTo>
                  <a:pt x="707536" y="2567"/>
                </a:lnTo>
                <a:lnTo>
                  <a:pt x="746825" y="2567"/>
                </a:lnTo>
                <a:lnTo>
                  <a:pt x="746825" y="115969"/>
                </a:lnTo>
                <a:close/>
              </a:path>
              <a:path w="879475" h="168275">
                <a:moveTo>
                  <a:pt x="746825" y="165750"/>
                </a:moveTo>
                <a:lnTo>
                  <a:pt x="689008" y="165750"/>
                </a:lnTo>
                <a:lnTo>
                  <a:pt x="629405" y="50785"/>
                </a:lnTo>
                <a:lnTo>
                  <a:pt x="674297" y="50785"/>
                </a:lnTo>
                <a:lnTo>
                  <a:pt x="708429" y="115969"/>
                </a:lnTo>
                <a:lnTo>
                  <a:pt x="746825" y="115969"/>
                </a:lnTo>
                <a:lnTo>
                  <a:pt x="746825" y="165750"/>
                </a:lnTo>
                <a:close/>
              </a:path>
              <a:path w="879475" h="168275">
                <a:moveTo>
                  <a:pt x="878979" y="165750"/>
                </a:moveTo>
                <a:lnTo>
                  <a:pt x="782096" y="165750"/>
                </a:lnTo>
                <a:lnTo>
                  <a:pt x="782096" y="2567"/>
                </a:lnTo>
                <a:lnTo>
                  <a:pt x="878979" y="2567"/>
                </a:lnTo>
                <a:lnTo>
                  <a:pt x="878979" y="37949"/>
                </a:lnTo>
                <a:lnTo>
                  <a:pt x="826184" y="37949"/>
                </a:lnTo>
                <a:lnTo>
                  <a:pt x="826184" y="63621"/>
                </a:lnTo>
                <a:lnTo>
                  <a:pt x="875072" y="63621"/>
                </a:lnTo>
                <a:lnTo>
                  <a:pt x="875072" y="99003"/>
                </a:lnTo>
                <a:lnTo>
                  <a:pt x="826184" y="99003"/>
                </a:lnTo>
                <a:lnTo>
                  <a:pt x="826184" y="129809"/>
                </a:lnTo>
                <a:lnTo>
                  <a:pt x="878979" y="129809"/>
                </a:lnTo>
                <a:lnTo>
                  <a:pt x="878979" y="165750"/>
                </a:lnTo>
                <a:close/>
              </a:path>
            </a:pathLst>
          </a:custGeom>
          <a:solidFill>
            <a:srgbClr val="22CB8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891941" y="3027262"/>
            <a:ext cx="1365885" cy="168275"/>
          </a:xfrm>
          <a:custGeom>
            <a:avLst/>
            <a:gdLst/>
            <a:ahLst/>
            <a:cxnLst/>
            <a:rect l="l" t="t" r="r" b="b"/>
            <a:pathLst>
              <a:path w="1365885" h="168275">
                <a:moveTo>
                  <a:pt x="39065" y="165527"/>
                </a:moveTo>
                <a:lnTo>
                  <a:pt x="0" y="165527"/>
                </a:lnTo>
                <a:lnTo>
                  <a:pt x="0" y="2343"/>
                </a:lnTo>
                <a:lnTo>
                  <a:pt x="58710" y="2343"/>
                </a:lnTo>
                <a:lnTo>
                  <a:pt x="72124" y="47995"/>
                </a:lnTo>
                <a:lnTo>
                  <a:pt x="36721" y="47995"/>
                </a:lnTo>
                <a:lnTo>
                  <a:pt x="38076" y="65613"/>
                </a:lnTo>
                <a:lnTo>
                  <a:pt x="38772" y="76345"/>
                </a:lnTo>
                <a:lnTo>
                  <a:pt x="39029" y="84566"/>
                </a:lnTo>
                <a:lnTo>
                  <a:pt x="39065" y="165527"/>
                </a:lnTo>
                <a:close/>
              </a:path>
              <a:path w="1365885" h="168275">
                <a:moveTo>
                  <a:pt x="126350" y="118201"/>
                </a:moveTo>
                <a:lnTo>
                  <a:pt x="93646" y="118201"/>
                </a:lnTo>
                <a:lnTo>
                  <a:pt x="127019" y="2343"/>
                </a:lnTo>
                <a:lnTo>
                  <a:pt x="185841" y="2343"/>
                </a:lnTo>
                <a:lnTo>
                  <a:pt x="185841" y="48218"/>
                </a:lnTo>
                <a:lnTo>
                  <a:pt x="145994" y="48218"/>
                </a:lnTo>
                <a:lnTo>
                  <a:pt x="126350" y="118201"/>
                </a:lnTo>
                <a:close/>
              </a:path>
              <a:path w="1365885" h="168275">
                <a:moveTo>
                  <a:pt x="113067" y="165527"/>
                </a:moveTo>
                <a:lnTo>
                  <a:pt x="71099" y="165527"/>
                </a:lnTo>
                <a:lnTo>
                  <a:pt x="37726" y="47995"/>
                </a:lnTo>
                <a:lnTo>
                  <a:pt x="72124" y="47995"/>
                </a:lnTo>
                <a:lnTo>
                  <a:pt x="92753" y="118201"/>
                </a:lnTo>
                <a:lnTo>
                  <a:pt x="126350" y="118201"/>
                </a:lnTo>
                <a:lnTo>
                  <a:pt x="113067" y="165527"/>
                </a:lnTo>
                <a:close/>
              </a:path>
              <a:path w="1365885" h="168275">
                <a:moveTo>
                  <a:pt x="185841" y="165527"/>
                </a:moveTo>
                <a:lnTo>
                  <a:pt x="145324" y="165527"/>
                </a:lnTo>
                <a:lnTo>
                  <a:pt x="145422" y="84566"/>
                </a:lnTo>
                <a:lnTo>
                  <a:pt x="145645" y="76345"/>
                </a:lnTo>
                <a:lnTo>
                  <a:pt x="145805" y="72313"/>
                </a:lnTo>
                <a:lnTo>
                  <a:pt x="146998" y="48218"/>
                </a:lnTo>
                <a:lnTo>
                  <a:pt x="185841" y="48218"/>
                </a:lnTo>
                <a:lnTo>
                  <a:pt x="185841" y="165527"/>
                </a:lnTo>
                <a:close/>
              </a:path>
              <a:path w="1365885" h="168275">
                <a:moveTo>
                  <a:pt x="251806" y="165527"/>
                </a:moveTo>
                <a:lnTo>
                  <a:pt x="203365" y="165527"/>
                </a:lnTo>
                <a:lnTo>
                  <a:pt x="256606" y="1674"/>
                </a:lnTo>
                <a:lnTo>
                  <a:pt x="315428" y="1674"/>
                </a:lnTo>
                <a:lnTo>
                  <a:pt x="324278" y="28573"/>
                </a:lnTo>
                <a:lnTo>
                  <a:pt x="286296" y="28573"/>
                </a:lnTo>
                <a:lnTo>
                  <a:pt x="285291" y="34266"/>
                </a:lnTo>
                <a:lnTo>
                  <a:pt x="275137" y="76378"/>
                </a:lnTo>
                <a:lnTo>
                  <a:pt x="269218" y="98780"/>
                </a:lnTo>
                <a:lnTo>
                  <a:pt x="347377" y="98780"/>
                </a:lnTo>
                <a:lnTo>
                  <a:pt x="359276" y="134944"/>
                </a:lnTo>
                <a:lnTo>
                  <a:pt x="260066" y="134944"/>
                </a:lnTo>
                <a:lnTo>
                  <a:pt x="251806" y="165527"/>
                </a:lnTo>
                <a:close/>
              </a:path>
              <a:path w="1365885" h="168275">
                <a:moveTo>
                  <a:pt x="347377" y="98780"/>
                </a:moveTo>
                <a:lnTo>
                  <a:pt x="303931" y="98780"/>
                </a:lnTo>
                <a:lnTo>
                  <a:pt x="296899" y="71992"/>
                </a:lnTo>
                <a:lnTo>
                  <a:pt x="294444" y="63063"/>
                </a:lnTo>
                <a:lnTo>
                  <a:pt x="287412" y="34712"/>
                </a:lnTo>
                <a:lnTo>
                  <a:pt x="286296" y="28573"/>
                </a:lnTo>
                <a:lnTo>
                  <a:pt x="324278" y="28573"/>
                </a:lnTo>
                <a:lnTo>
                  <a:pt x="347377" y="98780"/>
                </a:lnTo>
                <a:close/>
              </a:path>
              <a:path w="1365885" h="168275">
                <a:moveTo>
                  <a:pt x="369338" y="165527"/>
                </a:moveTo>
                <a:lnTo>
                  <a:pt x="321120" y="165527"/>
                </a:lnTo>
                <a:lnTo>
                  <a:pt x="313084" y="134944"/>
                </a:lnTo>
                <a:lnTo>
                  <a:pt x="359276" y="134944"/>
                </a:lnTo>
                <a:lnTo>
                  <a:pt x="369338" y="165527"/>
                </a:lnTo>
                <a:close/>
              </a:path>
              <a:path w="1365885" h="168275">
                <a:moveTo>
                  <a:pt x="431062" y="165527"/>
                </a:moveTo>
                <a:lnTo>
                  <a:pt x="386974" y="165527"/>
                </a:lnTo>
                <a:lnTo>
                  <a:pt x="386974" y="2343"/>
                </a:lnTo>
                <a:lnTo>
                  <a:pt x="440438" y="2343"/>
                </a:lnTo>
                <a:lnTo>
                  <a:pt x="478897" y="3097"/>
                </a:lnTo>
                <a:lnTo>
                  <a:pt x="498646" y="8371"/>
                </a:lnTo>
                <a:lnTo>
                  <a:pt x="505922" y="22686"/>
                </a:lnTo>
                <a:lnTo>
                  <a:pt x="506408" y="35717"/>
                </a:lnTo>
                <a:lnTo>
                  <a:pt x="431062" y="35717"/>
                </a:lnTo>
                <a:lnTo>
                  <a:pt x="431062" y="72997"/>
                </a:lnTo>
                <a:lnTo>
                  <a:pt x="504792" y="72997"/>
                </a:lnTo>
                <a:lnTo>
                  <a:pt x="503501" y="77308"/>
                </a:lnTo>
                <a:lnTo>
                  <a:pt x="495284" y="85015"/>
                </a:lnTo>
                <a:lnTo>
                  <a:pt x="479281" y="94427"/>
                </a:lnTo>
                <a:lnTo>
                  <a:pt x="487118" y="106147"/>
                </a:lnTo>
                <a:lnTo>
                  <a:pt x="431062" y="106147"/>
                </a:lnTo>
                <a:lnTo>
                  <a:pt x="431062" y="165527"/>
                </a:lnTo>
                <a:close/>
              </a:path>
              <a:path w="1365885" h="168275">
                <a:moveTo>
                  <a:pt x="504792" y="72997"/>
                </a:moveTo>
                <a:lnTo>
                  <a:pt x="439322" y="72997"/>
                </a:lnTo>
                <a:lnTo>
                  <a:pt x="452679" y="72678"/>
                </a:lnTo>
                <a:lnTo>
                  <a:pt x="459538" y="70443"/>
                </a:lnTo>
                <a:lnTo>
                  <a:pt x="462065" y="64380"/>
                </a:lnTo>
                <a:lnTo>
                  <a:pt x="462426" y="52571"/>
                </a:lnTo>
                <a:lnTo>
                  <a:pt x="462072" y="42827"/>
                </a:lnTo>
                <a:lnTo>
                  <a:pt x="459594" y="37824"/>
                </a:lnTo>
                <a:lnTo>
                  <a:pt x="452868" y="35980"/>
                </a:lnTo>
                <a:lnTo>
                  <a:pt x="439768" y="35717"/>
                </a:lnTo>
                <a:lnTo>
                  <a:pt x="506408" y="35717"/>
                </a:lnTo>
                <a:lnTo>
                  <a:pt x="506961" y="50562"/>
                </a:lnTo>
                <a:lnTo>
                  <a:pt x="506529" y="67194"/>
                </a:lnTo>
                <a:lnTo>
                  <a:pt x="504792" y="72997"/>
                </a:lnTo>
                <a:close/>
              </a:path>
              <a:path w="1365885" h="168275">
                <a:moveTo>
                  <a:pt x="526829" y="165527"/>
                </a:moveTo>
                <a:lnTo>
                  <a:pt x="476825" y="165527"/>
                </a:lnTo>
                <a:lnTo>
                  <a:pt x="442224" y="106147"/>
                </a:lnTo>
                <a:lnTo>
                  <a:pt x="487118" y="106147"/>
                </a:lnTo>
                <a:lnTo>
                  <a:pt x="526829" y="165527"/>
                </a:lnTo>
                <a:close/>
              </a:path>
              <a:path w="1365885" h="168275">
                <a:moveTo>
                  <a:pt x="585986" y="165527"/>
                </a:moveTo>
                <a:lnTo>
                  <a:pt x="541674" y="165527"/>
                </a:lnTo>
                <a:lnTo>
                  <a:pt x="541674" y="2343"/>
                </a:lnTo>
                <a:lnTo>
                  <a:pt x="585986" y="2343"/>
                </a:lnTo>
                <a:lnTo>
                  <a:pt x="585986" y="73220"/>
                </a:lnTo>
                <a:lnTo>
                  <a:pt x="632092" y="73220"/>
                </a:lnTo>
                <a:lnTo>
                  <a:pt x="630521" y="75452"/>
                </a:lnTo>
                <a:lnTo>
                  <a:pt x="646059" y="103133"/>
                </a:lnTo>
                <a:lnTo>
                  <a:pt x="599045" y="103133"/>
                </a:lnTo>
                <a:lnTo>
                  <a:pt x="585986" y="110946"/>
                </a:lnTo>
                <a:lnTo>
                  <a:pt x="585986" y="165527"/>
                </a:lnTo>
                <a:close/>
              </a:path>
              <a:path w="1365885" h="168275">
                <a:moveTo>
                  <a:pt x="632092" y="73220"/>
                </a:moveTo>
                <a:lnTo>
                  <a:pt x="585986" y="73220"/>
                </a:lnTo>
                <a:lnTo>
                  <a:pt x="589334" y="66635"/>
                </a:lnTo>
                <a:lnTo>
                  <a:pt x="599491" y="52348"/>
                </a:lnTo>
                <a:lnTo>
                  <a:pt x="633758" y="2343"/>
                </a:lnTo>
                <a:lnTo>
                  <a:pt x="681976" y="2343"/>
                </a:lnTo>
                <a:lnTo>
                  <a:pt x="632092" y="73220"/>
                </a:lnTo>
                <a:close/>
              </a:path>
              <a:path w="1365885" h="168275">
                <a:moveTo>
                  <a:pt x="681083" y="165527"/>
                </a:moveTo>
                <a:lnTo>
                  <a:pt x="631302" y="165527"/>
                </a:lnTo>
                <a:lnTo>
                  <a:pt x="599045" y="103133"/>
                </a:lnTo>
                <a:lnTo>
                  <a:pt x="646059" y="103133"/>
                </a:lnTo>
                <a:lnTo>
                  <a:pt x="681083" y="165527"/>
                </a:lnTo>
                <a:close/>
              </a:path>
              <a:path w="1365885" h="168275">
                <a:moveTo>
                  <a:pt x="795602" y="165527"/>
                </a:moveTo>
                <a:lnTo>
                  <a:pt x="698718" y="165527"/>
                </a:lnTo>
                <a:lnTo>
                  <a:pt x="698718" y="2343"/>
                </a:lnTo>
                <a:lnTo>
                  <a:pt x="795602" y="2343"/>
                </a:lnTo>
                <a:lnTo>
                  <a:pt x="795602" y="37726"/>
                </a:lnTo>
                <a:lnTo>
                  <a:pt x="742807" y="37726"/>
                </a:lnTo>
                <a:lnTo>
                  <a:pt x="742807" y="63398"/>
                </a:lnTo>
                <a:lnTo>
                  <a:pt x="791695" y="63398"/>
                </a:lnTo>
                <a:lnTo>
                  <a:pt x="791695" y="98780"/>
                </a:lnTo>
                <a:lnTo>
                  <a:pt x="742807" y="98780"/>
                </a:lnTo>
                <a:lnTo>
                  <a:pt x="742807" y="129586"/>
                </a:lnTo>
                <a:lnTo>
                  <a:pt x="795602" y="129586"/>
                </a:lnTo>
                <a:lnTo>
                  <a:pt x="795602" y="165527"/>
                </a:lnTo>
                <a:close/>
              </a:path>
              <a:path w="1365885" h="168275">
                <a:moveTo>
                  <a:pt x="935903" y="38396"/>
                </a:moveTo>
                <a:lnTo>
                  <a:pt x="812232" y="38396"/>
                </a:lnTo>
                <a:lnTo>
                  <a:pt x="812232" y="2343"/>
                </a:lnTo>
                <a:lnTo>
                  <a:pt x="935903" y="2343"/>
                </a:lnTo>
                <a:lnTo>
                  <a:pt x="935903" y="38396"/>
                </a:lnTo>
                <a:close/>
              </a:path>
              <a:path w="1365885" h="168275">
                <a:moveTo>
                  <a:pt x="896168" y="165527"/>
                </a:moveTo>
                <a:lnTo>
                  <a:pt x="852079" y="165527"/>
                </a:lnTo>
                <a:lnTo>
                  <a:pt x="852079" y="38396"/>
                </a:lnTo>
                <a:lnTo>
                  <a:pt x="896168" y="38396"/>
                </a:lnTo>
                <a:lnTo>
                  <a:pt x="896168" y="165527"/>
                </a:lnTo>
                <a:close/>
              </a:path>
              <a:path w="1365885" h="168275">
                <a:moveTo>
                  <a:pt x="1003543" y="165527"/>
                </a:moveTo>
                <a:lnTo>
                  <a:pt x="959231" y="165527"/>
                </a:lnTo>
                <a:lnTo>
                  <a:pt x="959231" y="2343"/>
                </a:lnTo>
                <a:lnTo>
                  <a:pt x="1003543" y="2343"/>
                </a:lnTo>
                <a:lnTo>
                  <a:pt x="1003543" y="165527"/>
                </a:lnTo>
                <a:close/>
              </a:path>
              <a:path w="1365885" h="168275">
                <a:moveTo>
                  <a:pt x="1077880" y="165527"/>
                </a:moveTo>
                <a:lnTo>
                  <a:pt x="1038814" y="165527"/>
                </a:lnTo>
                <a:lnTo>
                  <a:pt x="1038814" y="2343"/>
                </a:lnTo>
                <a:lnTo>
                  <a:pt x="1096408" y="2343"/>
                </a:lnTo>
                <a:lnTo>
                  <a:pt x="1121656" y="50562"/>
                </a:lnTo>
                <a:lnTo>
                  <a:pt x="1075759" y="50562"/>
                </a:lnTo>
                <a:lnTo>
                  <a:pt x="1076985" y="66465"/>
                </a:lnTo>
                <a:lnTo>
                  <a:pt x="1077616" y="76122"/>
                </a:lnTo>
                <a:lnTo>
                  <a:pt x="1077846" y="83288"/>
                </a:lnTo>
                <a:lnTo>
                  <a:pt x="1077880" y="165527"/>
                </a:lnTo>
                <a:close/>
              </a:path>
              <a:path w="1365885" h="168275">
                <a:moveTo>
                  <a:pt x="1194184" y="115746"/>
                </a:moveTo>
                <a:lnTo>
                  <a:pt x="1156458" y="115746"/>
                </a:lnTo>
                <a:lnTo>
                  <a:pt x="1155554" y="101251"/>
                </a:lnTo>
                <a:lnTo>
                  <a:pt x="1155083" y="91971"/>
                </a:lnTo>
                <a:lnTo>
                  <a:pt x="1154919" y="85154"/>
                </a:lnTo>
                <a:lnTo>
                  <a:pt x="1154895" y="2343"/>
                </a:lnTo>
                <a:lnTo>
                  <a:pt x="1194184" y="2343"/>
                </a:lnTo>
                <a:lnTo>
                  <a:pt x="1194184" y="115746"/>
                </a:lnTo>
                <a:close/>
              </a:path>
              <a:path w="1365885" h="168275">
                <a:moveTo>
                  <a:pt x="1194184" y="165527"/>
                </a:moveTo>
                <a:lnTo>
                  <a:pt x="1136367" y="165527"/>
                </a:lnTo>
                <a:lnTo>
                  <a:pt x="1076763" y="50562"/>
                </a:lnTo>
                <a:lnTo>
                  <a:pt x="1121656" y="50562"/>
                </a:lnTo>
                <a:lnTo>
                  <a:pt x="1155788" y="115746"/>
                </a:lnTo>
                <a:lnTo>
                  <a:pt x="1194184" y="115746"/>
                </a:lnTo>
                <a:lnTo>
                  <a:pt x="1194184" y="165527"/>
                </a:lnTo>
                <a:close/>
              </a:path>
              <a:path w="1365885" h="168275">
                <a:moveTo>
                  <a:pt x="1302340" y="167759"/>
                </a:moveTo>
                <a:lnTo>
                  <a:pt x="1256516" y="158530"/>
                </a:lnTo>
                <a:lnTo>
                  <a:pt x="1226002" y="121675"/>
                </a:lnTo>
                <a:lnTo>
                  <a:pt x="1223427" y="83489"/>
                </a:lnTo>
                <a:lnTo>
                  <a:pt x="1223780" y="60302"/>
                </a:lnTo>
                <a:lnTo>
                  <a:pt x="1245974" y="21988"/>
                </a:lnTo>
                <a:lnTo>
                  <a:pt x="1285308" y="343"/>
                </a:lnTo>
                <a:lnTo>
                  <a:pt x="1309149" y="0"/>
                </a:lnTo>
                <a:lnTo>
                  <a:pt x="1318267" y="45"/>
                </a:lnTo>
                <a:lnTo>
                  <a:pt x="1324336" y="362"/>
                </a:lnTo>
                <a:lnTo>
                  <a:pt x="1330079" y="1224"/>
                </a:lnTo>
                <a:lnTo>
                  <a:pt x="1351898" y="5804"/>
                </a:lnTo>
                <a:lnTo>
                  <a:pt x="1362055" y="10268"/>
                </a:lnTo>
                <a:lnTo>
                  <a:pt x="1351613" y="36163"/>
                </a:lnTo>
                <a:lnTo>
                  <a:pt x="1309372" y="36163"/>
                </a:lnTo>
                <a:lnTo>
                  <a:pt x="1298044" y="36359"/>
                </a:lnTo>
                <a:lnTo>
                  <a:pt x="1270285" y="62623"/>
                </a:lnTo>
                <a:lnTo>
                  <a:pt x="1268967" y="84605"/>
                </a:lnTo>
                <a:lnTo>
                  <a:pt x="1269116" y="98021"/>
                </a:lnTo>
                <a:lnTo>
                  <a:pt x="1295485" y="131296"/>
                </a:lnTo>
                <a:lnTo>
                  <a:pt x="1306024" y="131484"/>
                </a:lnTo>
                <a:lnTo>
                  <a:pt x="1365403" y="131484"/>
                </a:lnTo>
                <a:lnTo>
                  <a:pt x="1365403" y="157937"/>
                </a:lnTo>
                <a:lnTo>
                  <a:pt x="1348283" y="163615"/>
                </a:lnTo>
                <a:lnTo>
                  <a:pt x="1336007" y="166531"/>
                </a:lnTo>
                <a:lnTo>
                  <a:pt x="1322663" y="167606"/>
                </a:lnTo>
                <a:lnTo>
                  <a:pt x="1302340" y="167759"/>
                </a:lnTo>
                <a:close/>
              </a:path>
              <a:path w="1365885" h="168275">
                <a:moveTo>
                  <a:pt x="1348103" y="44869"/>
                </a:moveTo>
                <a:lnTo>
                  <a:pt x="1337578" y="39836"/>
                </a:lnTo>
                <a:lnTo>
                  <a:pt x="1330035" y="37251"/>
                </a:lnTo>
                <a:lnTo>
                  <a:pt x="1321843" y="36299"/>
                </a:lnTo>
                <a:lnTo>
                  <a:pt x="1309372" y="36163"/>
                </a:lnTo>
                <a:lnTo>
                  <a:pt x="1351613" y="36163"/>
                </a:lnTo>
                <a:lnTo>
                  <a:pt x="1348103" y="44869"/>
                </a:lnTo>
                <a:close/>
              </a:path>
              <a:path w="1365885" h="168275">
                <a:moveTo>
                  <a:pt x="1365403" y="131484"/>
                </a:moveTo>
                <a:lnTo>
                  <a:pt x="1315846" y="131484"/>
                </a:lnTo>
                <a:lnTo>
                  <a:pt x="1324105" y="129586"/>
                </a:lnTo>
                <a:lnTo>
                  <a:pt x="1324105" y="104026"/>
                </a:lnTo>
                <a:lnTo>
                  <a:pt x="1294974" y="104026"/>
                </a:lnTo>
                <a:lnTo>
                  <a:pt x="1294974" y="69983"/>
                </a:lnTo>
                <a:lnTo>
                  <a:pt x="1365403" y="69983"/>
                </a:lnTo>
                <a:lnTo>
                  <a:pt x="1365403" y="131484"/>
                </a:lnTo>
                <a:close/>
              </a:path>
            </a:pathLst>
          </a:custGeom>
          <a:solidFill>
            <a:srgbClr val="22CB8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884543" y="6772483"/>
            <a:ext cx="208279" cy="0"/>
          </a:xfrm>
          <a:custGeom>
            <a:avLst/>
            <a:gdLst/>
            <a:ahLst/>
            <a:cxnLst/>
            <a:rect l="l" t="t" r="r" b="b"/>
            <a:pathLst>
              <a:path w="208280">
                <a:moveTo>
                  <a:pt x="0" y="0"/>
                </a:moveTo>
                <a:lnTo>
                  <a:pt x="208274" y="0"/>
                </a:lnTo>
              </a:path>
            </a:pathLst>
          </a:custGeom>
          <a:ln w="21843">
            <a:solidFill>
              <a:srgbClr val="40332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931279" y="6125929"/>
            <a:ext cx="1770380" cy="236220"/>
          </a:xfrm>
          <a:custGeom>
            <a:avLst/>
            <a:gdLst/>
            <a:ahLst/>
            <a:cxnLst/>
            <a:rect l="l" t="t" r="r" b="b"/>
            <a:pathLst>
              <a:path w="1770380" h="236220">
                <a:moveTo>
                  <a:pt x="188717" y="222498"/>
                </a:moveTo>
                <a:lnTo>
                  <a:pt x="163571" y="222498"/>
                </a:lnTo>
                <a:lnTo>
                  <a:pt x="163571" y="0"/>
                </a:lnTo>
                <a:lnTo>
                  <a:pt x="188717" y="0"/>
                </a:lnTo>
                <a:lnTo>
                  <a:pt x="188717" y="222498"/>
                </a:lnTo>
                <a:close/>
              </a:path>
              <a:path w="1770380" h="236220">
                <a:moveTo>
                  <a:pt x="137918" y="216402"/>
                </a:moveTo>
                <a:lnTo>
                  <a:pt x="113027" y="216402"/>
                </a:lnTo>
                <a:lnTo>
                  <a:pt x="113027" y="92199"/>
                </a:lnTo>
                <a:lnTo>
                  <a:pt x="71118" y="92199"/>
                </a:lnTo>
                <a:lnTo>
                  <a:pt x="71118" y="70610"/>
                </a:lnTo>
                <a:lnTo>
                  <a:pt x="113027" y="70610"/>
                </a:lnTo>
                <a:lnTo>
                  <a:pt x="113027" y="3555"/>
                </a:lnTo>
                <a:lnTo>
                  <a:pt x="137918" y="3555"/>
                </a:lnTo>
                <a:lnTo>
                  <a:pt x="137918" y="216402"/>
                </a:lnTo>
                <a:close/>
              </a:path>
              <a:path w="1770380" h="236220">
                <a:moveTo>
                  <a:pt x="19811" y="162809"/>
                </a:moveTo>
                <a:lnTo>
                  <a:pt x="0" y="162809"/>
                </a:lnTo>
                <a:lnTo>
                  <a:pt x="0" y="22351"/>
                </a:lnTo>
                <a:lnTo>
                  <a:pt x="24637" y="22351"/>
                </a:lnTo>
                <a:lnTo>
                  <a:pt x="24637" y="141474"/>
                </a:lnTo>
                <a:lnTo>
                  <a:pt x="96288" y="141474"/>
                </a:lnTo>
                <a:lnTo>
                  <a:pt x="98295" y="155190"/>
                </a:lnTo>
                <a:lnTo>
                  <a:pt x="79496" y="159595"/>
                </a:lnTo>
                <a:lnTo>
                  <a:pt x="65054" y="161857"/>
                </a:lnTo>
                <a:lnTo>
                  <a:pt x="47611" y="162690"/>
                </a:lnTo>
                <a:lnTo>
                  <a:pt x="19811" y="162809"/>
                </a:lnTo>
                <a:close/>
              </a:path>
              <a:path w="1770380" h="236220">
                <a:moveTo>
                  <a:pt x="96288" y="141474"/>
                </a:moveTo>
                <a:lnTo>
                  <a:pt x="24637" y="141474"/>
                </a:lnTo>
                <a:lnTo>
                  <a:pt x="49778" y="141363"/>
                </a:lnTo>
                <a:lnTo>
                  <a:pt x="64736" y="140585"/>
                </a:lnTo>
                <a:lnTo>
                  <a:pt x="77741" y="138474"/>
                </a:lnTo>
                <a:lnTo>
                  <a:pt x="95247" y="134362"/>
                </a:lnTo>
                <a:lnTo>
                  <a:pt x="96288" y="141474"/>
                </a:lnTo>
                <a:close/>
              </a:path>
              <a:path w="1770380" h="236220">
                <a:moveTo>
                  <a:pt x="409437" y="222498"/>
                </a:moveTo>
                <a:lnTo>
                  <a:pt x="383530" y="222498"/>
                </a:lnTo>
                <a:lnTo>
                  <a:pt x="383530" y="0"/>
                </a:lnTo>
                <a:lnTo>
                  <a:pt x="409437" y="0"/>
                </a:lnTo>
                <a:lnTo>
                  <a:pt x="409437" y="222498"/>
                </a:lnTo>
                <a:close/>
              </a:path>
              <a:path w="1770380" h="236220">
                <a:moveTo>
                  <a:pt x="284472" y="166365"/>
                </a:moveTo>
                <a:lnTo>
                  <a:pt x="240278" y="147062"/>
                </a:lnTo>
                <a:lnTo>
                  <a:pt x="223776" y="112201"/>
                </a:lnTo>
                <a:lnTo>
                  <a:pt x="223514" y="90167"/>
                </a:lnTo>
                <a:lnTo>
                  <a:pt x="223774" y="67988"/>
                </a:lnTo>
                <a:lnTo>
                  <a:pt x="240151" y="33146"/>
                </a:lnTo>
                <a:lnTo>
                  <a:pt x="284472" y="13969"/>
                </a:lnTo>
                <a:lnTo>
                  <a:pt x="300591" y="14269"/>
                </a:lnTo>
                <a:lnTo>
                  <a:pt x="310554" y="16366"/>
                </a:lnTo>
                <a:lnTo>
                  <a:pt x="318494" y="22059"/>
                </a:lnTo>
                <a:lnTo>
                  <a:pt x="328540" y="33146"/>
                </a:lnTo>
                <a:lnTo>
                  <a:pt x="330528" y="35559"/>
                </a:lnTo>
                <a:lnTo>
                  <a:pt x="284472" y="35559"/>
                </a:lnTo>
                <a:lnTo>
                  <a:pt x="275519" y="35727"/>
                </a:lnTo>
                <a:lnTo>
                  <a:pt x="251088" y="65659"/>
                </a:lnTo>
                <a:lnTo>
                  <a:pt x="251061" y="67988"/>
                </a:lnTo>
                <a:lnTo>
                  <a:pt x="251088" y="114531"/>
                </a:lnTo>
                <a:lnTo>
                  <a:pt x="275519" y="144605"/>
                </a:lnTo>
                <a:lnTo>
                  <a:pt x="284472" y="144776"/>
                </a:lnTo>
                <a:lnTo>
                  <a:pt x="330412" y="144776"/>
                </a:lnTo>
                <a:lnTo>
                  <a:pt x="328540" y="147062"/>
                </a:lnTo>
                <a:lnTo>
                  <a:pt x="318494" y="158222"/>
                </a:lnTo>
                <a:lnTo>
                  <a:pt x="310554" y="163952"/>
                </a:lnTo>
                <a:lnTo>
                  <a:pt x="300591" y="166064"/>
                </a:lnTo>
                <a:lnTo>
                  <a:pt x="284472" y="166365"/>
                </a:lnTo>
                <a:close/>
              </a:path>
              <a:path w="1770380" h="236220">
                <a:moveTo>
                  <a:pt x="330412" y="144776"/>
                </a:moveTo>
                <a:lnTo>
                  <a:pt x="284472" y="144776"/>
                </a:lnTo>
                <a:lnTo>
                  <a:pt x="293279" y="144605"/>
                </a:lnTo>
                <a:lnTo>
                  <a:pt x="298728" y="143411"/>
                </a:lnTo>
                <a:lnTo>
                  <a:pt x="317630" y="67988"/>
                </a:lnTo>
                <a:lnTo>
                  <a:pt x="317603" y="65659"/>
                </a:lnTo>
                <a:lnTo>
                  <a:pt x="293279" y="35727"/>
                </a:lnTo>
                <a:lnTo>
                  <a:pt x="284472" y="35559"/>
                </a:lnTo>
                <a:lnTo>
                  <a:pt x="330528" y="35559"/>
                </a:lnTo>
                <a:lnTo>
                  <a:pt x="338158" y="44823"/>
                </a:lnTo>
                <a:lnTo>
                  <a:pt x="343097" y="54656"/>
                </a:lnTo>
                <a:lnTo>
                  <a:pt x="344917" y="67988"/>
                </a:lnTo>
                <a:lnTo>
                  <a:pt x="345177" y="90167"/>
                </a:lnTo>
                <a:lnTo>
                  <a:pt x="344917" y="112201"/>
                </a:lnTo>
                <a:lnTo>
                  <a:pt x="343097" y="125472"/>
                </a:lnTo>
                <a:lnTo>
                  <a:pt x="338158" y="135315"/>
                </a:lnTo>
                <a:lnTo>
                  <a:pt x="330412" y="144776"/>
                </a:lnTo>
                <a:close/>
              </a:path>
              <a:path w="1770380" h="236220">
                <a:moveTo>
                  <a:pt x="636254" y="76198"/>
                </a:moveTo>
                <a:lnTo>
                  <a:pt x="610600" y="76198"/>
                </a:lnTo>
                <a:lnTo>
                  <a:pt x="610600" y="0"/>
                </a:lnTo>
                <a:lnTo>
                  <a:pt x="636254" y="0"/>
                </a:lnTo>
                <a:lnTo>
                  <a:pt x="636254" y="76198"/>
                </a:lnTo>
                <a:close/>
              </a:path>
              <a:path w="1770380" h="236220">
                <a:moveTo>
                  <a:pt x="561833" y="68578"/>
                </a:moveTo>
                <a:lnTo>
                  <a:pt x="536942" y="68578"/>
                </a:lnTo>
                <a:lnTo>
                  <a:pt x="536942" y="15239"/>
                </a:lnTo>
                <a:lnTo>
                  <a:pt x="561833" y="15239"/>
                </a:lnTo>
                <a:lnTo>
                  <a:pt x="561833" y="68578"/>
                </a:lnTo>
                <a:close/>
              </a:path>
              <a:path w="1770380" h="236220">
                <a:moveTo>
                  <a:pt x="561833" y="163571"/>
                </a:moveTo>
                <a:lnTo>
                  <a:pt x="455410" y="163571"/>
                </a:lnTo>
                <a:lnTo>
                  <a:pt x="455410" y="15493"/>
                </a:lnTo>
                <a:lnTo>
                  <a:pt x="480302" y="15493"/>
                </a:lnTo>
                <a:lnTo>
                  <a:pt x="480302" y="68578"/>
                </a:lnTo>
                <a:lnTo>
                  <a:pt x="561833" y="68578"/>
                </a:lnTo>
                <a:lnTo>
                  <a:pt x="561833" y="76198"/>
                </a:lnTo>
                <a:lnTo>
                  <a:pt x="636254" y="76198"/>
                </a:lnTo>
                <a:lnTo>
                  <a:pt x="636254" y="89913"/>
                </a:lnTo>
                <a:lnTo>
                  <a:pt x="480302" y="89913"/>
                </a:lnTo>
                <a:lnTo>
                  <a:pt x="480302" y="142236"/>
                </a:lnTo>
                <a:lnTo>
                  <a:pt x="561833" y="142236"/>
                </a:lnTo>
                <a:lnTo>
                  <a:pt x="561833" y="163571"/>
                </a:lnTo>
                <a:close/>
              </a:path>
              <a:path w="1770380" h="236220">
                <a:moveTo>
                  <a:pt x="561833" y="142236"/>
                </a:moveTo>
                <a:lnTo>
                  <a:pt x="536942" y="142236"/>
                </a:lnTo>
                <a:lnTo>
                  <a:pt x="536942" y="89913"/>
                </a:lnTo>
                <a:lnTo>
                  <a:pt x="636254" y="89913"/>
                </a:lnTo>
                <a:lnTo>
                  <a:pt x="636254" y="97787"/>
                </a:lnTo>
                <a:lnTo>
                  <a:pt x="561833" y="97787"/>
                </a:lnTo>
                <a:lnTo>
                  <a:pt x="561833" y="142236"/>
                </a:lnTo>
                <a:close/>
              </a:path>
              <a:path w="1770380" h="236220">
                <a:moveTo>
                  <a:pt x="636254" y="222498"/>
                </a:moveTo>
                <a:lnTo>
                  <a:pt x="610600" y="222498"/>
                </a:lnTo>
                <a:lnTo>
                  <a:pt x="610600" y="97787"/>
                </a:lnTo>
                <a:lnTo>
                  <a:pt x="636254" y="97787"/>
                </a:lnTo>
                <a:lnTo>
                  <a:pt x="636254" y="222498"/>
                </a:lnTo>
                <a:close/>
              </a:path>
              <a:path w="1770380" h="236220">
                <a:moveTo>
                  <a:pt x="853926" y="139442"/>
                </a:moveTo>
                <a:lnTo>
                  <a:pt x="828527" y="139442"/>
                </a:lnTo>
                <a:lnTo>
                  <a:pt x="828527" y="0"/>
                </a:lnTo>
                <a:lnTo>
                  <a:pt x="853926" y="0"/>
                </a:lnTo>
                <a:lnTo>
                  <a:pt x="853926" y="62228"/>
                </a:lnTo>
                <a:lnTo>
                  <a:pt x="885929" y="62228"/>
                </a:lnTo>
                <a:lnTo>
                  <a:pt x="885929" y="83563"/>
                </a:lnTo>
                <a:lnTo>
                  <a:pt x="853926" y="83563"/>
                </a:lnTo>
                <a:lnTo>
                  <a:pt x="853926" y="139442"/>
                </a:lnTo>
                <a:close/>
              </a:path>
              <a:path w="1770380" h="236220">
                <a:moveTo>
                  <a:pt x="790174" y="90929"/>
                </a:moveTo>
                <a:lnTo>
                  <a:pt x="765790" y="87373"/>
                </a:lnTo>
                <a:lnTo>
                  <a:pt x="769473" y="73503"/>
                </a:lnTo>
                <a:lnTo>
                  <a:pt x="771449" y="62990"/>
                </a:lnTo>
                <a:lnTo>
                  <a:pt x="772362" y="50905"/>
                </a:lnTo>
                <a:lnTo>
                  <a:pt x="772902" y="31749"/>
                </a:lnTo>
                <a:lnTo>
                  <a:pt x="681972" y="31749"/>
                </a:lnTo>
                <a:lnTo>
                  <a:pt x="681972" y="10921"/>
                </a:lnTo>
                <a:lnTo>
                  <a:pt x="797794" y="10921"/>
                </a:lnTo>
                <a:lnTo>
                  <a:pt x="797675" y="44925"/>
                </a:lnTo>
                <a:lnTo>
                  <a:pt x="796841" y="58037"/>
                </a:lnTo>
                <a:lnTo>
                  <a:pt x="794579" y="71340"/>
                </a:lnTo>
                <a:lnTo>
                  <a:pt x="790174" y="90929"/>
                </a:lnTo>
                <a:close/>
              </a:path>
              <a:path w="1770380" h="236220">
                <a:moveTo>
                  <a:pt x="666987" y="130298"/>
                </a:moveTo>
                <a:lnTo>
                  <a:pt x="664701" y="109217"/>
                </a:lnTo>
                <a:lnTo>
                  <a:pt x="689815" y="109122"/>
                </a:lnTo>
                <a:lnTo>
                  <a:pt x="714738" y="108455"/>
                </a:lnTo>
                <a:lnTo>
                  <a:pt x="714738" y="62990"/>
                </a:lnTo>
                <a:lnTo>
                  <a:pt x="739883" y="62990"/>
                </a:lnTo>
                <a:lnTo>
                  <a:pt x="739883" y="107439"/>
                </a:lnTo>
                <a:lnTo>
                  <a:pt x="812721" y="107439"/>
                </a:lnTo>
                <a:lnTo>
                  <a:pt x="770745" y="126423"/>
                </a:lnTo>
                <a:lnTo>
                  <a:pt x="724296" y="129280"/>
                </a:lnTo>
                <a:lnTo>
                  <a:pt x="691535" y="130261"/>
                </a:lnTo>
                <a:lnTo>
                  <a:pt x="666987" y="130298"/>
                </a:lnTo>
                <a:close/>
              </a:path>
              <a:path w="1770380" h="236220">
                <a:moveTo>
                  <a:pt x="812721" y="107439"/>
                </a:moveTo>
                <a:lnTo>
                  <a:pt x="739883" y="107439"/>
                </a:lnTo>
                <a:lnTo>
                  <a:pt x="765584" y="106201"/>
                </a:lnTo>
                <a:lnTo>
                  <a:pt x="781665" y="105153"/>
                </a:lnTo>
                <a:lnTo>
                  <a:pt x="794889" y="103724"/>
                </a:lnTo>
                <a:lnTo>
                  <a:pt x="812017" y="101343"/>
                </a:lnTo>
                <a:lnTo>
                  <a:pt x="812721" y="107439"/>
                </a:lnTo>
                <a:close/>
              </a:path>
              <a:path w="1770380" h="236220">
                <a:moveTo>
                  <a:pt x="780268" y="235706"/>
                </a:moveTo>
                <a:lnTo>
                  <a:pt x="740391" y="229864"/>
                </a:lnTo>
                <a:lnTo>
                  <a:pt x="706864" y="203448"/>
                </a:lnTo>
                <a:lnTo>
                  <a:pt x="706864" y="176525"/>
                </a:lnTo>
                <a:lnTo>
                  <a:pt x="740391" y="150110"/>
                </a:lnTo>
                <a:lnTo>
                  <a:pt x="780268" y="144268"/>
                </a:lnTo>
                <a:lnTo>
                  <a:pt x="794033" y="144359"/>
                </a:lnTo>
                <a:lnTo>
                  <a:pt x="835401" y="156507"/>
                </a:lnTo>
                <a:lnTo>
                  <a:pt x="843173" y="164333"/>
                </a:lnTo>
                <a:lnTo>
                  <a:pt x="780268" y="164333"/>
                </a:lnTo>
                <a:lnTo>
                  <a:pt x="766727" y="164441"/>
                </a:lnTo>
                <a:lnTo>
                  <a:pt x="758615" y="165191"/>
                </a:lnTo>
                <a:lnTo>
                  <a:pt x="752694" y="167227"/>
                </a:lnTo>
                <a:lnTo>
                  <a:pt x="745725" y="171191"/>
                </a:lnTo>
                <a:lnTo>
                  <a:pt x="734295" y="178049"/>
                </a:lnTo>
                <a:lnTo>
                  <a:pt x="734295" y="201924"/>
                </a:lnTo>
                <a:lnTo>
                  <a:pt x="843388" y="215386"/>
                </a:lnTo>
                <a:lnTo>
                  <a:pt x="839681" y="219773"/>
                </a:lnTo>
                <a:lnTo>
                  <a:pt x="802762" y="234975"/>
                </a:lnTo>
                <a:lnTo>
                  <a:pt x="794033" y="235614"/>
                </a:lnTo>
                <a:lnTo>
                  <a:pt x="780268" y="235706"/>
                </a:lnTo>
                <a:close/>
              </a:path>
              <a:path w="1770380" h="236220">
                <a:moveTo>
                  <a:pt x="843388" y="215386"/>
                </a:moveTo>
                <a:lnTo>
                  <a:pt x="780268" y="215386"/>
                </a:lnTo>
                <a:lnTo>
                  <a:pt x="793660" y="215281"/>
                </a:lnTo>
                <a:lnTo>
                  <a:pt x="801683" y="214545"/>
                </a:lnTo>
                <a:lnTo>
                  <a:pt x="807539" y="212547"/>
                </a:lnTo>
                <a:lnTo>
                  <a:pt x="814430" y="208655"/>
                </a:lnTo>
                <a:lnTo>
                  <a:pt x="825733" y="201924"/>
                </a:lnTo>
                <a:lnTo>
                  <a:pt x="825733" y="178049"/>
                </a:lnTo>
                <a:lnTo>
                  <a:pt x="780268" y="164333"/>
                </a:lnTo>
                <a:lnTo>
                  <a:pt x="843173" y="164333"/>
                </a:lnTo>
                <a:lnTo>
                  <a:pt x="844782" y="166238"/>
                </a:lnTo>
                <a:lnTo>
                  <a:pt x="853164" y="176525"/>
                </a:lnTo>
                <a:lnTo>
                  <a:pt x="853164" y="203448"/>
                </a:lnTo>
                <a:lnTo>
                  <a:pt x="844782" y="213735"/>
                </a:lnTo>
                <a:lnTo>
                  <a:pt x="843388" y="215386"/>
                </a:lnTo>
                <a:close/>
              </a:path>
              <a:path w="1770380" h="236220">
                <a:moveTo>
                  <a:pt x="1067789" y="145030"/>
                </a:moveTo>
                <a:lnTo>
                  <a:pt x="1042897" y="140966"/>
                </a:lnTo>
                <a:lnTo>
                  <a:pt x="1048922" y="112669"/>
                </a:lnTo>
                <a:lnTo>
                  <a:pt x="1052041" y="92707"/>
                </a:lnTo>
                <a:lnTo>
                  <a:pt x="1053256" y="71602"/>
                </a:lnTo>
                <a:lnTo>
                  <a:pt x="1053565" y="39877"/>
                </a:lnTo>
                <a:lnTo>
                  <a:pt x="923774" y="39877"/>
                </a:lnTo>
                <a:lnTo>
                  <a:pt x="923774" y="18033"/>
                </a:lnTo>
                <a:lnTo>
                  <a:pt x="1078965" y="18033"/>
                </a:lnTo>
                <a:lnTo>
                  <a:pt x="1078948" y="39877"/>
                </a:lnTo>
                <a:lnTo>
                  <a:pt x="1078790" y="70415"/>
                </a:lnTo>
                <a:lnTo>
                  <a:pt x="1077568" y="92993"/>
                </a:lnTo>
                <a:lnTo>
                  <a:pt x="1074250" y="114475"/>
                </a:lnTo>
                <a:lnTo>
                  <a:pt x="1067789" y="145030"/>
                </a:lnTo>
                <a:close/>
              </a:path>
              <a:path w="1770380" h="236220">
                <a:moveTo>
                  <a:pt x="1000989" y="176271"/>
                </a:moveTo>
                <a:lnTo>
                  <a:pt x="975335" y="176271"/>
                </a:lnTo>
                <a:lnTo>
                  <a:pt x="975335" y="98041"/>
                </a:lnTo>
                <a:lnTo>
                  <a:pt x="1000989" y="98041"/>
                </a:lnTo>
                <a:lnTo>
                  <a:pt x="1000989" y="176271"/>
                </a:lnTo>
                <a:close/>
              </a:path>
              <a:path w="1770380" h="236220">
                <a:moveTo>
                  <a:pt x="1105888" y="197861"/>
                </a:moveTo>
                <a:lnTo>
                  <a:pt x="897613" y="197861"/>
                </a:lnTo>
                <a:lnTo>
                  <a:pt x="897613" y="176271"/>
                </a:lnTo>
                <a:lnTo>
                  <a:pt x="1105888" y="176271"/>
                </a:lnTo>
                <a:lnTo>
                  <a:pt x="1105888" y="197861"/>
                </a:lnTo>
                <a:close/>
              </a:path>
              <a:path w="1770380" h="236220">
                <a:moveTo>
                  <a:pt x="1303495" y="222752"/>
                </a:moveTo>
                <a:lnTo>
                  <a:pt x="1277842" y="222752"/>
                </a:lnTo>
                <a:lnTo>
                  <a:pt x="1277842" y="253"/>
                </a:lnTo>
                <a:lnTo>
                  <a:pt x="1303495" y="253"/>
                </a:lnTo>
                <a:lnTo>
                  <a:pt x="1303495" y="84579"/>
                </a:lnTo>
                <a:lnTo>
                  <a:pt x="1339054" y="84579"/>
                </a:lnTo>
                <a:lnTo>
                  <a:pt x="1339054" y="106169"/>
                </a:lnTo>
                <a:lnTo>
                  <a:pt x="1303495" y="106169"/>
                </a:lnTo>
                <a:lnTo>
                  <a:pt x="1303495" y="222752"/>
                </a:lnTo>
                <a:close/>
              </a:path>
              <a:path w="1770380" h="236220">
                <a:moveTo>
                  <a:pt x="1238473" y="161031"/>
                </a:moveTo>
                <a:lnTo>
                  <a:pt x="1130525" y="161031"/>
                </a:lnTo>
                <a:lnTo>
                  <a:pt x="1130525" y="17525"/>
                </a:lnTo>
                <a:lnTo>
                  <a:pt x="1238473" y="17525"/>
                </a:lnTo>
                <a:lnTo>
                  <a:pt x="1238473" y="38607"/>
                </a:lnTo>
                <a:lnTo>
                  <a:pt x="1155671" y="38607"/>
                </a:lnTo>
                <a:lnTo>
                  <a:pt x="1155671" y="139950"/>
                </a:lnTo>
                <a:lnTo>
                  <a:pt x="1238473" y="139950"/>
                </a:lnTo>
                <a:lnTo>
                  <a:pt x="1238473" y="161031"/>
                </a:lnTo>
                <a:close/>
              </a:path>
              <a:path w="1770380" h="236220">
                <a:moveTo>
                  <a:pt x="1238473" y="139950"/>
                </a:moveTo>
                <a:lnTo>
                  <a:pt x="1213073" y="139950"/>
                </a:lnTo>
                <a:lnTo>
                  <a:pt x="1213073" y="38607"/>
                </a:lnTo>
                <a:lnTo>
                  <a:pt x="1238473" y="38607"/>
                </a:lnTo>
                <a:lnTo>
                  <a:pt x="1238473" y="139950"/>
                </a:lnTo>
                <a:close/>
              </a:path>
              <a:path w="1770380" h="236220">
                <a:moveTo>
                  <a:pt x="1548091" y="222498"/>
                </a:moveTo>
                <a:lnTo>
                  <a:pt x="1523453" y="222498"/>
                </a:lnTo>
                <a:lnTo>
                  <a:pt x="1523453" y="0"/>
                </a:lnTo>
                <a:lnTo>
                  <a:pt x="1548091" y="0"/>
                </a:lnTo>
                <a:lnTo>
                  <a:pt x="1548091" y="222498"/>
                </a:lnTo>
                <a:close/>
              </a:path>
              <a:path w="1770380" h="236220">
                <a:moveTo>
                  <a:pt x="1498054" y="83055"/>
                </a:moveTo>
                <a:lnTo>
                  <a:pt x="1473925" y="83055"/>
                </a:lnTo>
                <a:lnTo>
                  <a:pt x="1473925" y="3555"/>
                </a:lnTo>
                <a:lnTo>
                  <a:pt x="1498054" y="3555"/>
                </a:lnTo>
                <a:lnTo>
                  <a:pt x="1498054" y="83055"/>
                </a:lnTo>
                <a:close/>
              </a:path>
              <a:path w="1770380" h="236220">
                <a:moveTo>
                  <a:pt x="1356834" y="100581"/>
                </a:moveTo>
                <a:lnTo>
                  <a:pt x="1354040" y="79754"/>
                </a:lnTo>
                <a:lnTo>
                  <a:pt x="1424142" y="75944"/>
                </a:lnTo>
                <a:lnTo>
                  <a:pt x="1424904" y="69848"/>
                </a:lnTo>
                <a:lnTo>
                  <a:pt x="1424904" y="42162"/>
                </a:lnTo>
                <a:lnTo>
                  <a:pt x="1362167" y="42162"/>
                </a:lnTo>
                <a:lnTo>
                  <a:pt x="1362167" y="21843"/>
                </a:lnTo>
                <a:lnTo>
                  <a:pt x="1448779" y="21843"/>
                </a:lnTo>
                <a:lnTo>
                  <a:pt x="1448779" y="72388"/>
                </a:lnTo>
                <a:lnTo>
                  <a:pt x="1447509" y="83055"/>
                </a:lnTo>
                <a:lnTo>
                  <a:pt x="1498054" y="83055"/>
                </a:lnTo>
                <a:lnTo>
                  <a:pt x="1498054" y="94993"/>
                </a:lnTo>
                <a:lnTo>
                  <a:pt x="1419824" y="94993"/>
                </a:lnTo>
                <a:lnTo>
                  <a:pt x="1356834" y="100581"/>
                </a:lnTo>
                <a:close/>
              </a:path>
              <a:path w="1770380" h="236220">
                <a:moveTo>
                  <a:pt x="1370549" y="180335"/>
                </a:moveTo>
                <a:lnTo>
                  <a:pt x="1354294" y="163317"/>
                </a:lnTo>
                <a:lnTo>
                  <a:pt x="1371127" y="151477"/>
                </a:lnTo>
                <a:lnTo>
                  <a:pt x="1381328" y="143839"/>
                </a:lnTo>
                <a:lnTo>
                  <a:pt x="1412569" y="112249"/>
                </a:lnTo>
                <a:lnTo>
                  <a:pt x="1419824" y="94993"/>
                </a:lnTo>
                <a:lnTo>
                  <a:pt x="1498054" y="94993"/>
                </a:lnTo>
                <a:lnTo>
                  <a:pt x="1498054" y="104137"/>
                </a:lnTo>
                <a:lnTo>
                  <a:pt x="1442175" y="104137"/>
                </a:lnTo>
                <a:lnTo>
                  <a:pt x="1437651" y="115864"/>
                </a:lnTo>
                <a:lnTo>
                  <a:pt x="1407482" y="151939"/>
                </a:lnTo>
                <a:lnTo>
                  <a:pt x="1388289" y="167727"/>
                </a:lnTo>
                <a:lnTo>
                  <a:pt x="1370549" y="180335"/>
                </a:lnTo>
                <a:close/>
              </a:path>
              <a:path w="1770380" h="236220">
                <a:moveTo>
                  <a:pt x="1498054" y="216402"/>
                </a:moveTo>
                <a:lnTo>
                  <a:pt x="1473925" y="216402"/>
                </a:lnTo>
                <a:lnTo>
                  <a:pt x="1473925" y="104137"/>
                </a:lnTo>
                <a:lnTo>
                  <a:pt x="1498054" y="104137"/>
                </a:lnTo>
                <a:lnTo>
                  <a:pt x="1498054" y="216402"/>
                </a:lnTo>
                <a:close/>
              </a:path>
              <a:path w="1770380" h="236220">
                <a:moveTo>
                  <a:pt x="1769573" y="137156"/>
                </a:moveTo>
                <a:lnTo>
                  <a:pt x="1743666" y="137156"/>
                </a:lnTo>
                <a:lnTo>
                  <a:pt x="1743666" y="0"/>
                </a:lnTo>
                <a:lnTo>
                  <a:pt x="1769573" y="0"/>
                </a:lnTo>
                <a:lnTo>
                  <a:pt x="1769573" y="137156"/>
                </a:lnTo>
                <a:close/>
              </a:path>
              <a:path w="1770380" h="236220">
                <a:moveTo>
                  <a:pt x="1616923" y="129536"/>
                </a:moveTo>
                <a:lnTo>
                  <a:pt x="1591524" y="129536"/>
                </a:lnTo>
                <a:lnTo>
                  <a:pt x="1591524" y="11175"/>
                </a:lnTo>
                <a:lnTo>
                  <a:pt x="1696677" y="11175"/>
                </a:lnTo>
                <a:lnTo>
                  <a:pt x="1696677" y="32003"/>
                </a:lnTo>
                <a:lnTo>
                  <a:pt x="1616669" y="32003"/>
                </a:lnTo>
                <a:lnTo>
                  <a:pt x="1616669" y="58926"/>
                </a:lnTo>
                <a:lnTo>
                  <a:pt x="1693121" y="58926"/>
                </a:lnTo>
                <a:lnTo>
                  <a:pt x="1693121" y="79754"/>
                </a:lnTo>
                <a:lnTo>
                  <a:pt x="1616669" y="79754"/>
                </a:lnTo>
                <a:lnTo>
                  <a:pt x="1616669" y="108709"/>
                </a:lnTo>
                <a:lnTo>
                  <a:pt x="1717061" y="108709"/>
                </a:lnTo>
                <a:lnTo>
                  <a:pt x="1719029" y="121662"/>
                </a:lnTo>
                <a:lnTo>
                  <a:pt x="1693288" y="126215"/>
                </a:lnTo>
                <a:lnTo>
                  <a:pt x="1674072" y="128552"/>
                </a:lnTo>
                <a:lnTo>
                  <a:pt x="1651808" y="129413"/>
                </a:lnTo>
                <a:lnTo>
                  <a:pt x="1616923" y="129536"/>
                </a:lnTo>
                <a:close/>
              </a:path>
              <a:path w="1770380" h="236220">
                <a:moveTo>
                  <a:pt x="1717061" y="108709"/>
                </a:moveTo>
                <a:lnTo>
                  <a:pt x="1616669" y="108709"/>
                </a:lnTo>
                <a:lnTo>
                  <a:pt x="1650224" y="108598"/>
                </a:lnTo>
                <a:lnTo>
                  <a:pt x="1671310" y="107820"/>
                </a:lnTo>
                <a:lnTo>
                  <a:pt x="1690157" y="105708"/>
                </a:lnTo>
                <a:lnTo>
                  <a:pt x="1715981" y="101597"/>
                </a:lnTo>
                <a:lnTo>
                  <a:pt x="1717061" y="108709"/>
                </a:lnTo>
                <a:close/>
              </a:path>
              <a:path w="1770380" h="236220">
                <a:moveTo>
                  <a:pt x="1697439" y="235706"/>
                </a:moveTo>
                <a:lnTo>
                  <a:pt x="1657562" y="229864"/>
                </a:lnTo>
                <a:lnTo>
                  <a:pt x="1625337" y="202544"/>
                </a:lnTo>
                <a:lnTo>
                  <a:pt x="1624318" y="187447"/>
                </a:lnTo>
                <a:lnTo>
                  <a:pt x="1624420" y="181133"/>
                </a:lnTo>
                <a:lnTo>
                  <a:pt x="1657562" y="148840"/>
                </a:lnTo>
                <a:lnTo>
                  <a:pt x="1697439" y="142998"/>
                </a:lnTo>
                <a:lnTo>
                  <a:pt x="1711204" y="143089"/>
                </a:lnTo>
                <a:lnTo>
                  <a:pt x="1752572" y="155253"/>
                </a:lnTo>
                <a:lnTo>
                  <a:pt x="1760257" y="163063"/>
                </a:lnTo>
                <a:lnTo>
                  <a:pt x="1697439" y="163063"/>
                </a:lnTo>
                <a:lnTo>
                  <a:pt x="1684043" y="163175"/>
                </a:lnTo>
                <a:lnTo>
                  <a:pt x="1675993" y="163952"/>
                </a:lnTo>
                <a:lnTo>
                  <a:pt x="1670061" y="166064"/>
                </a:lnTo>
                <a:lnTo>
                  <a:pt x="1663023" y="170175"/>
                </a:lnTo>
                <a:lnTo>
                  <a:pt x="1651466" y="177287"/>
                </a:lnTo>
                <a:lnTo>
                  <a:pt x="1651466" y="201416"/>
                </a:lnTo>
                <a:lnTo>
                  <a:pt x="1760382" y="215386"/>
                </a:lnTo>
                <a:lnTo>
                  <a:pt x="1756852" y="219666"/>
                </a:lnTo>
                <a:lnTo>
                  <a:pt x="1719933" y="234975"/>
                </a:lnTo>
                <a:lnTo>
                  <a:pt x="1711204" y="235614"/>
                </a:lnTo>
                <a:lnTo>
                  <a:pt x="1697439" y="235706"/>
                </a:lnTo>
                <a:close/>
              </a:path>
              <a:path w="1770380" h="236220">
                <a:moveTo>
                  <a:pt x="1760382" y="215386"/>
                </a:moveTo>
                <a:lnTo>
                  <a:pt x="1697439" y="215386"/>
                </a:lnTo>
                <a:lnTo>
                  <a:pt x="1710833" y="215277"/>
                </a:lnTo>
                <a:lnTo>
                  <a:pt x="1718870" y="214513"/>
                </a:lnTo>
                <a:lnTo>
                  <a:pt x="1724763" y="212439"/>
                </a:lnTo>
                <a:lnTo>
                  <a:pt x="1731728" y="208401"/>
                </a:lnTo>
                <a:lnTo>
                  <a:pt x="1743158" y="201416"/>
                </a:lnTo>
                <a:lnTo>
                  <a:pt x="1743158" y="177033"/>
                </a:lnTo>
                <a:lnTo>
                  <a:pt x="1697439" y="163063"/>
                </a:lnTo>
                <a:lnTo>
                  <a:pt x="1760257" y="163063"/>
                </a:lnTo>
                <a:lnTo>
                  <a:pt x="1770335" y="189225"/>
                </a:lnTo>
                <a:lnTo>
                  <a:pt x="1770204" y="197319"/>
                </a:lnTo>
                <a:lnTo>
                  <a:pt x="1769288" y="202544"/>
                </a:lnTo>
                <a:lnTo>
                  <a:pt x="1766799" y="207173"/>
                </a:lnTo>
                <a:lnTo>
                  <a:pt x="1761954" y="213481"/>
                </a:lnTo>
                <a:lnTo>
                  <a:pt x="1760382" y="215386"/>
                </a:lnTo>
                <a:close/>
              </a:path>
            </a:pathLst>
          </a:custGeom>
          <a:solidFill>
            <a:srgbClr val="4033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891249" y="7339307"/>
            <a:ext cx="883285" cy="187325"/>
          </a:xfrm>
          <a:custGeom>
            <a:avLst/>
            <a:gdLst/>
            <a:ahLst/>
            <a:cxnLst/>
            <a:rect l="l" t="t" r="r" b="b"/>
            <a:pathLst>
              <a:path w="883285" h="187325">
                <a:moveTo>
                  <a:pt x="148536" y="176374"/>
                </a:moveTo>
                <a:lnTo>
                  <a:pt x="133500" y="176374"/>
                </a:lnTo>
                <a:lnTo>
                  <a:pt x="133500" y="0"/>
                </a:lnTo>
                <a:lnTo>
                  <a:pt x="148536" y="0"/>
                </a:lnTo>
                <a:lnTo>
                  <a:pt x="148536" y="176374"/>
                </a:lnTo>
                <a:close/>
              </a:path>
              <a:path w="883285" h="187325">
                <a:moveTo>
                  <a:pt x="106881" y="171498"/>
                </a:moveTo>
                <a:lnTo>
                  <a:pt x="92048" y="171498"/>
                </a:lnTo>
                <a:lnTo>
                  <a:pt x="92048" y="71322"/>
                </a:lnTo>
                <a:lnTo>
                  <a:pt x="56285" y="71322"/>
                </a:lnTo>
                <a:lnTo>
                  <a:pt x="56285" y="58520"/>
                </a:lnTo>
                <a:lnTo>
                  <a:pt x="92048" y="58520"/>
                </a:lnTo>
                <a:lnTo>
                  <a:pt x="92048" y="3047"/>
                </a:lnTo>
                <a:lnTo>
                  <a:pt x="106881" y="3047"/>
                </a:lnTo>
                <a:lnTo>
                  <a:pt x="106881" y="171498"/>
                </a:lnTo>
                <a:close/>
              </a:path>
              <a:path w="883285" h="187325">
                <a:moveTo>
                  <a:pt x="16865" y="128420"/>
                </a:moveTo>
                <a:lnTo>
                  <a:pt x="0" y="128420"/>
                </a:lnTo>
                <a:lnTo>
                  <a:pt x="0" y="17881"/>
                </a:lnTo>
                <a:lnTo>
                  <a:pt x="14833" y="17881"/>
                </a:lnTo>
                <a:lnTo>
                  <a:pt x="14833" y="115415"/>
                </a:lnTo>
                <a:lnTo>
                  <a:pt x="77522" y="115415"/>
                </a:lnTo>
                <a:lnTo>
                  <a:pt x="78637" y="122324"/>
                </a:lnTo>
                <a:lnTo>
                  <a:pt x="63613" y="125848"/>
                </a:lnTo>
                <a:lnTo>
                  <a:pt x="52170" y="127658"/>
                </a:lnTo>
                <a:lnTo>
                  <a:pt x="38518" y="128325"/>
                </a:lnTo>
                <a:lnTo>
                  <a:pt x="16865" y="128420"/>
                </a:lnTo>
                <a:close/>
              </a:path>
              <a:path w="883285" h="187325">
                <a:moveTo>
                  <a:pt x="77522" y="115415"/>
                </a:moveTo>
                <a:lnTo>
                  <a:pt x="20522" y="115415"/>
                </a:lnTo>
                <a:lnTo>
                  <a:pt x="40372" y="115326"/>
                </a:lnTo>
                <a:lnTo>
                  <a:pt x="52831" y="114704"/>
                </a:lnTo>
                <a:lnTo>
                  <a:pt x="63156" y="113015"/>
                </a:lnTo>
                <a:lnTo>
                  <a:pt x="76605" y="109726"/>
                </a:lnTo>
                <a:lnTo>
                  <a:pt x="77522" y="115415"/>
                </a:lnTo>
                <a:close/>
              </a:path>
              <a:path w="883285" h="187325">
                <a:moveTo>
                  <a:pt x="324302" y="176374"/>
                </a:moveTo>
                <a:lnTo>
                  <a:pt x="308859" y="176374"/>
                </a:lnTo>
                <a:lnTo>
                  <a:pt x="308859" y="0"/>
                </a:lnTo>
                <a:lnTo>
                  <a:pt x="324302" y="0"/>
                </a:lnTo>
                <a:lnTo>
                  <a:pt x="324302" y="176374"/>
                </a:lnTo>
                <a:close/>
              </a:path>
              <a:path w="883285" h="187325">
                <a:moveTo>
                  <a:pt x="226158" y="131468"/>
                </a:moveTo>
                <a:lnTo>
                  <a:pt x="183935" y="106954"/>
                </a:lnTo>
                <a:lnTo>
                  <a:pt x="178500" y="63397"/>
                </a:lnTo>
                <a:lnTo>
                  <a:pt x="178611" y="53932"/>
                </a:lnTo>
                <a:lnTo>
                  <a:pt x="199426" y="17605"/>
                </a:lnTo>
                <a:lnTo>
                  <a:pt x="226158" y="11175"/>
                </a:lnTo>
                <a:lnTo>
                  <a:pt x="238697" y="11413"/>
                </a:lnTo>
                <a:lnTo>
                  <a:pt x="246465" y="13080"/>
                </a:lnTo>
                <a:lnTo>
                  <a:pt x="252689" y="17605"/>
                </a:lnTo>
                <a:lnTo>
                  <a:pt x="258593" y="24180"/>
                </a:lnTo>
                <a:lnTo>
                  <a:pt x="212137" y="24180"/>
                </a:lnTo>
                <a:lnTo>
                  <a:pt x="203418" y="34340"/>
                </a:lnTo>
                <a:lnTo>
                  <a:pt x="198509" y="40352"/>
                </a:lnTo>
                <a:lnTo>
                  <a:pt x="195945" y="45427"/>
                </a:lnTo>
                <a:lnTo>
                  <a:pt x="195000" y="52197"/>
                </a:lnTo>
                <a:lnTo>
                  <a:pt x="194979" y="53932"/>
                </a:lnTo>
                <a:lnTo>
                  <a:pt x="195000" y="90446"/>
                </a:lnTo>
                <a:lnTo>
                  <a:pt x="195945" y="97216"/>
                </a:lnTo>
                <a:lnTo>
                  <a:pt x="198509" y="102292"/>
                </a:lnTo>
                <a:lnTo>
                  <a:pt x="203501" y="108405"/>
                </a:lnTo>
                <a:lnTo>
                  <a:pt x="212137" y="118463"/>
                </a:lnTo>
                <a:lnTo>
                  <a:pt x="259731" y="118463"/>
                </a:lnTo>
                <a:lnTo>
                  <a:pt x="257066" y="120835"/>
                </a:lnTo>
                <a:lnTo>
                  <a:pt x="250744" y="124864"/>
                </a:lnTo>
                <a:lnTo>
                  <a:pt x="244302" y="128682"/>
                </a:lnTo>
                <a:lnTo>
                  <a:pt x="239594" y="130642"/>
                </a:lnTo>
                <a:lnTo>
                  <a:pt x="234314" y="131365"/>
                </a:lnTo>
                <a:lnTo>
                  <a:pt x="226158" y="131468"/>
                </a:lnTo>
                <a:close/>
              </a:path>
              <a:path w="883285" h="187325">
                <a:moveTo>
                  <a:pt x="259731" y="118463"/>
                </a:moveTo>
                <a:lnTo>
                  <a:pt x="239975" y="118463"/>
                </a:lnTo>
                <a:lnTo>
                  <a:pt x="248611" y="108303"/>
                </a:lnTo>
                <a:lnTo>
                  <a:pt x="253603" y="102134"/>
                </a:lnTo>
                <a:lnTo>
                  <a:pt x="256167" y="97051"/>
                </a:lnTo>
                <a:lnTo>
                  <a:pt x="257095" y="90446"/>
                </a:lnTo>
                <a:lnTo>
                  <a:pt x="257131" y="53932"/>
                </a:lnTo>
                <a:lnTo>
                  <a:pt x="257095" y="52197"/>
                </a:lnTo>
                <a:lnTo>
                  <a:pt x="256167" y="45592"/>
                </a:lnTo>
                <a:lnTo>
                  <a:pt x="253603" y="40509"/>
                </a:lnTo>
                <a:lnTo>
                  <a:pt x="248524" y="34238"/>
                </a:lnTo>
                <a:lnTo>
                  <a:pt x="239975" y="24180"/>
                </a:lnTo>
                <a:lnTo>
                  <a:pt x="258593" y="24180"/>
                </a:lnTo>
                <a:lnTo>
                  <a:pt x="273612" y="63397"/>
                </a:lnTo>
                <a:lnTo>
                  <a:pt x="273610" y="83045"/>
                </a:lnTo>
                <a:lnTo>
                  <a:pt x="260930" y="117396"/>
                </a:lnTo>
                <a:lnTo>
                  <a:pt x="259731" y="118463"/>
                </a:lnTo>
                <a:close/>
              </a:path>
              <a:path w="883285" h="187325">
                <a:moveTo>
                  <a:pt x="505756" y="62584"/>
                </a:moveTo>
                <a:lnTo>
                  <a:pt x="490517" y="62584"/>
                </a:lnTo>
                <a:lnTo>
                  <a:pt x="490517" y="0"/>
                </a:lnTo>
                <a:lnTo>
                  <a:pt x="505756" y="0"/>
                </a:lnTo>
                <a:lnTo>
                  <a:pt x="505756" y="62584"/>
                </a:lnTo>
                <a:close/>
              </a:path>
              <a:path w="883285" h="187325">
                <a:moveTo>
                  <a:pt x="446423" y="57098"/>
                </a:moveTo>
                <a:lnTo>
                  <a:pt x="431590" y="57098"/>
                </a:lnTo>
                <a:lnTo>
                  <a:pt x="431590" y="12395"/>
                </a:lnTo>
                <a:lnTo>
                  <a:pt x="446423" y="12395"/>
                </a:lnTo>
                <a:lnTo>
                  <a:pt x="446423" y="57098"/>
                </a:lnTo>
                <a:close/>
              </a:path>
              <a:path w="883285" h="187325">
                <a:moveTo>
                  <a:pt x="446423" y="128826"/>
                </a:moveTo>
                <a:lnTo>
                  <a:pt x="364331" y="128826"/>
                </a:lnTo>
                <a:lnTo>
                  <a:pt x="364331" y="12598"/>
                </a:lnTo>
                <a:lnTo>
                  <a:pt x="379165" y="12598"/>
                </a:lnTo>
                <a:lnTo>
                  <a:pt x="379165" y="57098"/>
                </a:lnTo>
                <a:lnTo>
                  <a:pt x="446423" y="57098"/>
                </a:lnTo>
                <a:lnTo>
                  <a:pt x="446423" y="62584"/>
                </a:lnTo>
                <a:lnTo>
                  <a:pt x="505756" y="62584"/>
                </a:lnTo>
                <a:lnTo>
                  <a:pt x="505756" y="70102"/>
                </a:lnTo>
                <a:lnTo>
                  <a:pt x="379165" y="70102"/>
                </a:lnTo>
                <a:lnTo>
                  <a:pt x="379165" y="115822"/>
                </a:lnTo>
                <a:lnTo>
                  <a:pt x="446423" y="115822"/>
                </a:lnTo>
                <a:lnTo>
                  <a:pt x="446423" y="128826"/>
                </a:lnTo>
                <a:close/>
              </a:path>
              <a:path w="883285" h="187325">
                <a:moveTo>
                  <a:pt x="446423" y="115822"/>
                </a:moveTo>
                <a:lnTo>
                  <a:pt x="431590" y="115822"/>
                </a:lnTo>
                <a:lnTo>
                  <a:pt x="431590" y="70102"/>
                </a:lnTo>
                <a:lnTo>
                  <a:pt x="505756" y="70102"/>
                </a:lnTo>
                <a:lnTo>
                  <a:pt x="505756" y="75589"/>
                </a:lnTo>
                <a:lnTo>
                  <a:pt x="446423" y="75589"/>
                </a:lnTo>
                <a:lnTo>
                  <a:pt x="446423" y="115822"/>
                </a:lnTo>
                <a:close/>
              </a:path>
              <a:path w="883285" h="187325">
                <a:moveTo>
                  <a:pt x="505756" y="176374"/>
                </a:moveTo>
                <a:lnTo>
                  <a:pt x="490517" y="176374"/>
                </a:lnTo>
                <a:lnTo>
                  <a:pt x="490517" y="75589"/>
                </a:lnTo>
                <a:lnTo>
                  <a:pt x="505756" y="75589"/>
                </a:lnTo>
                <a:lnTo>
                  <a:pt x="505756" y="176374"/>
                </a:lnTo>
                <a:close/>
              </a:path>
              <a:path w="883285" h="187325">
                <a:moveTo>
                  <a:pt x="679896" y="110335"/>
                </a:moveTo>
                <a:lnTo>
                  <a:pt x="664656" y="110335"/>
                </a:lnTo>
                <a:lnTo>
                  <a:pt x="664656" y="0"/>
                </a:lnTo>
                <a:lnTo>
                  <a:pt x="679896" y="0"/>
                </a:lnTo>
                <a:lnTo>
                  <a:pt x="679896" y="50799"/>
                </a:lnTo>
                <a:lnTo>
                  <a:pt x="706718" y="50799"/>
                </a:lnTo>
                <a:lnTo>
                  <a:pt x="706718" y="63803"/>
                </a:lnTo>
                <a:lnTo>
                  <a:pt x="679896" y="63803"/>
                </a:lnTo>
                <a:lnTo>
                  <a:pt x="679896" y="110335"/>
                </a:lnTo>
                <a:close/>
              </a:path>
              <a:path w="883285" h="187325">
                <a:moveTo>
                  <a:pt x="629300" y="71728"/>
                </a:moveTo>
                <a:lnTo>
                  <a:pt x="614670" y="69493"/>
                </a:lnTo>
                <a:lnTo>
                  <a:pt x="617962" y="56901"/>
                </a:lnTo>
                <a:lnTo>
                  <a:pt x="619674" y="48005"/>
                </a:lnTo>
                <a:lnTo>
                  <a:pt x="620356" y="38575"/>
                </a:lnTo>
                <a:lnTo>
                  <a:pt x="620563" y="24383"/>
                </a:lnTo>
                <a:lnTo>
                  <a:pt x="620563" y="21538"/>
                </a:lnTo>
                <a:lnTo>
                  <a:pt x="545177" y="21538"/>
                </a:lnTo>
                <a:lnTo>
                  <a:pt x="545177" y="8940"/>
                </a:lnTo>
                <a:lnTo>
                  <a:pt x="635599" y="8940"/>
                </a:lnTo>
                <a:lnTo>
                  <a:pt x="635501" y="35695"/>
                </a:lnTo>
                <a:lnTo>
                  <a:pt x="634812" y="45643"/>
                </a:lnTo>
                <a:lnTo>
                  <a:pt x="632942" y="56085"/>
                </a:lnTo>
                <a:lnTo>
                  <a:pt x="629300" y="71728"/>
                </a:lnTo>
                <a:close/>
              </a:path>
              <a:path w="883285" h="187325">
                <a:moveTo>
                  <a:pt x="532172" y="101192"/>
                </a:moveTo>
                <a:lnTo>
                  <a:pt x="530953" y="88390"/>
                </a:lnTo>
                <a:lnTo>
                  <a:pt x="552593" y="88314"/>
                </a:lnTo>
                <a:lnTo>
                  <a:pt x="573624" y="87781"/>
                </a:lnTo>
                <a:lnTo>
                  <a:pt x="573624" y="50189"/>
                </a:lnTo>
                <a:lnTo>
                  <a:pt x="588661" y="50189"/>
                </a:lnTo>
                <a:lnTo>
                  <a:pt x="588661" y="87171"/>
                </a:lnTo>
                <a:lnTo>
                  <a:pt x="650043" y="87171"/>
                </a:lnTo>
                <a:lnTo>
                  <a:pt x="578063" y="100420"/>
                </a:lnTo>
                <a:lnTo>
                  <a:pt x="551812" y="101163"/>
                </a:lnTo>
                <a:lnTo>
                  <a:pt x="532172" y="101192"/>
                </a:lnTo>
                <a:close/>
              </a:path>
              <a:path w="883285" h="187325">
                <a:moveTo>
                  <a:pt x="650043" y="87171"/>
                </a:moveTo>
                <a:lnTo>
                  <a:pt x="588661" y="87171"/>
                </a:lnTo>
                <a:lnTo>
                  <a:pt x="609612" y="86174"/>
                </a:lnTo>
                <a:lnTo>
                  <a:pt x="622925" y="85291"/>
                </a:lnTo>
                <a:lnTo>
                  <a:pt x="634294" y="84028"/>
                </a:lnTo>
                <a:lnTo>
                  <a:pt x="649417" y="81888"/>
                </a:lnTo>
                <a:lnTo>
                  <a:pt x="650043" y="87171"/>
                </a:lnTo>
                <a:close/>
              </a:path>
              <a:path w="883285" h="187325">
                <a:moveTo>
                  <a:pt x="623001" y="186941"/>
                </a:moveTo>
                <a:lnTo>
                  <a:pt x="578704" y="177594"/>
                </a:lnTo>
                <a:lnTo>
                  <a:pt x="565699" y="161338"/>
                </a:lnTo>
                <a:lnTo>
                  <a:pt x="565699" y="140815"/>
                </a:lnTo>
                <a:lnTo>
                  <a:pt x="599356" y="117344"/>
                </a:lnTo>
                <a:lnTo>
                  <a:pt x="623001" y="115415"/>
                </a:lnTo>
                <a:lnTo>
                  <a:pt x="633893" y="115487"/>
                </a:lnTo>
                <a:lnTo>
                  <a:pt x="669729" y="127607"/>
                </a:lnTo>
                <a:lnTo>
                  <a:pt x="623001" y="127607"/>
                </a:lnTo>
                <a:lnTo>
                  <a:pt x="611093" y="127707"/>
                </a:lnTo>
                <a:lnTo>
                  <a:pt x="603939" y="128407"/>
                </a:lnTo>
                <a:lnTo>
                  <a:pt x="598670" y="130307"/>
                </a:lnTo>
                <a:lnTo>
                  <a:pt x="592420" y="134008"/>
                </a:lnTo>
                <a:lnTo>
                  <a:pt x="582158" y="140409"/>
                </a:lnTo>
                <a:lnTo>
                  <a:pt x="582158" y="161947"/>
                </a:lnTo>
                <a:lnTo>
                  <a:pt x="669698" y="174546"/>
                </a:lnTo>
                <a:lnTo>
                  <a:pt x="667298" y="177594"/>
                </a:lnTo>
                <a:lnTo>
                  <a:pt x="654395" y="182267"/>
                </a:lnTo>
                <a:lnTo>
                  <a:pt x="646646" y="184969"/>
                </a:lnTo>
                <a:lnTo>
                  <a:pt x="640793" y="186356"/>
                </a:lnTo>
                <a:lnTo>
                  <a:pt x="633893" y="186868"/>
                </a:lnTo>
                <a:lnTo>
                  <a:pt x="623001" y="186941"/>
                </a:lnTo>
                <a:close/>
              </a:path>
              <a:path w="883285" h="187325">
                <a:moveTo>
                  <a:pt x="669698" y="174546"/>
                </a:moveTo>
                <a:lnTo>
                  <a:pt x="623001" y="174546"/>
                </a:lnTo>
                <a:lnTo>
                  <a:pt x="635025" y="174447"/>
                </a:lnTo>
                <a:lnTo>
                  <a:pt x="642228" y="173758"/>
                </a:lnTo>
                <a:lnTo>
                  <a:pt x="647489" y="171888"/>
                </a:lnTo>
                <a:lnTo>
                  <a:pt x="653684" y="168246"/>
                </a:lnTo>
                <a:lnTo>
                  <a:pt x="663844" y="161947"/>
                </a:lnTo>
                <a:lnTo>
                  <a:pt x="663844" y="140205"/>
                </a:lnTo>
                <a:lnTo>
                  <a:pt x="623001" y="127607"/>
                </a:lnTo>
                <a:lnTo>
                  <a:pt x="669729" y="127607"/>
                </a:lnTo>
                <a:lnTo>
                  <a:pt x="680099" y="140612"/>
                </a:lnTo>
                <a:lnTo>
                  <a:pt x="680099" y="161338"/>
                </a:lnTo>
                <a:lnTo>
                  <a:pt x="669698" y="174546"/>
                </a:lnTo>
                <a:close/>
              </a:path>
              <a:path w="883285" h="187325">
                <a:moveTo>
                  <a:pt x="851394" y="115009"/>
                </a:moveTo>
                <a:lnTo>
                  <a:pt x="836358" y="112571"/>
                </a:lnTo>
                <a:lnTo>
                  <a:pt x="841292" y="88073"/>
                </a:lnTo>
                <a:lnTo>
                  <a:pt x="843825" y="71271"/>
                </a:lnTo>
                <a:lnTo>
                  <a:pt x="844759" y="54393"/>
                </a:lnTo>
                <a:lnTo>
                  <a:pt x="844892" y="29666"/>
                </a:lnTo>
                <a:lnTo>
                  <a:pt x="844892" y="27837"/>
                </a:lnTo>
                <a:lnTo>
                  <a:pt x="737604" y="27837"/>
                </a:lnTo>
                <a:lnTo>
                  <a:pt x="737604" y="14630"/>
                </a:lnTo>
                <a:lnTo>
                  <a:pt x="860132" y="14630"/>
                </a:lnTo>
                <a:lnTo>
                  <a:pt x="860129" y="29666"/>
                </a:lnTo>
                <a:lnTo>
                  <a:pt x="859995" y="55774"/>
                </a:lnTo>
                <a:lnTo>
                  <a:pt x="859040" y="73633"/>
                </a:lnTo>
                <a:lnTo>
                  <a:pt x="856446" y="90692"/>
                </a:lnTo>
                <a:lnTo>
                  <a:pt x="851394" y="115009"/>
                </a:lnTo>
                <a:close/>
              </a:path>
              <a:path w="883285" h="187325">
                <a:moveTo>
                  <a:pt x="797141" y="143253"/>
                </a:moveTo>
                <a:lnTo>
                  <a:pt x="781901" y="143253"/>
                </a:lnTo>
                <a:lnTo>
                  <a:pt x="781901" y="78027"/>
                </a:lnTo>
                <a:lnTo>
                  <a:pt x="797141" y="78027"/>
                </a:lnTo>
                <a:lnTo>
                  <a:pt x="797141" y="143253"/>
                </a:lnTo>
                <a:close/>
              </a:path>
              <a:path w="883285" h="187325">
                <a:moveTo>
                  <a:pt x="882687" y="156258"/>
                </a:moveTo>
                <a:lnTo>
                  <a:pt x="716878" y="156258"/>
                </a:lnTo>
                <a:lnTo>
                  <a:pt x="716878" y="143253"/>
                </a:lnTo>
                <a:lnTo>
                  <a:pt x="882687" y="143253"/>
                </a:lnTo>
                <a:lnTo>
                  <a:pt x="882687" y="156258"/>
                </a:lnTo>
                <a:close/>
              </a:path>
            </a:pathLst>
          </a:custGeom>
          <a:solidFill>
            <a:srgbClr val="403322">
              <a:alpha val="76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837183" y="7344386"/>
            <a:ext cx="347345" cy="182880"/>
          </a:xfrm>
          <a:custGeom>
            <a:avLst/>
            <a:gdLst/>
            <a:ahLst/>
            <a:cxnLst/>
            <a:rect l="l" t="t" r="r" b="b"/>
            <a:pathLst>
              <a:path w="347344" h="182879">
                <a:moveTo>
                  <a:pt x="146098" y="12395"/>
                </a:moveTo>
                <a:lnTo>
                  <a:pt x="19710" y="12395"/>
                </a:lnTo>
                <a:lnTo>
                  <a:pt x="19710" y="0"/>
                </a:lnTo>
                <a:lnTo>
                  <a:pt x="146098" y="0"/>
                </a:lnTo>
                <a:lnTo>
                  <a:pt x="146098" y="12395"/>
                </a:lnTo>
                <a:close/>
              </a:path>
              <a:path w="347344" h="182879">
                <a:moveTo>
                  <a:pt x="20116" y="70102"/>
                </a:moveTo>
                <a:lnTo>
                  <a:pt x="12191" y="58927"/>
                </a:lnTo>
                <a:lnTo>
                  <a:pt x="26380" y="53647"/>
                </a:lnTo>
                <a:lnTo>
                  <a:pt x="35026" y="50215"/>
                </a:lnTo>
                <a:lnTo>
                  <a:pt x="41652" y="47125"/>
                </a:lnTo>
                <a:lnTo>
                  <a:pt x="63194" y="35762"/>
                </a:lnTo>
                <a:lnTo>
                  <a:pt x="74979" y="21538"/>
                </a:lnTo>
                <a:lnTo>
                  <a:pt x="75589" y="12395"/>
                </a:lnTo>
                <a:lnTo>
                  <a:pt x="90828" y="12395"/>
                </a:lnTo>
                <a:lnTo>
                  <a:pt x="90422" y="26415"/>
                </a:lnTo>
                <a:lnTo>
                  <a:pt x="82091" y="36169"/>
                </a:lnTo>
                <a:lnTo>
                  <a:pt x="83107" y="36575"/>
                </a:lnTo>
                <a:lnTo>
                  <a:pt x="105818" y="36575"/>
                </a:lnTo>
                <a:lnTo>
                  <a:pt x="114306" y="40436"/>
                </a:lnTo>
                <a:lnTo>
                  <a:pt x="78433" y="40436"/>
                </a:lnTo>
                <a:lnTo>
                  <a:pt x="76198" y="41858"/>
                </a:lnTo>
                <a:lnTo>
                  <a:pt x="68477" y="48360"/>
                </a:lnTo>
                <a:lnTo>
                  <a:pt x="46976" y="59073"/>
                </a:lnTo>
                <a:lnTo>
                  <a:pt x="40639" y="61975"/>
                </a:lnTo>
                <a:lnTo>
                  <a:pt x="32778" y="65181"/>
                </a:lnTo>
                <a:lnTo>
                  <a:pt x="20116" y="70102"/>
                </a:lnTo>
                <a:close/>
              </a:path>
              <a:path w="347344" h="182879">
                <a:moveTo>
                  <a:pt x="105818" y="36575"/>
                </a:moveTo>
                <a:lnTo>
                  <a:pt x="83107" y="36575"/>
                </a:lnTo>
                <a:lnTo>
                  <a:pt x="87374" y="33527"/>
                </a:lnTo>
                <a:lnTo>
                  <a:pt x="90016" y="31495"/>
                </a:lnTo>
                <a:lnTo>
                  <a:pt x="94892" y="31495"/>
                </a:lnTo>
                <a:lnTo>
                  <a:pt x="97331" y="32714"/>
                </a:lnTo>
                <a:lnTo>
                  <a:pt x="105818" y="36575"/>
                </a:lnTo>
                <a:close/>
              </a:path>
              <a:path w="347344" h="182879">
                <a:moveTo>
                  <a:pt x="145488" y="69696"/>
                </a:moveTo>
                <a:lnTo>
                  <a:pt x="86561" y="41858"/>
                </a:lnTo>
                <a:lnTo>
                  <a:pt x="83920" y="40436"/>
                </a:lnTo>
                <a:lnTo>
                  <a:pt x="114306" y="40436"/>
                </a:lnTo>
                <a:lnTo>
                  <a:pt x="153616" y="58317"/>
                </a:lnTo>
                <a:lnTo>
                  <a:pt x="145488" y="69696"/>
                </a:lnTo>
                <a:close/>
              </a:path>
              <a:path w="347344" h="182879">
                <a:moveTo>
                  <a:pt x="90625" y="85952"/>
                </a:moveTo>
                <a:lnTo>
                  <a:pt x="75182" y="85952"/>
                </a:lnTo>
                <a:lnTo>
                  <a:pt x="75182" y="62584"/>
                </a:lnTo>
                <a:lnTo>
                  <a:pt x="90625" y="62584"/>
                </a:lnTo>
                <a:lnTo>
                  <a:pt x="90625" y="85952"/>
                </a:lnTo>
                <a:close/>
              </a:path>
              <a:path w="347344" h="182879">
                <a:moveTo>
                  <a:pt x="165808" y="99160"/>
                </a:moveTo>
                <a:lnTo>
                  <a:pt x="0" y="99160"/>
                </a:lnTo>
                <a:lnTo>
                  <a:pt x="0" y="85952"/>
                </a:lnTo>
                <a:lnTo>
                  <a:pt x="165808" y="85952"/>
                </a:lnTo>
                <a:lnTo>
                  <a:pt x="165808" y="99160"/>
                </a:lnTo>
                <a:close/>
              </a:path>
              <a:path w="347344" h="182879">
                <a:moveTo>
                  <a:pt x="82904" y="182267"/>
                </a:moveTo>
                <a:lnTo>
                  <a:pt x="36372" y="173326"/>
                </a:lnTo>
                <a:lnTo>
                  <a:pt x="22758" y="157680"/>
                </a:lnTo>
                <a:lnTo>
                  <a:pt x="22758" y="137564"/>
                </a:lnTo>
                <a:lnTo>
                  <a:pt x="58001" y="115023"/>
                </a:lnTo>
                <a:lnTo>
                  <a:pt x="82904" y="113180"/>
                </a:lnTo>
                <a:lnTo>
                  <a:pt x="94392" y="113248"/>
                </a:lnTo>
                <a:lnTo>
                  <a:pt x="132265" y="125169"/>
                </a:lnTo>
                <a:lnTo>
                  <a:pt x="82904" y="125169"/>
                </a:lnTo>
                <a:lnTo>
                  <a:pt x="69926" y="125264"/>
                </a:lnTo>
                <a:lnTo>
                  <a:pt x="62140" y="125931"/>
                </a:lnTo>
                <a:lnTo>
                  <a:pt x="56429" y="127740"/>
                </a:lnTo>
                <a:lnTo>
                  <a:pt x="49681" y="131265"/>
                </a:lnTo>
                <a:lnTo>
                  <a:pt x="38607" y="137361"/>
                </a:lnTo>
                <a:lnTo>
                  <a:pt x="38607" y="157883"/>
                </a:lnTo>
                <a:lnTo>
                  <a:pt x="132265" y="170075"/>
                </a:lnTo>
                <a:lnTo>
                  <a:pt x="129436" y="173326"/>
                </a:lnTo>
                <a:lnTo>
                  <a:pt x="115923" y="177797"/>
                </a:lnTo>
                <a:lnTo>
                  <a:pt x="107807" y="180381"/>
                </a:lnTo>
                <a:lnTo>
                  <a:pt x="101661" y="181708"/>
                </a:lnTo>
                <a:lnTo>
                  <a:pt x="94392" y="182197"/>
                </a:lnTo>
                <a:lnTo>
                  <a:pt x="82904" y="182267"/>
                </a:lnTo>
                <a:close/>
              </a:path>
              <a:path w="347344" h="182879">
                <a:moveTo>
                  <a:pt x="132265" y="170075"/>
                </a:moveTo>
                <a:lnTo>
                  <a:pt x="82904" y="170075"/>
                </a:lnTo>
                <a:lnTo>
                  <a:pt x="95880" y="169980"/>
                </a:lnTo>
                <a:lnTo>
                  <a:pt x="103655" y="169313"/>
                </a:lnTo>
                <a:lnTo>
                  <a:pt x="109335" y="167504"/>
                </a:lnTo>
                <a:lnTo>
                  <a:pt x="116025" y="163979"/>
                </a:lnTo>
                <a:lnTo>
                  <a:pt x="126998" y="157883"/>
                </a:lnTo>
                <a:lnTo>
                  <a:pt x="126998" y="137157"/>
                </a:lnTo>
                <a:lnTo>
                  <a:pt x="82904" y="125169"/>
                </a:lnTo>
                <a:lnTo>
                  <a:pt x="132265" y="125169"/>
                </a:lnTo>
                <a:lnTo>
                  <a:pt x="143050" y="137564"/>
                </a:lnTo>
                <a:lnTo>
                  <a:pt x="143050" y="157680"/>
                </a:lnTo>
                <a:lnTo>
                  <a:pt x="132265" y="170075"/>
                </a:lnTo>
                <a:close/>
              </a:path>
              <a:path w="347344" h="182879">
                <a:moveTo>
                  <a:pt x="326130" y="84326"/>
                </a:moveTo>
                <a:lnTo>
                  <a:pt x="207057" y="84326"/>
                </a:lnTo>
                <a:lnTo>
                  <a:pt x="207057" y="35965"/>
                </a:lnTo>
                <a:lnTo>
                  <a:pt x="305811" y="35965"/>
                </a:lnTo>
                <a:lnTo>
                  <a:pt x="305811" y="12801"/>
                </a:lnTo>
                <a:lnTo>
                  <a:pt x="206041" y="12801"/>
                </a:lnTo>
                <a:lnTo>
                  <a:pt x="206041" y="0"/>
                </a:lnTo>
                <a:lnTo>
                  <a:pt x="321050" y="0"/>
                </a:lnTo>
                <a:lnTo>
                  <a:pt x="321050" y="48157"/>
                </a:lnTo>
                <a:lnTo>
                  <a:pt x="222500" y="48157"/>
                </a:lnTo>
                <a:lnTo>
                  <a:pt x="222500" y="71525"/>
                </a:lnTo>
                <a:lnTo>
                  <a:pt x="326130" y="71525"/>
                </a:lnTo>
                <a:lnTo>
                  <a:pt x="326130" y="84326"/>
                </a:lnTo>
                <a:close/>
              </a:path>
              <a:path w="347344" h="182879">
                <a:moveTo>
                  <a:pt x="347060" y="117244"/>
                </a:moveTo>
                <a:lnTo>
                  <a:pt x="181251" y="117244"/>
                </a:lnTo>
                <a:lnTo>
                  <a:pt x="181251" y="104443"/>
                </a:lnTo>
                <a:lnTo>
                  <a:pt x="347060" y="104443"/>
                </a:lnTo>
                <a:lnTo>
                  <a:pt x="347060" y="117244"/>
                </a:lnTo>
                <a:close/>
              </a:path>
              <a:path w="347344" h="182879">
                <a:moveTo>
                  <a:pt x="239365" y="177390"/>
                </a:moveTo>
                <a:lnTo>
                  <a:pt x="224126" y="177390"/>
                </a:lnTo>
                <a:lnTo>
                  <a:pt x="224126" y="117244"/>
                </a:lnTo>
                <a:lnTo>
                  <a:pt x="239365" y="117244"/>
                </a:lnTo>
                <a:lnTo>
                  <a:pt x="239365" y="177390"/>
                </a:lnTo>
                <a:close/>
              </a:path>
              <a:path w="347344" h="182879">
                <a:moveTo>
                  <a:pt x="304185" y="177390"/>
                </a:moveTo>
                <a:lnTo>
                  <a:pt x="288945" y="177390"/>
                </a:lnTo>
                <a:lnTo>
                  <a:pt x="288945" y="117244"/>
                </a:lnTo>
                <a:lnTo>
                  <a:pt x="304185" y="117244"/>
                </a:lnTo>
                <a:lnTo>
                  <a:pt x="304185" y="177390"/>
                </a:lnTo>
                <a:close/>
              </a:path>
            </a:pathLst>
          </a:custGeom>
          <a:solidFill>
            <a:srgbClr val="403322">
              <a:alpha val="76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257289" y="7388277"/>
            <a:ext cx="25400" cy="109855"/>
          </a:xfrm>
          <a:custGeom>
            <a:avLst/>
            <a:gdLst/>
            <a:ahLst/>
            <a:cxnLst/>
            <a:rect l="l" t="t" r="r" b="b"/>
            <a:pathLst>
              <a:path w="25400" h="109854">
                <a:moveTo>
                  <a:pt x="18897" y="109726"/>
                </a:moveTo>
                <a:lnTo>
                  <a:pt x="5892" y="109726"/>
                </a:lnTo>
                <a:lnTo>
                  <a:pt x="0" y="103223"/>
                </a:lnTo>
                <a:lnTo>
                  <a:pt x="0" y="90016"/>
                </a:lnTo>
                <a:lnTo>
                  <a:pt x="5892" y="83513"/>
                </a:lnTo>
                <a:lnTo>
                  <a:pt x="18897" y="83513"/>
                </a:lnTo>
                <a:lnTo>
                  <a:pt x="24790" y="90016"/>
                </a:lnTo>
                <a:lnTo>
                  <a:pt x="24790" y="103223"/>
                </a:lnTo>
                <a:lnTo>
                  <a:pt x="18897" y="109726"/>
                </a:lnTo>
                <a:close/>
              </a:path>
              <a:path w="25400" h="109854">
                <a:moveTo>
                  <a:pt x="18897" y="26212"/>
                </a:moveTo>
                <a:lnTo>
                  <a:pt x="5892" y="26212"/>
                </a:lnTo>
                <a:lnTo>
                  <a:pt x="0" y="19710"/>
                </a:lnTo>
                <a:lnTo>
                  <a:pt x="0" y="6502"/>
                </a:lnTo>
                <a:lnTo>
                  <a:pt x="5892" y="0"/>
                </a:lnTo>
                <a:lnTo>
                  <a:pt x="18897" y="0"/>
                </a:lnTo>
                <a:lnTo>
                  <a:pt x="24790" y="6502"/>
                </a:lnTo>
                <a:lnTo>
                  <a:pt x="24790" y="19710"/>
                </a:lnTo>
                <a:lnTo>
                  <a:pt x="18897" y="26212"/>
                </a:lnTo>
                <a:close/>
              </a:path>
            </a:pathLst>
          </a:custGeom>
          <a:solidFill>
            <a:srgbClr val="403322">
              <a:alpha val="76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880276" y="7641916"/>
            <a:ext cx="712470" cy="187325"/>
          </a:xfrm>
          <a:custGeom>
            <a:avLst/>
            <a:gdLst/>
            <a:ahLst/>
            <a:cxnLst/>
            <a:rect l="l" t="t" r="r" b="b"/>
            <a:pathLst>
              <a:path w="712469" h="187325">
                <a:moveTo>
                  <a:pt x="144676" y="176781"/>
                </a:moveTo>
                <a:lnTo>
                  <a:pt x="129233" y="176781"/>
                </a:lnTo>
                <a:lnTo>
                  <a:pt x="129233" y="406"/>
                </a:lnTo>
                <a:lnTo>
                  <a:pt x="144676" y="406"/>
                </a:lnTo>
                <a:lnTo>
                  <a:pt x="144676" y="69493"/>
                </a:lnTo>
                <a:lnTo>
                  <a:pt x="173936" y="69493"/>
                </a:lnTo>
                <a:lnTo>
                  <a:pt x="173936" y="82497"/>
                </a:lnTo>
                <a:lnTo>
                  <a:pt x="144676" y="82497"/>
                </a:lnTo>
                <a:lnTo>
                  <a:pt x="144676" y="176781"/>
                </a:lnTo>
                <a:close/>
              </a:path>
              <a:path w="712469" h="187325">
                <a:moveTo>
                  <a:pt x="104036" y="27228"/>
                </a:moveTo>
                <a:lnTo>
                  <a:pt x="5079" y="27228"/>
                </a:lnTo>
                <a:lnTo>
                  <a:pt x="5079" y="14426"/>
                </a:lnTo>
                <a:lnTo>
                  <a:pt x="104036" y="14426"/>
                </a:lnTo>
                <a:lnTo>
                  <a:pt x="104036" y="27228"/>
                </a:lnTo>
                <a:close/>
              </a:path>
              <a:path w="712469" h="187325">
                <a:moveTo>
                  <a:pt x="112195" y="118057"/>
                </a:moveTo>
                <a:lnTo>
                  <a:pt x="40842" y="118057"/>
                </a:lnTo>
                <a:lnTo>
                  <a:pt x="66851" y="116838"/>
                </a:lnTo>
                <a:lnTo>
                  <a:pt x="73354" y="42468"/>
                </a:lnTo>
                <a:lnTo>
                  <a:pt x="88390" y="43890"/>
                </a:lnTo>
                <a:lnTo>
                  <a:pt x="81075" y="115822"/>
                </a:lnTo>
                <a:lnTo>
                  <a:pt x="111934" y="115822"/>
                </a:lnTo>
                <a:lnTo>
                  <a:pt x="112195" y="118057"/>
                </a:lnTo>
                <a:close/>
              </a:path>
              <a:path w="712469" h="187325">
                <a:moveTo>
                  <a:pt x="1422" y="131265"/>
                </a:moveTo>
                <a:lnTo>
                  <a:pt x="0" y="118463"/>
                </a:lnTo>
                <a:lnTo>
                  <a:pt x="26821" y="118260"/>
                </a:lnTo>
                <a:lnTo>
                  <a:pt x="20726" y="44093"/>
                </a:lnTo>
                <a:lnTo>
                  <a:pt x="35762" y="42671"/>
                </a:lnTo>
                <a:lnTo>
                  <a:pt x="40842" y="118057"/>
                </a:lnTo>
                <a:lnTo>
                  <a:pt x="112195" y="118057"/>
                </a:lnTo>
                <a:lnTo>
                  <a:pt x="45298" y="130579"/>
                </a:lnTo>
                <a:lnTo>
                  <a:pt x="20327" y="131239"/>
                </a:lnTo>
                <a:lnTo>
                  <a:pt x="1422" y="131265"/>
                </a:lnTo>
                <a:close/>
              </a:path>
              <a:path w="712469" h="187325">
                <a:moveTo>
                  <a:pt x="111934" y="115822"/>
                </a:moveTo>
                <a:lnTo>
                  <a:pt x="81075" y="115822"/>
                </a:lnTo>
                <a:lnTo>
                  <a:pt x="91838" y="115085"/>
                </a:lnTo>
                <a:lnTo>
                  <a:pt x="98601" y="114501"/>
                </a:lnTo>
                <a:lnTo>
                  <a:pt x="104220" y="113764"/>
                </a:lnTo>
                <a:lnTo>
                  <a:pt x="111555" y="112571"/>
                </a:lnTo>
                <a:lnTo>
                  <a:pt x="111934" y="115822"/>
                </a:lnTo>
                <a:close/>
              </a:path>
              <a:path w="712469" h="187325">
                <a:moveTo>
                  <a:pt x="336493" y="176374"/>
                </a:moveTo>
                <a:lnTo>
                  <a:pt x="321254" y="176374"/>
                </a:lnTo>
                <a:lnTo>
                  <a:pt x="321254" y="135125"/>
                </a:lnTo>
                <a:lnTo>
                  <a:pt x="277160" y="135125"/>
                </a:lnTo>
                <a:lnTo>
                  <a:pt x="277160" y="122527"/>
                </a:lnTo>
                <a:lnTo>
                  <a:pt x="321254" y="122527"/>
                </a:lnTo>
                <a:lnTo>
                  <a:pt x="321254" y="0"/>
                </a:lnTo>
                <a:lnTo>
                  <a:pt x="336493" y="0"/>
                </a:lnTo>
                <a:lnTo>
                  <a:pt x="336493" y="176374"/>
                </a:lnTo>
                <a:close/>
              </a:path>
              <a:path w="712469" h="187325">
                <a:moveTo>
                  <a:pt x="256231" y="78027"/>
                </a:moveTo>
                <a:lnTo>
                  <a:pt x="228393" y="78027"/>
                </a:lnTo>
                <a:lnTo>
                  <a:pt x="206651" y="69086"/>
                </a:lnTo>
                <a:lnTo>
                  <a:pt x="194256" y="52627"/>
                </a:lnTo>
                <a:lnTo>
                  <a:pt x="194256" y="30479"/>
                </a:lnTo>
                <a:lnTo>
                  <a:pt x="206651" y="13817"/>
                </a:lnTo>
                <a:lnTo>
                  <a:pt x="228596" y="4876"/>
                </a:lnTo>
                <a:lnTo>
                  <a:pt x="256231" y="4876"/>
                </a:lnTo>
                <a:lnTo>
                  <a:pt x="277973" y="13817"/>
                </a:lnTo>
                <a:lnTo>
                  <a:pt x="280391" y="17068"/>
                </a:lnTo>
                <a:lnTo>
                  <a:pt x="228190" y="17068"/>
                </a:lnTo>
                <a:lnTo>
                  <a:pt x="210308" y="29463"/>
                </a:lnTo>
                <a:lnTo>
                  <a:pt x="210308" y="53440"/>
                </a:lnTo>
                <a:lnTo>
                  <a:pt x="228190" y="65835"/>
                </a:lnTo>
                <a:lnTo>
                  <a:pt x="280421" y="65835"/>
                </a:lnTo>
                <a:lnTo>
                  <a:pt x="277973" y="69086"/>
                </a:lnTo>
                <a:lnTo>
                  <a:pt x="256231" y="78027"/>
                </a:lnTo>
                <a:close/>
              </a:path>
              <a:path w="712469" h="187325">
                <a:moveTo>
                  <a:pt x="280421" y="65835"/>
                </a:moveTo>
                <a:lnTo>
                  <a:pt x="256637" y="65835"/>
                </a:lnTo>
                <a:lnTo>
                  <a:pt x="274518" y="53440"/>
                </a:lnTo>
                <a:lnTo>
                  <a:pt x="274518" y="29463"/>
                </a:lnTo>
                <a:lnTo>
                  <a:pt x="256637" y="17068"/>
                </a:lnTo>
                <a:lnTo>
                  <a:pt x="280391" y="17068"/>
                </a:lnTo>
                <a:lnTo>
                  <a:pt x="290368" y="30479"/>
                </a:lnTo>
                <a:lnTo>
                  <a:pt x="290368" y="52627"/>
                </a:lnTo>
                <a:lnTo>
                  <a:pt x="280421" y="65835"/>
                </a:lnTo>
                <a:close/>
              </a:path>
              <a:path w="712469" h="187325">
                <a:moveTo>
                  <a:pt x="185315" y="109319"/>
                </a:moveTo>
                <a:lnTo>
                  <a:pt x="183893" y="96315"/>
                </a:lnTo>
                <a:lnTo>
                  <a:pt x="204365" y="96289"/>
                </a:lnTo>
                <a:lnTo>
                  <a:pt x="218131" y="96112"/>
                </a:lnTo>
                <a:lnTo>
                  <a:pt x="269451" y="93695"/>
                </a:lnTo>
                <a:lnTo>
                  <a:pt x="304998" y="89609"/>
                </a:lnTo>
                <a:lnTo>
                  <a:pt x="306624" y="102004"/>
                </a:lnTo>
                <a:lnTo>
                  <a:pt x="292717" y="104147"/>
                </a:lnTo>
                <a:lnTo>
                  <a:pt x="282240" y="105433"/>
                </a:lnTo>
                <a:lnTo>
                  <a:pt x="269934" y="106376"/>
                </a:lnTo>
                <a:lnTo>
                  <a:pt x="250541" y="107491"/>
                </a:lnTo>
                <a:lnTo>
                  <a:pt x="250541" y="108303"/>
                </a:lnTo>
                <a:lnTo>
                  <a:pt x="235301" y="108303"/>
                </a:lnTo>
                <a:lnTo>
                  <a:pt x="208479" y="109192"/>
                </a:lnTo>
                <a:lnTo>
                  <a:pt x="198783" y="109304"/>
                </a:lnTo>
                <a:lnTo>
                  <a:pt x="185315" y="109319"/>
                </a:lnTo>
                <a:close/>
              </a:path>
              <a:path w="712469" h="187325">
                <a:moveTo>
                  <a:pt x="250541" y="174749"/>
                </a:moveTo>
                <a:lnTo>
                  <a:pt x="235301" y="174749"/>
                </a:lnTo>
                <a:lnTo>
                  <a:pt x="235301" y="108303"/>
                </a:lnTo>
                <a:lnTo>
                  <a:pt x="250541" y="108303"/>
                </a:lnTo>
                <a:lnTo>
                  <a:pt x="250541" y="174749"/>
                </a:lnTo>
                <a:close/>
              </a:path>
              <a:path w="712469" h="187325">
                <a:moveTo>
                  <a:pt x="517339" y="109726"/>
                </a:moveTo>
                <a:lnTo>
                  <a:pt x="501896" y="109726"/>
                </a:lnTo>
                <a:lnTo>
                  <a:pt x="501896" y="0"/>
                </a:lnTo>
                <a:lnTo>
                  <a:pt x="517339" y="0"/>
                </a:lnTo>
                <a:lnTo>
                  <a:pt x="517339" y="109726"/>
                </a:lnTo>
                <a:close/>
              </a:path>
              <a:path w="712469" h="187325">
                <a:moveTo>
                  <a:pt x="399078" y="101192"/>
                </a:moveTo>
                <a:lnTo>
                  <a:pt x="377946" y="101192"/>
                </a:lnTo>
                <a:lnTo>
                  <a:pt x="377946" y="47954"/>
                </a:lnTo>
                <a:lnTo>
                  <a:pt x="441140" y="47954"/>
                </a:lnTo>
                <a:lnTo>
                  <a:pt x="441140" y="21335"/>
                </a:lnTo>
                <a:lnTo>
                  <a:pt x="377133" y="21335"/>
                </a:lnTo>
                <a:lnTo>
                  <a:pt x="377133" y="8737"/>
                </a:lnTo>
                <a:lnTo>
                  <a:pt x="456176" y="8737"/>
                </a:lnTo>
                <a:lnTo>
                  <a:pt x="456176" y="60349"/>
                </a:lnTo>
                <a:lnTo>
                  <a:pt x="392779" y="60349"/>
                </a:lnTo>
                <a:lnTo>
                  <a:pt x="392779" y="88593"/>
                </a:lnTo>
                <a:lnTo>
                  <a:pt x="479917" y="88593"/>
                </a:lnTo>
                <a:lnTo>
                  <a:pt x="480966" y="94892"/>
                </a:lnTo>
                <a:lnTo>
                  <a:pt x="460370" y="98534"/>
                </a:lnTo>
                <a:lnTo>
                  <a:pt x="444975" y="100404"/>
                </a:lnTo>
                <a:lnTo>
                  <a:pt x="427103" y="101093"/>
                </a:lnTo>
                <a:lnTo>
                  <a:pt x="399078" y="101192"/>
                </a:lnTo>
                <a:close/>
              </a:path>
              <a:path w="712469" h="187325">
                <a:moveTo>
                  <a:pt x="479917" y="88593"/>
                </a:moveTo>
                <a:lnTo>
                  <a:pt x="399078" y="88593"/>
                </a:lnTo>
                <a:lnTo>
                  <a:pt x="426157" y="88501"/>
                </a:lnTo>
                <a:lnTo>
                  <a:pt x="443502" y="87857"/>
                </a:lnTo>
                <a:lnTo>
                  <a:pt x="458599" y="86107"/>
                </a:lnTo>
                <a:lnTo>
                  <a:pt x="478934" y="82701"/>
                </a:lnTo>
                <a:lnTo>
                  <a:pt x="479917" y="88593"/>
                </a:lnTo>
                <a:close/>
              </a:path>
              <a:path w="712469" h="187325">
                <a:moveTo>
                  <a:pt x="461460" y="186941"/>
                </a:moveTo>
                <a:lnTo>
                  <a:pt x="416959" y="177594"/>
                </a:lnTo>
                <a:lnTo>
                  <a:pt x="404158" y="161135"/>
                </a:lnTo>
                <a:lnTo>
                  <a:pt x="404158" y="140002"/>
                </a:lnTo>
                <a:lnTo>
                  <a:pt x="437614" y="116371"/>
                </a:lnTo>
                <a:lnTo>
                  <a:pt x="461460" y="114399"/>
                </a:lnTo>
                <a:lnTo>
                  <a:pt x="472351" y="114472"/>
                </a:lnTo>
                <a:lnTo>
                  <a:pt x="507997" y="126591"/>
                </a:lnTo>
                <a:lnTo>
                  <a:pt x="461460" y="126591"/>
                </a:lnTo>
                <a:lnTo>
                  <a:pt x="449434" y="126693"/>
                </a:lnTo>
                <a:lnTo>
                  <a:pt x="442219" y="127404"/>
                </a:lnTo>
                <a:lnTo>
                  <a:pt x="436928" y="129334"/>
                </a:lnTo>
                <a:lnTo>
                  <a:pt x="430675" y="133093"/>
                </a:lnTo>
                <a:lnTo>
                  <a:pt x="420414" y="139596"/>
                </a:lnTo>
                <a:lnTo>
                  <a:pt x="420414" y="161541"/>
                </a:lnTo>
                <a:lnTo>
                  <a:pt x="508098" y="174546"/>
                </a:lnTo>
                <a:lnTo>
                  <a:pt x="505756" y="177594"/>
                </a:lnTo>
                <a:lnTo>
                  <a:pt x="492853" y="182267"/>
                </a:lnTo>
                <a:lnTo>
                  <a:pt x="485105" y="184969"/>
                </a:lnTo>
                <a:lnTo>
                  <a:pt x="479252" y="186356"/>
                </a:lnTo>
                <a:lnTo>
                  <a:pt x="472351" y="186868"/>
                </a:lnTo>
                <a:lnTo>
                  <a:pt x="461460" y="186941"/>
                </a:lnTo>
                <a:close/>
              </a:path>
              <a:path w="712469" h="187325">
                <a:moveTo>
                  <a:pt x="508098" y="174546"/>
                </a:moveTo>
                <a:lnTo>
                  <a:pt x="461460" y="174546"/>
                </a:lnTo>
                <a:lnTo>
                  <a:pt x="473366" y="174444"/>
                </a:lnTo>
                <a:lnTo>
                  <a:pt x="480509" y="173733"/>
                </a:lnTo>
                <a:lnTo>
                  <a:pt x="485748" y="171802"/>
                </a:lnTo>
                <a:lnTo>
                  <a:pt x="491939" y="168043"/>
                </a:lnTo>
                <a:lnTo>
                  <a:pt x="502099" y="161541"/>
                </a:lnTo>
                <a:lnTo>
                  <a:pt x="502099" y="139596"/>
                </a:lnTo>
                <a:lnTo>
                  <a:pt x="461460" y="126591"/>
                </a:lnTo>
                <a:lnTo>
                  <a:pt x="507997" y="126591"/>
                </a:lnTo>
                <a:lnTo>
                  <a:pt x="518558" y="140002"/>
                </a:lnTo>
                <a:lnTo>
                  <a:pt x="518558" y="160931"/>
                </a:lnTo>
                <a:lnTo>
                  <a:pt x="508098" y="174546"/>
                </a:lnTo>
                <a:close/>
              </a:path>
              <a:path w="712469" h="187325">
                <a:moveTo>
                  <a:pt x="564074" y="81685"/>
                </a:moveTo>
                <a:lnTo>
                  <a:pt x="562042" y="68477"/>
                </a:lnTo>
                <a:lnTo>
                  <a:pt x="673800" y="64007"/>
                </a:lnTo>
                <a:lnTo>
                  <a:pt x="674270" y="55113"/>
                </a:lnTo>
                <a:lnTo>
                  <a:pt x="674511" y="48487"/>
                </a:lnTo>
                <a:lnTo>
                  <a:pt x="674613" y="27431"/>
                </a:lnTo>
                <a:lnTo>
                  <a:pt x="568138" y="27431"/>
                </a:lnTo>
                <a:lnTo>
                  <a:pt x="568138" y="14426"/>
                </a:lnTo>
                <a:lnTo>
                  <a:pt x="690056" y="14426"/>
                </a:lnTo>
                <a:lnTo>
                  <a:pt x="689954" y="55113"/>
                </a:lnTo>
                <a:lnTo>
                  <a:pt x="689923" y="61609"/>
                </a:lnTo>
                <a:lnTo>
                  <a:pt x="689185" y="76198"/>
                </a:lnTo>
                <a:lnTo>
                  <a:pt x="672784" y="76198"/>
                </a:lnTo>
                <a:lnTo>
                  <a:pt x="564074" y="81685"/>
                </a:lnTo>
                <a:close/>
              </a:path>
              <a:path w="712469" h="187325">
                <a:moveTo>
                  <a:pt x="681522" y="122730"/>
                </a:moveTo>
                <a:lnTo>
                  <a:pt x="666485" y="120292"/>
                </a:lnTo>
                <a:lnTo>
                  <a:pt x="669098" y="107602"/>
                </a:lnTo>
                <a:lnTo>
                  <a:pt x="670625" y="98779"/>
                </a:lnTo>
                <a:lnTo>
                  <a:pt x="671657" y="89689"/>
                </a:lnTo>
                <a:lnTo>
                  <a:pt x="672784" y="76198"/>
                </a:lnTo>
                <a:lnTo>
                  <a:pt x="689185" y="76198"/>
                </a:lnTo>
                <a:lnTo>
                  <a:pt x="688989" y="80084"/>
                </a:lnTo>
                <a:lnTo>
                  <a:pt x="686456" y="97683"/>
                </a:lnTo>
                <a:lnTo>
                  <a:pt x="681522" y="122730"/>
                </a:lnTo>
                <a:close/>
              </a:path>
              <a:path w="712469" h="187325">
                <a:moveTo>
                  <a:pt x="712408" y="156258"/>
                </a:moveTo>
                <a:lnTo>
                  <a:pt x="546599" y="156258"/>
                </a:lnTo>
                <a:lnTo>
                  <a:pt x="546599" y="143050"/>
                </a:lnTo>
                <a:lnTo>
                  <a:pt x="712408" y="143050"/>
                </a:lnTo>
                <a:lnTo>
                  <a:pt x="712408" y="156258"/>
                </a:lnTo>
                <a:close/>
              </a:path>
            </a:pathLst>
          </a:custGeom>
          <a:solidFill>
            <a:srgbClr val="403322">
              <a:alpha val="76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665206" y="7641916"/>
            <a:ext cx="1009015" cy="187325"/>
          </a:xfrm>
          <a:custGeom>
            <a:avLst/>
            <a:gdLst/>
            <a:ahLst/>
            <a:cxnLst/>
            <a:rect l="l" t="t" r="r" b="b"/>
            <a:pathLst>
              <a:path w="1009014" h="187325">
                <a:moveTo>
                  <a:pt x="52177" y="184096"/>
                </a:moveTo>
                <a:lnTo>
                  <a:pt x="36734" y="184096"/>
                </a:lnTo>
                <a:lnTo>
                  <a:pt x="29215" y="177797"/>
                </a:lnTo>
                <a:lnTo>
                  <a:pt x="7902" y="139883"/>
                </a:lnTo>
                <a:lnTo>
                  <a:pt x="1" y="101650"/>
                </a:lnTo>
                <a:lnTo>
                  <a:pt x="0" y="84190"/>
                </a:lnTo>
                <a:lnTo>
                  <a:pt x="311" y="78357"/>
                </a:lnTo>
                <a:lnTo>
                  <a:pt x="10623" y="39318"/>
                </a:lnTo>
                <a:lnTo>
                  <a:pt x="36734" y="1828"/>
                </a:lnTo>
                <a:lnTo>
                  <a:pt x="52177" y="1828"/>
                </a:lnTo>
                <a:lnTo>
                  <a:pt x="43642" y="9550"/>
                </a:lnTo>
                <a:lnTo>
                  <a:pt x="30028" y="29057"/>
                </a:lnTo>
                <a:lnTo>
                  <a:pt x="20478" y="51002"/>
                </a:lnTo>
                <a:lnTo>
                  <a:pt x="15195" y="73760"/>
                </a:lnTo>
                <a:lnTo>
                  <a:pt x="15195" y="112571"/>
                </a:lnTo>
                <a:lnTo>
                  <a:pt x="20478" y="135329"/>
                </a:lnTo>
                <a:lnTo>
                  <a:pt x="30231" y="157274"/>
                </a:lnTo>
                <a:lnTo>
                  <a:pt x="43846" y="176781"/>
                </a:lnTo>
                <a:lnTo>
                  <a:pt x="52177" y="184096"/>
                </a:lnTo>
                <a:close/>
              </a:path>
              <a:path w="1009014" h="187325">
                <a:moveTo>
                  <a:pt x="210061" y="176374"/>
                </a:moveTo>
                <a:lnTo>
                  <a:pt x="194618" y="176374"/>
                </a:lnTo>
                <a:lnTo>
                  <a:pt x="194618" y="0"/>
                </a:lnTo>
                <a:lnTo>
                  <a:pt x="210061" y="0"/>
                </a:lnTo>
                <a:lnTo>
                  <a:pt x="210061" y="176374"/>
                </a:lnTo>
                <a:close/>
              </a:path>
              <a:path w="1009014" h="187325">
                <a:moveTo>
                  <a:pt x="69042" y="76402"/>
                </a:moveTo>
                <a:lnTo>
                  <a:pt x="66807" y="63194"/>
                </a:lnTo>
                <a:lnTo>
                  <a:pt x="138129" y="58723"/>
                </a:lnTo>
                <a:lnTo>
                  <a:pt x="138942" y="53643"/>
                </a:lnTo>
                <a:lnTo>
                  <a:pt x="138942" y="27837"/>
                </a:lnTo>
                <a:lnTo>
                  <a:pt x="74528" y="27837"/>
                </a:lnTo>
                <a:lnTo>
                  <a:pt x="74528" y="15036"/>
                </a:lnTo>
                <a:lnTo>
                  <a:pt x="153978" y="15036"/>
                </a:lnTo>
                <a:lnTo>
                  <a:pt x="153864" y="59142"/>
                </a:lnTo>
                <a:lnTo>
                  <a:pt x="153064" y="67308"/>
                </a:lnTo>
                <a:lnTo>
                  <a:pt x="151886" y="71118"/>
                </a:lnTo>
                <a:lnTo>
                  <a:pt x="135487" y="71118"/>
                </a:lnTo>
                <a:lnTo>
                  <a:pt x="69042" y="76402"/>
                </a:lnTo>
                <a:close/>
              </a:path>
              <a:path w="1009014" h="187325">
                <a:moveTo>
                  <a:pt x="76357" y="143253"/>
                </a:moveTo>
                <a:lnTo>
                  <a:pt x="67416" y="131671"/>
                </a:lnTo>
                <a:lnTo>
                  <a:pt x="85868" y="121476"/>
                </a:lnTo>
                <a:lnTo>
                  <a:pt x="96918" y="114882"/>
                </a:lnTo>
                <a:lnTo>
                  <a:pt x="128744" y="87196"/>
                </a:lnTo>
                <a:lnTo>
                  <a:pt x="135487" y="71118"/>
                </a:lnTo>
                <a:lnTo>
                  <a:pt x="151886" y="71118"/>
                </a:lnTo>
                <a:lnTo>
                  <a:pt x="132519" y="104862"/>
                </a:lnTo>
                <a:lnTo>
                  <a:pt x="94000" y="133408"/>
                </a:lnTo>
                <a:lnTo>
                  <a:pt x="76357" y="143253"/>
                </a:lnTo>
                <a:close/>
              </a:path>
              <a:path w="1009014" h="187325">
                <a:moveTo>
                  <a:pt x="392531" y="176374"/>
                </a:moveTo>
                <a:lnTo>
                  <a:pt x="377292" y="176374"/>
                </a:lnTo>
                <a:lnTo>
                  <a:pt x="377292" y="135125"/>
                </a:lnTo>
                <a:lnTo>
                  <a:pt x="333198" y="135125"/>
                </a:lnTo>
                <a:lnTo>
                  <a:pt x="333198" y="122527"/>
                </a:lnTo>
                <a:lnTo>
                  <a:pt x="377292" y="122527"/>
                </a:lnTo>
                <a:lnTo>
                  <a:pt x="377292" y="0"/>
                </a:lnTo>
                <a:lnTo>
                  <a:pt x="392531" y="0"/>
                </a:lnTo>
                <a:lnTo>
                  <a:pt x="392531" y="176374"/>
                </a:lnTo>
                <a:close/>
              </a:path>
              <a:path w="1009014" h="187325">
                <a:moveTo>
                  <a:pt x="312269" y="78027"/>
                </a:moveTo>
                <a:lnTo>
                  <a:pt x="284431" y="78027"/>
                </a:lnTo>
                <a:lnTo>
                  <a:pt x="262689" y="69086"/>
                </a:lnTo>
                <a:lnTo>
                  <a:pt x="250294" y="52627"/>
                </a:lnTo>
                <a:lnTo>
                  <a:pt x="250294" y="30479"/>
                </a:lnTo>
                <a:lnTo>
                  <a:pt x="262689" y="13817"/>
                </a:lnTo>
                <a:lnTo>
                  <a:pt x="284634" y="4876"/>
                </a:lnTo>
                <a:lnTo>
                  <a:pt x="312269" y="4876"/>
                </a:lnTo>
                <a:lnTo>
                  <a:pt x="334011" y="13817"/>
                </a:lnTo>
                <a:lnTo>
                  <a:pt x="336429" y="17068"/>
                </a:lnTo>
                <a:lnTo>
                  <a:pt x="284227" y="17068"/>
                </a:lnTo>
                <a:lnTo>
                  <a:pt x="266346" y="29463"/>
                </a:lnTo>
                <a:lnTo>
                  <a:pt x="266346" y="53440"/>
                </a:lnTo>
                <a:lnTo>
                  <a:pt x="284227" y="65835"/>
                </a:lnTo>
                <a:lnTo>
                  <a:pt x="336459" y="65835"/>
                </a:lnTo>
                <a:lnTo>
                  <a:pt x="334011" y="69086"/>
                </a:lnTo>
                <a:lnTo>
                  <a:pt x="312269" y="78027"/>
                </a:lnTo>
                <a:close/>
              </a:path>
              <a:path w="1009014" h="187325">
                <a:moveTo>
                  <a:pt x="336459" y="65835"/>
                </a:moveTo>
                <a:lnTo>
                  <a:pt x="312675" y="65835"/>
                </a:lnTo>
                <a:lnTo>
                  <a:pt x="330556" y="53440"/>
                </a:lnTo>
                <a:lnTo>
                  <a:pt x="330556" y="29463"/>
                </a:lnTo>
                <a:lnTo>
                  <a:pt x="312675" y="17068"/>
                </a:lnTo>
                <a:lnTo>
                  <a:pt x="336429" y="17068"/>
                </a:lnTo>
                <a:lnTo>
                  <a:pt x="346406" y="30479"/>
                </a:lnTo>
                <a:lnTo>
                  <a:pt x="346406" y="52627"/>
                </a:lnTo>
                <a:lnTo>
                  <a:pt x="336459" y="65835"/>
                </a:lnTo>
                <a:close/>
              </a:path>
              <a:path w="1009014" h="187325">
                <a:moveTo>
                  <a:pt x="241353" y="109319"/>
                </a:moveTo>
                <a:lnTo>
                  <a:pt x="239931" y="96315"/>
                </a:lnTo>
                <a:lnTo>
                  <a:pt x="260403" y="96289"/>
                </a:lnTo>
                <a:lnTo>
                  <a:pt x="274169" y="96112"/>
                </a:lnTo>
                <a:lnTo>
                  <a:pt x="325489" y="93695"/>
                </a:lnTo>
                <a:lnTo>
                  <a:pt x="361036" y="89609"/>
                </a:lnTo>
                <a:lnTo>
                  <a:pt x="362661" y="102004"/>
                </a:lnTo>
                <a:lnTo>
                  <a:pt x="348755" y="104147"/>
                </a:lnTo>
                <a:lnTo>
                  <a:pt x="338278" y="105433"/>
                </a:lnTo>
                <a:lnTo>
                  <a:pt x="325972" y="106376"/>
                </a:lnTo>
                <a:lnTo>
                  <a:pt x="306579" y="107491"/>
                </a:lnTo>
                <a:lnTo>
                  <a:pt x="306579" y="108303"/>
                </a:lnTo>
                <a:lnTo>
                  <a:pt x="291339" y="108303"/>
                </a:lnTo>
                <a:lnTo>
                  <a:pt x="264517" y="109192"/>
                </a:lnTo>
                <a:lnTo>
                  <a:pt x="254821" y="109304"/>
                </a:lnTo>
                <a:lnTo>
                  <a:pt x="241353" y="109319"/>
                </a:lnTo>
                <a:close/>
              </a:path>
              <a:path w="1009014" h="187325">
                <a:moveTo>
                  <a:pt x="306579" y="174749"/>
                </a:moveTo>
                <a:lnTo>
                  <a:pt x="291339" y="174749"/>
                </a:lnTo>
                <a:lnTo>
                  <a:pt x="291339" y="108303"/>
                </a:lnTo>
                <a:lnTo>
                  <a:pt x="306579" y="108303"/>
                </a:lnTo>
                <a:lnTo>
                  <a:pt x="306579" y="174749"/>
                </a:lnTo>
                <a:close/>
              </a:path>
              <a:path w="1009014" h="187325">
                <a:moveTo>
                  <a:pt x="565655" y="97331"/>
                </a:moveTo>
                <a:lnTo>
                  <a:pt x="445363" y="97331"/>
                </a:lnTo>
                <a:lnTo>
                  <a:pt x="445363" y="12191"/>
                </a:lnTo>
                <a:lnTo>
                  <a:pt x="563826" y="12191"/>
                </a:lnTo>
                <a:lnTo>
                  <a:pt x="563826" y="25399"/>
                </a:lnTo>
                <a:lnTo>
                  <a:pt x="460805" y="25399"/>
                </a:lnTo>
                <a:lnTo>
                  <a:pt x="460805" y="84123"/>
                </a:lnTo>
                <a:lnTo>
                  <a:pt x="565655" y="84123"/>
                </a:lnTo>
                <a:lnTo>
                  <a:pt x="565655" y="97331"/>
                </a:lnTo>
                <a:close/>
              </a:path>
              <a:path w="1009014" h="187325">
                <a:moveTo>
                  <a:pt x="587194" y="156258"/>
                </a:moveTo>
                <a:lnTo>
                  <a:pt x="421385" y="156258"/>
                </a:lnTo>
                <a:lnTo>
                  <a:pt x="421385" y="143050"/>
                </a:lnTo>
                <a:lnTo>
                  <a:pt x="587194" y="143050"/>
                </a:lnTo>
                <a:lnTo>
                  <a:pt x="587194" y="156258"/>
                </a:lnTo>
                <a:close/>
              </a:path>
              <a:path w="1009014" h="187325">
                <a:moveTo>
                  <a:pt x="746907" y="110335"/>
                </a:moveTo>
                <a:lnTo>
                  <a:pt x="731667" y="110335"/>
                </a:lnTo>
                <a:lnTo>
                  <a:pt x="731667" y="0"/>
                </a:lnTo>
                <a:lnTo>
                  <a:pt x="746907" y="0"/>
                </a:lnTo>
                <a:lnTo>
                  <a:pt x="746907" y="50799"/>
                </a:lnTo>
                <a:lnTo>
                  <a:pt x="773729" y="50799"/>
                </a:lnTo>
                <a:lnTo>
                  <a:pt x="773729" y="63803"/>
                </a:lnTo>
                <a:lnTo>
                  <a:pt x="746907" y="63803"/>
                </a:lnTo>
                <a:lnTo>
                  <a:pt x="746907" y="110335"/>
                </a:lnTo>
                <a:close/>
              </a:path>
              <a:path w="1009014" h="187325">
                <a:moveTo>
                  <a:pt x="696311" y="71728"/>
                </a:moveTo>
                <a:lnTo>
                  <a:pt x="681680" y="69493"/>
                </a:lnTo>
                <a:lnTo>
                  <a:pt x="684973" y="56901"/>
                </a:lnTo>
                <a:lnTo>
                  <a:pt x="686684" y="48005"/>
                </a:lnTo>
                <a:lnTo>
                  <a:pt x="687367" y="38575"/>
                </a:lnTo>
                <a:lnTo>
                  <a:pt x="687573" y="24383"/>
                </a:lnTo>
                <a:lnTo>
                  <a:pt x="687573" y="21538"/>
                </a:lnTo>
                <a:lnTo>
                  <a:pt x="612187" y="21538"/>
                </a:lnTo>
                <a:lnTo>
                  <a:pt x="612187" y="8940"/>
                </a:lnTo>
                <a:lnTo>
                  <a:pt x="702610" y="8940"/>
                </a:lnTo>
                <a:lnTo>
                  <a:pt x="702511" y="35695"/>
                </a:lnTo>
                <a:lnTo>
                  <a:pt x="701822" y="45643"/>
                </a:lnTo>
                <a:lnTo>
                  <a:pt x="699952" y="56085"/>
                </a:lnTo>
                <a:lnTo>
                  <a:pt x="696311" y="71728"/>
                </a:lnTo>
                <a:close/>
              </a:path>
              <a:path w="1009014" h="187325">
                <a:moveTo>
                  <a:pt x="599183" y="101192"/>
                </a:moveTo>
                <a:lnTo>
                  <a:pt x="597963" y="88390"/>
                </a:lnTo>
                <a:lnTo>
                  <a:pt x="619604" y="88314"/>
                </a:lnTo>
                <a:lnTo>
                  <a:pt x="640635" y="87781"/>
                </a:lnTo>
                <a:lnTo>
                  <a:pt x="640635" y="50189"/>
                </a:lnTo>
                <a:lnTo>
                  <a:pt x="655671" y="50189"/>
                </a:lnTo>
                <a:lnTo>
                  <a:pt x="655671" y="87171"/>
                </a:lnTo>
                <a:lnTo>
                  <a:pt x="717054" y="87171"/>
                </a:lnTo>
                <a:lnTo>
                  <a:pt x="645073" y="100420"/>
                </a:lnTo>
                <a:lnTo>
                  <a:pt x="618823" y="101163"/>
                </a:lnTo>
                <a:lnTo>
                  <a:pt x="599183" y="101192"/>
                </a:lnTo>
                <a:close/>
              </a:path>
              <a:path w="1009014" h="187325">
                <a:moveTo>
                  <a:pt x="717054" y="87171"/>
                </a:moveTo>
                <a:lnTo>
                  <a:pt x="655671" y="87171"/>
                </a:lnTo>
                <a:lnTo>
                  <a:pt x="676623" y="86174"/>
                </a:lnTo>
                <a:lnTo>
                  <a:pt x="689935" y="85291"/>
                </a:lnTo>
                <a:lnTo>
                  <a:pt x="701305" y="84028"/>
                </a:lnTo>
                <a:lnTo>
                  <a:pt x="716427" y="81888"/>
                </a:lnTo>
                <a:lnTo>
                  <a:pt x="717054" y="87171"/>
                </a:lnTo>
                <a:close/>
              </a:path>
              <a:path w="1009014" h="187325">
                <a:moveTo>
                  <a:pt x="690011" y="186941"/>
                </a:moveTo>
                <a:lnTo>
                  <a:pt x="645715" y="177594"/>
                </a:lnTo>
                <a:lnTo>
                  <a:pt x="632710" y="161338"/>
                </a:lnTo>
                <a:lnTo>
                  <a:pt x="632710" y="140815"/>
                </a:lnTo>
                <a:lnTo>
                  <a:pt x="666366" y="117344"/>
                </a:lnTo>
                <a:lnTo>
                  <a:pt x="690011" y="115415"/>
                </a:lnTo>
                <a:lnTo>
                  <a:pt x="700903" y="115487"/>
                </a:lnTo>
                <a:lnTo>
                  <a:pt x="736739" y="127607"/>
                </a:lnTo>
                <a:lnTo>
                  <a:pt x="690011" y="127607"/>
                </a:lnTo>
                <a:lnTo>
                  <a:pt x="678104" y="127707"/>
                </a:lnTo>
                <a:lnTo>
                  <a:pt x="670949" y="128407"/>
                </a:lnTo>
                <a:lnTo>
                  <a:pt x="665680" y="130307"/>
                </a:lnTo>
                <a:lnTo>
                  <a:pt x="659430" y="134008"/>
                </a:lnTo>
                <a:lnTo>
                  <a:pt x="649169" y="140409"/>
                </a:lnTo>
                <a:lnTo>
                  <a:pt x="649169" y="161947"/>
                </a:lnTo>
                <a:lnTo>
                  <a:pt x="736709" y="174546"/>
                </a:lnTo>
                <a:lnTo>
                  <a:pt x="734308" y="177594"/>
                </a:lnTo>
                <a:lnTo>
                  <a:pt x="721405" y="182267"/>
                </a:lnTo>
                <a:lnTo>
                  <a:pt x="713657" y="184969"/>
                </a:lnTo>
                <a:lnTo>
                  <a:pt x="707804" y="186356"/>
                </a:lnTo>
                <a:lnTo>
                  <a:pt x="700903" y="186868"/>
                </a:lnTo>
                <a:lnTo>
                  <a:pt x="690011" y="186941"/>
                </a:lnTo>
                <a:close/>
              </a:path>
              <a:path w="1009014" h="187325">
                <a:moveTo>
                  <a:pt x="736709" y="174546"/>
                </a:moveTo>
                <a:lnTo>
                  <a:pt x="690011" y="174546"/>
                </a:lnTo>
                <a:lnTo>
                  <a:pt x="702035" y="174447"/>
                </a:lnTo>
                <a:lnTo>
                  <a:pt x="709239" y="173758"/>
                </a:lnTo>
                <a:lnTo>
                  <a:pt x="714500" y="171888"/>
                </a:lnTo>
                <a:lnTo>
                  <a:pt x="720694" y="168246"/>
                </a:lnTo>
                <a:lnTo>
                  <a:pt x="730854" y="161947"/>
                </a:lnTo>
                <a:lnTo>
                  <a:pt x="730854" y="140205"/>
                </a:lnTo>
                <a:lnTo>
                  <a:pt x="690011" y="127607"/>
                </a:lnTo>
                <a:lnTo>
                  <a:pt x="736739" y="127607"/>
                </a:lnTo>
                <a:lnTo>
                  <a:pt x="747110" y="140612"/>
                </a:lnTo>
                <a:lnTo>
                  <a:pt x="747110" y="161338"/>
                </a:lnTo>
                <a:lnTo>
                  <a:pt x="736709" y="174546"/>
                </a:lnTo>
                <a:close/>
              </a:path>
              <a:path w="1009014" h="187325">
                <a:moveTo>
                  <a:pt x="918405" y="115009"/>
                </a:moveTo>
                <a:lnTo>
                  <a:pt x="903368" y="112571"/>
                </a:lnTo>
                <a:lnTo>
                  <a:pt x="908302" y="88073"/>
                </a:lnTo>
                <a:lnTo>
                  <a:pt x="910836" y="71271"/>
                </a:lnTo>
                <a:lnTo>
                  <a:pt x="911769" y="54393"/>
                </a:lnTo>
                <a:lnTo>
                  <a:pt x="911902" y="29666"/>
                </a:lnTo>
                <a:lnTo>
                  <a:pt x="911902" y="27837"/>
                </a:lnTo>
                <a:lnTo>
                  <a:pt x="804615" y="27837"/>
                </a:lnTo>
                <a:lnTo>
                  <a:pt x="804615" y="14630"/>
                </a:lnTo>
                <a:lnTo>
                  <a:pt x="927142" y="14630"/>
                </a:lnTo>
                <a:lnTo>
                  <a:pt x="927139" y="29666"/>
                </a:lnTo>
                <a:lnTo>
                  <a:pt x="927006" y="55774"/>
                </a:lnTo>
                <a:lnTo>
                  <a:pt x="926050" y="73633"/>
                </a:lnTo>
                <a:lnTo>
                  <a:pt x="923456" y="90692"/>
                </a:lnTo>
                <a:lnTo>
                  <a:pt x="918405" y="115009"/>
                </a:lnTo>
                <a:close/>
              </a:path>
              <a:path w="1009014" h="187325">
                <a:moveTo>
                  <a:pt x="864151" y="143253"/>
                </a:moveTo>
                <a:lnTo>
                  <a:pt x="848911" y="143253"/>
                </a:lnTo>
                <a:lnTo>
                  <a:pt x="848911" y="78027"/>
                </a:lnTo>
                <a:lnTo>
                  <a:pt x="864151" y="78027"/>
                </a:lnTo>
                <a:lnTo>
                  <a:pt x="864151" y="143253"/>
                </a:lnTo>
                <a:close/>
              </a:path>
              <a:path w="1009014" h="187325">
                <a:moveTo>
                  <a:pt x="949697" y="156258"/>
                </a:moveTo>
                <a:lnTo>
                  <a:pt x="783888" y="156258"/>
                </a:lnTo>
                <a:lnTo>
                  <a:pt x="783888" y="143253"/>
                </a:lnTo>
                <a:lnTo>
                  <a:pt x="949697" y="143253"/>
                </a:lnTo>
                <a:lnTo>
                  <a:pt x="949697" y="156258"/>
                </a:lnTo>
                <a:close/>
              </a:path>
              <a:path w="1009014" h="187325">
                <a:moveTo>
                  <a:pt x="971845" y="184096"/>
                </a:moveTo>
                <a:lnTo>
                  <a:pt x="956403" y="184096"/>
                </a:lnTo>
                <a:lnTo>
                  <a:pt x="964734" y="176781"/>
                </a:lnTo>
                <a:lnTo>
                  <a:pt x="978348" y="157274"/>
                </a:lnTo>
                <a:lnTo>
                  <a:pt x="988101" y="135329"/>
                </a:lnTo>
                <a:lnTo>
                  <a:pt x="993384" y="112571"/>
                </a:lnTo>
                <a:lnTo>
                  <a:pt x="993384" y="73760"/>
                </a:lnTo>
                <a:lnTo>
                  <a:pt x="988101" y="51002"/>
                </a:lnTo>
                <a:lnTo>
                  <a:pt x="978551" y="29057"/>
                </a:lnTo>
                <a:lnTo>
                  <a:pt x="964937" y="9550"/>
                </a:lnTo>
                <a:lnTo>
                  <a:pt x="956403" y="1828"/>
                </a:lnTo>
                <a:lnTo>
                  <a:pt x="971845" y="1828"/>
                </a:lnTo>
                <a:lnTo>
                  <a:pt x="997956" y="39318"/>
                </a:lnTo>
                <a:lnTo>
                  <a:pt x="1008269" y="78357"/>
                </a:lnTo>
                <a:lnTo>
                  <a:pt x="1008580" y="84190"/>
                </a:lnTo>
                <a:lnTo>
                  <a:pt x="1008578" y="101650"/>
                </a:lnTo>
                <a:lnTo>
                  <a:pt x="1000677" y="139883"/>
                </a:lnTo>
                <a:lnTo>
                  <a:pt x="979364" y="177797"/>
                </a:lnTo>
                <a:lnTo>
                  <a:pt x="971845" y="184096"/>
                </a:lnTo>
                <a:close/>
              </a:path>
            </a:pathLst>
          </a:custGeom>
          <a:solidFill>
            <a:srgbClr val="403322">
              <a:alpha val="76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746605" y="7774400"/>
            <a:ext cx="32384" cy="50800"/>
          </a:xfrm>
          <a:custGeom>
            <a:avLst/>
            <a:gdLst/>
            <a:ahLst/>
            <a:cxnLst/>
            <a:rect l="l" t="t" r="r" b="b"/>
            <a:pathLst>
              <a:path w="32385" h="50800">
                <a:moveTo>
                  <a:pt x="13614" y="50799"/>
                </a:moveTo>
                <a:lnTo>
                  <a:pt x="0" y="50799"/>
                </a:lnTo>
                <a:lnTo>
                  <a:pt x="6095" y="44296"/>
                </a:lnTo>
                <a:lnTo>
                  <a:pt x="13614" y="32714"/>
                </a:lnTo>
                <a:lnTo>
                  <a:pt x="15239" y="25602"/>
                </a:lnTo>
                <a:lnTo>
                  <a:pt x="11175" y="24586"/>
                </a:lnTo>
                <a:lnTo>
                  <a:pt x="7315" y="18897"/>
                </a:lnTo>
                <a:lnTo>
                  <a:pt x="7315" y="6705"/>
                </a:lnTo>
                <a:lnTo>
                  <a:pt x="13207" y="0"/>
                </a:lnTo>
                <a:lnTo>
                  <a:pt x="26212" y="0"/>
                </a:lnTo>
                <a:lnTo>
                  <a:pt x="32105" y="6705"/>
                </a:lnTo>
                <a:lnTo>
                  <a:pt x="32105" y="23164"/>
                </a:lnTo>
                <a:lnTo>
                  <a:pt x="22351" y="43280"/>
                </a:lnTo>
                <a:lnTo>
                  <a:pt x="13614" y="50799"/>
                </a:lnTo>
                <a:close/>
              </a:path>
            </a:pathLst>
          </a:custGeom>
          <a:solidFill>
            <a:srgbClr val="403322">
              <a:alpha val="76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849586" y="7641916"/>
            <a:ext cx="1120140" cy="187325"/>
          </a:xfrm>
          <a:custGeom>
            <a:avLst/>
            <a:gdLst/>
            <a:ahLst/>
            <a:cxnLst/>
            <a:rect l="l" t="t" r="r" b="b"/>
            <a:pathLst>
              <a:path w="1120139" h="187325">
                <a:moveTo>
                  <a:pt x="16865" y="98347"/>
                </a:moveTo>
                <a:lnTo>
                  <a:pt x="8127" y="86358"/>
                </a:lnTo>
                <a:lnTo>
                  <a:pt x="24450" y="78081"/>
                </a:lnTo>
                <a:lnTo>
                  <a:pt x="34314" y="72719"/>
                </a:lnTo>
                <a:lnTo>
                  <a:pt x="67440" y="46020"/>
                </a:lnTo>
                <a:lnTo>
                  <a:pt x="76808" y="8127"/>
                </a:lnTo>
                <a:lnTo>
                  <a:pt x="92657" y="8127"/>
                </a:lnTo>
                <a:lnTo>
                  <a:pt x="92657" y="26821"/>
                </a:lnTo>
                <a:lnTo>
                  <a:pt x="87374" y="45109"/>
                </a:lnTo>
                <a:lnTo>
                  <a:pt x="81481" y="53034"/>
                </a:lnTo>
                <a:lnTo>
                  <a:pt x="82904" y="53643"/>
                </a:lnTo>
                <a:lnTo>
                  <a:pt x="105013" y="53643"/>
                </a:lnTo>
                <a:lnTo>
                  <a:pt x="111013" y="57301"/>
                </a:lnTo>
                <a:lnTo>
                  <a:pt x="78840" y="57301"/>
                </a:lnTo>
                <a:lnTo>
                  <a:pt x="76198" y="59333"/>
                </a:lnTo>
                <a:lnTo>
                  <a:pt x="45297" y="82574"/>
                </a:lnTo>
                <a:lnTo>
                  <a:pt x="30355" y="91159"/>
                </a:lnTo>
                <a:lnTo>
                  <a:pt x="16865" y="98347"/>
                </a:lnTo>
                <a:close/>
              </a:path>
              <a:path w="1120139" h="187325">
                <a:moveTo>
                  <a:pt x="105013" y="53643"/>
                </a:moveTo>
                <a:lnTo>
                  <a:pt x="82904" y="53643"/>
                </a:lnTo>
                <a:lnTo>
                  <a:pt x="87781" y="49783"/>
                </a:lnTo>
                <a:lnTo>
                  <a:pt x="90422" y="47751"/>
                </a:lnTo>
                <a:lnTo>
                  <a:pt x="95908" y="47751"/>
                </a:lnTo>
                <a:lnTo>
                  <a:pt x="98347" y="49580"/>
                </a:lnTo>
                <a:lnTo>
                  <a:pt x="105013" y="53643"/>
                </a:lnTo>
                <a:close/>
              </a:path>
              <a:path w="1120139" h="187325">
                <a:moveTo>
                  <a:pt x="148943" y="97737"/>
                </a:moveTo>
                <a:lnTo>
                  <a:pt x="87374" y="59130"/>
                </a:lnTo>
                <a:lnTo>
                  <a:pt x="84733" y="57301"/>
                </a:lnTo>
                <a:lnTo>
                  <a:pt x="111013" y="57301"/>
                </a:lnTo>
                <a:lnTo>
                  <a:pt x="157680" y="85749"/>
                </a:lnTo>
                <a:lnTo>
                  <a:pt x="148943" y="97737"/>
                </a:lnTo>
                <a:close/>
              </a:path>
              <a:path w="1120139" h="187325">
                <a:moveTo>
                  <a:pt x="62178" y="143253"/>
                </a:moveTo>
                <a:lnTo>
                  <a:pt x="46938" y="143253"/>
                </a:lnTo>
                <a:lnTo>
                  <a:pt x="46938" y="103020"/>
                </a:lnTo>
                <a:lnTo>
                  <a:pt x="62178" y="103020"/>
                </a:lnTo>
                <a:lnTo>
                  <a:pt x="62178" y="143253"/>
                </a:lnTo>
                <a:close/>
              </a:path>
              <a:path w="1120139" h="187325">
                <a:moveTo>
                  <a:pt x="118870" y="143253"/>
                </a:moveTo>
                <a:lnTo>
                  <a:pt x="103630" y="143253"/>
                </a:lnTo>
                <a:lnTo>
                  <a:pt x="103630" y="103020"/>
                </a:lnTo>
                <a:lnTo>
                  <a:pt x="118870" y="103020"/>
                </a:lnTo>
                <a:lnTo>
                  <a:pt x="118870" y="143253"/>
                </a:lnTo>
                <a:close/>
              </a:path>
              <a:path w="1120139" h="187325">
                <a:moveTo>
                  <a:pt x="165808" y="156258"/>
                </a:moveTo>
                <a:lnTo>
                  <a:pt x="0" y="156258"/>
                </a:lnTo>
                <a:lnTo>
                  <a:pt x="0" y="143253"/>
                </a:lnTo>
                <a:lnTo>
                  <a:pt x="165808" y="143253"/>
                </a:lnTo>
                <a:lnTo>
                  <a:pt x="165808" y="156258"/>
                </a:lnTo>
                <a:close/>
              </a:path>
              <a:path w="1120139" h="187325">
                <a:moveTo>
                  <a:pt x="333242" y="107491"/>
                </a:moveTo>
                <a:lnTo>
                  <a:pt x="317799" y="107491"/>
                </a:lnTo>
                <a:lnTo>
                  <a:pt x="317799" y="0"/>
                </a:lnTo>
                <a:lnTo>
                  <a:pt x="333242" y="0"/>
                </a:lnTo>
                <a:lnTo>
                  <a:pt x="333242" y="107491"/>
                </a:lnTo>
                <a:close/>
              </a:path>
              <a:path w="1120139" h="187325">
                <a:moveTo>
                  <a:pt x="287726" y="23774"/>
                </a:moveTo>
                <a:lnTo>
                  <a:pt x="188160" y="23774"/>
                </a:lnTo>
                <a:lnTo>
                  <a:pt x="188160" y="10972"/>
                </a:lnTo>
                <a:lnTo>
                  <a:pt x="287726" y="10972"/>
                </a:lnTo>
                <a:lnTo>
                  <a:pt x="287726" y="23774"/>
                </a:lnTo>
                <a:close/>
              </a:path>
              <a:path w="1120139" h="187325">
                <a:moveTo>
                  <a:pt x="296894" y="85545"/>
                </a:moveTo>
                <a:lnTo>
                  <a:pt x="222906" y="85545"/>
                </a:lnTo>
                <a:lnTo>
                  <a:pt x="236317" y="85139"/>
                </a:lnTo>
                <a:lnTo>
                  <a:pt x="243023" y="84733"/>
                </a:lnTo>
                <a:lnTo>
                  <a:pt x="251760" y="84326"/>
                </a:lnTo>
                <a:lnTo>
                  <a:pt x="256840" y="35559"/>
                </a:lnTo>
                <a:lnTo>
                  <a:pt x="271674" y="36981"/>
                </a:lnTo>
                <a:lnTo>
                  <a:pt x="265781" y="83717"/>
                </a:lnTo>
                <a:lnTo>
                  <a:pt x="296646" y="83717"/>
                </a:lnTo>
                <a:lnTo>
                  <a:pt x="296894" y="85545"/>
                </a:lnTo>
                <a:close/>
              </a:path>
              <a:path w="1120139" h="187325">
                <a:moveTo>
                  <a:pt x="184299" y="98550"/>
                </a:moveTo>
                <a:lnTo>
                  <a:pt x="182877" y="85952"/>
                </a:lnTo>
                <a:lnTo>
                  <a:pt x="199437" y="85926"/>
                </a:lnTo>
                <a:lnTo>
                  <a:pt x="209292" y="85749"/>
                </a:lnTo>
                <a:lnTo>
                  <a:pt x="204212" y="37185"/>
                </a:lnTo>
                <a:lnTo>
                  <a:pt x="218842" y="35965"/>
                </a:lnTo>
                <a:lnTo>
                  <a:pt x="222906" y="85545"/>
                </a:lnTo>
                <a:lnTo>
                  <a:pt x="296894" y="85545"/>
                </a:lnTo>
                <a:lnTo>
                  <a:pt x="228675" y="97950"/>
                </a:lnTo>
                <a:lnTo>
                  <a:pt x="203333" y="98528"/>
                </a:lnTo>
                <a:lnTo>
                  <a:pt x="184299" y="98550"/>
                </a:lnTo>
                <a:close/>
              </a:path>
              <a:path w="1120139" h="187325">
                <a:moveTo>
                  <a:pt x="296646" y="83717"/>
                </a:moveTo>
                <a:lnTo>
                  <a:pt x="265781" y="83717"/>
                </a:lnTo>
                <a:lnTo>
                  <a:pt x="275058" y="83101"/>
                </a:lnTo>
                <a:lnTo>
                  <a:pt x="281326" y="82599"/>
                </a:lnTo>
                <a:lnTo>
                  <a:pt x="287440" y="81945"/>
                </a:lnTo>
                <a:lnTo>
                  <a:pt x="296260" y="80872"/>
                </a:lnTo>
                <a:lnTo>
                  <a:pt x="296646" y="83717"/>
                </a:lnTo>
                <a:close/>
              </a:path>
              <a:path w="1120139" h="187325">
                <a:moveTo>
                  <a:pt x="277363" y="186941"/>
                </a:moveTo>
                <a:lnTo>
                  <a:pt x="232863" y="177187"/>
                </a:lnTo>
                <a:lnTo>
                  <a:pt x="220062" y="160322"/>
                </a:lnTo>
                <a:lnTo>
                  <a:pt x="220062" y="138580"/>
                </a:lnTo>
                <a:lnTo>
                  <a:pt x="253518" y="114222"/>
                </a:lnTo>
                <a:lnTo>
                  <a:pt x="277363" y="112164"/>
                </a:lnTo>
                <a:lnTo>
                  <a:pt x="288255" y="112240"/>
                </a:lnTo>
                <a:lnTo>
                  <a:pt x="323690" y="124559"/>
                </a:lnTo>
                <a:lnTo>
                  <a:pt x="277363" y="124559"/>
                </a:lnTo>
                <a:lnTo>
                  <a:pt x="265338" y="124666"/>
                </a:lnTo>
                <a:lnTo>
                  <a:pt x="258123" y="125410"/>
                </a:lnTo>
                <a:lnTo>
                  <a:pt x="252832" y="127431"/>
                </a:lnTo>
                <a:lnTo>
                  <a:pt x="246579" y="131366"/>
                </a:lnTo>
                <a:lnTo>
                  <a:pt x="236317" y="138173"/>
                </a:lnTo>
                <a:lnTo>
                  <a:pt x="236317" y="157274"/>
                </a:lnTo>
                <a:lnTo>
                  <a:pt x="245055" y="168043"/>
                </a:lnTo>
                <a:lnTo>
                  <a:pt x="263546" y="174546"/>
                </a:lnTo>
                <a:lnTo>
                  <a:pt x="323665" y="174546"/>
                </a:lnTo>
                <a:lnTo>
                  <a:pt x="321660" y="177187"/>
                </a:lnTo>
                <a:lnTo>
                  <a:pt x="308757" y="182064"/>
                </a:lnTo>
                <a:lnTo>
                  <a:pt x="301009" y="184883"/>
                </a:lnTo>
                <a:lnTo>
                  <a:pt x="295156" y="186331"/>
                </a:lnTo>
                <a:lnTo>
                  <a:pt x="288255" y="186864"/>
                </a:lnTo>
                <a:lnTo>
                  <a:pt x="277363" y="186941"/>
                </a:lnTo>
                <a:close/>
              </a:path>
              <a:path w="1120139" h="187325">
                <a:moveTo>
                  <a:pt x="323665" y="174546"/>
                </a:moveTo>
                <a:lnTo>
                  <a:pt x="291181" y="174546"/>
                </a:lnTo>
                <a:lnTo>
                  <a:pt x="309468" y="168043"/>
                </a:lnTo>
                <a:lnTo>
                  <a:pt x="318003" y="157274"/>
                </a:lnTo>
                <a:lnTo>
                  <a:pt x="318003" y="138173"/>
                </a:lnTo>
                <a:lnTo>
                  <a:pt x="307843" y="131366"/>
                </a:lnTo>
                <a:lnTo>
                  <a:pt x="301652" y="127431"/>
                </a:lnTo>
                <a:lnTo>
                  <a:pt x="296413" y="125410"/>
                </a:lnTo>
                <a:lnTo>
                  <a:pt x="289269" y="124666"/>
                </a:lnTo>
                <a:lnTo>
                  <a:pt x="277363" y="124559"/>
                </a:lnTo>
                <a:lnTo>
                  <a:pt x="323690" y="124559"/>
                </a:lnTo>
                <a:lnTo>
                  <a:pt x="334461" y="138580"/>
                </a:lnTo>
                <a:lnTo>
                  <a:pt x="334461" y="160322"/>
                </a:lnTo>
                <a:lnTo>
                  <a:pt x="323665" y="174546"/>
                </a:lnTo>
                <a:close/>
              </a:path>
              <a:path w="1120139" h="187325">
                <a:moveTo>
                  <a:pt x="514697" y="101801"/>
                </a:moveTo>
                <a:lnTo>
                  <a:pt x="499254" y="101801"/>
                </a:lnTo>
                <a:lnTo>
                  <a:pt x="499254" y="58927"/>
                </a:lnTo>
                <a:lnTo>
                  <a:pt x="459834" y="58927"/>
                </a:lnTo>
                <a:lnTo>
                  <a:pt x="459834" y="45922"/>
                </a:lnTo>
                <a:lnTo>
                  <a:pt x="499254" y="45922"/>
                </a:lnTo>
                <a:lnTo>
                  <a:pt x="499254" y="0"/>
                </a:lnTo>
                <a:lnTo>
                  <a:pt x="514697" y="0"/>
                </a:lnTo>
                <a:lnTo>
                  <a:pt x="514697" y="101801"/>
                </a:lnTo>
                <a:close/>
              </a:path>
              <a:path w="1120139" h="187325">
                <a:moveTo>
                  <a:pt x="377539" y="101192"/>
                </a:moveTo>
                <a:lnTo>
                  <a:pt x="369411" y="89406"/>
                </a:lnTo>
                <a:lnTo>
                  <a:pt x="385375" y="83282"/>
                </a:lnTo>
                <a:lnTo>
                  <a:pt x="395014" y="79272"/>
                </a:lnTo>
                <a:lnTo>
                  <a:pt x="427308" y="58207"/>
                </a:lnTo>
                <a:lnTo>
                  <a:pt x="436669" y="43484"/>
                </a:lnTo>
                <a:lnTo>
                  <a:pt x="436669" y="22554"/>
                </a:lnTo>
                <a:lnTo>
                  <a:pt x="374491" y="22554"/>
                </a:lnTo>
                <a:lnTo>
                  <a:pt x="374491" y="9550"/>
                </a:lnTo>
                <a:lnTo>
                  <a:pt x="452316" y="9550"/>
                </a:lnTo>
                <a:lnTo>
                  <a:pt x="452212" y="39053"/>
                </a:lnTo>
                <a:lnTo>
                  <a:pt x="432567" y="73671"/>
                </a:lnTo>
                <a:lnTo>
                  <a:pt x="395171" y="94224"/>
                </a:lnTo>
                <a:lnTo>
                  <a:pt x="377539" y="101192"/>
                </a:lnTo>
                <a:close/>
              </a:path>
              <a:path w="1120139" h="187325">
                <a:moveTo>
                  <a:pt x="514697" y="183689"/>
                </a:moveTo>
                <a:lnTo>
                  <a:pt x="408222" y="183689"/>
                </a:lnTo>
                <a:lnTo>
                  <a:pt x="402939" y="178406"/>
                </a:lnTo>
                <a:lnTo>
                  <a:pt x="402939" y="112774"/>
                </a:lnTo>
                <a:lnTo>
                  <a:pt x="514697" y="112774"/>
                </a:lnTo>
                <a:lnTo>
                  <a:pt x="514697" y="125575"/>
                </a:lnTo>
                <a:lnTo>
                  <a:pt x="418382" y="125575"/>
                </a:lnTo>
                <a:lnTo>
                  <a:pt x="418382" y="170685"/>
                </a:lnTo>
                <a:lnTo>
                  <a:pt x="514697" y="170685"/>
                </a:lnTo>
                <a:lnTo>
                  <a:pt x="514697" y="183689"/>
                </a:lnTo>
                <a:close/>
              </a:path>
              <a:path w="1120139" h="187325">
                <a:moveTo>
                  <a:pt x="514697" y="170685"/>
                </a:moveTo>
                <a:lnTo>
                  <a:pt x="499051" y="170685"/>
                </a:lnTo>
                <a:lnTo>
                  <a:pt x="499051" y="125575"/>
                </a:lnTo>
                <a:lnTo>
                  <a:pt x="514697" y="125575"/>
                </a:lnTo>
                <a:lnTo>
                  <a:pt x="514697" y="170685"/>
                </a:lnTo>
                <a:close/>
              </a:path>
              <a:path w="1120139" h="187325">
                <a:moveTo>
                  <a:pt x="700419" y="46532"/>
                </a:moveTo>
                <a:lnTo>
                  <a:pt x="685382" y="46532"/>
                </a:lnTo>
                <a:lnTo>
                  <a:pt x="685382" y="0"/>
                </a:lnTo>
                <a:lnTo>
                  <a:pt x="700419" y="0"/>
                </a:lnTo>
                <a:lnTo>
                  <a:pt x="700419" y="46532"/>
                </a:lnTo>
                <a:close/>
              </a:path>
              <a:path w="1120139" h="187325">
                <a:moveTo>
                  <a:pt x="658154" y="103833"/>
                </a:moveTo>
                <a:lnTo>
                  <a:pt x="643321" y="103833"/>
                </a:lnTo>
                <a:lnTo>
                  <a:pt x="643321" y="2844"/>
                </a:lnTo>
                <a:lnTo>
                  <a:pt x="658154" y="2844"/>
                </a:lnTo>
                <a:lnTo>
                  <a:pt x="658154" y="46532"/>
                </a:lnTo>
                <a:lnTo>
                  <a:pt x="700419" y="46532"/>
                </a:lnTo>
                <a:lnTo>
                  <a:pt x="700419" y="59130"/>
                </a:lnTo>
                <a:lnTo>
                  <a:pt x="658154" y="59130"/>
                </a:lnTo>
                <a:lnTo>
                  <a:pt x="658154" y="103833"/>
                </a:lnTo>
                <a:close/>
              </a:path>
              <a:path w="1120139" h="187325">
                <a:moveTo>
                  <a:pt x="700419" y="106068"/>
                </a:moveTo>
                <a:lnTo>
                  <a:pt x="685382" y="106068"/>
                </a:lnTo>
                <a:lnTo>
                  <a:pt x="685382" y="59130"/>
                </a:lnTo>
                <a:lnTo>
                  <a:pt x="700419" y="59130"/>
                </a:lnTo>
                <a:lnTo>
                  <a:pt x="700419" y="106068"/>
                </a:lnTo>
                <a:close/>
              </a:path>
              <a:path w="1120139" h="187325">
                <a:moveTo>
                  <a:pt x="554320" y="103427"/>
                </a:moveTo>
                <a:lnTo>
                  <a:pt x="543551" y="94080"/>
                </a:lnTo>
                <a:lnTo>
                  <a:pt x="552366" y="84861"/>
                </a:lnTo>
                <a:lnTo>
                  <a:pt x="557686" y="79005"/>
                </a:lnTo>
                <a:lnTo>
                  <a:pt x="561653" y="74006"/>
                </a:lnTo>
                <a:lnTo>
                  <a:pt x="566411" y="67359"/>
                </a:lnTo>
                <a:lnTo>
                  <a:pt x="574234" y="56285"/>
                </a:lnTo>
                <a:lnTo>
                  <a:pt x="580939" y="35153"/>
                </a:lnTo>
                <a:lnTo>
                  <a:pt x="580939" y="10159"/>
                </a:lnTo>
                <a:lnTo>
                  <a:pt x="595773" y="10159"/>
                </a:lnTo>
                <a:lnTo>
                  <a:pt x="595681" y="33016"/>
                </a:lnTo>
                <a:lnTo>
                  <a:pt x="595036" y="40309"/>
                </a:lnTo>
                <a:lnTo>
                  <a:pt x="593287" y="46801"/>
                </a:lnTo>
                <a:lnTo>
                  <a:pt x="589880" y="55675"/>
                </a:lnTo>
                <a:lnTo>
                  <a:pt x="590693" y="56082"/>
                </a:lnTo>
                <a:lnTo>
                  <a:pt x="602754" y="56082"/>
                </a:lnTo>
                <a:lnTo>
                  <a:pt x="609107" y="62991"/>
                </a:lnTo>
                <a:lnTo>
                  <a:pt x="586629" y="62991"/>
                </a:lnTo>
                <a:lnTo>
                  <a:pt x="585816" y="64210"/>
                </a:lnTo>
                <a:lnTo>
                  <a:pt x="581142" y="72947"/>
                </a:lnTo>
                <a:lnTo>
                  <a:pt x="569093" y="87725"/>
                </a:lnTo>
                <a:lnTo>
                  <a:pt x="565572" y="91781"/>
                </a:lnTo>
                <a:lnTo>
                  <a:pt x="561251" y="96351"/>
                </a:lnTo>
                <a:lnTo>
                  <a:pt x="554320" y="103427"/>
                </a:lnTo>
                <a:close/>
              </a:path>
              <a:path w="1120139" h="187325">
                <a:moveTo>
                  <a:pt x="602754" y="56082"/>
                </a:moveTo>
                <a:lnTo>
                  <a:pt x="590693" y="56082"/>
                </a:lnTo>
                <a:lnTo>
                  <a:pt x="593131" y="54050"/>
                </a:lnTo>
                <a:lnTo>
                  <a:pt x="595366" y="52424"/>
                </a:lnTo>
                <a:lnTo>
                  <a:pt x="599227" y="52424"/>
                </a:lnTo>
                <a:lnTo>
                  <a:pt x="601259" y="54456"/>
                </a:lnTo>
                <a:lnTo>
                  <a:pt x="602754" y="56082"/>
                </a:lnTo>
                <a:close/>
              </a:path>
              <a:path w="1120139" h="187325">
                <a:moveTo>
                  <a:pt x="623204" y="99972"/>
                </a:moveTo>
                <a:lnTo>
                  <a:pt x="590896" y="64210"/>
                </a:lnTo>
                <a:lnTo>
                  <a:pt x="589677" y="62991"/>
                </a:lnTo>
                <a:lnTo>
                  <a:pt x="609107" y="62991"/>
                </a:lnTo>
                <a:lnTo>
                  <a:pt x="633770" y="89812"/>
                </a:lnTo>
                <a:lnTo>
                  <a:pt x="623204" y="99972"/>
                </a:lnTo>
                <a:close/>
              </a:path>
              <a:path w="1120139" h="187325">
                <a:moveTo>
                  <a:pt x="700419" y="185315"/>
                </a:moveTo>
                <a:lnTo>
                  <a:pt x="685179" y="185315"/>
                </a:lnTo>
                <a:lnTo>
                  <a:pt x="685179" y="130452"/>
                </a:lnTo>
                <a:lnTo>
                  <a:pt x="580939" y="130452"/>
                </a:lnTo>
                <a:lnTo>
                  <a:pt x="580939" y="117244"/>
                </a:lnTo>
                <a:lnTo>
                  <a:pt x="700419" y="117244"/>
                </a:lnTo>
                <a:lnTo>
                  <a:pt x="700419" y="185315"/>
                </a:lnTo>
                <a:close/>
              </a:path>
              <a:path w="1120139" h="187325">
                <a:moveTo>
                  <a:pt x="869276" y="110335"/>
                </a:moveTo>
                <a:lnTo>
                  <a:pt x="854036" y="110335"/>
                </a:lnTo>
                <a:lnTo>
                  <a:pt x="854036" y="0"/>
                </a:lnTo>
                <a:lnTo>
                  <a:pt x="869276" y="0"/>
                </a:lnTo>
                <a:lnTo>
                  <a:pt x="869276" y="50799"/>
                </a:lnTo>
                <a:lnTo>
                  <a:pt x="896098" y="50799"/>
                </a:lnTo>
                <a:lnTo>
                  <a:pt x="896098" y="63803"/>
                </a:lnTo>
                <a:lnTo>
                  <a:pt x="869276" y="63803"/>
                </a:lnTo>
                <a:lnTo>
                  <a:pt x="869276" y="110335"/>
                </a:lnTo>
                <a:close/>
              </a:path>
              <a:path w="1120139" h="187325">
                <a:moveTo>
                  <a:pt x="818680" y="71728"/>
                </a:moveTo>
                <a:lnTo>
                  <a:pt x="804049" y="69493"/>
                </a:lnTo>
                <a:lnTo>
                  <a:pt x="807342" y="56901"/>
                </a:lnTo>
                <a:lnTo>
                  <a:pt x="809053" y="48005"/>
                </a:lnTo>
                <a:lnTo>
                  <a:pt x="809736" y="38575"/>
                </a:lnTo>
                <a:lnTo>
                  <a:pt x="809942" y="24383"/>
                </a:lnTo>
                <a:lnTo>
                  <a:pt x="809942" y="21538"/>
                </a:lnTo>
                <a:lnTo>
                  <a:pt x="734556" y="21538"/>
                </a:lnTo>
                <a:lnTo>
                  <a:pt x="734556" y="8940"/>
                </a:lnTo>
                <a:lnTo>
                  <a:pt x="824979" y="8940"/>
                </a:lnTo>
                <a:lnTo>
                  <a:pt x="824880" y="35695"/>
                </a:lnTo>
                <a:lnTo>
                  <a:pt x="824191" y="45643"/>
                </a:lnTo>
                <a:lnTo>
                  <a:pt x="822321" y="56085"/>
                </a:lnTo>
                <a:lnTo>
                  <a:pt x="818680" y="71728"/>
                </a:lnTo>
                <a:close/>
              </a:path>
              <a:path w="1120139" h="187325">
                <a:moveTo>
                  <a:pt x="721551" y="101192"/>
                </a:moveTo>
                <a:lnTo>
                  <a:pt x="720332" y="88390"/>
                </a:lnTo>
                <a:lnTo>
                  <a:pt x="741973" y="88314"/>
                </a:lnTo>
                <a:lnTo>
                  <a:pt x="763004" y="87781"/>
                </a:lnTo>
                <a:lnTo>
                  <a:pt x="763004" y="50189"/>
                </a:lnTo>
                <a:lnTo>
                  <a:pt x="778040" y="50189"/>
                </a:lnTo>
                <a:lnTo>
                  <a:pt x="778040" y="87171"/>
                </a:lnTo>
                <a:lnTo>
                  <a:pt x="839423" y="87171"/>
                </a:lnTo>
                <a:lnTo>
                  <a:pt x="767442" y="100420"/>
                </a:lnTo>
                <a:lnTo>
                  <a:pt x="741192" y="101163"/>
                </a:lnTo>
                <a:lnTo>
                  <a:pt x="721551" y="101192"/>
                </a:lnTo>
                <a:close/>
              </a:path>
              <a:path w="1120139" h="187325">
                <a:moveTo>
                  <a:pt x="839423" y="87171"/>
                </a:moveTo>
                <a:lnTo>
                  <a:pt x="778040" y="87171"/>
                </a:lnTo>
                <a:lnTo>
                  <a:pt x="798992" y="86174"/>
                </a:lnTo>
                <a:lnTo>
                  <a:pt x="812304" y="85291"/>
                </a:lnTo>
                <a:lnTo>
                  <a:pt x="823674" y="84028"/>
                </a:lnTo>
                <a:lnTo>
                  <a:pt x="838796" y="81888"/>
                </a:lnTo>
                <a:lnTo>
                  <a:pt x="839423" y="87171"/>
                </a:lnTo>
                <a:close/>
              </a:path>
              <a:path w="1120139" h="187325">
                <a:moveTo>
                  <a:pt x="812380" y="186941"/>
                </a:moveTo>
                <a:lnTo>
                  <a:pt x="768084" y="177594"/>
                </a:lnTo>
                <a:lnTo>
                  <a:pt x="755079" y="161338"/>
                </a:lnTo>
                <a:lnTo>
                  <a:pt x="755079" y="140815"/>
                </a:lnTo>
                <a:lnTo>
                  <a:pt x="788735" y="117344"/>
                </a:lnTo>
                <a:lnTo>
                  <a:pt x="812380" y="115415"/>
                </a:lnTo>
                <a:lnTo>
                  <a:pt x="823272" y="115487"/>
                </a:lnTo>
                <a:lnTo>
                  <a:pt x="859108" y="127607"/>
                </a:lnTo>
                <a:lnTo>
                  <a:pt x="812380" y="127607"/>
                </a:lnTo>
                <a:lnTo>
                  <a:pt x="800473" y="127707"/>
                </a:lnTo>
                <a:lnTo>
                  <a:pt x="793318" y="128407"/>
                </a:lnTo>
                <a:lnTo>
                  <a:pt x="788049" y="130307"/>
                </a:lnTo>
                <a:lnTo>
                  <a:pt x="781799" y="134008"/>
                </a:lnTo>
                <a:lnTo>
                  <a:pt x="771538" y="140409"/>
                </a:lnTo>
                <a:lnTo>
                  <a:pt x="771538" y="161947"/>
                </a:lnTo>
                <a:lnTo>
                  <a:pt x="859078" y="174546"/>
                </a:lnTo>
                <a:lnTo>
                  <a:pt x="856677" y="177594"/>
                </a:lnTo>
                <a:lnTo>
                  <a:pt x="843774" y="182267"/>
                </a:lnTo>
                <a:lnTo>
                  <a:pt x="836026" y="184969"/>
                </a:lnTo>
                <a:lnTo>
                  <a:pt x="830173" y="186356"/>
                </a:lnTo>
                <a:lnTo>
                  <a:pt x="823272" y="186868"/>
                </a:lnTo>
                <a:lnTo>
                  <a:pt x="812380" y="186941"/>
                </a:lnTo>
                <a:close/>
              </a:path>
              <a:path w="1120139" h="187325">
                <a:moveTo>
                  <a:pt x="859078" y="174546"/>
                </a:moveTo>
                <a:lnTo>
                  <a:pt x="812380" y="174546"/>
                </a:lnTo>
                <a:lnTo>
                  <a:pt x="824404" y="174447"/>
                </a:lnTo>
                <a:lnTo>
                  <a:pt x="831608" y="173758"/>
                </a:lnTo>
                <a:lnTo>
                  <a:pt x="836869" y="171888"/>
                </a:lnTo>
                <a:lnTo>
                  <a:pt x="843063" y="168246"/>
                </a:lnTo>
                <a:lnTo>
                  <a:pt x="853223" y="161947"/>
                </a:lnTo>
                <a:lnTo>
                  <a:pt x="853223" y="140205"/>
                </a:lnTo>
                <a:lnTo>
                  <a:pt x="812380" y="127607"/>
                </a:lnTo>
                <a:lnTo>
                  <a:pt x="859108" y="127607"/>
                </a:lnTo>
                <a:lnTo>
                  <a:pt x="869479" y="140612"/>
                </a:lnTo>
                <a:lnTo>
                  <a:pt x="869479" y="161338"/>
                </a:lnTo>
                <a:lnTo>
                  <a:pt x="859078" y="174546"/>
                </a:lnTo>
                <a:close/>
              </a:path>
              <a:path w="1120139" h="187325">
                <a:moveTo>
                  <a:pt x="1040774" y="115009"/>
                </a:moveTo>
                <a:lnTo>
                  <a:pt x="1025737" y="112571"/>
                </a:lnTo>
                <a:lnTo>
                  <a:pt x="1030671" y="88073"/>
                </a:lnTo>
                <a:lnTo>
                  <a:pt x="1033205" y="71271"/>
                </a:lnTo>
                <a:lnTo>
                  <a:pt x="1034138" y="54393"/>
                </a:lnTo>
                <a:lnTo>
                  <a:pt x="1034271" y="29666"/>
                </a:lnTo>
                <a:lnTo>
                  <a:pt x="1034271" y="27837"/>
                </a:lnTo>
                <a:lnTo>
                  <a:pt x="926983" y="27837"/>
                </a:lnTo>
                <a:lnTo>
                  <a:pt x="926983" y="14630"/>
                </a:lnTo>
                <a:lnTo>
                  <a:pt x="1049511" y="14630"/>
                </a:lnTo>
                <a:lnTo>
                  <a:pt x="1049508" y="29666"/>
                </a:lnTo>
                <a:lnTo>
                  <a:pt x="1049375" y="55774"/>
                </a:lnTo>
                <a:lnTo>
                  <a:pt x="1048419" y="73633"/>
                </a:lnTo>
                <a:lnTo>
                  <a:pt x="1045825" y="90692"/>
                </a:lnTo>
                <a:lnTo>
                  <a:pt x="1040774" y="115009"/>
                </a:lnTo>
                <a:close/>
              </a:path>
              <a:path w="1120139" h="187325">
                <a:moveTo>
                  <a:pt x="986520" y="143253"/>
                </a:moveTo>
                <a:lnTo>
                  <a:pt x="971280" y="143253"/>
                </a:lnTo>
                <a:lnTo>
                  <a:pt x="971280" y="78027"/>
                </a:lnTo>
                <a:lnTo>
                  <a:pt x="986520" y="78027"/>
                </a:lnTo>
                <a:lnTo>
                  <a:pt x="986520" y="143253"/>
                </a:lnTo>
                <a:close/>
              </a:path>
              <a:path w="1120139" h="187325">
                <a:moveTo>
                  <a:pt x="1072066" y="156258"/>
                </a:moveTo>
                <a:lnTo>
                  <a:pt x="906257" y="156258"/>
                </a:lnTo>
                <a:lnTo>
                  <a:pt x="906257" y="143253"/>
                </a:lnTo>
                <a:lnTo>
                  <a:pt x="1072066" y="143253"/>
                </a:lnTo>
                <a:lnTo>
                  <a:pt x="1072066" y="156258"/>
                </a:lnTo>
                <a:close/>
              </a:path>
              <a:path w="1120139" h="187325">
                <a:moveTo>
                  <a:pt x="1101326" y="183283"/>
                </a:moveTo>
                <a:lnTo>
                  <a:pt x="1087712" y="183283"/>
                </a:lnTo>
                <a:lnTo>
                  <a:pt x="1093808" y="176781"/>
                </a:lnTo>
                <a:lnTo>
                  <a:pt x="1101326" y="165199"/>
                </a:lnTo>
                <a:lnTo>
                  <a:pt x="1102952" y="158087"/>
                </a:lnTo>
                <a:lnTo>
                  <a:pt x="1098888" y="157071"/>
                </a:lnTo>
                <a:lnTo>
                  <a:pt x="1095027" y="151381"/>
                </a:lnTo>
                <a:lnTo>
                  <a:pt x="1095027" y="139189"/>
                </a:lnTo>
                <a:lnTo>
                  <a:pt x="1100920" y="132484"/>
                </a:lnTo>
                <a:lnTo>
                  <a:pt x="1113925" y="132484"/>
                </a:lnTo>
                <a:lnTo>
                  <a:pt x="1119817" y="139189"/>
                </a:lnTo>
                <a:lnTo>
                  <a:pt x="1119817" y="155648"/>
                </a:lnTo>
                <a:lnTo>
                  <a:pt x="1110064" y="175765"/>
                </a:lnTo>
                <a:lnTo>
                  <a:pt x="1101326" y="183283"/>
                </a:lnTo>
                <a:close/>
              </a:path>
            </a:pathLst>
          </a:custGeom>
          <a:solidFill>
            <a:srgbClr val="403322">
              <a:alpha val="76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883121" y="7944525"/>
            <a:ext cx="2408898" cy="18694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355192" y="7944525"/>
            <a:ext cx="406400" cy="185420"/>
          </a:xfrm>
          <a:custGeom>
            <a:avLst/>
            <a:gdLst/>
            <a:ahLst/>
            <a:cxnLst/>
            <a:rect l="l" t="t" r="r" b="b"/>
            <a:pathLst>
              <a:path w="406400" h="185420">
                <a:moveTo>
                  <a:pt x="144269" y="92860"/>
                </a:moveTo>
                <a:lnTo>
                  <a:pt x="23774" y="92860"/>
                </a:lnTo>
                <a:lnTo>
                  <a:pt x="23774" y="10566"/>
                </a:lnTo>
                <a:lnTo>
                  <a:pt x="39420" y="10566"/>
                </a:lnTo>
                <a:lnTo>
                  <a:pt x="39420" y="79856"/>
                </a:lnTo>
                <a:lnTo>
                  <a:pt x="144269" y="79856"/>
                </a:lnTo>
                <a:lnTo>
                  <a:pt x="144269" y="92860"/>
                </a:lnTo>
                <a:close/>
              </a:path>
              <a:path w="406400" h="185420">
                <a:moveTo>
                  <a:pt x="90625" y="143253"/>
                </a:moveTo>
                <a:lnTo>
                  <a:pt x="75182" y="143253"/>
                </a:lnTo>
                <a:lnTo>
                  <a:pt x="75182" y="92860"/>
                </a:lnTo>
                <a:lnTo>
                  <a:pt x="90625" y="92860"/>
                </a:lnTo>
                <a:lnTo>
                  <a:pt x="90625" y="143253"/>
                </a:lnTo>
                <a:close/>
              </a:path>
              <a:path w="406400" h="185420">
                <a:moveTo>
                  <a:pt x="165808" y="156258"/>
                </a:moveTo>
                <a:lnTo>
                  <a:pt x="0" y="156258"/>
                </a:lnTo>
                <a:lnTo>
                  <a:pt x="0" y="143253"/>
                </a:lnTo>
                <a:lnTo>
                  <a:pt x="165808" y="143253"/>
                </a:lnTo>
                <a:lnTo>
                  <a:pt x="165808" y="156258"/>
                </a:lnTo>
                <a:close/>
              </a:path>
              <a:path w="406400" h="185420">
                <a:moveTo>
                  <a:pt x="295041" y="11582"/>
                </a:moveTo>
                <a:lnTo>
                  <a:pt x="233473" y="11582"/>
                </a:lnTo>
                <a:lnTo>
                  <a:pt x="233473" y="0"/>
                </a:lnTo>
                <a:lnTo>
                  <a:pt x="295041" y="0"/>
                </a:lnTo>
                <a:lnTo>
                  <a:pt x="295041" y="11582"/>
                </a:lnTo>
                <a:close/>
              </a:path>
              <a:path w="406400" h="185420">
                <a:moveTo>
                  <a:pt x="327553" y="37997"/>
                </a:moveTo>
                <a:lnTo>
                  <a:pt x="200758" y="37997"/>
                </a:lnTo>
                <a:lnTo>
                  <a:pt x="200758" y="26618"/>
                </a:lnTo>
                <a:lnTo>
                  <a:pt x="327553" y="26618"/>
                </a:lnTo>
                <a:lnTo>
                  <a:pt x="327553" y="37997"/>
                </a:lnTo>
                <a:close/>
              </a:path>
              <a:path w="406400" h="185420">
                <a:moveTo>
                  <a:pt x="200961" y="79449"/>
                </a:moveTo>
                <a:lnTo>
                  <a:pt x="193443" y="69290"/>
                </a:lnTo>
                <a:lnTo>
                  <a:pt x="206924" y="65572"/>
                </a:lnTo>
                <a:lnTo>
                  <a:pt x="215185" y="63168"/>
                </a:lnTo>
                <a:lnTo>
                  <a:pt x="221617" y="61032"/>
                </a:lnTo>
                <a:lnTo>
                  <a:pt x="242820" y="53237"/>
                </a:lnTo>
                <a:lnTo>
                  <a:pt x="255621" y="43687"/>
                </a:lnTo>
                <a:lnTo>
                  <a:pt x="257043" y="37997"/>
                </a:lnTo>
                <a:lnTo>
                  <a:pt x="271674" y="37997"/>
                </a:lnTo>
                <a:lnTo>
                  <a:pt x="270658" y="47344"/>
                </a:lnTo>
                <a:lnTo>
                  <a:pt x="263343" y="53643"/>
                </a:lnTo>
                <a:lnTo>
                  <a:pt x="264359" y="53847"/>
                </a:lnTo>
                <a:lnTo>
                  <a:pt x="291441" y="53847"/>
                </a:lnTo>
                <a:lnTo>
                  <a:pt x="301506" y="57301"/>
                </a:lnTo>
                <a:lnTo>
                  <a:pt x="259482" y="57301"/>
                </a:lnTo>
                <a:lnTo>
                  <a:pt x="257247" y="58317"/>
                </a:lnTo>
                <a:lnTo>
                  <a:pt x="256637" y="58520"/>
                </a:lnTo>
                <a:lnTo>
                  <a:pt x="247309" y="64105"/>
                </a:lnTo>
                <a:lnTo>
                  <a:pt x="238400" y="68147"/>
                </a:lnTo>
                <a:lnTo>
                  <a:pt x="224691" y="72607"/>
                </a:lnTo>
                <a:lnTo>
                  <a:pt x="200961" y="79449"/>
                </a:lnTo>
                <a:close/>
              </a:path>
              <a:path w="406400" h="185420">
                <a:moveTo>
                  <a:pt x="291441" y="53847"/>
                </a:moveTo>
                <a:lnTo>
                  <a:pt x="264359" y="53847"/>
                </a:lnTo>
                <a:lnTo>
                  <a:pt x="269438" y="51002"/>
                </a:lnTo>
                <a:lnTo>
                  <a:pt x="272080" y="49173"/>
                </a:lnTo>
                <a:lnTo>
                  <a:pt x="277363" y="49173"/>
                </a:lnTo>
                <a:lnTo>
                  <a:pt x="279598" y="49783"/>
                </a:lnTo>
                <a:lnTo>
                  <a:pt x="291441" y="53847"/>
                </a:lnTo>
                <a:close/>
              </a:path>
              <a:path w="406400" h="185420">
                <a:moveTo>
                  <a:pt x="326943" y="79246"/>
                </a:moveTo>
                <a:lnTo>
                  <a:pt x="266187" y="57301"/>
                </a:lnTo>
                <a:lnTo>
                  <a:pt x="301506" y="57301"/>
                </a:lnTo>
                <a:lnTo>
                  <a:pt x="334665" y="68680"/>
                </a:lnTo>
                <a:lnTo>
                  <a:pt x="326943" y="79246"/>
                </a:lnTo>
                <a:close/>
              </a:path>
              <a:path w="406400" h="185420">
                <a:moveTo>
                  <a:pt x="347060" y="98956"/>
                </a:moveTo>
                <a:lnTo>
                  <a:pt x="181251" y="98956"/>
                </a:lnTo>
                <a:lnTo>
                  <a:pt x="181251" y="87171"/>
                </a:lnTo>
                <a:lnTo>
                  <a:pt x="347060" y="87171"/>
                </a:lnTo>
                <a:lnTo>
                  <a:pt x="347060" y="98956"/>
                </a:lnTo>
                <a:close/>
              </a:path>
              <a:path w="406400" h="185420">
                <a:moveTo>
                  <a:pt x="271674" y="115822"/>
                </a:moveTo>
                <a:lnTo>
                  <a:pt x="256637" y="115822"/>
                </a:lnTo>
                <a:lnTo>
                  <a:pt x="256637" y="98956"/>
                </a:lnTo>
                <a:lnTo>
                  <a:pt x="271674" y="98956"/>
                </a:lnTo>
                <a:lnTo>
                  <a:pt x="271674" y="115822"/>
                </a:lnTo>
                <a:close/>
              </a:path>
              <a:path w="406400" h="185420">
                <a:moveTo>
                  <a:pt x="327553" y="185315"/>
                </a:moveTo>
                <a:lnTo>
                  <a:pt x="211934" y="185315"/>
                </a:lnTo>
                <a:lnTo>
                  <a:pt x="206651" y="180032"/>
                </a:lnTo>
                <a:lnTo>
                  <a:pt x="206651" y="144676"/>
                </a:lnTo>
                <a:lnTo>
                  <a:pt x="308046" y="144676"/>
                </a:lnTo>
                <a:lnTo>
                  <a:pt x="308046" y="127810"/>
                </a:lnTo>
                <a:lnTo>
                  <a:pt x="205431" y="127810"/>
                </a:lnTo>
                <a:lnTo>
                  <a:pt x="205431" y="115822"/>
                </a:lnTo>
                <a:lnTo>
                  <a:pt x="322270" y="115822"/>
                </a:lnTo>
                <a:lnTo>
                  <a:pt x="322270" y="156055"/>
                </a:lnTo>
                <a:lnTo>
                  <a:pt x="221078" y="156055"/>
                </a:lnTo>
                <a:lnTo>
                  <a:pt x="221078" y="173123"/>
                </a:lnTo>
                <a:lnTo>
                  <a:pt x="327553" y="173123"/>
                </a:lnTo>
                <a:lnTo>
                  <a:pt x="327553" y="185315"/>
                </a:lnTo>
                <a:close/>
              </a:path>
              <a:path w="406400" h="185420">
                <a:moveTo>
                  <a:pt x="369208" y="184096"/>
                </a:moveTo>
                <a:lnTo>
                  <a:pt x="353765" y="184096"/>
                </a:lnTo>
                <a:lnTo>
                  <a:pt x="362096" y="176781"/>
                </a:lnTo>
                <a:lnTo>
                  <a:pt x="375710" y="157274"/>
                </a:lnTo>
                <a:lnTo>
                  <a:pt x="385464" y="135329"/>
                </a:lnTo>
                <a:lnTo>
                  <a:pt x="390747" y="112571"/>
                </a:lnTo>
                <a:lnTo>
                  <a:pt x="390747" y="73760"/>
                </a:lnTo>
                <a:lnTo>
                  <a:pt x="385464" y="51002"/>
                </a:lnTo>
                <a:lnTo>
                  <a:pt x="375914" y="29057"/>
                </a:lnTo>
                <a:lnTo>
                  <a:pt x="362299" y="9550"/>
                </a:lnTo>
                <a:lnTo>
                  <a:pt x="353765" y="1828"/>
                </a:lnTo>
                <a:lnTo>
                  <a:pt x="369208" y="1828"/>
                </a:lnTo>
                <a:lnTo>
                  <a:pt x="395319" y="39318"/>
                </a:lnTo>
                <a:lnTo>
                  <a:pt x="405631" y="78357"/>
                </a:lnTo>
                <a:lnTo>
                  <a:pt x="405942" y="84190"/>
                </a:lnTo>
                <a:lnTo>
                  <a:pt x="405941" y="101650"/>
                </a:lnTo>
                <a:lnTo>
                  <a:pt x="398040" y="139883"/>
                </a:lnTo>
                <a:lnTo>
                  <a:pt x="376726" y="177797"/>
                </a:lnTo>
                <a:lnTo>
                  <a:pt x="369208" y="184096"/>
                </a:lnTo>
                <a:close/>
              </a:path>
            </a:pathLst>
          </a:custGeom>
          <a:solidFill>
            <a:srgbClr val="403322">
              <a:alpha val="76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243036" y="0"/>
            <a:ext cx="14044963" cy="88713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8086459" y="1009989"/>
            <a:ext cx="7829864" cy="521664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9538823" y="6900608"/>
            <a:ext cx="798830" cy="205104"/>
          </a:xfrm>
          <a:custGeom>
            <a:avLst/>
            <a:gdLst/>
            <a:ahLst/>
            <a:cxnLst/>
            <a:rect l="l" t="t" r="r" b="b"/>
            <a:pathLst>
              <a:path w="798829" h="205104">
                <a:moveTo>
                  <a:pt x="160470" y="114066"/>
                </a:moveTo>
                <a:lnTo>
                  <a:pt x="25602" y="114066"/>
                </a:lnTo>
                <a:lnTo>
                  <a:pt x="25602" y="10057"/>
                </a:lnTo>
                <a:lnTo>
                  <a:pt x="42975" y="10057"/>
                </a:lnTo>
                <a:lnTo>
                  <a:pt x="42975" y="47775"/>
                </a:lnTo>
                <a:lnTo>
                  <a:pt x="160470" y="47775"/>
                </a:lnTo>
                <a:lnTo>
                  <a:pt x="160470" y="62176"/>
                </a:lnTo>
                <a:lnTo>
                  <a:pt x="42975" y="62176"/>
                </a:lnTo>
                <a:lnTo>
                  <a:pt x="42975" y="99665"/>
                </a:lnTo>
                <a:lnTo>
                  <a:pt x="160470" y="99665"/>
                </a:lnTo>
                <a:lnTo>
                  <a:pt x="160470" y="114066"/>
                </a:lnTo>
                <a:close/>
              </a:path>
              <a:path w="798829" h="205104">
                <a:moveTo>
                  <a:pt x="160470" y="47775"/>
                </a:moveTo>
                <a:lnTo>
                  <a:pt x="143326" y="47775"/>
                </a:lnTo>
                <a:lnTo>
                  <a:pt x="143326" y="10057"/>
                </a:lnTo>
                <a:lnTo>
                  <a:pt x="160470" y="10057"/>
                </a:lnTo>
                <a:lnTo>
                  <a:pt x="160470" y="47775"/>
                </a:lnTo>
                <a:close/>
              </a:path>
              <a:path w="798829" h="205104">
                <a:moveTo>
                  <a:pt x="160470" y="99665"/>
                </a:moveTo>
                <a:lnTo>
                  <a:pt x="143326" y="99665"/>
                </a:lnTo>
                <a:lnTo>
                  <a:pt x="143326" y="62176"/>
                </a:lnTo>
                <a:lnTo>
                  <a:pt x="160470" y="62176"/>
                </a:lnTo>
                <a:lnTo>
                  <a:pt x="160470" y="99665"/>
                </a:lnTo>
                <a:close/>
              </a:path>
              <a:path w="798829" h="205104">
                <a:moveTo>
                  <a:pt x="101951" y="160699"/>
                </a:moveTo>
                <a:lnTo>
                  <a:pt x="84578" y="160699"/>
                </a:lnTo>
                <a:lnTo>
                  <a:pt x="84578" y="114066"/>
                </a:lnTo>
                <a:lnTo>
                  <a:pt x="101951" y="114066"/>
                </a:lnTo>
                <a:lnTo>
                  <a:pt x="101951" y="160699"/>
                </a:lnTo>
                <a:close/>
              </a:path>
              <a:path w="798829" h="205104">
                <a:moveTo>
                  <a:pt x="186529" y="175328"/>
                </a:moveTo>
                <a:lnTo>
                  <a:pt x="0" y="175328"/>
                </a:lnTo>
                <a:lnTo>
                  <a:pt x="0" y="160699"/>
                </a:lnTo>
                <a:lnTo>
                  <a:pt x="186529" y="160699"/>
                </a:lnTo>
                <a:lnTo>
                  <a:pt x="186529" y="175328"/>
                </a:lnTo>
                <a:close/>
              </a:path>
              <a:path w="798829" h="205104">
                <a:moveTo>
                  <a:pt x="297167" y="94865"/>
                </a:moveTo>
                <a:lnTo>
                  <a:pt x="258764" y="88693"/>
                </a:lnTo>
                <a:lnTo>
                  <a:pt x="228133" y="61490"/>
                </a:lnTo>
                <a:lnTo>
                  <a:pt x="228133" y="34974"/>
                </a:lnTo>
                <a:lnTo>
                  <a:pt x="258764" y="7886"/>
                </a:lnTo>
                <a:lnTo>
                  <a:pt x="297167" y="1828"/>
                </a:lnTo>
                <a:lnTo>
                  <a:pt x="310625" y="1923"/>
                </a:lnTo>
                <a:lnTo>
                  <a:pt x="350114" y="14501"/>
                </a:lnTo>
                <a:lnTo>
                  <a:pt x="351200" y="15544"/>
                </a:lnTo>
                <a:lnTo>
                  <a:pt x="297167" y="15544"/>
                </a:lnTo>
                <a:lnTo>
                  <a:pt x="282564" y="15681"/>
                </a:lnTo>
                <a:lnTo>
                  <a:pt x="273779" y="16644"/>
                </a:lnTo>
                <a:lnTo>
                  <a:pt x="267288" y="19256"/>
                </a:lnTo>
                <a:lnTo>
                  <a:pt x="259564" y="24344"/>
                </a:lnTo>
                <a:lnTo>
                  <a:pt x="246877" y="33145"/>
                </a:lnTo>
                <a:lnTo>
                  <a:pt x="246877" y="63548"/>
                </a:lnTo>
                <a:lnTo>
                  <a:pt x="282434" y="80785"/>
                </a:lnTo>
                <a:lnTo>
                  <a:pt x="351211" y="80921"/>
                </a:lnTo>
                <a:lnTo>
                  <a:pt x="350114" y="81978"/>
                </a:lnTo>
                <a:lnTo>
                  <a:pt x="310625" y="94768"/>
                </a:lnTo>
                <a:lnTo>
                  <a:pt x="297167" y="94865"/>
                </a:lnTo>
                <a:close/>
              </a:path>
              <a:path w="798829" h="205104">
                <a:moveTo>
                  <a:pt x="351211" y="80921"/>
                </a:moveTo>
                <a:lnTo>
                  <a:pt x="297167" y="80921"/>
                </a:lnTo>
                <a:lnTo>
                  <a:pt x="311900" y="80785"/>
                </a:lnTo>
                <a:lnTo>
                  <a:pt x="320741" y="79835"/>
                </a:lnTo>
                <a:lnTo>
                  <a:pt x="327223" y="77256"/>
                </a:lnTo>
                <a:lnTo>
                  <a:pt x="334885" y="72234"/>
                </a:lnTo>
                <a:lnTo>
                  <a:pt x="347457" y="63548"/>
                </a:lnTo>
                <a:lnTo>
                  <a:pt x="347457" y="33145"/>
                </a:lnTo>
                <a:lnTo>
                  <a:pt x="311900" y="15681"/>
                </a:lnTo>
                <a:lnTo>
                  <a:pt x="297167" y="15544"/>
                </a:lnTo>
                <a:lnTo>
                  <a:pt x="351200" y="15544"/>
                </a:lnTo>
                <a:lnTo>
                  <a:pt x="354054" y="18285"/>
                </a:lnTo>
                <a:lnTo>
                  <a:pt x="358658" y="24459"/>
                </a:lnTo>
                <a:lnTo>
                  <a:pt x="366201" y="34974"/>
                </a:lnTo>
                <a:lnTo>
                  <a:pt x="366201" y="61490"/>
                </a:lnTo>
                <a:lnTo>
                  <a:pt x="358658" y="72006"/>
                </a:lnTo>
                <a:lnTo>
                  <a:pt x="354054" y="78181"/>
                </a:lnTo>
                <a:lnTo>
                  <a:pt x="351211" y="80921"/>
                </a:lnTo>
                <a:close/>
              </a:path>
              <a:path w="798829" h="205104">
                <a:moveTo>
                  <a:pt x="390432" y="130982"/>
                </a:moveTo>
                <a:lnTo>
                  <a:pt x="203902" y="130982"/>
                </a:lnTo>
                <a:lnTo>
                  <a:pt x="203902" y="116352"/>
                </a:lnTo>
                <a:lnTo>
                  <a:pt x="390432" y="116352"/>
                </a:lnTo>
                <a:lnTo>
                  <a:pt x="390432" y="130982"/>
                </a:lnTo>
                <a:close/>
              </a:path>
              <a:path w="798829" h="205104">
                <a:moveTo>
                  <a:pt x="269279" y="204817"/>
                </a:moveTo>
                <a:lnTo>
                  <a:pt x="252135" y="204817"/>
                </a:lnTo>
                <a:lnTo>
                  <a:pt x="252135" y="130982"/>
                </a:lnTo>
                <a:lnTo>
                  <a:pt x="269279" y="130982"/>
                </a:lnTo>
                <a:lnTo>
                  <a:pt x="269279" y="204817"/>
                </a:lnTo>
                <a:close/>
              </a:path>
              <a:path w="798829" h="205104">
                <a:moveTo>
                  <a:pt x="342199" y="204817"/>
                </a:moveTo>
                <a:lnTo>
                  <a:pt x="325055" y="204817"/>
                </a:lnTo>
                <a:lnTo>
                  <a:pt x="325055" y="130982"/>
                </a:lnTo>
                <a:lnTo>
                  <a:pt x="342199" y="130982"/>
                </a:lnTo>
                <a:lnTo>
                  <a:pt x="342199" y="204817"/>
                </a:lnTo>
                <a:close/>
              </a:path>
              <a:path w="798829" h="205104">
                <a:moveTo>
                  <a:pt x="568047" y="198416"/>
                </a:moveTo>
                <a:lnTo>
                  <a:pt x="550674" y="198416"/>
                </a:lnTo>
                <a:lnTo>
                  <a:pt x="550674" y="0"/>
                </a:lnTo>
                <a:lnTo>
                  <a:pt x="568047" y="0"/>
                </a:lnTo>
                <a:lnTo>
                  <a:pt x="568047" y="81378"/>
                </a:lnTo>
                <a:lnTo>
                  <a:pt x="600278" y="81378"/>
                </a:lnTo>
                <a:lnTo>
                  <a:pt x="600278" y="96008"/>
                </a:lnTo>
                <a:lnTo>
                  <a:pt x="568047" y="96008"/>
                </a:lnTo>
                <a:lnTo>
                  <a:pt x="568047" y="198416"/>
                </a:lnTo>
                <a:close/>
              </a:path>
              <a:path w="798829" h="205104">
                <a:moveTo>
                  <a:pt x="501984" y="25602"/>
                </a:moveTo>
                <a:lnTo>
                  <a:pt x="437065" y="25602"/>
                </a:lnTo>
                <a:lnTo>
                  <a:pt x="437065" y="10743"/>
                </a:lnTo>
                <a:lnTo>
                  <a:pt x="501984" y="10743"/>
                </a:lnTo>
                <a:lnTo>
                  <a:pt x="501984" y="25602"/>
                </a:lnTo>
                <a:close/>
              </a:path>
              <a:path w="798829" h="205104">
                <a:moveTo>
                  <a:pt x="528958" y="67205"/>
                </a:moveTo>
                <a:lnTo>
                  <a:pt x="406662" y="67205"/>
                </a:lnTo>
                <a:lnTo>
                  <a:pt x="406662" y="53032"/>
                </a:lnTo>
                <a:lnTo>
                  <a:pt x="528958" y="53032"/>
                </a:lnTo>
                <a:lnTo>
                  <a:pt x="528958" y="67205"/>
                </a:lnTo>
                <a:close/>
              </a:path>
              <a:path w="798829" h="205104">
                <a:moveTo>
                  <a:pt x="481868" y="156127"/>
                </a:moveTo>
                <a:lnTo>
                  <a:pt x="455352" y="156127"/>
                </a:lnTo>
                <a:lnTo>
                  <a:pt x="433636" y="144697"/>
                </a:lnTo>
                <a:lnTo>
                  <a:pt x="421292" y="108123"/>
                </a:lnTo>
                <a:lnTo>
                  <a:pt x="421617" y="91046"/>
                </a:lnTo>
                <a:lnTo>
                  <a:pt x="423892" y="81235"/>
                </a:lnTo>
                <a:lnTo>
                  <a:pt x="430067" y="74981"/>
                </a:lnTo>
                <a:lnTo>
                  <a:pt x="442093" y="68577"/>
                </a:lnTo>
                <a:lnTo>
                  <a:pt x="442093" y="67205"/>
                </a:lnTo>
                <a:lnTo>
                  <a:pt x="495126" y="67205"/>
                </a:lnTo>
                <a:lnTo>
                  <a:pt x="495126" y="68577"/>
                </a:lnTo>
                <a:lnTo>
                  <a:pt x="495985" y="69034"/>
                </a:lnTo>
                <a:lnTo>
                  <a:pt x="454895" y="69034"/>
                </a:lnTo>
                <a:lnTo>
                  <a:pt x="438207" y="85492"/>
                </a:lnTo>
                <a:lnTo>
                  <a:pt x="438207" y="124810"/>
                </a:lnTo>
                <a:lnTo>
                  <a:pt x="455123" y="141497"/>
                </a:lnTo>
                <a:lnTo>
                  <a:pt x="505403" y="141497"/>
                </a:lnTo>
                <a:lnTo>
                  <a:pt x="503584" y="144697"/>
                </a:lnTo>
                <a:lnTo>
                  <a:pt x="481868" y="156127"/>
                </a:lnTo>
                <a:close/>
              </a:path>
              <a:path w="798829" h="205104">
                <a:moveTo>
                  <a:pt x="505403" y="141497"/>
                </a:moveTo>
                <a:lnTo>
                  <a:pt x="482097" y="141497"/>
                </a:lnTo>
                <a:lnTo>
                  <a:pt x="499013" y="124810"/>
                </a:lnTo>
                <a:lnTo>
                  <a:pt x="499013" y="85264"/>
                </a:lnTo>
                <a:lnTo>
                  <a:pt x="482554" y="69034"/>
                </a:lnTo>
                <a:lnTo>
                  <a:pt x="495985" y="69034"/>
                </a:lnTo>
                <a:lnTo>
                  <a:pt x="507152" y="74981"/>
                </a:lnTo>
                <a:lnTo>
                  <a:pt x="513328" y="81235"/>
                </a:lnTo>
                <a:lnTo>
                  <a:pt x="515603" y="91046"/>
                </a:lnTo>
                <a:lnTo>
                  <a:pt x="515928" y="108123"/>
                </a:lnTo>
                <a:lnTo>
                  <a:pt x="515832" y="116882"/>
                </a:lnTo>
                <a:lnTo>
                  <a:pt x="515157" y="122481"/>
                </a:lnTo>
                <a:lnTo>
                  <a:pt x="513324" y="127330"/>
                </a:lnTo>
                <a:lnTo>
                  <a:pt x="509756" y="133839"/>
                </a:lnTo>
                <a:lnTo>
                  <a:pt x="505403" y="141497"/>
                </a:lnTo>
                <a:close/>
              </a:path>
              <a:path w="798829" h="205104">
                <a:moveTo>
                  <a:pt x="763035" y="128925"/>
                </a:moveTo>
                <a:lnTo>
                  <a:pt x="746119" y="126181"/>
                </a:lnTo>
                <a:lnTo>
                  <a:pt x="751669" y="98622"/>
                </a:lnTo>
                <a:lnTo>
                  <a:pt x="754520" y="79720"/>
                </a:lnTo>
                <a:lnTo>
                  <a:pt x="755570" y="60733"/>
                </a:lnTo>
                <a:lnTo>
                  <a:pt x="755720" y="32917"/>
                </a:lnTo>
                <a:lnTo>
                  <a:pt x="755720" y="30859"/>
                </a:lnTo>
                <a:lnTo>
                  <a:pt x="635024" y="30859"/>
                </a:lnTo>
                <a:lnTo>
                  <a:pt x="635024" y="16001"/>
                </a:lnTo>
                <a:lnTo>
                  <a:pt x="772864" y="16001"/>
                </a:lnTo>
                <a:lnTo>
                  <a:pt x="772860" y="32917"/>
                </a:lnTo>
                <a:lnTo>
                  <a:pt x="772710" y="62287"/>
                </a:lnTo>
                <a:lnTo>
                  <a:pt x="771635" y="82378"/>
                </a:lnTo>
                <a:lnTo>
                  <a:pt x="768717" y="101569"/>
                </a:lnTo>
                <a:lnTo>
                  <a:pt x="763035" y="128925"/>
                </a:lnTo>
                <a:close/>
              </a:path>
              <a:path w="798829" h="205104">
                <a:moveTo>
                  <a:pt x="702001" y="160699"/>
                </a:moveTo>
                <a:lnTo>
                  <a:pt x="684857" y="160699"/>
                </a:lnTo>
                <a:lnTo>
                  <a:pt x="684857" y="87321"/>
                </a:lnTo>
                <a:lnTo>
                  <a:pt x="702001" y="87321"/>
                </a:lnTo>
                <a:lnTo>
                  <a:pt x="702001" y="160699"/>
                </a:lnTo>
                <a:close/>
              </a:path>
              <a:path w="798829" h="205104">
                <a:moveTo>
                  <a:pt x="798237" y="175328"/>
                </a:moveTo>
                <a:lnTo>
                  <a:pt x="611708" y="175328"/>
                </a:lnTo>
                <a:lnTo>
                  <a:pt x="611708" y="160699"/>
                </a:lnTo>
                <a:lnTo>
                  <a:pt x="798237" y="160699"/>
                </a:lnTo>
                <a:lnTo>
                  <a:pt x="798237" y="175328"/>
                </a:lnTo>
                <a:close/>
              </a:path>
            </a:pathLst>
          </a:custGeom>
          <a:solidFill>
            <a:srgbClr val="403322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0413133" y="6900150"/>
            <a:ext cx="374650" cy="203200"/>
          </a:xfrm>
          <a:custGeom>
            <a:avLst/>
            <a:gdLst/>
            <a:ahLst/>
            <a:cxnLst/>
            <a:rect l="l" t="t" r="r" b="b"/>
            <a:pathLst>
              <a:path w="374650" h="203200">
                <a:moveTo>
                  <a:pt x="171442" y="198416"/>
                </a:moveTo>
                <a:lnTo>
                  <a:pt x="154755" y="198416"/>
                </a:lnTo>
                <a:lnTo>
                  <a:pt x="154755" y="0"/>
                </a:lnTo>
                <a:lnTo>
                  <a:pt x="171442" y="0"/>
                </a:lnTo>
                <a:lnTo>
                  <a:pt x="171442" y="198416"/>
                </a:lnTo>
                <a:close/>
              </a:path>
              <a:path w="374650" h="203200">
                <a:moveTo>
                  <a:pt x="126181" y="53032"/>
                </a:moveTo>
                <a:lnTo>
                  <a:pt x="110180" y="53032"/>
                </a:lnTo>
                <a:lnTo>
                  <a:pt x="110180" y="2971"/>
                </a:lnTo>
                <a:lnTo>
                  <a:pt x="126181" y="2971"/>
                </a:lnTo>
                <a:lnTo>
                  <a:pt x="126181" y="53032"/>
                </a:lnTo>
                <a:close/>
              </a:path>
              <a:path w="374650" h="203200">
                <a:moveTo>
                  <a:pt x="10972" y="156813"/>
                </a:moveTo>
                <a:lnTo>
                  <a:pt x="0" y="145612"/>
                </a:lnTo>
                <a:lnTo>
                  <a:pt x="15140" y="135627"/>
                </a:lnTo>
                <a:lnTo>
                  <a:pt x="24259" y="129167"/>
                </a:lnTo>
                <a:lnTo>
                  <a:pt x="51375" y="102222"/>
                </a:lnTo>
                <a:lnTo>
                  <a:pt x="63233" y="64312"/>
                </a:lnTo>
                <a:lnTo>
                  <a:pt x="63319" y="33831"/>
                </a:lnTo>
                <a:lnTo>
                  <a:pt x="5028" y="33831"/>
                </a:lnTo>
                <a:lnTo>
                  <a:pt x="5028" y="20344"/>
                </a:lnTo>
                <a:lnTo>
                  <a:pt x="79778" y="20344"/>
                </a:lnTo>
                <a:lnTo>
                  <a:pt x="79778" y="53032"/>
                </a:lnTo>
                <a:lnTo>
                  <a:pt x="126181" y="53032"/>
                </a:lnTo>
                <a:lnTo>
                  <a:pt x="126181" y="66977"/>
                </a:lnTo>
                <a:lnTo>
                  <a:pt x="79092" y="66977"/>
                </a:lnTo>
                <a:lnTo>
                  <a:pt x="77924" y="78035"/>
                </a:lnTo>
                <a:lnTo>
                  <a:pt x="62233" y="113938"/>
                </a:lnTo>
                <a:lnTo>
                  <a:pt x="33917" y="140768"/>
                </a:lnTo>
                <a:lnTo>
                  <a:pt x="25198" y="147092"/>
                </a:lnTo>
                <a:lnTo>
                  <a:pt x="10972" y="156813"/>
                </a:lnTo>
                <a:close/>
              </a:path>
              <a:path w="374650" h="203200">
                <a:moveTo>
                  <a:pt x="126181" y="193158"/>
                </a:moveTo>
                <a:lnTo>
                  <a:pt x="110180" y="193158"/>
                </a:lnTo>
                <a:lnTo>
                  <a:pt x="110180" y="119324"/>
                </a:lnTo>
                <a:lnTo>
                  <a:pt x="76577" y="119324"/>
                </a:lnTo>
                <a:lnTo>
                  <a:pt x="76577" y="105380"/>
                </a:lnTo>
                <a:lnTo>
                  <a:pt x="110180" y="105380"/>
                </a:lnTo>
                <a:lnTo>
                  <a:pt x="110180" y="66977"/>
                </a:lnTo>
                <a:lnTo>
                  <a:pt x="126181" y="66977"/>
                </a:lnTo>
                <a:lnTo>
                  <a:pt x="126181" y="193158"/>
                </a:lnTo>
                <a:close/>
              </a:path>
              <a:path w="374650" h="203200">
                <a:moveTo>
                  <a:pt x="370316" y="150641"/>
                </a:moveTo>
                <a:lnTo>
                  <a:pt x="352715" y="150641"/>
                </a:lnTo>
                <a:lnTo>
                  <a:pt x="352715" y="0"/>
                </a:lnTo>
                <a:lnTo>
                  <a:pt x="370316" y="0"/>
                </a:lnTo>
                <a:lnTo>
                  <a:pt x="370316" y="150641"/>
                </a:lnTo>
                <a:close/>
              </a:path>
              <a:path w="374650" h="203200">
                <a:moveTo>
                  <a:pt x="215789" y="120238"/>
                </a:moveTo>
                <a:lnTo>
                  <a:pt x="202759" y="109037"/>
                </a:lnTo>
                <a:lnTo>
                  <a:pt x="214289" y="98527"/>
                </a:lnTo>
                <a:lnTo>
                  <a:pt x="221275" y="91821"/>
                </a:lnTo>
                <a:lnTo>
                  <a:pt x="245261" y="60226"/>
                </a:lnTo>
                <a:lnTo>
                  <a:pt x="252821" y="10057"/>
                </a:lnTo>
                <a:lnTo>
                  <a:pt x="270422" y="10057"/>
                </a:lnTo>
                <a:lnTo>
                  <a:pt x="270297" y="37781"/>
                </a:lnTo>
                <a:lnTo>
                  <a:pt x="269422" y="46289"/>
                </a:lnTo>
                <a:lnTo>
                  <a:pt x="267047" y="53940"/>
                </a:lnTo>
                <a:lnTo>
                  <a:pt x="262421" y="64462"/>
                </a:lnTo>
                <a:lnTo>
                  <a:pt x="263564" y="65148"/>
                </a:lnTo>
                <a:lnTo>
                  <a:pt x="279906" y="65148"/>
                </a:lnTo>
                <a:lnTo>
                  <a:pt x="285836" y="70863"/>
                </a:lnTo>
                <a:lnTo>
                  <a:pt x="259221" y="70863"/>
                </a:lnTo>
                <a:lnTo>
                  <a:pt x="258078" y="72234"/>
                </a:lnTo>
                <a:lnTo>
                  <a:pt x="231619" y="105065"/>
                </a:lnTo>
                <a:lnTo>
                  <a:pt x="225590" y="110948"/>
                </a:lnTo>
                <a:lnTo>
                  <a:pt x="215789" y="120238"/>
                </a:lnTo>
                <a:close/>
              </a:path>
              <a:path w="374650" h="203200">
                <a:moveTo>
                  <a:pt x="279906" y="65148"/>
                </a:moveTo>
                <a:lnTo>
                  <a:pt x="263564" y="65148"/>
                </a:lnTo>
                <a:lnTo>
                  <a:pt x="267222" y="61948"/>
                </a:lnTo>
                <a:lnTo>
                  <a:pt x="269736" y="59890"/>
                </a:lnTo>
                <a:lnTo>
                  <a:pt x="274765" y="59890"/>
                </a:lnTo>
                <a:lnTo>
                  <a:pt x="276823" y="62176"/>
                </a:lnTo>
                <a:lnTo>
                  <a:pt x="279906" y="65148"/>
                </a:lnTo>
                <a:close/>
              </a:path>
              <a:path w="374650" h="203200">
                <a:moveTo>
                  <a:pt x="308368" y="116809"/>
                </a:moveTo>
                <a:lnTo>
                  <a:pt x="262421" y="70863"/>
                </a:lnTo>
                <a:lnTo>
                  <a:pt x="285836" y="70863"/>
                </a:lnTo>
                <a:lnTo>
                  <a:pt x="320941" y="104694"/>
                </a:lnTo>
                <a:lnTo>
                  <a:pt x="308368" y="116809"/>
                </a:lnTo>
                <a:close/>
              </a:path>
              <a:path w="374650" h="203200">
                <a:moveTo>
                  <a:pt x="374431" y="202759"/>
                </a:moveTo>
                <a:lnTo>
                  <a:pt x="249163" y="202759"/>
                </a:lnTo>
                <a:lnTo>
                  <a:pt x="243220" y="196816"/>
                </a:lnTo>
                <a:lnTo>
                  <a:pt x="243220" y="134182"/>
                </a:lnTo>
                <a:lnTo>
                  <a:pt x="260821" y="134182"/>
                </a:lnTo>
                <a:lnTo>
                  <a:pt x="260821" y="188358"/>
                </a:lnTo>
                <a:lnTo>
                  <a:pt x="374431" y="188358"/>
                </a:lnTo>
                <a:lnTo>
                  <a:pt x="374431" y="202759"/>
                </a:lnTo>
                <a:close/>
              </a:path>
            </a:pathLst>
          </a:custGeom>
          <a:solidFill>
            <a:srgbClr val="403322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0869990" y="6900150"/>
            <a:ext cx="852169" cy="207010"/>
          </a:xfrm>
          <a:custGeom>
            <a:avLst/>
            <a:gdLst/>
            <a:ahLst/>
            <a:cxnLst/>
            <a:rect l="l" t="t" r="r" b="b"/>
            <a:pathLst>
              <a:path w="852170" h="207009">
                <a:moveTo>
                  <a:pt x="129382" y="14401"/>
                </a:moveTo>
                <a:lnTo>
                  <a:pt x="57147" y="14401"/>
                </a:lnTo>
                <a:lnTo>
                  <a:pt x="57147" y="685"/>
                </a:lnTo>
                <a:lnTo>
                  <a:pt x="129382" y="685"/>
                </a:lnTo>
                <a:lnTo>
                  <a:pt x="129382" y="14401"/>
                </a:lnTo>
                <a:close/>
              </a:path>
              <a:path w="852170" h="207009">
                <a:moveTo>
                  <a:pt x="173957" y="48232"/>
                </a:moveTo>
                <a:lnTo>
                  <a:pt x="12572" y="48232"/>
                </a:lnTo>
                <a:lnTo>
                  <a:pt x="12572" y="34974"/>
                </a:lnTo>
                <a:lnTo>
                  <a:pt x="173957" y="34974"/>
                </a:lnTo>
                <a:lnTo>
                  <a:pt x="173957" y="48232"/>
                </a:lnTo>
                <a:close/>
              </a:path>
              <a:path w="852170" h="207009">
                <a:moveTo>
                  <a:pt x="101951" y="115438"/>
                </a:moveTo>
                <a:lnTo>
                  <a:pt x="84807" y="115438"/>
                </a:lnTo>
                <a:lnTo>
                  <a:pt x="84807" y="100351"/>
                </a:lnTo>
                <a:lnTo>
                  <a:pt x="69811" y="99567"/>
                </a:lnTo>
                <a:lnTo>
                  <a:pt x="60847" y="98365"/>
                </a:lnTo>
                <a:lnTo>
                  <a:pt x="54349" y="95899"/>
                </a:lnTo>
                <a:lnTo>
                  <a:pt x="46746" y="91321"/>
                </a:lnTo>
                <a:lnTo>
                  <a:pt x="34288" y="83435"/>
                </a:lnTo>
                <a:lnTo>
                  <a:pt x="34288" y="71777"/>
                </a:lnTo>
                <a:lnTo>
                  <a:pt x="34602" y="62558"/>
                </a:lnTo>
                <a:lnTo>
                  <a:pt x="36803" y="57176"/>
                </a:lnTo>
                <a:lnTo>
                  <a:pt x="42774" y="53550"/>
                </a:lnTo>
                <a:lnTo>
                  <a:pt x="54404" y="49604"/>
                </a:lnTo>
                <a:lnTo>
                  <a:pt x="54404" y="48232"/>
                </a:lnTo>
                <a:lnTo>
                  <a:pt x="132125" y="48232"/>
                </a:lnTo>
                <a:lnTo>
                  <a:pt x="132125" y="48689"/>
                </a:lnTo>
                <a:lnTo>
                  <a:pt x="88007" y="48689"/>
                </a:lnTo>
                <a:lnTo>
                  <a:pt x="77161" y="48770"/>
                </a:lnTo>
                <a:lnTo>
                  <a:pt x="70677" y="49332"/>
                </a:lnTo>
                <a:lnTo>
                  <a:pt x="65971" y="50859"/>
                </a:lnTo>
                <a:lnTo>
                  <a:pt x="60462" y="53833"/>
                </a:lnTo>
                <a:lnTo>
                  <a:pt x="51432" y="58976"/>
                </a:lnTo>
                <a:lnTo>
                  <a:pt x="51432" y="76577"/>
                </a:lnTo>
                <a:lnTo>
                  <a:pt x="146874" y="86864"/>
                </a:lnTo>
                <a:lnTo>
                  <a:pt x="139897" y="91321"/>
                </a:lnTo>
                <a:lnTo>
                  <a:pt x="132361" y="95899"/>
                </a:lnTo>
                <a:lnTo>
                  <a:pt x="125896" y="98365"/>
                </a:lnTo>
                <a:lnTo>
                  <a:pt x="116945" y="99567"/>
                </a:lnTo>
                <a:lnTo>
                  <a:pt x="101951" y="100351"/>
                </a:lnTo>
                <a:lnTo>
                  <a:pt x="101951" y="115438"/>
                </a:lnTo>
                <a:close/>
              </a:path>
              <a:path w="852170" h="207009">
                <a:moveTo>
                  <a:pt x="146874" y="86864"/>
                </a:moveTo>
                <a:lnTo>
                  <a:pt x="98522" y="86864"/>
                </a:lnTo>
                <a:lnTo>
                  <a:pt x="109368" y="86784"/>
                </a:lnTo>
                <a:lnTo>
                  <a:pt x="115852" y="86221"/>
                </a:lnTo>
                <a:lnTo>
                  <a:pt x="120558" y="84694"/>
                </a:lnTo>
                <a:lnTo>
                  <a:pt x="126067" y="81721"/>
                </a:lnTo>
                <a:lnTo>
                  <a:pt x="135096" y="76577"/>
                </a:lnTo>
                <a:lnTo>
                  <a:pt x="135096" y="58976"/>
                </a:lnTo>
                <a:lnTo>
                  <a:pt x="98522" y="48689"/>
                </a:lnTo>
                <a:lnTo>
                  <a:pt x="132125" y="48689"/>
                </a:lnTo>
                <a:lnTo>
                  <a:pt x="132125" y="49604"/>
                </a:lnTo>
                <a:lnTo>
                  <a:pt x="143754" y="53550"/>
                </a:lnTo>
                <a:lnTo>
                  <a:pt x="149726" y="57176"/>
                </a:lnTo>
                <a:lnTo>
                  <a:pt x="151926" y="62558"/>
                </a:lnTo>
                <a:lnTo>
                  <a:pt x="152241" y="71777"/>
                </a:lnTo>
                <a:lnTo>
                  <a:pt x="152241" y="83435"/>
                </a:lnTo>
                <a:lnTo>
                  <a:pt x="146874" y="86864"/>
                </a:lnTo>
                <a:close/>
              </a:path>
              <a:path w="852170" h="207009">
                <a:moveTo>
                  <a:pt x="186529" y="129610"/>
                </a:moveTo>
                <a:lnTo>
                  <a:pt x="0" y="129610"/>
                </a:lnTo>
                <a:lnTo>
                  <a:pt x="0" y="115438"/>
                </a:lnTo>
                <a:lnTo>
                  <a:pt x="186529" y="115438"/>
                </a:lnTo>
                <a:lnTo>
                  <a:pt x="186529" y="129610"/>
                </a:lnTo>
                <a:close/>
              </a:path>
              <a:path w="852170" h="207009">
                <a:moveTo>
                  <a:pt x="158870" y="206874"/>
                </a:moveTo>
                <a:lnTo>
                  <a:pt x="33602" y="206874"/>
                </a:lnTo>
                <a:lnTo>
                  <a:pt x="27659" y="200931"/>
                </a:lnTo>
                <a:lnTo>
                  <a:pt x="27659" y="146755"/>
                </a:lnTo>
                <a:lnTo>
                  <a:pt x="158870" y="146755"/>
                </a:lnTo>
                <a:lnTo>
                  <a:pt x="158870" y="159784"/>
                </a:lnTo>
                <a:lnTo>
                  <a:pt x="44575" y="159784"/>
                </a:lnTo>
                <a:lnTo>
                  <a:pt x="44575" y="193844"/>
                </a:lnTo>
                <a:lnTo>
                  <a:pt x="158870" y="193844"/>
                </a:lnTo>
                <a:lnTo>
                  <a:pt x="158870" y="206874"/>
                </a:lnTo>
                <a:close/>
              </a:path>
              <a:path w="852170" h="207009">
                <a:moveTo>
                  <a:pt x="158870" y="193844"/>
                </a:moveTo>
                <a:lnTo>
                  <a:pt x="141954" y="193844"/>
                </a:lnTo>
                <a:lnTo>
                  <a:pt x="141954" y="159784"/>
                </a:lnTo>
                <a:lnTo>
                  <a:pt x="158870" y="159784"/>
                </a:lnTo>
                <a:lnTo>
                  <a:pt x="158870" y="193844"/>
                </a:lnTo>
                <a:close/>
              </a:path>
              <a:path w="852170" h="207009">
                <a:moveTo>
                  <a:pt x="380145" y="198416"/>
                </a:moveTo>
                <a:lnTo>
                  <a:pt x="363687" y="198416"/>
                </a:lnTo>
                <a:lnTo>
                  <a:pt x="363687" y="0"/>
                </a:lnTo>
                <a:lnTo>
                  <a:pt x="380145" y="0"/>
                </a:lnTo>
                <a:lnTo>
                  <a:pt x="380145" y="198416"/>
                </a:lnTo>
                <a:close/>
              </a:path>
              <a:path w="852170" h="207009">
                <a:moveTo>
                  <a:pt x="335570" y="192930"/>
                </a:moveTo>
                <a:lnTo>
                  <a:pt x="319340" y="192930"/>
                </a:lnTo>
                <a:lnTo>
                  <a:pt x="319340" y="90293"/>
                </a:lnTo>
                <a:lnTo>
                  <a:pt x="294195" y="90293"/>
                </a:lnTo>
                <a:lnTo>
                  <a:pt x="294195" y="75892"/>
                </a:lnTo>
                <a:lnTo>
                  <a:pt x="319340" y="75892"/>
                </a:lnTo>
                <a:lnTo>
                  <a:pt x="319340" y="3428"/>
                </a:lnTo>
                <a:lnTo>
                  <a:pt x="335570" y="3428"/>
                </a:lnTo>
                <a:lnTo>
                  <a:pt x="335570" y="192930"/>
                </a:lnTo>
                <a:close/>
              </a:path>
              <a:path w="852170" h="207009">
                <a:moveTo>
                  <a:pt x="298767" y="34288"/>
                </a:moveTo>
                <a:lnTo>
                  <a:pt x="205502" y="34288"/>
                </a:lnTo>
                <a:lnTo>
                  <a:pt x="205502" y="19887"/>
                </a:lnTo>
                <a:lnTo>
                  <a:pt x="298767" y="19887"/>
                </a:lnTo>
                <a:lnTo>
                  <a:pt x="298767" y="34288"/>
                </a:lnTo>
                <a:close/>
              </a:path>
              <a:path w="852170" h="207009">
                <a:moveTo>
                  <a:pt x="304501" y="133954"/>
                </a:moveTo>
                <a:lnTo>
                  <a:pt x="241162" y="133954"/>
                </a:lnTo>
                <a:lnTo>
                  <a:pt x="248935" y="133725"/>
                </a:lnTo>
                <a:lnTo>
                  <a:pt x="261736" y="132811"/>
                </a:lnTo>
                <a:lnTo>
                  <a:pt x="267450" y="50975"/>
                </a:lnTo>
                <a:lnTo>
                  <a:pt x="283452" y="52575"/>
                </a:lnTo>
                <a:lnTo>
                  <a:pt x="276594" y="131896"/>
                </a:lnTo>
                <a:lnTo>
                  <a:pt x="304257" y="131896"/>
                </a:lnTo>
                <a:lnTo>
                  <a:pt x="304501" y="133954"/>
                </a:lnTo>
                <a:close/>
              </a:path>
              <a:path w="852170" h="207009">
                <a:moveTo>
                  <a:pt x="202988" y="149040"/>
                </a:moveTo>
                <a:lnTo>
                  <a:pt x="201388" y="134639"/>
                </a:lnTo>
                <a:lnTo>
                  <a:pt x="218075" y="134639"/>
                </a:lnTo>
                <a:lnTo>
                  <a:pt x="226533" y="134411"/>
                </a:lnTo>
                <a:lnTo>
                  <a:pt x="220818" y="52804"/>
                </a:lnTo>
                <a:lnTo>
                  <a:pt x="236819" y="51204"/>
                </a:lnTo>
                <a:lnTo>
                  <a:pt x="241162" y="133954"/>
                </a:lnTo>
                <a:lnTo>
                  <a:pt x="304501" y="133954"/>
                </a:lnTo>
                <a:lnTo>
                  <a:pt x="242864" y="148221"/>
                </a:lnTo>
                <a:lnTo>
                  <a:pt x="220066" y="149010"/>
                </a:lnTo>
                <a:lnTo>
                  <a:pt x="202988" y="149040"/>
                </a:lnTo>
                <a:close/>
              </a:path>
              <a:path w="852170" h="207009">
                <a:moveTo>
                  <a:pt x="304257" y="131896"/>
                </a:moveTo>
                <a:lnTo>
                  <a:pt x="276594" y="131896"/>
                </a:lnTo>
                <a:lnTo>
                  <a:pt x="287177" y="130678"/>
                </a:lnTo>
                <a:lnTo>
                  <a:pt x="293538" y="129867"/>
                </a:lnTo>
                <a:lnTo>
                  <a:pt x="298228" y="129100"/>
                </a:lnTo>
                <a:lnTo>
                  <a:pt x="303796" y="128010"/>
                </a:lnTo>
                <a:lnTo>
                  <a:pt x="304257" y="131896"/>
                </a:lnTo>
                <a:close/>
              </a:path>
              <a:path w="852170" h="207009">
                <a:moveTo>
                  <a:pt x="577876" y="198416"/>
                </a:moveTo>
                <a:lnTo>
                  <a:pt x="560503" y="198416"/>
                </a:lnTo>
                <a:lnTo>
                  <a:pt x="560503" y="0"/>
                </a:lnTo>
                <a:lnTo>
                  <a:pt x="577876" y="0"/>
                </a:lnTo>
                <a:lnTo>
                  <a:pt x="577876" y="198416"/>
                </a:lnTo>
                <a:close/>
              </a:path>
              <a:path w="852170" h="207009">
                <a:moveTo>
                  <a:pt x="467467" y="147898"/>
                </a:moveTo>
                <a:lnTo>
                  <a:pt x="428492" y="130753"/>
                </a:lnTo>
                <a:lnTo>
                  <a:pt x="413853" y="71320"/>
                </a:lnTo>
                <a:lnTo>
                  <a:pt x="413979" y="60672"/>
                </a:lnTo>
                <a:lnTo>
                  <a:pt x="437395" y="19805"/>
                </a:lnTo>
                <a:lnTo>
                  <a:pt x="467467" y="12572"/>
                </a:lnTo>
                <a:lnTo>
                  <a:pt x="481574" y="12840"/>
                </a:lnTo>
                <a:lnTo>
                  <a:pt x="490312" y="14715"/>
                </a:lnTo>
                <a:lnTo>
                  <a:pt x="497314" y="19805"/>
                </a:lnTo>
                <a:lnTo>
                  <a:pt x="503956" y="27202"/>
                </a:lnTo>
                <a:lnTo>
                  <a:pt x="467467" y="27202"/>
                </a:lnTo>
                <a:lnTo>
                  <a:pt x="458188" y="27380"/>
                </a:lnTo>
                <a:lnTo>
                  <a:pt x="432416" y="58720"/>
                </a:lnTo>
                <a:lnTo>
                  <a:pt x="432264" y="71320"/>
                </a:lnTo>
                <a:lnTo>
                  <a:pt x="432316" y="93423"/>
                </a:lnTo>
                <a:lnTo>
                  <a:pt x="447842" y="128494"/>
                </a:lnTo>
                <a:lnTo>
                  <a:pt x="467467" y="133268"/>
                </a:lnTo>
                <a:lnTo>
                  <a:pt x="505236" y="133268"/>
                </a:lnTo>
                <a:lnTo>
                  <a:pt x="502238" y="135936"/>
                </a:lnTo>
                <a:lnTo>
                  <a:pt x="495126" y="140468"/>
                </a:lnTo>
                <a:lnTo>
                  <a:pt x="487879" y="144763"/>
                </a:lnTo>
                <a:lnTo>
                  <a:pt x="482583" y="146969"/>
                </a:lnTo>
                <a:lnTo>
                  <a:pt x="476643" y="147781"/>
                </a:lnTo>
                <a:lnTo>
                  <a:pt x="467467" y="147898"/>
                </a:lnTo>
                <a:close/>
              </a:path>
              <a:path w="852170" h="207009">
                <a:moveTo>
                  <a:pt x="505236" y="133268"/>
                </a:moveTo>
                <a:lnTo>
                  <a:pt x="467467" y="133268"/>
                </a:lnTo>
                <a:lnTo>
                  <a:pt x="476605" y="133089"/>
                </a:lnTo>
                <a:lnTo>
                  <a:pt x="482283" y="131839"/>
                </a:lnTo>
                <a:lnTo>
                  <a:pt x="502389" y="93423"/>
                </a:lnTo>
                <a:lnTo>
                  <a:pt x="502441" y="71320"/>
                </a:lnTo>
                <a:lnTo>
                  <a:pt x="502312" y="60672"/>
                </a:lnTo>
                <a:lnTo>
                  <a:pt x="476605" y="27380"/>
                </a:lnTo>
                <a:lnTo>
                  <a:pt x="467467" y="27202"/>
                </a:lnTo>
                <a:lnTo>
                  <a:pt x="503956" y="27202"/>
                </a:lnTo>
                <a:lnTo>
                  <a:pt x="520852" y="71320"/>
                </a:lnTo>
                <a:lnTo>
                  <a:pt x="520850" y="93423"/>
                </a:lnTo>
                <a:lnTo>
                  <a:pt x="506585" y="132068"/>
                </a:lnTo>
                <a:lnTo>
                  <a:pt x="505236" y="133268"/>
                </a:lnTo>
                <a:close/>
              </a:path>
              <a:path w="852170" h="207009">
                <a:moveTo>
                  <a:pt x="781779" y="198416"/>
                </a:moveTo>
                <a:lnTo>
                  <a:pt x="764406" y="198416"/>
                </a:lnTo>
                <a:lnTo>
                  <a:pt x="764406" y="0"/>
                </a:lnTo>
                <a:lnTo>
                  <a:pt x="781779" y="0"/>
                </a:lnTo>
                <a:lnTo>
                  <a:pt x="781779" y="198416"/>
                </a:lnTo>
                <a:close/>
              </a:path>
              <a:path w="852170" h="207009">
                <a:moveTo>
                  <a:pt x="729432" y="32459"/>
                </a:moveTo>
                <a:lnTo>
                  <a:pt x="622223" y="32459"/>
                </a:lnTo>
                <a:lnTo>
                  <a:pt x="622223" y="17830"/>
                </a:lnTo>
                <a:lnTo>
                  <a:pt x="729432" y="17830"/>
                </a:lnTo>
                <a:lnTo>
                  <a:pt x="729432" y="32459"/>
                </a:lnTo>
                <a:close/>
              </a:path>
              <a:path w="852170" h="207009">
                <a:moveTo>
                  <a:pt x="629081" y="153384"/>
                </a:moveTo>
                <a:lnTo>
                  <a:pt x="616051" y="142411"/>
                </a:lnTo>
                <a:lnTo>
                  <a:pt x="627718" y="130146"/>
                </a:lnTo>
                <a:lnTo>
                  <a:pt x="634810" y="122295"/>
                </a:lnTo>
                <a:lnTo>
                  <a:pt x="656897" y="90993"/>
                </a:lnTo>
                <a:lnTo>
                  <a:pt x="667180" y="52616"/>
                </a:lnTo>
                <a:lnTo>
                  <a:pt x="667255" y="32459"/>
                </a:lnTo>
                <a:lnTo>
                  <a:pt x="684628" y="32459"/>
                </a:lnTo>
                <a:lnTo>
                  <a:pt x="684503" y="57079"/>
                </a:lnTo>
                <a:lnTo>
                  <a:pt x="683628" y="66948"/>
                </a:lnTo>
                <a:lnTo>
                  <a:pt x="681240" y="75777"/>
                </a:lnTo>
                <a:lnTo>
                  <a:pt x="676627" y="87778"/>
                </a:lnTo>
                <a:lnTo>
                  <a:pt x="677770" y="88464"/>
                </a:lnTo>
                <a:lnTo>
                  <a:pt x="693239" y="88464"/>
                </a:lnTo>
                <a:lnTo>
                  <a:pt x="698304" y="94407"/>
                </a:lnTo>
                <a:lnTo>
                  <a:pt x="673884" y="94407"/>
                </a:lnTo>
                <a:lnTo>
                  <a:pt x="672741" y="95779"/>
                </a:lnTo>
                <a:lnTo>
                  <a:pt x="650425" y="129210"/>
                </a:lnTo>
                <a:lnTo>
                  <a:pt x="639281" y="142211"/>
                </a:lnTo>
                <a:lnTo>
                  <a:pt x="629081" y="153384"/>
                </a:lnTo>
                <a:close/>
              </a:path>
              <a:path w="852170" h="207009">
                <a:moveTo>
                  <a:pt x="693239" y="88464"/>
                </a:moveTo>
                <a:lnTo>
                  <a:pt x="677770" y="88464"/>
                </a:lnTo>
                <a:lnTo>
                  <a:pt x="681199" y="85721"/>
                </a:lnTo>
                <a:lnTo>
                  <a:pt x="683714" y="83892"/>
                </a:lnTo>
                <a:lnTo>
                  <a:pt x="689428" y="83892"/>
                </a:lnTo>
                <a:lnTo>
                  <a:pt x="691486" y="86407"/>
                </a:lnTo>
                <a:lnTo>
                  <a:pt x="693239" y="88464"/>
                </a:lnTo>
                <a:close/>
              </a:path>
              <a:path w="852170" h="207009">
                <a:moveTo>
                  <a:pt x="723260" y="150183"/>
                </a:moveTo>
                <a:lnTo>
                  <a:pt x="676856" y="94407"/>
                </a:lnTo>
                <a:lnTo>
                  <a:pt x="698304" y="94407"/>
                </a:lnTo>
                <a:lnTo>
                  <a:pt x="736289" y="138983"/>
                </a:lnTo>
                <a:lnTo>
                  <a:pt x="723260" y="150183"/>
                </a:lnTo>
                <a:close/>
              </a:path>
              <a:path w="852170" h="207009">
                <a:moveTo>
                  <a:pt x="831154" y="206188"/>
                </a:moveTo>
                <a:lnTo>
                  <a:pt x="815839" y="206188"/>
                </a:lnTo>
                <a:lnTo>
                  <a:pt x="822697" y="198873"/>
                </a:lnTo>
                <a:lnTo>
                  <a:pt x="831154" y="185844"/>
                </a:lnTo>
                <a:lnTo>
                  <a:pt x="832983" y="177843"/>
                </a:lnTo>
                <a:lnTo>
                  <a:pt x="828411" y="176700"/>
                </a:lnTo>
                <a:lnTo>
                  <a:pt x="824068" y="170299"/>
                </a:lnTo>
                <a:lnTo>
                  <a:pt x="824068" y="156584"/>
                </a:lnTo>
                <a:lnTo>
                  <a:pt x="830697" y="149040"/>
                </a:lnTo>
                <a:lnTo>
                  <a:pt x="845327" y="149040"/>
                </a:lnTo>
                <a:lnTo>
                  <a:pt x="851956" y="156584"/>
                </a:lnTo>
                <a:lnTo>
                  <a:pt x="851956" y="175100"/>
                </a:lnTo>
                <a:lnTo>
                  <a:pt x="840984" y="197730"/>
                </a:lnTo>
                <a:lnTo>
                  <a:pt x="831154" y="206188"/>
                </a:lnTo>
                <a:close/>
              </a:path>
            </a:pathLst>
          </a:custGeom>
          <a:solidFill>
            <a:srgbClr val="403322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1801774" y="6901750"/>
            <a:ext cx="648335" cy="206375"/>
          </a:xfrm>
          <a:custGeom>
            <a:avLst/>
            <a:gdLst/>
            <a:ahLst/>
            <a:cxnLst/>
            <a:rect l="l" t="t" r="r" b="b"/>
            <a:pathLst>
              <a:path w="648334" h="206375">
                <a:moveTo>
                  <a:pt x="158870" y="71320"/>
                </a:moveTo>
                <a:lnTo>
                  <a:pt x="27659" y="71320"/>
                </a:lnTo>
                <a:lnTo>
                  <a:pt x="27659" y="0"/>
                </a:lnTo>
                <a:lnTo>
                  <a:pt x="44803" y="0"/>
                </a:lnTo>
                <a:lnTo>
                  <a:pt x="44803" y="22401"/>
                </a:lnTo>
                <a:lnTo>
                  <a:pt x="158870" y="22401"/>
                </a:lnTo>
                <a:lnTo>
                  <a:pt x="158870" y="35660"/>
                </a:lnTo>
                <a:lnTo>
                  <a:pt x="44803" y="35660"/>
                </a:lnTo>
                <a:lnTo>
                  <a:pt x="44803" y="58061"/>
                </a:lnTo>
                <a:lnTo>
                  <a:pt x="158870" y="58061"/>
                </a:lnTo>
                <a:lnTo>
                  <a:pt x="158870" y="71320"/>
                </a:lnTo>
                <a:close/>
              </a:path>
              <a:path w="648334" h="206375">
                <a:moveTo>
                  <a:pt x="158870" y="22401"/>
                </a:moveTo>
                <a:lnTo>
                  <a:pt x="141954" y="22401"/>
                </a:lnTo>
                <a:lnTo>
                  <a:pt x="141954" y="0"/>
                </a:lnTo>
                <a:lnTo>
                  <a:pt x="158870" y="0"/>
                </a:lnTo>
                <a:lnTo>
                  <a:pt x="158870" y="22401"/>
                </a:lnTo>
                <a:close/>
              </a:path>
              <a:path w="648334" h="206375">
                <a:moveTo>
                  <a:pt x="158870" y="58061"/>
                </a:moveTo>
                <a:lnTo>
                  <a:pt x="141954" y="58061"/>
                </a:lnTo>
                <a:lnTo>
                  <a:pt x="141954" y="35660"/>
                </a:lnTo>
                <a:lnTo>
                  <a:pt x="158870" y="35660"/>
                </a:lnTo>
                <a:lnTo>
                  <a:pt x="158870" y="58061"/>
                </a:lnTo>
                <a:close/>
              </a:path>
              <a:path w="648334" h="206375">
                <a:moveTo>
                  <a:pt x="186529" y="104008"/>
                </a:moveTo>
                <a:lnTo>
                  <a:pt x="0" y="104008"/>
                </a:lnTo>
                <a:lnTo>
                  <a:pt x="0" y="89607"/>
                </a:lnTo>
                <a:lnTo>
                  <a:pt x="186529" y="89607"/>
                </a:lnTo>
                <a:lnTo>
                  <a:pt x="186529" y="104008"/>
                </a:lnTo>
                <a:close/>
              </a:path>
              <a:path w="648334" h="206375">
                <a:moveTo>
                  <a:pt x="164356" y="206188"/>
                </a:moveTo>
                <a:lnTo>
                  <a:pt x="34974" y="206188"/>
                </a:lnTo>
                <a:lnTo>
                  <a:pt x="29030" y="200245"/>
                </a:lnTo>
                <a:lnTo>
                  <a:pt x="29030" y="157498"/>
                </a:lnTo>
                <a:lnTo>
                  <a:pt x="141726" y="157498"/>
                </a:lnTo>
                <a:lnTo>
                  <a:pt x="141726" y="136468"/>
                </a:lnTo>
                <a:lnTo>
                  <a:pt x="27659" y="136468"/>
                </a:lnTo>
                <a:lnTo>
                  <a:pt x="27659" y="122524"/>
                </a:lnTo>
                <a:lnTo>
                  <a:pt x="158413" y="122524"/>
                </a:lnTo>
                <a:lnTo>
                  <a:pt x="158413" y="170757"/>
                </a:lnTo>
                <a:lnTo>
                  <a:pt x="45489" y="170757"/>
                </a:lnTo>
                <a:lnTo>
                  <a:pt x="45489" y="192016"/>
                </a:lnTo>
                <a:lnTo>
                  <a:pt x="164356" y="192016"/>
                </a:lnTo>
                <a:lnTo>
                  <a:pt x="164356" y="206188"/>
                </a:lnTo>
                <a:close/>
              </a:path>
              <a:path w="648334" h="206375">
                <a:moveTo>
                  <a:pt x="368945" y="120467"/>
                </a:moveTo>
                <a:lnTo>
                  <a:pt x="231333" y="120467"/>
                </a:lnTo>
                <a:lnTo>
                  <a:pt x="231333" y="58519"/>
                </a:lnTo>
                <a:lnTo>
                  <a:pt x="345628" y="58519"/>
                </a:lnTo>
                <a:lnTo>
                  <a:pt x="345628" y="24916"/>
                </a:lnTo>
                <a:lnTo>
                  <a:pt x="230190" y="24916"/>
                </a:lnTo>
                <a:lnTo>
                  <a:pt x="230190" y="10515"/>
                </a:lnTo>
                <a:lnTo>
                  <a:pt x="363001" y="10515"/>
                </a:lnTo>
                <a:lnTo>
                  <a:pt x="363001" y="72463"/>
                </a:lnTo>
                <a:lnTo>
                  <a:pt x="248706" y="72463"/>
                </a:lnTo>
                <a:lnTo>
                  <a:pt x="248706" y="106065"/>
                </a:lnTo>
                <a:lnTo>
                  <a:pt x="368945" y="106065"/>
                </a:lnTo>
                <a:lnTo>
                  <a:pt x="368945" y="120467"/>
                </a:lnTo>
                <a:close/>
              </a:path>
              <a:path w="648334" h="206375">
                <a:moveTo>
                  <a:pt x="305854" y="159556"/>
                </a:moveTo>
                <a:lnTo>
                  <a:pt x="288481" y="159556"/>
                </a:lnTo>
                <a:lnTo>
                  <a:pt x="288481" y="120467"/>
                </a:lnTo>
                <a:lnTo>
                  <a:pt x="305854" y="120467"/>
                </a:lnTo>
                <a:lnTo>
                  <a:pt x="305854" y="159556"/>
                </a:lnTo>
                <a:close/>
              </a:path>
              <a:path w="648334" h="206375">
                <a:moveTo>
                  <a:pt x="390432" y="174185"/>
                </a:moveTo>
                <a:lnTo>
                  <a:pt x="203902" y="174185"/>
                </a:lnTo>
                <a:lnTo>
                  <a:pt x="203902" y="159556"/>
                </a:lnTo>
                <a:lnTo>
                  <a:pt x="390432" y="159556"/>
                </a:lnTo>
                <a:lnTo>
                  <a:pt x="390432" y="174185"/>
                </a:lnTo>
                <a:close/>
              </a:path>
              <a:path w="648334" h="206375">
                <a:moveTo>
                  <a:pt x="557760" y="132582"/>
                </a:moveTo>
                <a:lnTo>
                  <a:pt x="541073" y="129839"/>
                </a:lnTo>
                <a:lnTo>
                  <a:pt x="546756" y="102333"/>
                </a:lnTo>
                <a:lnTo>
                  <a:pt x="549674" y="82949"/>
                </a:lnTo>
                <a:lnTo>
                  <a:pt x="550749" y="62494"/>
                </a:lnTo>
                <a:lnTo>
                  <a:pt x="550903" y="31774"/>
                </a:lnTo>
                <a:lnTo>
                  <a:pt x="550903" y="29716"/>
                </a:lnTo>
                <a:lnTo>
                  <a:pt x="431350" y="29716"/>
                </a:lnTo>
                <a:lnTo>
                  <a:pt x="431350" y="14858"/>
                </a:lnTo>
                <a:lnTo>
                  <a:pt x="568047" y="14858"/>
                </a:lnTo>
                <a:lnTo>
                  <a:pt x="568047" y="31774"/>
                </a:lnTo>
                <a:lnTo>
                  <a:pt x="567886" y="63951"/>
                </a:lnTo>
                <a:lnTo>
                  <a:pt x="566761" y="85178"/>
                </a:lnTo>
                <a:lnTo>
                  <a:pt x="563707" y="104905"/>
                </a:lnTo>
                <a:lnTo>
                  <a:pt x="557760" y="132582"/>
                </a:lnTo>
                <a:close/>
              </a:path>
              <a:path w="648334" h="206375">
                <a:moveTo>
                  <a:pt x="594335" y="174185"/>
                </a:moveTo>
                <a:lnTo>
                  <a:pt x="407805" y="174185"/>
                </a:lnTo>
                <a:lnTo>
                  <a:pt x="407805" y="159327"/>
                </a:lnTo>
                <a:lnTo>
                  <a:pt x="594335" y="159327"/>
                </a:lnTo>
                <a:lnTo>
                  <a:pt x="594335" y="174185"/>
                </a:lnTo>
                <a:close/>
              </a:path>
              <a:path w="648334" h="206375">
                <a:moveTo>
                  <a:pt x="627252" y="204588"/>
                </a:moveTo>
                <a:lnTo>
                  <a:pt x="611936" y="204588"/>
                </a:lnTo>
                <a:lnTo>
                  <a:pt x="618794" y="197273"/>
                </a:lnTo>
                <a:lnTo>
                  <a:pt x="627252" y="184243"/>
                </a:lnTo>
                <a:lnTo>
                  <a:pt x="629081" y="176243"/>
                </a:lnTo>
                <a:lnTo>
                  <a:pt x="624509" y="175100"/>
                </a:lnTo>
                <a:lnTo>
                  <a:pt x="620165" y="168699"/>
                </a:lnTo>
                <a:lnTo>
                  <a:pt x="620165" y="154984"/>
                </a:lnTo>
                <a:lnTo>
                  <a:pt x="626795" y="147440"/>
                </a:lnTo>
                <a:lnTo>
                  <a:pt x="641424" y="147440"/>
                </a:lnTo>
                <a:lnTo>
                  <a:pt x="648054" y="154984"/>
                </a:lnTo>
                <a:lnTo>
                  <a:pt x="648054" y="173500"/>
                </a:lnTo>
                <a:lnTo>
                  <a:pt x="637081" y="196130"/>
                </a:lnTo>
                <a:lnTo>
                  <a:pt x="627252" y="204588"/>
                </a:lnTo>
                <a:close/>
              </a:path>
            </a:pathLst>
          </a:custGeom>
          <a:solidFill>
            <a:srgbClr val="403322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2529750" y="6900150"/>
            <a:ext cx="852169" cy="207010"/>
          </a:xfrm>
          <a:custGeom>
            <a:avLst/>
            <a:gdLst/>
            <a:ahLst/>
            <a:cxnLst/>
            <a:rect l="l" t="t" r="r" b="b"/>
            <a:pathLst>
              <a:path w="852169" h="207009">
                <a:moveTo>
                  <a:pt x="19201" y="114295"/>
                </a:moveTo>
                <a:lnTo>
                  <a:pt x="9372" y="100808"/>
                </a:lnTo>
                <a:lnTo>
                  <a:pt x="27604" y="91362"/>
                </a:lnTo>
                <a:lnTo>
                  <a:pt x="38646" y="85249"/>
                </a:lnTo>
                <a:lnTo>
                  <a:pt x="72334" y="59890"/>
                </a:lnTo>
                <a:lnTo>
                  <a:pt x="86407" y="10972"/>
                </a:lnTo>
                <a:lnTo>
                  <a:pt x="104237" y="10972"/>
                </a:lnTo>
                <a:lnTo>
                  <a:pt x="104237" y="32459"/>
                </a:lnTo>
                <a:lnTo>
                  <a:pt x="98522" y="53261"/>
                </a:lnTo>
                <a:lnTo>
                  <a:pt x="91893" y="62405"/>
                </a:lnTo>
                <a:lnTo>
                  <a:pt x="93036" y="63090"/>
                </a:lnTo>
                <a:lnTo>
                  <a:pt x="117988" y="63090"/>
                </a:lnTo>
                <a:lnTo>
                  <a:pt x="124603" y="67205"/>
                </a:lnTo>
                <a:lnTo>
                  <a:pt x="88921" y="67205"/>
                </a:lnTo>
                <a:lnTo>
                  <a:pt x="85950" y="69491"/>
                </a:lnTo>
                <a:lnTo>
                  <a:pt x="50929" y="96534"/>
                </a:lnTo>
                <a:lnTo>
                  <a:pt x="34120" y="106332"/>
                </a:lnTo>
                <a:lnTo>
                  <a:pt x="19201" y="114295"/>
                </a:lnTo>
                <a:close/>
              </a:path>
              <a:path w="852169" h="207009">
                <a:moveTo>
                  <a:pt x="117988" y="63090"/>
                </a:moveTo>
                <a:lnTo>
                  <a:pt x="93036" y="63090"/>
                </a:lnTo>
                <a:lnTo>
                  <a:pt x="101722" y="56461"/>
                </a:lnTo>
                <a:lnTo>
                  <a:pt x="107666" y="56461"/>
                </a:lnTo>
                <a:lnTo>
                  <a:pt x="110637" y="58519"/>
                </a:lnTo>
                <a:lnTo>
                  <a:pt x="117988" y="63090"/>
                </a:lnTo>
                <a:close/>
              </a:path>
              <a:path w="852169" h="207009">
                <a:moveTo>
                  <a:pt x="167099" y="113609"/>
                </a:moveTo>
                <a:lnTo>
                  <a:pt x="98293" y="69262"/>
                </a:lnTo>
                <a:lnTo>
                  <a:pt x="95322" y="67205"/>
                </a:lnTo>
                <a:lnTo>
                  <a:pt x="124603" y="67205"/>
                </a:lnTo>
                <a:lnTo>
                  <a:pt x="177157" y="99894"/>
                </a:lnTo>
                <a:lnTo>
                  <a:pt x="167099" y="113609"/>
                </a:lnTo>
                <a:close/>
              </a:path>
              <a:path w="852169" h="207009">
                <a:moveTo>
                  <a:pt x="186529" y="175786"/>
                </a:moveTo>
                <a:lnTo>
                  <a:pt x="0" y="175786"/>
                </a:lnTo>
                <a:lnTo>
                  <a:pt x="0" y="160927"/>
                </a:lnTo>
                <a:lnTo>
                  <a:pt x="186529" y="160927"/>
                </a:lnTo>
                <a:lnTo>
                  <a:pt x="186529" y="175786"/>
                </a:lnTo>
                <a:close/>
              </a:path>
              <a:path w="852169" h="207009">
                <a:moveTo>
                  <a:pt x="368487" y="122295"/>
                </a:moveTo>
                <a:lnTo>
                  <a:pt x="230647" y="122295"/>
                </a:lnTo>
                <a:lnTo>
                  <a:pt x="230647" y="12343"/>
                </a:lnTo>
                <a:lnTo>
                  <a:pt x="364601" y="12343"/>
                </a:lnTo>
                <a:lnTo>
                  <a:pt x="364601" y="26745"/>
                </a:lnTo>
                <a:lnTo>
                  <a:pt x="248020" y="26745"/>
                </a:lnTo>
                <a:lnTo>
                  <a:pt x="248020" y="60347"/>
                </a:lnTo>
                <a:lnTo>
                  <a:pt x="361401" y="60347"/>
                </a:lnTo>
                <a:lnTo>
                  <a:pt x="361401" y="74291"/>
                </a:lnTo>
                <a:lnTo>
                  <a:pt x="248249" y="74291"/>
                </a:lnTo>
                <a:lnTo>
                  <a:pt x="248249" y="107666"/>
                </a:lnTo>
                <a:lnTo>
                  <a:pt x="368487" y="107666"/>
                </a:lnTo>
                <a:lnTo>
                  <a:pt x="368487" y="122295"/>
                </a:lnTo>
                <a:close/>
              </a:path>
              <a:path w="852169" h="207009">
                <a:moveTo>
                  <a:pt x="305854" y="161156"/>
                </a:moveTo>
                <a:lnTo>
                  <a:pt x="288481" y="161156"/>
                </a:lnTo>
                <a:lnTo>
                  <a:pt x="288481" y="122295"/>
                </a:lnTo>
                <a:lnTo>
                  <a:pt x="305854" y="122295"/>
                </a:lnTo>
                <a:lnTo>
                  <a:pt x="305854" y="161156"/>
                </a:lnTo>
                <a:close/>
              </a:path>
              <a:path w="852169" h="207009">
                <a:moveTo>
                  <a:pt x="390432" y="175786"/>
                </a:moveTo>
                <a:lnTo>
                  <a:pt x="203902" y="175786"/>
                </a:lnTo>
                <a:lnTo>
                  <a:pt x="203902" y="161156"/>
                </a:lnTo>
                <a:lnTo>
                  <a:pt x="390432" y="161156"/>
                </a:lnTo>
                <a:lnTo>
                  <a:pt x="390432" y="175786"/>
                </a:lnTo>
                <a:close/>
              </a:path>
              <a:path w="852169" h="207009">
                <a:moveTo>
                  <a:pt x="578105" y="71320"/>
                </a:moveTo>
                <a:lnTo>
                  <a:pt x="560961" y="71320"/>
                </a:lnTo>
                <a:lnTo>
                  <a:pt x="560961" y="0"/>
                </a:lnTo>
                <a:lnTo>
                  <a:pt x="578105" y="0"/>
                </a:lnTo>
                <a:lnTo>
                  <a:pt x="578105" y="71320"/>
                </a:lnTo>
                <a:close/>
              </a:path>
              <a:path w="852169" h="207009">
                <a:moveTo>
                  <a:pt x="465867" y="147898"/>
                </a:moveTo>
                <a:lnTo>
                  <a:pt x="427578" y="130753"/>
                </a:lnTo>
                <a:lnTo>
                  <a:pt x="413164" y="71320"/>
                </a:lnTo>
                <a:lnTo>
                  <a:pt x="413288" y="60542"/>
                </a:lnTo>
                <a:lnTo>
                  <a:pt x="436164" y="19757"/>
                </a:lnTo>
                <a:lnTo>
                  <a:pt x="465867" y="12572"/>
                </a:lnTo>
                <a:lnTo>
                  <a:pt x="478907" y="12804"/>
                </a:lnTo>
                <a:lnTo>
                  <a:pt x="487040" y="14429"/>
                </a:lnTo>
                <a:lnTo>
                  <a:pt x="493673" y="18840"/>
                </a:lnTo>
                <a:lnTo>
                  <a:pt x="501986" y="27202"/>
                </a:lnTo>
                <a:lnTo>
                  <a:pt x="465867" y="27202"/>
                </a:lnTo>
                <a:lnTo>
                  <a:pt x="456734" y="27379"/>
                </a:lnTo>
                <a:lnTo>
                  <a:pt x="431725" y="58624"/>
                </a:lnTo>
                <a:lnTo>
                  <a:pt x="431702" y="60542"/>
                </a:lnTo>
                <a:lnTo>
                  <a:pt x="431725" y="101845"/>
                </a:lnTo>
                <a:lnTo>
                  <a:pt x="456734" y="133091"/>
                </a:lnTo>
                <a:lnTo>
                  <a:pt x="465867" y="133268"/>
                </a:lnTo>
                <a:lnTo>
                  <a:pt x="501912" y="133268"/>
                </a:lnTo>
                <a:lnTo>
                  <a:pt x="494219" y="141292"/>
                </a:lnTo>
                <a:lnTo>
                  <a:pt x="487469" y="145940"/>
                </a:lnTo>
                <a:lnTo>
                  <a:pt x="479175" y="147653"/>
                </a:lnTo>
                <a:lnTo>
                  <a:pt x="465867" y="147898"/>
                </a:lnTo>
                <a:close/>
              </a:path>
              <a:path w="852169" h="207009">
                <a:moveTo>
                  <a:pt x="501912" y="133268"/>
                </a:moveTo>
                <a:lnTo>
                  <a:pt x="465867" y="133268"/>
                </a:lnTo>
                <a:lnTo>
                  <a:pt x="475002" y="133091"/>
                </a:lnTo>
                <a:lnTo>
                  <a:pt x="480654" y="131853"/>
                </a:lnTo>
                <a:lnTo>
                  <a:pt x="500259" y="60542"/>
                </a:lnTo>
                <a:lnTo>
                  <a:pt x="500236" y="58624"/>
                </a:lnTo>
                <a:lnTo>
                  <a:pt x="475002" y="27379"/>
                </a:lnTo>
                <a:lnTo>
                  <a:pt x="465867" y="27202"/>
                </a:lnTo>
                <a:lnTo>
                  <a:pt x="501986" y="27202"/>
                </a:lnTo>
                <a:lnTo>
                  <a:pt x="518443" y="71320"/>
                </a:lnTo>
                <a:lnTo>
                  <a:pt x="578105" y="71320"/>
                </a:lnTo>
                <a:lnTo>
                  <a:pt x="578105" y="85950"/>
                </a:lnTo>
                <a:lnTo>
                  <a:pt x="518443" y="85950"/>
                </a:lnTo>
                <a:lnTo>
                  <a:pt x="517557" y="103903"/>
                </a:lnTo>
                <a:lnTo>
                  <a:pt x="515642" y="114709"/>
                </a:lnTo>
                <a:lnTo>
                  <a:pt x="511242" y="122708"/>
                </a:lnTo>
                <a:lnTo>
                  <a:pt x="502899" y="132239"/>
                </a:lnTo>
                <a:lnTo>
                  <a:pt x="501912" y="133268"/>
                </a:lnTo>
                <a:close/>
              </a:path>
              <a:path w="852169" h="207009">
                <a:moveTo>
                  <a:pt x="578105" y="198416"/>
                </a:moveTo>
                <a:lnTo>
                  <a:pt x="560961" y="198416"/>
                </a:lnTo>
                <a:lnTo>
                  <a:pt x="560961" y="85950"/>
                </a:lnTo>
                <a:lnTo>
                  <a:pt x="578105" y="85950"/>
                </a:lnTo>
                <a:lnTo>
                  <a:pt x="578105" y="198416"/>
                </a:lnTo>
                <a:close/>
              </a:path>
              <a:path w="852169" h="207009">
                <a:moveTo>
                  <a:pt x="772407" y="119095"/>
                </a:moveTo>
                <a:lnTo>
                  <a:pt x="755262" y="119095"/>
                </a:lnTo>
                <a:lnTo>
                  <a:pt x="755262" y="0"/>
                </a:lnTo>
                <a:lnTo>
                  <a:pt x="772407" y="0"/>
                </a:lnTo>
                <a:lnTo>
                  <a:pt x="772407" y="50975"/>
                </a:lnTo>
                <a:lnTo>
                  <a:pt x="804409" y="50975"/>
                </a:lnTo>
                <a:lnTo>
                  <a:pt x="804409" y="65605"/>
                </a:lnTo>
                <a:lnTo>
                  <a:pt x="772407" y="65605"/>
                </a:lnTo>
                <a:lnTo>
                  <a:pt x="772407" y="119095"/>
                </a:lnTo>
                <a:close/>
              </a:path>
              <a:path w="852169" h="207009">
                <a:moveTo>
                  <a:pt x="725089" y="26745"/>
                </a:moveTo>
                <a:lnTo>
                  <a:pt x="614222" y="26745"/>
                </a:lnTo>
                <a:lnTo>
                  <a:pt x="614222" y="12343"/>
                </a:lnTo>
                <a:lnTo>
                  <a:pt x="725089" y="12343"/>
                </a:lnTo>
                <a:lnTo>
                  <a:pt x="725089" y="26745"/>
                </a:lnTo>
                <a:close/>
              </a:path>
              <a:path w="852169" h="207009">
                <a:moveTo>
                  <a:pt x="734945" y="96236"/>
                </a:moveTo>
                <a:lnTo>
                  <a:pt x="652854" y="96236"/>
                </a:lnTo>
                <a:lnTo>
                  <a:pt x="667941" y="95779"/>
                </a:lnTo>
                <a:lnTo>
                  <a:pt x="675713" y="95322"/>
                </a:lnTo>
                <a:lnTo>
                  <a:pt x="685085" y="94865"/>
                </a:lnTo>
                <a:lnTo>
                  <a:pt x="690571" y="40003"/>
                </a:lnTo>
                <a:lnTo>
                  <a:pt x="707258" y="41603"/>
                </a:lnTo>
                <a:lnTo>
                  <a:pt x="700629" y="93950"/>
                </a:lnTo>
                <a:lnTo>
                  <a:pt x="734635" y="93950"/>
                </a:lnTo>
                <a:lnTo>
                  <a:pt x="734945" y="96236"/>
                </a:lnTo>
                <a:close/>
              </a:path>
              <a:path w="852169" h="207009">
                <a:moveTo>
                  <a:pt x="609879" y="110866"/>
                </a:moveTo>
                <a:lnTo>
                  <a:pt x="608279" y="96693"/>
                </a:lnTo>
                <a:lnTo>
                  <a:pt x="626537" y="96665"/>
                </a:lnTo>
                <a:lnTo>
                  <a:pt x="637767" y="96465"/>
                </a:lnTo>
                <a:lnTo>
                  <a:pt x="632052" y="41832"/>
                </a:lnTo>
                <a:lnTo>
                  <a:pt x="648511" y="40460"/>
                </a:lnTo>
                <a:lnTo>
                  <a:pt x="652854" y="96236"/>
                </a:lnTo>
                <a:lnTo>
                  <a:pt x="734945" y="96236"/>
                </a:lnTo>
                <a:lnTo>
                  <a:pt x="658981" y="110191"/>
                </a:lnTo>
                <a:lnTo>
                  <a:pt x="630890" y="110841"/>
                </a:lnTo>
                <a:lnTo>
                  <a:pt x="609879" y="110866"/>
                </a:lnTo>
                <a:close/>
              </a:path>
              <a:path w="852169" h="207009">
                <a:moveTo>
                  <a:pt x="734635" y="93950"/>
                </a:moveTo>
                <a:lnTo>
                  <a:pt x="700629" y="93950"/>
                </a:lnTo>
                <a:lnTo>
                  <a:pt x="710155" y="93389"/>
                </a:lnTo>
                <a:lnTo>
                  <a:pt x="716831" y="92893"/>
                </a:lnTo>
                <a:lnTo>
                  <a:pt x="723806" y="92182"/>
                </a:lnTo>
                <a:lnTo>
                  <a:pt x="734232" y="90979"/>
                </a:lnTo>
                <a:lnTo>
                  <a:pt x="734635" y="93950"/>
                </a:lnTo>
                <a:close/>
              </a:path>
              <a:path w="852169" h="207009">
                <a:moveTo>
                  <a:pt x="772635" y="206645"/>
                </a:moveTo>
                <a:lnTo>
                  <a:pt x="655140" y="206645"/>
                </a:lnTo>
                <a:lnTo>
                  <a:pt x="649196" y="200702"/>
                </a:lnTo>
                <a:lnTo>
                  <a:pt x="649196" y="130982"/>
                </a:lnTo>
                <a:lnTo>
                  <a:pt x="772635" y="130982"/>
                </a:lnTo>
                <a:lnTo>
                  <a:pt x="772635" y="145383"/>
                </a:lnTo>
                <a:lnTo>
                  <a:pt x="666569" y="145383"/>
                </a:lnTo>
                <a:lnTo>
                  <a:pt x="666569" y="192244"/>
                </a:lnTo>
                <a:lnTo>
                  <a:pt x="772635" y="192244"/>
                </a:lnTo>
                <a:lnTo>
                  <a:pt x="772635" y="206645"/>
                </a:lnTo>
                <a:close/>
              </a:path>
              <a:path w="852169" h="207009">
                <a:moveTo>
                  <a:pt x="772635" y="192244"/>
                </a:moveTo>
                <a:lnTo>
                  <a:pt x="755262" y="192244"/>
                </a:lnTo>
                <a:lnTo>
                  <a:pt x="755262" y="145383"/>
                </a:lnTo>
                <a:lnTo>
                  <a:pt x="772635" y="145383"/>
                </a:lnTo>
                <a:lnTo>
                  <a:pt x="772635" y="192244"/>
                </a:lnTo>
                <a:close/>
              </a:path>
              <a:path w="852169" h="207009">
                <a:moveTo>
                  <a:pt x="831154" y="206188"/>
                </a:moveTo>
                <a:lnTo>
                  <a:pt x="815839" y="206188"/>
                </a:lnTo>
                <a:lnTo>
                  <a:pt x="822697" y="198873"/>
                </a:lnTo>
                <a:lnTo>
                  <a:pt x="831154" y="185844"/>
                </a:lnTo>
                <a:lnTo>
                  <a:pt x="832983" y="177843"/>
                </a:lnTo>
                <a:lnTo>
                  <a:pt x="828411" y="176700"/>
                </a:lnTo>
                <a:lnTo>
                  <a:pt x="824068" y="170299"/>
                </a:lnTo>
                <a:lnTo>
                  <a:pt x="824068" y="156584"/>
                </a:lnTo>
                <a:lnTo>
                  <a:pt x="830697" y="149040"/>
                </a:lnTo>
                <a:lnTo>
                  <a:pt x="845327" y="149040"/>
                </a:lnTo>
                <a:lnTo>
                  <a:pt x="851956" y="156584"/>
                </a:lnTo>
                <a:lnTo>
                  <a:pt x="851956" y="175100"/>
                </a:lnTo>
                <a:lnTo>
                  <a:pt x="840984" y="197730"/>
                </a:lnTo>
                <a:lnTo>
                  <a:pt x="831154" y="206188"/>
                </a:lnTo>
                <a:close/>
              </a:path>
            </a:pathLst>
          </a:custGeom>
          <a:solidFill>
            <a:srgbClr val="403322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3461324" y="6900150"/>
            <a:ext cx="986155" cy="210820"/>
          </a:xfrm>
          <a:custGeom>
            <a:avLst/>
            <a:gdLst/>
            <a:ahLst/>
            <a:cxnLst/>
            <a:rect l="l" t="t" r="r" b="b"/>
            <a:pathLst>
              <a:path w="986155" h="210820">
                <a:moveTo>
                  <a:pt x="18973" y="110637"/>
                </a:moveTo>
                <a:lnTo>
                  <a:pt x="9143" y="97150"/>
                </a:lnTo>
                <a:lnTo>
                  <a:pt x="27505" y="87839"/>
                </a:lnTo>
                <a:lnTo>
                  <a:pt x="38603" y="81806"/>
                </a:lnTo>
                <a:lnTo>
                  <a:pt x="72134" y="56719"/>
                </a:lnTo>
                <a:lnTo>
                  <a:pt x="86407" y="9143"/>
                </a:lnTo>
                <a:lnTo>
                  <a:pt x="104237" y="9143"/>
                </a:lnTo>
                <a:lnTo>
                  <a:pt x="104237" y="30173"/>
                </a:lnTo>
                <a:lnTo>
                  <a:pt x="98293" y="50747"/>
                </a:lnTo>
                <a:lnTo>
                  <a:pt x="91664" y="59662"/>
                </a:lnTo>
                <a:lnTo>
                  <a:pt x="93264" y="60347"/>
                </a:lnTo>
                <a:lnTo>
                  <a:pt x="118137" y="60347"/>
                </a:lnTo>
                <a:lnTo>
                  <a:pt x="124887" y="64462"/>
                </a:lnTo>
                <a:lnTo>
                  <a:pt x="88693" y="64462"/>
                </a:lnTo>
                <a:lnTo>
                  <a:pt x="85721" y="66748"/>
                </a:lnTo>
                <a:lnTo>
                  <a:pt x="50957" y="92893"/>
                </a:lnTo>
                <a:lnTo>
                  <a:pt x="34149" y="102551"/>
                </a:lnTo>
                <a:lnTo>
                  <a:pt x="18973" y="110637"/>
                </a:lnTo>
                <a:close/>
              </a:path>
              <a:path w="986155" h="210820">
                <a:moveTo>
                  <a:pt x="118137" y="60347"/>
                </a:moveTo>
                <a:lnTo>
                  <a:pt x="93264" y="60347"/>
                </a:lnTo>
                <a:lnTo>
                  <a:pt x="98751" y="56004"/>
                </a:lnTo>
                <a:lnTo>
                  <a:pt x="101722" y="53718"/>
                </a:lnTo>
                <a:lnTo>
                  <a:pt x="107894" y="53718"/>
                </a:lnTo>
                <a:lnTo>
                  <a:pt x="110637" y="55776"/>
                </a:lnTo>
                <a:lnTo>
                  <a:pt x="118137" y="60347"/>
                </a:lnTo>
                <a:close/>
              </a:path>
              <a:path w="986155" h="210820">
                <a:moveTo>
                  <a:pt x="167556" y="109952"/>
                </a:moveTo>
                <a:lnTo>
                  <a:pt x="98293" y="66519"/>
                </a:lnTo>
                <a:lnTo>
                  <a:pt x="95322" y="64462"/>
                </a:lnTo>
                <a:lnTo>
                  <a:pt x="124887" y="64462"/>
                </a:lnTo>
                <a:lnTo>
                  <a:pt x="177386" y="96465"/>
                </a:lnTo>
                <a:lnTo>
                  <a:pt x="167556" y="109952"/>
                </a:lnTo>
                <a:close/>
              </a:path>
              <a:path w="986155" h="210820">
                <a:moveTo>
                  <a:pt x="69948" y="161156"/>
                </a:moveTo>
                <a:lnTo>
                  <a:pt x="52804" y="161156"/>
                </a:lnTo>
                <a:lnTo>
                  <a:pt x="52804" y="115895"/>
                </a:lnTo>
                <a:lnTo>
                  <a:pt x="69948" y="115895"/>
                </a:lnTo>
                <a:lnTo>
                  <a:pt x="69948" y="161156"/>
                </a:lnTo>
                <a:close/>
              </a:path>
              <a:path w="986155" h="210820">
                <a:moveTo>
                  <a:pt x="133725" y="161156"/>
                </a:moveTo>
                <a:lnTo>
                  <a:pt x="116581" y="161156"/>
                </a:lnTo>
                <a:lnTo>
                  <a:pt x="116581" y="115895"/>
                </a:lnTo>
                <a:lnTo>
                  <a:pt x="133725" y="115895"/>
                </a:lnTo>
                <a:lnTo>
                  <a:pt x="133725" y="161156"/>
                </a:lnTo>
                <a:close/>
              </a:path>
              <a:path w="986155" h="210820">
                <a:moveTo>
                  <a:pt x="186529" y="175786"/>
                </a:moveTo>
                <a:lnTo>
                  <a:pt x="0" y="175786"/>
                </a:lnTo>
                <a:lnTo>
                  <a:pt x="0" y="161156"/>
                </a:lnTo>
                <a:lnTo>
                  <a:pt x="186529" y="161156"/>
                </a:lnTo>
                <a:lnTo>
                  <a:pt x="186529" y="175786"/>
                </a:lnTo>
                <a:close/>
              </a:path>
              <a:path w="986155" h="210820">
                <a:moveTo>
                  <a:pt x="374888" y="120924"/>
                </a:moveTo>
                <a:lnTo>
                  <a:pt x="357515" y="120924"/>
                </a:lnTo>
                <a:lnTo>
                  <a:pt x="357515" y="0"/>
                </a:lnTo>
                <a:lnTo>
                  <a:pt x="374888" y="0"/>
                </a:lnTo>
                <a:lnTo>
                  <a:pt x="374888" y="120924"/>
                </a:lnTo>
                <a:close/>
              </a:path>
              <a:path w="986155" h="210820">
                <a:moveTo>
                  <a:pt x="323684" y="26745"/>
                </a:moveTo>
                <a:lnTo>
                  <a:pt x="211674" y="26745"/>
                </a:lnTo>
                <a:lnTo>
                  <a:pt x="211674" y="12343"/>
                </a:lnTo>
                <a:lnTo>
                  <a:pt x="323684" y="12343"/>
                </a:lnTo>
                <a:lnTo>
                  <a:pt x="323684" y="26745"/>
                </a:lnTo>
                <a:close/>
              </a:path>
              <a:path w="986155" h="210820">
                <a:moveTo>
                  <a:pt x="333997" y="96236"/>
                </a:moveTo>
                <a:lnTo>
                  <a:pt x="250763" y="96236"/>
                </a:lnTo>
                <a:lnTo>
                  <a:pt x="265850" y="95779"/>
                </a:lnTo>
                <a:lnTo>
                  <a:pt x="273394" y="95322"/>
                </a:lnTo>
                <a:lnTo>
                  <a:pt x="283223" y="94865"/>
                </a:lnTo>
                <a:lnTo>
                  <a:pt x="288938" y="40003"/>
                </a:lnTo>
                <a:lnTo>
                  <a:pt x="305625" y="41603"/>
                </a:lnTo>
                <a:lnTo>
                  <a:pt x="298996" y="94179"/>
                </a:lnTo>
                <a:lnTo>
                  <a:pt x="333718" y="94179"/>
                </a:lnTo>
                <a:lnTo>
                  <a:pt x="333997" y="96236"/>
                </a:lnTo>
                <a:close/>
              </a:path>
              <a:path w="986155" h="210820">
                <a:moveTo>
                  <a:pt x="207331" y="110866"/>
                </a:moveTo>
                <a:lnTo>
                  <a:pt x="205731" y="96693"/>
                </a:lnTo>
                <a:lnTo>
                  <a:pt x="224361" y="96665"/>
                </a:lnTo>
                <a:lnTo>
                  <a:pt x="235448" y="96465"/>
                </a:lnTo>
                <a:lnTo>
                  <a:pt x="229733" y="41832"/>
                </a:lnTo>
                <a:lnTo>
                  <a:pt x="246191" y="40460"/>
                </a:lnTo>
                <a:lnTo>
                  <a:pt x="250763" y="96236"/>
                </a:lnTo>
                <a:lnTo>
                  <a:pt x="333997" y="96236"/>
                </a:lnTo>
                <a:lnTo>
                  <a:pt x="297567" y="108291"/>
                </a:lnTo>
                <a:lnTo>
                  <a:pt x="257253" y="110191"/>
                </a:lnTo>
                <a:lnTo>
                  <a:pt x="228744" y="110841"/>
                </a:lnTo>
                <a:lnTo>
                  <a:pt x="207331" y="110866"/>
                </a:lnTo>
                <a:close/>
              </a:path>
              <a:path w="986155" h="210820">
                <a:moveTo>
                  <a:pt x="333718" y="94179"/>
                </a:moveTo>
                <a:lnTo>
                  <a:pt x="298996" y="94179"/>
                </a:lnTo>
                <a:lnTo>
                  <a:pt x="309432" y="93486"/>
                </a:lnTo>
                <a:lnTo>
                  <a:pt x="316483" y="92922"/>
                </a:lnTo>
                <a:lnTo>
                  <a:pt x="323362" y="92186"/>
                </a:lnTo>
                <a:lnTo>
                  <a:pt x="333284" y="90979"/>
                </a:lnTo>
                <a:lnTo>
                  <a:pt x="333718" y="94179"/>
                </a:lnTo>
                <a:close/>
              </a:path>
              <a:path w="986155" h="210820">
                <a:moveTo>
                  <a:pt x="312026" y="210303"/>
                </a:moveTo>
                <a:lnTo>
                  <a:pt x="267975" y="201497"/>
                </a:lnTo>
                <a:lnTo>
                  <a:pt x="247563" y="180357"/>
                </a:lnTo>
                <a:lnTo>
                  <a:pt x="247563" y="155898"/>
                </a:lnTo>
                <a:lnTo>
                  <a:pt x="285200" y="128496"/>
                </a:lnTo>
                <a:lnTo>
                  <a:pt x="312026" y="126181"/>
                </a:lnTo>
                <a:lnTo>
                  <a:pt x="324278" y="126267"/>
                </a:lnTo>
                <a:lnTo>
                  <a:pt x="360944" y="137640"/>
                </a:lnTo>
                <a:lnTo>
                  <a:pt x="363682" y="140125"/>
                </a:lnTo>
                <a:lnTo>
                  <a:pt x="312026" y="140125"/>
                </a:lnTo>
                <a:lnTo>
                  <a:pt x="298498" y="140245"/>
                </a:lnTo>
                <a:lnTo>
                  <a:pt x="290381" y="141083"/>
                </a:lnTo>
                <a:lnTo>
                  <a:pt x="284429" y="143356"/>
                </a:lnTo>
                <a:lnTo>
                  <a:pt x="277394" y="147783"/>
                </a:lnTo>
                <a:lnTo>
                  <a:pt x="265850" y="155441"/>
                </a:lnTo>
                <a:lnTo>
                  <a:pt x="265850" y="176929"/>
                </a:lnTo>
                <a:lnTo>
                  <a:pt x="302877" y="196302"/>
                </a:lnTo>
                <a:lnTo>
                  <a:pt x="363639" y="196359"/>
                </a:lnTo>
                <a:lnTo>
                  <a:pt x="360944" y="198830"/>
                </a:lnTo>
                <a:lnTo>
                  <a:pt x="324278" y="210217"/>
                </a:lnTo>
                <a:lnTo>
                  <a:pt x="312026" y="210303"/>
                </a:lnTo>
                <a:close/>
              </a:path>
              <a:path w="986155" h="210820">
                <a:moveTo>
                  <a:pt x="363639" y="196359"/>
                </a:moveTo>
                <a:lnTo>
                  <a:pt x="312026" y="196359"/>
                </a:lnTo>
                <a:lnTo>
                  <a:pt x="321173" y="196302"/>
                </a:lnTo>
                <a:lnTo>
                  <a:pt x="326912" y="195902"/>
                </a:lnTo>
                <a:lnTo>
                  <a:pt x="331666" y="194816"/>
                </a:lnTo>
                <a:lnTo>
                  <a:pt x="337856" y="192701"/>
                </a:lnTo>
                <a:lnTo>
                  <a:pt x="348143" y="189044"/>
                </a:lnTo>
                <a:lnTo>
                  <a:pt x="357744" y="176929"/>
                </a:lnTo>
                <a:lnTo>
                  <a:pt x="357744" y="155441"/>
                </a:lnTo>
                <a:lnTo>
                  <a:pt x="312026" y="140125"/>
                </a:lnTo>
                <a:lnTo>
                  <a:pt x="363682" y="140125"/>
                </a:lnTo>
                <a:lnTo>
                  <a:pt x="364718" y="141083"/>
                </a:lnTo>
                <a:lnTo>
                  <a:pt x="369059" y="146526"/>
                </a:lnTo>
                <a:lnTo>
                  <a:pt x="376259" y="155898"/>
                </a:lnTo>
                <a:lnTo>
                  <a:pt x="376259" y="180357"/>
                </a:lnTo>
                <a:lnTo>
                  <a:pt x="369059" y="189844"/>
                </a:lnTo>
                <a:lnTo>
                  <a:pt x="364669" y="195414"/>
                </a:lnTo>
                <a:lnTo>
                  <a:pt x="363639" y="196359"/>
                </a:lnTo>
                <a:close/>
              </a:path>
              <a:path w="986155" h="210820">
                <a:moveTo>
                  <a:pt x="566447" y="69262"/>
                </a:moveTo>
                <a:lnTo>
                  <a:pt x="435693" y="69262"/>
                </a:lnTo>
                <a:lnTo>
                  <a:pt x="435693" y="3428"/>
                </a:lnTo>
                <a:lnTo>
                  <a:pt x="566447" y="3428"/>
                </a:lnTo>
                <a:lnTo>
                  <a:pt x="566447" y="16915"/>
                </a:lnTo>
                <a:lnTo>
                  <a:pt x="452837" y="16915"/>
                </a:lnTo>
                <a:lnTo>
                  <a:pt x="452837" y="55547"/>
                </a:lnTo>
                <a:lnTo>
                  <a:pt x="566447" y="55547"/>
                </a:lnTo>
                <a:lnTo>
                  <a:pt x="566447" y="69262"/>
                </a:lnTo>
                <a:close/>
              </a:path>
              <a:path w="986155" h="210820">
                <a:moveTo>
                  <a:pt x="566447" y="55547"/>
                </a:moveTo>
                <a:lnTo>
                  <a:pt x="549302" y="55547"/>
                </a:lnTo>
                <a:lnTo>
                  <a:pt x="549302" y="16915"/>
                </a:lnTo>
                <a:lnTo>
                  <a:pt x="566447" y="16915"/>
                </a:lnTo>
                <a:lnTo>
                  <a:pt x="566447" y="55547"/>
                </a:lnTo>
                <a:close/>
              </a:path>
              <a:path w="986155" h="210820">
                <a:moveTo>
                  <a:pt x="509756" y="90064"/>
                </a:moveTo>
                <a:lnTo>
                  <a:pt x="492612" y="90064"/>
                </a:lnTo>
                <a:lnTo>
                  <a:pt x="492612" y="69262"/>
                </a:lnTo>
                <a:lnTo>
                  <a:pt x="509756" y="69262"/>
                </a:lnTo>
                <a:lnTo>
                  <a:pt x="509756" y="90064"/>
                </a:lnTo>
                <a:close/>
              </a:path>
              <a:path w="986155" h="210820">
                <a:moveTo>
                  <a:pt x="594335" y="104237"/>
                </a:moveTo>
                <a:lnTo>
                  <a:pt x="407805" y="104237"/>
                </a:lnTo>
                <a:lnTo>
                  <a:pt x="407805" y="90064"/>
                </a:lnTo>
                <a:lnTo>
                  <a:pt x="594335" y="90064"/>
                </a:lnTo>
                <a:lnTo>
                  <a:pt x="594335" y="104237"/>
                </a:lnTo>
                <a:close/>
              </a:path>
              <a:path w="986155" h="210820">
                <a:moveTo>
                  <a:pt x="572161" y="208474"/>
                </a:moveTo>
                <a:lnTo>
                  <a:pt x="442779" y="208474"/>
                </a:lnTo>
                <a:lnTo>
                  <a:pt x="436836" y="202531"/>
                </a:lnTo>
                <a:lnTo>
                  <a:pt x="436836" y="159098"/>
                </a:lnTo>
                <a:lnTo>
                  <a:pt x="549531" y="159098"/>
                </a:lnTo>
                <a:lnTo>
                  <a:pt x="549531" y="137611"/>
                </a:lnTo>
                <a:lnTo>
                  <a:pt x="435464" y="137611"/>
                </a:lnTo>
                <a:lnTo>
                  <a:pt x="435464" y="123438"/>
                </a:lnTo>
                <a:lnTo>
                  <a:pt x="566218" y="123438"/>
                </a:lnTo>
                <a:lnTo>
                  <a:pt x="566218" y="172585"/>
                </a:lnTo>
                <a:lnTo>
                  <a:pt x="453523" y="172585"/>
                </a:lnTo>
                <a:lnTo>
                  <a:pt x="453523" y="194073"/>
                </a:lnTo>
                <a:lnTo>
                  <a:pt x="572161" y="194073"/>
                </a:lnTo>
                <a:lnTo>
                  <a:pt x="572161" y="208474"/>
                </a:lnTo>
                <a:close/>
              </a:path>
              <a:path w="986155" h="210820">
                <a:moveTo>
                  <a:pt x="776750" y="122067"/>
                </a:moveTo>
                <a:lnTo>
                  <a:pt x="639138" y="122067"/>
                </a:lnTo>
                <a:lnTo>
                  <a:pt x="639138" y="60119"/>
                </a:lnTo>
                <a:lnTo>
                  <a:pt x="753434" y="60119"/>
                </a:lnTo>
                <a:lnTo>
                  <a:pt x="753434" y="26516"/>
                </a:lnTo>
                <a:lnTo>
                  <a:pt x="637996" y="26516"/>
                </a:lnTo>
                <a:lnTo>
                  <a:pt x="637996" y="12115"/>
                </a:lnTo>
                <a:lnTo>
                  <a:pt x="770807" y="12115"/>
                </a:lnTo>
                <a:lnTo>
                  <a:pt x="770807" y="74063"/>
                </a:lnTo>
                <a:lnTo>
                  <a:pt x="656511" y="74063"/>
                </a:lnTo>
                <a:lnTo>
                  <a:pt x="656511" y="107666"/>
                </a:lnTo>
                <a:lnTo>
                  <a:pt x="776750" y="107666"/>
                </a:lnTo>
                <a:lnTo>
                  <a:pt x="776750" y="122067"/>
                </a:lnTo>
                <a:close/>
              </a:path>
              <a:path w="986155" h="210820">
                <a:moveTo>
                  <a:pt x="713659" y="161156"/>
                </a:moveTo>
                <a:lnTo>
                  <a:pt x="696286" y="161156"/>
                </a:lnTo>
                <a:lnTo>
                  <a:pt x="696286" y="122067"/>
                </a:lnTo>
                <a:lnTo>
                  <a:pt x="713659" y="122067"/>
                </a:lnTo>
                <a:lnTo>
                  <a:pt x="713659" y="161156"/>
                </a:lnTo>
                <a:close/>
              </a:path>
              <a:path w="986155" h="210820">
                <a:moveTo>
                  <a:pt x="798237" y="175786"/>
                </a:moveTo>
                <a:lnTo>
                  <a:pt x="611708" y="175786"/>
                </a:lnTo>
                <a:lnTo>
                  <a:pt x="611708" y="161156"/>
                </a:lnTo>
                <a:lnTo>
                  <a:pt x="798237" y="161156"/>
                </a:lnTo>
                <a:lnTo>
                  <a:pt x="798237" y="175786"/>
                </a:lnTo>
                <a:close/>
              </a:path>
              <a:path w="986155" h="210820">
                <a:moveTo>
                  <a:pt x="985910" y="198416"/>
                </a:moveTo>
                <a:lnTo>
                  <a:pt x="968766" y="198416"/>
                </a:lnTo>
                <a:lnTo>
                  <a:pt x="968766" y="0"/>
                </a:lnTo>
                <a:lnTo>
                  <a:pt x="985910" y="0"/>
                </a:lnTo>
                <a:lnTo>
                  <a:pt x="985910" y="198416"/>
                </a:lnTo>
                <a:close/>
              </a:path>
              <a:path w="986155" h="210820">
                <a:moveTo>
                  <a:pt x="880530" y="106751"/>
                </a:moveTo>
                <a:lnTo>
                  <a:pt x="840955" y="94479"/>
                </a:lnTo>
                <a:lnTo>
                  <a:pt x="826236" y="67794"/>
                </a:lnTo>
                <a:lnTo>
                  <a:pt x="826236" y="51070"/>
                </a:lnTo>
                <a:lnTo>
                  <a:pt x="852642" y="17715"/>
                </a:lnTo>
                <a:lnTo>
                  <a:pt x="880530" y="11886"/>
                </a:lnTo>
                <a:lnTo>
                  <a:pt x="889709" y="11977"/>
                </a:lnTo>
                <a:lnTo>
                  <a:pt x="921792" y="26059"/>
                </a:lnTo>
                <a:lnTo>
                  <a:pt x="880530" y="26059"/>
                </a:lnTo>
                <a:lnTo>
                  <a:pt x="871122" y="26191"/>
                </a:lnTo>
                <a:lnTo>
                  <a:pt x="865272" y="27116"/>
                </a:lnTo>
                <a:lnTo>
                  <a:pt x="860536" y="29627"/>
                </a:lnTo>
                <a:lnTo>
                  <a:pt x="854471" y="34517"/>
                </a:lnTo>
                <a:lnTo>
                  <a:pt x="844413" y="42975"/>
                </a:lnTo>
                <a:lnTo>
                  <a:pt x="844413" y="75892"/>
                </a:lnTo>
                <a:lnTo>
                  <a:pt x="880530" y="92807"/>
                </a:lnTo>
                <a:lnTo>
                  <a:pt x="921613" y="92807"/>
                </a:lnTo>
                <a:lnTo>
                  <a:pt x="920105" y="94479"/>
                </a:lnTo>
                <a:lnTo>
                  <a:pt x="889709" y="106660"/>
                </a:lnTo>
                <a:lnTo>
                  <a:pt x="880530" y="106751"/>
                </a:lnTo>
                <a:close/>
              </a:path>
              <a:path w="986155" h="210820">
                <a:moveTo>
                  <a:pt x="921613" y="92807"/>
                </a:moveTo>
                <a:lnTo>
                  <a:pt x="880530" y="92807"/>
                </a:lnTo>
                <a:lnTo>
                  <a:pt x="889938" y="92675"/>
                </a:lnTo>
                <a:lnTo>
                  <a:pt x="895788" y="91750"/>
                </a:lnTo>
                <a:lnTo>
                  <a:pt x="900525" y="89239"/>
                </a:lnTo>
                <a:lnTo>
                  <a:pt x="906589" y="84349"/>
                </a:lnTo>
                <a:lnTo>
                  <a:pt x="916647" y="75892"/>
                </a:lnTo>
                <a:lnTo>
                  <a:pt x="916647" y="42975"/>
                </a:lnTo>
                <a:lnTo>
                  <a:pt x="880530" y="26059"/>
                </a:lnTo>
                <a:lnTo>
                  <a:pt x="921792" y="26059"/>
                </a:lnTo>
                <a:lnTo>
                  <a:pt x="934824" y="51070"/>
                </a:lnTo>
                <a:lnTo>
                  <a:pt x="934824" y="67794"/>
                </a:lnTo>
                <a:lnTo>
                  <a:pt x="934049" y="73177"/>
                </a:lnTo>
                <a:lnTo>
                  <a:pt x="931945" y="77917"/>
                </a:lnTo>
                <a:lnTo>
                  <a:pt x="927848" y="84349"/>
                </a:lnTo>
                <a:lnTo>
                  <a:pt x="923559" y="90652"/>
                </a:lnTo>
                <a:lnTo>
                  <a:pt x="921613" y="92807"/>
                </a:lnTo>
                <a:close/>
              </a:path>
              <a:path w="986155" h="210820">
                <a:moveTo>
                  <a:pt x="818125" y="156813"/>
                </a:moveTo>
                <a:lnTo>
                  <a:pt x="816525" y="141954"/>
                </a:lnTo>
                <a:lnTo>
                  <a:pt x="839555" y="141926"/>
                </a:lnTo>
                <a:lnTo>
                  <a:pt x="855042" y="141726"/>
                </a:lnTo>
                <a:lnTo>
                  <a:pt x="912776" y="139008"/>
                </a:lnTo>
                <a:lnTo>
                  <a:pt x="952765" y="134411"/>
                </a:lnTo>
                <a:lnTo>
                  <a:pt x="954593" y="148355"/>
                </a:lnTo>
                <a:lnTo>
                  <a:pt x="913881" y="153321"/>
                </a:lnTo>
                <a:lnTo>
                  <a:pt x="870988" y="155896"/>
                </a:lnTo>
                <a:lnTo>
                  <a:pt x="840761" y="156779"/>
                </a:lnTo>
                <a:lnTo>
                  <a:pt x="818125" y="156813"/>
                </a:lnTo>
                <a:close/>
              </a:path>
            </a:pathLst>
          </a:custGeom>
          <a:solidFill>
            <a:srgbClr val="403322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9445069" y="7288589"/>
            <a:ext cx="798830" cy="208915"/>
          </a:xfrm>
          <a:custGeom>
            <a:avLst/>
            <a:gdLst/>
            <a:ahLst/>
            <a:cxnLst/>
            <a:rect l="l" t="t" r="r" b="b"/>
            <a:pathLst>
              <a:path w="798829" h="208915">
                <a:moveTo>
                  <a:pt x="93264" y="95322"/>
                </a:moveTo>
                <a:lnTo>
                  <a:pt x="54861" y="89150"/>
                </a:lnTo>
                <a:lnTo>
                  <a:pt x="24230" y="61948"/>
                </a:lnTo>
                <a:lnTo>
                  <a:pt x="24230" y="35431"/>
                </a:lnTo>
                <a:lnTo>
                  <a:pt x="54861" y="8343"/>
                </a:lnTo>
                <a:lnTo>
                  <a:pt x="93264" y="2285"/>
                </a:lnTo>
                <a:lnTo>
                  <a:pt x="106723" y="2380"/>
                </a:lnTo>
                <a:lnTo>
                  <a:pt x="146212" y="14958"/>
                </a:lnTo>
                <a:lnTo>
                  <a:pt x="147297" y="16001"/>
                </a:lnTo>
                <a:lnTo>
                  <a:pt x="93264" y="16001"/>
                </a:lnTo>
                <a:lnTo>
                  <a:pt x="78661" y="16138"/>
                </a:lnTo>
                <a:lnTo>
                  <a:pt x="69877" y="17101"/>
                </a:lnTo>
                <a:lnTo>
                  <a:pt x="63385" y="19714"/>
                </a:lnTo>
                <a:lnTo>
                  <a:pt x="55661" y="24802"/>
                </a:lnTo>
                <a:lnTo>
                  <a:pt x="42975" y="33602"/>
                </a:lnTo>
                <a:lnTo>
                  <a:pt x="42975" y="64005"/>
                </a:lnTo>
                <a:lnTo>
                  <a:pt x="78531" y="81242"/>
                </a:lnTo>
                <a:lnTo>
                  <a:pt x="147309" y="81378"/>
                </a:lnTo>
                <a:lnTo>
                  <a:pt x="146212" y="82435"/>
                </a:lnTo>
                <a:lnTo>
                  <a:pt x="106723" y="95225"/>
                </a:lnTo>
                <a:lnTo>
                  <a:pt x="93264" y="95322"/>
                </a:lnTo>
                <a:close/>
              </a:path>
              <a:path w="798829" h="208915">
                <a:moveTo>
                  <a:pt x="147309" y="81378"/>
                </a:moveTo>
                <a:lnTo>
                  <a:pt x="93264" y="81378"/>
                </a:lnTo>
                <a:lnTo>
                  <a:pt x="107998" y="81242"/>
                </a:lnTo>
                <a:lnTo>
                  <a:pt x="116838" y="80292"/>
                </a:lnTo>
                <a:lnTo>
                  <a:pt x="123320" y="77713"/>
                </a:lnTo>
                <a:lnTo>
                  <a:pt x="130982" y="72691"/>
                </a:lnTo>
                <a:lnTo>
                  <a:pt x="143554" y="64005"/>
                </a:lnTo>
                <a:lnTo>
                  <a:pt x="143554" y="33602"/>
                </a:lnTo>
                <a:lnTo>
                  <a:pt x="107998" y="16138"/>
                </a:lnTo>
                <a:lnTo>
                  <a:pt x="93264" y="16001"/>
                </a:lnTo>
                <a:lnTo>
                  <a:pt x="147297" y="16001"/>
                </a:lnTo>
                <a:lnTo>
                  <a:pt x="150151" y="18742"/>
                </a:lnTo>
                <a:lnTo>
                  <a:pt x="154755" y="24916"/>
                </a:lnTo>
                <a:lnTo>
                  <a:pt x="162299" y="35431"/>
                </a:lnTo>
                <a:lnTo>
                  <a:pt x="162299" y="61948"/>
                </a:lnTo>
                <a:lnTo>
                  <a:pt x="154755" y="72463"/>
                </a:lnTo>
                <a:lnTo>
                  <a:pt x="150151" y="78638"/>
                </a:lnTo>
                <a:lnTo>
                  <a:pt x="147309" y="81378"/>
                </a:lnTo>
                <a:close/>
              </a:path>
              <a:path w="798829" h="208915">
                <a:moveTo>
                  <a:pt x="186529" y="131439"/>
                </a:moveTo>
                <a:lnTo>
                  <a:pt x="0" y="131439"/>
                </a:lnTo>
                <a:lnTo>
                  <a:pt x="0" y="116809"/>
                </a:lnTo>
                <a:lnTo>
                  <a:pt x="186529" y="116809"/>
                </a:lnTo>
                <a:lnTo>
                  <a:pt x="186529" y="131439"/>
                </a:lnTo>
                <a:close/>
              </a:path>
              <a:path w="798829" h="208915">
                <a:moveTo>
                  <a:pt x="65376" y="205274"/>
                </a:moveTo>
                <a:lnTo>
                  <a:pt x="48232" y="205274"/>
                </a:lnTo>
                <a:lnTo>
                  <a:pt x="48232" y="131439"/>
                </a:lnTo>
                <a:lnTo>
                  <a:pt x="65376" y="131439"/>
                </a:lnTo>
                <a:lnTo>
                  <a:pt x="65376" y="205274"/>
                </a:lnTo>
                <a:close/>
              </a:path>
              <a:path w="798829" h="208915">
                <a:moveTo>
                  <a:pt x="138297" y="205274"/>
                </a:moveTo>
                <a:lnTo>
                  <a:pt x="121152" y="205274"/>
                </a:lnTo>
                <a:lnTo>
                  <a:pt x="121152" y="131439"/>
                </a:lnTo>
                <a:lnTo>
                  <a:pt x="138297" y="131439"/>
                </a:lnTo>
                <a:lnTo>
                  <a:pt x="138297" y="205274"/>
                </a:lnTo>
                <a:close/>
              </a:path>
              <a:path w="798829" h="208915">
                <a:moveTo>
                  <a:pt x="375116" y="110409"/>
                </a:moveTo>
                <a:lnTo>
                  <a:pt x="357515" y="110409"/>
                </a:lnTo>
                <a:lnTo>
                  <a:pt x="357515" y="0"/>
                </a:lnTo>
                <a:lnTo>
                  <a:pt x="375116" y="0"/>
                </a:lnTo>
                <a:lnTo>
                  <a:pt x="375116" y="110409"/>
                </a:lnTo>
                <a:close/>
              </a:path>
              <a:path w="798829" h="208915">
                <a:moveTo>
                  <a:pt x="263107" y="104008"/>
                </a:moveTo>
                <a:lnTo>
                  <a:pt x="224018" y="92121"/>
                </a:lnTo>
                <a:lnTo>
                  <a:pt x="210637" y="63853"/>
                </a:lnTo>
                <a:lnTo>
                  <a:pt x="210637" y="46327"/>
                </a:lnTo>
                <a:lnTo>
                  <a:pt x="236019" y="12115"/>
                </a:lnTo>
                <a:lnTo>
                  <a:pt x="263107" y="6171"/>
                </a:lnTo>
                <a:lnTo>
                  <a:pt x="272017" y="6264"/>
                </a:lnTo>
                <a:lnTo>
                  <a:pt x="303726" y="20573"/>
                </a:lnTo>
                <a:lnTo>
                  <a:pt x="263107" y="20573"/>
                </a:lnTo>
                <a:lnTo>
                  <a:pt x="254105" y="20703"/>
                </a:lnTo>
                <a:lnTo>
                  <a:pt x="248520" y="21616"/>
                </a:lnTo>
                <a:lnTo>
                  <a:pt x="244029" y="24093"/>
                </a:lnTo>
                <a:lnTo>
                  <a:pt x="238305" y="28916"/>
                </a:lnTo>
                <a:lnTo>
                  <a:pt x="228819" y="37260"/>
                </a:lnTo>
                <a:lnTo>
                  <a:pt x="228819" y="72691"/>
                </a:lnTo>
                <a:lnTo>
                  <a:pt x="263107" y="89607"/>
                </a:lnTo>
                <a:lnTo>
                  <a:pt x="303726" y="89607"/>
                </a:lnTo>
                <a:lnTo>
                  <a:pt x="302196" y="92121"/>
                </a:lnTo>
                <a:lnTo>
                  <a:pt x="290195" y="98065"/>
                </a:lnTo>
                <a:lnTo>
                  <a:pt x="283021" y="101501"/>
                </a:lnTo>
                <a:lnTo>
                  <a:pt x="277808" y="103265"/>
                </a:lnTo>
                <a:lnTo>
                  <a:pt x="272017" y="103915"/>
                </a:lnTo>
                <a:lnTo>
                  <a:pt x="263107" y="104008"/>
                </a:lnTo>
                <a:close/>
              </a:path>
              <a:path w="798829" h="208915">
                <a:moveTo>
                  <a:pt x="303726" y="89607"/>
                </a:moveTo>
                <a:lnTo>
                  <a:pt x="263107" y="89607"/>
                </a:lnTo>
                <a:lnTo>
                  <a:pt x="271978" y="89475"/>
                </a:lnTo>
                <a:lnTo>
                  <a:pt x="277494" y="88550"/>
                </a:lnTo>
                <a:lnTo>
                  <a:pt x="281961" y="86039"/>
                </a:lnTo>
                <a:lnTo>
                  <a:pt x="287681" y="81149"/>
                </a:lnTo>
                <a:lnTo>
                  <a:pt x="297167" y="72691"/>
                </a:lnTo>
                <a:lnTo>
                  <a:pt x="297167" y="37260"/>
                </a:lnTo>
                <a:lnTo>
                  <a:pt x="263107" y="20573"/>
                </a:lnTo>
                <a:lnTo>
                  <a:pt x="303726" y="20573"/>
                </a:lnTo>
                <a:lnTo>
                  <a:pt x="308940" y="29145"/>
                </a:lnTo>
                <a:lnTo>
                  <a:pt x="312838" y="35786"/>
                </a:lnTo>
                <a:lnTo>
                  <a:pt x="314840" y="40703"/>
                </a:lnTo>
                <a:lnTo>
                  <a:pt x="315578" y="46327"/>
                </a:lnTo>
                <a:lnTo>
                  <a:pt x="315578" y="63853"/>
                </a:lnTo>
                <a:lnTo>
                  <a:pt x="314840" y="69477"/>
                </a:lnTo>
                <a:lnTo>
                  <a:pt x="312838" y="74393"/>
                </a:lnTo>
                <a:lnTo>
                  <a:pt x="308870" y="81149"/>
                </a:lnTo>
                <a:lnTo>
                  <a:pt x="303726" y="89607"/>
                </a:lnTo>
                <a:close/>
              </a:path>
              <a:path w="798829" h="208915">
                <a:moveTo>
                  <a:pt x="375116" y="206645"/>
                </a:moveTo>
                <a:lnTo>
                  <a:pt x="255564" y="206645"/>
                </a:lnTo>
                <a:lnTo>
                  <a:pt x="249620" y="200702"/>
                </a:lnTo>
                <a:lnTo>
                  <a:pt x="249620" y="122981"/>
                </a:lnTo>
                <a:lnTo>
                  <a:pt x="266536" y="122981"/>
                </a:lnTo>
                <a:lnTo>
                  <a:pt x="266536" y="149269"/>
                </a:lnTo>
                <a:lnTo>
                  <a:pt x="375116" y="149269"/>
                </a:lnTo>
                <a:lnTo>
                  <a:pt x="375116" y="164127"/>
                </a:lnTo>
                <a:lnTo>
                  <a:pt x="266536" y="164127"/>
                </a:lnTo>
                <a:lnTo>
                  <a:pt x="266536" y="191787"/>
                </a:lnTo>
                <a:lnTo>
                  <a:pt x="375116" y="191787"/>
                </a:lnTo>
                <a:lnTo>
                  <a:pt x="375116" y="206645"/>
                </a:lnTo>
                <a:close/>
              </a:path>
              <a:path w="798829" h="208915">
                <a:moveTo>
                  <a:pt x="375116" y="149269"/>
                </a:moveTo>
                <a:lnTo>
                  <a:pt x="357744" y="149269"/>
                </a:lnTo>
                <a:lnTo>
                  <a:pt x="357744" y="122981"/>
                </a:lnTo>
                <a:lnTo>
                  <a:pt x="375116" y="122981"/>
                </a:lnTo>
                <a:lnTo>
                  <a:pt x="375116" y="149269"/>
                </a:lnTo>
                <a:close/>
              </a:path>
              <a:path w="798829" h="208915">
                <a:moveTo>
                  <a:pt x="375116" y="191787"/>
                </a:moveTo>
                <a:lnTo>
                  <a:pt x="357744" y="191787"/>
                </a:lnTo>
                <a:lnTo>
                  <a:pt x="357744" y="164127"/>
                </a:lnTo>
                <a:lnTo>
                  <a:pt x="375116" y="164127"/>
                </a:lnTo>
                <a:lnTo>
                  <a:pt x="375116" y="191787"/>
                </a:lnTo>
                <a:close/>
              </a:path>
              <a:path w="798829" h="208915">
                <a:moveTo>
                  <a:pt x="569876" y="80006"/>
                </a:moveTo>
                <a:lnTo>
                  <a:pt x="437065" y="80006"/>
                </a:lnTo>
                <a:lnTo>
                  <a:pt x="437065" y="34974"/>
                </a:lnTo>
                <a:lnTo>
                  <a:pt x="547474" y="34974"/>
                </a:lnTo>
                <a:lnTo>
                  <a:pt x="547474" y="15772"/>
                </a:lnTo>
                <a:lnTo>
                  <a:pt x="435922" y="15772"/>
                </a:lnTo>
                <a:lnTo>
                  <a:pt x="435922" y="2743"/>
                </a:lnTo>
                <a:lnTo>
                  <a:pt x="564161" y="2743"/>
                </a:lnTo>
                <a:lnTo>
                  <a:pt x="564161" y="47546"/>
                </a:lnTo>
                <a:lnTo>
                  <a:pt x="453980" y="47546"/>
                </a:lnTo>
                <a:lnTo>
                  <a:pt x="453980" y="66977"/>
                </a:lnTo>
                <a:lnTo>
                  <a:pt x="569876" y="66977"/>
                </a:lnTo>
                <a:lnTo>
                  <a:pt x="569876" y="80006"/>
                </a:lnTo>
                <a:close/>
              </a:path>
              <a:path w="798829" h="208915">
                <a:moveTo>
                  <a:pt x="594335" y="109723"/>
                </a:moveTo>
                <a:lnTo>
                  <a:pt x="407805" y="109723"/>
                </a:lnTo>
                <a:lnTo>
                  <a:pt x="407805" y="96465"/>
                </a:lnTo>
                <a:lnTo>
                  <a:pt x="594335" y="96465"/>
                </a:lnTo>
                <a:lnTo>
                  <a:pt x="594335" y="109723"/>
                </a:lnTo>
                <a:close/>
              </a:path>
              <a:path w="798829" h="208915">
                <a:moveTo>
                  <a:pt x="474553" y="130067"/>
                </a:moveTo>
                <a:lnTo>
                  <a:pt x="458781" y="130067"/>
                </a:lnTo>
                <a:lnTo>
                  <a:pt x="458781" y="109723"/>
                </a:lnTo>
                <a:lnTo>
                  <a:pt x="474553" y="109723"/>
                </a:lnTo>
                <a:lnTo>
                  <a:pt x="474553" y="130067"/>
                </a:lnTo>
                <a:close/>
              </a:path>
              <a:path w="798829" h="208915">
                <a:moveTo>
                  <a:pt x="543359" y="130067"/>
                </a:moveTo>
                <a:lnTo>
                  <a:pt x="527586" y="130067"/>
                </a:lnTo>
                <a:lnTo>
                  <a:pt x="527586" y="109723"/>
                </a:lnTo>
                <a:lnTo>
                  <a:pt x="543359" y="109723"/>
                </a:lnTo>
                <a:lnTo>
                  <a:pt x="543359" y="130067"/>
                </a:lnTo>
                <a:close/>
              </a:path>
              <a:path w="798829" h="208915">
                <a:moveTo>
                  <a:pt x="572390" y="208703"/>
                </a:moveTo>
                <a:lnTo>
                  <a:pt x="442322" y="208703"/>
                </a:lnTo>
                <a:lnTo>
                  <a:pt x="436379" y="202759"/>
                </a:lnTo>
                <a:lnTo>
                  <a:pt x="436379" y="162756"/>
                </a:lnTo>
                <a:lnTo>
                  <a:pt x="550217" y="162756"/>
                </a:lnTo>
                <a:lnTo>
                  <a:pt x="550217" y="143554"/>
                </a:lnTo>
                <a:lnTo>
                  <a:pt x="435007" y="143554"/>
                </a:lnTo>
                <a:lnTo>
                  <a:pt x="435007" y="130067"/>
                </a:lnTo>
                <a:lnTo>
                  <a:pt x="566447" y="130067"/>
                </a:lnTo>
                <a:lnTo>
                  <a:pt x="566447" y="175557"/>
                </a:lnTo>
                <a:lnTo>
                  <a:pt x="452609" y="175557"/>
                </a:lnTo>
                <a:lnTo>
                  <a:pt x="452609" y="194987"/>
                </a:lnTo>
                <a:lnTo>
                  <a:pt x="572390" y="194987"/>
                </a:lnTo>
                <a:lnTo>
                  <a:pt x="572390" y="208703"/>
                </a:lnTo>
                <a:close/>
              </a:path>
              <a:path w="798829" h="208915">
                <a:moveTo>
                  <a:pt x="704973" y="73377"/>
                </a:moveTo>
                <a:lnTo>
                  <a:pt x="663987" y="69134"/>
                </a:lnTo>
                <a:lnTo>
                  <a:pt x="636395" y="36574"/>
                </a:lnTo>
                <a:lnTo>
                  <a:pt x="636663" y="26771"/>
                </a:lnTo>
                <a:lnTo>
                  <a:pt x="672827" y="1242"/>
                </a:lnTo>
                <a:lnTo>
                  <a:pt x="704973" y="0"/>
                </a:lnTo>
                <a:lnTo>
                  <a:pt x="725064" y="155"/>
                </a:lnTo>
                <a:lnTo>
                  <a:pt x="737118" y="1242"/>
                </a:lnTo>
                <a:lnTo>
                  <a:pt x="745958" y="4194"/>
                </a:lnTo>
                <a:lnTo>
                  <a:pt x="756405" y="9943"/>
                </a:lnTo>
                <a:lnTo>
                  <a:pt x="761118" y="12801"/>
                </a:lnTo>
                <a:lnTo>
                  <a:pt x="704973" y="12801"/>
                </a:lnTo>
                <a:lnTo>
                  <a:pt x="690241" y="12899"/>
                </a:lnTo>
                <a:lnTo>
                  <a:pt x="681413" y="13586"/>
                </a:lnTo>
                <a:lnTo>
                  <a:pt x="674965" y="15453"/>
                </a:lnTo>
                <a:lnTo>
                  <a:pt x="667369" y="19087"/>
                </a:lnTo>
                <a:lnTo>
                  <a:pt x="654911" y="25373"/>
                </a:lnTo>
                <a:lnTo>
                  <a:pt x="654911" y="47546"/>
                </a:lnTo>
                <a:lnTo>
                  <a:pt x="761626" y="60119"/>
                </a:lnTo>
                <a:lnTo>
                  <a:pt x="756405" y="63319"/>
                </a:lnTo>
                <a:lnTo>
                  <a:pt x="745958" y="69134"/>
                </a:lnTo>
                <a:lnTo>
                  <a:pt x="737118" y="72120"/>
                </a:lnTo>
                <a:lnTo>
                  <a:pt x="725064" y="73220"/>
                </a:lnTo>
                <a:lnTo>
                  <a:pt x="704973" y="73377"/>
                </a:lnTo>
                <a:close/>
              </a:path>
              <a:path w="798829" h="208915">
                <a:moveTo>
                  <a:pt x="761626" y="60119"/>
                </a:moveTo>
                <a:lnTo>
                  <a:pt x="704973" y="60119"/>
                </a:lnTo>
                <a:lnTo>
                  <a:pt x="719704" y="60021"/>
                </a:lnTo>
                <a:lnTo>
                  <a:pt x="728532" y="59333"/>
                </a:lnTo>
                <a:lnTo>
                  <a:pt x="734980" y="57467"/>
                </a:lnTo>
                <a:lnTo>
                  <a:pt x="742576" y="53833"/>
                </a:lnTo>
                <a:lnTo>
                  <a:pt x="755034" y="47546"/>
                </a:lnTo>
                <a:lnTo>
                  <a:pt x="755034" y="25373"/>
                </a:lnTo>
                <a:lnTo>
                  <a:pt x="704973" y="12801"/>
                </a:lnTo>
                <a:lnTo>
                  <a:pt x="761118" y="12801"/>
                </a:lnTo>
                <a:lnTo>
                  <a:pt x="766317" y="15953"/>
                </a:lnTo>
                <a:lnTo>
                  <a:pt x="771407" y="20730"/>
                </a:lnTo>
                <a:lnTo>
                  <a:pt x="773282" y="26771"/>
                </a:lnTo>
                <a:lnTo>
                  <a:pt x="773550" y="36574"/>
                </a:lnTo>
                <a:lnTo>
                  <a:pt x="773282" y="46378"/>
                </a:lnTo>
                <a:lnTo>
                  <a:pt x="771407" y="52432"/>
                </a:lnTo>
                <a:lnTo>
                  <a:pt x="766317" y="57244"/>
                </a:lnTo>
                <a:lnTo>
                  <a:pt x="761626" y="60119"/>
                </a:lnTo>
                <a:close/>
              </a:path>
              <a:path w="798829" h="208915">
                <a:moveTo>
                  <a:pt x="798237" y="103780"/>
                </a:moveTo>
                <a:lnTo>
                  <a:pt x="611708" y="103780"/>
                </a:lnTo>
                <a:lnTo>
                  <a:pt x="611708" y="89150"/>
                </a:lnTo>
                <a:lnTo>
                  <a:pt x="798237" y="89150"/>
                </a:lnTo>
                <a:lnTo>
                  <a:pt x="798237" y="103780"/>
                </a:lnTo>
                <a:close/>
              </a:path>
              <a:path w="798829" h="208915">
                <a:moveTo>
                  <a:pt x="776064" y="207788"/>
                </a:moveTo>
                <a:lnTo>
                  <a:pt x="646682" y="207788"/>
                </a:lnTo>
                <a:lnTo>
                  <a:pt x="640739" y="201845"/>
                </a:lnTo>
                <a:lnTo>
                  <a:pt x="640739" y="158641"/>
                </a:lnTo>
                <a:lnTo>
                  <a:pt x="753434" y="158641"/>
                </a:lnTo>
                <a:lnTo>
                  <a:pt x="753434" y="137154"/>
                </a:lnTo>
                <a:lnTo>
                  <a:pt x="639367" y="137154"/>
                </a:lnTo>
                <a:lnTo>
                  <a:pt x="639367" y="122981"/>
                </a:lnTo>
                <a:lnTo>
                  <a:pt x="770121" y="122981"/>
                </a:lnTo>
                <a:lnTo>
                  <a:pt x="770121" y="171900"/>
                </a:lnTo>
                <a:lnTo>
                  <a:pt x="657426" y="171900"/>
                </a:lnTo>
                <a:lnTo>
                  <a:pt x="657426" y="193616"/>
                </a:lnTo>
                <a:lnTo>
                  <a:pt x="776064" y="193616"/>
                </a:lnTo>
                <a:lnTo>
                  <a:pt x="776064" y="207788"/>
                </a:lnTo>
                <a:close/>
              </a:path>
            </a:pathLst>
          </a:custGeom>
          <a:solidFill>
            <a:srgbClr val="403322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0314578" y="7288589"/>
            <a:ext cx="374650" cy="207645"/>
          </a:xfrm>
          <a:custGeom>
            <a:avLst/>
            <a:gdLst/>
            <a:ahLst/>
            <a:cxnLst/>
            <a:rect l="l" t="t" r="r" b="b"/>
            <a:pathLst>
              <a:path w="374650" h="207645">
                <a:moveTo>
                  <a:pt x="160013" y="70863"/>
                </a:moveTo>
                <a:lnTo>
                  <a:pt x="28573" y="70863"/>
                </a:lnTo>
                <a:lnTo>
                  <a:pt x="28573" y="4343"/>
                </a:lnTo>
                <a:lnTo>
                  <a:pt x="45946" y="4343"/>
                </a:lnTo>
                <a:lnTo>
                  <a:pt x="45946" y="56919"/>
                </a:lnTo>
                <a:lnTo>
                  <a:pt x="160013" y="56919"/>
                </a:lnTo>
                <a:lnTo>
                  <a:pt x="160013" y="70863"/>
                </a:lnTo>
                <a:close/>
              </a:path>
              <a:path w="374650" h="207645">
                <a:moveTo>
                  <a:pt x="101951" y="95550"/>
                </a:moveTo>
                <a:lnTo>
                  <a:pt x="84807" y="95550"/>
                </a:lnTo>
                <a:lnTo>
                  <a:pt x="84807" y="70863"/>
                </a:lnTo>
                <a:lnTo>
                  <a:pt x="101951" y="70863"/>
                </a:lnTo>
                <a:lnTo>
                  <a:pt x="101951" y="95550"/>
                </a:lnTo>
                <a:close/>
              </a:path>
              <a:path w="374650" h="207645">
                <a:moveTo>
                  <a:pt x="186529" y="110180"/>
                </a:moveTo>
                <a:lnTo>
                  <a:pt x="0" y="110180"/>
                </a:lnTo>
                <a:lnTo>
                  <a:pt x="0" y="95550"/>
                </a:lnTo>
                <a:lnTo>
                  <a:pt x="186529" y="95550"/>
                </a:lnTo>
                <a:lnTo>
                  <a:pt x="186529" y="110180"/>
                </a:lnTo>
                <a:close/>
              </a:path>
              <a:path w="374650" h="207645">
                <a:moveTo>
                  <a:pt x="163213" y="145154"/>
                </a:moveTo>
                <a:lnTo>
                  <a:pt x="22859" y="145154"/>
                </a:lnTo>
                <a:lnTo>
                  <a:pt x="22859" y="130753"/>
                </a:lnTo>
                <a:lnTo>
                  <a:pt x="163213" y="130753"/>
                </a:lnTo>
                <a:lnTo>
                  <a:pt x="163213" y="145154"/>
                </a:lnTo>
                <a:close/>
              </a:path>
              <a:path w="374650" h="207645">
                <a:moveTo>
                  <a:pt x="72234" y="192930"/>
                </a:moveTo>
                <a:lnTo>
                  <a:pt x="55547" y="192930"/>
                </a:lnTo>
                <a:lnTo>
                  <a:pt x="48689" y="156584"/>
                </a:lnTo>
                <a:lnTo>
                  <a:pt x="66519" y="154984"/>
                </a:lnTo>
                <a:lnTo>
                  <a:pt x="72234" y="192930"/>
                </a:lnTo>
                <a:close/>
              </a:path>
              <a:path w="374650" h="207645">
                <a:moveTo>
                  <a:pt x="130753" y="192930"/>
                </a:moveTo>
                <a:lnTo>
                  <a:pt x="114066" y="192930"/>
                </a:lnTo>
                <a:lnTo>
                  <a:pt x="119781" y="154984"/>
                </a:lnTo>
                <a:lnTo>
                  <a:pt x="137611" y="156584"/>
                </a:lnTo>
                <a:lnTo>
                  <a:pt x="130753" y="192930"/>
                </a:lnTo>
                <a:close/>
              </a:path>
              <a:path w="374650" h="207645">
                <a:moveTo>
                  <a:pt x="165270" y="207102"/>
                </a:moveTo>
                <a:lnTo>
                  <a:pt x="20801" y="207102"/>
                </a:lnTo>
                <a:lnTo>
                  <a:pt x="20801" y="192930"/>
                </a:lnTo>
                <a:lnTo>
                  <a:pt x="165270" y="192930"/>
                </a:lnTo>
                <a:lnTo>
                  <a:pt x="165270" y="207102"/>
                </a:lnTo>
                <a:close/>
              </a:path>
              <a:path w="374650" h="207645">
                <a:moveTo>
                  <a:pt x="374431" y="198416"/>
                </a:moveTo>
                <a:lnTo>
                  <a:pt x="357286" y="198416"/>
                </a:lnTo>
                <a:lnTo>
                  <a:pt x="357286" y="114981"/>
                </a:lnTo>
                <a:lnTo>
                  <a:pt x="318426" y="114981"/>
                </a:lnTo>
                <a:lnTo>
                  <a:pt x="318426" y="100808"/>
                </a:lnTo>
                <a:lnTo>
                  <a:pt x="357286" y="100808"/>
                </a:lnTo>
                <a:lnTo>
                  <a:pt x="357286" y="57833"/>
                </a:lnTo>
                <a:lnTo>
                  <a:pt x="318426" y="57833"/>
                </a:lnTo>
                <a:lnTo>
                  <a:pt x="318426" y="43660"/>
                </a:lnTo>
                <a:lnTo>
                  <a:pt x="357286" y="43660"/>
                </a:lnTo>
                <a:lnTo>
                  <a:pt x="357286" y="0"/>
                </a:lnTo>
                <a:lnTo>
                  <a:pt x="374431" y="0"/>
                </a:lnTo>
                <a:lnTo>
                  <a:pt x="374431" y="198416"/>
                </a:lnTo>
                <a:close/>
              </a:path>
              <a:path w="374650" h="207645">
                <a:moveTo>
                  <a:pt x="261278" y="147898"/>
                </a:moveTo>
                <a:lnTo>
                  <a:pt x="223104" y="130753"/>
                </a:lnTo>
                <a:lnTo>
                  <a:pt x="208808" y="71091"/>
                </a:lnTo>
                <a:lnTo>
                  <a:pt x="208928" y="60672"/>
                </a:lnTo>
                <a:lnTo>
                  <a:pt x="231801" y="19805"/>
                </a:lnTo>
                <a:lnTo>
                  <a:pt x="261278" y="12572"/>
                </a:lnTo>
                <a:lnTo>
                  <a:pt x="275115" y="12840"/>
                </a:lnTo>
                <a:lnTo>
                  <a:pt x="283680" y="14715"/>
                </a:lnTo>
                <a:lnTo>
                  <a:pt x="290531" y="19805"/>
                </a:lnTo>
                <a:lnTo>
                  <a:pt x="296818" y="26973"/>
                </a:lnTo>
                <a:lnTo>
                  <a:pt x="261278" y="26973"/>
                </a:lnTo>
                <a:lnTo>
                  <a:pt x="252146" y="27150"/>
                </a:lnTo>
                <a:lnTo>
                  <a:pt x="227136" y="58492"/>
                </a:lnTo>
                <a:lnTo>
                  <a:pt x="227111" y="60672"/>
                </a:lnTo>
                <a:lnTo>
                  <a:pt x="227136" y="101978"/>
                </a:lnTo>
                <a:lnTo>
                  <a:pt x="252146" y="133320"/>
                </a:lnTo>
                <a:lnTo>
                  <a:pt x="261278" y="133496"/>
                </a:lnTo>
                <a:lnTo>
                  <a:pt x="296818" y="133496"/>
                </a:lnTo>
                <a:lnTo>
                  <a:pt x="290531" y="140665"/>
                </a:lnTo>
                <a:lnTo>
                  <a:pt x="283680" y="145755"/>
                </a:lnTo>
                <a:lnTo>
                  <a:pt x="275115" y="147630"/>
                </a:lnTo>
                <a:lnTo>
                  <a:pt x="261278" y="147898"/>
                </a:lnTo>
                <a:close/>
              </a:path>
              <a:path w="374650" h="207645">
                <a:moveTo>
                  <a:pt x="296818" y="133496"/>
                </a:moveTo>
                <a:lnTo>
                  <a:pt x="261278" y="133496"/>
                </a:lnTo>
                <a:lnTo>
                  <a:pt x="270279" y="133320"/>
                </a:lnTo>
                <a:lnTo>
                  <a:pt x="275851" y="132082"/>
                </a:lnTo>
                <a:lnTo>
                  <a:pt x="295217" y="60672"/>
                </a:lnTo>
                <a:lnTo>
                  <a:pt x="295192" y="58492"/>
                </a:lnTo>
                <a:lnTo>
                  <a:pt x="270279" y="27150"/>
                </a:lnTo>
                <a:lnTo>
                  <a:pt x="261278" y="26973"/>
                </a:lnTo>
                <a:lnTo>
                  <a:pt x="296818" y="26973"/>
                </a:lnTo>
                <a:lnTo>
                  <a:pt x="313520" y="71091"/>
                </a:lnTo>
                <a:lnTo>
                  <a:pt x="313401" y="99797"/>
                </a:lnTo>
                <a:lnTo>
                  <a:pt x="311825" y="111580"/>
                </a:lnTo>
                <a:lnTo>
                  <a:pt x="307550" y="120320"/>
                </a:lnTo>
                <a:lnTo>
                  <a:pt x="299224" y="130753"/>
                </a:lnTo>
                <a:lnTo>
                  <a:pt x="296818" y="133496"/>
                </a:lnTo>
                <a:close/>
              </a:path>
            </a:pathLst>
          </a:custGeom>
          <a:solidFill>
            <a:srgbClr val="403322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0776226" y="7288589"/>
            <a:ext cx="782320" cy="210820"/>
          </a:xfrm>
          <a:custGeom>
            <a:avLst/>
            <a:gdLst/>
            <a:ahLst/>
            <a:cxnLst/>
            <a:rect l="l" t="t" r="r" b="b"/>
            <a:pathLst>
              <a:path w="782320" h="210820">
                <a:moveTo>
                  <a:pt x="158641" y="82978"/>
                </a:moveTo>
                <a:lnTo>
                  <a:pt x="27888" y="82978"/>
                </a:lnTo>
                <a:lnTo>
                  <a:pt x="27888" y="6171"/>
                </a:lnTo>
                <a:lnTo>
                  <a:pt x="158641" y="6171"/>
                </a:lnTo>
                <a:lnTo>
                  <a:pt x="158641" y="20344"/>
                </a:lnTo>
                <a:lnTo>
                  <a:pt x="45032" y="20344"/>
                </a:lnTo>
                <a:lnTo>
                  <a:pt x="45032" y="68805"/>
                </a:lnTo>
                <a:lnTo>
                  <a:pt x="158641" y="68805"/>
                </a:lnTo>
                <a:lnTo>
                  <a:pt x="158641" y="82978"/>
                </a:lnTo>
                <a:close/>
              </a:path>
              <a:path w="782320" h="210820">
                <a:moveTo>
                  <a:pt x="158641" y="68805"/>
                </a:moveTo>
                <a:lnTo>
                  <a:pt x="141497" y="68805"/>
                </a:lnTo>
                <a:lnTo>
                  <a:pt x="141497" y="20344"/>
                </a:lnTo>
                <a:lnTo>
                  <a:pt x="158641" y="20344"/>
                </a:lnTo>
                <a:lnTo>
                  <a:pt x="158641" y="68805"/>
                </a:lnTo>
                <a:close/>
              </a:path>
              <a:path w="782320" h="210820">
                <a:moveTo>
                  <a:pt x="186529" y="120695"/>
                </a:moveTo>
                <a:lnTo>
                  <a:pt x="0" y="120695"/>
                </a:lnTo>
                <a:lnTo>
                  <a:pt x="0" y="105837"/>
                </a:lnTo>
                <a:lnTo>
                  <a:pt x="186529" y="105837"/>
                </a:lnTo>
                <a:lnTo>
                  <a:pt x="186529" y="120695"/>
                </a:lnTo>
                <a:close/>
              </a:path>
              <a:path w="782320" h="210820">
                <a:moveTo>
                  <a:pt x="103094" y="162527"/>
                </a:moveTo>
                <a:lnTo>
                  <a:pt x="85721" y="162527"/>
                </a:lnTo>
                <a:lnTo>
                  <a:pt x="85721" y="120695"/>
                </a:lnTo>
                <a:lnTo>
                  <a:pt x="103094" y="120695"/>
                </a:lnTo>
                <a:lnTo>
                  <a:pt x="103094" y="162527"/>
                </a:lnTo>
                <a:close/>
              </a:path>
              <a:path w="782320" h="210820">
                <a:moveTo>
                  <a:pt x="162299" y="203902"/>
                </a:moveTo>
                <a:lnTo>
                  <a:pt x="32231" y="203902"/>
                </a:lnTo>
                <a:lnTo>
                  <a:pt x="26287" y="197959"/>
                </a:lnTo>
                <a:lnTo>
                  <a:pt x="26287" y="143554"/>
                </a:lnTo>
                <a:lnTo>
                  <a:pt x="43432" y="143554"/>
                </a:lnTo>
                <a:lnTo>
                  <a:pt x="43432" y="189501"/>
                </a:lnTo>
                <a:lnTo>
                  <a:pt x="162299" y="189501"/>
                </a:lnTo>
                <a:lnTo>
                  <a:pt x="162299" y="203902"/>
                </a:lnTo>
                <a:close/>
              </a:path>
              <a:path w="782320" h="210820">
                <a:moveTo>
                  <a:pt x="374202" y="198416"/>
                </a:moveTo>
                <a:lnTo>
                  <a:pt x="357058" y="198416"/>
                </a:lnTo>
                <a:lnTo>
                  <a:pt x="357058" y="0"/>
                </a:lnTo>
                <a:lnTo>
                  <a:pt x="374202" y="0"/>
                </a:lnTo>
                <a:lnTo>
                  <a:pt x="374202" y="198416"/>
                </a:lnTo>
                <a:close/>
              </a:path>
              <a:path w="782320" h="210820">
                <a:moveTo>
                  <a:pt x="268822" y="106751"/>
                </a:moveTo>
                <a:lnTo>
                  <a:pt x="229247" y="94479"/>
                </a:lnTo>
                <a:lnTo>
                  <a:pt x="214528" y="67794"/>
                </a:lnTo>
                <a:lnTo>
                  <a:pt x="214528" y="51070"/>
                </a:lnTo>
                <a:lnTo>
                  <a:pt x="240934" y="17715"/>
                </a:lnTo>
                <a:lnTo>
                  <a:pt x="268822" y="11886"/>
                </a:lnTo>
                <a:lnTo>
                  <a:pt x="278001" y="11977"/>
                </a:lnTo>
                <a:lnTo>
                  <a:pt x="310084" y="26059"/>
                </a:lnTo>
                <a:lnTo>
                  <a:pt x="268822" y="26059"/>
                </a:lnTo>
                <a:lnTo>
                  <a:pt x="259414" y="26191"/>
                </a:lnTo>
                <a:lnTo>
                  <a:pt x="253563" y="27116"/>
                </a:lnTo>
                <a:lnTo>
                  <a:pt x="248827" y="29627"/>
                </a:lnTo>
                <a:lnTo>
                  <a:pt x="242763" y="34517"/>
                </a:lnTo>
                <a:lnTo>
                  <a:pt x="232705" y="42975"/>
                </a:lnTo>
                <a:lnTo>
                  <a:pt x="232705" y="75892"/>
                </a:lnTo>
                <a:lnTo>
                  <a:pt x="268822" y="92807"/>
                </a:lnTo>
                <a:lnTo>
                  <a:pt x="309905" y="92807"/>
                </a:lnTo>
                <a:lnTo>
                  <a:pt x="308397" y="94479"/>
                </a:lnTo>
                <a:lnTo>
                  <a:pt x="278001" y="106660"/>
                </a:lnTo>
                <a:lnTo>
                  <a:pt x="268822" y="106751"/>
                </a:lnTo>
                <a:close/>
              </a:path>
              <a:path w="782320" h="210820">
                <a:moveTo>
                  <a:pt x="309905" y="92807"/>
                </a:moveTo>
                <a:lnTo>
                  <a:pt x="268822" y="92807"/>
                </a:lnTo>
                <a:lnTo>
                  <a:pt x="278230" y="92675"/>
                </a:lnTo>
                <a:lnTo>
                  <a:pt x="284080" y="91750"/>
                </a:lnTo>
                <a:lnTo>
                  <a:pt x="288816" y="89239"/>
                </a:lnTo>
                <a:lnTo>
                  <a:pt x="294881" y="84349"/>
                </a:lnTo>
                <a:lnTo>
                  <a:pt x="304939" y="75892"/>
                </a:lnTo>
                <a:lnTo>
                  <a:pt x="304939" y="42975"/>
                </a:lnTo>
                <a:lnTo>
                  <a:pt x="268822" y="26059"/>
                </a:lnTo>
                <a:lnTo>
                  <a:pt x="310084" y="26059"/>
                </a:lnTo>
                <a:lnTo>
                  <a:pt x="323116" y="51070"/>
                </a:lnTo>
                <a:lnTo>
                  <a:pt x="323116" y="67794"/>
                </a:lnTo>
                <a:lnTo>
                  <a:pt x="322341" y="73177"/>
                </a:lnTo>
                <a:lnTo>
                  <a:pt x="320237" y="77917"/>
                </a:lnTo>
                <a:lnTo>
                  <a:pt x="316140" y="84349"/>
                </a:lnTo>
                <a:lnTo>
                  <a:pt x="311850" y="90652"/>
                </a:lnTo>
                <a:lnTo>
                  <a:pt x="309905" y="92807"/>
                </a:lnTo>
                <a:close/>
              </a:path>
              <a:path w="782320" h="210820">
                <a:moveTo>
                  <a:pt x="206417" y="156813"/>
                </a:moveTo>
                <a:lnTo>
                  <a:pt x="204817" y="141954"/>
                </a:lnTo>
                <a:lnTo>
                  <a:pt x="227847" y="141926"/>
                </a:lnTo>
                <a:lnTo>
                  <a:pt x="243334" y="141726"/>
                </a:lnTo>
                <a:lnTo>
                  <a:pt x="301067" y="139008"/>
                </a:lnTo>
                <a:lnTo>
                  <a:pt x="341056" y="134411"/>
                </a:lnTo>
                <a:lnTo>
                  <a:pt x="342885" y="148355"/>
                </a:lnTo>
                <a:lnTo>
                  <a:pt x="302173" y="153321"/>
                </a:lnTo>
                <a:lnTo>
                  <a:pt x="259280" y="155896"/>
                </a:lnTo>
                <a:lnTo>
                  <a:pt x="229053" y="156779"/>
                </a:lnTo>
                <a:lnTo>
                  <a:pt x="206417" y="156813"/>
                </a:lnTo>
                <a:close/>
              </a:path>
              <a:path w="782320" h="210820">
                <a:moveTo>
                  <a:pt x="568733" y="123438"/>
                </a:moveTo>
                <a:lnTo>
                  <a:pt x="551588" y="123438"/>
                </a:lnTo>
                <a:lnTo>
                  <a:pt x="551588" y="0"/>
                </a:lnTo>
                <a:lnTo>
                  <a:pt x="568733" y="0"/>
                </a:lnTo>
                <a:lnTo>
                  <a:pt x="568733" y="30173"/>
                </a:lnTo>
                <a:lnTo>
                  <a:pt x="600278" y="30173"/>
                </a:lnTo>
                <a:lnTo>
                  <a:pt x="600278" y="44575"/>
                </a:lnTo>
                <a:lnTo>
                  <a:pt x="568733" y="44575"/>
                </a:lnTo>
                <a:lnTo>
                  <a:pt x="568733" y="74749"/>
                </a:lnTo>
                <a:lnTo>
                  <a:pt x="600278" y="74749"/>
                </a:lnTo>
                <a:lnTo>
                  <a:pt x="600278" y="89150"/>
                </a:lnTo>
                <a:lnTo>
                  <a:pt x="568733" y="89150"/>
                </a:lnTo>
                <a:lnTo>
                  <a:pt x="568733" y="123438"/>
                </a:lnTo>
                <a:close/>
              </a:path>
              <a:path w="782320" h="210820">
                <a:moveTo>
                  <a:pt x="440036" y="113838"/>
                </a:moveTo>
                <a:lnTo>
                  <a:pt x="416949" y="113838"/>
                </a:lnTo>
                <a:lnTo>
                  <a:pt x="416949" y="53947"/>
                </a:lnTo>
                <a:lnTo>
                  <a:pt x="487583" y="53947"/>
                </a:lnTo>
                <a:lnTo>
                  <a:pt x="487583" y="24002"/>
                </a:lnTo>
                <a:lnTo>
                  <a:pt x="416034" y="24002"/>
                </a:lnTo>
                <a:lnTo>
                  <a:pt x="416034" y="9829"/>
                </a:lnTo>
                <a:lnTo>
                  <a:pt x="504270" y="9829"/>
                </a:lnTo>
                <a:lnTo>
                  <a:pt x="504270" y="67891"/>
                </a:lnTo>
                <a:lnTo>
                  <a:pt x="433407" y="67891"/>
                </a:lnTo>
                <a:lnTo>
                  <a:pt x="433407" y="99894"/>
                </a:lnTo>
                <a:lnTo>
                  <a:pt x="528272" y="99894"/>
                </a:lnTo>
                <a:lnTo>
                  <a:pt x="529415" y="106751"/>
                </a:lnTo>
                <a:lnTo>
                  <a:pt x="508088" y="110848"/>
                </a:lnTo>
                <a:lnTo>
                  <a:pt x="491669" y="112952"/>
                </a:lnTo>
                <a:lnTo>
                  <a:pt x="471778" y="113727"/>
                </a:lnTo>
                <a:lnTo>
                  <a:pt x="440036" y="113838"/>
                </a:lnTo>
                <a:close/>
              </a:path>
              <a:path w="782320" h="210820">
                <a:moveTo>
                  <a:pt x="528272" y="99894"/>
                </a:moveTo>
                <a:lnTo>
                  <a:pt x="440722" y="99894"/>
                </a:lnTo>
                <a:lnTo>
                  <a:pt x="470360" y="99786"/>
                </a:lnTo>
                <a:lnTo>
                  <a:pt x="489240" y="99036"/>
                </a:lnTo>
                <a:lnTo>
                  <a:pt x="505463" y="97000"/>
                </a:lnTo>
                <a:lnTo>
                  <a:pt x="527129" y="93036"/>
                </a:lnTo>
                <a:lnTo>
                  <a:pt x="528272" y="99894"/>
                </a:lnTo>
                <a:close/>
              </a:path>
              <a:path w="782320" h="210820">
                <a:moveTo>
                  <a:pt x="507242" y="210303"/>
                </a:moveTo>
                <a:lnTo>
                  <a:pt x="464011" y="201859"/>
                </a:lnTo>
                <a:lnTo>
                  <a:pt x="443922" y="181043"/>
                </a:lnTo>
                <a:lnTo>
                  <a:pt x="443922" y="157498"/>
                </a:lnTo>
                <a:lnTo>
                  <a:pt x="481011" y="130914"/>
                </a:lnTo>
                <a:lnTo>
                  <a:pt x="507242" y="128696"/>
                </a:lnTo>
                <a:lnTo>
                  <a:pt x="519357" y="128778"/>
                </a:lnTo>
                <a:lnTo>
                  <a:pt x="558289" y="142411"/>
                </a:lnTo>
                <a:lnTo>
                  <a:pt x="507242" y="142411"/>
                </a:lnTo>
                <a:lnTo>
                  <a:pt x="494116" y="142526"/>
                </a:lnTo>
                <a:lnTo>
                  <a:pt x="486240" y="143326"/>
                </a:lnTo>
                <a:lnTo>
                  <a:pt x="480465" y="145497"/>
                </a:lnTo>
                <a:lnTo>
                  <a:pt x="473639" y="149726"/>
                </a:lnTo>
                <a:lnTo>
                  <a:pt x="462438" y="157041"/>
                </a:lnTo>
                <a:lnTo>
                  <a:pt x="462438" y="181729"/>
                </a:lnTo>
                <a:lnTo>
                  <a:pt x="557714" y="196359"/>
                </a:lnTo>
                <a:lnTo>
                  <a:pt x="554103" y="198988"/>
                </a:lnTo>
                <a:lnTo>
                  <a:pt x="544241" y="205529"/>
                </a:lnTo>
                <a:lnTo>
                  <a:pt x="536073" y="208888"/>
                </a:lnTo>
                <a:lnTo>
                  <a:pt x="525204" y="210126"/>
                </a:lnTo>
                <a:lnTo>
                  <a:pt x="507242" y="210303"/>
                </a:lnTo>
                <a:close/>
              </a:path>
              <a:path w="782320" h="210820">
                <a:moveTo>
                  <a:pt x="557714" y="196359"/>
                </a:moveTo>
                <a:lnTo>
                  <a:pt x="507242" y="196359"/>
                </a:lnTo>
                <a:lnTo>
                  <a:pt x="520498" y="196244"/>
                </a:lnTo>
                <a:lnTo>
                  <a:pt x="528429" y="195444"/>
                </a:lnTo>
                <a:lnTo>
                  <a:pt x="534196" y="193273"/>
                </a:lnTo>
                <a:lnTo>
                  <a:pt x="540959" y="189044"/>
                </a:lnTo>
                <a:lnTo>
                  <a:pt x="552046" y="181729"/>
                </a:lnTo>
                <a:lnTo>
                  <a:pt x="552046" y="157041"/>
                </a:lnTo>
                <a:lnTo>
                  <a:pt x="507242" y="142411"/>
                </a:lnTo>
                <a:lnTo>
                  <a:pt x="558289" y="142411"/>
                </a:lnTo>
                <a:lnTo>
                  <a:pt x="558928" y="142986"/>
                </a:lnTo>
                <a:lnTo>
                  <a:pt x="563246" y="148355"/>
                </a:lnTo>
                <a:lnTo>
                  <a:pt x="570333" y="157498"/>
                </a:lnTo>
                <a:lnTo>
                  <a:pt x="570333" y="169156"/>
                </a:lnTo>
                <a:lnTo>
                  <a:pt x="570079" y="180038"/>
                </a:lnTo>
                <a:lnTo>
                  <a:pt x="568304" y="186772"/>
                </a:lnTo>
                <a:lnTo>
                  <a:pt x="563486" y="192157"/>
                </a:lnTo>
                <a:lnTo>
                  <a:pt x="557714" y="196359"/>
                </a:lnTo>
                <a:close/>
              </a:path>
              <a:path w="782320" h="210820">
                <a:moveTo>
                  <a:pt x="781779" y="198416"/>
                </a:moveTo>
                <a:lnTo>
                  <a:pt x="764406" y="198416"/>
                </a:lnTo>
                <a:lnTo>
                  <a:pt x="764406" y="0"/>
                </a:lnTo>
                <a:lnTo>
                  <a:pt x="781779" y="0"/>
                </a:lnTo>
                <a:lnTo>
                  <a:pt x="781779" y="198416"/>
                </a:lnTo>
                <a:close/>
              </a:path>
              <a:path w="782320" h="210820">
                <a:moveTo>
                  <a:pt x="671370" y="147898"/>
                </a:moveTo>
                <a:lnTo>
                  <a:pt x="632395" y="130753"/>
                </a:lnTo>
                <a:lnTo>
                  <a:pt x="617756" y="71320"/>
                </a:lnTo>
                <a:lnTo>
                  <a:pt x="617881" y="60672"/>
                </a:lnTo>
                <a:lnTo>
                  <a:pt x="641298" y="19805"/>
                </a:lnTo>
                <a:lnTo>
                  <a:pt x="671370" y="12572"/>
                </a:lnTo>
                <a:lnTo>
                  <a:pt x="685476" y="12840"/>
                </a:lnTo>
                <a:lnTo>
                  <a:pt x="694215" y="14715"/>
                </a:lnTo>
                <a:lnTo>
                  <a:pt x="701217" y="19805"/>
                </a:lnTo>
                <a:lnTo>
                  <a:pt x="707858" y="27202"/>
                </a:lnTo>
                <a:lnTo>
                  <a:pt x="671370" y="27202"/>
                </a:lnTo>
                <a:lnTo>
                  <a:pt x="662091" y="27380"/>
                </a:lnTo>
                <a:lnTo>
                  <a:pt x="636319" y="58720"/>
                </a:lnTo>
                <a:lnTo>
                  <a:pt x="636167" y="71320"/>
                </a:lnTo>
                <a:lnTo>
                  <a:pt x="636218" y="93423"/>
                </a:lnTo>
                <a:lnTo>
                  <a:pt x="651745" y="128494"/>
                </a:lnTo>
                <a:lnTo>
                  <a:pt x="671370" y="133268"/>
                </a:lnTo>
                <a:lnTo>
                  <a:pt x="709139" y="133268"/>
                </a:lnTo>
                <a:lnTo>
                  <a:pt x="706141" y="135936"/>
                </a:lnTo>
                <a:lnTo>
                  <a:pt x="699029" y="140468"/>
                </a:lnTo>
                <a:lnTo>
                  <a:pt x="691782" y="144763"/>
                </a:lnTo>
                <a:lnTo>
                  <a:pt x="686485" y="146969"/>
                </a:lnTo>
                <a:lnTo>
                  <a:pt x="680546" y="147781"/>
                </a:lnTo>
                <a:lnTo>
                  <a:pt x="671370" y="147898"/>
                </a:lnTo>
                <a:close/>
              </a:path>
              <a:path w="782320" h="210820">
                <a:moveTo>
                  <a:pt x="709139" y="133268"/>
                </a:moveTo>
                <a:lnTo>
                  <a:pt x="671370" y="133268"/>
                </a:lnTo>
                <a:lnTo>
                  <a:pt x="680508" y="133089"/>
                </a:lnTo>
                <a:lnTo>
                  <a:pt x="686185" y="131839"/>
                </a:lnTo>
                <a:lnTo>
                  <a:pt x="706292" y="93423"/>
                </a:lnTo>
                <a:lnTo>
                  <a:pt x="706344" y="71320"/>
                </a:lnTo>
                <a:lnTo>
                  <a:pt x="706214" y="60672"/>
                </a:lnTo>
                <a:lnTo>
                  <a:pt x="680508" y="27380"/>
                </a:lnTo>
                <a:lnTo>
                  <a:pt x="671370" y="27202"/>
                </a:lnTo>
                <a:lnTo>
                  <a:pt x="707858" y="27202"/>
                </a:lnTo>
                <a:lnTo>
                  <a:pt x="724755" y="71320"/>
                </a:lnTo>
                <a:lnTo>
                  <a:pt x="724753" y="93423"/>
                </a:lnTo>
                <a:lnTo>
                  <a:pt x="710487" y="132068"/>
                </a:lnTo>
                <a:lnTo>
                  <a:pt x="709139" y="133268"/>
                </a:lnTo>
                <a:close/>
              </a:path>
            </a:pathLst>
          </a:custGeom>
          <a:solidFill>
            <a:srgbClr val="403322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1645963" y="7288589"/>
            <a:ext cx="600710" cy="210820"/>
          </a:xfrm>
          <a:custGeom>
            <a:avLst/>
            <a:gdLst/>
            <a:ahLst/>
            <a:cxnLst/>
            <a:rect l="l" t="t" r="r" b="b"/>
            <a:pathLst>
              <a:path w="600709" h="210820">
                <a:moveTo>
                  <a:pt x="163670" y="20344"/>
                </a:moveTo>
                <a:lnTo>
                  <a:pt x="22859" y="20344"/>
                </a:lnTo>
                <a:lnTo>
                  <a:pt x="22859" y="6400"/>
                </a:lnTo>
                <a:lnTo>
                  <a:pt x="163670" y="6400"/>
                </a:lnTo>
                <a:lnTo>
                  <a:pt x="163670" y="20344"/>
                </a:lnTo>
                <a:close/>
              </a:path>
              <a:path w="600709" h="210820">
                <a:moveTo>
                  <a:pt x="23316" y="85950"/>
                </a:moveTo>
                <a:lnTo>
                  <a:pt x="14401" y="73606"/>
                </a:lnTo>
                <a:lnTo>
                  <a:pt x="30359" y="67400"/>
                </a:lnTo>
                <a:lnTo>
                  <a:pt x="40060" y="63390"/>
                </a:lnTo>
                <a:lnTo>
                  <a:pt x="73836" y="43612"/>
                </a:lnTo>
                <a:lnTo>
                  <a:pt x="85035" y="20344"/>
                </a:lnTo>
                <a:lnTo>
                  <a:pt x="102179" y="20344"/>
                </a:lnTo>
                <a:lnTo>
                  <a:pt x="101769" y="29641"/>
                </a:lnTo>
                <a:lnTo>
                  <a:pt x="100608" y="35574"/>
                </a:lnTo>
                <a:lnTo>
                  <a:pt x="97776" y="40692"/>
                </a:lnTo>
                <a:lnTo>
                  <a:pt x="92350" y="47546"/>
                </a:lnTo>
                <a:lnTo>
                  <a:pt x="93493" y="48004"/>
                </a:lnTo>
                <a:lnTo>
                  <a:pt x="118986" y="48004"/>
                </a:lnTo>
                <a:lnTo>
                  <a:pt x="128249" y="52347"/>
                </a:lnTo>
                <a:lnTo>
                  <a:pt x="88464" y="52347"/>
                </a:lnTo>
                <a:lnTo>
                  <a:pt x="85950" y="53947"/>
                </a:lnTo>
                <a:lnTo>
                  <a:pt x="85721" y="53947"/>
                </a:lnTo>
                <a:lnTo>
                  <a:pt x="80465" y="58428"/>
                </a:lnTo>
                <a:lnTo>
                  <a:pt x="76249" y="61505"/>
                </a:lnTo>
                <a:lnTo>
                  <a:pt x="37294" y="80544"/>
                </a:lnTo>
                <a:lnTo>
                  <a:pt x="23316" y="85950"/>
                </a:lnTo>
                <a:close/>
              </a:path>
              <a:path w="600709" h="210820">
                <a:moveTo>
                  <a:pt x="118986" y="48004"/>
                </a:moveTo>
                <a:lnTo>
                  <a:pt x="93493" y="48004"/>
                </a:lnTo>
                <a:lnTo>
                  <a:pt x="98293" y="44575"/>
                </a:lnTo>
                <a:lnTo>
                  <a:pt x="101265" y="42289"/>
                </a:lnTo>
                <a:lnTo>
                  <a:pt x="106980" y="42289"/>
                </a:lnTo>
                <a:lnTo>
                  <a:pt x="109723" y="43660"/>
                </a:lnTo>
                <a:lnTo>
                  <a:pt x="118986" y="48004"/>
                </a:lnTo>
                <a:close/>
              </a:path>
              <a:path w="600709" h="210820">
                <a:moveTo>
                  <a:pt x="162985" y="85492"/>
                </a:moveTo>
                <a:lnTo>
                  <a:pt x="97608" y="53947"/>
                </a:lnTo>
                <a:lnTo>
                  <a:pt x="94636" y="52347"/>
                </a:lnTo>
                <a:lnTo>
                  <a:pt x="128249" y="52347"/>
                </a:lnTo>
                <a:lnTo>
                  <a:pt x="172128" y="72920"/>
                </a:lnTo>
                <a:lnTo>
                  <a:pt x="162985" y="85492"/>
                </a:lnTo>
                <a:close/>
              </a:path>
              <a:path w="600709" h="210820">
                <a:moveTo>
                  <a:pt x="186529" y="116352"/>
                </a:moveTo>
                <a:lnTo>
                  <a:pt x="0" y="116352"/>
                </a:lnTo>
                <a:lnTo>
                  <a:pt x="0" y="101494"/>
                </a:lnTo>
                <a:lnTo>
                  <a:pt x="186529" y="101494"/>
                </a:lnTo>
                <a:lnTo>
                  <a:pt x="186529" y="116352"/>
                </a:lnTo>
                <a:close/>
              </a:path>
              <a:path w="600709" h="210820">
                <a:moveTo>
                  <a:pt x="93264" y="210760"/>
                </a:moveTo>
                <a:lnTo>
                  <a:pt x="47211" y="202684"/>
                </a:lnTo>
                <a:lnTo>
                  <a:pt x="25602" y="182872"/>
                </a:lnTo>
                <a:lnTo>
                  <a:pt x="25602" y="160241"/>
                </a:lnTo>
                <a:lnTo>
                  <a:pt x="65250" y="134704"/>
                </a:lnTo>
                <a:lnTo>
                  <a:pt x="93264" y="132582"/>
                </a:lnTo>
                <a:lnTo>
                  <a:pt x="106189" y="132661"/>
                </a:lnTo>
                <a:lnTo>
                  <a:pt x="144669" y="143111"/>
                </a:lnTo>
                <a:lnTo>
                  <a:pt x="148349" y="146069"/>
                </a:lnTo>
                <a:lnTo>
                  <a:pt x="93264" y="146069"/>
                </a:lnTo>
                <a:lnTo>
                  <a:pt x="78665" y="146176"/>
                </a:lnTo>
                <a:lnTo>
                  <a:pt x="69905" y="146926"/>
                </a:lnTo>
                <a:lnTo>
                  <a:pt x="63482" y="148962"/>
                </a:lnTo>
                <a:lnTo>
                  <a:pt x="55890" y="152927"/>
                </a:lnTo>
                <a:lnTo>
                  <a:pt x="43432" y="159784"/>
                </a:lnTo>
                <a:lnTo>
                  <a:pt x="43432" y="183329"/>
                </a:lnTo>
                <a:lnTo>
                  <a:pt x="148574" y="197044"/>
                </a:lnTo>
                <a:lnTo>
                  <a:pt x="144669" y="200216"/>
                </a:lnTo>
                <a:lnTo>
                  <a:pt x="106189" y="210681"/>
                </a:lnTo>
                <a:lnTo>
                  <a:pt x="93264" y="210760"/>
                </a:lnTo>
                <a:close/>
              </a:path>
              <a:path w="600709" h="210820">
                <a:moveTo>
                  <a:pt x="148574" y="197044"/>
                </a:moveTo>
                <a:lnTo>
                  <a:pt x="93264" y="197044"/>
                </a:lnTo>
                <a:lnTo>
                  <a:pt x="107862" y="196937"/>
                </a:lnTo>
                <a:lnTo>
                  <a:pt x="116609" y="196187"/>
                </a:lnTo>
                <a:lnTo>
                  <a:pt x="122999" y="194151"/>
                </a:lnTo>
                <a:lnTo>
                  <a:pt x="130525" y="190187"/>
                </a:lnTo>
                <a:lnTo>
                  <a:pt x="142869" y="183329"/>
                </a:lnTo>
                <a:lnTo>
                  <a:pt x="142869" y="159784"/>
                </a:lnTo>
                <a:lnTo>
                  <a:pt x="93264" y="146069"/>
                </a:lnTo>
                <a:lnTo>
                  <a:pt x="148349" y="146069"/>
                </a:lnTo>
                <a:lnTo>
                  <a:pt x="148605" y="146274"/>
                </a:lnTo>
                <a:lnTo>
                  <a:pt x="153269" y="151441"/>
                </a:lnTo>
                <a:lnTo>
                  <a:pt x="160927" y="160241"/>
                </a:lnTo>
                <a:lnTo>
                  <a:pt x="160927" y="182872"/>
                </a:lnTo>
                <a:lnTo>
                  <a:pt x="153269" y="191787"/>
                </a:lnTo>
                <a:lnTo>
                  <a:pt x="148574" y="197044"/>
                </a:lnTo>
                <a:close/>
              </a:path>
              <a:path w="600709" h="210820">
                <a:moveTo>
                  <a:pt x="363458" y="198873"/>
                </a:moveTo>
                <a:lnTo>
                  <a:pt x="346085" y="198873"/>
                </a:lnTo>
                <a:lnTo>
                  <a:pt x="346085" y="457"/>
                </a:lnTo>
                <a:lnTo>
                  <a:pt x="363458" y="457"/>
                </a:lnTo>
                <a:lnTo>
                  <a:pt x="363458" y="78177"/>
                </a:lnTo>
                <a:lnTo>
                  <a:pt x="396375" y="78177"/>
                </a:lnTo>
                <a:lnTo>
                  <a:pt x="396375" y="92807"/>
                </a:lnTo>
                <a:lnTo>
                  <a:pt x="363458" y="92807"/>
                </a:lnTo>
                <a:lnTo>
                  <a:pt x="363458" y="198873"/>
                </a:lnTo>
                <a:close/>
              </a:path>
              <a:path w="600709" h="210820">
                <a:moveTo>
                  <a:pt x="218303" y="157041"/>
                </a:moveTo>
                <a:lnTo>
                  <a:pt x="208017" y="144012"/>
                </a:lnTo>
                <a:lnTo>
                  <a:pt x="226247" y="134286"/>
                </a:lnTo>
                <a:lnTo>
                  <a:pt x="237276" y="127924"/>
                </a:lnTo>
                <a:lnTo>
                  <a:pt x="270793" y="100379"/>
                </a:lnTo>
                <a:lnTo>
                  <a:pt x="285177" y="61287"/>
                </a:lnTo>
                <a:lnTo>
                  <a:pt x="285280" y="31088"/>
                </a:lnTo>
                <a:lnTo>
                  <a:pt x="213732" y="31088"/>
                </a:lnTo>
                <a:lnTo>
                  <a:pt x="213732" y="16229"/>
                </a:lnTo>
                <a:lnTo>
                  <a:pt x="302653" y="16229"/>
                </a:lnTo>
                <a:lnTo>
                  <a:pt x="302535" y="62948"/>
                </a:lnTo>
                <a:lnTo>
                  <a:pt x="290468" y="101392"/>
                </a:lnTo>
                <a:lnTo>
                  <a:pt x="258726" y="132852"/>
                </a:lnTo>
                <a:lnTo>
                  <a:pt x="237878" y="146363"/>
                </a:lnTo>
                <a:lnTo>
                  <a:pt x="218303" y="157041"/>
                </a:lnTo>
                <a:close/>
              </a:path>
              <a:path w="600709" h="210820">
                <a:moveTo>
                  <a:pt x="568733" y="112009"/>
                </a:moveTo>
                <a:lnTo>
                  <a:pt x="551360" y="112009"/>
                </a:lnTo>
                <a:lnTo>
                  <a:pt x="551360" y="0"/>
                </a:lnTo>
                <a:lnTo>
                  <a:pt x="568733" y="0"/>
                </a:lnTo>
                <a:lnTo>
                  <a:pt x="568733" y="51204"/>
                </a:lnTo>
                <a:lnTo>
                  <a:pt x="600507" y="51204"/>
                </a:lnTo>
                <a:lnTo>
                  <a:pt x="600507" y="65834"/>
                </a:lnTo>
                <a:lnTo>
                  <a:pt x="568733" y="65834"/>
                </a:lnTo>
                <a:lnTo>
                  <a:pt x="568733" y="112009"/>
                </a:lnTo>
                <a:close/>
              </a:path>
              <a:path w="600709" h="210820">
                <a:moveTo>
                  <a:pt x="499013" y="17601"/>
                </a:moveTo>
                <a:lnTo>
                  <a:pt x="437979" y="17601"/>
                </a:lnTo>
                <a:lnTo>
                  <a:pt x="437979" y="3657"/>
                </a:lnTo>
                <a:lnTo>
                  <a:pt x="499013" y="3657"/>
                </a:lnTo>
                <a:lnTo>
                  <a:pt x="499013" y="17601"/>
                </a:lnTo>
                <a:close/>
              </a:path>
              <a:path w="600709" h="210820">
                <a:moveTo>
                  <a:pt x="528501" y="52118"/>
                </a:moveTo>
                <a:lnTo>
                  <a:pt x="404605" y="52118"/>
                </a:lnTo>
                <a:lnTo>
                  <a:pt x="404605" y="38631"/>
                </a:lnTo>
                <a:lnTo>
                  <a:pt x="528501" y="38631"/>
                </a:lnTo>
                <a:lnTo>
                  <a:pt x="528501" y="52118"/>
                </a:lnTo>
                <a:close/>
              </a:path>
              <a:path w="600709" h="210820">
                <a:moveTo>
                  <a:pt x="467010" y="108809"/>
                </a:moveTo>
                <a:lnTo>
                  <a:pt x="425140" y="95427"/>
                </a:lnTo>
                <a:lnTo>
                  <a:pt x="419692" y="78406"/>
                </a:lnTo>
                <a:lnTo>
                  <a:pt x="419985" y="67987"/>
                </a:lnTo>
                <a:lnTo>
                  <a:pt x="422035" y="61919"/>
                </a:lnTo>
                <a:lnTo>
                  <a:pt x="427599" y="57865"/>
                </a:lnTo>
                <a:lnTo>
                  <a:pt x="438436" y="53490"/>
                </a:lnTo>
                <a:lnTo>
                  <a:pt x="438436" y="52118"/>
                </a:lnTo>
                <a:lnTo>
                  <a:pt x="495584" y="52118"/>
                </a:lnTo>
                <a:lnTo>
                  <a:pt x="495584" y="53261"/>
                </a:lnTo>
                <a:lnTo>
                  <a:pt x="451466" y="53261"/>
                </a:lnTo>
                <a:lnTo>
                  <a:pt x="435693" y="64233"/>
                </a:lnTo>
                <a:lnTo>
                  <a:pt x="435693" y="83892"/>
                </a:lnTo>
                <a:lnTo>
                  <a:pt x="451694" y="94865"/>
                </a:lnTo>
                <a:lnTo>
                  <a:pt x="509422" y="94865"/>
                </a:lnTo>
                <a:lnTo>
                  <a:pt x="508879" y="95427"/>
                </a:lnTo>
                <a:lnTo>
                  <a:pt x="501413" y="100465"/>
                </a:lnTo>
                <a:lnTo>
                  <a:pt x="493610" y="105289"/>
                </a:lnTo>
                <a:lnTo>
                  <a:pt x="487426" y="107766"/>
                </a:lnTo>
                <a:lnTo>
                  <a:pt x="479634" y="108678"/>
                </a:lnTo>
                <a:lnTo>
                  <a:pt x="467010" y="108809"/>
                </a:lnTo>
                <a:close/>
              </a:path>
              <a:path w="600709" h="210820">
                <a:moveTo>
                  <a:pt x="509422" y="94865"/>
                </a:moveTo>
                <a:lnTo>
                  <a:pt x="482325" y="94865"/>
                </a:lnTo>
                <a:lnTo>
                  <a:pt x="498327" y="83892"/>
                </a:lnTo>
                <a:lnTo>
                  <a:pt x="498327" y="64233"/>
                </a:lnTo>
                <a:lnTo>
                  <a:pt x="482554" y="53261"/>
                </a:lnTo>
                <a:lnTo>
                  <a:pt x="495584" y="53261"/>
                </a:lnTo>
                <a:lnTo>
                  <a:pt x="495584" y="53490"/>
                </a:lnTo>
                <a:lnTo>
                  <a:pt x="506420" y="57865"/>
                </a:lnTo>
                <a:lnTo>
                  <a:pt x="511985" y="61919"/>
                </a:lnTo>
                <a:lnTo>
                  <a:pt x="514035" y="67987"/>
                </a:lnTo>
                <a:lnTo>
                  <a:pt x="514328" y="78406"/>
                </a:lnTo>
                <a:lnTo>
                  <a:pt x="514126" y="86466"/>
                </a:lnTo>
                <a:lnTo>
                  <a:pt x="512714" y="91450"/>
                </a:lnTo>
                <a:lnTo>
                  <a:pt x="509422" y="94865"/>
                </a:lnTo>
                <a:close/>
              </a:path>
              <a:path w="600709" h="210820">
                <a:moveTo>
                  <a:pt x="574219" y="207788"/>
                </a:moveTo>
                <a:lnTo>
                  <a:pt x="448723" y="207788"/>
                </a:lnTo>
                <a:lnTo>
                  <a:pt x="442779" y="201845"/>
                </a:lnTo>
                <a:lnTo>
                  <a:pt x="442779" y="158870"/>
                </a:lnTo>
                <a:lnTo>
                  <a:pt x="551817" y="158870"/>
                </a:lnTo>
                <a:lnTo>
                  <a:pt x="551817" y="137840"/>
                </a:lnTo>
                <a:lnTo>
                  <a:pt x="441408" y="137840"/>
                </a:lnTo>
                <a:lnTo>
                  <a:pt x="441408" y="123896"/>
                </a:lnTo>
                <a:lnTo>
                  <a:pt x="568733" y="123896"/>
                </a:lnTo>
                <a:lnTo>
                  <a:pt x="568733" y="172585"/>
                </a:lnTo>
                <a:lnTo>
                  <a:pt x="459695" y="172585"/>
                </a:lnTo>
                <a:lnTo>
                  <a:pt x="459695" y="193616"/>
                </a:lnTo>
                <a:lnTo>
                  <a:pt x="574219" y="193616"/>
                </a:lnTo>
                <a:lnTo>
                  <a:pt x="574219" y="207788"/>
                </a:lnTo>
                <a:close/>
              </a:path>
            </a:pathLst>
          </a:custGeom>
          <a:solidFill>
            <a:srgbClr val="403322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2311428" y="7292475"/>
            <a:ext cx="186529" cy="20253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2576223" y="7288589"/>
            <a:ext cx="588010" cy="209550"/>
          </a:xfrm>
          <a:custGeom>
            <a:avLst/>
            <a:gdLst/>
            <a:ahLst/>
            <a:cxnLst/>
            <a:rect l="l" t="t" r="r" b="b"/>
            <a:pathLst>
              <a:path w="588009" h="209550">
                <a:moveTo>
                  <a:pt x="164479" y="114523"/>
                </a:moveTo>
                <a:lnTo>
                  <a:pt x="146878" y="114523"/>
                </a:lnTo>
                <a:lnTo>
                  <a:pt x="146878" y="0"/>
                </a:lnTo>
                <a:lnTo>
                  <a:pt x="164479" y="0"/>
                </a:lnTo>
                <a:lnTo>
                  <a:pt x="164479" y="114523"/>
                </a:lnTo>
                <a:close/>
              </a:path>
              <a:path w="588009" h="209550">
                <a:moveTo>
                  <a:pt x="52470" y="106523"/>
                </a:moveTo>
                <a:lnTo>
                  <a:pt x="14038" y="93764"/>
                </a:lnTo>
                <a:lnTo>
                  <a:pt x="0" y="65816"/>
                </a:lnTo>
                <a:lnTo>
                  <a:pt x="0" y="48021"/>
                </a:lnTo>
                <a:lnTo>
                  <a:pt x="25268" y="13372"/>
                </a:lnTo>
                <a:lnTo>
                  <a:pt x="52470" y="7314"/>
                </a:lnTo>
                <a:lnTo>
                  <a:pt x="61510" y="7409"/>
                </a:lnTo>
                <a:lnTo>
                  <a:pt x="92935" y="21716"/>
                </a:lnTo>
                <a:lnTo>
                  <a:pt x="52470" y="21716"/>
                </a:lnTo>
                <a:lnTo>
                  <a:pt x="43467" y="21848"/>
                </a:lnTo>
                <a:lnTo>
                  <a:pt x="37883" y="22773"/>
                </a:lnTo>
                <a:lnTo>
                  <a:pt x="33392" y="25284"/>
                </a:lnTo>
                <a:lnTo>
                  <a:pt x="27668" y="30173"/>
                </a:lnTo>
                <a:lnTo>
                  <a:pt x="18181" y="38631"/>
                </a:lnTo>
                <a:lnTo>
                  <a:pt x="18181" y="74977"/>
                </a:lnTo>
                <a:lnTo>
                  <a:pt x="52470" y="92121"/>
                </a:lnTo>
                <a:lnTo>
                  <a:pt x="92267" y="92121"/>
                </a:lnTo>
                <a:lnTo>
                  <a:pt x="90902" y="93764"/>
                </a:lnTo>
                <a:lnTo>
                  <a:pt x="61380" y="106428"/>
                </a:lnTo>
                <a:lnTo>
                  <a:pt x="52470" y="106523"/>
                </a:lnTo>
                <a:close/>
              </a:path>
              <a:path w="588009" h="209550">
                <a:moveTo>
                  <a:pt x="92267" y="92121"/>
                </a:moveTo>
                <a:lnTo>
                  <a:pt x="52470" y="92121"/>
                </a:lnTo>
                <a:lnTo>
                  <a:pt x="61471" y="91988"/>
                </a:lnTo>
                <a:lnTo>
                  <a:pt x="67043" y="91050"/>
                </a:lnTo>
                <a:lnTo>
                  <a:pt x="71500" y="88505"/>
                </a:lnTo>
                <a:lnTo>
                  <a:pt x="77158" y="83549"/>
                </a:lnTo>
                <a:lnTo>
                  <a:pt x="86530" y="74977"/>
                </a:lnTo>
                <a:lnTo>
                  <a:pt x="86530" y="38631"/>
                </a:lnTo>
                <a:lnTo>
                  <a:pt x="52470" y="21716"/>
                </a:lnTo>
                <a:lnTo>
                  <a:pt x="92935" y="21716"/>
                </a:lnTo>
                <a:lnTo>
                  <a:pt x="98302" y="30631"/>
                </a:lnTo>
                <a:lnTo>
                  <a:pt x="102201" y="37342"/>
                </a:lnTo>
                <a:lnTo>
                  <a:pt x="104203" y="42317"/>
                </a:lnTo>
                <a:lnTo>
                  <a:pt x="104940" y="48021"/>
                </a:lnTo>
                <a:lnTo>
                  <a:pt x="104940" y="65816"/>
                </a:lnTo>
                <a:lnTo>
                  <a:pt x="104203" y="71520"/>
                </a:lnTo>
                <a:lnTo>
                  <a:pt x="102201" y="76495"/>
                </a:lnTo>
                <a:lnTo>
                  <a:pt x="98302" y="83206"/>
                </a:lnTo>
                <a:lnTo>
                  <a:pt x="94216" y="89777"/>
                </a:lnTo>
                <a:lnTo>
                  <a:pt x="92267" y="92121"/>
                </a:lnTo>
                <a:close/>
              </a:path>
              <a:path w="588009" h="209550">
                <a:moveTo>
                  <a:pt x="22753" y="208703"/>
                </a:moveTo>
                <a:lnTo>
                  <a:pt x="11781" y="197044"/>
                </a:lnTo>
                <a:lnTo>
                  <a:pt x="20771" y="189487"/>
                </a:lnTo>
                <a:lnTo>
                  <a:pt x="26268" y="184586"/>
                </a:lnTo>
                <a:lnTo>
                  <a:pt x="30522" y="180200"/>
                </a:lnTo>
                <a:lnTo>
                  <a:pt x="35783" y="174185"/>
                </a:lnTo>
                <a:lnTo>
                  <a:pt x="44469" y="164127"/>
                </a:lnTo>
                <a:lnTo>
                  <a:pt x="52013" y="144469"/>
                </a:lnTo>
                <a:lnTo>
                  <a:pt x="52013" y="124810"/>
                </a:lnTo>
                <a:lnTo>
                  <a:pt x="68471" y="124810"/>
                </a:lnTo>
                <a:lnTo>
                  <a:pt x="68361" y="143636"/>
                </a:lnTo>
                <a:lnTo>
                  <a:pt x="67585" y="150726"/>
                </a:lnTo>
                <a:lnTo>
                  <a:pt x="65482" y="156916"/>
                </a:lnTo>
                <a:lnTo>
                  <a:pt x="61385" y="165270"/>
                </a:lnTo>
                <a:lnTo>
                  <a:pt x="62299" y="165728"/>
                </a:lnTo>
                <a:lnTo>
                  <a:pt x="76243" y="165728"/>
                </a:lnTo>
                <a:lnTo>
                  <a:pt x="82187" y="171671"/>
                </a:lnTo>
                <a:lnTo>
                  <a:pt x="58642" y="171671"/>
                </a:lnTo>
                <a:lnTo>
                  <a:pt x="57042" y="172814"/>
                </a:lnTo>
                <a:lnTo>
                  <a:pt x="50848" y="181861"/>
                </a:lnTo>
                <a:lnTo>
                  <a:pt x="45212" y="188615"/>
                </a:lnTo>
                <a:lnTo>
                  <a:pt x="36919" y="196441"/>
                </a:lnTo>
                <a:lnTo>
                  <a:pt x="22753" y="208703"/>
                </a:lnTo>
                <a:close/>
              </a:path>
              <a:path w="588009" h="209550">
                <a:moveTo>
                  <a:pt x="120462" y="188129"/>
                </a:moveTo>
                <a:lnTo>
                  <a:pt x="98645" y="188129"/>
                </a:lnTo>
                <a:lnTo>
                  <a:pt x="108257" y="179354"/>
                </a:lnTo>
                <a:lnTo>
                  <a:pt x="113818" y="173643"/>
                </a:lnTo>
                <a:lnTo>
                  <a:pt x="127448" y="124810"/>
                </a:lnTo>
                <a:lnTo>
                  <a:pt x="143906" y="124810"/>
                </a:lnTo>
                <a:lnTo>
                  <a:pt x="143842" y="143636"/>
                </a:lnTo>
                <a:lnTo>
                  <a:pt x="140706" y="158870"/>
                </a:lnTo>
                <a:lnTo>
                  <a:pt x="137048" y="165956"/>
                </a:lnTo>
                <a:lnTo>
                  <a:pt x="137963" y="166642"/>
                </a:lnTo>
                <a:lnTo>
                  <a:pt x="152969" y="166642"/>
                </a:lnTo>
                <a:lnTo>
                  <a:pt x="159020" y="172357"/>
                </a:lnTo>
                <a:lnTo>
                  <a:pt x="134077" y="172357"/>
                </a:lnTo>
                <a:lnTo>
                  <a:pt x="132934" y="173042"/>
                </a:lnTo>
                <a:lnTo>
                  <a:pt x="127676" y="180815"/>
                </a:lnTo>
                <a:lnTo>
                  <a:pt x="120462" y="188129"/>
                </a:lnTo>
                <a:close/>
              </a:path>
              <a:path w="588009" h="209550">
                <a:moveTo>
                  <a:pt x="76243" y="165728"/>
                </a:moveTo>
                <a:lnTo>
                  <a:pt x="62299" y="165728"/>
                </a:lnTo>
                <a:lnTo>
                  <a:pt x="65271" y="163442"/>
                </a:lnTo>
                <a:lnTo>
                  <a:pt x="67100" y="161842"/>
                </a:lnTo>
                <a:lnTo>
                  <a:pt x="72357" y="161842"/>
                </a:lnTo>
                <a:lnTo>
                  <a:pt x="76243" y="165728"/>
                </a:lnTo>
                <a:close/>
              </a:path>
              <a:path w="588009" h="209550">
                <a:moveTo>
                  <a:pt x="152969" y="166642"/>
                </a:moveTo>
                <a:lnTo>
                  <a:pt x="137963" y="166642"/>
                </a:lnTo>
                <a:lnTo>
                  <a:pt x="140934" y="164127"/>
                </a:lnTo>
                <a:lnTo>
                  <a:pt x="143449" y="162299"/>
                </a:lnTo>
                <a:lnTo>
                  <a:pt x="148021" y="162299"/>
                </a:lnTo>
                <a:lnTo>
                  <a:pt x="150307" y="164127"/>
                </a:lnTo>
                <a:lnTo>
                  <a:pt x="152969" y="166642"/>
                </a:lnTo>
                <a:close/>
              </a:path>
              <a:path w="588009" h="209550">
                <a:moveTo>
                  <a:pt x="97502" y="209388"/>
                </a:moveTo>
                <a:lnTo>
                  <a:pt x="62757" y="173271"/>
                </a:lnTo>
                <a:lnTo>
                  <a:pt x="61156" y="171671"/>
                </a:lnTo>
                <a:lnTo>
                  <a:pt x="82187" y="171671"/>
                </a:lnTo>
                <a:lnTo>
                  <a:pt x="98645" y="188129"/>
                </a:lnTo>
                <a:lnTo>
                  <a:pt x="120462" y="188129"/>
                </a:lnTo>
                <a:lnTo>
                  <a:pt x="114475" y="194167"/>
                </a:lnTo>
                <a:lnTo>
                  <a:pt x="110532" y="197945"/>
                </a:lnTo>
                <a:lnTo>
                  <a:pt x="105560" y="202386"/>
                </a:lnTo>
                <a:lnTo>
                  <a:pt x="97502" y="209388"/>
                </a:lnTo>
                <a:close/>
              </a:path>
              <a:path w="588009" h="209550">
                <a:moveTo>
                  <a:pt x="172023" y="207102"/>
                </a:moveTo>
                <a:lnTo>
                  <a:pt x="138191" y="173957"/>
                </a:lnTo>
                <a:lnTo>
                  <a:pt x="136820" y="172357"/>
                </a:lnTo>
                <a:lnTo>
                  <a:pt x="159020" y="172357"/>
                </a:lnTo>
                <a:lnTo>
                  <a:pt x="183224" y="195216"/>
                </a:lnTo>
                <a:lnTo>
                  <a:pt x="172023" y="207102"/>
                </a:lnTo>
                <a:close/>
              </a:path>
              <a:path w="588009" h="209550">
                <a:moveTo>
                  <a:pt x="359467" y="108351"/>
                </a:moveTo>
                <a:lnTo>
                  <a:pt x="224141" y="108351"/>
                </a:lnTo>
                <a:lnTo>
                  <a:pt x="224141" y="13486"/>
                </a:lnTo>
                <a:lnTo>
                  <a:pt x="357410" y="13486"/>
                </a:lnTo>
                <a:lnTo>
                  <a:pt x="357410" y="28345"/>
                </a:lnTo>
                <a:lnTo>
                  <a:pt x="241514" y="28345"/>
                </a:lnTo>
                <a:lnTo>
                  <a:pt x="241514" y="93493"/>
                </a:lnTo>
                <a:lnTo>
                  <a:pt x="359467" y="93493"/>
                </a:lnTo>
                <a:lnTo>
                  <a:pt x="359467" y="108351"/>
                </a:lnTo>
                <a:close/>
              </a:path>
              <a:path w="588009" h="209550">
                <a:moveTo>
                  <a:pt x="299119" y="161156"/>
                </a:moveTo>
                <a:lnTo>
                  <a:pt x="281746" y="161156"/>
                </a:lnTo>
                <a:lnTo>
                  <a:pt x="281746" y="108351"/>
                </a:lnTo>
                <a:lnTo>
                  <a:pt x="299119" y="108351"/>
                </a:lnTo>
                <a:lnTo>
                  <a:pt x="299119" y="161156"/>
                </a:lnTo>
                <a:close/>
              </a:path>
              <a:path w="588009" h="209550">
                <a:moveTo>
                  <a:pt x="383698" y="175786"/>
                </a:moveTo>
                <a:lnTo>
                  <a:pt x="197168" y="175786"/>
                </a:lnTo>
                <a:lnTo>
                  <a:pt x="197168" y="161156"/>
                </a:lnTo>
                <a:lnTo>
                  <a:pt x="383698" y="161156"/>
                </a:lnTo>
                <a:lnTo>
                  <a:pt x="383698" y="175786"/>
                </a:lnTo>
                <a:close/>
              </a:path>
              <a:path w="588009" h="209550">
                <a:moveTo>
                  <a:pt x="563598" y="91436"/>
                </a:moveTo>
                <a:lnTo>
                  <a:pt x="430101" y="91436"/>
                </a:lnTo>
                <a:lnTo>
                  <a:pt x="430101" y="41146"/>
                </a:lnTo>
                <a:lnTo>
                  <a:pt x="540968" y="41146"/>
                </a:lnTo>
                <a:lnTo>
                  <a:pt x="540968" y="18515"/>
                </a:lnTo>
                <a:lnTo>
                  <a:pt x="428958" y="18515"/>
                </a:lnTo>
                <a:lnTo>
                  <a:pt x="428958" y="4571"/>
                </a:lnTo>
                <a:lnTo>
                  <a:pt x="557884" y="4571"/>
                </a:lnTo>
                <a:lnTo>
                  <a:pt x="557884" y="54633"/>
                </a:lnTo>
                <a:lnTo>
                  <a:pt x="447017" y="54633"/>
                </a:lnTo>
                <a:lnTo>
                  <a:pt x="447017" y="77492"/>
                </a:lnTo>
                <a:lnTo>
                  <a:pt x="563598" y="77492"/>
                </a:lnTo>
                <a:lnTo>
                  <a:pt x="563598" y="91436"/>
                </a:lnTo>
                <a:close/>
              </a:path>
              <a:path w="588009" h="209550">
                <a:moveTo>
                  <a:pt x="503022" y="113152"/>
                </a:moveTo>
                <a:lnTo>
                  <a:pt x="485877" y="113152"/>
                </a:lnTo>
                <a:lnTo>
                  <a:pt x="485877" y="91436"/>
                </a:lnTo>
                <a:lnTo>
                  <a:pt x="503022" y="91436"/>
                </a:lnTo>
                <a:lnTo>
                  <a:pt x="503022" y="113152"/>
                </a:lnTo>
                <a:close/>
              </a:path>
              <a:path w="588009" h="209550">
                <a:moveTo>
                  <a:pt x="587600" y="127782"/>
                </a:moveTo>
                <a:lnTo>
                  <a:pt x="401070" y="127782"/>
                </a:lnTo>
                <a:lnTo>
                  <a:pt x="401070" y="113152"/>
                </a:lnTo>
                <a:lnTo>
                  <a:pt x="587600" y="113152"/>
                </a:lnTo>
                <a:lnTo>
                  <a:pt x="587600" y="127782"/>
                </a:lnTo>
                <a:close/>
              </a:path>
              <a:path w="588009" h="209550">
                <a:moveTo>
                  <a:pt x="559941" y="207788"/>
                </a:moveTo>
                <a:lnTo>
                  <a:pt x="542797" y="207788"/>
                </a:lnTo>
                <a:lnTo>
                  <a:pt x="542797" y="161384"/>
                </a:lnTo>
                <a:lnTo>
                  <a:pt x="426901" y="161384"/>
                </a:lnTo>
                <a:lnTo>
                  <a:pt x="426901" y="147212"/>
                </a:lnTo>
                <a:lnTo>
                  <a:pt x="559941" y="147212"/>
                </a:lnTo>
                <a:lnTo>
                  <a:pt x="559941" y="207788"/>
                </a:lnTo>
                <a:close/>
              </a:path>
            </a:pathLst>
          </a:custGeom>
          <a:solidFill>
            <a:srgbClr val="403322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3234962" y="7288589"/>
            <a:ext cx="396875" cy="198755"/>
          </a:xfrm>
          <a:custGeom>
            <a:avLst/>
            <a:gdLst/>
            <a:ahLst/>
            <a:cxnLst/>
            <a:rect l="l" t="t" r="r" b="b"/>
            <a:pathLst>
              <a:path w="396875" h="198754">
                <a:moveTo>
                  <a:pt x="162299" y="108351"/>
                </a:moveTo>
                <a:lnTo>
                  <a:pt x="26973" y="108351"/>
                </a:lnTo>
                <a:lnTo>
                  <a:pt x="26973" y="13486"/>
                </a:lnTo>
                <a:lnTo>
                  <a:pt x="160241" y="13486"/>
                </a:lnTo>
                <a:lnTo>
                  <a:pt x="160241" y="28345"/>
                </a:lnTo>
                <a:lnTo>
                  <a:pt x="44346" y="28345"/>
                </a:lnTo>
                <a:lnTo>
                  <a:pt x="44346" y="93493"/>
                </a:lnTo>
                <a:lnTo>
                  <a:pt x="162299" y="93493"/>
                </a:lnTo>
                <a:lnTo>
                  <a:pt x="162299" y="108351"/>
                </a:lnTo>
                <a:close/>
              </a:path>
              <a:path w="396875" h="198754">
                <a:moveTo>
                  <a:pt x="101951" y="161156"/>
                </a:moveTo>
                <a:lnTo>
                  <a:pt x="84578" y="161156"/>
                </a:lnTo>
                <a:lnTo>
                  <a:pt x="84578" y="108351"/>
                </a:lnTo>
                <a:lnTo>
                  <a:pt x="101951" y="108351"/>
                </a:lnTo>
                <a:lnTo>
                  <a:pt x="101951" y="161156"/>
                </a:lnTo>
                <a:close/>
              </a:path>
              <a:path w="396875" h="198754">
                <a:moveTo>
                  <a:pt x="186529" y="175786"/>
                </a:moveTo>
                <a:lnTo>
                  <a:pt x="0" y="175786"/>
                </a:lnTo>
                <a:lnTo>
                  <a:pt x="0" y="161156"/>
                </a:lnTo>
                <a:lnTo>
                  <a:pt x="186529" y="161156"/>
                </a:lnTo>
                <a:lnTo>
                  <a:pt x="186529" y="175786"/>
                </a:lnTo>
                <a:close/>
              </a:path>
              <a:path w="396875" h="198754">
                <a:moveTo>
                  <a:pt x="365287" y="198416"/>
                </a:moveTo>
                <a:lnTo>
                  <a:pt x="348143" y="198416"/>
                </a:lnTo>
                <a:lnTo>
                  <a:pt x="348143" y="0"/>
                </a:lnTo>
                <a:lnTo>
                  <a:pt x="365287" y="0"/>
                </a:lnTo>
                <a:lnTo>
                  <a:pt x="365287" y="81606"/>
                </a:lnTo>
                <a:lnTo>
                  <a:pt x="396375" y="81606"/>
                </a:lnTo>
                <a:lnTo>
                  <a:pt x="396375" y="96236"/>
                </a:lnTo>
                <a:lnTo>
                  <a:pt x="365287" y="96236"/>
                </a:lnTo>
                <a:lnTo>
                  <a:pt x="365287" y="198416"/>
                </a:lnTo>
                <a:close/>
              </a:path>
              <a:path w="396875" h="198754">
                <a:moveTo>
                  <a:pt x="201616" y="159327"/>
                </a:moveTo>
                <a:lnTo>
                  <a:pt x="200016" y="144469"/>
                </a:lnTo>
                <a:lnTo>
                  <a:pt x="231047" y="144326"/>
                </a:lnTo>
                <a:lnTo>
                  <a:pt x="241291" y="143987"/>
                </a:lnTo>
                <a:lnTo>
                  <a:pt x="254878" y="143326"/>
                </a:lnTo>
                <a:lnTo>
                  <a:pt x="254878" y="104008"/>
                </a:lnTo>
                <a:lnTo>
                  <a:pt x="242916" y="102490"/>
                </a:lnTo>
                <a:lnTo>
                  <a:pt x="235476" y="100436"/>
                </a:lnTo>
                <a:lnTo>
                  <a:pt x="209131" y="68577"/>
                </a:lnTo>
                <a:lnTo>
                  <a:pt x="209042" y="48920"/>
                </a:lnTo>
                <a:lnTo>
                  <a:pt x="209817" y="43617"/>
                </a:lnTo>
                <a:lnTo>
                  <a:pt x="242827" y="12745"/>
                </a:lnTo>
                <a:lnTo>
                  <a:pt x="263336" y="10286"/>
                </a:lnTo>
                <a:lnTo>
                  <a:pt x="272515" y="10377"/>
                </a:lnTo>
                <a:lnTo>
                  <a:pt x="305067" y="24230"/>
                </a:lnTo>
                <a:lnTo>
                  <a:pt x="263336" y="24230"/>
                </a:lnTo>
                <a:lnTo>
                  <a:pt x="253928" y="24360"/>
                </a:lnTo>
                <a:lnTo>
                  <a:pt x="248077" y="25273"/>
                </a:lnTo>
                <a:lnTo>
                  <a:pt x="243341" y="27750"/>
                </a:lnTo>
                <a:lnTo>
                  <a:pt x="237276" y="32574"/>
                </a:lnTo>
                <a:lnTo>
                  <a:pt x="227218" y="40917"/>
                </a:lnTo>
                <a:lnTo>
                  <a:pt x="227218" y="73606"/>
                </a:lnTo>
                <a:lnTo>
                  <a:pt x="263336" y="90293"/>
                </a:lnTo>
                <a:lnTo>
                  <a:pt x="303627" y="90293"/>
                </a:lnTo>
                <a:lnTo>
                  <a:pt x="297169" y="96454"/>
                </a:lnTo>
                <a:lnTo>
                  <a:pt x="291152" y="100436"/>
                </a:lnTo>
                <a:lnTo>
                  <a:pt x="283657" y="102490"/>
                </a:lnTo>
                <a:lnTo>
                  <a:pt x="271565" y="104008"/>
                </a:lnTo>
                <a:lnTo>
                  <a:pt x="271565" y="142640"/>
                </a:lnTo>
                <a:lnTo>
                  <a:pt x="332340" y="142640"/>
                </a:lnTo>
                <a:lnTo>
                  <a:pt x="333284" y="150869"/>
                </a:lnTo>
                <a:lnTo>
                  <a:pt x="294051" y="155836"/>
                </a:lnTo>
                <a:lnTo>
                  <a:pt x="252776" y="158411"/>
                </a:lnTo>
                <a:lnTo>
                  <a:pt x="223570" y="159293"/>
                </a:lnTo>
                <a:lnTo>
                  <a:pt x="201616" y="159327"/>
                </a:lnTo>
                <a:close/>
              </a:path>
              <a:path w="396875" h="198754">
                <a:moveTo>
                  <a:pt x="303627" y="90293"/>
                </a:moveTo>
                <a:lnTo>
                  <a:pt x="263336" y="90293"/>
                </a:lnTo>
                <a:lnTo>
                  <a:pt x="272744" y="90162"/>
                </a:lnTo>
                <a:lnTo>
                  <a:pt x="278594" y="89250"/>
                </a:lnTo>
                <a:lnTo>
                  <a:pt x="283330" y="86773"/>
                </a:lnTo>
                <a:lnTo>
                  <a:pt x="289395" y="81949"/>
                </a:lnTo>
                <a:lnTo>
                  <a:pt x="299453" y="73606"/>
                </a:lnTo>
                <a:lnTo>
                  <a:pt x="299453" y="40917"/>
                </a:lnTo>
                <a:lnTo>
                  <a:pt x="263336" y="24230"/>
                </a:lnTo>
                <a:lnTo>
                  <a:pt x="305067" y="24230"/>
                </a:lnTo>
                <a:lnTo>
                  <a:pt x="317512" y="57147"/>
                </a:lnTo>
                <a:lnTo>
                  <a:pt x="317313" y="68577"/>
                </a:lnTo>
                <a:lnTo>
                  <a:pt x="315926" y="75720"/>
                </a:lnTo>
                <a:lnTo>
                  <a:pt x="312159" y="81578"/>
                </a:lnTo>
                <a:lnTo>
                  <a:pt x="304720" y="89250"/>
                </a:lnTo>
                <a:lnTo>
                  <a:pt x="303627" y="90293"/>
                </a:lnTo>
                <a:close/>
              </a:path>
              <a:path w="396875" h="198754">
                <a:moveTo>
                  <a:pt x="332340" y="142640"/>
                </a:moveTo>
                <a:lnTo>
                  <a:pt x="271565" y="142640"/>
                </a:lnTo>
                <a:lnTo>
                  <a:pt x="291277" y="141651"/>
                </a:lnTo>
                <a:lnTo>
                  <a:pt x="304111" y="140726"/>
                </a:lnTo>
                <a:lnTo>
                  <a:pt x="315701" y="139329"/>
                </a:lnTo>
                <a:lnTo>
                  <a:pt x="331684" y="136925"/>
                </a:lnTo>
                <a:lnTo>
                  <a:pt x="332340" y="142640"/>
                </a:lnTo>
                <a:close/>
              </a:path>
            </a:pathLst>
          </a:custGeom>
          <a:solidFill>
            <a:srgbClr val="403322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3696829" y="7288589"/>
            <a:ext cx="852169" cy="207010"/>
          </a:xfrm>
          <a:custGeom>
            <a:avLst/>
            <a:gdLst/>
            <a:ahLst/>
            <a:cxnLst/>
            <a:rect l="l" t="t" r="r" b="b"/>
            <a:pathLst>
              <a:path w="852169" h="207009">
                <a:moveTo>
                  <a:pt x="162299" y="109494"/>
                </a:moveTo>
                <a:lnTo>
                  <a:pt x="26973" y="109494"/>
                </a:lnTo>
                <a:lnTo>
                  <a:pt x="26973" y="13715"/>
                </a:lnTo>
                <a:lnTo>
                  <a:pt x="160241" y="13715"/>
                </a:lnTo>
                <a:lnTo>
                  <a:pt x="160241" y="28573"/>
                </a:lnTo>
                <a:lnTo>
                  <a:pt x="44346" y="28573"/>
                </a:lnTo>
                <a:lnTo>
                  <a:pt x="44346" y="94636"/>
                </a:lnTo>
                <a:lnTo>
                  <a:pt x="162299" y="94636"/>
                </a:lnTo>
                <a:lnTo>
                  <a:pt x="162299" y="109494"/>
                </a:lnTo>
                <a:close/>
              </a:path>
              <a:path w="852169" h="207009">
                <a:moveTo>
                  <a:pt x="186529" y="175786"/>
                </a:moveTo>
                <a:lnTo>
                  <a:pt x="0" y="175786"/>
                </a:lnTo>
                <a:lnTo>
                  <a:pt x="0" y="160927"/>
                </a:lnTo>
                <a:lnTo>
                  <a:pt x="186529" y="160927"/>
                </a:lnTo>
                <a:lnTo>
                  <a:pt x="186529" y="175786"/>
                </a:lnTo>
                <a:close/>
              </a:path>
              <a:path w="852169" h="207009">
                <a:moveTo>
                  <a:pt x="374888" y="114981"/>
                </a:moveTo>
                <a:lnTo>
                  <a:pt x="357515" y="114981"/>
                </a:lnTo>
                <a:lnTo>
                  <a:pt x="357515" y="0"/>
                </a:lnTo>
                <a:lnTo>
                  <a:pt x="374888" y="0"/>
                </a:lnTo>
                <a:lnTo>
                  <a:pt x="374888" y="114981"/>
                </a:lnTo>
                <a:close/>
              </a:path>
              <a:path w="852169" h="207009">
                <a:moveTo>
                  <a:pt x="241848" y="111323"/>
                </a:moveTo>
                <a:lnTo>
                  <a:pt x="218075" y="111323"/>
                </a:lnTo>
                <a:lnTo>
                  <a:pt x="218075" y="52347"/>
                </a:lnTo>
                <a:lnTo>
                  <a:pt x="289166" y="52347"/>
                </a:lnTo>
                <a:lnTo>
                  <a:pt x="289166" y="23087"/>
                </a:lnTo>
                <a:lnTo>
                  <a:pt x="217160" y="23087"/>
                </a:lnTo>
                <a:lnTo>
                  <a:pt x="217160" y="9143"/>
                </a:lnTo>
                <a:lnTo>
                  <a:pt x="306082" y="9143"/>
                </a:lnTo>
                <a:lnTo>
                  <a:pt x="306082" y="66062"/>
                </a:lnTo>
                <a:lnTo>
                  <a:pt x="234762" y="66062"/>
                </a:lnTo>
                <a:lnTo>
                  <a:pt x="234762" y="97379"/>
                </a:lnTo>
                <a:lnTo>
                  <a:pt x="332827" y="97379"/>
                </a:lnTo>
                <a:lnTo>
                  <a:pt x="333970" y="104237"/>
                </a:lnTo>
                <a:lnTo>
                  <a:pt x="311958" y="108334"/>
                </a:lnTo>
                <a:lnTo>
                  <a:pt x="295024" y="110437"/>
                </a:lnTo>
                <a:lnTo>
                  <a:pt x="274533" y="111212"/>
                </a:lnTo>
                <a:lnTo>
                  <a:pt x="241848" y="111323"/>
                </a:lnTo>
                <a:close/>
              </a:path>
              <a:path w="852169" h="207009">
                <a:moveTo>
                  <a:pt x="332827" y="97379"/>
                </a:moveTo>
                <a:lnTo>
                  <a:pt x="241848" y="97379"/>
                </a:lnTo>
                <a:lnTo>
                  <a:pt x="272826" y="97272"/>
                </a:lnTo>
                <a:lnTo>
                  <a:pt x="292510" y="96522"/>
                </a:lnTo>
                <a:lnTo>
                  <a:pt x="309322" y="94486"/>
                </a:lnTo>
                <a:lnTo>
                  <a:pt x="331684" y="90521"/>
                </a:lnTo>
                <a:lnTo>
                  <a:pt x="332827" y="97379"/>
                </a:lnTo>
                <a:close/>
              </a:path>
              <a:path w="852169" h="207009">
                <a:moveTo>
                  <a:pt x="375116" y="206645"/>
                </a:moveTo>
                <a:lnTo>
                  <a:pt x="255564" y="206645"/>
                </a:lnTo>
                <a:lnTo>
                  <a:pt x="249620" y="200702"/>
                </a:lnTo>
                <a:lnTo>
                  <a:pt x="249620" y="127324"/>
                </a:lnTo>
                <a:lnTo>
                  <a:pt x="266536" y="127324"/>
                </a:lnTo>
                <a:lnTo>
                  <a:pt x="266536" y="151784"/>
                </a:lnTo>
                <a:lnTo>
                  <a:pt x="375116" y="151784"/>
                </a:lnTo>
                <a:lnTo>
                  <a:pt x="375116" y="166185"/>
                </a:lnTo>
                <a:lnTo>
                  <a:pt x="266536" y="166185"/>
                </a:lnTo>
                <a:lnTo>
                  <a:pt x="266536" y="192016"/>
                </a:lnTo>
                <a:lnTo>
                  <a:pt x="375116" y="192016"/>
                </a:lnTo>
                <a:lnTo>
                  <a:pt x="375116" y="206645"/>
                </a:lnTo>
                <a:close/>
              </a:path>
              <a:path w="852169" h="207009">
                <a:moveTo>
                  <a:pt x="375116" y="151784"/>
                </a:moveTo>
                <a:lnTo>
                  <a:pt x="357972" y="151784"/>
                </a:lnTo>
                <a:lnTo>
                  <a:pt x="357972" y="127324"/>
                </a:lnTo>
                <a:lnTo>
                  <a:pt x="375116" y="127324"/>
                </a:lnTo>
                <a:lnTo>
                  <a:pt x="375116" y="151784"/>
                </a:lnTo>
                <a:close/>
              </a:path>
              <a:path w="852169" h="207009">
                <a:moveTo>
                  <a:pt x="375116" y="192016"/>
                </a:moveTo>
                <a:lnTo>
                  <a:pt x="357972" y="192016"/>
                </a:lnTo>
                <a:lnTo>
                  <a:pt x="357972" y="166185"/>
                </a:lnTo>
                <a:lnTo>
                  <a:pt x="375116" y="166185"/>
                </a:lnTo>
                <a:lnTo>
                  <a:pt x="375116" y="192016"/>
                </a:lnTo>
                <a:close/>
              </a:path>
              <a:path w="852169" h="207009">
                <a:moveTo>
                  <a:pt x="577876" y="198416"/>
                </a:moveTo>
                <a:lnTo>
                  <a:pt x="560503" y="198416"/>
                </a:lnTo>
                <a:lnTo>
                  <a:pt x="560503" y="0"/>
                </a:lnTo>
                <a:lnTo>
                  <a:pt x="577876" y="0"/>
                </a:lnTo>
                <a:lnTo>
                  <a:pt x="577876" y="198416"/>
                </a:lnTo>
                <a:close/>
              </a:path>
              <a:path w="852169" h="207009">
                <a:moveTo>
                  <a:pt x="444837" y="144012"/>
                </a:moveTo>
                <a:lnTo>
                  <a:pt x="419920" y="144012"/>
                </a:lnTo>
                <a:lnTo>
                  <a:pt x="419920" y="16001"/>
                </a:lnTo>
                <a:lnTo>
                  <a:pt x="437293" y="16001"/>
                </a:lnTo>
                <a:lnTo>
                  <a:pt x="437293" y="129153"/>
                </a:lnTo>
                <a:lnTo>
                  <a:pt x="533932" y="129153"/>
                </a:lnTo>
                <a:lnTo>
                  <a:pt x="535130" y="136697"/>
                </a:lnTo>
                <a:lnTo>
                  <a:pt x="512760" y="140926"/>
                </a:lnTo>
                <a:lnTo>
                  <a:pt x="495898" y="143097"/>
                </a:lnTo>
                <a:lnTo>
                  <a:pt x="476078" y="143897"/>
                </a:lnTo>
                <a:lnTo>
                  <a:pt x="444837" y="144012"/>
                </a:lnTo>
                <a:close/>
              </a:path>
              <a:path w="852169" h="207009">
                <a:moveTo>
                  <a:pt x="533932" y="129153"/>
                </a:moveTo>
                <a:lnTo>
                  <a:pt x="444151" y="129153"/>
                </a:lnTo>
                <a:lnTo>
                  <a:pt x="475496" y="129046"/>
                </a:lnTo>
                <a:lnTo>
                  <a:pt x="495184" y="128296"/>
                </a:lnTo>
                <a:lnTo>
                  <a:pt x="511528" y="126260"/>
                </a:lnTo>
                <a:lnTo>
                  <a:pt x="532844" y="122295"/>
                </a:lnTo>
                <a:lnTo>
                  <a:pt x="533932" y="129153"/>
                </a:lnTo>
                <a:close/>
              </a:path>
              <a:path w="852169" h="207009">
                <a:moveTo>
                  <a:pt x="771264" y="198873"/>
                </a:moveTo>
                <a:lnTo>
                  <a:pt x="753891" y="198873"/>
                </a:lnTo>
                <a:lnTo>
                  <a:pt x="753891" y="457"/>
                </a:lnTo>
                <a:lnTo>
                  <a:pt x="771264" y="457"/>
                </a:lnTo>
                <a:lnTo>
                  <a:pt x="771264" y="78177"/>
                </a:lnTo>
                <a:lnTo>
                  <a:pt x="804181" y="78177"/>
                </a:lnTo>
                <a:lnTo>
                  <a:pt x="804181" y="92807"/>
                </a:lnTo>
                <a:lnTo>
                  <a:pt x="771264" y="92807"/>
                </a:lnTo>
                <a:lnTo>
                  <a:pt x="771264" y="198873"/>
                </a:lnTo>
                <a:close/>
              </a:path>
              <a:path w="852169" h="207009">
                <a:moveTo>
                  <a:pt x="644853" y="146297"/>
                </a:moveTo>
                <a:lnTo>
                  <a:pt x="620623" y="146297"/>
                </a:lnTo>
                <a:lnTo>
                  <a:pt x="620623" y="16229"/>
                </a:lnTo>
                <a:lnTo>
                  <a:pt x="711830" y="16229"/>
                </a:lnTo>
                <a:lnTo>
                  <a:pt x="711830" y="30859"/>
                </a:lnTo>
                <a:lnTo>
                  <a:pt x="637996" y="30859"/>
                </a:lnTo>
                <a:lnTo>
                  <a:pt x="637996" y="131896"/>
                </a:lnTo>
                <a:lnTo>
                  <a:pt x="730976" y="131896"/>
                </a:lnTo>
                <a:lnTo>
                  <a:pt x="732175" y="139211"/>
                </a:lnTo>
                <a:lnTo>
                  <a:pt x="711137" y="143308"/>
                </a:lnTo>
                <a:lnTo>
                  <a:pt x="695029" y="145412"/>
                </a:lnTo>
                <a:lnTo>
                  <a:pt x="675663" y="146187"/>
                </a:lnTo>
                <a:lnTo>
                  <a:pt x="644853" y="146297"/>
                </a:lnTo>
                <a:close/>
              </a:path>
              <a:path w="852169" h="207009">
                <a:moveTo>
                  <a:pt x="730976" y="131896"/>
                </a:moveTo>
                <a:lnTo>
                  <a:pt x="644625" y="131896"/>
                </a:lnTo>
                <a:lnTo>
                  <a:pt x="674245" y="131793"/>
                </a:lnTo>
                <a:lnTo>
                  <a:pt x="693000" y="131068"/>
                </a:lnTo>
                <a:lnTo>
                  <a:pt x="708884" y="129100"/>
                </a:lnTo>
                <a:lnTo>
                  <a:pt x="729889" y="125267"/>
                </a:lnTo>
                <a:lnTo>
                  <a:pt x="730976" y="131896"/>
                </a:lnTo>
                <a:close/>
              </a:path>
              <a:path w="852169" h="207009">
                <a:moveTo>
                  <a:pt x="845327" y="178529"/>
                </a:moveTo>
                <a:lnTo>
                  <a:pt x="830697" y="178529"/>
                </a:lnTo>
                <a:lnTo>
                  <a:pt x="824068" y="171214"/>
                </a:lnTo>
                <a:lnTo>
                  <a:pt x="824068" y="156355"/>
                </a:lnTo>
                <a:lnTo>
                  <a:pt x="830697" y="149040"/>
                </a:lnTo>
                <a:lnTo>
                  <a:pt x="845327" y="149040"/>
                </a:lnTo>
                <a:lnTo>
                  <a:pt x="851956" y="156355"/>
                </a:lnTo>
                <a:lnTo>
                  <a:pt x="851956" y="171214"/>
                </a:lnTo>
                <a:lnTo>
                  <a:pt x="845327" y="178529"/>
                </a:lnTo>
                <a:close/>
              </a:path>
            </a:pathLst>
          </a:custGeom>
          <a:solidFill>
            <a:srgbClr val="403322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9170264" y="8065448"/>
            <a:ext cx="782320" cy="208915"/>
          </a:xfrm>
          <a:custGeom>
            <a:avLst/>
            <a:gdLst/>
            <a:ahLst/>
            <a:cxnLst/>
            <a:rect l="l" t="t" r="r" b="b"/>
            <a:pathLst>
              <a:path w="782320" h="208915">
                <a:moveTo>
                  <a:pt x="151326" y="129382"/>
                </a:moveTo>
                <a:lnTo>
                  <a:pt x="134411" y="126639"/>
                </a:lnTo>
                <a:lnTo>
                  <a:pt x="139961" y="99079"/>
                </a:lnTo>
                <a:lnTo>
                  <a:pt x="142811" y="80178"/>
                </a:lnTo>
                <a:lnTo>
                  <a:pt x="143861" y="61190"/>
                </a:lnTo>
                <a:lnTo>
                  <a:pt x="144012" y="33374"/>
                </a:lnTo>
                <a:lnTo>
                  <a:pt x="144012" y="31316"/>
                </a:lnTo>
                <a:lnTo>
                  <a:pt x="23316" y="31316"/>
                </a:lnTo>
                <a:lnTo>
                  <a:pt x="23316" y="16458"/>
                </a:lnTo>
                <a:lnTo>
                  <a:pt x="161156" y="16458"/>
                </a:lnTo>
                <a:lnTo>
                  <a:pt x="161152" y="33374"/>
                </a:lnTo>
                <a:lnTo>
                  <a:pt x="161002" y="62744"/>
                </a:lnTo>
                <a:lnTo>
                  <a:pt x="159927" y="82835"/>
                </a:lnTo>
                <a:lnTo>
                  <a:pt x="157009" y="102026"/>
                </a:lnTo>
                <a:lnTo>
                  <a:pt x="151326" y="129382"/>
                </a:lnTo>
                <a:close/>
              </a:path>
              <a:path w="782320" h="208915">
                <a:moveTo>
                  <a:pt x="90293" y="161156"/>
                </a:moveTo>
                <a:lnTo>
                  <a:pt x="73148" y="161156"/>
                </a:lnTo>
                <a:lnTo>
                  <a:pt x="73148" y="87778"/>
                </a:lnTo>
                <a:lnTo>
                  <a:pt x="90293" y="87778"/>
                </a:lnTo>
                <a:lnTo>
                  <a:pt x="90293" y="161156"/>
                </a:lnTo>
                <a:close/>
              </a:path>
              <a:path w="782320" h="208915">
                <a:moveTo>
                  <a:pt x="186529" y="175786"/>
                </a:moveTo>
                <a:lnTo>
                  <a:pt x="0" y="175786"/>
                </a:lnTo>
                <a:lnTo>
                  <a:pt x="0" y="161156"/>
                </a:lnTo>
                <a:lnTo>
                  <a:pt x="186529" y="161156"/>
                </a:lnTo>
                <a:lnTo>
                  <a:pt x="186529" y="175786"/>
                </a:lnTo>
                <a:close/>
              </a:path>
              <a:path w="782320" h="208915">
                <a:moveTo>
                  <a:pt x="380145" y="52347"/>
                </a:moveTo>
                <a:lnTo>
                  <a:pt x="363230" y="52347"/>
                </a:lnTo>
                <a:lnTo>
                  <a:pt x="363230" y="0"/>
                </a:lnTo>
                <a:lnTo>
                  <a:pt x="380145" y="0"/>
                </a:lnTo>
                <a:lnTo>
                  <a:pt x="380145" y="52347"/>
                </a:lnTo>
                <a:close/>
              </a:path>
              <a:path w="782320" h="208915">
                <a:moveTo>
                  <a:pt x="331227" y="116809"/>
                </a:moveTo>
                <a:lnTo>
                  <a:pt x="314311" y="116809"/>
                </a:lnTo>
                <a:lnTo>
                  <a:pt x="314311" y="3200"/>
                </a:lnTo>
                <a:lnTo>
                  <a:pt x="331227" y="3200"/>
                </a:lnTo>
                <a:lnTo>
                  <a:pt x="331227" y="52347"/>
                </a:lnTo>
                <a:lnTo>
                  <a:pt x="380145" y="52347"/>
                </a:lnTo>
                <a:lnTo>
                  <a:pt x="380145" y="66519"/>
                </a:lnTo>
                <a:lnTo>
                  <a:pt x="331227" y="66519"/>
                </a:lnTo>
                <a:lnTo>
                  <a:pt x="331227" y="116809"/>
                </a:lnTo>
                <a:close/>
              </a:path>
              <a:path w="782320" h="208915">
                <a:moveTo>
                  <a:pt x="380145" y="119324"/>
                </a:moveTo>
                <a:lnTo>
                  <a:pt x="363230" y="119324"/>
                </a:lnTo>
                <a:lnTo>
                  <a:pt x="363230" y="66519"/>
                </a:lnTo>
                <a:lnTo>
                  <a:pt x="380145" y="66519"/>
                </a:lnTo>
                <a:lnTo>
                  <a:pt x="380145" y="119324"/>
                </a:lnTo>
                <a:close/>
              </a:path>
              <a:path w="782320" h="208915">
                <a:moveTo>
                  <a:pt x="219675" y="117952"/>
                </a:moveTo>
                <a:lnTo>
                  <a:pt x="209388" y="106065"/>
                </a:lnTo>
                <a:lnTo>
                  <a:pt x="224533" y="98777"/>
                </a:lnTo>
                <a:lnTo>
                  <a:pt x="233676" y="94050"/>
                </a:lnTo>
                <a:lnTo>
                  <a:pt x="264297" y="70055"/>
                </a:lnTo>
                <a:lnTo>
                  <a:pt x="273165" y="29259"/>
                </a:lnTo>
                <a:lnTo>
                  <a:pt x="214875" y="29259"/>
                </a:lnTo>
                <a:lnTo>
                  <a:pt x="214875" y="14858"/>
                </a:lnTo>
                <a:lnTo>
                  <a:pt x="290309" y="14858"/>
                </a:lnTo>
                <a:lnTo>
                  <a:pt x="290211" y="48011"/>
                </a:lnTo>
                <a:lnTo>
                  <a:pt x="271567" y="86537"/>
                </a:lnTo>
                <a:lnTo>
                  <a:pt x="236294" y="109850"/>
                </a:lnTo>
                <a:lnTo>
                  <a:pt x="219675" y="117952"/>
                </a:lnTo>
                <a:close/>
              </a:path>
              <a:path w="782320" h="208915">
                <a:moveTo>
                  <a:pt x="380145" y="208474"/>
                </a:moveTo>
                <a:lnTo>
                  <a:pt x="363001" y="208474"/>
                </a:lnTo>
                <a:lnTo>
                  <a:pt x="363001" y="146755"/>
                </a:lnTo>
                <a:lnTo>
                  <a:pt x="245734" y="146755"/>
                </a:lnTo>
                <a:lnTo>
                  <a:pt x="245734" y="131896"/>
                </a:lnTo>
                <a:lnTo>
                  <a:pt x="380145" y="131896"/>
                </a:lnTo>
                <a:lnTo>
                  <a:pt x="380145" y="208474"/>
                </a:lnTo>
                <a:close/>
              </a:path>
              <a:path w="782320" h="208915">
                <a:moveTo>
                  <a:pt x="568047" y="68577"/>
                </a:moveTo>
                <a:lnTo>
                  <a:pt x="436150" y="68577"/>
                </a:lnTo>
                <a:lnTo>
                  <a:pt x="436150" y="4571"/>
                </a:lnTo>
                <a:lnTo>
                  <a:pt x="566218" y="4571"/>
                </a:lnTo>
                <a:lnTo>
                  <a:pt x="566218" y="18515"/>
                </a:lnTo>
                <a:lnTo>
                  <a:pt x="453294" y="18515"/>
                </a:lnTo>
                <a:lnTo>
                  <a:pt x="453294" y="54633"/>
                </a:lnTo>
                <a:lnTo>
                  <a:pt x="568047" y="54633"/>
                </a:lnTo>
                <a:lnTo>
                  <a:pt x="568047" y="68577"/>
                </a:lnTo>
                <a:close/>
              </a:path>
              <a:path w="782320" h="208915">
                <a:moveTo>
                  <a:pt x="594335" y="103551"/>
                </a:moveTo>
                <a:lnTo>
                  <a:pt x="407805" y="103551"/>
                </a:lnTo>
                <a:lnTo>
                  <a:pt x="407805" y="88921"/>
                </a:lnTo>
                <a:lnTo>
                  <a:pt x="594335" y="88921"/>
                </a:lnTo>
                <a:lnTo>
                  <a:pt x="594335" y="103551"/>
                </a:lnTo>
                <a:close/>
              </a:path>
              <a:path w="782320" h="208915">
                <a:moveTo>
                  <a:pt x="572161" y="207788"/>
                </a:moveTo>
                <a:lnTo>
                  <a:pt x="442779" y="207788"/>
                </a:lnTo>
                <a:lnTo>
                  <a:pt x="436836" y="201845"/>
                </a:lnTo>
                <a:lnTo>
                  <a:pt x="436836" y="158641"/>
                </a:lnTo>
                <a:lnTo>
                  <a:pt x="549531" y="158641"/>
                </a:lnTo>
                <a:lnTo>
                  <a:pt x="549531" y="137154"/>
                </a:lnTo>
                <a:lnTo>
                  <a:pt x="435464" y="137154"/>
                </a:lnTo>
                <a:lnTo>
                  <a:pt x="435464" y="122981"/>
                </a:lnTo>
                <a:lnTo>
                  <a:pt x="566218" y="122981"/>
                </a:lnTo>
                <a:lnTo>
                  <a:pt x="566218" y="171900"/>
                </a:lnTo>
                <a:lnTo>
                  <a:pt x="453523" y="171900"/>
                </a:lnTo>
                <a:lnTo>
                  <a:pt x="453523" y="193616"/>
                </a:lnTo>
                <a:lnTo>
                  <a:pt x="572161" y="193616"/>
                </a:lnTo>
                <a:lnTo>
                  <a:pt x="572161" y="207788"/>
                </a:lnTo>
                <a:close/>
              </a:path>
              <a:path w="782320" h="208915">
                <a:moveTo>
                  <a:pt x="781779" y="198416"/>
                </a:moveTo>
                <a:lnTo>
                  <a:pt x="764406" y="198416"/>
                </a:lnTo>
                <a:lnTo>
                  <a:pt x="764406" y="0"/>
                </a:lnTo>
                <a:lnTo>
                  <a:pt x="781779" y="0"/>
                </a:lnTo>
                <a:lnTo>
                  <a:pt x="781779" y="198416"/>
                </a:lnTo>
                <a:close/>
              </a:path>
              <a:path w="782320" h="208915">
                <a:moveTo>
                  <a:pt x="671370" y="147898"/>
                </a:moveTo>
                <a:lnTo>
                  <a:pt x="632395" y="130753"/>
                </a:lnTo>
                <a:lnTo>
                  <a:pt x="617756" y="71320"/>
                </a:lnTo>
                <a:lnTo>
                  <a:pt x="617881" y="60672"/>
                </a:lnTo>
                <a:lnTo>
                  <a:pt x="641298" y="19805"/>
                </a:lnTo>
                <a:lnTo>
                  <a:pt x="671370" y="12572"/>
                </a:lnTo>
                <a:lnTo>
                  <a:pt x="685476" y="12840"/>
                </a:lnTo>
                <a:lnTo>
                  <a:pt x="694215" y="14715"/>
                </a:lnTo>
                <a:lnTo>
                  <a:pt x="701217" y="19805"/>
                </a:lnTo>
                <a:lnTo>
                  <a:pt x="707858" y="27202"/>
                </a:lnTo>
                <a:lnTo>
                  <a:pt x="671370" y="27202"/>
                </a:lnTo>
                <a:lnTo>
                  <a:pt x="662091" y="27380"/>
                </a:lnTo>
                <a:lnTo>
                  <a:pt x="636319" y="58720"/>
                </a:lnTo>
                <a:lnTo>
                  <a:pt x="636167" y="71320"/>
                </a:lnTo>
                <a:lnTo>
                  <a:pt x="636218" y="93423"/>
                </a:lnTo>
                <a:lnTo>
                  <a:pt x="651745" y="128494"/>
                </a:lnTo>
                <a:lnTo>
                  <a:pt x="671370" y="133268"/>
                </a:lnTo>
                <a:lnTo>
                  <a:pt x="709139" y="133268"/>
                </a:lnTo>
                <a:lnTo>
                  <a:pt x="706141" y="135936"/>
                </a:lnTo>
                <a:lnTo>
                  <a:pt x="699029" y="140468"/>
                </a:lnTo>
                <a:lnTo>
                  <a:pt x="691782" y="144763"/>
                </a:lnTo>
                <a:lnTo>
                  <a:pt x="686485" y="146969"/>
                </a:lnTo>
                <a:lnTo>
                  <a:pt x="680546" y="147781"/>
                </a:lnTo>
                <a:lnTo>
                  <a:pt x="671370" y="147898"/>
                </a:lnTo>
                <a:close/>
              </a:path>
              <a:path w="782320" h="208915">
                <a:moveTo>
                  <a:pt x="709139" y="133268"/>
                </a:moveTo>
                <a:lnTo>
                  <a:pt x="671370" y="133268"/>
                </a:lnTo>
                <a:lnTo>
                  <a:pt x="680508" y="133089"/>
                </a:lnTo>
                <a:lnTo>
                  <a:pt x="686185" y="131839"/>
                </a:lnTo>
                <a:lnTo>
                  <a:pt x="706292" y="93423"/>
                </a:lnTo>
                <a:lnTo>
                  <a:pt x="706344" y="71320"/>
                </a:lnTo>
                <a:lnTo>
                  <a:pt x="706214" y="60672"/>
                </a:lnTo>
                <a:lnTo>
                  <a:pt x="680508" y="27380"/>
                </a:lnTo>
                <a:lnTo>
                  <a:pt x="671370" y="27202"/>
                </a:lnTo>
                <a:lnTo>
                  <a:pt x="707858" y="27202"/>
                </a:lnTo>
                <a:lnTo>
                  <a:pt x="724755" y="71320"/>
                </a:lnTo>
                <a:lnTo>
                  <a:pt x="724753" y="93423"/>
                </a:lnTo>
                <a:lnTo>
                  <a:pt x="710487" y="132068"/>
                </a:lnTo>
                <a:lnTo>
                  <a:pt x="709139" y="133268"/>
                </a:lnTo>
                <a:close/>
              </a:path>
            </a:pathLst>
          </a:custGeom>
          <a:solidFill>
            <a:srgbClr val="403322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0046630" y="8065448"/>
            <a:ext cx="367665" cy="211454"/>
          </a:xfrm>
          <a:custGeom>
            <a:avLst/>
            <a:gdLst/>
            <a:ahLst/>
            <a:cxnLst/>
            <a:rect l="l" t="t" r="r" b="b"/>
            <a:pathLst>
              <a:path w="367665" h="211454">
                <a:moveTo>
                  <a:pt x="154069" y="103322"/>
                </a:moveTo>
                <a:lnTo>
                  <a:pt x="136697" y="103322"/>
                </a:lnTo>
                <a:lnTo>
                  <a:pt x="136697" y="0"/>
                </a:lnTo>
                <a:lnTo>
                  <a:pt x="154069" y="0"/>
                </a:lnTo>
                <a:lnTo>
                  <a:pt x="154069" y="45032"/>
                </a:lnTo>
                <a:lnTo>
                  <a:pt x="185844" y="45032"/>
                </a:lnTo>
                <a:lnTo>
                  <a:pt x="185844" y="59662"/>
                </a:lnTo>
                <a:lnTo>
                  <a:pt x="154069" y="59662"/>
                </a:lnTo>
                <a:lnTo>
                  <a:pt x="154069" y="103322"/>
                </a:lnTo>
                <a:close/>
              </a:path>
              <a:path w="367665" h="211454">
                <a:moveTo>
                  <a:pt x="93722" y="98751"/>
                </a:moveTo>
                <a:lnTo>
                  <a:pt x="0" y="98751"/>
                </a:lnTo>
                <a:lnTo>
                  <a:pt x="0" y="9600"/>
                </a:lnTo>
                <a:lnTo>
                  <a:pt x="93722" y="9600"/>
                </a:lnTo>
                <a:lnTo>
                  <a:pt x="93722" y="23773"/>
                </a:lnTo>
                <a:lnTo>
                  <a:pt x="17144" y="23773"/>
                </a:lnTo>
                <a:lnTo>
                  <a:pt x="17144" y="84578"/>
                </a:lnTo>
                <a:lnTo>
                  <a:pt x="93722" y="84578"/>
                </a:lnTo>
                <a:lnTo>
                  <a:pt x="93722" y="98751"/>
                </a:lnTo>
                <a:close/>
              </a:path>
              <a:path w="367665" h="211454">
                <a:moveTo>
                  <a:pt x="93722" y="84578"/>
                </a:moveTo>
                <a:lnTo>
                  <a:pt x="76577" y="84578"/>
                </a:lnTo>
                <a:lnTo>
                  <a:pt x="76577" y="23773"/>
                </a:lnTo>
                <a:lnTo>
                  <a:pt x="93722" y="23773"/>
                </a:lnTo>
                <a:lnTo>
                  <a:pt x="93722" y="84578"/>
                </a:lnTo>
                <a:close/>
              </a:path>
              <a:path w="367665" h="211454">
                <a:moveTo>
                  <a:pt x="146526" y="128696"/>
                </a:moveTo>
                <a:lnTo>
                  <a:pt x="98522" y="128696"/>
                </a:lnTo>
                <a:lnTo>
                  <a:pt x="98522" y="114752"/>
                </a:lnTo>
                <a:lnTo>
                  <a:pt x="146526" y="114752"/>
                </a:lnTo>
                <a:lnTo>
                  <a:pt x="146526" y="128696"/>
                </a:lnTo>
                <a:close/>
              </a:path>
              <a:path w="367665" h="211454">
                <a:moveTo>
                  <a:pt x="30631" y="203902"/>
                </a:moveTo>
                <a:lnTo>
                  <a:pt x="21030" y="203902"/>
                </a:lnTo>
                <a:lnTo>
                  <a:pt x="15086" y="197959"/>
                </a:lnTo>
                <a:lnTo>
                  <a:pt x="15086" y="122524"/>
                </a:lnTo>
                <a:lnTo>
                  <a:pt x="31316" y="122524"/>
                </a:lnTo>
                <a:lnTo>
                  <a:pt x="31316" y="188358"/>
                </a:lnTo>
                <a:lnTo>
                  <a:pt x="75790" y="188358"/>
                </a:lnTo>
                <a:lnTo>
                  <a:pt x="38621" y="203861"/>
                </a:lnTo>
                <a:lnTo>
                  <a:pt x="30631" y="203902"/>
                </a:lnTo>
                <a:close/>
              </a:path>
              <a:path w="367665" h="211454">
                <a:moveTo>
                  <a:pt x="170985" y="159784"/>
                </a:moveTo>
                <a:lnTo>
                  <a:pt x="73834" y="159784"/>
                </a:lnTo>
                <a:lnTo>
                  <a:pt x="73834" y="146755"/>
                </a:lnTo>
                <a:lnTo>
                  <a:pt x="170985" y="146755"/>
                </a:lnTo>
                <a:lnTo>
                  <a:pt x="170985" y="159784"/>
                </a:lnTo>
                <a:close/>
              </a:path>
              <a:path w="367665" h="211454">
                <a:moveTo>
                  <a:pt x="122524" y="211446"/>
                </a:moveTo>
                <a:lnTo>
                  <a:pt x="85264" y="195216"/>
                </a:lnTo>
                <a:lnTo>
                  <a:pt x="85264" y="175786"/>
                </a:lnTo>
                <a:lnTo>
                  <a:pt x="92579" y="164356"/>
                </a:lnTo>
                <a:lnTo>
                  <a:pt x="100122" y="160927"/>
                </a:lnTo>
                <a:lnTo>
                  <a:pt x="100122" y="159784"/>
                </a:lnTo>
                <a:lnTo>
                  <a:pt x="144926" y="159784"/>
                </a:lnTo>
                <a:lnTo>
                  <a:pt x="144926" y="160699"/>
                </a:lnTo>
                <a:lnTo>
                  <a:pt x="111552" y="160699"/>
                </a:lnTo>
                <a:lnTo>
                  <a:pt x="99894" y="170757"/>
                </a:lnTo>
                <a:lnTo>
                  <a:pt x="99894" y="188129"/>
                </a:lnTo>
                <a:lnTo>
                  <a:pt x="111552" y="198187"/>
                </a:lnTo>
                <a:lnTo>
                  <a:pt x="155872" y="198187"/>
                </a:lnTo>
                <a:lnTo>
                  <a:pt x="149498" y="203331"/>
                </a:lnTo>
                <a:lnTo>
                  <a:pt x="143419" y="208022"/>
                </a:lnTo>
                <a:lnTo>
                  <a:pt x="138582" y="210431"/>
                </a:lnTo>
                <a:lnTo>
                  <a:pt x="132461" y="211319"/>
                </a:lnTo>
                <a:lnTo>
                  <a:pt x="122524" y="211446"/>
                </a:lnTo>
                <a:close/>
              </a:path>
              <a:path w="367665" h="211454">
                <a:moveTo>
                  <a:pt x="155872" y="198187"/>
                </a:moveTo>
                <a:lnTo>
                  <a:pt x="133268" y="198187"/>
                </a:lnTo>
                <a:lnTo>
                  <a:pt x="144926" y="188129"/>
                </a:lnTo>
                <a:lnTo>
                  <a:pt x="144926" y="170757"/>
                </a:lnTo>
                <a:lnTo>
                  <a:pt x="133268" y="160699"/>
                </a:lnTo>
                <a:lnTo>
                  <a:pt x="144926" y="160699"/>
                </a:lnTo>
                <a:lnTo>
                  <a:pt x="144926" y="161156"/>
                </a:lnTo>
                <a:lnTo>
                  <a:pt x="152241" y="164585"/>
                </a:lnTo>
                <a:lnTo>
                  <a:pt x="159556" y="176014"/>
                </a:lnTo>
                <a:lnTo>
                  <a:pt x="159556" y="195216"/>
                </a:lnTo>
                <a:lnTo>
                  <a:pt x="155872" y="198187"/>
                </a:lnTo>
                <a:close/>
              </a:path>
              <a:path w="367665" h="211454">
                <a:moveTo>
                  <a:pt x="75790" y="188358"/>
                </a:moveTo>
                <a:lnTo>
                  <a:pt x="45032" y="188358"/>
                </a:lnTo>
                <a:lnTo>
                  <a:pt x="65834" y="183558"/>
                </a:lnTo>
                <a:lnTo>
                  <a:pt x="73377" y="180357"/>
                </a:lnTo>
                <a:lnTo>
                  <a:pt x="75790" y="188358"/>
                </a:lnTo>
                <a:close/>
              </a:path>
              <a:path w="367665" h="211454">
                <a:moveTo>
                  <a:pt x="367116" y="198416"/>
                </a:moveTo>
                <a:lnTo>
                  <a:pt x="349743" y="198416"/>
                </a:lnTo>
                <a:lnTo>
                  <a:pt x="349743" y="0"/>
                </a:lnTo>
                <a:lnTo>
                  <a:pt x="367116" y="0"/>
                </a:lnTo>
                <a:lnTo>
                  <a:pt x="367116" y="198416"/>
                </a:lnTo>
                <a:close/>
              </a:path>
              <a:path w="367665" h="211454">
                <a:moveTo>
                  <a:pt x="256707" y="147898"/>
                </a:moveTo>
                <a:lnTo>
                  <a:pt x="217732" y="130753"/>
                </a:lnTo>
                <a:lnTo>
                  <a:pt x="203093" y="71320"/>
                </a:lnTo>
                <a:lnTo>
                  <a:pt x="203218" y="60672"/>
                </a:lnTo>
                <a:lnTo>
                  <a:pt x="226634" y="19805"/>
                </a:lnTo>
                <a:lnTo>
                  <a:pt x="256707" y="12572"/>
                </a:lnTo>
                <a:lnTo>
                  <a:pt x="270813" y="12840"/>
                </a:lnTo>
                <a:lnTo>
                  <a:pt x="279551" y="14715"/>
                </a:lnTo>
                <a:lnTo>
                  <a:pt x="286554" y="19805"/>
                </a:lnTo>
                <a:lnTo>
                  <a:pt x="293195" y="27202"/>
                </a:lnTo>
                <a:lnTo>
                  <a:pt x="256707" y="27202"/>
                </a:lnTo>
                <a:lnTo>
                  <a:pt x="247428" y="27380"/>
                </a:lnTo>
                <a:lnTo>
                  <a:pt x="221655" y="58720"/>
                </a:lnTo>
                <a:lnTo>
                  <a:pt x="221504" y="71320"/>
                </a:lnTo>
                <a:lnTo>
                  <a:pt x="221555" y="93423"/>
                </a:lnTo>
                <a:lnTo>
                  <a:pt x="237082" y="128494"/>
                </a:lnTo>
                <a:lnTo>
                  <a:pt x="256707" y="133268"/>
                </a:lnTo>
                <a:lnTo>
                  <a:pt x="294476" y="133268"/>
                </a:lnTo>
                <a:lnTo>
                  <a:pt x="291477" y="135936"/>
                </a:lnTo>
                <a:lnTo>
                  <a:pt x="284366" y="140468"/>
                </a:lnTo>
                <a:lnTo>
                  <a:pt x="277119" y="144763"/>
                </a:lnTo>
                <a:lnTo>
                  <a:pt x="271822" y="146969"/>
                </a:lnTo>
                <a:lnTo>
                  <a:pt x="265882" y="147781"/>
                </a:lnTo>
                <a:lnTo>
                  <a:pt x="256707" y="147898"/>
                </a:lnTo>
                <a:close/>
              </a:path>
              <a:path w="367665" h="211454">
                <a:moveTo>
                  <a:pt x="294476" y="133268"/>
                </a:moveTo>
                <a:lnTo>
                  <a:pt x="256707" y="133268"/>
                </a:lnTo>
                <a:lnTo>
                  <a:pt x="265845" y="133089"/>
                </a:lnTo>
                <a:lnTo>
                  <a:pt x="271522" y="131839"/>
                </a:lnTo>
                <a:lnTo>
                  <a:pt x="291629" y="93423"/>
                </a:lnTo>
                <a:lnTo>
                  <a:pt x="291681" y="71320"/>
                </a:lnTo>
                <a:lnTo>
                  <a:pt x="291551" y="60672"/>
                </a:lnTo>
                <a:lnTo>
                  <a:pt x="265845" y="27380"/>
                </a:lnTo>
                <a:lnTo>
                  <a:pt x="256707" y="27202"/>
                </a:lnTo>
                <a:lnTo>
                  <a:pt x="293195" y="27202"/>
                </a:lnTo>
                <a:lnTo>
                  <a:pt x="310092" y="71320"/>
                </a:lnTo>
                <a:lnTo>
                  <a:pt x="310090" y="93423"/>
                </a:lnTo>
                <a:lnTo>
                  <a:pt x="295824" y="132068"/>
                </a:lnTo>
                <a:lnTo>
                  <a:pt x="294476" y="133268"/>
                </a:lnTo>
                <a:close/>
              </a:path>
            </a:pathLst>
          </a:custGeom>
          <a:solidFill>
            <a:srgbClr val="403322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10501430" y="8072763"/>
            <a:ext cx="390525" cy="195580"/>
          </a:xfrm>
          <a:custGeom>
            <a:avLst/>
            <a:gdLst/>
            <a:ahLst/>
            <a:cxnLst/>
            <a:rect l="l" t="t" r="r" b="b"/>
            <a:pathLst>
              <a:path w="390525" h="195579">
                <a:moveTo>
                  <a:pt x="17601" y="106065"/>
                </a:moveTo>
                <a:lnTo>
                  <a:pt x="6400" y="94407"/>
                </a:lnTo>
                <a:lnTo>
                  <a:pt x="19492" y="81178"/>
                </a:lnTo>
                <a:lnTo>
                  <a:pt x="27130" y="72577"/>
                </a:lnTo>
                <a:lnTo>
                  <a:pt x="45735" y="35688"/>
                </a:lnTo>
                <a:lnTo>
                  <a:pt x="46861" y="3886"/>
                </a:lnTo>
                <a:lnTo>
                  <a:pt x="63548" y="3886"/>
                </a:lnTo>
                <a:lnTo>
                  <a:pt x="63433" y="27070"/>
                </a:lnTo>
                <a:lnTo>
                  <a:pt x="62625" y="35717"/>
                </a:lnTo>
                <a:lnTo>
                  <a:pt x="60462" y="43321"/>
                </a:lnTo>
                <a:lnTo>
                  <a:pt x="56233" y="53718"/>
                </a:lnTo>
                <a:lnTo>
                  <a:pt x="57147" y="54404"/>
                </a:lnTo>
                <a:lnTo>
                  <a:pt x="70835" y="54404"/>
                </a:lnTo>
                <a:lnTo>
                  <a:pt x="75856" y="60576"/>
                </a:lnTo>
                <a:lnTo>
                  <a:pt x="53261" y="60576"/>
                </a:lnTo>
                <a:lnTo>
                  <a:pt x="52118" y="62176"/>
                </a:lnTo>
                <a:lnTo>
                  <a:pt x="46861" y="72006"/>
                </a:lnTo>
                <a:lnTo>
                  <a:pt x="33674" y="88627"/>
                </a:lnTo>
                <a:lnTo>
                  <a:pt x="29738" y="93264"/>
                </a:lnTo>
                <a:lnTo>
                  <a:pt x="25130" y="98238"/>
                </a:lnTo>
                <a:lnTo>
                  <a:pt x="17601" y="106065"/>
                </a:lnTo>
                <a:close/>
              </a:path>
              <a:path w="390525" h="195579">
                <a:moveTo>
                  <a:pt x="114315" y="83664"/>
                </a:moveTo>
                <a:lnTo>
                  <a:pt x="94636" y="83664"/>
                </a:lnTo>
                <a:lnTo>
                  <a:pt x="101206" y="76236"/>
                </a:lnTo>
                <a:lnTo>
                  <a:pt x="105194" y="71391"/>
                </a:lnTo>
                <a:lnTo>
                  <a:pt x="122101" y="33195"/>
                </a:lnTo>
                <a:lnTo>
                  <a:pt x="123210" y="3886"/>
                </a:lnTo>
                <a:lnTo>
                  <a:pt x="140125" y="3886"/>
                </a:lnTo>
                <a:lnTo>
                  <a:pt x="140027" y="27070"/>
                </a:lnTo>
                <a:lnTo>
                  <a:pt x="136697" y="45718"/>
                </a:lnTo>
                <a:lnTo>
                  <a:pt x="133039" y="54633"/>
                </a:lnTo>
                <a:lnTo>
                  <a:pt x="133954" y="55090"/>
                </a:lnTo>
                <a:lnTo>
                  <a:pt x="147626" y="55090"/>
                </a:lnTo>
                <a:lnTo>
                  <a:pt x="153075" y="61490"/>
                </a:lnTo>
                <a:lnTo>
                  <a:pt x="130067" y="61490"/>
                </a:lnTo>
                <a:lnTo>
                  <a:pt x="129382" y="62176"/>
                </a:lnTo>
                <a:lnTo>
                  <a:pt x="124353" y="71548"/>
                </a:lnTo>
                <a:lnTo>
                  <a:pt x="114315" y="83664"/>
                </a:lnTo>
                <a:close/>
              </a:path>
              <a:path w="390525" h="195579">
                <a:moveTo>
                  <a:pt x="70835" y="54404"/>
                </a:moveTo>
                <a:lnTo>
                  <a:pt x="57147" y="54404"/>
                </a:lnTo>
                <a:lnTo>
                  <a:pt x="60119" y="51890"/>
                </a:lnTo>
                <a:lnTo>
                  <a:pt x="62176" y="50518"/>
                </a:lnTo>
                <a:lnTo>
                  <a:pt x="67205" y="50518"/>
                </a:lnTo>
                <a:lnTo>
                  <a:pt x="69720" y="53032"/>
                </a:lnTo>
                <a:lnTo>
                  <a:pt x="70835" y="54404"/>
                </a:lnTo>
                <a:close/>
              </a:path>
              <a:path w="390525" h="195579">
                <a:moveTo>
                  <a:pt x="147626" y="55090"/>
                </a:moveTo>
                <a:lnTo>
                  <a:pt x="133954" y="55090"/>
                </a:lnTo>
                <a:lnTo>
                  <a:pt x="136925" y="52804"/>
                </a:lnTo>
                <a:lnTo>
                  <a:pt x="139211" y="50975"/>
                </a:lnTo>
                <a:lnTo>
                  <a:pt x="144240" y="50975"/>
                </a:lnTo>
                <a:lnTo>
                  <a:pt x="146069" y="53261"/>
                </a:lnTo>
                <a:lnTo>
                  <a:pt x="147626" y="55090"/>
                </a:lnTo>
                <a:close/>
              </a:path>
              <a:path w="390525" h="195579">
                <a:moveTo>
                  <a:pt x="93493" y="106523"/>
                </a:moveTo>
                <a:lnTo>
                  <a:pt x="57604" y="62405"/>
                </a:lnTo>
                <a:lnTo>
                  <a:pt x="56233" y="60576"/>
                </a:lnTo>
                <a:lnTo>
                  <a:pt x="75856" y="60576"/>
                </a:lnTo>
                <a:lnTo>
                  <a:pt x="94636" y="83664"/>
                </a:lnTo>
                <a:lnTo>
                  <a:pt x="114315" y="83664"/>
                </a:lnTo>
                <a:lnTo>
                  <a:pt x="111141" y="87476"/>
                </a:lnTo>
                <a:lnTo>
                  <a:pt x="107123" y="92079"/>
                </a:lnTo>
                <a:lnTo>
                  <a:pt x="101947" y="97645"/>
                </a:lnTo>
                <a:lnTo>
                  <a:pt x="93493" y="106523"/>
                </a:lnTo>
                <a:close/>
              </a:path>
              <a:path w="390525" h="195579">
                <a:moveTo>
                  <a:pt x="168928" y="105151"/>
                </a:moveTo>
                <a:lnTo>
                  <a:pt x="134182" y="63090"/>
                </a:lnTo>
                <a:lnTo>
                  <a:pt x="132811" y="61490"/>
                </a:lnTo>
                <a:lnTo>
                  <a:pt x="153075" y="61490"/>
                </a:lnTo>
                <a:lnTo>
                  <a:pt x="180129" y="93264"/>
                </a:lnTo>
                <a:lnTo>
                  <a:pt x="168928" y="105151"/>
                </a:lnTo>
                <a:close/>
              </a:path>
              <a:path w="390525" h="195579">
                <a:moveTo>
                  <a:pt x="186529" y="168471"/>
                </a:moveTo>
                <a:lnTo>
                  <a:pt x="0" y="168471"/>
                </a:lnTo>
                <a:lnTo>
                  <a:pt x="0" y="153612"/>
                </a:lnTo>
                <a:lnTo>
                  <a:pt x="186529" y="153612"/>
                </a:lnTo>
                <a:lnTo>
                  <a:pt x="186529" y="168471"/>
                </a:lnTo>
                <a:close/>
              </a:path>
              <a:path w="390525" h="195579">
                <a:moveTo>
                  <a:pt x="363916" y="71777"/>
                </a:moveTo>
                <a:lnTo>
                  <a:pt x="232476" y="71777"/>
                </a:lnTo>
                <a:lnTo>
                  <a:pt x="232476" y="0"/>
                </a:lnTo>
                <a:lnTo>
                  <a:pt x="249620" y="0"/>
                </a:lnTo>
                <a:lnTo>
                  <a:pt x="249620" y="57376"/>
                </a:lnTo>
                <a:lnTo>
                  <a:pt x="363916" y="57376"/>
                </a:lnTo>
                <a:lnTo>
                  <a:pt x="363916" y="71777"/>
                </a:lnTo>
                <a:close/>
              </a:path>
              <a:path w="390525" h="195579">
                <a:moveTo>
                  <a:pt x="390432" y="112009"/>
                </a:moveTo>
                <a:lnTo>
                  <a:pt x="203902" y="112009"/>
                </a:lnTo>
                <a:lnTo>
                  <a:pt x="203902" y="97150"/>
                </a:lnTo>
                <a:lnTo>
                  <a:pt x="390432" y="97150"/>
                </a:lnTo>
                <a:lnTo>
                  <a:pt x="390432" y="112009"/>
                </a:lnTo>
                <a:close/>
              </a:path>
              <a:path w="390525" h="195579">
                <a:moveTo>
                  <a:pt x="366430" y="195216"/>
                </a:moveTo>
                <a:lnTo>
                  <a:pt x="236591" y="195216"/>
                </a:lnTo>
                <a:lnTo>
                  <a:pt x="230647" y="189272"/>
                </a:lnTo>
                <a:lnTo>
                  <a:pt x="230647" y="133496"/>
                </a:lnTo>
                <a:lnTo>
                  <a:pt x="248020" y="133496"/>
                </a:lnTo>
                <a:lnTo>
                  <a:pt x="248020" y="180586"/>
                </a:lnTo>
                <a:lnTo>
                  <a:pt x="366430" y="180586"/>
                </a:lnTo>
                <a:lnTo>
                  <a:pt x="366430" y="195216"/>
                </a:lnTo>
                <a:close/>
              </a:path>
            </a:pathLst>
          </a:custGeom>
          <a:solidFill>
            <a:srgbClr val="403322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10971079" y="8065448"/>
            <a:ext cx="570865" cy="208915"/>
          </a:xfrm>
          <a:custGeom>
            <a:avLst/>
            <a:gdLst/>
            <a:ahLst/>
            <a:cxnLst/>
            <a:rect l="l" t="t" r="r" b="b"/>
            <a:pathLst>
              <a:path w="570865" h="208915">
                <a:moveTo>
                  <a:pt x="163442" y="114523"/>
                </a:moveTo>
                <a:lnTo>
                  <a:pt x="146069" y="114523"/>
                </a:lnTo>
                <a:lnTo>
                  <a:pt x="146069" y="66291"/>
                </a:lnTo>
                <a:lnTo>
                  <a:pt x="101722" y="66291"/>
                </a:lnTo>
                <a:lnTo>
                  <a:pt x="101722" y="51661"/>
                </a:lnTo>
                <a:lnTo>
                  <a:pt x="146069" y="51661"/>
                </a:lnTo>
                <a:lnTo>
                  <a:pt x="146069" y="0"/>
                </a:lnTo>
                <a:lnTo>
                  <a:pt x="163442" y="0"/>
                </a:lnTo>
                <a:lnTo>
                  <a:pt x="163442" y="114523"/>
                </a:lnTo>
                <a:close/>
              </a:path>
              <a:path w="570865" h="208915">
                <a:moveTo>
                  <a:pt x="9143" y="113838"/>
                </a:moveTo>
                <a:lnTo>
                  <a:pt x="0" y="100579"/>
                </a:lnTo>
                <a:lnTo>
                  <a:pt x="17958" y="93689"/>
                </a:lnTo>
                <a:lnTo>
                  <a:pt x="28802" y="89178"/>
                </a:lnTo>
                <a:lnTo>
                  <a:pt x="65132" y="65482"/>
                </a:lnTo>
                <a:lnTo>
                  <a:pt x="75663" y="25373"/>
                </a:lnTo>
                <a:lnTo>
                  <a:pt x="5714" y="25373"/>
                </a:lnTo>
                <a:lnTo>
                  <a:pt x="5714" y="10743"/>
                </a:lnTo>
                <a:lnTo>
                  <a:pt x="93264" y="10743"/>
                </a:lnTo>
                <a:lnTo>
                  <a:pt x="93148" y="43934"/>
                </a:lnTo>
                <a:lnTo>
                  <a:pt x="71048" y="82878"/>
                </a:lnTo>
                <a:lnTo>
                  <a:pt x="28979" y="105999"/>
                </a:lnTo>
                <a:lnTo>
                  <a:pt x="9143" y="113838"/>
                </a:lnTo>
                <a:close/>
              </a:path>
              <a:path w="570865" h="208915">
                <a:moveTo>
                  <a:pt x="163442" y="206645"/>
                </a:moveTo>
                <a:lnTo>
                  <a:pt x="43660" y="206645"/>
                </a:lnTo>
                <a:lnTo>
                  <a:pt x="37717" y="200702"/>
                </a:lnTo>
                <a:lnTo>
                  <a:pt x="37717" y="126867"/>
                </a:lnTo>
                <a:lnTo>
                  <a:pt x="163442" y="126867"/>
                </a:lnTo>
                <a:lnTo>
                  <a:pt x="163442" y="141268"/>
                </a:lnTo>
                <a:lnTo>
                  <a:pt x="55090" y="141268"/>
                </a:lnTo>
                <a:lnTo>
                  <a:pt x="55090" y="192016"/>
                </a:lnTo>
                <a:lnTo>
                  <a:pt x="163442" y="192016"/>
                </a:lnTo>
                <a:lnTo>
                  <a:pt x="163442" y="206645"/>
                </a:lnTo>
                <a:close/>
              </a:path>
              <a:path w="570865" h="208915">
                <a:moveTo>
                  <a:pt x="163442" y="192016"/>
                </a:moveTo>
                <a:lnTo>
                  <a:pt x="145840" y="192016"/>
                </a:lnTo>
                <a:lnTo>
                  <a:pt x="145840" y="141268"/>
                </a:lnTo>
                <a:lnTo>
                  <a:pt x="163442" y="141268"/>
                </a:lnTo>
                <a:lnTo>
                  <a:pt x="163442" y="192016"/>
                </a:lnTo>
                <a:close/>
              </a:path>
              <a:path w="570865" h="208915">
                <a:moveTo>
                  <a:pt x="372373" y="52347"/>
                </a:moveTo>
                <a:lnTo>
                  <a:pt x="355458" y="52347"/>
                </a:lnTo>
                <a:lnTo>
                  <a:pt x="355458" y="0"/>
                </a:lnTo>
                <a:lnTo>
                  <a:pt x="372373" y="0"/>
                </a:lnTo>
                <a:lnTo>
                  <a:pt x="372373" y="52347"/>
                </a:lnTo>
                <a:close/>
              </a:path>
              <a:path w="570865" h="208915">
                <a:moveTo>
                  <a:pt x="324827" y="116809"/>
                </a:moveTo>
                <a:lnTo>
                  <a:pt x="308139" y="116809"/>
                </a:lnTo>
                <a:lnTo>
                  <a:pt x="308139" y="3200"/>
                </a:lnTo>
                <a:lnTo>
                  <a:pt x="324827" y="3200"/>
                </a:lnTo>
                <a:lnTo>
                  <a:pt x="324827" y="52347"/>
                </a:lnTo>
                <a:lnTo>
                  <a:pt x="372373" y="52347"/>
                </a:lnTo>
                <a:lnTo>
                  <a:pt x="372373" y="66519"/>
                </a:lnTo>
                <a:lnTo>
                  <a:pt x="324827" y="66519"/>
                </a:lnTo>
                <a:lnTo>
                  <a:pt x="324827" y="116809"/>
                </a:lnTo>
                <a:close/>
              </a:path>
              <a:path w="570865" h="208915">
                <a:moveTo>
                  <a:pt x="372373" y="119324"/>
                </a:moveTo>
                <a:lnTo>
                  <a:pt x="355458" y="119324"/>
                </a:lnTo>
                <a:lnTo>
                  <a:pt x="355458" y="66519"/>
                </a:lnTo>
                <a:lnTo>
                  <a:pt x="372373" y="66519"/>
                </a:lnTo>
                <a:lnTo>
                  <a:pt x="372373" y="119324"/>
                </a:lnTo>
                <a:close/>
              </a:path>
              <a:path w="570865" h="208915">
                <a:moveTo>
                  <a:pt x="208017" y="116352"/>
                </a:moveTo>
                <a:lnTo>
                  <a:pt x="195902" y="105837"/>
                </a:lnTo>
                <a:lnTo>
                  <a:pt x="205818" y="95466"/>
                </a:lnTo>
                <a:lnTo>
                  <a:pt x="211803" y="88878"/>
                </a:lnTo>
                <a:lnTo>
                  <a:pt x="234190" y="51432"/>
                </a:lnTo>
                <a:lnTo>
                  <a:pt x="237962" y="11429"/>
                </a:lnTo>
                <a:lnTo>
                  <a:pt x="254649" y="11429"/>
                </a:lnTo>
                <a:lnTo>
                  <a:pt x="254546" y="37142"/>
                </a:lnTo>
                <a:lnTo>
                  <a:pt x="253821" y="45346"/>
                </a:lnTo>
                <a:lnTo>
                  <a:pt x="251853" y="52650"/>
                </a:lnTo>
                <a:lnTo>
                  <a:pt x="248020" y="62633"/>
                </a:lnTo>
                <a:lnTo>
                  <a:pt x="248935" y="63090"/>
                </a:lnTo>
                <a:lnTo>
                  <a:pt x="262503" y="63090"/>
                </a:lnTo>
                <a:lnTo>
                  <a:pt x="269650" y="70863"/>
                </a:lnTo>
                <a:lnTo>
                  <a:pt x="244363" y="70863"/>
                </a:lnTo>
                <a:lnTo>
                  <a:pt x="243448" y="72234"/>
                </a:lnTo>
                <a:lnTo>
                  <a:pt x="238191" y="82063"/>
                </a:lnTo>
                <a:lnTo>
                  <a:pt x="224636" y="98688"/>
                </a:lnTo>
                <a:lnTo>
                  <a:pt x="220675" y="103251"/>
                </a:lnTo>
                <a:lnTo>
                  <a:pt x="215814" y="108392"/>
                </a:lnTo>
                <a:lnTo>
                  <a:pt x="208017" y="116352"/>
                </a:lnTo>
                <a:close/>
              </a:path>
              <a:path w="570865" h="208915">
                <a:moveTo>
                  <a:pt x="262503" y="63090"/>
                </a:moveTo>
                <a:lnTo>
                  <a:pt x="248935" y="63090"/>
                </a:lnTo>
                <a:lnTo>
                  <a:pt x="251678" y="60805"/>
                </a:lnTo>
                <a:lnTo>
                  <a:pt x="254192" y="58976"/>
                </a:lnTo>
                <a:lnTo>
                  <a:pt x="258535" y="58976"/>
                </a:lnTo>
                <a:lnTo>
                  <a:pt x="260821" y="61262"/>
                </a:lnTo>
                <a:lnTo>
                  <a:pt x="262503" y="63090"/>
                </a:lnTo>
                <a:close/>
              </a:path>
              <a:path w="570865" h="208915">
                <a:moveTo>
                  <a:pt x="285509" y="112466"/>
                </a:moveTo>
                <a:lnTo>
                  <a:pt x="249163" y="72234"/>
                </a:lnTo>
                <a:lnTo>
                  <a:pt x="247792" y="70863"/>
                </a:lnTo>
                <a:lnTo>
                  <a:pt x="269650" y="70863"/>
                </a:lnTo>
                <a:lnTo>
                  <a:pt x="297396" y="101036"/>
                </a:lnTo>
                <a:lnTo>
                  <a:pt x="285509" y="112466"/>
                </a:lnTo>
                <a:close/>
              </a:path>
              <a:path w="570865" h="208915">
                <a:moveTo>
                  <a:pt x="372373" y="208474"/>
                </a:moveTo>
                <a:lnTo>
                  <a:pt x="355229" y="208474"/>
                </a:lnTo>
                <a:lnTo>
                  <a:pt x="355229" y="146755"/>
                </a:lnTo>
                <a:lnTo>
                  <a:pt x="237962" y="146755"/>
                </a:lnTo>
                <a:lnTo>
                  <a:pt x="237962" y="131896"/>
                </a:lnTo>
                <a:lnTo>
                  <a:pt x="372373" y="131896"/>
                </a:lnTo>
                <a:lnTo>
                  <a:pt x="372373" y="208474"/>
                </a:lnTo>
                <a:close/>
              </a:path>
              <a:path w="570865" h="208915">
                <a:moveTo>
                  <a:pt x="570333" y="71320"/>
                </a:moveTo>
                <a:lnTo>
                  <a:pt x="553188" y="71320"/>
                </a:lnTo>
                <a:lnTo>
                  <a:pt x="553188" y="0"/>
                </a:lnTo>
                <a:lnTo>
                  <a:pt x="570333" y="0"/>
                </a:lnTo>
                <a:lnTo>
                  <a:pt x="570333" y="71320"/>
                </a:lnTo>
                <a:close/>
              </a:path>
              <a:path w="570865" h="208915">
                <a:moveTo>
                  <a:pt x="458095" y="147898"/>
                </a:moveTo>
                <a:lnTo>
                  <a:pt x="419806" y="130753"/>
                </a:lnTo>
                <a:lnTo>
                  <a:pt x="405392" y="71320"/>
                </a:lnTo>
                <a:lnTo>
                  <a:pt x="405515" y="60542"/>
                </a:lnTo>
                <a:lnTo>
                  <a:pt x="428392" y="19757"/>
                </a:lnTo>
                <a:lnTo>
                  <a:pt x="458095" y="12572"/>
                </a:lnTo>
                <a:lnTo>
                  <a:pt x="471135" y="12804"/>
                </a:lnTo>
                <a:lnTo>
                  <a:pt x="479268" y="14429"/>
                </a:lnTo>
                <a:lnTo>
                  <a:pt x="485901" y="18840"/>
                </a:lnTo>
                <a:lnTo>
                  <a:pt x="494213" y="27202"/>
                </a:lnTo>
                <a:lnTo>
                  <a:pt x="458095" y="27202"/>
                </a:lnTo>
                <a:lnTo>
                  <a:pt x="448962" y="27379"/>
                </a:lnTo>
                <a:lnTo>
                  <a:pt x="423953" y="58624"/>
                </a:lnTo>
                <a:lnTo>
                  <a:pt x="423930" y="60542"/>
                </a:lnTo>
                <a:lnTo>
                  <a:pt x="423953" y="101845"/>
                </a:lnTo>
                <a:lnTo>
                  <a:pt x="448962" y="133091"/>
                </a:lnTo>
                <a:lnTo>
                  <a:pt x="458095" y="133268"/>
                </a:lnTo>
                <a:lnTo>
                  <a:pt x="494140" y="133268"/>
                </a:lnTo>
                <a:lnTo>
                  <a:pt x="486447" y="141292"/>
                </a:lnTo>
                <a:lnTo>
                  <a:pt x="479697" y="145940"/>
                </a:lnTo>
                <a:lnTo>
                  <a:pt x="471403" y="147653"/>
                </a:lnTo>
                <a:lnTo>
                  <a:pt x="458095" y="147898"/>
                </a:lnTo>
                <a:close/>
              </a:path>
              <a:path w="570865" h="208915">
                <a:moveTo>
                  <a:pt x="494140" y="133268"/>
                </a:moveTo>
                <a:lnTo>
                  <a:pt x="458095" y="133268"/>
                </a:lnTo>
                <a:lnTo>
                  <a:pt x="467230" y="133091"/>
                </a:lnTo>
                <a:lnTo>
                  <a:pt x="472882" y="131853"/>
                </a:lnTo>
                <a:lnTo>
                  <a:pt x="492487" y="60542"/>
                </a:lnTo>
                <a:lnTo>
                  <a:pt x="492464" y="58624"/>
                </a:lnTo>
                <a:lnTo>
                  <a:pt x="467230" y="27379"/>
                </a:lnTo>
                <a:lnTo>
                  <a:pt x="458095" y="27202"/>
                </a:lnTo>
                <a:lnTo>
                  <a:pt x="494213" y="27202"/>
                </a:lnTo>
                <a:lnTo>
                  <a:pt x="510671" y="71320"/>
                </a:lnTo>
                <a:lnTo>
                  <a:pt x="570333" y="71320"/>
                </a:lnTo>
                <a:lnTo>
                  <a:pt x="570333" y="85950"/>
                </a:lnTo>
                <a:lnTo>
                  <a:pt x="510671" y="85950"/>
                </a:lnTo>
                <a:lnTo>
                  <a:pt x="509785" y="103903"/>
                </a:lnTo>
                <a:lnTo>
                  <a:pt x="507870" y="114709"/>
                </a:lnTo>
                <a:lnTo>
                  <a:pt x="503470" y="122708"/>
                </a:lnTo>
                <a:lnTo>
                  <a:pt x="495126" y="132239"/>
                </a:lnTo>
                <a:lnTo>
                  <a:pt x="494140" y="133268"/>
                </a:lnTo>
                <a:close/>
              </a:path>
              <a:path w="570865" h="208915">
                <a:moveTo>
                  <a:pt x="570333" y="198416"/>
                </a:moveTo>
                <a:lnTo>
                  <a:pt x="553188" y="198416"/>
                </a:lnTo>
                <a:lnTo>
                  <a:pt x="553188" y="85950"/>
                </a:lnTo>
                <a:lnTo>
                  <a:pt x="570333" y="85950"/>
                </a:lnTo>
                <a:lnTo>
                  <a:pt x="570333" y="198416"/>
                </a:lnTo>
                <a:close/>
              </a:path>
            </a:pathLst>
          </a:custGeom>
          <a:solidFill>
            <a:srgbClr val="403322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11637905" y="8065448"/>
            <a:ext cx="789940" cy="208915"/>
          </a:xfrm>
          <a:custGeom>
            <a:avLst/>
            <a:gdLst/>
            <a:ahLst/>
            <a:cxnLst/>
            <a:rect l="l" t="t" r="r" b="b"/>
            <a:pathLst>
              <a:path w="789940" h="208915">
                <a:moveTo>
                  <a:pt x="161156" y="198416"/>
                </a:moveTo>
                <a:lnTo>
                  <a:pt x="143783" y="198416"/>
                </a:lnTo>
                <a:lnTo>
                  <a:pt x="143783" y="0"/>
                </a:lnTo>
                <a:lnTo>
                  <a:pt x="161156" y="0"/>
                </a:lnTo>
                <a:lnTo>
                  <a:pt x="161156" y="198416"/>
                </a:lnTo>
                <a:close/>
              </a:path>
              <a:path w="789940" h="208915">
                <a:moveTo>
                  <a:pt x="2514" y="85950"/>
                </a:moveTo>
                <a:lnTo>
                  <a:pt x="0" y="71091"/>
                </a:lnTo>
                <a:lnTo>
                  <a:pt x="80235" y="66062"/>
                </a:lnTo>
                <a:lnTo>
                  <a:pt x="81149" y="60347"/>
                </a:lnTo>
                <a:lnTo>
                  <a:pt x="81149" y="31316"/>
                </a:lnTo>
                <a:lnTo>
                  <a:pt x="8686" y="31316"/>
                </a:lnTo>
                <a:lnTo>
                  <a:pt x="8686" y="16915"/>
                </a:lnTo>
                <a:lnTo>
                  <a:pt x="98065" y="16915"/>
                </a:lnTo>
                <a:lnTo>
                  <a:pt x="97936" y="66534"/>
                </a:lnTo>
                <a:lnTo>
                  <a:pt x="97036" y="75720"/>
                </a:lnTo>
                <a:lnTo>
                  <a:pt x="95711" y="80006"/>
                </a:lnTo>
                <a:lnTo>
                  <a:pt x="77263" y="80006"/>
                </a:lnTo>
                <a:lnTo>
                  <a:pt x="2514" y="85950"/>
                </a:lnTo>
                <a:close/>
              </a:path>
              <a:path w="789940" h="208915">
                <a:moveTo>
                  <a:pt x="10743" y="161156"/>
                </a:moveTo>
                <a:lnTo>
                  <a:pt x="685" y="148126"/>
                </a:lnTo>
                <a:lnTo>
                  <a:pt x="21442" y="136657"/>
                </a:lnTo>
                <a:lnTo>
                  <a:pt x="33874" y="129239"/>
                </a:lnTo>
                <a:lnTo>
                  <a:pt x="63813" y="104594"/>
                </a:lnTo>
                <a:lnTo>
                  <a:pt x="77263" y="80006"/>
                </a:lnTo>
                <a:lnTo>
                  <a:pt x="95711" y="80006"/>
                </a:lnTo>
                <a:lnTo>
                  <a:pt x="73924" y="117966"/>
                </a:lnTo>
                <a:lnTo>
                  <a:pt x="42660" y="142840"/>
                </a:lnTo>
                <a:lnTo>
                  <a:pt x="30591" y="150080"/>
                </a:lnTo>
                <a:lnTo>
                  <a:pt x="10743" y="161156"/>
                </a:lnTo>
                <a:close/>
              </a:path>
              <a:path w="789940" h="208915">
                <a:moveTo>
                  <a:pt x="366430" y="198416"/>
                </a:moveTo>
                <a:lnTo>
                  <a:pt x="349286" y="198416"/>
                </a:lnTo>
                <a:lnTo>
                  <a:pt x="349286" y="152012"/>
                </a:lnTo>
                <a:lnTo>
                  <a:pt x="299682" y="152012"/>
                </a:lnTo>
                <a:lnTo>
                  <a:pt x="299682" y="137840"/>
                </a:lnTo>
                <a:lnTo>
                  <a:pt x="349286" y="137840"/>
                </a:lnTo>
                <a:lnTo>
                  <a:pt x="349286" y="0"/>
                </a:lnTo>
                <a:lnTo>
                  <a:pt x="366430" y="0"/>
                </a:lnTo>
                <a:lnTo>
                  <a:pt x="366430" y="198416"/>
                </a:lnTo>
                <a:close/>
              </a:path>
              <a:path w="789940" h="208915">
                <a:moveTo>
                  <a:pt x="260593" y="87778"/>
                </a:moveTo>
                <a:lnTo>
                  <a:pt x="220361" y="77720"/>
                </a:lnTo>
                <a:lnTo>
                  <a:pt x="206417" y="59204"/>
                </a:lnTo>
                <a:lnTo>
                  <a:pt x="206417" y="34288"/>
                </a:lnTo>
                <a:lnTo>
                  <a:pt x="240084" y="7607"/>
                </a:lnTo>
                <a:lnTo>
                  <a:pt x="260593" y="5486"/>
                </a:lnTo>
                <a:lnTo>
                  <a:pt x="269770" y="5564"/>
                </a:lnTo>
                <a:lnTo>
                  <a:pt x="303317" y="19201"/>
                </a:lnTo>
                <a:lnTo>
                  <a:pt x="260593" y="19201"/>
                </a:lnTo>
                <a:lnTo>
                  <a:pt x="251185" y="19310"/>
                </a:lnTo>
                <a:lnTo>
                  <a:pt x="245334" y="20073"/>
                </a:lnTo>
                <a:lnTo>
                  <a:pt x="240598" y="22142"/>
                </a:lnTo>
                <a:lnTo>
                  <a:pt x="234533" y="26173"/>
                </a:lnTo>
                <a:lnTo>
                  <a:pt x="224475" y="33145"/>
                </a:lnTo>
                <a:lnTo>
                  <a:pt x="224475" y="60119"/>
                </a:lnTo>
                <a:lnTo>
                  <a:pt x="260593" y="74063"/>
                </a:lnTo>
                <a:lnTo>
                  <a:pt x="303350" y="74063"/>
                </a:lnTo>
                <a:lnTo>
                  <a:pt x="300596" y="77720"/>
                </a:lnTo>
                <a:lnTo>
                  <a:pt x="288366" y="82749"/>
                </a:lnTo>
                <a:lnTo>
                  <a:pt x="281053" y="85657"/>
                </a:lnTo>
                <a:lnTo>
                  <a:pt x="275722" y="87150"/>
                </a:lnTo>
                <a:lnTo>
                  <a:pt x="269770" y="87700"/>
                </a:lnTo>
                <a:lnTo>
                  <a:pt x="260593" y="87778"/>
                </a:lnTo>
                <a:close/>
              </a:path>
              <a:path w="789940" h="208915">
                <a:moveTo>
                  <a:pt x="303350" y="74063"/>
                </a:moveTo>
                <a:lnTo>
                  <a:pt x="260593" y="74063"/>
                </a:lnTo>
                <a:lnTo>
                  <a:pt x="270001" y="73954"/>
                </a:lnTo>
                <a:lnTo>
                  <a:pt x="275851" y="73191"/>
                </a:lnTo>
                <a:lnTo>
                  <a:pt x="280587" y="71122"/>
                </a:lnTo>
                <a:lnTo>
                  <a:pt x="286652" y="67091"/>
                </a:lnTo>
                <a:lnTo>
                  <a:pt x="296710" y="60119"/>
                </a:lnTo>
                <a:lnTo>
                  <a:pt x="296710" y="33145"/>
                </a:lnTo>
                <a:lnTo>
                  <a:pt x="260593" y="19201"/>
                </a:lnTo>
                <a:lnTo>
                  <a:pt x="303317" y="19201"/>
                </a:lnTo>
                <a:lnTo>
                  <a:pt x="314540" y="34288"/>
                </a:lnTo>
                <a:lnTo>
                  <a:pt x="314540" y="59204"/>
                </a:lnTo>
                <a:lnTo>
                  <a:pt x="303350" y="74063"/>
                </a:lnTo>
                <a:close/>
              </a:path>
              <a:path w="789940" h="208915">
                <a:moveTo>
                  <a:pt x="196359" y="122981"/>
                </a:moveTo>
                <a:lnTo>
                  <a:pt x="194759" y="108351"/>
                </a:lnTo>
                <a:lnTo>
                  <a:pt x="217789" y="108323"/>
                </a:lnTo>
                <a:lnTo>
                  <a:pt x="233276" y="108123"/>
                </a:lnTo>
                <a:lnTo>
                  <a:pt x="291009" y="105405"/>
                </a:lnTo>
                <a:lnTo>
                  <a:pt x="330999" y="100808"/>
                </a:lnTo>
                <a:lnTo>
                  <a:pt x="332827" y="114752"/>
                </a:lnTo>
                <a:lnTo>
                  <a:pt x="317183" y="117163"/>
                </a:lnTo>
                <a:lnTo>
                  <a:pt x="305396" y="118609"/>
                </a:lnTo>
                <a:lnTo>
                  <a:pt x="291552" y="119670"/>
                </a:lnTo>
                <a:lnTo>
                  <a:pt x="269736" y="120924"/>
                </a:lnTo>
                <a:lnTo>
                  <a:pt x="269736" y="121838"/>
                </a:lnTo>
                <a:lnTo>
                  <a:pt x="252592" y="121838"/>
                </a:lnTo>
                <a:lnTo>
                  <a:pt x="222418" y="122838"/>
                </a:lnTo>
                <a:lnTo>
                  <a:pt x="211510" y="122963"/>
                </a:lnTo>
                <a:lnTo>
                  <a:pt x="196359" y="122981"/>
                </a:lnTo>
                <a:close/>
              </a:path>
              <a:path w="789940" h="208915">
                <a:moveTo>
                  <a:pt x="269736" y="196587"/>
                </a:moveTo>
                <a:lnTo>
                  <a:pt x="252592" y="196587"/>
                </a:lnTo>
                <a:lnTo>
                  <a:pt x="252592" y="121838"/>
                </a:lnTo>
                <a:lnTo>
                  <a:pt x="269736" y="121838"/>
                </a:lnTo>
                <a:lnTo>
                  <a:pt x="269736" y="196587"/>
                </a:lnTo>
                <a:close/>
              </a:path>
              <a:path w="789940" h="208915">
                <a:moveTo>
                  <a:pt x="561189" y="109494"/>
                </a:moveTo>
                <a:lnTo>
                  <a:pt x="425864" y="109494"/>
                </a:lnTo>
                <a:lnTo>
                  <a:pt x="425864" y="13715"/>
                </a:lnTo>
                <a:lnTo>
                  <a:pt x="559132" y="13715"/>
                </a:lnTo>
                <a:lnTo>
                  <a:pt x="559132" y="28573"/>
                </a:lnTo>
                <a:lnTo>
                  <a:pt x="443236" y="28573"/>
                </a:lnTo>
                <a:lnTo>
                  <a:pt x="443236" y="94636"/>
                </a:lnTo>
                <a:lnTo>
                  <a:pt x="561189" y="94636"/>
                </a:lnTo>
                <a:lnTo>
                  <a:pt x="561189" y="109494"/>
                </a:lnTo>
                <a:close/>
              </a:path>
              <a:path w="789940" h="208915">
                <a:moveTo>
                  <a:pt x="585420" y="175786"/>
                </a:moveTo>
                <a:lnTo>
                  <a:pt x="398890" y="175786"/>
                </a:lnTo>
                <a:lnTo>
                  <a:pt x="398890" y="160927"/>
                </a:lnTo>
                <a:lnTo>
                  <a:pt x="585420" y="160927"/>
                </a:lnTo>
                <a:lnTo>
                  <a:pt x="585420" y="175786"/>
                </a:lnTo>
                <a:close/>
              </a:path>
              <a:path w="789940" h="208915">
                <a:moveTo>
                  <a:pt x="764863" y="80692"/>
                </a:moveTo>
                <a:lnTo>
                  <a:pt x="632052" y="80692"/>
                </a:lnTo>
                <a:lnTo>
                  <a:pt x="632052" y="35660"/>
                </a:lnTo>
                <a:lnTo>
                  <a:pt x="742461" y="35660"/>
                </a:lnTo>
                <a:lnTo>
                  <a:pt x="742461" y="16001"/>
                </a:lnTo>
                <a:lnTo>
                  <a:pt x="630909" y="16001"/>
                </a:lnTo>
                <a:lnTo>
                  <a:pt x="630909" y="3200"/>
                </a:lnTo>
                <a:lnTo>
                  <a:pt x="759148" y="3200"/>
                </a:lnTo>
                <a:lnTo>
                  <a:pt x="759148" y="48232"/>
                </a:lnTo>
                <a:lnTo>
                  <a:pt x="648968" y="48232"/>
                </a:lnTo>
                <a:lnTo>
                  <a:pt x="648968" y="67662"/>
                </a:lnTo>
                <a:lnTo>
                  <a:pt x="764863" y="67662"/>
                </a:lnTo>
                <a:lnTo>
                  <a:pt x="764863" y="80692"/>
                </a:lnTo>
                <a:close/>
              </a:path>
              <a:path w="789940" h="208915">
                <a:moveTo>
                  <a:pt x="789322" y="111323"/>
                </a:moveTo>
                <a:lnTo>
                  <a:pt x="602793" y="111323"/>
                </a:lnTo>
                <a:lnTo>
                  <a:pt x="602793" y="97836"/>
                </a:lnTo>
                <a:lnTo>
                  <a:pt x="789322" y="97836"/>
                </a:lnTo>
                <a:lnTo>
                  <a:pt x="789322" y="111323"/>
                </a:lnTo>
                <a:close/>
              </a:path>
              <a:path w="789940" h="208915">
                <a:moveTo>
                  <a:pt x="767378" y="208474"/>
                </a:moveTo>
                <a:lnTo>
                  <a:pt x="637310" y="208474"/>
                </a:lnTo>
                <a:lnTo>
                  <a:pt x="631366" y="202531"/>
                </a:lnTo>
                <a:lnTo>
                  <a:pt x="631366" y="162299"/>
                </a:lnTo>
                <a:lnTo>
                  <a:pt x="745204" y="162299"/>
                </a:lnTo>
                <a:lnTo>
                  <a:pt x="745204" y="143097"/>
                </a:lnTo>
                <a:lnTo>
                  <a:pt x="629995" y="143097"/>
                </a:lnTo>
                <a:lnTo>
                  <a:pt x="629995" y="129610"/>
                </a:lnTo>
                <a:lnTo>
                  <a:pt x="761434" y="129610"/>
                </a:lnTo>
                <a:lnTo>
                  <a:pt x="761434" y="175100"/>
                </a:lnTo>
                <a:lnTo>
                  <a:pt x="647596" y="175100"/>
                </a:lnTo>
                <a:lnTo>
                  <a:pt x="647596" y="194759"/>
                </a:lnTo>
                <a:lnTo>
                  <a:pt x="767378" y="194759"/>
                </a:lnTo>
                <a:lnTo>
                  <a:pt x="767378" y="208474"/>
                </a:lnTo>
                <a:close/>
              </a:path>
            </a:pathLst>
          </a:custGeom>
          <a:solidFill>
            <a:srgbClr val="403322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12498499" y="8065448"/>
            <a:ext cx="782320" cy="208915"/>
          </a:xfrm>
          <a:custGeom>
            <a:avLst/>
            <a:gdLst/>
            <a:ahLst/>
            <a:cxnLst/>
            <a:rect l="l" t="t" r="r" b="b"/>
            <a:pathLst>
              <a:path w="782319" h="208915">
                <a:moveTo>
                  <a:pt x="158870" y="86635"/>
                </a:moveTo>
                <a:lnTo>
                  <a:pt x="27659" y="86635"/>
                </a:lnTo>
                <a:lnTo>
                  <a:pt x="27659" y="3886"/>
                </a:lnTo>
                <a:lnTo>
                  <a:pt x="44803" y="3886"/>
                </a:lnTo>
                <a:lnTo>
                  <a:pt x="44803" y="31088"/>
                </a:lnTo>
                <a:lnTo>
                  <a:pt x="158870" y="31088"/>
                </a:lnTo>
                <a:lnTo>
                  <a:pt x="158870" y="45260"/>
                </a:lnTo>
                <a:lnTo>
                  <a:pt x="44803" y="45260"/>
                </a:lnTo>
                <a:lnTo>
                  <a:pt x="44803" y="72234"/>
                </a:lnTo>
                <a:lnTo>
                  <a:pt x="158870" y="72234"/>
                </a:lnTo>
                <a:lnTo>
                  <a:pt x="158870" y="86635"/>
                </a:lnTo>
                <a:close/>
              </a:path>
              <a:path w="782319" h="208915">
                <a:moveTo>
                  <a:pt x="158870" y="31088"/>
                </a:moveTo>
                <a:lnTo>
                  <a:pt x="141954" y="31088"/>
                </a:lnTo>
                <a:lnTo>
                  <a:pt x="141954" y="3886"/>
                </a:lnTo>
                <a:lnTo>
                  <a:pt x="158870" y="3886"/>
                </a:lnTo>
                <a:lnTo>
                  <a:pt x="158870" y="31088"/>
                </a:lnTo>
                <a:close/>
              </a:path>
              <a:path w="782319" h="208915">
                <a:moveTo>
                  <a:pt x="158870" y="72234"/>
                </a:moveTo>
                <a:lnTo>
                  <a:pt x="141954" y="72234"/>
                </a:lnTo>
                <a:lnTo>
                  <a:pt x="141954" y="45260"/>
                </a:lnTo>
                <a:lnTo>
                  <a:pt x="158870" y="45260"/>
                </a:lnTo>
                <a:lnTo>
                  <a:pt x="158870" y="72234"/>
                </a:lnTo>
                <a:close/>
              </a:path>
              <a:path w="782319" h="208915">
                <a:moveTo>
                  <a:pt x="186529" y="122524"/>
                </a:moveTo>
                <a:lnTo>
                  <a:pt x="0" y="122524"/>
                </a:lnTo>
                <a:lnTo>
                  <a:pt x="0" y="107437"/>
                </a:lnTo>
                <a:lnTo>
                  <a:pt x="186529" y="107437"/>
                </a:lnTo>
                <a:lnTo>
                  <a:pt x="186529" y="122524"/>
                </a:lnTo>
                <a:close/>
              </a:path>
              <a:path w="782319" h="208915">
                <a:moveTo>
                  <a:pt x="103094" y="162985"/>
                </a:moveTo>
                <a:lnTo>
                  <a:pt x="85721" y="162985"/>
                </a:lnTo>
                <a:lnTo>
                  <a:pt x="85721" y="122524"/>
                </a:lnTo>
                <a:lnTo>
                  <a:pt x="103094" y="122524"/>
                </a:lnTo>
                <a:lnTo>
                  <a:pt x="103094" y="162985"/>
                </a:lnTo>
                <a:close/>
              </a:path>
              <a:path w="782319" h="208915">
                <a:moveTo>
                  <a:pt x="162070" y="203445"/>
                </a:moveTo>
                <a:lnTo>
                  <a:pt x="32231" y="203445"/>
                </a:lnTo>
                <a:lnTo>
                  <a:pt x="26287" y="197502"/>
                </a:lnTo>
                <a:lnTo>
                  <a:pt x="26287" y="144697"/>
                </a:lnTo>
                <a:lnTo>
                  <a:pt x="43432" y="144697"/>
                </a:lnTo>
                <a:lnTo>
                  <a:pt x="43432" y="189044"/>
                </a:lnTo>
                <a:lnTo>
                  <a:pt x="162070" y="189044"/>
                </a:lnTo>
                <a:lnTo>
                  <a:pt x="162070" y="203445"/>
                </a:lnTo>
                <a:close/>
              </a:path>
              <a:path w="782319" h="208915">
                <a:moveTo>
                  <a:pt x="375116" y="119095"/>
                </a:moveTo>
                <a:lnTo>
                  <a:pt x="357744" y="119095"/>
                </a:lnTo>
                <a:lnTo>
                  <a:pt x="357744" y="59433"/>
                </a:lnTo>
                <a:lnTo>
                  <a:pt x="314083" y="59433"/>
                </a:lnTo>
                <a:lnTo>
                  <a:pt x="314083" y="45032"/>
                </a:lnTo>
                <a:lnTo>
                  <a:pt x="357744" y="45032"/>
                </a:lnTo>
                <a:lnTo>
                  <a:pt x="357744" y="0"/>
                </a:lnTo>
                <a:lnTo>
                  <a:pt x="375116" y="0"/>
                </a:lnTo>
                <a:lnTo>
                  <a:pt x="375116" y="119095"/>
                </a:lnTo>
                <a:close/>
              </a:path>
              <a:path w="782319" h="208915">
                <a:moveTo>
                  <a:pt x="219675" y="115209"/>
                </a:moveTo>
                <a:lnTo>
                  <a:pt x="206874" y="104008"/>
                </a:lnTo>
                <a:lnTo>
                  <a:pt x="218271" y="93502"/>
                </a:lnTo>
                <a:lnTo>
                  <a:pt x="225190" y="86821"/>
                </a:lnTo>
                <a:lnTo>
                  <a:pt x="249147" y="55795"/>
                </a:lnTo>
                <a:lnTo>
                  <a:pt x="256707" y="7543"/>
                </a:lnTo>
                <a:lnTo>
                  <a:pt x="274079" y="7543"/>
                </a:lnTo>
                <a:lnTo>
                  <a:pt x="273954" y="34206"/>
                </a:lnTo>
                <a:lnTo>
                  <a:pt x="273079" y="42546"/>
                </a:lnTo>
                <a:lnTo>
                  <a:pt x="270704" y="49900"/>
                </a:lnTo>
                <a:lnTo>
                  <a:pt x="266079" y="59890"/>
                </a:lnTo>
                <a:lnTo>
                  <a:pt x="267222" y="60576"/>
                </a:lnTo>
                <a:lnTo>
                  <a:pt x="284104" y="60576"/>
                </a:lnTo>
                <a:lnTo>
                  <a:pt x="289926" y="66062"/>
                </a:lnTo>
                <a:lnTo>
                  <a:pt x="263107" y="66062"/>
                </a:lnTo>
                <a:lnTo>
                  <a:pt x="261964" y="67434"/>
                </a:lnTo>
                <a:lnTo>
                  <a:pt x="235505" y="100051"/>
                </a:lnTo>
                <a:lnTo>
                  <a:pt x="229476" y="105921"/>
                </a:lnTo>
                <a:lnTo>
                  <a:pt x="219675" y="115209"/>
                </a:lnTo>
                <a:close/>
              </a:path>
              <a:path w="782319" h="208915">
                <a:moveTo>
                  <a:pt x="284104" y="60576"/>
                </a:moveTo>
                <a:lnTo>
                  <a:pt x="267222" y="60576"/>
                </a:lnTo>
                <a:lnTo>
                  <a:pt x="273622" y="55318"/>
                </a:lnTo>
                <a:lnTo>
                  <a:pt x="278651" y="55318"/>
                </a:lnTo>
                <a:lnTo>
                  <a:pt x="280709" y="57376"/>
                </a:lnTo>
                <a:lnTo>
                  <a:pt x="284104" y="60576"/>
                </a:lnTo>
                <a:close/>
              </a:path>
              <a:path w="782319" h="208915">
                <a:moveTo>
                  <a:pt x="311797" y="110866"/>
                </a:moveTo>
                <a:lnTo>
                  <a:pt x="267679" y="67434"/>
                </a:lnTo>
                <a:lnTo>
                  <a:pt x="266307" y="66062"/>
                </a:lnTo>
                <a:lnTo>
                  <a:pt x="289926" y="66062"/>
                </a:lnTo>
                <a:lnTo>
                  <a:pt x="324369" y="98522"/>
                </a:lnTo>
                <a:lnTo>
                  <a:pt x="311797" y="110866"/>
                </a:lnTo>
                <a:close/>
              </a:path>
              <a:path w="782319" h="208915">
                <a:moveTo>
                  <a:pt x="375116" y="208474"/>
                </a:moveTo>
                <a:lnTo>
                  <a:pt x="357972" y="208474"/>
                </a:lnTo>
                <a:lnTo>
                  <a:pt x="357972" y="146069"/>
                </a:lnTo>
                <a:lnTo>
                  <a:pt x="244134" y="146069"/>
                </a:lnTo>
                <a:lnTo>
                  <a:pt x="244134" y="131439"/>
                </a:lnTo>
                <a:lnTo>
                  <a:pt x="375116" y="131439"/>
                </a:lnTo>
                <a:lnTo>
                  <a:pt x="375116" y="208474"/>
                </a:lnTo>
                <a:close/>
              </a:path>
              <a:path w="782319" h="208915">
                <a:moveTo>
                  <a:pt x="568047" y="198873"/>
                </a:moveTo>
                <a:lnTo>
                  <a:pt x="550674" y="198873"/>
                </a:lnTo>
                <a:lnTo>
                  <a:pt x="550674" y="457"/>
                </a:lnTo>
                <a:lnTo>
                  <a:pt x="568047" y="457"/>
                </a:lnTo>
                <a:lnTo>
                  <a:pt x="568047" y="81835"/>
                </a:lnTo>
                <a:lnTo>
                  <a:pt x="600278" y="81835"/>
                </a:lnTo>
                <a:lnTo>
                  <a:pt x="600278" y="96465"/>
                </a:lnTo>
                <a:lnTo>
                  <a:pt x="568047" y="96465"/>
                </a:lnTo>
                <a:lnTo>
                  <a:pt x="568047" y="198873"/>
                </a:lnTo>
                <a:close/>
              </a:path>
              <a:path w="782319" h="208915">
                <a:moveTo>
                  <a:pt x="501984" y="26059"/>
                </a:moveTo>
                <a:lnTo>
                  <a:pt x="437065" y="26059"/>
                </a:lnTo>
                <a:lnTo>
                  <a:pt x="437065" y="11200"/>
                </a:lnTo>
                <a:lnTo>
                  <a:pt x="501984" y="11200"/>
                </a:lnTo>
                <a:lnTo>
                  <a:pt x="501984" y="26059"/>
                </a:lnTo>
                <a:close/>
              </a:path>
              <a:path w="782319" h="208915">
                <a:moveTo>
                  <a:pt x="528958" y="67662"/>
                </a:moveTo>
                <a:lnTo>
                  <a:pt x="406662" y="67662"/>
                </a:lnTo>
                <a:lnTo>
                  <a:pt x="406662" y="53490"/>
                </a:lnTo>
                <a:lnTo>
                  <a:pt x="528958" y="53490"/>
                </a:lnTo>
                <a:lnTo>
                  <a:pt x="528958" y="67662"/>
                </a:lnTo>
                <a:close/>
              </a:path>
              <a:path w="782319" h="208915">
                <a:moveTo>
                  <a:pt x="481868" y="156584"/>
                </a:moveTo>
                <a:lnTo>
                  <a:pt x="455352" y="156584"/>
                </a:lnTo>
                <a:lnTo>
                  <a:pt x="433636" y="145154"/>
                </a:lnTo>
                <a:lnTo>
                  <a:pt x="421292" y="108580"/>
                </a:lnTo>
                <a:lnTo>
                  <a:pt x="421617" y="91504"/>
                </a:lnTo>
                <a:lnTo>
                  <a:pt x="423892" y="81692"/>
                </a:lnTo>
                <a:lnTo>
                  <a:pt x="430067" y="75438"/>
                </a:lnTo>
                <a:lnTo>
                  <a:pt x="442093" y="69034"/>
                </a:lnTo>
                <a:lnTo>
                  <a:pt x="442093" y="67662"/>
                </a:lnTo>
                <a:lnTo>
                  <a:pt x="495126" y="67662"/>
                </a:lnTo>
                <a:lnTo>
                  <a:pt x="495126" y="69034"/>
                </a:lnTo>
                <a:lnTo>
                  <a:pt x="495985" y="69491"/>
                </a:lnTo>
                <a:lnTo>
                  <a:pt x="454895" y="69491"/>
                </a:lnTo>
                <a:lnTo>
                  <a:pt x="438207" y="85950"/>
                </a:lnTo>
                <a:lnTo>
                  <a:pt x="438207" y="125267"/>
                </a:lnTo>
                <a:lnTo>
                  <a:pt x="455123" y="141954"/>
                </a:lnTo>
                <a:lnTo>
                  <a:pt x="505403" y="141954"/>
                </a:lnTo>
                <a:lnTo>
                  <a:pt x="503584" y="145154"/>
                </a:lnTo>
                <a:lnTo>
                  <a:pt x="481868" y="156584"/>
                </a:lnTo>
                <a:close/>
              </a:path>
              <a:path w="782319" h="208915">
                <a:moveTo>
                  <a:pt x="505403" y="141954"/>
                </a:moveTo>
                <a:lnTo>
                  <a:pt x="482097" y="141954"/>
                </a:lnTo>
                <a:lnTo>
                  <a:pt x="499013" y="125267"/>
                </a:lnTo>
                <a:lnTo>
                  <a:pt x="499013" y="85721"/>
                </a:lnTo>
                <a:lnTo>
                  <a:pt x="482554" y="69491"/>
                </a:lnTo>
                <a:lnTo>
                  <a:pt x="495985" y="69491"/>
                </a:lnTo>
                <a:lnTo>
                  <a:pt x="507152" y="75438"/>
                </a:lnTo>
                <a:lnTo>
                  <a:pt x="513328" y="81692"/>
                </a:lnTo>
                <a:lnTo>
                  <a:pt x="515603" y="91504"/>
                </a:lnTo>
                <a:lnTo>
                  <a:pt x="515928" y="108580"/>
                </a:lnTo>
                <a:lnTo>
                  <a:pt x="515832" y="117340"/>
                </a:lnTo>
                <a:lnTo>
                  <a:pt x="515157" y="122938"/>
                </a:lnTo>
                <a:lnTo>
                  <a:pt x="513324" y="127787"/>
                </a:lnTo>
                <a:lnTo>
                  <a:pt x="509756" y="134296"/>
                </a:lnTo>
                <a:lnTo>
                  <a:pt x="505403" y="141954"/>
                </a:lnTo>
                <a:close/>
              </a:path>
              <a:path w="782319" h="208915">
                <a:moveTo>
                  <a:pt x="782236" y="198416"/>
                </a:moveTo>
                <a:lnTo>
                  <a:pt x="765092" y="198416"/>
                </a:lnTo>
                <a:lnTo>
                  <a:pt x="765092" y="114981"/>
                </a:lnTo>
                <a:lnTo>
                  <a:pt x="726231" y="114981"/>
                </a:lnTo>
                <a:lnTo>
                  <a:pt x="726231" y="100808"/>
                </a:lnTo>
                <a:lnTo>
                  <a:pt x="765092" y="100808"/>
                </a:lnTo>
                <a:lnTo>
                  <a:pt x="765092" y="57833"/>
                </a:lnTo>
                <a:lnTo>
                  <a:pt x="726231" y="57833"/>
                </a:lnTo>
                <a:lnTo>
                  <a:pt x="726231" y="43660"/>
                </a:lnTo>
                <a:lnTo>
                  <a:pt x="765092" y="43660"/>
                </a:lnTo>
                <a:lnTo>
                  <a:pt x="765092" y="0"/>
                </a:lnTo>
                <a:lnTo>
                  <a:pt x="782236" y="0"/>
                </a:lnTo>
                <a:lnTo>
                  <a:pt x="782236" y="198416"/>
                </a:lnTo>
                <a:close/>
              </a:path>
              <a:path w="782319" h="208915">
                <a:moveTo>
                  <a:pt x="669084" y="147898"/>
                </a:moveTo>
                <a:lnTo>
                  <a:pt x="630909" y="130753"/>
                </a:lnTo>
                <a:lnTo>
                  <a:pt x="616613" y="71091"/>
                </a:lnTo>
                <a:lnTo>
                  <a:pt x="616733" y="60672"/>
                </a:lnTo>
                <a:lnTo>
                  <a:pt x="639606" y="19805"/>
                </a:lnTo>
                <a:lnTo>
                  <a:pt x="669084" y="12572"/>
                </a:lnTo>
                <a:lnTo>
                  <a:pt x="682921" y="12840"/>
                </a:lnTo>
                <a:lnTo>
                  <a:pt x="691486" y="14715"/>
                </a:lnTo>
                <a:lnTo>
                  <a:pt x="698336" y="19805"/>
                </a:lnTo>
                <a:lnTo>
                  <a:pt x="704624" y="26973"/>
                </a:lnTo>
                <a:lnTo>
                  <a:pt x="669084" y="26973"/>
                </a:lnTo>
                <a:lnTo>
                  <a:pt x="659951" y="27150"/>
                </a:lnTo>
                <a:lnTo>
                  <a:pt x="634942" y="58492"/>
                </a:lnTo>
                <a:lnTo>
                  <a:pt x="634916" y="60672"/>
                </a:lnTo>
                <a:lnTo>
                  <a:pt x="634942" y="101978"/>
                </a:lnTo>
                <a:lnTo>
                  <a:pt x="659951" y="133320"/>
                </a:lnTo>
                <a:lnTo>
                  <a:pt x="669084" y="133496"/>
                </a:lnTo>
                <a:lnTo>
                  <a:pt x="704624" y="133496"/>
                </a:lnTo>
                <a:lnTo>
                  <a:pt x="698336" y="140665"/>
                </a:lnTo>
                <a:lnTo>
                  <a:pt x="691486" y="145755"/>
                </a:lnTo>
                <a:lnTo>
                  <a:pt x="682921" y="147630"/>
                </a:lnTo>
                <a:lnTo>
                  <a:pt x="669084" y="147898"/>
                </a:lnTo>
                <a:close/>
              </a:path>
              <a:path w="782319" h="208915">
                <a:moveTo>
                  <a:pt x="704624" y="133496"/>
                </a:moveTo>
                <a:lnTo>
                  <a:pt x="669084" y="133496"/>
                </a:lnTo>
                <a:lnTo>
                  <a:pt x="678085" y="133320"/>
                </a:lnTo>
                <a:lnTo>
                  <a:pt x="683656" y="132082"/>
                </a:lnTo>
                <a:lnTo>
                  <a:pt x="703023" y="60672"/>
                </a:lnTo>
                <a:lnTo>
                  <a:pt x="702997" y="58492"/>
                </a:lnTo>
                <a:lnTo>
                  <a:pt x="678085" y="27150"/>
                </a:lnTo>
                <a:lnTo>
                  <a:pt x="669084" y="26973"/>
                </a:lnTo>
                <a:lnTo>
                  <a:pt x="704624" y="26973"/>
                </a:lnTo>
                <a:lnTo>
                  <a:pt x="721326" y="71091"/>
                </a:lnTo>
                <a:lnTo>
                  <a:pt x="721206" y="99797"/>
                </a:lnTo>
                <a:lnTo>
                  <a:pt x="719631" y="111580"/>
                </a:lnTo>
                <a:lnTo>
                  <a:pt x="715356" y="120320"/>
                </a:lnTo>
                <a:lnTo>
                  <a:pt x="707030" y="130753"/>
                </a:lnTo>
                <a:lnTo>
                  <a:pt x="704624" y="133496"/>
                </a:lnTo>
                <a:close/>
              </a:path>
            </a:pathLst>
          </a:custGeom>
          <a:solidFill>
            <a:srgbClr val="403322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13362750" y="8065448"/>
            <a:ext cx="793750" cy="210820"/>
          </a:xfrm>
          <a:custGeom>
            <a:avLst/>
            <a:gdLst/>
            <a:ahLst/>
            <a:cxnLst/>
            <a:rect l="l" t="t" r="r" b="b"/>
            <a:pathLst>
              <a:path w="793750" h="210820">
                <a:moveTo>
                  <a:pt x="167556" y="124124"/>
                </a:moveTo>
                <a:lnTo>
                  <a:pt x="150412" y="124124"/>
                </a:lnTo>
                <a:lnTo>
                  <a:pt x="150412" y="0"/>
                </a:lnTo>
                <a:lnTo>
                  <a:pt x="167556" y="0"/>
                </a:lnTo>
                <a:lnTo>
                  <a:pt x="167556" y="57147"/>
                </a:lnTo>
                <a:lnTo>
                  <a:pt x="197730" y="57147"/>
                </a:lnTo>
                <a:lnTo>
                  <a:pt x="197730" y="71777"/>
                </a:lnTo>
                <a:lnTo>
                  <a:pt x="167556" y="71777"/>
                </a:lnTo>
                <a:lnTo>
                  <a:pt x="167556" y="124124"/>
                </a:lnTo>
                <a:close/>
              </a:path>
              <a:path w="793750" h="210820">
                <a:moveTo>
                  <a:pt x="110637" y="80692"/>
                </a:moveTo>
                <a:lnTo>
                  <a:pt x="94179" y="78177"/>
                </a:lnTo>
                <a:lnTo>
                  <a:pt x="97883" y="64012"/>
                </a:lnTo>
                <a:lnTo>
                  <a:pt x="99808" y="54004"/>
                </a:lnTo>
                <a:lnTo>
                  <a:pt x="100576" y="43396"/>
                </a:lnTo>
                <a:lnTo>
                  <a:pt x="100808" y="27430"/>
                </a:lnTo>
                <a:lnTo>
                  <a:pt x="100808" y="24230"/>
                </a:lnTo>
                <a:lnTo>
                  <a:pt x="16001" y="24230"/>
                </a:lnTo>
                <a:lnTo>
                  <a:pt x="16001" y="10057"/>
                </a:lnTo>
                <a:lnTo>
                  <a:pt x="117724" y="10057"/>
                </a:lnTo>
                <a:lnTo>
                  <a:pt x="117613" y="40156"/>
                </a:lnTo>
                <a:lnTo>
                  <a:pt x="116838" y="51347"/>
                </a:lnTo>
                <a:lnTo>
                  <a:pt x="114734" y="63094"/>
                </a:lnTo>
                <a:lnTo>
                  <a:pt x="110637" y="80692"/>
                </a:lnTo>
                <a:close/>
              </a:path>
              <a:path w="793750" h="210820">
                <a:moveTo>
                  <a:pt x="1371" y="113838"/>
                </a:moveTo>
                <a:lnTo>
                  <a:pt x="0" y="99436"/>
                </a:lnTo>
                <a:lnTo>
                  <a:pt x="24344" y="99351"/>
                </a:lnTo>
                <a:lnTo>
                  <a:pt x="48004" y="98751"/>
                </a:lnTo>
                <a:lnTo>
                  <a:pt x="48004" y="56461"/>
                </a:lnTo>
                <a:lnTo>
                  <a:pt x="64919" y="56461"/>
                </a:lnTo>
                <a:lnTo>
                  <a:pt x="64919" y="98065"/>
                </a:lnTo>
                <a:lnTo>
                  <a:pt x="133973" y="98065"/>
                </a:lnTo>
                <a:lnTo>
                  <a:pt x="94943" y="110527"/>
                </a:lnTo>
                <a:lnTo>
                  <a:pt x="52997" y="112970"/>
                </a:lnTo>
                <a:lnTo>
                  <a:pt x="23466" y="113805"/>
                </a:lnTo>
                <a:lnTo>
                  <a:pt x="1371" y="113838"/>
                </a:lnTo>
                <a:close/>
              </a:path>
              <a:path w="793750" h="210820">
                <a:moveTo>
                  <a:pt x="133973" y="98065"/>
                </a:moveTo>
                <a:lnTo>
                  <a:pt x="64919" y="98065"/>
                </a:lnTo>
                <a:lnTo>
                  <a:pt x="88489" y="96943"/>
                </a:lnTo>
                <a:lnTo>
                  <a:pt x="103465" y="95950"/>
                </a:lnTo>
                <a:lnTo>
                  <a:pt x="116256" y="94529"/>
                </a:lnTo>
                <a:lnTo>
                  <a:pt x="133268" y="92121"/>
                </a:lnTo>
                <a:lnTo>
                  <a:pt x="133973" y="98065"/>
                </a:lnTo>
                <a:close/>
              </a:path>
              <a:path w="793750" h="210820">
                <a:moveTo>
                  <a:pt x="103551" y="210303"/>
                </a:moveTo>
                <a:lnTo>
                  <a:pt x="59728" y="201863"/>
                </a:lnTo>
                <a:lnTo>
                  <a:pt x="39088" y="181500"/>
                </a:lnTo>
                <a:lnTo>
                  <a:pt x="39088" y="158413"/>
                </a:lnTo>
                <a:lnTo>
                  <a:pt x="76951" y="132009"/>
                </a:lnTo>
                <a:lnTo>
                  <a:pt x="103551" y="129839"/>
                </a:lnTo>
                <a:lnTo>
                  <a:pt x="115804" y="129919"/>
                </a:lnTo>
                <a:lnTo>
                  <a:pt x="152486" y="140626"/>
                </a:lnTo>
                <a:lnTo>
                  <a:pt x="155850" y="143554"/>
                </a:lnTo>
                <a:lnTo>
                  <a:pt x="103551" y="143554"/>
                </a:lnTo>
                <a:lnTo>
                  <a:pt x="90155" y="143667"/>
                </a:lnTo>
                <a:lnTo>
                  <a:pt x="82106" y="144454"/>
                </a:lnTo>
                <a:lnTo>
                  <a:pt x="76179" y="146592"/>
                </a:lnTo>
                <a:lnTo>
                  <a:pt x="69148" y="150755"/>
                </a:lnTo>
                <a:lnTo>
                  <a:pt x="57604" y="157956"/>
                </a:lnTo>
                <a:lnTo>
                  <a:pt x="57604" y="182186"/>
                </a:lnTo>
                <a:lnTo>
                  <a:pt x="155802" y="196359"/>
                </a:lnTo>
                <a:lnTo>
                  <a:pt x="152469" y="199302"/>
                </a:lnTo>
                <a:lnTo>
                  <a:pt x="115804" y="210221"/>
                </a:lnTo>
                <a:lnTo>
                  <a:pt x="103551" y="210303"/>
                </a:lnTo>
                <a:close/>
              </a:path>
              <a:path w="793750" h="210820">
                <a:moveTo>
                  <a:pt x="155802" y="196359"/>
                </a:moveTo>
                <a:lnTo>
                  <a:pt x="103551" y="196359"/>
                </a:lnTo>
                <a:lnTo>
                  <a:pt x="117077" y="196248"/>
                </a:lnTo>
                <a:lnTo>
                  <a:pt x="125181" y="195473"/>
                </a:lnTo>
                <a:lnTo>
                  <a:pt x="131100" y="193369"/>
                </a:lnTo>
                <a:lnTo>
                  <a:pt x="138068" y="189272"/>
                </a:lnTo>
                <a:lnTo>
                  <a:pt x="149498" y="182186"/>
                </a:lnTo>
                <a:lnTo>
                  <a:pt x="149498" y="157727"/>
                </a:lnTo>
                <a:lnTo>
                  <a:pt x="103551" y="143554"/>
                </a:lnTo>
                <a:lnTo>
                  <a:pt x="155850" y="143554"/>
                </a:lnTo>
                <a:lnTo>
                  <a:pt x="156235" y="143903"/>
                </a:lnTo>
                <a:lnTo>
                  <a:pt x="160675" y="149269"/>
                </a:lnTo>
                <a:lnTo>
                  <a:pt x="167785" y="158184"/>
                </a:lnTo>
                <a:lnTo>
                  <a:pt x="167785" y="181500"/>
                </a:lnTo>
                <a:lnTo>
                  <a:pt x="160584" y="190644"/>
                </a:lnTo>
                <a:lnTo>
                  <a:pt x="156195" y="196012"/>
                </a:lnTo>
                <a:lnTo>
                  <a:pt x="155802" y="196359"/>
                </a:lnTo>
                <a:close/>
              </a:path>
              <a:path w="793750" h="210820">
                <a:moveTo>
                  <a:pt x="360487" y="129382"/>
                </a:moveTo>
                <a:lnTo>
                  <a:pt x="343571" y="126639"/>
                </a:lnTo>
                <a:lnTo>
                  <a:pt x="349121" y="99079"/>
                </a:lnTo>
                <a:lnTo>
                  <a:pt x="351972" y="80178"/>
                </a:lnTo>
                <a:lnTo>
                  <a:pt x="353022" y="61190"/>
                </a:lnTo>
                <a:lnTo>
                  <a:pt x="353172" y="33374"/>
                </a:lnTo>
                <a:lnTo>
                  <a:pt x="353172" y="31316"/>
                </a:lnTo>
                <a:lnTo>
                  <a:pt x="232476" y="31316"/>
                </a:lnTo>
                <a:lnTo>
                  <a:pt x="232476" y="16458"/>
                </a:lnTo>
                <a:lnTo>
                  <a:pt x="370316" y="16458"/>
                </a:lnTo>
                <a:lnTo>
                  <a:pt x="370313" y="33374"/>
                </a:lnTo>
                <a:lnTo>
                  <a:pt x="370162" y="62744"/>
                </a:lnTo>
                <a:lnTo>
                  <a:pt x="369087" y="82835"/>
                </a:lnTo>
                <a:lnTo>
                  <a:pt x="366169" y="102026"/>
                </a:lnTo>
                <a:lnTo>
                  <a:pt x="360487" y="129382"/>
                </a:lnTo>
                <a:close/>
              </a:path>
              <a:path w="793750" h="210820">
                <a:moveTo>
                  <a:pt x="299453" y="161156"/>
                </a:moveTo>
                <a:lnTo>
                  <a:pt x="282309" y="161156"/>
                </a:lnTo>
                <a:lnTo>
                  <a:pt x="282309" y="87778"/>
                </a:lnTo>
                <a:lnTo>
                  <a:pt x="299453" y="87778"/>
                </a:lnTo>
                <a:lnTo>
                  <a:pt x="299453" y="161156"/>
                </a:lnTo>
                <a:close/>
              </a:path>
              <a:path w="793750" h="210820">
                <a:moveTo>
                  <a:pt x="395690" y="175786"/>
                </a:moveTo>
                <a:lnTo>
                  <a:pt x="209160" y="175786"/>
                </a:lnTo>
                <a:lnTo>
                  <a:pt x="209160" y="161156"/>
                </a:lnTo>
                <a:lnTo>
                  <a:pt x="395690" y="161156"/>
                </a:lnTo>
                <a:lnTo>
                  <a:pt x="395690" y="175786"/>
                </a:lnTo>
                <a:close/>
              </a:path>
              <a:path w="793750" h="210820">
                <a:moveTo>
                  <a:pt x="432036" y="112009"/>
                </a:moveTo>
                <a:lnTo>
                  <a:pt x="422206" y="98522"/>
                </a:lnTo>
                <a:lnTo>
                  <a:pt x="440568" y="89209"/>
                </a:lnTo>
                <a:lnTo>
                  <a:pt x="451666" y="83164"/>
                </a:lnTo>
                <a:lnTo>
                  <a:pt x="485197" y="57847"/>
                </a:lnTo>
                <a:lnTo>
                  <a:pt x="499470" y="9372"/>
                </a:lnTo>
                <a:lnTo>
                  <a:pt x="517300" y="9372"/>
                </a:lnTo>
                <a:lnTo>
                  <a:pt x="517300" y="30859"/>
                </a:lnTo>
                <a:lnTo>
                  <a:pt x="511585" y="51432"/>
                </a:lnTo>
                <a:lnTo>
                  <a:pt x="504956" y="60576"/>
                </a:lnTo>
                <a:lnTo>
                  <a:pt x="506327" y="61262"/>
                </a:lnTo>
                <a:lnTo>
                  <a:pt x="531488" y="61262"/>
                </a:lnTo>
                <a:lnTo>
                  <a:pt x="537792" y="65148"/>
                </a:lnTo>
                <a:lnTo>
                  <a:pt x="501984" y="65148"/>
                </a:lnTo>
                <a:lnTo>
                  <a:pt x="499698" y="66748"/>
                </a:lnTo>
                <a:lnTo>
                  <a:pt x="464486" y="94023"/>
                </a:lnTo>
                <a:lnTo>
                  <a:pt x="447353" y="103914"/>
                </a:lnTo>
                <a:lnTo>
                  <a:pt x="432036" y="112009"/>
                </a:lnTo>
                <a:close/>
              </a:path>
              <a:path w="793750" h="210820">
                <a:moveTo>
                  <a:pt x="531488" y="61262"/>
                </a:moveTo>
                <a:lnTo>
                  <a:pt x="506327" y="61262"/>
                </a:lnTo>
                <a:lnTo>
                  <a:pt x="511814" y="56919"/>
                </a:lnTo>
                <a:lnTo>
                  <a:pt x="514785" y="54633"/>
                </a:lnTo>
                <a:lnTo>
                  <a:pt x="520500" y="54633"/>
                </a:lnTo>
                <a:lnTo>
                  <a:pt x="523700" y="56461"/>
                </a:lnTo>
                <a:lnTo>
                  <a:pt x="531488" y="61262"/>
                </a:lnTo>
                <a:close/>
              </a:path>
              <a:path w="793750" h="210820">
                <a:moveTo>
                  <a:pt x="580619" y="111323"/>
                </a:moveTo>
                <a:lnTo>
                  <a:pt x="511356" y="67205"/>
                </a:lnTo>
                <a:lnTo>
                  <a:pt x="507242" y="65148"/>
                </a:lnTo>
                <a:lnTo>
                  <a:pt x="537792" y="65148"/>
                </a:lnTo>
                <a:lnTo>
                  <a:pt x="590449" y="97608"/>
                </a:lnTo>
                <a:lnTo>
                  <a:pt x="580619" y="111323"/>
                </a:lnTo>
                <a:close/>
              </a:path>
              <a:path w="793750" h="210820">
                <a:moveTo>
                  <a:pt x="515014" y="161156"/>
                </a:moveTo>
                <a:lnTo>
                  <a:pt x="497641" y="161156"/>
                </a:lnTo>
                <a:lnTo>
                  <a:pt x="497641" y="110637"/>
                </a:lnTo>
                <a:lnTo>
                  <a:pt x="515014" y="110637"/>
                </a:lnTo>
                <a:lnTo>
                  <a:pt x="515014" y="161156"/>
                </a:lnTo>
                <a:close/>
              </a:path>
              <a:path w="793750" h="210820">
                <a:moveTo>
                  <a:pt x="599592" y="175786"/>
                </a:moveTo>
                <a:lnTo>
                  <a:pt x="413063" y="175786"/>
                </a:lnTo>
                <a:lnTo>
                  <a:pt x="413063" y="161156"/>
                </a:lnTo>
                <a:lnTo>
                  <a:pt x="599592" y="161156"/>
                </a:lnTo>
                <a:lnTo>
                  <a:pt x="599592" y="175786"/>
                </a:lnTo>
                <a:close/>
              </a:path>
              <a:path w="793750" h="210820">
                <a:moveTo>
                  <a:pt x="793208" y="77492"/>
                </a:moveTo>
                <a:lnTo>
                  <a:pt x="776521" y="77492"/>
                </a:lnTo>
                <a:lnTo>
                  <a:pt x="776521" y="0"/>
                </a:lnTo>
                <a:lnTo>
                  <a:pt x="793208" y="0"/>
                </a:lnTo>
                <a:lnTo>
                  <a:pt x="793208" y="77492"/>
                </a:lnTo>
                <a:close/>
              </a:path>
              <a:path w="793750" h="210820">
                <a:moveTo>
                  <a:pt x="745662" y="192930"/>
                </a:moveTo>
                <a:lnTo>
                  <a:pt x="728975" y="192930"/>
                </a:lnTo>
                <a:lnTo>
                  <a:pt x="728975" y="3428"/>
                </a:lnTo>
                <a:lnTo>
                  <a:pt x="745662" y="3428"/>
                </a:lnTo>
                <a:lnTo>
                  <a:pt x="745662" y="77492"/>
                </a:lnTo>
                <a:lnTo>
                  <a:pt x="793208" y="77492"/>
                </a:lnTo>
                <a:lnTo>
                  <a:pt x="793208" y="91893"/>
                </a:lnTo>
                <a:lnTo>
                  <a:pt x="745662" y="91893"/>
                </a:lnTo>
                <a:lnTo>
                  <a:pt x="745662" y="192930"/>
                </a:lnTo>
                <a:close/>
              </a:path>
              <a:path w="793750" h="210820">
                <a:moveTo>
                  <a:pt x="793208" y="198416"/>
                </a:moveTo>
                <a:lnTo>
                  <a:pt x="776521" y="198416"/>
                </a:lnTo>
                <a:lnTo>
                  <a:pt x="776521" y="91893"/>
                </a:lnTo>
                <a:lnTo>
                  <a:pt x="793208" y="91893"/>
                </a:lnTo>
                <a:lnTo>
                  <a:pt x="793208" y="198416"/>
                </a:lnTo>
                <a:close/>
              </a:path>
              <a:path w="793750" h="210820">
                <a:moveTo>
                  <a:pt x="712973" y="35202"/>
                </a:moveTo>
                <a:lnTo>
                  <a:pt x="621308" y="35202"/>
                </a:lnTo>
                <a:lnTo>
                  <a:pt x="621308" y="20573"/>
                </a:lnTo>
                <a:lnTo>
                  <a:pt x="712973" y="20573"/>
                </a:lnTo>
                <a:lnTo>
                  <a:pt x="712973" y="35202"/>
                </a:lnTo>
                <a:close/>
              </a:path>
              <a:path w="793750" h="210820">
                <a:moveTo>
                  <a:pt x="628623" y="154069"/>
                </a:moveTo>
                <a:lnTo>
                  <a:pt x="616508" y="143783"/>
                </a:lnTo>
                <a:lnTo>
                  <a:pt x="626428" y="131252"/>
                </a:lnTo>
                <a:lnTo>
                  <a:pt x="632438" y="123253"/>
                </a:lnTo>
                <a:lnTo>
                  <a:pt x="652981" y="85492"/>
                </a:lnTo>
                <a:lnTo>
                  <a:pt x="659254" y="35202"/>
                </a:lnTo>
                <a:lnTo>
                  <a:pt x="675713" y="35202"/>
                </a:lnTo>
                <a:lnTo>
                  <a:pt x="675599" y="57483"/>
                </a:lnTo>
                <a:lnTo>
                  <a:pt x="674799" y="67605"/>
                </a:lnTo>
                <a:lnTo>
                  <a:pt x="672627" y="76613"/>
                </a:lnTo>
                <a:lnTo>
                  <a:pt x="668398" y="88921"/>
                </a:lnTo>
                <a:lnTo>
                  <a:pt x="669541" y="89607"/>
                </a:lnTo>
                <a:lnTo>
                  <a:pt x="681593" y="89607"/>
                </a:lnTo>
                <a:lnTo>
                  <a:pt x="686874" y="96922"/>
                </a:lnTo>
                <a:lnTo>
                  <a:pt x="665426" y="96922"/>
                </a:lnTo>
                <a:lnTo>
                  <a:pt x="664741" y="98293"/>
                </a:lnTo>
                <a:lnTo>
                  <a:pt x="642282" y="136082"/>
                </a:lnTo>
                <a:lnTo>
                  <a:pt x="637081" y="143035"/>
                </a:lnTo>
                <a:lnTo>
                  <a:pt x="628623" y="154069"/>
                </a:lnTo>
                <a:close/>
              </a:path>
              <a:path w="793750" h="210820">
                <a:moveTo>
                  <a:pt x="681593" y="89607"/>
                </a:moveTo>
                <a:lnTo>
                  <a:pt x="669541" y="89607"/>
                </a:lnTo>
                <a:lnTo>
                  <a:pt x="671827" y="87778"/>
                </a:lnTo>
                <a:lnTo>
                  <a:pt x="674341" y="86178"/>
                </a:lnTo>
                <a:lnTo>
                  <a:pt x="678913" y="86178"/>
                </a:lnTo>
                <a:lnTo>
                  <a:pt x="681593" y="89607"/>
                </a:lnTo>
                <a:close/>
              </a:path>
              <a:path w="793750" h="210820">
                <a:moveTo>
                  <a:pt x="705887" y="150869"/>
                </a:moveTo>
                <a:lnTo>
                  <a:pt x="668855" y="98293"/>
                </a:lnTo>
                <a:lnTo>
                  <a:pt x="667712" y="96922"/>
                </a:lnTo>
                <a:lnTo>
                  <a:pt x="686874" y="96922"/>
                </a:lnTo>
                <a:lnTo>
                  <a:pt x="718231" y="140354"/>
                </a:lnTo>
                <a:lnTo>
                  <a:pt x="705887" y="150869"/>
                </a:lnTo>
                <a:close/>
              </a:path>
            </a:pathLst>
          </a:custGeom>
          <a:solidFill>
            <a:srgbClr val="403322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14237506" y="8065448"/>
            <a:ext cx="600710" cy="210185"/>
          </a:xfrm>
          <a:custGeom>
            <a:avLst/>
            <a:gdLst/>
            <a:ahLst/>
            <a:cxnLst/>
            <a:rect l="l" t="t" r="r" b="b"/>
            <a:pathLst>
              <a:path w="600709" h="210184">
                <a:moveTo>
                  <a:pt x="176471" y="51204"/>
                </a:moveTo>
                <a:lnTo>
                  <a:pt x="159556" y="51204"/>
                </a:lnTo>
                <a:lnTo>
                  <a:pt x="159556" y="0"/>
                </a:lnTo>
                <a:lnTo>
                  <a:pt x="176471" y="0"/>
                </a:lnTo>
                <a:lnTo>
                  <a:pt x="176471" y="51204"/>
                </a:lnTo>
                <a:close/>
              </a:path>
              <a:path w="600709" h="210184">
                <a:moveTo>
                  <a:pt x="128925" y="112466"/>
                </a:moveTo>
                <a:lnTo>
                  <a:pt x="112237" y="112466"/>
                </a:lnTo>
                <a:lnTo>
                  <a:pt x="112237" y="3200"/>
                </a:lnTo>
                <a:lnTo>
                  <a:pt x="128925" y="3200"/>
                </a:lnTo>
                <a:lnTo>
                  <a:pt x="128925" y="51204"/>
                </a:lnTo>
                <a:lnTo>
                  <a:pt x="176471" y="51204"/>
                </a:lnTo>
                <a:lnTo>
                  <a:pt x="176471" y="65376"/>
                </a:lnTo>
                <a:lnTo>
                  <a:pt x="128925" y="65376"/>
                </a:lnTo>
                <a:lnTo>
                  <a:pt x="128925" y="112466"/>
                </a:lnTo>
                <a:close/>
              </a:path>
              <a:path w="600709" h="210184">
                <a:moveTo>
                  <a:pt x="176471" y="118638"/>
                </a:moveTo>
                <a:lnTo>
                  <a:pt x="159556" y="118638"/>
                </a:lnTo>
                <a:lnTo>
                  <a:pt x="159556" y="65376"/>
                </a:lnTo>
                <a:lnTo>
                  <a:pt x="176471" y="65376"/>
                </a:lnTo>
                <a:lnTo>
                  <a:pt x="176471" y="118638"/>
                </a:lnTo>
                <a:close/>
              </a:path>
              <a:path w="600709" h="210184">
                <a:moveTo>
                  <a:pt x="12115" y="114295"/>
                </a:moveTo>
                <a:lnTo>
                  <a:pt x="0" y="103780"/>
                </a:lnTo>
                <a:lnTo>
                  <a:pt x="9916" y="93543"/>
                </a:lnTo>
                <a:lnTo>
                  <a:pt x="15901" y="87035"/>
                </a:lnTo>
                <a:lnTo>
                  <a:pt x="38288" y="49947"/>
                </a:lnTo>
                <a:lnTo>
                  <a:pt x="42060" y="10515"/>
                </a:lnTo>
                <a:lnTo>
                  <a:pt x="58747" y="10515"/>
                </a:lnTo>
                <a:lnTo>
                  <a:pt x="58640" y="36378"/>
                </a:lnTo>
                <a:lnTo>
                  <a:pt x="57890" y="44660"/>
                </a:lnTo>
                <a:lnTo>
                  <a:pt x="55854" y="51700"/>
                </a:lnTo>
                <a:lnTo>
                  <a:pt x="51890" y="61033"/>
                </a:lnTo>
                <a:lnTo>
                  <a:pt x="53032" y="61719"/>
                </a:lnTo>
                <a:lnTo>
                  <a:pt x="66844" y="61719"/>
                </a:lnTo>
                <a:lnTo>
                  <a:pt x="73902" y="69262"/>
                </a:lnTo>
                <a:lnTo>
                  <a:pt x="48918" y="69262"/>
                </a:lnTo>
                <a:lnTo>
                  <a:pt x="47546" y="70863"/>
                </a:lnTo>
                <a:lnTo>
                  <a:pt x="42289" y="80463"/>
                </a:lnTo>
                <a:lnTo>
                  <a:pt x="28557" y="97081"/>
                </a:lnTo>
                <a:lnTo>
                  <a:pt x="24587" y="101594"/>
                </a:lnTo>
                <a:lnTo>
                  <a:pt x="19782" y="106599"/>
                </a:lnTo>
                <a:lnTo>
                  <a:pt x="12115" y="114295"/>
                </a:lnTo>
                <a:close/>
              </a:path>
              <a:path w="600709" h="210184">
                <a:moveTo>
                  <a:pt x="66844" y="61719"/>
                </a:moveTo>
                <a:lnTo>
                  <a:pt x="53032" y="61719"/>
                </a:lnTo>
                <a:lnTo>
                  <a:pt x="55776" y="59433"/>
                </a:lnTo>
                <a:lnTo>
                  <a:pt x="58290" y="57376"/>
                </a:lnTo>
                <a:lnTo>
                  <a:pt x="62633" y="57376"/>
                </a:lnTo>
                <a:lnTo>
                  <a:pt x="64919" y="59662"/>
                </a:lnTo>
                <a:lnTo>
                  <a:pt x="66844" y="61719"/>
                </a:lnTo>
                <a:close/>
              </a:path>
              <a:path w="600709" h="210184">
                <a:moveTo>
                  <a:pt x="89607" y="110180"/>
                </a:moveTo>
                <a:lnTo>
                  <a:pt x="53261" y="70634"/>
                </a:lnTo>
                <a:lnTo>
                  <a:pt x="52347" y="69262"/>
                </a:lnTo>
                <a:lnTo>
                  <a:pt x="73902" y="69262"/>
                </a:lnTo>
                <a:lnTo>
                  <a:pt x="101494" y="98751"/>
                </a:lnTo>
                <a:lnTo>
                  <a:pt x="89607" y="110180"/>
                </a:lnTo>
                <a:close/>
              </a:path>
              <a:path w="600709" h="210184">
                <a:moveTo>
                  <a:pt x="112466" y="209617"/>
                </a:moveTo>
                <a:lnTo>
                  <a:pt x="68234" y="200627"/>
                </a:lnTo>
                <a:lnTo>
                  <a:pt x="47546" y="178986"/>
                </a:lnTo>
                <a:lnTo>
                  <a:pt x="47546" y="154298"/>
                </a:lnTo>
                <a:lnTo>
                  <a:pt x="76806" y="129267"/>
                </a:lnTo>
                <a:lnTo>
                  <a:pt x="112466" y="123667"/>
                </a:lnTo>
                <a:lnTo>
                  <a:pt x="124853" y="123754"/>
                </a:lnTo>
                <a:lnTo>
                  <a:pt x="161842" y="135382"/>
                </a:lnTo>
                <a:lnTo>
                  <a:pt x="164246" y="137611"/>
                </a:lnTo>
                <a:lnTo>
                  <a:pt x="112466" y="137611"/>
                </a:lnTo>
                <a:lnTo>
                  <a:pt x="98804" y="137734"/>
                </a:lnTo>
                <a:lnTo>
                  <a:pt x="90607" y="138597"/>
                </a:lnTo>
                <a:lnTo>
                  <a:pt x="84596" y="140938"/>
                </a:lnTo>
                <a:lnTo>
                  <a:pt x="77492" y="145497"/>
                </a:lnTo>
                <a:lnTo>
                  <a:pt x="65834" y="153384"/>
                </a:lnTo>
                <a:lnTo>
                  <a:pt x="65834" y="175786"/>
                </a:lnTo>
                <a:lnTo>
                  <a:pt x="103183" y="195614"/>
                </a:lnTo>
                <a:lnTo>
                  <a:pt x="164246" y="195673"/>
                </a:lnTo>
                <a:lnTo>
                  <a:pt x="161842" y="197902"/>
                </a:lnTo>
                <a:lnTo>
                  <a:pt x="124853" y="209529"/>
                </a:lnTo>
                <a:lnTo>
                  <a:pt x="112466" y="209617"/>
                </a:lnTo>
                <a:close/>
              </a:path>
              <a:path w="600709" h="210184">
                <a:moveTo>
                  <a:pt x="164246" y="195673"/>
                </a:moveTo>
                <a:lnTo>
                  <a:pt x="112466" y="195673"/>
                </a:lnTo>
                <a:lnTo>
                  <a:pt x="126126" y="195550"/>
                </a:lnTo>
                <a:lnTo>
                  <a:pt x="134311" y="194687"/>
                </a:lnTo>
                <a:lnTo>
                  <a:pt x="140288" y="192346"/>
                </a:lnTo>
                <a:lnTo>
                  <a:pt x="147326" y="187787"/>
                </a:lnTo>
                <a:lnTo>
                  <a:pt x="158870" y="179900"/>
                </a:lnTo>
                <a:lnTo>
                  <a:pt x="158870" y="153384"/>
                </a:lnTo>
                <a:lnTo>
                  <a:pt x="112466" y="137611"/>
                </a:lnTo>
                <a:lnTo>
                  <a:pt x="164246" y="137611"/>
                </a:lnTo>
                <a:lnTo>
                  <a:pt x="165613" y="138879"/>
                </a:lnTo>
                <a:lnTo>
                  <a:pt x="170071" y="144583"/>
                </a:lnTo>
                <a:lnTo>
                  <a:pt x="177386" y="154298"/>
                </a:lnTo>
                <a:lnTo>
                  <a:pt x="177386" y="178986"/>
                </a:lnTo>
                <a:lnTo>
                  <a:pt x="170071" y="188701"/>
                </a:lnTo>
                <a:lnTo>
                  <a:pt x="165613" y="194405"/>
                </a:lnTo>
                <a:lnTo>
                  <a:pt x="164246" y="195673"/>
                </a:lnTo>
                <a:close/>
              </a:path>
              <a:path w="600709" h="210184">
                <a:moveTo>
                  <a:pt x="375345" y="118181"/>
                </a:moveTo>
                <a:lnTo>
                  <a:pt x="357972" y="118181"/>
                </a:lnTo>
                <a:lnTo>
                  <a:pt x="357972" y="57833"/>
                </a:lnTo>
                <a:lnTo>
                  <a:pt x="314311" y="57833"/>
                </a:lnTo>
                <a:lnTo>
                  <a:pt x="314311" y="43203"/>
                </a:lnTo>
                <a:lnTo>
                  <a:pt x="357972" y="43203"/>
                </a:lnTo>
                <a:lnTo>
                  <a:pt x="357972" y="0"/>
                </a:lnTo>
                <a:lnTo>
                  <a:pt x="375345" y="0"/>
                </a:lnTo>
                <a:lnTo>
                  <a:pt x="375345" y="118181"/>
                </a:lnTo>
                <a:close/>
              </a:path>
              <a:path w="600709" h="210184">
                <a:moveTo>
                  <a:pt x="219904" y="113152"/>
                </a:moveTo>
                <a:lnTo>
                  <a:pt x="207102" y="101722"/>
                </a:lnTo>
                <a:lnTo>
                  <a:pt x="218500" y="91484"/>
                </a:lnTo>
                <a:lnTo>
                  <a:pt x="225418" y="84964"/>
                </a:lnTo>
                <a:lnTo>
                  <a:pt x="249376" y="54468"/>
                </a:lnTo>
                <a:lnTo>
                  <a:pt x="256935" y="6857"/>
                </a:lnTo>
                <a:lnTo>
                  <a:pt x="274308" y="6857"/>
                </a:lnTo>
                <a:lnTo>
                  <a:pt x="274187" y="32902"/>
                </a:lnTo>
                <a:lnTo>
                  <a:pt x="273337" y="41089"/>
                </a:lnTo>
                <a:lnTo>
                  <a:pt x="271029" y="48504"/>
                </a:lnTo>
                <a:lnTo>
                  <a:pt x="266536" y="58747"/>
                </a:lnTo>
                <a:lnTo>
                  <a:pt x="267450" y="59204"/>
                </a:lnTo>
                <a:lnTo>
                  <a:pt x="284391" y="59204"/>
                </a:lnTo>
                <a:lnTo>
                  <a:pt x="290311" y="64691"/>
                </a:lnTo>
                <a:lnTo>
                  <a:pt x="263336" y="64691"/>
                </a:lnTo>
                <a:lnTo>
                  <a:pt x="262193" y="66062"/>
                </a:lnTo>
                <a:lnTo>
                  <a:pt x="235348" y="98593"/>
                </a:lnTo>
                <a:lnTo>
                  <a:pt x="229442" y="104260"/>
                </a:lnTo>
                <a:lnTo>
                  <a:pt x="219904" y="113152"/>
                </a:lnTo>
                <a:close/>
              </a:path>
              <a:path w="600709" h="210184">
                <a:moveTo>
                  <a:pt x="284391" y="59204"/>
                </a:moveTo>
                <a:lnTo>
                  <a:pt x="267450" y="59204"/>
                </a:lnTo>
                <a:lnTo>
                  <a:pt x="273851" y="53947"/>
                </a:lnTo>
                <a:lnTo>
                  <a:pt x="278880" y="53947"/>
                </a:lnTo>
                <a:lnTo>
                  <a:pt x="280937" y="56004"/>
                </a:lnTo>
                <a:lnTo>
                  <a:pt x="284391" y="59204"/>
                </a:lnTo>
                <a:close/>
              </a:path>
              <a:path w="600709" h="210184">
                <a:moveTo>
                  <a:pt x="312026" y="108580"/>
                </a:moveTo>
                <a:lnTo>
                  <a:pt x="267908" y="66062"/>
                </a:lnTo>
                <a:lnTo>
                  <a:pt x="266536" y="64691"/>
                </a:lnTo>
                <a:lnTo>
                  <a:pt x="290311" y="64691"/>
                </a:lnTo>
                <a:lnTo>
                  <a:pt x="324598" y="96465"/>
                </a:lnTo>
                <a:lnTo>
                  <a:pt x="312026" y="108580"/>
                </a:lnTo>
                <a:close/>
              </a:path>
              <a:path w="600709" h="210184">
                <a:moveTo>
                  <a:pt x="312483" y="209617"/>
                </a:moveTo>
                <a:lnTo>
                  <a:pt x="268661" y="200443"/>
                </a:lnTo>
                <a:lnTo>
                  <a:pt x="248249" y="178300"/>
                </a:lnTo>
                <a:lnTo>
                  <a:pt x="248249" y="153155"/>
                </a:lnTo>
                <a:lnTo>
                  <a:pt x="277165" y="127553"/>
                </a:lnTo>
                <a:lnTo>
                  <a:pt x="312483" y="121838"/>
                </a:lnTo>
                <a:lnTo>
                  <a:pt x="324734" y="121928"/>
                </a:lnTo>
                <a:lnTo>
                  <a:pt x="361187" y="133796"/>
                </a:lnTo>
                <a:lnTo>
                  <a:pt x="363485" y="136011"/>
                </a:lnTo>
                <a:lnTo>
                  <a:pt x="312483" y="136011"/>
                </a:lnTo>
                <a:lnTo>
                  <a:pt x="299089" y="136138"/>
                </a:lnTo>
                <a:lnTo>
                  <a:pt x="291052" y="137025"/>
                </a:lnTo>
                <a:lnTo>
                  <a:pt x="285159" y="139434"/>
                </a:lnTo>
                <a:lnTo>
                  <a:pt x="278194" y="144126"/>
                </a:lnTo>
                <a:lnTo>
                  <a:pt x="266765" y="152241"/>
                </a:lnTo>
                <a:lnTo>
                  <a:pt x="266765" y="179443"/>
                </a:lnTo>
                <a:lnTo>
                  <a:pt x="363248" y="195673"/>
                </a:lnTo>
                <a:lnTo>
                  <a:pt x="361187" y="197659"/>
                </a:lnTo>
                <a:lnTo>
                  <a:pt x="324734" y="209528"/>
                </a:lnTo>
                <a:lnTo>
                  <a:pt x="312483" y="209617"/>
                </a:lnTo>
                <a:close/>
              </a:path>
              <a:path w="600709" h="210184">
                <a:moveTo>
                  <a:pt x="363248" y="195673"/>
                </a:moveTo>
                <a:lnTo>
                  <a:pt x="312483" y="195673"/>
                </a:lnTo>
                <a:lnTo>
                  <a:pt x="325875" y="195546"/>
                </a:lnTo>
                <a:lnTo>
                  <a:pt x="333899" y="194659"/>
                </a:lnTo>
                <a:lnTo>
                  <a:pt x="339758" y="192249"/>
                </a:lnTo>
                <a:lnTo>
                  <a:pt x="346657" y="187558"/>
                </a:lnTo>
                <a:lnTo>
                  <a:pt x="357972" y="179443"/>
                </a:lnTo>
                <a:lnTo>
                  <a:pt x="357972" y="152012"/>
                </a:lnTo>
                <a:lnTo>
                  <a:pt x="312483" y="136011"/>
                </a:lnTo>
                <a:lnTo>
                  <a:pt x="363485" y="136011"/>
                </a:lnTo>
                <a:lnTo>
                  <a:pt x="364900" y="137373"/>
                </a:lnTo>
                <a:lnTo>
                  <a:pt x="369287" y="143211"/>
                </a:lnTo>
                <a:lnTo>
                  <a:pt x="376488" y="153155"/>
                </a:lnTo>
                <a:lnTo>
                  <a:pt x="376488" y="178300"/>
                </a:lnTo>
                <a:lnTo>
                  <a:pt x="369287" y="188244"/>
                </a:lnTo>
                <a:lnTo>
                  <a:pt x="364900" y="194082"/>
                </a:lnTo>
                <a:lnTo>
                  <a:pt x="363248" y="195673"/>
                </a:lnTo>
                <a:close/>
              </a:path>
              <a:path w="600709" h="210184">
                <a:moveTo>
                  <a:pt x="569418" y="198416"/>
                </a:moveTo>
                <a:lnTo>
                  <a:pt x="552274" y="198416"/>
                </a:lnTo>
                <a:lnTo>
                  <a:pt x="552274" y="0"/>
                </a:lnTo>
                <a:lnTo>
                  <a:pt x="569418" y="0"/>
                </a:lnTo>
                <a:lnTo>
                  <a:pt x="569418" y="81606"/>
                </a:lnTo>
                <a:lnTo>
                  <a:pt x="600507" y="81606"/>
                </a:lnTo>
                <a:lnTo>
                  <a:pt x="600507" y="96236"/>
                </a:lnTo>
                <a:lnTo>
                  <a:pt x="569418" y="96236"/>
                </a:lnTo>
                <a:lnTo>
                  <a:pt x="569418" y="198416"/>
                </a:lnTo>
                <a:close/>
              </a:path>
              <a:path w="600709" h="210184">
                <a:moveTo>
                  <a:pt x="512271" y="108123"/>
                </a:moveTo>
                <a:lnTo>
                  <a:pt x="495584" y="105608"/>
                </a:lnTo>
                <a:lnTo>
                  <a:pt x="500209" y="85903"/>
                </a:lnTo>
                <a:lnTo>
                  <a:pt x="502584" y="72263"/>
                </a:lnTo>
                <a:lnTo>
                  <a:pt x="503459" y="58322"/>
                </a:lnTo>
                <a:lnTo>
                  <a:pt x="503584" y="32459"/>
                </a:lnTo>
                <a:lnTo>
                  <a:pt x="417634" y="32459"/>
                </a:lnTo>
                <a:lnTo>
                  <a:pt x="417634" y="18058"/>
                </a:lnTo>
                <a:lnTo>
                  <a:pt x="520500" y="18058"/>
                </a:lnTo>
                <a:lnTo>
                  <a:pt x="520488" y="37717"/>
                </a:lnTo>
                <a:lnTo>
                  <a:pt x="520371" y="57236"/>
                </a:lnTo>
                <a:lnTo>
                  <a:pt x="519471" y="71977"/>
                </a:lnTo>
                <a:lnTo>
                  <a:pt x="517028" y="86675"/>
                </a:lnTo>
                <a:lnTo>
                  <a:pt x="512271" y="108123"/>
                </a:lnTo>
                <a:close/>
              </a:path>
              <a:path w="600709" h="210184">
                <a:moveTo>
                  <a:pt x="405748" y="155441"/>
                </a:moveTo>
                <a:lnTo>
                  <a:pt x="404147" y="140811"/>
                </a:lnTo>
                <a:lnTo>
                  <a:pt x="426978" y="140726"/>
                </a:lnTo>
                <a:lnTo>
                  <a:pt x="449637" y="140125"/>
                </a:lnTo>
                <a:lnTo>
                  <a:pt x="449637" y="78177"/>
                </a:lnTo>
                <a:lnTo>
                  <a:pt x="466553" y="78177"/>
                </a:lnTo>
                <a:lnTo>
                  <a:pt x="466553" y="139440"/>
                </a:lnTo>
                <a:lnTo>
                  <a:pt x="536524" y="139440"/>
                </a:lnTo>
                <a:lnTo>
                  <a:pt x="497957" y="152130"/>
                </a:lnTo>
                <a:lnTo>
                  <a:pt x="456682" y="154573"/>
                </a:lnTo>
                <a:lnTo>
                  <a:pt x="427569" y="155409"/>
                </a:lnTo>
                <a:lnTo>
                  <a:pt x="405748" y="155441"/>
                </a:lnTo>
                <a:close/>
              </a:path>
              <a:path w="600709" h="210184">
                <a:moveTo>
                  <a:pt x="536524" y="139440"/>
                </a:moveTo>
                <a:lnTo>
                  <a:pt x="466553" y="139440"/>
                </a:lnTo>
                <a:lnTo>
                  <a:pt x="490908" y="138315"/>
                </a:lnTo>
                <a:lnTo>
                  <a:pt x="506242" y="137297"/>
                </a:lnTo>
                <a:lnTo>
                  <a:pt x="519046" y="135807"/>
                </a:lnTo>
                <a:lnTo>
                  <a:pt x="535816" y="133268"/>
                </a:lnTo>
                <a:lnTo>
                  <a:pt x="536524" y="139440"/>
                </a:lnTo>
                <a:close/>
              </a:path>
            </a:pathLst>
          </a:custGeom>
          <a:solidFill>
            <a:srgbClr val="403322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8962428" y="8453878"/>
            <a:ext cx="600710" cy="210185"/>
          </a:xfrm>
          <a:custGeom>
            <a:avLst/>
            <a:gdLst/>
            <a:ahLst/>
            <a:cxnLst/>
            <a:rect l="l" t="t" r="r" b="b"/>
            <a:pathLst>
              <a:path w="600709" h="210184">
                <a:moveTo>
                  <a:pt x="20801" y="60576"/>
                </a:moveTo>
                <a:lnTo>
                  <a:pt x="18973" y="46632"/>
                </a:lnTo>
                <a:lnTo>
                  <a:pt x="141726" y="43203"/>
                </a:lnTo>
                <a:lnTo>
                  <a:pt x="142411" y="31545"/>
                </a:lnTo>
                <a:lnTo>
                  <a:pt x="142411" y="18973"/>
                </a:lnTo>
                <a:lnTo>
                  <a:pt x="25602" y="18973"/>
                </a:lnTo>
                <a:lnTo>
                  <a:pt x="25602" y="5028"/>
                </a:lnTo>
                <a:lnTo>
                  <a:pt x="159556" y="5028"/>
                </a:lnTo>
                <a:lnTo>
                  <a:pt x="159449" y="40960"/>
                </a:lnTo>
                <a:lnTo>
                  <a:pt x="158698" y="54347"/>
                </a:lnTo>
                <a:lnTo>
                  <a:pt x="158431" y="56004"/>
                </a:lnTo>
                <a:lnTo>
                  <a:pt x="140583" y="56004"/>
                </a:lnTo>
                <a:lnTo>
                  <a:pt x="20801" y="60576"/>
                </a:lnTo>
                <a:close/>
              </a:path>
              <a:path w="600709" h="210184">
                <a:moveTo>
                  <a:pt x="152698" y="84807"/>
                </a:moveTo>
                <a:lnTo>
                  <a:pt x="135782" y="84807"/>
                </a:lnTo>
                <a:lnTo>
                  <a:pt x="137657" y="76384"/>
                </a:lnTo>
                <a:lnTo>
                  <a:pt x="138782" y="70577"/>
                </a:lnTo>
                <a:lnTo>
                  <a:pt x="139608" y="64683"/>
                </a:lnTo>
                <a:lnTo>
                  <a:pt x="140583" y="56004"/>
                </a:lnTo>
                <a:lnTo>
                  <a:pt x="158431" y="56004"/>
                </a:lnTo>
                <a:lnTo>
                  <a:pt x="156663" y="66962"/>
                </a:lnTo>
                <a:lnTo>
                  <a:pt x="152698" y="84807"/>
                </a:lnTo>
                <a:close/>
              </a:path>
              <a:path w="600709" h="210184">
                <a:moveTo>
                  <a:pt x="186529" y="99436"/>
                </a:moveTo>
                <a:lnTo>
                  <a:pt x="0" y="99436"/>
                </a:lnTo>
                <a:lnTo>
                  <a:pt x="0" y="84807"/>
                </a:lnTo>
                <a:lnTo>
                  <a:pt x="186529" y="84807"/>
                </a:lnTo>
                <a:lnTo>
                  <a:pt x="186529" y="99436"/>
                </a:lnTo>
                <a:close/>
              </a:path>
              <a:path w="600709" h="210184">
                <a:moveTo>
                  <a:pt x="164356" y="207788"/>
                </a:moveTo>
                <a:lnTo>
                  <a:pt x="34974" y="207788"/>
                </a:lnTo>
                <a:lnTo>
                  <a:pt x="29030" y="201845"/>
                </a:lnTo>
                <a:lnTo>
                  <a:pt x="29030" y="158184"/>
                </a:lnTo>
                <a:lnTo>
                  <a:pt x="141726" y="158184"/>
                </a:lnTo>
                <a:lnTo>
                  <a:pt x="141726" y="136468"/>
                </a:lnTo>
                <a:lnTo>
                  <a:pt x="27659" y="136468"/>
                </a:lnTo>
                <a:lnTo>
                  <a:pt x="27659" y="122295"/>
                </a:lnTo>
                <a:lnTo>
                  <a:pt x="158413" y="122295"/>
                </a:lnTo>
                <a:lnTo>
                  <a:pt x="158413" y="171671"/>
                </a:lnTo>
                <a:lnTo>
                  <a:pt x="45718" y="171671"/>
                </a:lnTo>
                <a:lnTo>
                  <a:pt x="45718" y="193616"/>
                </a:lnTo>
                <a:lnTo>
                  <a:pt x="164356" y="193616"/>
                </a:lnTo>
                <a:lnTo>
                  <a:pt x="164356" y="207788"/>
                </a:lnTo>
                <a:close/>
              </a:path>
              <a:path w="600709" h="210184">
                <a:moveTo>
                  <a:pt x="375116" y="124353"/>
                </a:moveTo>
                <a:lnTo>
                  <a:pt x="357515" y="124353"/>
                </a:lnTo>
                <a:lnTo>
                  <a:pt x="357515" y="0"/>
                </a:lnTo>
                <a:lnTo>
                  <a:pt x="375116" y="0"/>
                </a:lnTo>
                <a:lnTo>
                  <a:pt x="375116" y="124353"/>
                </a:lnTo>
                <a:close/>
              </a:path>
              <a:path w="600709" h="210184">
                <a:moveTo>
                  <a:pt x="242077" y="116581"/>
                </a:moveTo>
                <a:lnTo>
                  <a:pt x="218303" y="116581"/>
                </a:lnTo>
                <a:lnTo>
                  <a:pt x="218303" y="55776"/>
                </a:lnTo>
                <a:lnTo>
                  <a:pt x="289166" y="55776"/>
                </a:lnTo>
                <a:lnTo>
                  <a:pt x="289166" y="25144"/>
                </a:lnTo>
                <a:lnTo>
                  <a:pt x="217389" y="25144"/>
                </a:lnTo>
                <a:lnTo>
                  <a:pt x="217389" y="10972"/>
                </a:lnTo>
                <a:lnTo>
                  <a:pt x="306311" y="10972"/>
                </a:lnTo>
                <a:lnTo>
                  <a:pt x="306311" y="69720"/>
                </a:lnTo>
                <a:lnTo>
                  <a:pt x="235219" y="69720"/>
                </a:lnTo>
                <a:lnTo>
                  <a:pt x="235219" y="102408"/>
                </a:lnTo>
                <a:lnTo>
                  <a:pt x="333056" y="102408"/>
                </a:lnTo>
                <a:lnTo>
                  <a:pt x="334199" y="109266"/>
                </a:lnTo>
                <a:lnTo>
                  <a:pt x="311543" y="113495"/>
                </a:lnTo>
                <a:lnTo>
                  <a:pt x="294395" y="115666"/>
                </a:lnTo>
                <a:lnTo>
                  <a:pt x="274119" y="116466"/>
                </a:lnTo>
                <a:lnTo>
                  <a:pt x="242077" y="116581"/>
                </a:lnTo>
                <a:close/>
              </a:path>
              <a:path w="600709" h="210184">
                <a:moveTo>
                  <a:pt x="333056" y="102408"/>
                </a:moveTo>
                <a:lnTo>
                  <a:pt x="242077" y="102408"/>
                </a:lnTo>
                <a:lnTo>
                  <a:pt x="273054" y="102301"/>
                </a:lnTo>
                <a:lnTo>
                  <a:pt x="292738" y="101551"/>
                </a:lnTo>
                <a:lnTo>
                  <a:pt x="309550" y="99515"/>
                </a:lnTo>
                <a:lnTo>
                  <a:pt x="331913" y="95550"/>
                </a:lnTo>
                <a:lnTo>
                  <a:pt x="333056" y="102408"/>
                </a:lnTo>
                <a:close/>
              </a:path>
              <a:path w="600709" h="210184">
                <a:moveTo>
                  <a:pt x="375116" y="208474"/>
                </a:moveTo>
                <a:lnTo>
                  <a:pt x="357972" y="208474"/>
                </a:lnTo>
                <a:lnTo>
                  <a:pt x="357972" y="151098"/>
                </a:lnTo>
                <a:lnTo>
                  <a:pt x="244134" y="151098"/>
                </a:lnTo>
                <a:lnTo>
                  <a:pt x="244134" y="136468"/>
                </a:lnTo>
                <a:lnTo>
                  <a:pt x="375116" y="136468"/>
                </a:lnTo>
                <a:lnTo>
                  <a:pt x="375116" y="208474"/>
                </a:lnTo>
                <a:close/>
              </a:path>
              <a:path w="600709" h="210184">
                <a:moveTo>
                  <a:pt x="568733" y="118181"/>
                </a:moveTo>
                <a:lnTo>
                  <a:pt x="551360" y="118181"/>
                </a:lnTo>
                <a:lnTo>
                  <a:pt x="551360" y="0"/>
                </a:lnTo>
                <a:lnTo>
                  <a:pt x="568733" y="0"/>
                </a:lnTo>
                <a:lnTo>
                  <a:pt x="568733" y="51204"/>
                </a:lnTo>
                <a:lnTo>
                  <a:pt x="600507" y="51204"/>
                </a:lnTo>
                <a:lnTo>
                  <a:pt x="600507" y="65834"/>
                </a:lnTo>
                <a:lnTo>
                  <a:pt x="568733" y="65834"/>
                </a:lnTo>
                <a:lnTo>
                  <a:pt x="568733" y="118181"/>
                </a:lnTo>
                <a:close/>
              </a:path>
              <a:path w="600709" h="210184">
                <a:moveTo>
                  <a:pt x="439122" y="103551"/>
                </a:moveTo>
                <a:lnTo>
                  <a:pt x="415806" y="103551"/>
                </a:lnTo>
                <a:lnTo>
                  <a:pt x="415806" y="10743"/>
                </a:lnTo>
                <a:lnTo>
                  <a:pt x="506327" y="10743"/>
                </a:lnTo>
                <a:lnTo>
                  <a:pt x="506327" y="25373"/>
                </a:lnTo>
                <a:lnTo>
                  <a:pt x="433178" y="25373"/>
                </a:lnTo>
                <a:lnTo>
                  <a:pt x="433178" y="89378"/>
                </a:lnTo>
                <a:lnTo>
                  <a:pt x="527129" y="89378"/>
                </a:lnTo>
                <a:lnTo>
                  <a:pt x="528272" y="96236"/>
                </a:lnTo>
                <a:lnTo>
                  <a:pt x="474787" y="102731"/>
                </a:lnTo>
                <a:lnTo>
                  <a:pt x="454682" y="103521"/>
                </a:lnTo>
                <a:lnTo>
                  <a:pt x="439122" y="103551"/>
                </a:lnTo>
                <a:close/>
              </a:path>
              <a:path w="600709" h="210184">
                <a:moveTo>
                  <a:pt x="527129" y="89378"/>
                </a:moveTo>
                <a:lnTo>
                  <a:pt x="433178" y="89378"/>
                </a:lnTo>
                <a:lnTo>
                  <a:pt x="453978" y="89350"/>
                </a:lnTo>
                <a:lnTo>
                  <a:pt x="463795" y="89150"/>
                </a:lnTo>
                <a:lnTo>
                  <a:pt x="508742" y="85549"/>
                </a:lnTo>
                <a:lnTo>
                  <a:pt x="525986" y="82521"/>
                </a:lnTo>
                <a:lnTo>
                  <a:pt x="527129" y="89378"/>
                </a:lnTo>
                <a:close/>
              </a:path>
              <a:path w="600709" h="210184">
                <a:moveTo>
                  <a:pt x="507242" y="209617"/>
                </a:moveTo>
                <a:lnTo>
                  <a:pt x="464238" y="200443"/>
                </a:lnTo>
                <a:lnTo>
                  <a:pt x="443922" y="178300"/>
                </a:lnTo>
                <a:lnTo>
                  <a:pt x="443922" y="153155"/>
                </a:lnTo>
                <a:lnTo>
                  <a:pt x="472610" y="127553"/>
                </a:lnTo>
                <a:lnTo>
                  <a:pt x="507242" y="121838"/>
                </a:lnTo>
                <a:lnTo>
                  <a:pt x="519357" y="121928"/>
                </a:lnTo>
                <a:lnTo>
                  <a:pt x="557536" y="136011"/>
                </a:lnTo>
                <a:lnTo>
                  <a:pt x="507242" y="136011"/>
                </a:lnTo>
                <a:lnTo>
                  <a:pt x="494116" y="136138"/>
                </a:lnTo>
                <a:lnTo>
                  <a:pt x="486240" y="137025"/>
                </a:lnTo>
                <a:lnTo>
                  <a:pt x="480465" y="139434"/>
                </a:lnTo>
                <a:lnTo>
                  <a:pt x="473639" y="144126"/>
                </a:lnTo>
                <a:lnTo>
                  <a:pt x="462438" y="152241"/>
                </a:lnTo>
                <a:lnTo>
                  <a:pt x="462438" y="179443"/>
                </a:lnTo>
                <a:lnTo>
                  <a:pt x="557303" y="195673"/>
                </a:lnTo>
                <a:lnTo>
                  <a:pt x="555274" y="197659"/>
                </a:lnTo>
                <a:lnTo>
                  <a:pt x="519357" y="209528"/>
                </a:lnTo>
                <a:lnTo>
                  <a:pt x="507242" y="209617"/>
                </a:lnTo>
                <a:close/>
              </a:path>
              <a:path w="600709" h="210184">
                <a:moveTo>
                  <a:pt x="557303" y="195673"/>
                </a:moveTo>
                <a:lnTo>
                  <a:pt x="507242" y="195673"/>
                </a:lnTo>
                <a:lnTo>
                  <a:pt x="520498" y="195546"/>
                </a:lnTo>
                <a:lnTo>
                  <a:pt x="528429" y="194659"/>
                </a:lnTo>
                <a:lnTo>
                  <a:pt x="534196" y="192249"/>
                </a:lnTo>
                <a:lnTo>
                  <a:pt x="540959" y="187558"/>
                </a:lnTo>
                <a:lnTo>
                  <a:pt x="552046" y="179443"/>
                </a:lnTo>
                <a:lnTo>
                  <a:pt x="552046" y="152012"/>
                </a:lnTo>
                <a:lnTo>
                  <a:pt x="507242" y="136011"/>
                </a:lnTo>
                <a:lnTo>
                  <a:pt x="557536" y="136011"/>
                </a:lnTo>
                <a:lnTo>
                  <a:pt x="558928" y="137373"/>
                </a:lnTo>
                <a:lnTo>
                  <a:pt x="563246" y="143211"/>
                </a:lnTo>
                <a:lnTo>
                  <a:pt x="570333" y="153155"/>
                </a:lnTo>
                <a:lnTo>
                  <a:pt x="570333" y="178300"/>
                </a:lnTo>
                <a:lnTo>
                  <a:pt x="563246" y="188244"/>
                </a:lnTo>
                <a:lnTo>
                  <a:pt x="558928" y="194082"/>
                </a:lnTo>
                <a:lnTo>
                  <a:pt x="557303" y="195673"/>
                </a:lnTo>
                <a:close/>
              </a:path>
            </a:pathLst>
          </a:custGeom>
          <a:solidFill>
            <a:srgbClr val="403322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9622644" y="8453878"/>
            <a:ext cx="803910" cy="210820"/>
          </a:xfrm>
          <a:custGeom>
            <a:avLst/>
            <a:gdLst/>
            <a:ahLst/>
            <a:cxnLst/>
            <a:rect l="l" t="t" r="r" b="b"/>
            <a:pathLst>
              <a:path w="803909" h="210820">
                <a:moveTo>
                  <a:pt x="167556" y="124124"/>
                </a:moveTo>
                <a:lnTo>
                  <a:pt x="150412" y="124124"/>
                </a:lnTo>
                <a:lnTo>
                  <a:pt x="150412" y="0"/>
                </a:lnTo>
                <a:lnTo>
                  <a:pt x="167556" y="0"/>
                </a:lnTo>
                <a:lnTo>
                  <a:pt x="167556" y="57147"/>
                </a:lnTo>
                <a:lnTo>
                  <a:pt x="197730" y="57147"/>
                </a:lnTo>
                <a:lnTo>
                  <a:pt x="197730" y="71777"/>
                </a:lnTo>
                <a:lnTo>
                  <a:pt x="167556" y="71777"/>
                </a:lnTo>
                <a:lnTo>
                  <a:pt x="167556" y="124124"/>
                </a:lnTo>
                <a:close/>
              </a:path>
              <a:path w="803909" h="210820">
                <a:moveTo>
                  <a:pt x="110637" y="80692"/>
                </a:moveTo>
                <a:lnTo>
                  <a:pt x="94179" y="78177"/>
                </a:lnTo>
                <a:lnTo>
                  <a:pt x="97883" y="64012"/>
                </a:lnTo>
                <a:lnTo>
                  <a:pt x="99808" y="54004"/>
                </a:lnTo>
                <a:lnTo>
                  <a:pt x="100576" y="43396"/>
                </a:lnTo>
                <a:lnTo>
                  <a:pt x="100808" y="27430"/>
                </a:lnTo>
                <a:lnTo>
                  <a:pt x="100808" y="24230"/>
                </a:lnTo>
                <a:lnTo>
                  <a:pt x="16001" y="24230"/>
                </a:lnTo>
                <a:lnTo>
                  <a:pt x="16001" y="10057"/>
                </a:lnTo>
                <a:lnTo>
                  <a:pt x="117724" y="10057"/>
                </a:lnTo>
                <a:lnTo>
                  <a:pt x="117613" y="40156"/>
                </a:lnTo>
                <a:lnTo>
                  <a:pt x="116838" y="51347"/>
                </a:lnTo>
                <a:lnTo>
                  <a:pt x="114734" y="63094"/>
                </a:lnTo>
                <a:lnTo>
                  <a:pt x="110637" y="80692"/>
                </a:lnTo>
                <a:close/>
              </a:path>
              <a:path w="803909" h="210820">
                <a:moveTo>
                  <a:pt x="1371" y="113838"/>
                </a:moveTo>
                <a:lnTo>
                  <a:pt x="0" y="99436"/>
                </a:lnTo>
                <a:lnTo>
                  <a:pt x="24344" y="99351"/>
                </a:lnTo>
                <a:lnTo>
                  <a:pt x="48004" y="98751"/>
                </a:lnTo>
                <a:lnTo>
                  <a:pt x="48004" y="56461"/>
                </a:lnTo>
                <a:lnTo>
                  <a:pt x="64919" y="56461"/>
                </a:lnTo>
                <a:lnTo>
                  <a:pt x="64919" y="98065"/>
                </a:lnTo>
                <a:lnTo>
                  <a:pt x="133973" y="98065"/>
                </a:lnTo>
                <a:lnTo>
                  <a:pt x="94943" y="110527"/>
                </a:lnTo>
                <a:lnTo>
                  <a:pt x="52997" y="112970"/>
                </a:lnTo>
                <a:lnTo>
                  <a:pt x="23466" y="113805"/>
                </a:lnTo>
                <a:lnTo>
                  <a:pt x="1371" y="113838"/>
                </a:lnTo>
                <a:close/>
              </a:path>
              <a:path w="803909" h="210820">
                <a:moveTo>
                  <a:pt x="133973" y="98065"/>
                </a:moveTo>
                <a:lnTo>
                  <a:pt x="64919" y="98065"/>
                </a:lnTo>
                <a:lnTo>
                  <a:pt x="88489" y="96943"/>
                </a:lnTo>
                <a:lnTo>
                  <a:pt x="103465" y="95950"/>
                </a:lnTo>
                <a:lnTo>
                  <a:pt x="116256" y="94529"/>
                </a:lnTo>
                <a:lnTo>
                  <a:pt x="133268" y="92121"/>
                </a:lnTo>
                <a:lnTo>
                  <a:pt x="133973" y="98065"/>
                </a:lnTo>
                <a:close/>
              </a:path>
              <a:path w="803909" h="210820">
                <a:moveTo>
                  <a:pt x="103551" y="210303"/>
                </a:moveTo>
                <a:lnTo>
                  <a:pt x="59728" y="201863"/>
                </a:lnTo>
                <a:lnTo>
                  <a:pt x="39088" y="181500"/>
                </a:lnTo>
                <a:lnTo>
                  <a:pt x="39088" y="158413"/>
                </a:lnTo>
                <a:lnTo>
                  <a:pt x="76951" y="132009"/>
                </a:lnTo>
                <a:lnTo>
                  <a:pt x="103551" y="129839"/>
                </a:lnTo>
                <a:lnTo>
                  <a:pt x="115804" y="129919"/>
                </a:lnTo>
                <a:lnTo>
                  <a:pt x="152486" y="140626"/>
                </a:lnTo>
                <a:lnTo>
                  <a:pt x="155850" y="143554"/>
                </a:lnTo>
                <a:lnTo>
                  <a:pt x="103551" y="143554"/>
                </a:lnTo>
                <a:lnTo>
                  <a:pt x="90155" y="143667"/>
                </a:lnTo>
                <a:lnTo>
                  <a:pt x="82106" y="144454"/>
                </a:lnTo>
                <a:lnTo>
                  <a:pt x="76179" y="146592"/>
                </a:lnTo>
                <a:lnTo>
                  <a:pt x="69148" y="150755"/>
                </a:lnTo>
                <a:lnTo>
                  <a:pt x="57604" y="157956"/>
                </a:lnTo>
                <a:lnTo>
                  <a:pt x="57604" y="182186"/>
                </a:lnTo>
                <a:lnTo>
                  <a:pt x="69148" y="189272"/>
                </a:lnTo>
                <a:lnTo>
                  <a:pt x="76179" y="193369"/>
                </a:lnTo>
                <a:lnTo>
                  <a:pt x="82106" y="195473"/>
                </a:lnTo>
                <a:lnTo>
                  <a:pt x="90155" y="196248"/>
                </a:lnTo>
                <a:lnTo>
                  <a:pt x="155802" y="196359"/>
                </a:lnTo>
                <a:lnTo>
                  <a:pt x="152469" y="199302"/>
                </a:lnTo>
                <a:lnTo>
                  <a:pt x="147372" y="201863"/>
                </a:lnTo>
                <a:lnTo>
                  <a:pt x="138868" y="205045"/>
                </a:lnTo>
                <a:lnTo>
                  <a:pt x="130151" y="208085"/>
                </a:lnTo>
                <a:lnTo>
                  <a:pt x="123567" y="209646"/>
                </a:lnTo>
                <a:lnTo>
                  <a:pt x="115804" y="210221"/>
                </a:lnTo>
                <a:lnTo>
                  <a:pt x="103551" y="210303"/>
                </a:lnTo>
                <a:close/>
              </a:path>
              <a:path w="803909" h="210820">
                <a:moveTo>
                  <a:pt x="155802" y="196359"/>
                </a:moveTo>
                <a:lnTo>
                  <a:pt x="103551" y="196359"/>
                </a:lnTo>
                <a:lnTo>
                  <a:pt x="117077" y="196248"/>
                </a:lnTo>
                <a:lnTo>
                  <a:pt x="125181" y="195473"/>
                </a:lnTo>
                <a:lnTo>
                  <a:pt x="131100" y="193369"/>
                </a:lnTo>
                <a:lnTo>
                  <a:pt x="138068" y="189272"/>
                </a:lnTo>
                <a:lnTo>
                  <a:pt x="149498" y="182186"/>
                </a:lnTo>
                <a:lnTo>
                  <a:pt x="149498" y="157727"/>
                </a:lnTo>
                <a:lnTo>
                  <a:pt x="103551" y="143554"/>
                </a:lnTo>
                <a:lnTo>
                  <a:pt x="155850" y="143554"/>
                </a:lnTo>
                <a:lnTo>
                  <a:pt x="156235" y="143903"/>
                </a:lnTo>
                <a:lnTo>
                  <a:pt x="160675" y="149269"/>
                </a:lnTo>
                <a:lnTo>
                  <a:pt x="167785" y="158184"/>
                </a:lnTo>
                <a:lnTo>
                  <a:pt x="167785" y="181500"/>
                </a:lnTo>
                <a:lnTo>
                  <a:pt x="160584" y="190644"/>
                </a:lnTo>
                <a:lnTo>
                  <a:pt x="156195" y="196012"/>
                </a:lnTo>
                <a:lnTo>
                  <a:pt x="155802" y="196359"/>
                </a:lnTo>
                <a:close/>
              </a:path>
              <a:path w="803909" h="210820">
                <a:moveTo>
                  <a:pt x="360487" y="129382"/>
                </a:moveTo>
                <a:lnTo>
                  <a:pt x="343571" y="126639"/>
                </a:lnTo>
                <a:lnTo>
                  <a:pt x="349121" y="99079"/>
                </a:lnTo>
                <a:lnTo>
                  <a:pt x="351972" y="80178"/>
                </a:lnTo>
                <a:lnTo>
                  <a:pt x="353022" y="61190"/>
                </a:lnTo>
                <a:lnTo>
                  <a:pt x="353172" y="33374"/>
                </a:lnTo>
                <a:lnTo>
                  <a:pt x="353172" y="31316"/>
                </a:lnTo>
                <a:lnTo>
                  <a:pt x="232476" y="31316"/>
                </a:lnTo>
                <a:lnTo>
                  <a:pt x="232476" y="16458"/>
                </a:lnTo>
                <a:lnTo>
                  <a:pt x="370316" y="16458"/>
                </a:lnTo>
                <a:lnTo>
                  <a:pt x="370313" y="33374"/>
                </a:lnTo>
                <a:lnTo>
                  <a:pt x="370162" y="62744"/>
                </a:lnTo>
                <a:lnTo>
                  <a:pt x="369087" y="82835"/>
                </a:lnTo>
                <a:lnTo>
                  <a:pt x="366169" y="102026"/>
                </a:lnTo>
                <a:lnTo>
                  <a:pt x="360487" y="129382"/>
                </a:lnTo>
                <a:close/>
              </a:path>
              <a:path w="803909" h="210820">
                <a:moveTo>
                  <a:pt x="299453" y="161156"/>
                </a:moveTo>
                <a:lnTo>
                  <a:pt x="282309" y="161156"/>
                </a:lnTo>
                <a:lnTo>
                  <a:pt x="282309" y="87778"/>
                </a:lnTo>
                <a:lnTo>
                  <a:pt x="299453" y="87778"/>
                </a:lnTo>
                <a:lnTo>
                  <a:pt x="299453" y="161156"/>
                </a:lnTo>
                <a:close/>
              </a:path>
              <a:path w="803909" h="210820">
                <a:moveTo>
                  <a:pt x="395690" y="175786"/>
                </a:moveTo>
                <a:lnTo>
                  <a:pt x="209160" y="175786"/>
                </a:lnTo>
                <a:lnTo>
                  <a:pt x="209160" y="161156"/>
                </a:lnTo>
                <a:lnTo>
                  <a:pt x="395690" y="161156"/>
                </a:lnTo>
                <a:lnTo>
                  <a:pt x="395690" y="175786"/>
                </a:lnTo>
                <a:close/>
              </a:path>
              <a:path w="803909" h="210820">
                <a:moveTo>
                  <a:pt x="578105" y="120238"/>
                </a:moveTo>
                <a:lnTo>
                  <a:pt x="440493" y="120238"/>
                </a:lnTo>
                <a:lnTo>
                  <a:pt x="440493" y="58976"/>
                </a:lnTo>
                <a:lnTo>
                  <a:pt x="554789" y="58976"/>
                </a:lnTo>
                <a:lnTo>
                  <a:pt x="554789" y="26059"/>
                </a:lnTo>
                <a:lnTo>
                  <a:pt x="439350" y="26059"/>
                </a:lnTo>
                <a:lnTo>
                  <a:pt x="439350" y="11429"/>
                </a:lnTo>
                <a:lnTo>
                  <a:pt x="572161" y="11429"/>
                </a:lnTo>
                <a:lnTo>
                  <a:pt x="572161" y="72920"/>
                </a:lnTo>
                <a:lnTo>
                  <a:pt x="457866" y="72920"/>
                </a:lnTo>
                <a:lnTo>
                  <a:pt x="457866" y="105837"/>
                </a:lnTo>
                <a:lnTo>
                  <a:pt x="578105" y="105837"/>
                </a:lnTo>
                <a:lnTo>
                  <a:pt x="578105" y="120238"/>
                </a:lnTo>
                <a:close/>
              </a:path>
              <a:path w="803909" h="210820">
                <a:moveTo>
                  <a:pt x="480725" y="161384"/>
                </a:moveTo>
                <a:lnTo>
                  <a:pt x="463810" y="161384"/>
                </a:lnTo>
                <a:lnTo>
                  <a:pt x="463810" y="120238"/>
                </a:lnTo>
                <a:lnTo>
                  <a:pt x="480725" y="120238"/>
                </a:lnTo>
                <a:lnTo>
                  <a:pt x="480725" y="161384"/>
                </a:lnTo>
                <a:close/>
              </a:path>
              <a:path w="803909" h="210820">
                <a:moveTo>
                  <a:pt x="548845" y="161384"/>
                </a:moveTo>
                <a:lnTo>
                  <a:pt x="531930" y="161384"/>
                </a:lnTo>
                <a:lnTo>
                  <a:pt x="531930" y="120238"/>
                </a:lnTo>
                <a:lnTo>
                  <a:pt x="548845" y="120238"/>
                </a:lnTo>
                <a:lnTo>
                  <a:pt x="548845" y="161384"/>
                </a:lnTo>
                <a:close/>
              </a:path>
              <a:path w="803909" h="210820">
                <a:moveTo>
                  <a:pt x="599592" y="175786"/>
                </a:moveTo>
                <a:lnTo>
                  <a:pt x="413063" y="175786"/>
                </a:lnTo>
                <a:lnTo>
                  <a:pt x="413063" y="161384"/>
                </a:lnTo>
                <a:lnTo>
                  <a:pt x="599592" y="161384"/>
                </a:lnTo>
                <a:lnTo>
                  <a:pt x="599592" y="175786"/>
                </a:lnTo>
                <a:close/>
              </a:path>
              <a:path w="803909" h="210820">
                <a:moveTo>
                  <a:pt x="779036" y="80692"/>
                </a:moveTo>
                <a:lnTo>
                  <a:pt x="646225" y="80692"/>
                </a:lnTo>
                <a:lnTo>
                  <a:pt x="646225" y="35660"/>
                </a:lnTo>
                <a:lnTo>
                  <a:pt x="756634" y="35660"/>
                </a:lnTo>
                <a:lnTo>
                  <a:pt x="756634" y="16001"/>
                </a:lnTo>
                <a:lnTo>
                  <a:pt x="645082" y="16001"/>
                </a:lnTo>
                <a:lnTo>
                  <a:pt x="645082" y="3200"/>
                </a:lnTo>
                <a:lnTo>
                  <a:pt x="773321" y="3200"/>
                </a:lnTo>
                <a:lnTo>
                  <a:pt x="773321" y="48232"/>
                </a:lnTo>
                <a:lnTo>
                  <a:pt x="663140" y="48232"/>
                </a:lnTo>
                <a:lnTo>
                  <a:pt x="663140" y="67662"/>
                </a:lnTo>
                <a:lnTo>
                  <a:pt x="779036" y="67662"/>
                </a:lnTo>
                <a:lnTo>
                  <a:pt x="779036" y="80692"/>
                </a:lnTo>
                <a:close/>
              </a:path>
              <a:path w="803909" h="210820">
                <a:moveTo>
                  <a:pt x="803495" y="111323"/>
                </a:moveTo>
                <a:lnTo>
                  <a:pt x="616965" y="111323"/>
                </a:lnTo>
                <a:lnTo>
                  <a:pt x="616965" y="97836"/>
                </a:lnTo>
                <a:lnTo>
                  <a:pt x="803495" y="97836"/>
                </a:lnTo>
                <a:lnTo>
                  <a:pt x="803495" y="111323"/>
                </a:lnTo>
                <a:close/>
              </a:path>
              <a:path w="803909" h="210820">
                <a:moveTo>
                  <a:pt x="781550" y="208474"/>
                </a:moveTo>
                <a:lnTo>
                  <a:pt x="651482" y="208474"/>
                </a:lnTo>
                <a:lnTo>
                  <a:pt x="645539" y="202531"/>
                </a:lnTo>
                <a:lnTo>
                  <a:pt x="645539" y="162299"/>
                </a:lnTo>
                <a:lnTo>
                  <a:pt x="759377" y="162299"/>
                </a:lnTo>
                <a:lnTo>
                  <a:pt x="759377" y="143097"/>
                </a:lnTo>
                <a:lnTo>
                  <a:pt x="644167" y="143097"/>
                </a:lnTo>
                <a:lnTo>
                  <a:pt x="644167" y="129610"/>
                </a:lnTo>
                <a:lnTo>
                  <a:pt x="775607" y="129610"/>
                </a:lnTo>
                <a:lnTo>
                  <a:pt x="775607" y="175100"/>
                </a:lnTo>
                <a:lnTo>
                  <a:pt x="661769" y="175100"/>
                </a:lnTo>
                <a:lnTo>
                  <a:pt x="661769" y="194759"/>
                </a:lnTo>
                <a:lnTo>
                  <a:pt x="781550" y="194759"/>
                </a:lnTo>
                <a:lnTo>
                  <a:pt x="781550" y="208474"/>
                </a:lnTo>
                <a:close/>
              </a:path>
            </a:pathLst>
          </a:custGeom>
          <a:solidFill>
            <a:srgbClr val="403322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10497629" y="8453878"/>
            <a:ext cx="782320" cy="210185"/>
          </a:xfrm>
          <a:custGeom>
            <a:avLst/>
            <a:gdLst/>
            <a:ahLst/>
            <a:cxnLst/>
            <a:rect l="l" t="t" r="r" b="b"/>
            <a:pathLst>
              <a:path w="782320" h="210184">
                <a:moveTo>
                  <a:pt x="128010" y="16458"/>
                </a:moveTo>
                <a:lnTo>
                  <a:pt x="58747" y="16458"/>
                </a:lnTo>
                <a:lnTo>
                  <a:pt x="58747" y="2285"/>
                </a:lnTo>
                <a:lnTo>
                  <a:pt x="128010" y="2285"/>
                </a:lnTo>
                <a:lnTo>
                  <a:pt x="128010" y="16458"/>
                </a:lnTo>
                <a:close/>
              </a:path>
              <a:path w="782320" h="210184">
                <a:moveTo>
                  <a:pt x="164813" y="49146"/>
                </a:moveTo>
                <a:lnTo>
                  <a:pt x="21716" y="49146"/>
                </a:lnTo>
                <a:lnTo>
                  <a:pt x="21716" y="35202"/>
                </a:lnTo>
                <a:lnTo>
                  <a:pt x="164813" y="35202"/>
                </a:lnTo>
                <a:lnTo>
                  <a:pt x="164813" y="49146"/>
                </a:lnTo>
                <a:close/>
              </a:path>
              <a:path w="782320" h="210184">
                <a:moveTo>
                  <a:pt x="22630" y="101265"/>
                </a:moveTo>
                <a:lnTo>
                  <a:pt x="13715" y="89150"/>
                </a:lnTo>
                <a:lnTo>
                  <a:pt x="29145" y="84426"/>
                </a:lnTo>
                <a:lnTo>
                  <a:pt x="38574" y="81363"/>
                </a:lnTo>
                <a:lnTo>
                  <a:pt x="45860" y="78622"/>
                </a:lnTo>
                <a:lnTo>
                  <a:pt x="69720" y="68577"/>
                </a:lnTo>
                <a:lnTo>
                  <a:pt x="83664" y="56461"/>
                </a:lnTo>
                <a:lnTo>
                  <a:pt x="85035" y="49146"/>
                </a:lnTo>
                <a:lnTo>
                  <a:pt x="101951" y="49146"/>
                </a:lnTo>
                <a:lnTo>
                  <a:pt x="101265" y="61033"/>
                </a:lnTo>
                <a:lnTo>
                  <a:pt x="92350" y="69262"/>
                </a:lnTo>
                <a:lnTo>
                  <a:pt x="93722" y="69720"/>
                </a:lnTo>
                <a:lnTo>
                  <a:pt x="123391" y="69720"/>
                </a:lnTo>
                <a:lnTo>
                  <a:pt x="133109" y="73377"/>
                </a:lnTo>
                <a:lnTo>
                  <a:pt x="88921" y="73377"/>
                </a:lnTo>
                <a:lnTo>
                  <a:pt x="85721" y="74749"/>
                </a:lnTo>
                <a:lnTo>
                  <a:pt x="45718" y="93479"/>
                </a:lnTo>
                <a:lnTo>
                  <a:pt x="36874" y="96541"/>
                </a:lnTo>
                <a:lnTo>
                  <a:pt x="22630" y="101265"/>
                </a:lnTo>
                <a:close/>
              </a:path>
              <a:path w="782320" h="210184">
                <a:moveTo>
                  <a:pt x="123391" y="69720"/>
                </a:moveTo>
                <a:lnTo>
                  <a:pt x="93722" y="69720"/>
                </a:lnTo>
                <a:lnTo>
                  <a:pt x="98979" y="66291"/>
                </a:lnTo>
                <a:lnTo>
                  <a:pt x="102179" y="64005"/>
                </a:lnTo>
                <a:lnTo>
                  <a:pt x="106980" y="64005"/>
                </a:lnTo>
                <a:lnTo>
                  <a:pt x="110637" y="64919"/>
                </a:lnTo>
                <a:lnTo>
                  <a:pt x="123391" y="69720"/>
                </a:lnTo>
                <a:close/>
              </a:path>
              <a:path w="782320" h="210184">
                <a:moveTo>
                  <a:pt x="163442" y="100808"/>
                </a:moveTo>
                <a:lnTo>
                  <a:pt x="97836" y="74520"/>
                </a:lnTo>
                <a:lnTo>
                  <a:pt x="94865" y="73377"/>
                </a:lnTo>
                <a:lnTo>
                  <a:pt x="133109" y="73377"/>
                </a:lnTo>
                <a:lnTo>
                  <a:pt x="172585" y="88235"/>
                </a:lnTo>
                <a:lnTo>
                  <a:pt x="163442" y="100808"/>
                </a:lnTo>
                <a:close/>
              </a:path>
              <a:path w="782320" h="210184">
                <a:moveTo>
                  <a:pt x="186529" y="127553"/>
                </a:moveTo>
                <a:lnTo>
                  <a:pt x="0" y="127553"/>
                </a:lnTo>
                <a:lnTo>
                  <a:pt x="0" y="112923"/>
                </a:lnTo>
                <a:lnTo>
                  <a:pt x="186529" y="112923"/>
                </a:lnTo>
                <a:lnTo>
                  <a:pt x="186529" y="127553"/>
                </a:lnTo>
                <a:close/>
              </a:path>
              <a:path w="782320" h="210184">
                <a:moveTo>
                  <a:pt x="158870" y="207788"/>
                </a:moveTo>
                <a:lnTo>
                  <a:pt x="141726" y="207788"/>
                </a:lnTo>
                <a:lnTo>
                  <a:pt x="141726" y="161156"/>
                </a:lnTo>
                <a:lnTo>
                  <a:pt x="25830" y="161156"/>
                </a:lnTo>
                <a:lnTo>
                  <a:pt x="25830" y="146983"/>
                </a:lnTo>
                <a:lnTo>
                  <a:pt x="158870" y="146983"/>
                </a:lnTo>
                <a:lnTo>
                  <a:pt x="158870" y="207788"/>
                </a:lnTo>
                <a:close/>
              </a:path>
              <a:path w="782320" h="210184">
                <a:moveTo>
                  <a:pt x="375116" y="119324"/>
                </a:moveTo>
                <a:lnTo>
                  <a:pt x="357744" y="119324"/>
                </a:lnTo>
                <a:lnTo>
                  <a:pt x="357744" y="63319"/>
                </a:lnTo>
                <a:lnTo>
                  <a:pt x="316140" y="63319"/>
                </a:lnTo>
                <a:lnTo>
                  <a:pt x="316140" y="49146"/>
                </a:lnTo>
                <a:lnTo>
                  <a:pt x="357744" y="49146"/>
                </a:lnTo>
                <a:lnTo>
                  <a:pt x="357744" y="0"/>
                </a:lnTo>
                <a:lnTo>
                  <a:pt x="375116" y="0"/>
                </a:lnTo>
                <a:lnTo>
                  <a:pt x="375116" y="119324"/>
                </a:lnTo>
                <a:close/>
              </a:path>
              <a:path w="782320" h="210184">
                <a:moveTo>
                  <a:pt x="319112" y="26745"/>
                </a:moveTo>
                <a:lnTo>
                  <a:pt x="214875" y="26745"/>
                </a:lnTo>
                <a:lnTo>
                  <a:pt x="214875" y="12115"/>
                </a:lnTo>
                <a:lnTo>
                  <a:pt x="319112" y="12115"/>
                </a:lnTo>
                <a:lnTo>
                  <a:pt x="319112" y="26745"/>
                </a:lnTo>
                <a:close/>
              </a:path>
              <a:path w="782320" h="210184">
                <a:moveTo>
                  <a:pt x="221961" y="112466"/>
                </a:moveTo>
                <a:lnTo>
                  <a:pt x="208931" y="101494"/>
                </a:lnTo>
                <a:lnTo>
                  <a:pt x="220196" y="92598"/>
                </a:lnTo>
                <a:lnTo>
                  <a:pt x="227047" y="86907"/>
                </a:lnTo>
                <a:lnTo>
                  <a:pt x="253849" y="53375"/>
                </a:lnTo>
                <a:lnTo>
                  <a:pt x="258535" y="42517"/>
                </a:lnTo>
                <a:lnTo>
                  <a:pt x="258535" y="26745"/>
                </a:lnTo>
                <a:lnTo>
                  <a:pt x="275908" y="26745"/>
                </a:lnTo>
                <a:lnTo>
                  <a:pt x="275783" y="41178"/>
                </a:lnTo>
                <a:lnTo>
                  <a:pt x="274908" y="48546"/>
                </a:lnTo>
                <a:lnTo>
                  <a:pt x="272533" y="55015"/>
                </a:lnTo>
                <a:lnTo>
                  <a:pt x="267908" y="63776"/>
                </a:lnTo>
                <a:lnTo>
                  <a:pt x="269279" y="64462"/>
                </a:lnTo>
                <a:lnTo>
                  <a:pt x="286221" y="64462"/>
                </a:lnTo>
                <a:lnTo>
                  <a:pt x="293035" y="70177"/>
                </a:lnTo>
                <a:lnTo>
                  <a:pt x="264479" y="70177"/>
                </a:lnTo>
                <a:lnTo>
                  <a:pt x="263107" y="71548"/>
                </a:lnTo>
                <a:lnTo>
                  <a:pt x="256935" y="80463"/>
                </a:lnTo>
                <a:lnTo>
                  <a:pt x="241537" y="95461"/>
                </a:lnTo>
                <a:lnTo>
                  <a:pt x="236962" y="99694"/>
                </a:lnTo>
                <a:lnTo>
                  <a:pt x="231229" y="104655"/>
                </a:lnTo>
                <a:lnTo>
                  <a:pt x="221961" y="112466"/>
                </a:lnTo>
                <a:close/>
              </a:path>
              <a:path w="782320" h="210184">
                <a:moveTo>
                  <a:pt x="286221" y="64462"/>
                </a:moveTo>
                <a:lnTo>
                  <a:pt x="269279" y="64462"/>
                </a:lnTo>
                <a:lnTo>
                  <a:pt x="272937" y="61719"/>
                </a:lnTo>
                <a:lnTo>
                  <a:pt x="275451" y="59890"/>
                </a:lnTo>
                <a:lnTo>
                  <a:pt x="280937" y="59890"/>
                </a:lnTo>
                <a:lnTo>
                  <a:pt x="283223" y="61948"/>
                </a:lnTo>
                <a:lnTo>
                  <a:pt x="286221" y="64462"/>
                </a:lnTo>
                <a:close/>
              </a:path>
              <a:path w="782320" h="210184">
                <a:moveTo>
                  <a:pt x="312940" y="109037"/>
                </a:moveTo>
                <a:lnTo>
                  <a:pt x="269736" y="71548"/>
                </a:lnTo>
                <a:lnTo>
                  <a:pt x="267908" y="70177"/>
                </a:lnTo>
                <a:lnTo>
                  <a:pt x="293035" y="70177"/>
                </a:lnTo>
                <a:lnTo>
                  <a:pt x="325741" y="97608"/>
                </a:lnTo>
                <a:lnTo>
                  <a:pt x="312940" y="109037"/>
                </a:lnTo>
                <a:close/>
              </a:path>
              <a:path w="782320" h="210184">
                <a:moveTo>
                  <a:pt x="312026" y="209617"/>
                </a:moveTo>
                <a:lnTo>
                  <a:pt x="267975" y="200627"/>
                </a:lnTo>
                <a:lnTo>
                  <a:pt x="247563" y="178986"/>
                </a:lnTo>
                <a:lnTo>
                  <a:pt x="247563" y="154298"/>
                </a:lnTo>
                <a:lnTo>
                  <a:pt x="276480" y="129267"/>
                </a:lnTo>
                <a:lnTo>
                  <a:pt x="312026" y="123667"/>
                </a:lnTo>
                <a:lnTo>
                  <a:pt x="324278" y="123754"/>
                </a:lnTo>
                <a:lnTo>
                  <a:pt x="360944" y="135382"/>
                </a:lnTo>
                <a:lnTo>
                  <a:pt x="363075" y="137382"/>
                </a:lnTo>
                <a:lnTo>
                  <a:pt x="312026" y="137382"/>
                </a:lnTo>
                <a:lnTo>
                  <a:pt x="298365" y="137506"/>
                </a:lnTo>
                <a:lnTo>
                  <a:pt x="290181" y="138368"/>
                </a:lnTo>
                <a:lnTo>
                  <a:pt x="284204" y="140709"/>
                </a:lnTo>
                <a:lnTo>
                  <a:pt x="277165" y="145269"/>
                </a:lnTo>
                <a:lnTo>
                  <a:pt x="265622" y="153155"/>
                </a:lnTo>
                <a:lnTo>
                  <a:pt x="265622" y="180129"/>
                </a:lnTo>
                <a:lnTo>
                  <a:pt x="363075" y="195902"/>
                </a:lnTo>
                <a:lnTo>
                  <a:pt x="360944" y="197902"/>
                </a:lnTo>
                <a:lnTo>
                  <a:pt x="324278" y="209529"/>
                </a:lnTo>
                <a:lnTo>
                  <a:pt x="312026" y="209617"/>
                </a:lnTo>
                <a:close/>
              </a:path>
              <a:path w="782320" h="210184">
                <a:moveTo>
                  <a:pt x="363075" y="195902"/>
                </a:moveTo>
                <a:lnTo>
                  <a:pt x="312026" y="195902"/>
                </a:lnTo>
                <a:lnTo>
                  <a:pt x="325552" y="195778"/>
                </a:lnTo>
                <a:lnTo>
                  <a:pt x="333656" y="194916"/>
                </a:lnTo>
                <a:lnTo>
                  <a:pt x="339574" y="192574"/>
                </a:lnTo>
                <a:lnTo>
                  <a:pt x="346543" y="188015"/>
                </a:lnTo>
                <a:lnTo>
                  <a:pt x="357972" y="180129"/>
                </a:lnTo>
                <a:lnTo>
                  <a:pt x="357972" y="153155"/>
                </a:lnTo>
                <a:lnTo>
                  <a:pt x="312026" y="137382"/>
                </a:lnTo>
                <a:lnTo>
                  <a:pt x="363075" y="137382"/>
                </a:lnTo>
                <a:lnTo>
                  <a:pt x="364669" y="138879"/>
                </a:lnTo>
                <a:lnTo>
                  <a:pt x="369059" y="144583"/>
                </a:lnTo>
                <a:lnTo>
                  <a:pt x="376259" y="154298"/>
                </a:lnTo>
                <a:lnTo>
                  <a:pt x="376259" y="178986"/>
                </a:lnTo>
                <a:lnTo>
                  <a:pt x="369059" y="188701"/>
                </a:lnTo>
                <a:lnTo>
                  <a:pt x="364669" y="194405"/>
                </a:lnTo>
                <a:lnTo>
                  <a:pt x="363075" y="195902"/>
                </a:lnTo>
                <a:close/>
              </a:path>
              <a:path w="782320" h="210184">
                <a:moveTo>
                  <a:pt x="568047" y="198873"/>
                </a:moveTo>
                <a:lnTo>
                  <a:pt x="550674" y="198873"/>
                </a:lnTo>
                <a:lnTo>
                  <a:pt x="550674" y="457"/>
                </a:lnTo>
                <a:lnTo>
                  <a:pt x="568047" y="457"/>
                </a:lnTo>
                <a:lnTo>
                  <a:pt x="568047" y="81835"/>
                </a:lnTo>
                <a:lnTo>
                  <a:pt x="600278" y="81835"/>
                </a:lnTo>
                <a:lnTo>
                  <a:pt x="600278" y="96465"/>
                </a:lnTo>
                <a:lnTo>
                  <a:pt x="568047" y="96465"/>
                </a:lnTo>
                <a:lnTo>
                  <a:pt x="568047" y="198873"/>
                </a:lnTo>
                <a:close/>
              </a:path>
              <a:path w="782320" h="210184">
                <a:moveTo>
                  <a:pt x="501984" y="26059"/>
                </a:moveTo>
                <a:lnTo>
                  <a:pt x="437065" y="26059"/>
                </a:lnTo>
                <a:lnTo>
                  <a:pt x="437065" y="11200"/>
                </a:lnTo>
                <a:lnTo>
                  <a:pt x="501984" y="11200"/>
                </a:lnTo>
                <a:lnTo>
                  <a:pt x="501984" y="26059"/>
                </a:lnTo>
                <a:close/>
              </a:path>
              <a:path w="782320" h="210184">
                <a:moveTo>
                  <a:pt x="528958" y="67662"/>
                </a:moveTo>
                <a:lnTo>
                  <a:pt x="406662" y="67662"/>
                </a:lnTo>
                <a:lnTo>
                  <a:pt x="406662" y="53490"/>
                </a:lnTo>
                <a:lnTo>
                  <a:pt x="528958" y="53490"/>
                </a:lnTo>
                <a:lnTo>
                  <a:pt x="528958" y="67662"/>
                </a:lnTo>
                <a:close/>
              </a:path>
              <a:path w="782320" h="210184">
                <a:moveTo>
                  <a:pt x="481868" y="156584"/>
                </a:moveTo>
                <a:lnTo>
                  <a:pt x="455352" y="156584"/>
                </a:lnTo>
                <a:lnTo>
                  <a:pt x="433636" y="145154"/>
                </a:lnTo>
                <a:lnTo>
                  <a:pt x="421292" y="108580"/>
                </a:lnTo>
                <a:lnTo>
                  <a:pt x="421617" y="91504"/>
                </a:lnTo>
                <a:lnTo>
                  <a:pt x="423892" y="81692"/>
                </a:lnTo>
                <a:lnTo>
                  <a:pt x="430067" y="75438"/>
                </a:lnTo>
                <a:lnTo>
                  <a:pt x="442093" y="69034"/>
                </a:lnTo>
                <a:lnTo>
                  <a:pt x="442093" y="67662"/>
                </a:lnTo>
                <a:lnTo>
                  <a:pt x="495126" y="67662"/>
                </a:lnTo>
                <a:lnTo>
                  <a:pt x="495126" y="69034"/>
                </a:lnTo>
                <a:lnTo>
                  <a:pt x="495985" y="69491"/>
                </a:lnTo>
                <a:lnTo>
                  <a:pt x="454895" y="69491"/>
                </a:lnTo>
                <a:lnTo>
                  <a:pt x="438207" y="85950"/>
                </a:lnTo>
                <a:lnTo>
                  <a:pt x="438207" y="125267"/>
                </a:lnTo>
                <a:lnTo>
                  <a:pt x="455123" y="141954"/>
                </a:lnTo>
                <a:lnTo>
                  <a:pt x="505403" y="141954"/>
                </a:lnTo>
                <a:lnTo>
                  <a:pt x="503584" y="145154"/>
                </a:lnTo>
                <a:lnTo>
                  <a:pt x="481868" y="156584"/>
                </a:lnTo>
                <a:close/>
              </a:path>
              <a:path w="782320" h="210184">
                <a:moveTo>
                  <a:pt x="505403" y="141954"/>
                </a:moveTo>
                <a:lnTo>
                  <a:pt x="482097" y="141954"/>
                </a:lnTo>
                <a:lnTo>
                  <a:pt x="499013" y="125267"/>
                </a:lnTo>
                <a:lnTo>
                  <a:pt x="499013" y="85721"/>
                </a:lnTo>
                <a:lnTo>
                  <a:pt x="482554" y="69491"/>
                </a:lnTo>
                <a:lnTo>
                  <a:pt x="495985" y="69491"/>
                </a:lnTo>
                <a:lnTo>
                  <a:pt x="507152" y="75438"/>
                </a:lnTo>
                <a:lnTo>
                  <a:pt x="513328" y="81692"/>
                </a:lnTo>
                <a:lnTo>
                  <a:pt x="515603" y="91504"/>
                </a:lnTo>
                <a:lnTo>
                  <a:pt x="515928" y="108580"/>
                </a:lnTo>
                <a:lnTo>
                  <a:pt x="515832" y="117340"/>
                </a:lnTo>
                <a:lnTo>
                  <a:pt x="515157" y="122938"/>
                </a:lnTo>
                <a:lnTo>
                  <a:pt x="513324" y="127787"/>
                </a:lnTo>
                <a:lnTo>
                  <a:pt x="509756" y="134296"/>
                </a:lnTo>
                <a:lnTo>
                  <a:pt x="505403" y="141954"/>
                </a:lnTo>
                <a:close/>
              </a:path>
              <a:path w="782320" h="210184">
                <a:moveTo>
                  <a:pt x="782236" y="198416"/>
                </a:moveTo>
                <a:lnTo>
                  <a:pt x="765092" y="198416"/>
                </a:lnTo>
                <a:lnTo>
                  <a:pt x="765092" y="114981"/>
                </a:lnTo>
                <a:lnTo>
                  <a:pt x="726231" y="114981"/>
                </a:lnTo>
                <a:lnTo>
                  <a:pt x="726231" y="100808"/>
                </a:lnTo>
                <a:lnTo>
                  <a:pt x="765092" y="100808"/>
                </a:lnTo>
                <a:lnTo>
                  <a:pt x="765092" y="57833"/>
                </a:lnTo>
                <a:lnTo>
                  <a:pt x="726231" y="57833"/>
                </a:lnTo>
                <a:lnTo>
                  <a:pt x="726231" y="43660"/>
                </a:lnTo>
                <a:lnTo>
                  <a:pt x="765092" y="43660"/>
                </a:lnTo>
                <a:lnTo>
                  <a:pt x="765092" y="0"/>
                </a:lnTo>
                <a:lnTo>
                  <a:pt x="782236" y="0"/>
                </a:lnTo>
                <a:lnTo>
                  <a:pt x="782236" y="198416"/>
                </a:lnTo>
                <a:close/>
              </a:path>
              <a:path w="782320" h="210184">
                <a:moveTo>
                  <a:pt x="669084" y="147898"/>
                </a:moveTo>
                <a:lnTo>
                  <a:pt x="630909" y="130753"/>
                </a:lnTo>
                <a:lnTo>
                  <a:pt x="616613" y="71091"/>
                </a:lnTo>
                <a:lnTo>
                  <a:pt x="616733" y="60672"/>
                </a:lnTo>
                <a:lnTo>
                  <a:pt x="639606" y="19805"/>
                </a:lnTo>
                <a:lnTo>
                  <a:pt x="669084" y="12572"/>
                </a:lnTo>
                <a:lnTo>
                  <a:pt x="682921" y="12840"/>
                </a:lnTo>
                <a:lnTo>
                  <a:pt x="691486" y="14715"/>
                </a:lnTo>
                <a:lnTo>
                  <a:pt x="698336" y="19805"/>
                </a:lnTo>
                <a:lnTo>
                  <a:pt x="704624" y="26973"/>
                </a:lnTo>
                <a:lnTo>
                  <a:pt x="669084" y="26973"/>
                </a:lnTo>
                <a:lnTo>
                  <a:pt x="659951" y="27150"/>
                </a:lnTo>
                <a:lnTo>
                  <a:pt x="634942" y="58492"/>
                </a:lnTo>
                <a:lnTo>
                  <a:pt x="634916" y="60672"/>
                </a:lnTo>
                <a:lnTo>
                  <a:pt x="634942" y="101978"/>
                </a:lnTo>
                <a:lnTo>
                  <a:pt x="659951" y="133320"/>
                </a:lnTo>
                <a:lnTo>
                  <a:pt x="669084" y="133496"/>
                </a:lnTo>
                <a:lnTo>
                  <a:pt x="704624" y="133496"/>
                </a:lnTo>
                <a:lnTo>
                  <a:pt x="698336" y="140665"/>
                </a:lnTo>
                <a:lnTo>
                  <a:pt x="691486" y="145755"/>
                </a:lnTo>
                <a:lnTo>
                  <a:pt x="682921" y="147630"/>
                </a:lnTo>
                <a:lnTo>
                  <a:pt x="669084" y="147898"/>
                </a:lnTo>
                <a:close/>
              </a:path>
              <a:path w="782320" h="210184">
                <a:moveTo>
                  <a:pt x="704624" y="133496"/>
                </a:moveTo>
                <a:lnTo>
                  <a:pt x="669084" y="133496"/>
                </a:lnTo>
                <a:lnTo>
                  <a:pt x="678085" y="133320"/>
                </a:lnTo>
                <a:lnTo>
                  <a:pt x="683656" y="132082"/>
                </a:lnTo>
                <a:lnTo>
                  <a:pt x="703023" y="60672"/>
                </a:lnTo>
                <a:lnTo>
                  <a:pt x="702997" y="58492"/>
                </a:lnTo>
                <a:lnTo>
                  <a:pt x="678085" y="27150"/>
                </a:lnTo>
                <a:lnTo>
                  <a:pt x="669084" y="26973"/>
                </a:lnTo>
                <a:lnTo>
                  <a:pt x="704624" y="26973"/>
                </a:lnTo>
                <a:lnTo>
                  <a:pt x="721326" y="71091"/>
                </a:lnTo>
                <a:lnTo>
                  <a:pt x="721206" y="99797"/>
                </a:lnTo>
                <a:lnTo>
                  <a:pt x="719631" y="111580"/>
                </a:lnTo>
                <a:lnTo>
                  <a:pt x="715356" y="120320"/>
                </a:lnTo>
                <a:lnTo>
                  <a:pt x="707030" y="130753"/>
                </a:lnTo>
                <a:lnTo>
                  <a:pt x="704624" y="133496"/>
                </a:lnTo>
                <a:close/>
              </a:path>
            </a:pathLst>
          </a:custGeom>
          <a:solidFill>
            <a:srgbClr val="403322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11370338" y="8453878"/>
            <a:ext cx="591185" cy="210820"/>
          </a:xfrm>
          <a:custGeom>
            <a:avLst/>
            <a:gdLst/>
            <a:ahLst/>
            <a:cxnLst/>
            <a:rect l="l" t="t" r="r" b="b"/>
            <a:pathLst>
              <a:path w="591184" h="210820">
                <a:moveTo>
                  <a:pt x="167099" y="198416"/>
                </a:moveTo>
                <a:lnTo>
                  <a:pt x="149955" y="198416"/>
                </a:lnTo>
                <a:lnTo>
                  <a:pt x="149955" y="82063"/>
                </a:lnTo>
                <a:lnTo>
                  <a:pt x="106980" y="82063"/>
                </a:lnTo>
                <a:lnTo>
                  <a:pt x="106980" y="67434"/>
                </a:lnTo>
                <a:lnTo>
                  <a:pt x="149955" y="67434"/>
                </a:lnTo>
                <a:lnTo>
                  <a:pt x="149955" y="0"/>
                </a:lnTo>
                <a:lnTo>
                  <a:pt x="167099" y="0"/>
                </a:lnTo>
                <a:lnTo>
                  <a:pt x="167099" y="198416"/>
                </a:lnTo>
                <a:close/>
              </a:path>
              <a:path w="591184" h="210820">
                <a:moveTo>
                  <a:pt x="112466" y="32459"/>
                </a:moveTo>
                <a:lnTo>
                  <a:pt x="6171" y="32459"/>
                </a:lnTo>
                <a:lnTo>
                  <a:pt x="6171" y="17830"/>
                </a:lnTo>
                <a:lnTo>
                  <a:pt x="112466" y="17830"/>
                </a:lnTo>
                <a:lnTo>
                  <a:pt x="112466" y="32459"/>
                </a:lnTo>
                <a:close/>
              </a:path>
              <a:path w="591184" h="210820">
                <a:moveTo>
                  <a:pt x="13029" y="153384"/>
                </a:moveTo>
                <a:lnTo>
                  <a:pt x="0" y="142411"/>
                </a:lnTo>
                <a:lnTo>
                  <a:pt x="11533" y="130146"/>
                </a:lnTo>
                <a:lnTo>
                  <a:pt x="18544" y="122295"/>
                </a:lnTo>
                <a:lnTo>
                  <a:pt x="40403" y="90993"/>
                </a:lnTo>
                <a:lnTo>
                  <a:pt x="50672" y="52616"/>
                </a:lnTo>
                <a:lnTo>
                  <a:pt x="50747" y="32459"/>
                </a:lnTo>
                <a:lnTo>
                  <a:pt x="68119" y="32459"/>
                </a:lnTo>
                <a:lnTo>
                  <a:pt x="64648" y="75488"/>
                </a:lnTo>
                <a:lnTo>
                  <a:pt x="59890" y="87778"/>
                </a:lnTo>
                <a:lnTo>
                  <a:pt x="61262" y="88464"/>
                </a:lnTo>
                <a:lnTo>
                  <a:pt x="76704" y="88464"/>
                </a:lnTo>
                <a:lnTo>
                  <a:pt x="81691" y="94407"/>
                </a:lnTo>
                <a:lnTo>
                  <a:pt x="57376" y="94407"/>
                </a:lnTo>
                <a:lnTo>
                  <a:pt x="56233" y="95779"/>
                </a:lnTo>
                <a:lnTo>
                  <a:pt x="34326" y="128985"/>
                </a:lnTo>
                <a:lnTo>
                  <a:pt x="23228" y="142079"/>
                </a:lnTo>
                <a:lnTo>
                  <a:pt x="13029" y="153384"/>
                </a:lnTo>
                <a:close/>
              </a:path>
              <a:path w="591184" h="210820">
                <a:moveTo>
                  <a:pt x="76704" y="88464"/>
                </a:moveTo>
                <a:lnTo>
                  <a:pt x="61262" y="88464"/>
                </a:lnTo>
                <a:lnTo>
                  <a:pt x="64691" y="85721"/>
                </a:lnTo>
                <a:lnTo>
                  <a:pt x="67205" y="83892"/>
                </a:lnTo>
                <a:lnTo>
                  <a:pt x="72463" y="83892"/>
                </a:lnTo>
                <a:lnTo>
                  <a:pt x="74977" y="86407"/>
                </a:lnTo>
                <a:lnTo>
                  <a:pt x="76704" y="88464"/>
                </a:lnTo>
                <a:close/>
              </a:path>
              <a:path w="591184" h="210820">
                <a:moveTo>
                  <a:pt x="106065" y="150183"/>
                </a:moveTo>
                <a:lnTo>
                  <a:pt x="61490" y="95779"/>
                </a:lnTo>
                <a:lnTo>
                  <a:pt x="60576" y="94407"/>
                </a:lnTo>
                <a:lnTo>
                  <a:pt x="81691" y="94407"/>
                </a:lnTo>
                <a:lnTo>
                  <a:pt x="119095" y="138983"/>
                </a:lnTo>
                <a:lnTo>
                  <a:pt x="106065" y="150183"/>
                </a:lnTo>
                <a:close/>
              </a:path>
              <a:path w="591184" h="210820">
                <a:moveTo>
                  <a:pt x="370773" y="198416"/>
                </a:moveTo>
                <a:lnTo>
                  <a:pt x="353400" y="198416"/>
                </a:lnTo>
                <a:lnTo>
                  <a:pt x="353400" y="0"/>
                </a:lnTo>
                <a:lnTo>
                  <a:pt x="370773" y="0"/>
                </a:lnTo>
                <a:lnTo>
                  <a:pt x="370773" y="198416"/>
                </a:lnTo>
                <a:close/>
              </a:path>
              <a:path w="591184" h="210820">
                <a:moveTo>
                  <a:pt x="306539" y="64233"/>
                </a:moveTo>
                <a:lnTo>
                  <a:pt x="289624" y="64233"/>
                </a:lnTo>
                <a:lnTo>
                  <a:pt x="289624" y="13944"/>
                </a:lnTo>
                <a:lnTo>
                  <a:pt x="306539" y="13944"/>
                </a:lnTo>
                <a:lnTo>
                  <a:pt x="306539" y="64233"/>
                </a:lnTo>
                <a:close/>
              </a:path>
              <a:path w="591184" h="210820">
                <a:moveTo>
                  <a:pt x="306539" y="144926"/>
                </a:moveTo>
                <a:lnTo>
                  <a:pt x="212360" y="144926"/>
                </a:lnTo>
                <a:lnTo>
                  <a:pt x="212360" y="14172"/>
                </a:lnTo>
                <a:lnTo>
                  <a:pt x="229504" y="14172"/>
                </a:lnTo>
                <a:lnTo>
                  <a:pt x="229504" y="64233"/>
                </a:lnTo>
                <a:lnTo>
                  <a:pt x="306539" y="64233"/>
                </a:lnTo>
                <a:lnTo>
                  <a:pt x="306539" y="78863"/>
                </a:lnTo>
                <a:lnTo>
                  <a:pt x="229504" y="78863"/>
                </a:lnTo>
                <a:lnTo>
                  <a:pt x="229504" y="130296"/>
                </a:lnTo>
                <a:lnTo>
                  <a:pt x="306539" y="130296"/>
                </a:lnTo>
                <a:lnTo>
                  <a:pt x="306539" y="144926"/>
                </a:lnTo>
                <a:close/>
              </a:path>
              <a:path w="591184" h="210820">
                <a:moveTo>
                  <a:pt x="306539" y="130296"/>
                </a:moveTo>
                <a:lnTo>
                  <a:pt x="289624" y="130296"/>
                </a:lnTo>
                <a:lnTo>
                  <a:pt x="289624" y="78863"/>
                </a:lnTo>
                <a:lnTo>
                  <a:pt x="306539" y="78863"/>
                </a:lnTo>
                <a:lnTo>
                  <a:pt x="306539" y="130296"/>
                </a:lnTo>
                <a:close/>
              </a:path>
              <a:path w="591184" h="210820">
                <a:moveTo>
                  <a:pt x="470896" y="100351"/>
                </a:moveTo>
                <a:lnTo>
                  <a:pt x="454209" y="100351"/>
                </a:lnTo>
                <a:lnTo>
                  <a:pt x="454209" y="73377"/>
                </a:lnTo>
                <a:lnTo>
                  <a:pt x="441636" y="68119"/>
                </a:lnTo>
                <a:lnTo>
                  <a:pt x="429064" y="51204"/>
                </a:lnTo>
                <a:lnTo>
                  <a:pt x="429064" y="40460"/>
                </a:lnTo>
                <a:lnTo>
                  <a:pt x="457013" y="5134"/>
                </a:lnTo>
                <a:lnTo>
                  <a:pt x="497870" y="457"/>
                </a:lnTo>
                <a:lnTo>
                  <a:pt x="517832" y="630"/>
                </a:lnTo>
                <a:lnTo>
                  <a:pt x="529844" y="1843"/>
                </a:lnTo>
                <a:lnTo>
                  <a:pt x="538727" y="5134"/>
                </a:lnTo>
                <a:lnTo>
                  <a:pt x="549302" y="11543"/>
                </a:lnTo>
                <a:lnTo>
                  <a:pt x="552564" y="13715"/>
                </a:lnTo>
                <a:lnTo>
                  <a:pt x="497870" y="13715"/>
                </a:lnTo>
                <a:lnTo>
                  <a:pt x="483136" y="13826"/>
                </a:lnTo>
                <a:lnTo>
                  <a:pt x="474296" y="14601"/>
                </a:lnTo>
                <a:lnTo>
                  <a:pt x="467813" y="16704"/>
                </a:lnTo>
                <a:lnTo>
                  <a:pt x="460152" y="20801"/>
                </a:lnTo>
                <a:lnTo>
                  <a:pt x="447580" y="27888"/>
                </a:lnTo>
                <a:lnTo>
                  <a:pt x="447580" y="52804"/>
                </a:lnTo>
                <a:lnTo>
                  <a:pt x="460038" y="59890"/>
                </a:lnTo>
                <a:lnTo>
                  <a:pt x="467637" y="63987"/>
                </a:lnTo>
                <a:lnTo>
                  <a:pt x="474110" y="66091"/>
                </a:lnTo>
                <a:lnTo>
                  <a:pt x="483006" y="66866"/>
                </a:lnTo>
                <a:lnTo>
                  <a:pt x="554952" y="66977"/>
                </a:lnTo>
                <a:lnTo>
                  <a:pt x="554103" y="68119"/>
                </a:lnTo>
                <a:lnTo>
                  <a:pt x="541530" y="73377"/>
                </a:lnTo>
                <a:lnTo>
                  <a:pt x="541530" y="78177"/>
                </a:lnTo>
                <a:lnTo>
                  <a:pt x="470896" y="78177"/>
                </a:lnTo>
                <a:lnTo>
                  <a:pt x="470896" y="100351"/>
                </a:lnTo>
                <a:close/>
              </a:path>
              <a:path w="591184" h="210820">
                <a:moveTo>
                  <a:pt x="554952" y="66977"/>
                </a:moveTo>
                <a:lnTo>
                  <a:pt x="497870" y="66977"/>
                </a:lnTo>
                <a:lnTo>
                  <a:pt x="512735" y="66866"/>
                </a:lnTo>
                <a:lnTo>
                  <a:pt x="521643" y="66091"/>
                </a:lnTo>
                <a:lnTo>
                  <a:pt x="528151" y="63987"/>
                </a:lnTo>
                <a:lnTo>
                  <a:pt x="535816" y="59890"/>
                </a:lnTo>
                <a:lnTo>
                  <a:pt x="548388" y="52804"/>
                </a:lnTo>
                <a:lnTo>
                  <a:pt x="548388" y="27888"/>
                </a:lnTo>
                <a:lnTo>
                  <a:pt x="512605" y="13826"/>
                </a:lnTo>
                <a:lnTo>
                  <a:pt x="497870" y="13715"/>
                </a:lnTo>
                <a:lnTo>
                  <a:pt x="552564" y="13715"/>
                </a:lnTo>
                <a:lnTo>
                  <a:pt x="559346" y="18231"/>
                </a:lnTo>
                <a:lnTo>
                  <a:pt x="564504" y="23473"/>
                </a:lnTo>
                <a:lnTo>
                  <a:pt x="566404" y="29979"/>
                </a:lnTo>
                <a:lnTo>
                  <a:pt x="566675" y="40460"/>
                </a:lnTo>
                <a:lnTo>
                  <a:pt x="566675" y="51204"/>
                </a:lnTo>
                <a:lnTo>
                  <a:pt x="554952" y="66977"/>
                </a:lnTo>
                <a:close/>
              </a:path>
              <a:path w="591184" h="210820">
                <a:moveTo>
                  <a:pt x="497870" y="80463"/>
                </a:moveTo>
                <a:lnTo>
                  <a:pt x="488576" y="80428"/>
                </a:lnTo>
                <a:lnTo>
                  <a:pt x="482668" y="80178"/>
                </a:lnTo>
                <a:lnTo>
                  <a:pt x="477618" y="79499"/>
                </a:lnTo>
                <a:lnTo>
                  <a:pt x="470896" y="78177"/>
                </a:lnTo>
                <a:lnTo>
                  <a:pt x="524843" y="78177"/>
                </a:lnTo>
                <a:lnTo>
                  <a:pt x="518121" y="79499"/>
                </a:lnTo>
                <a:lnTo>
                  <a:pt x="513071" y="80178"/>
                </a:lnTo>
                <a:lnTo>
                  <a:pt x="507163" y="80428"/>
                </a:lnTo>
                <a:lnTo>
                  <a:pt x="497870" y="80463"/>
                </a:lnTo>
                <a:close/>
              </a:path>
              <a:path w="591184" h="210820">
                <a:moveTo>
                  <a:pt x="541530" y="100351"/>
                </a:moveTo>
                <a:lnTo>
                  <a:pt x="524843" y="100351"/>
                </a:lnTo>
                <a:lnTo>
                  <a:pt x="524843" y="78177"/>
                </a:lnTo>
                <a:lnTo>
                  <a:pt x="541530" y="78177"/>
                </a:lnTo>
                <a:lnTo>
                  <a:pt x="541530" y="100351"/>
                </a:lnTo>
                <a:close/>
              </a:path>
              <a:path w="591184" h="210820">
                <a:moveTo>
                  <a:pt x="591134" y="114981"/>
                </a:moveTo>
                <a:lnTo>
                  <a:pt x="404605" y="114981"/>
                </a:lnTo>
                <a:lnTo>
                  <a:pt x="404605" y="100351"/>
                </a:lnTo>
                <a:lnTo>
                  <a:pt x="591134" y="100351"/>
                </a:lnTo>
                <a:lnTo>
                  <a:pt x="591134" y="114981"/>
                </a:lnTo>
                <a:close/>
              </a:path>
              <a:path w="591184" h="210820">
                <a:moveTo>
                  <a:pt x="497870" y="210760"/>
                </a:moveTo>
                <a:lnTo>
                  <a:pt x="451816" y="202504"/>
                </a:lnTo>
                <a:lnTo>
                  <a:pt x="430207" y="182643"/>
                </a:lnTo>
                <a:lnTo>
                  <a:pt x="430207" y="159556"/>
                </a:lnTo>
                <a:lnTo>
                  <a:pt x="469855" y="134018"/>
                </a:lnTo>
                <a:lnTo>
                  <a:pt x="497870" y="131896"/>
                </a:lnTo>
                <a:lnTo>
                  <a:pt x="510794" y="131975"/>
                </a:lnTo>
                <a:lnTo>
                  <a:pt x="549274" y="142426"/>
                </a:lnTo>
                <a:lnTo>
                  <a:pt x="553231" y="145612"/>
                </a:lnTo>
                <a:lnTo>
                  <a:pt x="497870" y="145612"/>
                </a:lnTo>
                <a:lnTo>
                  <a:pt x="488047" y="145663"/>
                </a:lnTo>
                <a:lnTo>
                  <a:pt x="448265" y="163213"/>
                </a:lnTo>
                <a:lnTo>
                  <a:pt x="448265" y="179214"/>
                </a:lnTo>
                <a:lnTo>
                  <a:pt x="488047" y="196764"/>
                </a:lnTo>
                <a:lnTo>
                  <a:pt x="553181" y="196816"/>
                </a:lnTo>
                <a:lnTo>
                  <a:pt x="549274" y="200002"/>
                </a:lnTo>
                <a:lnTo>
                  <a:pt x="510794" y="210680"/>
                </a:lnTo>
                <a:lnTo>
                  <a:pt x="497870" y="210760"/>
                </a:lnTo>
                <a:close/>
              </a:path>
              <a:path w="591184" h="210820">
                <a:moveTo>
                  <a:pt x="553181" y="196816"/>
                </a:moveTo>
                <a:lnTo>
                  <a:pt x="497870" y="196816"/>
                </a:lnTo>
                <a:lnTo>
                  <a:pt x="512465" y="196707"/>
                </a:lnTo>
                <a:lnTo>
                  <a:pt x="521200" y="195944"/>
                </a:lnTo>
                <a:lnTo>
                  <a:pt x="527556" y="193875"/>
                </a:lnTo>
                <a:lnTo>
                  <a:pt x="535016" y="189844"/>
                </a:lnTo>
                <a:lnTo>
                  <a:pt x="547245" y="182872"/>
                </a:lnTo>
                <a:lnTo>
                  <a:pt x="547245" y="159556"/>
                </a:lnTo>
                <a:lnTo>
                  <a:pt x="497870" y="145612"/>
                </a:lnTo>
                <a:lnTo>
                  <a:pt x="553231" y="145612"/>
                </a:lnTo>
                <a:lnTo>
                  <a:pt x="557875" y="150755"/>
                </a:lnTo>
                <a:lnTo>
                  <a:pt x="565532" y="159556"/>
                </a:lnTo>
                <a:lnTo>
                  <a:pt x="565532" y="182643"/>
                </a:lnTo>
                <a:lnTo>
                  <a:pt x="557875" y="191558"/>
                </a:lnTo>
                <a:lnTo>
                  <a:pt x="553181" y="196816"/>
                </a:lnTo>
                <a:close/>
              </a:path>
            </a:pathLst>
          </a:custGeom>
          <a:solidFill>
            <a:srgbClr val="403322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12032831" y="8453649"/>
            <a:ext cx="782320" cy="208915"/>
          </a:xfrm>
          <a:custGeom>
            <a:avLst/>
            <a:gdLst/>
            <a:ahLst/>
            <a:cxnLst/>
            <a:rect l="l" t="t" r="r" b="b"/>
            <a:pathLst>
              <a:path w="782320" h="208915">
                <a:moveTo>
                  <a:pt x="151326" y="129610"/>
                </a:moveTo>
                <a:lnTo>
                  <a:pt x="134411" y="126867"/>
                </a:lnTo>
                <a:lnTo>
                  <a:pt x="139961" y="99308"/>
                </a:lnTo>
                <a:lnTo>
                  <a:pt x="142811" y="80406"/>
                </a:lnTo>
                <a:lnTo>
                  <a:pt x="143861" y="61419"/>
                </a:lnTo>
                <a:lnTo>
                  <a:pt x="144012" y="33602"/>
                </a:lnTo>
                <a:lnTo>
                  <a:pt x="144012" y="31545"/>
                </a:lnTo>
                <a:lnTo>
                  <a:pt x="23316" y="31545"/>
                </a:lnTo>
                <a:lnTo>
                  <a:pt x="23316" y="16687"/>
                </a:lnTo>
                <a:lnTo>
                  <a:pt x="161156" y="16687"/>
                </a:lnTo>
                <a:lnTo>
                  <a:pt x="161152" y="33602"/>
                </a:lnTo>
                <a:lnTo>
                  <a:pt x="161002" y="62973"/>
                </a:lnTo>
                <a:lnTo>
                  <a:pt x="159927" y="83064"/>
                </a:lnTo>
                <a:lnTo>
                  <a:pt x="157009" y="102254"/>
                </a:lnTo>
                <a:lnTo>
                  <a:pt x="151326" y="129610"/>
                </a:lnTo>
                <a:close/>
              </a:path>
              <a:path w="782320" h="208915">
                <a:moveTo>
                  <a:pt x="90293" y="161384"/>
                </a:moveTo>
                <a:lnTo>
                  <a:pt x="73148" y="161384"/>
                </a:lnTo>
                <a:lnTo>
                  <a:pt x="73148" y="88007"/>
                </a:lnTo>
                <a:lnTo>
                  <a:pt x="90293" y="88007"/>
                </a:lnTo>
                <a:lnTo>
                  <a:pt x="90293" y="161384"/>
                </a:lnTo>
                <a:close/>
              </a:path>
              <a:path w="782320" h="208915">
                <a:moveTo>
                  <a:pt x="186529" y="176014"/>
                </a:moveTo>
                <a:lnTo>
                  <a:pt x="0" y="176014"/>
                </a:lnTo>
                <a:lnTo>
                  <a:pt x="0" y="161384"/>
                </a:lnTo>
                <a:lnTo>
                  <a:pt x="186529" y="161384"/>
                </a:lnTo>
                <a:lnTo>
                  <a:pt x="186529" y="176014"/>
                </a:lnTo>
                <a:close/>
              </a:path>
              <a:path w="782320" h="208915">
                <a:moveTo>
                  <a:pt x="333513" y="19201"/>
                </a:moveTo>
                <a:lnTo>
                  <a:pt x="260821" y="19201"/>
                </a:lnTo>
                <a:lnTo>
                  <a:pt x="260821" y="4800"/>
                </a:lnTo>
                <a:lnTo>
                  <a:pt x="333513" y="4800"/>
                </a:lnTo>
                <a:lnTo>
                  <a:pt x="333513" y="19201"/>
                </a:lnTo>
                <a:close/>
              </a:path>
              <a:path w="782320" h="208915">
                <a:moveTo>
                  <a:pt x="378545" y="59662"/>
                </a:moveTo>
                <a:lnTo>
                  <a:pt x="215789" y="59662"/>
                </a:lnTo>
                <a:lnTo>
                  <a:pt x="215789" y="45489"/>
                </a:lnTo>
                <a:lnTo>
                  <a:pt x="378545" y="45489"/>
                </a:lnTo>
                <a:lnTo>
                  <a:pt x="378545" y="59662"/>
                </a:lnTo>
                <a:close/>
              </a:path>
              <a:path w="782320" h="208915">
                <a:moveTo>
                  <a:pt x="297167" y="124810"/>
                </a:moveTo>
                <a:lnTo>
                  <a:pt x="252021" y="114638"/>
                </a:lnTo>
                <a:lnTo>
                  <a:pt x="237392" y="85492"/>
                </a:lnTo>
                <a:lnTo>
                  <a:pt x="237630" y="77492"/>
                </a:lnTo>
                <a:lnTo>
                  <a:pt x="240105" y="70577"/>
                </a:lnTo>
                <a:lnTo>
                  <a:pt x="246824" y="65976"/>
                </a:lnTo>
                <a:lnTo>
                  <a:pt x="259907" y="61033"/>
                </a:lnTo>
                <a:lnTo>
                  <a:pt x="259907" y="59662"/>
                </a:lnTo>
                <a:lnTo>
                  <a:pt x="334427" y="59662"/>
                </a:lnTo>
                <a:lnTo>
                  <a:pt x="334427" y="60576"/>
                </a:lnTo>
                <a:lnTo>
                  <a:pt x="292824" y="60576"/>
                </a:lnTo>
                <a:lnTo>
                  <a:pt x="281707" y="60683"/>
                </a:lnTo>
                <a:lnTo>
                  <a:pt x="275037" y="61433"/>
                </a:lnTo>
                <a:lnTo>
                  <a:pt x="270145" y="63469"/>
                </a:lnTo>
                <a:lnTo>
                  <a:pt x="264364" y="67434"/>
                </a:lnTo>
                <a:lnTo>
                  <a:pt x="254878" y="74291"/>
                </a:lnTo>
                <a:lnTo>
                  <a:pt x="254878" y="96693"/>
                </a:lnTo>
                <a:lnTo>
                  <a:pt x="264364" y="103551"/>
                </a:lnTo>
                <a:lnTo>
                  <a:pt x="270145" y="107516"/>
                </a:lnTo>
                <a:lnTo>
                  <a:pt x="275037" y="109551"/>
                </a:lnTo>
                <a:lnTo>
                  <a:pt x="281707" y="110302"/>
                </a:lnTo>
                <a:lnTo>
                  <a:pt x="348207" y="110409"/>
                </a:lnTo>
                <a:lnTo>
                  <a:pt x="342314" y="114638"/>
                </a:lnTo>
                <a:lnTo>
                  <a:pt x="333315" y="120518"/>
                </a:lnTo>
                <a:lnTo>
                  <a:pt x="325612" y="123538"/>
                </a:lnTo>
                <a:lnTo>
                  <a:pt x="314974" y="124651"/>
                </a:lnTo>
                <a:lnTo>
                  <a:pt x="297167" y="124810"/>
                </a:lnTo>
                <a:close/>
              </a:path>
              <a:path w="782320" h="208915">
                <a:moveTo>
                  <a:pt x="348207" y="110409"/>
                </a:moveTo>
                <a:lnTo>
                  <a:pt x="301510" y="110409"/>
                </a:lnTo>
                <a:lnTo>
                  <a:pt x="312627" y="110302"/>
                </a:lnTo>
                <a:lnTo>
                  <a:pt x="319298" y="109551"/>
                </a:lnTo>
                <a:lnTo>
                  <a:pt x="324189" y="107516"/>
                </a:lnTo>
                <a:lnTo>
                  <a:pt x="329970" y="103551"/>
                </a:lnTo>
                <a:lnTo>
                  <a:pt x="339456" y="96693"/>
                </a:lnTo>
                <a:lnTo>
                  <a:pt x="339456" y="74291"/>
                </a:lnTo>
                <a:lnTo>
                  <a:pt x="301510" y="60576"/>
                </a:lnTo>
                <a:lnTo>
                  <a:pt x="334427" y="60576"/>
                </a:lnTo>
                <a:lnTo>
                  <a:pt x="334427" y="61033"/>
                </a:lnTo>
                <a:lnTo>
                  <a:pt x="347511" y="65976"/>
                </a:lnTo>
                <a:lnTo>
                  <a:pt x="354229" y="70577"/>
                </a:lnTo>
                <a:lnTo>
                  <a:pt x="356704" y="77492"/>
                </a:lnTo>
                <a:lnTo>
                  <a:pt x="357058" y="89378"/>
                </a:lnTo>
                <a:lnTo>
                  <a:pt x="356827" y="98259"/>
                </a:lnTo>
                <a:lnTo>
                  <a:pt x="355215" y="103851"/>
                </a:lnTo>
                <a:lnTo>
                  <a:pt x="350838" y="108521"/>
                </a:lnTo>
                <a:lnTo>
                  <a:pt x="348207" y="110409"/>
                </a:lnTo>
                <a:close/>
              </a:path>
              <a:path w="782320" h="208915">
                <a:moveTo>
                  <a:pt x="270193" y="161613"/>
                </a:moveTo>
                <a:lnTo>
                  <a:pt x="253049" y="161613"/>
                </a:lnTo>
                <a:lnTo>
                  <a:pt x="253049" y="132353"/>
                </a:lnTo>
                <a:lnTo>
                  <a:pt x="270193" y="132353"/>
                </a:lnTo>
                <a:lnTo>
                  <a:pt x="270193" y="161613"/>
                </a:lnTo>
                <a:close/>
              </a:path>
              <a:path w="782320" h="208915">
                <a:moveTo>
                  <a:pt x="341285" y="161613"/>
                </a:moveTo>
                <a:lnTo>
                  <a:pt x="324141" y="161613"/>
                </a:lnTo>
                <a:lnTo>
                  <a:pt x="324141" y="132353"/>
                </a:lnTo>
                <a:lnTo>
                  <a:pt x="341285" y="132353"/>
                </a:lnTo>
                <a:lnTo>
                  <a:pt x="341285" y="161613"/>
                </a:lnTo>
                <a:close/>
              </a:path>
              <a:path w="782320" h="208915">
                <a:moveTo>
                  <a:pt x="390432" y="176014"/>
                </a:moveTo>
                <a:lnTo>
                  <a:pt x="203902" y="176014"/>
                </a:lnTo>
                <a:lnTo>
                  <a:pt x="203902" y="161613"/>
                </a:lnTo>
                <a:lnTo>
                  <a:pt x="390432" y="161613"/>
                </a:lnTo>
                <a:lnTo>
                  <a:pt x="390432" y="176014"/>
                </a:lnTo>
                <a:close/>
              </a:path>
              <a:path w="782320" h="208915">
                <a:moveTo>
                  <a:pt x="501070" y="73377"/>
                </a:moveTo>
                <a:lnTo>
                  <a:pt x="480979" y="73220"/>
                </a:lnTo>
                <a:lnTo>
                  <a:pt x="468924" y="72120"/>
                </a:lnTo>
                <a:lnTo>
                  <a:pt x="434636" y="52432"/>
                </a:lnTo>
                <a:lnTo>
                  <a:pt x="432493" y="36574"/>
                </a:lnTo>
                <a:lnTo>
                  <a:pt x="432762" y="26902"/>
                </a:lnTo>
                <a:lnTo>
                  <a:pt x="469110" y="1257"/>
                </a:lnTo>
                <a:lnTo>
                  <a:pt x="501070" y="0"/>
                </a:lnTo>
                <a:lnTo>
                  <a:pt x="521030" y="157"/>
                </a:lnTo>
                <a:lnTo>
                  <a:pt x="533030" y="1257"/>
                </a:lnTo>
                <a:lnTo>
                  <a:pt x="541879" y="4243"/>
                </a:lnTo>
                <a:lnTo>
                  <a:pt x="552388" y="10057"/>
                </a:lnTo>
                <a:lnTo>
                  <a:pt x="557272" y="13029"/>
                </a:lnTo>
                <a:lnTo>
                  <a:pt x="501070" y="13029"/>
                </a:lnTo>
                <a:lnTo>
                  <a:pt x="486338" y="13126"/>
                </a:lnTo>
                <a:lnTo>
                  <a:pt x="477511" y="13801"/>
                </a:lnTo>
                <a:lnTo>
                  <a:pt x="471062" y="15633"/>
                </a:lnTo>
                <a:lnTo>
                  <a:pt x="463467" y="19201"/>
                </a:lnTo>
                <a:lnTo>
                  <a:pt x="451009" y="25373"/>
                </a:lnTo>
                <a:lnTo>
                  <a:pt x="451009" y="47775"/>
                </a:lnTo>
                <a:lnTo>
                  <a:pt x="557724" y="60119"/>
                </a:lnTo>
                <a:lnTo>
                  <a:pt x="552503" y="63319"/>
                </a:lnTo>
                <a:lnTo>
                  <a:pt x="542055" y="69134"/>
                </a:lnTo>
                <a:lnTo>
                  <a:pt x="533215" y="72120"/>
                </a:lnTo>
                <a:lnTo>
                  <a:pt x="521161" y="73220"/>
                </a:lnTo>
                <a:lnTo>
                  <a:pt x="501070" y="73377"/>
                </a:lnTo>
                <a:close/>
              </a:path>
              <a:path w="782320" h="208915">
                <a:moveTo>
                  <a:pt x="557724" y="60119"/>
                </a:moveTo>
                <a:lnTo>
                  <a:pt x="501070" y="60119"/>
                </a:lnTo>
                <a:lnTo>
                  <a:pt x="515801" y="60022"/>
                </a:lnTo>
                <a:lnTo>
                  <a:pt x="524629" y="59347"/>
                </a:lnTo>
                <a:lnTo>
                  <a:pt x="531078" y="57515"/>
                </a:lnTo>
                <a:lnTo>
                  <a:pt x="538673" y="53947"/>
                </a:lnTo>
                <a:lnTo>
                  <a:pt x="551131" y="47775"/>
                </a:lnTo>
                <a:lnTo>
                  <a:pt x="551131" y="25373"/>
                </a:lnTo>
                <a:lnTo>
                  <a:pt x="501070" y="13029"/>
                </a:lnTo>
                <a:lnTo>
                  <a:pt x="557272" y="13029"/>
                </a:lnTo>
                <a:lnTo>
                  <a:pt x="562366" y="16129"/>
                </a:lnTo>
                <a:lnTo>
                  <a:pt x="567490" y="20916"/>
                </a:lnTo>
                <a:lnTo>
                  <a:pt x="569377" y="26902"/>
                </a:lnTo>
                <a:lnTo>
                  <a:pt x="569647" y="36574"/>
                </a:lnTo>
                <a:lnTo>
                  <a:pt x="569379" y="46378"/>
                </a:lnTo>
                <a:lnTo>
                  <a:pt x="567504" y="52432"/>
                </a:lnTo>
                <a:lnTo>
                  <a:pt x="562414" y="57244"/>
                </a:lnTo>
                <a:lnTo>
                  <a:pt x="557724" y="60119"/>
                </a:lnTo>
                <a:close/>
              </a:path>
              <a:path w="782320" h="208915">
                <a:moveTo>
                  <a:pt x="594335" y="102179"/>
                </a:moveTo>
                <a:lnTo>
                  <a:pt x="407805" y="102179"/>
                </a:lnTo>
                <a:lnTo>
                  <a:pt x="407805" y="88007"/>
                </a:lnTo>
                <a:lnTo>
                  <a:pt x="594335" y="88007"/>
                </a:lnTo>
                <a:lnTo>
                  <a:pt x="594335" y="102179"/>
                </a:lnTo>
                <a:close/>
              </a:path>
              <a:path w="782320" h="208915">
                <a:moveTo>
                  <a:pt x="475011" y="123667"/>
                </a:moveTo>
                <a:lnTo>
                  <a:pt x="458552" y="123667"/>
                </a:lnTo>
                <a:lnTo>
                  <a:pt x="458552" y="102179"/>
                </a:lnTo>
                <a:lnTo>
                  <a:pt x="475011" y="102179"/>
                </a:lnTo>
                <a:lnTo>
                  <a:pt x="475011" y="123667"/>
                </a:lnTo>
                <a:close/>
              </a:path>
              <a:path w="782320" h="208915">
                <a:moveTo>
                  <a:pt x="543588" y="123667"/>
                </a:moveTo>
                <a:lnTo>
                  <a:pt x="527129" y="123667"/>
                </a:lnTo>
                <a:lnTo>
                  <a:pt x="527129" y="102179"/>
                </a:lnTo>
                <a:lnTo>
                  <a:pt x="543588" y="102179"/>
                </a:lnTo>
                <a:lnTo>
                  <a:pt x="543588" y="123667"/>
                </a:lnTo>
                <a:close/>
              </a:path>
              <a:path w="782320" h="208915">
                <a:moveTo>
                  <a:pt x="572161" y="208703"/>
                </a:moveTo>
                <a:lnTo>
                  <a:pt x="442779" y="208703"/>
                </a:lnTo>
                <a:lnTo>
                  <a:pt x="436836" y="202759"/>
                </a:lnTo>
                <a:lnTo>
                  <a:pt x="436836" y="159327"/>
                </a:lnTo>
                <a:lnTo>
                  <a:pt x="549531" y="159327"/>
                </a:lnTo>
                <a:lnTo>
                  <a:pt x="549531" y="137840"/>
                </a:lnTo>
                <a:lnTo>
                  <a:pt x="435464" y="137840"/>
                </a:lnTo>
                <a:lnTo>
                  <a:pt x="435464" y="123667"/>
                </a:lnTo>
                <a:lnTo>
                  <a:pt x="566218" y="123667"/>
                </a:lnTo>
                <a:lnTo>
                  <a:pt x="566218" y="172814"/>
                </a:lnTo>
                <a:lnTo>
                  <a:pt x="453523" y="172814"/>
                </a:lnTo>
                <a:lnTo>
                  <a:pt x="453523" y="194301"/>
                </a:lnTo>
                <a:lnTo>
                  <a:pt x="572161" y="194301"/>
                </a:lnTo>
                <a:lnTo>
                  <a:pt x="572161" y="208703"/>
                </a:lnTo>
                <a:close/>
              </a:path>
              <a:path w="782320" h="208915">
                <a:moveTo>
                  <a:pt x="782008" y="198645"/>
                </a:moveTo>
                <a:lnTo>
                  <a:pt x="764863" y="198645"/>
                </a:lnTo>
                <a:lnTo>
                  <a:pt x="764863" y="228"/>
                </a:lnTo>
                <a:lnTo>
                  <a:pt x="782008" y="228"/>
                </a:lnTo>
                <a:lnTo>
                  <a:pt x="782008" y="198645"/>
                </a:lnTo>
                <a:close/>
              </a:path>
              <a:path w="782320" h="208915">
                <a:moveTo>
                  <a:pt x="676627" y="106980"/>
                </a:moveTo>
                <a:lnTo>
                  <a:pt x="637053" y="94707"/>
                </a:lnTo>
                <a:lnTo>
                  <a:pt x="622334" y="68023"/>
                </a:lnTo>
                <a:lnTo>
                  <a:pt x="622334" y="51298"/>
                </a:lnTo>
                <a:lnTo>
                  <a:pt x="648739" y="17944"/>
                </a:lnTo>
                <a:lnTo>
                  <a:pt x="676627" y="12115"/>
                </a:lnTo>
                <a:lnTo>
                  <a:pt x="685807" y="12206"/>
                </a:lnTo>
                <a:lnTo>
                  <a:pt x="717889" y="26287"/>
                </a:lnTo>
                <a:lnTo>
                  <a:pt x="676627" y="26287"/>
                </a:lnTo>
                <a:lnTo>
                  <a:pt x="667219" y="26420"/>
                </a:lnTo>
                <a:lnTo>
                  <a:pt x="661369" y="27345"/>
                </a:lnTo>
                <a:lnTo>
                  <a:pt x="656633" y="29856"/>
                </a:lnTo>
                <a:lnTo>
                  <a:pt x="650568" y="34745"/>
                </a:lnTo>
                <a:lnTo>
                  <a:pt x="640510" y="43203"/>
                </a:lnTo>
                <a:lnTo>
                  <a:pt x="640510" y="76120"/>
                </a:lnTo>
                <a:lnTo>
                  <a:pt x="650568" y="84578"/>
                </a:lnTo>
                <a:lnTo>
                  <a:pt x="656633" y="89468"/>
                </a:lnTo>
                <a:lnTo>
                  <a:pt x="661369" y="91979"/>
                </a:lnTo>
                <a:lnTo>
                  <a:pt x="667219" y="92904"/>
                </a:lnTo>
                <a:lnTo>
                  <a:pt x="676627" y="93036"/>
                </a:lnTo>
                <a:lnTo>
                  <a:pt x="717711" y="93036"/>
                </a:lnTo>
                <a:lnTo>
                  <a:pt x="716202" y="94707"/>
                </a:lnTo>
                <a:lnTo>
                  <a:pt x="685807" y="106889"/>
                </a:lnTo>
                <a:lnTo>
                  <a:pt x="676627" y="106980"/>
                </a:lnTo>
                <a:close/>
              </a:path>
              <a:path w="782320" h="208915">
                <a:moveTo>
                  <a:pt x="717711" y="93036"/>
                </a:moveTo>
                <a:lnTo>
                  <a:pt x="676627" y="93036"/>
                </a:lnTo>
                <a:lnTo>
                  <a:pt x="686035" y="92904"/>
                </a:lnTo>
                <a:lnTo>
                  <a:pt x="691886" y="91979"/>
                </a:lnTo>
                <a:lnTo>
                  <a:pt x="696622" y="89468"/>
                </a:lnTo>
                <a:lnTo>
                  <a:pt x="702687" y="84578"/>
                </a:lnTo>
                <a:lnTo>
                  <a:pt x="712745" y="76120"/>
                </a:lnTo>
                <a:lnTo>
                  <a:pt x="712745" y="43203"/>
                </a:lnTo>
                <a:lnTo>
                  <a:pt x="676627" y="26287"/>
                </a:lnTo>
                <a:lnTo>
                  <a:pt x="717889" y="26287"/>
                </a:lnTo>
                <a:lnTo>
                  <a:pt x="730921" y="51298"/>
                </a:lnTo>
                <a:lnTo>
                  <a:pt x="730921" y="68023"/>
                </a:lnTo>
                <a:lnTo>
                  <a:pt x="730146" y="73406"/>
                </a:lnTo>
                <a:lnTo>
                  <a:pt x="728042" y="78145"/>
                </a:lnTo>
                <a:lnTo>
                  <a:pt x="723946" y="84578"/>
                </a:lnTo>
                <a:lnTo>
                  <a:pt x="719656" y="90880"/>
                </a:lnTo>
                <a:lnTo>
                  <a:pt x="717711" y="93036"/>
                </a:lnTo>
                <a:close/>
              </a:path>
              <a:path w="782320" h="208915">
                <a:moveTo>
                  <a:pt x="614222" y="157041"/>
                </a:moveTo>
                <a:lnTo>
                  <a:pt x="612622" y="142183"/>
                </a:lnTo>
                <a:lnTo>
                  <a:pt x="635652" y="142154"/>
                </a:lnTo>
                <a:lnTo>
                  <a:pt x="651139" y="141954"/>
                </a:lnTo>
                <a:lnTo>
                  <a:pt x="708873" y="139236"/>
                </a:lnTo>
                <a:lnTo>
                  <a:pt x="748862" y="134639"/>
                </a:lnTo>
                <a:lnTo>
                  <a:pt x="750691" y="148583"/>
                </a:lnTo>
                <a:lnTo>
                  <a:pt x="709978" y="153550"/>
                </a:lnTo>
                <a:lnTo>
                  <a:pt x="667085" y="156125"/>
                </a:lnTo>
                <a:lnTo>
                  <a:pt x="636858" y="157007"/>
                </a:lnTo>
                <a:lnTo>
                  <a:pt x="614222" y="157041"/>
                </a:lnTo>
                <a:close/>
              </a:path>
            </a:pathLst>
          </a:custGeom>
          <a:solidFill>
            <a:srgbClr val="403322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12902340" y="8453878"/>
            <a:ext cx="1002665" cy="211454"/>
          </a:xfrm>
          <a:custGeom>
            <a:avLst/>
            <a:gdLst/>
            <a:ahLst/>
            <a:cxnLst/>
            <a:rect l="l" t="t" r="r" b="b"/>
            <a:pathLst>
              <a:path w="1002665" h="211454">
                <a:moveTo>
                  <a:pt x="129382" y="14401"/>
                </a:moveTo>
                <a:lnTo>
                  <a:pt x="57147" y="14401"/>
                </a:lnTo>
                <a:lnTo>
                  <a:pt x="57147" y="685"/>
                </a:lnTo>
                <a:lnTo>
                  <a:pt x="129382" y="685"/>
                </a:lnTo>
                <a:lnTo>
                  <a:pt x="129382" y="14401"/>
                </a:lnTo>
                <a:close/>
              </a:path>
              <a:path w="1002665" h="211454">
                <a:moveTo>
                  <a:pt x="173957" y="48232"/>
                </a:moveTo>
                <a:lnTo>
                  <a:pt x="12572" y="48232"/>
                </a:lnTo>
                <a:lnTo>
                  <a:pt x="12572" y="34974"/>
                </a:lnTo>
                <a:lnTo>
                  <a:pt x="173957" y="34974"/>
                </a:lnTo>
                <a:lnTo>
                  <a:pt x="173957" y="48232"/>
                </a:lnTo>
                <a:close/>
              </a:path>
              <a:path w="1002665" h="211454">
                <a:moveTo>
                  <a:pt x="101951" y="115438"/>
                </a:moveTo>
                <a:lnTo>
                  <a:pt x="84807" y="115438"/>
                </a:lnTo>
                <a:lnTo>
                  <a:pt x="84807" y="100351"/>
                </a:lnTo>
                <a:lnTo>
                  <a:pt x="69811" y="99567"/>
                </a:lnTo>
                <a:lnTo>
                  <a:pt x="60847" y="98365"/>
                </a:lnTo>
                <a:lnTo>
                  <a:pt x="54349" y="95899"/>
                </a:lnTo>
                <a:lnTo>
                  <a:pt x="46746" y="91321"/>
                </a:lnTo>
                <a:lnTo>
                  <a:pt x="34288" y="83435"/>
                </a:lnTo>
                <a:lnTo>
                  <a:pt x="34288" y="71777"/>
                </a:lnTo>
                <a:lnTo>
                  <a:pt x="34602" y="62558"/>
                </a:lnTo>
                <a:lnTo>
                  <a:pt x="36803" y="57176"/>
                </a:lnTo>
                <a:lnTo>
                  <a:pt x="42774" y="53550"/>
                </a:lnTo>
                <a:lnTo>
                  <a:pt x="54404" y="49604"/>
                </a:lnTo>
                <a:lnTo>
                  <a:pt x="54404" y="48232"/>
                </a:lnTo>
                <a:lnTo>
                  <a:pt x="132125" y="48232"/>
                </a:lnTo>
                <a:lnTo>
                  <a:pt x="132125" y="48689"/>
                </a:lnTo>
                <a:lnTo>
                  <a:pt x="88007" y="48689"/>
                </a:lnTo>
                <a:lnTo>
                  <a:pt x="77161" y="48770"/>
                </a:lnTo>
                <a:lnTo>
                  <a:pt x="70677" y="49332"/>
                </a:lnTo>
                <a:lnTo>
                  <a:pt x="65971" y="50859"/>
                </a:lnTo>
                <a:lnTo>
                  <a:pt x="60462" y="53833"/>
                </a:lnTo>
                <a:lnTo>
                  <a:pt x="51432" y="58976"/>
                </a:lnTo>
                <a:lnTo>
                  <a:pt x="51432" y="76577"/>
                </a:lnTo>
                <a:lnTo>
                  <a:pt x="146874" y="86864"/>
                </a:lnTo>
                <a:lnTo>
                  <a:pt x="139897" y="91321"/>
                </a:lnTo>
                <a:lnTo>
                  <a:pt x="132361" y="95899"/>
                </a:lnTo>
                <a:lnTo>
                  <a:pt x="125896" y="98365"/>
                </a:lnTo>
                <a:lnTo>
                  <a:pt x="116945" y="99567"/>
                </a:lnTo>
                <a:lnTo>
                  <a:pt x="101951" y="100351"/>
                </a:lnTo>
                <a:lnTo>
                  <a:pt x="101951" y="115438"/>
                </a:lnTo>
                <a:close/>
              </a:path>
              <a:path w="1002665" h="211454">
                <a:moveTo>
                  <a:pt x="146874" y="86864"/>
                </a:moveTo>
                <a:lnTo>
                  <a:pt x="98522" y="86864"/>
                </a:lnTo>
                <a:lnTo>
                  <a:pt x="109368" y="86784"/>
                </a:lnTo>
                <a:lnTo>
                  <a:pt x="115852" y="86221"/>
                </a:lnTo>
                <a:lnTo>
                  <a:pt x="120558" y="84694"/>
                </a:lnTo>
                <a:lnTo>
                  <a:pt x="126067" y="81721"/>
                </a:lnTo>
                <a:lnTo>
                  <a:pt x="135096" y="76577"/>
                </a:lnTo>
                <a:lnTo>
                  <a:pt x="135096" y="58976"/>
                </a:lnTo>
                <a:lnTo>
                  <a:pt x="98522" y="48689"/>
                </a:lnTo>
                <a:lnTo>
                  <a:pt x="132125" y="48689"/>
                </a:lnTo>
                <a:lnTo>
                  <a:pt x="132125" y="49604"/>
                </a:lnTo>
                <a:lnTo>
                  <a:pt x="143754" y="53550"/>
                </a:lnTo>
                <a:lnTo>
                  <a:pt x="149726" y="57176"/>
                </a:lnTo>
                <a:lnTo>
                  <a:pt x="151926" y="62558"/>
                </a:lnTo>
                <a:lnTo>
                  <a:pt x="152241" y="71777"/>
                </a:lnTo>
                <a:lnTo>
                  <a:pt x="152241" y="83435"/>
                </a:lnTo>
                <a:lnTo>
                  <a:pt x="146874" y="86864"/>
                </a:lnTo>
                <a:close/>
              </a:path>
              <a:path w="1002665" h="211454">
                <a:moveTo>
                  <a:pt x="186529" y="129610"/>
                </a:moveTo>
                <a:lnTo>
                  <a:pt x="0" y="129610"/>
                </a:lnTo>
                <a:lnTo>
                  <a:pt x="0" y="115438"/>
                </a:lnTo>
                <a:lnTo>
                  <a:pt x="186529" y="115438"/>
                </a:lnTo>
                <a:lnTo>
                  <a:pt x="186529" y="129610"/>
                </a:lnTo>
                <a:close/>
              </a:path>
              <a:path w="1002665" h="211454">
                <a:moveTo>
                  <a:pt x="93264" y="211217"/>
                </a:moveTo>
                <a:lnTo>
                  <a:pt x="53806" y="207311"/>
                </a:lnTo>
                <a:lnTo>
                  <a:pt x="26059" y="177157"/>
                </a:lnTo>
                <a:lnTo>
                  <a:pt x="26328" y="168158"/>
                </a:lnTo>
                <a:lnTo>
                  <a:pt x="62505" y="144483"/>
                </a:lnTo>
                <a:lnTo>
                  <a:pt x="93264" y="143326"/>
                </a:lnTo>
                <a:lnTo>
                  <a:pt x="112451" y="143470"/>
                </a:lnTo>
                <a:lnTo>
                  <a:pt x="124055" y="144483"/>
                </a:lnTo>
                <a:lnTo>
                  <a:pt x="132675" y="147183"/>
                </a:lnTo>
                <a:lnTo>
                  <a:pt x="143097" y="152469"/>
                </a:lnTo>
                <a:lnTo>
                  <a:pt x="150063" y="156355"/>
                </a:lnTo>
                <a:lnTo>
                  <a:pt x="93264" y="156355"/>
                </a:lnTo>
                <a:lnTo>
                  <a:pt x="78933" y="156445"/>
                </a:lnTo>
                <a:lnTo>
                  <a:pt x="70334" y="157070"/>
                </a:lnTo>
                <a:lnTo>
                  <a:pt x="64028" y="158766"/>
                </a:lnTo>
                <a:lnTo>
                  <a:pt x="56576" y="162070"/>
                </a:lnTo>
                <a:lnTo>
                  <a:pt x="44346" y="167785"/>
                </a:lnTo>
                <a:lnTo>
                  <a:pt x="44346" y="186758"/>
                </a:lnTo>
                <a:lnTo>
                  <a:pt x="150184" y="197959"/>
                </a:lnTo>
                <a:lnTo>
                  <a:pt x="143097" y="201959"/>
                </a:lnTo>
                <a:lnTo>
                  <a:pt x="132675" y="207311"/>
                </a:lnTo>
                <a:lnTo>
                  <a:pt x="124010" y="210060"/>
                </a:lnTo>
                <a:lnTo>
                  <a:pt x="112430" y="211072"/>
                </a:lnTo>
                <a:lnTo>
                  <a:pt x="93264" y="211217"/>
                </a:lnTo>
                <a:close/>
              </a:path>
              <a:path w="1002665" h="211454">
                <a:moveTo>
                  <a:pt x="150184" y="197959"/>
                </a:moveTo>
                <a:lnTo>
                  <a:pt x="93264" y="197959"/>
                </a:lnTo>
                <a:lnTo>
                  <a:pt x="107726" y="197871"/>
                </a:lnTo>
                <a:lnTo>
                  <a:pt x="116381" y="197259"/>
                </a:lnTo>
                <a:lnTo>
                  <a:pt x="122678" y="195596"/>
                </a:lnTo>
                <a:lnTo>
                  <a:pt x="130067" y="192358"/>
                </a:lnTo>
                <a:lnTo>
                  <a:pt x="142183" y="186758"/>
                </a:lnTo>
                <a:lnTo>
                  <a:pt x="142183" y="167785"/>
                </a:lnTo>
                <a:lnTo>
                  <a:pt x="93264" y="156355"/>
                </a:lnTo>
                <a:lnTo>
                  <a:pt x="150063" y="156355"/>
                </a:lnTo>
                <a:lnTo>
                  <a:pt x="160241" y="177157"/>
                </a:lnTo>
                <a:lnTo>
                  <a:pt x="159974" y="186288"/>
                </a:lnTo>
                <a:lnTo>
                  <a:pt x="158098" y="191915"/>
                </a:lnTo>
                <a:lnTo>
                  <a:pt x="153009" y="196364"/>
                </a:lnTo>
                <a:lnTo>
                  <a:pt x="150184" y="197959"/>
                </a:lnTo>
                <a:close/>
              </a:path>
              <a:path w="1002665" h="211454">
                <a:moveTo>
                  <a:pt x="364373" y="114523"/>
                </a:moveTo>
                <a:lnTo>
                  <a:pt x="229504" y="114523"/>
                </a:lnTo>
                <a:lnTo>
                  <a:pt x="229504" y="10515"/>
                </a:lnTo>
                <a:lnTo>
                  <a:pt x="246877" y="10515"/>
                </a:lnTo>
                <a:lnTo>
                  <a:pt x="246877" y="48232"/>
                </a:lnTo>
                <a:lnTo>
                  <a:pt x="364373" y="48232"/>
                </a:lnTo>
                <a:lnTo>
                  <a:pt x="364373" y="62633"/>
                </a:lnTo>
                <a:lnTo>
                  <a:pt x="246877" y="62633"/>
                </a:lnTo>
                <a:lnTo>
                  <a:pt x="246877" y="100122"/>
                </a:lnTo>
                <a:lnTo>
                  <a:pt x="364373" y="100122"/>
                </a:lnTo>
                <a:lnTo>
                  <a:pt x="364373" y="114523"/>
                </a:lnTo>
                <a:close/>
              </a:path>
              <a:path w="1002665" h="211454">
                <a:moveTo>
                  <a:pt x="364373" y="48232"/>
                </a:moveTo>
                <a:lnTo>
                  <a:pt x="347228" y="48232"/>
                </a:lnTo>
                <a:lnTo>
                  <a:pt x="347228" y="10515"/>
                </a:lnTo>
                <a:lnTo>
                  <a:pt x="364373" y="10515"/>
                </a:lnTo>
                <a:lnTo>
                  <a:pt x="364373" y="48232"/>
                </a:lnTo>
                <a:close/>
              </a:path>
              <a:path w="1002665" h="211454">
                <a:moveTo>
                  <a:pt x="364373" y="100122"/>
                </a:moveTo>
                <a:lnTo>
                  <a:pt x="347228" y="100122"/>
                </a:lnTo>
                <a:lnTo>
                  <a:pt x="347228" y="62633"/>
                </a:lnTo>
                <a:lnTo>
                  <a:pt x="364373" y="62633"/>
                </a:lnTo>
                <a:lnTo>
                  <a:pt x="364373" y="100122"/>
                </a:lnTo>
                <a:close/>
              </a:path>
              <a:path w="1002665" h="211454">
                <a:moveTo>
                  <a:pt x="305854" y="161156"/>
                </a:moveTo>
                <a:lnTo>
                  <a:pt x="288481" y="161156"/>
                </a:lnTo>
                <a:lnTo>
                  <a:pt x="288481" y="114523"/>
                </a:lnTo>
                <a:lnTo>
                  <a:pt x="305854" y="114523"/>
                </a:lnTo>
                <a:lnTo>
                  <a:pt x="305854" y="161156"/>
                </a:lnTo>
                <a:close/>
              </a:path>
              <a:path w="1002665" h="211454">
                <a:moveTo>
                  <a:pt x="390432" y="175786"/>
                </a:moveTo>
                <a:lnTo>
                  <a:pt x="203902" y="175786"/>
                </a:lnTo>
                <a:lnTo>
                  <a:pt x="203902" y="161156"/>
                </a:lnTo>
                <a:lnTo>
                  <a:pt x="390432" y="161156"/>
                </a:lnTo>
                <a:lnTo>
                  <a:pt x="390432" y="175786"/>
                </a:lnTo>
                <a:close/>
              </a:path>
              <a:path w="1002665" h="211454">
                <a:moveTo>
                  <a:pt x="537416" y="18973"/>
                </a:moveTo>
                <a:lnTo>
                  <a:pt x="464724" y="18973"/>
                </a:lnTo>
                <a:lnTo>
                  <a:pt x="464724" y="4571"/>
                </a:lnTo>
                <a:lnTo>
                  <a:pt x="537416" y="4571"/>
                </a:lnTo>
                <a:lnTo>
                  <a:pt x="537416" y="18973"/>
                </a:lnTo>
                <a:close/>
              </a:path>
              <a:path w="1002665" h="211454">
                <a:moveTo>
                  <a:pt x="582448" y="59433"/>
                </a:moveTo>
                <a:lnTo>
                  <a:pt x="419692" y="59433"/>
                </a:lnTo>
                <a:lnTo>
                  <a:pt x="419692" y="45260"/>
                </a:lnTo>
                <a:lnTo>
                  <a:pt x="582448" y="45260"/>
                </a:lnTo>
                <a:lnTo>
                  <a:pt x="582448" y="59433"/>
                </a:lnTo>
                <a:close/>
              </a:path>
              <a:path w="1002665" h="211454">
                <a:moveTo>
                  <a:pt x="501070" y="124581"/>
                </a:moveTo>
                <a:lnTo>
                  <a:pt x="455923" y="114409"/>
                </a:lnTo>
                <a:lnTo>
                  <a:pt x="441295" y="85264"/>
                </a:lnTo>
                <a:lnTo>
                  <a:pt x="441533" y="77263"/>
                </a:lnTo>
                <a:lnTo>
                  <a:pt x="444008" y="70348"/>
                </a:lnTo>
                <a:lnTo>
                  <a:pt x="450726" y="65748"/>
                </a:lnTo>
                <a:lnTo>
                  <a:pt x="463810" y="60805"/>
                </a:lnTo>
                <a:lnTo>
                  <a:pt x="463810" y="59433"/>
                </a:lnTo>
                <a:lnTo>
                  <a:pt x="538330" y="59433"/>
                </a:lnTo>
                <a:lnTo>
                  <a:pt x="538330" y="60347"/>
                </a:lnTo>
                <a:lnTo>
                  <a:pt x="496727" y="60347"/>
                </a:lnTo>
                <a:lnTo>
                  <a:pt x="485610" y="60455"/>
                </a:lnTo>
                <a:lnTo>
                  <a:pt x="478939" y="61205"/>
                </a:lnTo>
                <a:lnTo>
                  <a:pt x="474048" y="63240"/>
                </a:lnTo>
                <a:lnTo>
                  <a:pt x="468267" y="67205"/>
                </a:lnTo>
                <a:lnTo>
                  <a:pt x="458781" y="74063"/>
                </a:lnTo>
                <a:lnTo>
                  <a:pt x="458781" y="96465"/>
                </a:lnTo>
                <a:lnTo>
                  <a:pt x="468267" y="103322"/>
                </a:lnTo>
                <a:lnTo>
                  <a:pt x="474048" y="107287"/>
                </a:lnTo>
                <a:lnTo>
                  <a:pt x="478939" y="109323"/>
                </a:lnTo>
                <a:lnTo>
                  <a:pt x="485610" y="110073"/>
                </a:lnTo>
                <a:lnTo>
                  <a:pt x="552110" y="110180"/>
                </a:lnTo>
                <a:lnTo>
                  <a:pt x="546216" y="114409"/>
                </a:lnTo>
                <a:lnTo>
                  <a:pt x="537217" y="120290"/>
                </a:lnTo>
                <a:lnTo>
                  <a:pt x="529515" y="123310"/>
                </a:lnTo>
                <a:lnTo>
                  <a:pt x="518877" y="124422"/>
                </a:lnTo>
                <a:lnTo>
                  <a:pt x="501070" y="124581"/>
                </a:lnTo>
                <a:close/>
              </a:path>
              <a:path w="1002665" h="211454">
                <a:moveTo>
                  <a:pt x="552110" y="110180"/>
                </a:moveTo>
                <a:lnTo>
                  <a:pt x="505413" y="110180"/>
                </a:lnTo>
                <a:lnTo>
                  <a:pt x="516530" y="110073"/>
                </a:lnTo>
                <a:lnTo>
                  <a:pt x="523200" y="109323"/>
                </a:lnTo>
                <a:lnTo>
                  <a:pt x="528092" y="107287"/>
                </a:lnTo>
                <a:lnTo>
                  <a:pt x="533873" y="103322"/>
                </a:lnTo>
                <a:lnTo>
                  <a:pt x="543359" y="96465"/>
                </a:lnTo>
                <a:lnTo>
                  <a:pt x="543359" y="74063"/>
                </a:lnTo>
                <a:lnTo>
                  <a:pt x="505413" y="60347"/>
                </a:lnTo>
                <a:lnTo>
                  <a:pt x="538330" y="60347"/>
                </a:lnTo>
                <a:lnTo>
                  <a:pt x="538330" y="60805"/>
                </a:lnTo>
                <a:lnTo>
                  <a:pt x="551413" y="65748"/>
                </a:lnTo>
                <a:lnTo>
                  <a:pt x="558132" y="70348"/>
                </a:lnTo>
                <a:lnTo>
                  <a:pt x="560607" y="77263"/>
                </a:lnTo>
                <a:lnTo>
                  <a:pt x="560961" y="89150"/>
                </a:lnTo>
                <a:lnTo>
                  <a:pt x="560730" y="98031"/>
                </a:lnTo>
                <a:lnTo>
                  <a:pt x="559118" y="103622"/>
                </a:lnTo>
                <a:lnTo>
                  <a:pt x="554740" y="108292"/>
                </a:lnTo>
                <a:lnTo>
                  <a:pt x="552110" y="110180"/>
                </a:lnTo>
                <a:close/>
              </a:path>
              <a:path w="1002665" h="211454">
                <a:moveTo>
                  <a:pt x="474096" y="161384"/>
                </a:moveTo>
                <a:lnTo>
                  <a:pt x="456952" y="161384"/>
                </a:lnTo>
                <a:lnTo>
                  <a:pt x="456952" y="132125"/>
                </a:lnTo>
                <a:lnTo>
                  <a:pt x="474096" y="132125"/>
                </a:lnTo>
                <a:lnTo>
                  <a:pt x="474096" y="161384"/>
                </a:lnTo>
                <a:close/>
              </a:path>
              <a:path w="1002665" h="211454">
                <a:moveTo>
                  <a:pt x="545188" y="161384"/>
                </a:moveTo>
                <a:lnTo>
                  <a:pt x="528044" y="161384"/>
                </a:lnTo>
                <a:lnTo>
                  <a:pt x="528044" y="132125"/>
                </a:lnTo>
                <a:lnTo>
                  <a:pt x="545188" y="132125"/>
                </a:lnTo>
                <a:lnTo>
                  <a:pt x="545188" y="161384"/>
                </a:lnTo>
                <a:close/>
              </a:path>
              <a:path w="1002665" h="211454">
                <a:moveTo>
                  <a:pt x="594335" y="175786"/>
                </a:moveTo>
                <a:lnTo>
                  <a:pt x="407805" y="175786"/>
                </a:lnTo>
                <a:lnTo>
                  <a:pt x="407805" y="161384"/>
                </a:lnTo>
                <a:lnTo>
                  <a:pt x="594335" y="161384"/>
                </a:lnTo>
                <a:lnTo>
                  <a:pt x="594335" y="175786"/>
                </a:lnTo>
                <a:close/>
              </a:path>
              <a:path w="1002665" h="211454">
                <a:moveTo>
                  <a:pt x="773093" y="198416"/>
                </a:moveTo>
                <a:lnTo>
                  <a:pt x="755948" y="198416"/>
                </a:lnTo>
                <a:lnTo>
                  <a:pt x="755948" y="0"/>
                </a:lnTo>
                <a:lnTo>
                  <a:pt x="773093" y="0"/>
                </a:lnTo>
                <a:lnTo>
                  <a:pt x="773093" y="81606"/>
                </a:lnTo>
                <a:lnTo>
                  <a:pt x="804181" y="81606"/>
                </a:lnTo>
                <a:lnTo>
                  <a:pt x="804181" y="96236"/>
                </a:lnTo>
                <a:lnTo>
                  <a:pt x="773093" y="96236"/>
                </a:lnTo>
                <a:lnTo>
                  <a:pt x="773093" y="198416"/>
                </a:lnTo>
                <a:close/>
              </a:path>
              <a:path w="1002665" h="211454">
                <a:moveTo>
                  <a:pt x="715945" y="108123"/>
                </a:moveTo>
                <a:lnTo>
                  <a:pt x="699258" y="105608"/>
                </a:lnTo>
                <a:lnTo>
                  <a:pt x="703883" y="85903"/>
                </a:lnTo>
                <a:lnTo>
                  <a:pt x="706258" y="72263"/>
                </a:lnTo>
                <a:lnTo>
                  <a:pt x="707133" y="58322"/>
                </a:lnTo>
                <a:lnTo>
                  <a:pt x="707258" y="32459"/>
                </a:lnTo>
                <a:lnTo>
                  <a:pt x="621308" y="32459"/>
                </a:lnTo>
                <a:lnTo>
                  <a:pt x="621308" y="18058"/>
                </a:lnTo>
                <a:lnTo>
                  <a:pt x="724174" y="18058"/>
                </a:lnTo>
                <a:lnTo>
                  <a:pt x="724162" y="37717"/>
                </a:lnTo>
                <a:lnTo>
                  <a:pt x="724046" y="57236"/>
                </a:lnTo>
                <a:lnTo>
                  <a:pt x="723145" y="71977"/>
                </a:lnTo>
                <a:lnTo>
                  <a:pt x="720702" y="86675"/>
                </a:lnTo>
                <a:lnTo>
                  <a:pt x="715945" y="108123"/>
                </a:lnTo>
                <a:close/>
              </a:path>
              <a:path w="1002665" h="211454">
                <a:moveTo>
                  <a:pt x="609422" y="155441"/>
                </a:moveTo>
                <a:lnTo>
                  <a:pt x="607822" y="140811"/>
                </a:lnTo>
                <a:lnTo>
                  <a:pt x="630652" y="140726"/>
                </a:lnTo>
                <a:lnTo>
                  <a:pt x="653311" y="140125"/>
                </a:lnTo>
                <a:lnTo>
                  <a:pt x="653311" y="78177"/>
                </a:lnTo>
                <a:lnTo>
                  <a:pt x="670227" y="78177"/>
                </a:lnTo>
                <a:lnTo>
                  <a:pt x="670227" y="139440"/>
                </a:lnTo>
                <a:lnTo>
                  <a:pt x="740198" y="139440"/>
                </a:lnTo>
                <a:lnTo>
                  <a:pt x="701631" y="152130"/>
                </a:lnTo>
                <a:lnTo>
                  <a:pt x="660356" y="154573"/>
                </a:lnTo>
                <a:lnTo>
                  <a:pt x="631243" y="155409"/>
                </a:lnTo>
                <a:lnTo>
                  <a:pt x="609422" y="155441"/>
                </a:lnTo>
                <a:close/>
              </a:path>
              <a:path w="1002665" h="211454">
                <a:moveTo>
                  <a:pt x="740198" y="139440"/>
                </a:moveTo>
                <a:lnTo>
                  <a:pt x="670227" y="139440"/>
                </a:lnTo>
                <a:lnTo>
                  <a:pt x="694582" y="138315"/>
                </a:lnTo>
                <a:lnTo>
                  <a:pt x="709916" y="137297"/>
                </a:lnTo>
                <a:lnTo>
                  <a:pt x="722720" y="135807"/>
                </a:lnTo>
                <a:lnTo>
                  <a:pt x="739490" y="133268"/>
                </a:lnTo>
                <a:lnTo>
                  <a:pt x="740198" y="139440"/>
                </a:lnTo>
                <a:close/>
              </a:path>
              <a:path w="1002665" h="211454">
                <a:moveTo>
                  <a:pt x="977681" y="80692"/>
                </a:moveTo>
                <a:lnTo>
                  <a:pt x="844870" y="80692"/>
                </a:lnTo>
                <a:lnTo>
                  <a:pt x="844870" y="35660"/>
                </a:lnTo>
                <a:lnTo>
                  <a:pt x="955279" y="35660"/>
                </a:lnTo>
                <a:lnTo>
                  <a:pt x="955279" y="16001"/>
                </a:lnTo>
                <a:lnTo>
                  <a:pt x="843727" y="16001"/>
                </a:lnTo>
                <a:lnTo>
                  <a:pt x="843727" y="3200"/>
                </a:lnTo>
                <a:lnTo>
                  <a:pt x="971966" y="3200"/>
                </a:lnTo>
                <a:lnTo>
                  <a:pt x="971966" y="48232"/>
                </a:lnTo>
                <a:lnTo>
                  <a:pt x="861786" y="48232"/>
                </a:lnTo>
                <a:lnTo>
                  <a:pt x="861786" y="67662"/>
                </a:lnTo>
                <a:lnTo>
                  <a:pt x="977681" y="67662"/>
                </a:lnTo>
                <a:lnTo>
                  <a:pt x="977681" y="80692"/>
                </a:lnTo>
                <a:close/>
              </a:path>
              <a:path w="1002665" h="211454">
                <a:moveTo>
                  <a:pt x="1002140" y="111323"/>
                </a:moveTo>
                <a:lnTo>
                  <a:pt x="815610" y="111323"/>
                </a:lnTo>
                <a:lnTo>
                  <a:pt x="815610" y="97836"/>
                </a:lnTo>
                <a:lnTo>
                  <a:pt x="1002140" y="97836"/>
                </a:lnTo>
                <a:lnTo>
                  <a:pt x="1002140" y="111323"/>
                </a:lnTo>
                <a:close/>
              </a:path>
              <a:path w="1002665" h="211454">
                <a:moveTo>
                  <a:pt x="980195" y="208474"/>
                </a:moveTo>
                <a:lnTo>
                  <a:pt x="850128" y="208474"/>
                </a:lnTo>
                <a:lnTo>
                  <a:pt x="844184" y="202531"/>
                </a:lnTo>
                <a:lnTo>
                  <a:pt x="844184" y="162299"/>
                </a:lnTo>
                <a:lnTo>
                  <a:pt x="958022" y="162299"/>
                </a:lnTo>
                <a:lnTo>
                  <a:pt x="958022" y="143097"/>
                </a:lnTo>
                <a:lnTo>
                  <a:pt x="842813" y="143097"/>
                </a:lnTo>
                <a:lnTo>
                  <a:pt x="842813" y="129610"/>
                </a:lnTo>
                <a:lnTo>
                  <a:pt x="974252" y="129610"/>
                </a:lnTo>
                <a:lnTo>
                  <a:pt x="974252" y="175100"/>
                </a:lnTo>
                <a:lnTo>
                  <a:pt x="860414" y="175100"/>
                </a:lnTo>
                <a:lnTo>
                  <a:pt x="860414" y="194759"/>
                </a:lnTo>
                <a:lnTo>
                  <a:pt x="980195" y="194759"/>
                </a:lnTo>
                <a:lnTo>
                  <a:pt x="980195" y="208474"/>
                </a:lnTo>
                <a:close/>
              </a:path>
            </a:pathLst>
          </a:custGeom>
          <a:solidFill>
            <a:srgbClr val="403322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13985484" y="8453878"/>
            <a:ext cx="1046480" cy="207010"/>
          </a:xfrm>
          <a:custGeom>
            <a:avLst/>
            <a:gdLst/>
            <a:ahLst/>
            <a:cxnLst/>
            <a:rect l="l" t="t" r="r" b="b"/>
            <a:pathLst>
              <a:path w="1046480" h="207009">
                <a:moveTo>
                  <a:pt x="166642" y="77492"/>
                </a:moveTo>
                <a:lnTo>
                  <a:pt x="149726" y="77492"/>
                </a:lnTo>
                <a:lnTo>
                  <a:pt x="149726" y="0"/>
                </a:lnTo>
                <a:lnTo>
                  <a:pt x="166642" y="0"/>
                </a:lnTo>
                <a:lnTo>
                  <a:pt x="166642" y="77492"/>
                </a:lnTo>
                <a:close/>
              </a:path>
              <a:path w="1046480" h="207009">
                <a:moveTo>
                  <a:pt x="117266" y="192930"/>
                </a:moveTo>
                <a:lnTo>
                  <a:pt x="100579" y="192930"/>
                </a:lnTo>
                <a:lnTo>
                  <a:pt x="100579" y="3428"/>
                </a:lnTo>
                <a:lnTo>
                  <a:pt x="117266" y="3428"/>
                </a:lnTo>
                <a:lnTo>
                  <a:pt x="117266" y="77492"/>
                </a:lnTo>
                <a:lnTo>
                  <a:pt x="166642" y="77492"/>
                </a:lnTo>
                <a:lnTo>
                  <a:pt x="166642" y="91893"/>
                </a:lnTo>
                <a:lnTo>
                  <a:pt x="117266" y="91893"/>
                </a:lnTo>
                <a:lnTo>
                  <a:pt x="117266" y="192930"/>
                </a:lnTo>
                <a:close/>
              </a:path>
              <a:path w="1046480" h="207009">
                <a:moveTo>
                  <a:pt x="166642" y="198416"/>
                </a:moveTo>
                <a:lnTo>
                  <a:pt x="149726" y="198416"/>
                </a:lnTo>
                <a:lnTo>
                  <a:pt x="149726" y="91893"/>
                </a:lnTo>
                <a:lnTo>
                  <a:pt x="166642" y="91893"/>
                </a:lnTo>
                <a:lnTo>
                  <a:pt x="166642" y="198416"/>
                </a:lnTo>
                <a:close/>
              </a:path>
              <a:path w="1046480" h="207009">
                <a:moveTo>
                  <a:pt x="19201" y="143554"/>
                </a:moveTo>
                <a:lnTo>
                  <a:pt x="0" y="143554"/>
                </a:lnTo>
                <a:lnTo>
                  <a:pt x="0" y="20115"/>
                </a:lnTo>
                <a:lnTo>
                  <a:pt x="16687" y="20115"/>
                </a:lnTo>
                <a:lnTo>
                  <a:pt x="16687" y="129153"/>
                </a:lnTo>
                <a:lnTo>
                  <a:pt x="87247" y="129153"/>
                </a:lnTo>
                <a:lnTo>
                  <a:pt x="88464" y="136697"/>
                </a:lnTo>
                <a:lnTo>
                  <a:pt x="71566" y="140661"/>
                </a:lnTo>
                <a:lnTo>
                  <a:pt x="58719" y="142697"/>
                </a:lnTo>
                <a:lnTo>
                  <a:pt x="43428" y="143447"/>
                </a:lnTo>
                <a:lnTo>
                  <a:pt x="19201" y="143554"/>
                </a:lnTo>
                <a:close/>
              </a:path>
              <a:path w="1046480" h="207009">
                <a:moveTo>
                  <a:pt x="87247" y="129153"/>
                </a:moveTo>
                <a:lnTo>
                  <a:pt x="16687" y="129153"/>
                </a:lnTo>
                <a:lnTo>
                  <a:pt x="33879" y="129126"/>
                </a:lnTo>
                <a:lnTo>
                  <a:pt x="40960" y="128939"/>
                </a:lnTo>
                <a:lnTo>
                  <a:pt x="86178" y="122524"/>
                </a:lnTo>
                <a:lnTo>
                  <a:pt x="87247" y="129153"/>
                </a:lnTo>
                <a:close/>
              </a:path>
              <a:path w="1046480" h="207009">
                <a:moveTo>
                  <a:pt x="356601" y="109494"/>
                </a:moveTo>
                <a:lnTo>
                  <a:pt x="221275" y="109494"/>
                </a:lnTo>
                <a:lnTo>
                  <a:pt x="221275" y="13715"/>
                </a:lnTo>
                <a:lnTo>
                  <a:pt x="354543" y="13715"/>
                </a:lnTo>
                <a:lnTo>
                  <a:pt x="354543" y="28573"/>
                </a:lnTo>
                <a:lnTo>
                  <a:pt x="238648" y="28573"/>
                </a:lnTo>
                <a:lnTo>
                  <a:pt x="238648" y="94636"/>
                </a:lnTo>
                <a:lnTo>
                  <a:pt x="356601" y="94636"/>
                </a:lnTo>
                <a:lnTo>
                  <a:pt x="356601" y="109494"/>
                </a:lnTo>
                <a:close/>
              </a:path>
              <a:path w="1046480" h="207009">
                <a:moveTo>
                  <a:pt x="380831" y="175786"/>
                </a:moveTo>
                <a:lnTo>
                  <a:pt x="194301" y="175786"/>
                </a:lnTo>
                <a:lnTo>
                  <a:pt x="194301" y="160927"/>
                </a:lnTo>
                <a:lnTo>
                  <a:pt x="380831" y="160927"/>
                </a:lnTo>
                <a:lnTo>
                  <a:pt x="380831" y="175786"/>
                </a:lnTo>
                <a:close/>
              </a:path>
              <a:path w="1046480" h="207009">
                <a:moveTo>
                  <a:pt x="569190" y="114981"/>
                </a:moveTo>
                <a:lnTo>
                  <a:pt x="551817" y="114981"/>
                </a:lnTo>
                <a:lnTo>
                  <a:pt x="551817" y="0"/>
                </a:lnTo>
                <a:lnTo>
                  <a:pt x="569190" y="0"/>
                </a:lnTo>
                <a:lnTo>
                  <a:pt x="569190" y="114981"/>
                </a:lnTo>
                <a:close/>
              </a:path>
              <a:path w="1046480" h="207009">
                <a:moveTo>
                  <a:pt x="436150" y="111323"/>
                </a:moveTo>
                <a:lnTo>
                  <a:pt x="412377" y="111323"/>
                </a:lnTo>
                <a:lnTo>
                  <a:pt x="412377" y="52347"/>
                </a:lnTo>
                <a:lnTo>
                  <a:pt x="483468" y="52347"/>
                </a:lnTo>
                <a:lnTo>
                  <a:pt x="483468" y="23087"/>
                </a:lnTo>
                <a:lnTo>
                  <a:pt x="411462" y="23087"/>
                </a:lnTo>
                <a:lnTo>
                  <a:pt x="411462" y="9143"/>
                </a:lnTo>
                <a:lnTo>
                  <a:pt x="500384" y="9143"/>
                </a:lnTo>
                <a:lnTo>
                  <a:pt x="500384" y="66062"/>
                </a:lnTo>
                <a:lnTo>
                  <a:pt x="429064" y="66062"/>
                </a:lnTo>
                <a:lnTo>
                  <a:pt x="429064" y="97379"/>
                </a:lnTo>
                <a:lnTo>
                  <a:pt x="527129" y="97379"/>
                </a:lnTo>
                <a:lnTo>
                  <a:pt x="528272" y="104237"/>
                </a:lnTo>
                <a:lnTo>
                  <a:pt x="506260" y="108334"/>
                </a:lnTo>
                <a:lnTo>
                  <a:pt x="489326" y="110437"/>
                </a:lnTo>
                <a:lnTo>
                  <a:pt x="468835" y="111212"/>
                </a:lnTo>
                <a:lnTo>
                  <a:pt x="436150" y="111323"/>
                </a:lnTo>
                <a:close/>
              </a:path>
              <a:path w="1046480" h="207009">
                <a:moveTo>
                  <a:pt x="527129" y="97379"/>
                </a:moveTo>
                <a:lnTo>
                  <a:pt x="436150" y="97379"/>
                </a:lnTo>
                <a:lnTo>
                  <a:pt x="467128" y="97272"/>
                </a:lnTo>
                <a:lnTo>
                  <a:pt x="486812" y="96522"/>
                </a:lnTo>
                <a:lnTo>
                  <a:pt x="503624" y="94486"/>
                </a:lnTo>
                <a:lnTo>
                  <a:pt x="525986" y="90521"/>
                </a:lnTo>
                <a:lnTo>
                  <a:pt x="527129" y="97379"/>
                </a:lnTo>
                <a:close/>
              </a:path>
              <a:path w="1046480" h="207009">
                <a:moveTo>
                  <a:pt x="569418" y="206645"/>
                </a:moveTo>
                <a:lnTo>
                  <a:pt x="449866" y="206645"/>
                </a:lnTo>
                <a:lnTo>
                  <a:pt x="443922" y="200702"/>
                </a:lnTo>
                <a:lnTo>
                  <a:pt x="443922" y="127324"/>
                </a:lnTo>
                <a:lnTo>
                  <a:pt x="460838" y="127324"/>
                </a:lnTo>
                <a:lnTo>
                  <a:pt x="460838" y="151784"/>
                </a:lnTo>
                <a:lnTo>
                  <a:pt x="569418" y="151784"/>
                </a:lnTo>
                <a:lnTo>
                  <a:pt x="569418" y="166185"/>
                </a:lnTo>
                <a:lnTo>
                  <a:pt x="460838" y="166185"/>
                </a:lnTo>
                <a:lnTo>
                  <a:pt x="460838" y="192016"/>
                </a:lnTo>
                <a:lnTo>
                  <a:pt x="569418" y="192016"/>
                </a:lnTo>
                <a:lnTo>
                  <a:pt x="569418" y="206645"/>
                </a:lnTo>
                <a:close/>
              </a:path>
              <a:path w="1046480" h="207009">
                <a:moveTo>
                  <a:pt x="569418" y="151784"/>
                </a:moveTo>
                <a:lnTo>
                  <a:pt x="552274" y="151784"/>
                </a:lnTo>
                <a:lnTo>
                  <a:pt x="552274" y="127324"/>
                </a:lnTo>
                <a:lnTo>
                  <a:pt x="569418" y="127324"/>
                </a:lnTo>
                <a:lnTo>
                  <a:pt x="569418" y="151784"/>
                </a:lnTo>
                <a:close/>
              </a:path>
              <a:path w="1046480" h="207009">
                <a:moveTo>
                  <a:pt x="569418" y="192016"/>
                </a:moveTo>
                <a:lnTo>
                  <a:pt x="552274" y="192016"/>
                </a:lnTo>
                <a:lnTo>
                  <a:pt x="552274" y="166185"/>
                </a:lnTo>
                <a:lnTo>
                  <a:pt x="569418" y="166185"/>
                </a:lnTo>
                <a:lnTo>
                  <a:pt x="569418" y="192016"/>
                </a:lnTo>
                <a:close/>
              </a:path>
              <a:path w="1046480" h="207009">
                <a:moveTo>
                  <a:pt x="772178" y="198416"/>
                </a:moveTo>
                <a:lnTo>
                  <a:pt x="754805" y="198416"/>
                </a:lnTo>
                <a:lnTo>
                  <a:pt x="754805" y="0"/>
                </a:lnTo>
                <a:lnTo>
                  <a:pt x="772178" y="0"/>
                </a:lnTo>
                <a:lnTo>
                  <a:pt x="772178" y="198416"/>
                </a:lnTo>
                <a:close/>
              </a:path>
              <a:path w="1046480" h="207009">
                <a:moveTo>
                  <a:pt x="639138" y="144012"/>
                </a:moveTo>
                <a:lnTo>
                  <a:pt x="614222" y="144012"/>
                </a:lnTo>
                <a:lnTo>
                  <a:pt x="614222" y="16001"/>
                </a:lnTo>
                <a:lnTo>
                  <a:pt x="631595" y="16001"/>
                </a:lnTo>
                <a:lnTo>
                  <a:pt x="631595" y="129153"/>
                </a:lnTo>
                <a:lnTo>
                  <a:pt x="728234" y="129153"/>
                </a:lnTo>
                <a:lnTo>
                  <a:pt x="729432" y="136697"/>
                </a:lnTo>
                <a:lnTo>
                  <a:pt x="707062" y="140926"/>
                </a:lnTo>
                <a:lnTo>
                  <a:pt x="690200" y="143097"/>
                </a:lnTo>
                <a:lnTo>
                  <a:pt x="670380" y="143897"/>
                </a:lnTo>
                <a:lnTo>
                  <a:pt x="639138" y="144012"/>
                </a:lnTo>
                <a:close/>
              </a:path>
              <a:path w="1046480" h="207009">
                <a:moveTo>
                  <a:pt x="728234" y="129153"/>
                </a:moveTo>
                <a:lnTo>
                  <a:pt x="638453" y="129153"/>
                </a:lnTo>
                <a:lnTo>
                  <a:pt x="669798" y="129046"/>
                </a:lnTo>
                <a:lnTo>
                  <a:pt x="689486" y="128296"/>
                </a:lnTo>
                <a:lnTo>
                  <a:pt x="705830" y="126260"/>
                </a:lnTo>
                <a:lnTo>
                  <a:pt x="727146" y="122295"/>
                </a:lnTo>
                <a:lnTo>
                  <a:pt x="728234" y="129153"/>
                </a:lnTo>
                <a:close/>
              </a:path>
              <a:path w="1046480" h="207009">
                <a:moveTo>
                  <a:pt x="965566" y="198873"/>
                </a:moveTo>
                <a:lnTo>
                  <a:pt x="948193" y="198873"/>
                </a:lnTo>
                <a:lnTo>
                  <a:pt x="948193" y="457"/>
                </a:lnTo>
                <a:lnTo>
                  <a:pt x="965566" y="457"/>
                </a:lnTo>
                <a:lnTo>
                  <a:pt x="965566" y="78177"/>
                </a:lnTo>
                <a:lnTo>
                  <a:pt x="998483" y="78177"/>
                </a:lnTo>
                <a:lnTo>
                  <a:pt x="998483" y="92807"/>
                </a:lnTo>
                <a:lnTo>
                  <a:pt x="965566" y="92807"/>
                </a:lnTo>
                <a:lnTo>
                  <a:pt x="965566" y="198873"/>
                </a:lnTo>
                <a:close/>
              </a:path>
              <a:path w="1046480" h="207009">
                <a:moveTo>
                  <a:pt x="839155" y="146297"/>
                </a:moveTo>
                <a:lnTo>
                  <a:pt x="814925" y="146297"/>
                </a:lnTo>
                <a:lnTo>
                  <a:pt x="814925" y="16229"/>
                </a:lnTo>
                <a:lnTo>
                  <a:pt x="906132" y="16229"/>
                </a:lnTo>
                <a:lnTo>
                  <a:pt x="906132" y="30859"/>
                </a:lnTo>
                <a:lnTo>
                  <a:pt x="832297" y="30859"/>
                </a:lnTo>
                <a:lnTo>
                  <a:pt x="832297" y="131896"/>
                </a:lnTo>
                <a:lnTo>
                  <a:pt x="925278" y="131896"/>
                </a:lnTo>
                <a:lnTo>
                  <a:pt x="926477" y="139211"/>
                </a:lnTo>
                <a:lnTo>
                  <a:pt x="905439" y="143308"/>
                </a:lnTo>
                <a:lnTo>
                  <a:pt x="889331" y="145412"/>
                </a:lnTo>
                <a:lnTo>
                  <a:pt x="869965" y="146187"/>
                </a:lnTo>
                <a:lnTo>
                  <a:pt x="839155" y="146297"/>
                </a:lnTo>
                <a:close/>
              </a:path>
              <a:path w="1046480" h="207009">
                <a:moveTo>
                  <a:pt x="925278" y="131896"/>
                </a:moveTo>
                <a:lnTo>
                  <a:pt x="838927" y="131896"/>
                </a:lnTo>
                <a:lnTo>
                  <a:pt x="868547" y="131793"/>
                </a:lnTo>
                <a:lnTo>
                  <a:pt x="887302" y="131068"/>
                </a:lnTo>
                <a:lnTo>
                  <a:pt x="903185" y="129100"/>
                </a:lnTo>
                <a:lnTo>
                  <a:pt x="924191" y="125267"/>
                </a:lnTo>
                <a:lnTo>
                  <a:pt x="925278" y="131896"/>
                </a:lnTo>
                <a:close/>
              </a:path>
              <a:path w="1046480" h="207009">
                <a:moveTo>
                  <a:pt x="1039629" y="178529"/>
                </a:moveTo>
                <a:lnTo>
                  <a:pt x="1024999" y="178529"/>
                </a:lnTo>
                <a:lnTo>
                  <a:pt x="1018370" y="171214"/>
                </a:lnTo>
                <a:lnTo>
                  <a:pt x="1018370" y="156355"/>
                </a:lnTo>
                <a:lnTo>
                  <a:pt x="1024999" y="149040"/>
                </a:lnTo>
                <a:lnTo>
                  <a:pt x="1039629" y="149040"/>
                </a:lnTo>
                <a:lnTo>
                  <a:pt x="1046258" y="156355"/>
                </a:lnTo>
                <a:lnTo>
                  <a:pt x="1046258" y="171214"/>
                </a:lnTo>
                <a:lnTo>
                  <a:pt x="1039629" y="178529"/>
                </a:lnTo>
                <a:close/>
              </a:path>
            </a:pathLst>
          </a:custGeom>
          <a:solidFill>
            <a:srgbClr val="403322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8551570" y="6457565"/>
            <a:ext cx="444487" cy="39337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67817" y="1500773"/>
            <a:ext cx="2712085" cy="422275"/>
          </a:xfrm>
          <a:custGeom>
            <a:avLst/>
            <a:gdLst/>
            <a:ahLst/>
            <a:cxnLst/>
            <a:rect l="l" t="t" r="r" b="b"/>
            <a:pathLst>
              <a:path w="2712085" h="422275">
                <a:moveTo>
                  <a:pt x="47893" y="414685"/>
                </a:moveTo>
                <a:lnTo>
                  <a:pt x="0" y="414685"/>
                </a:lnTo>
                <a:lnTo>
                  <a:pt x="0" y="7008"/>
                </a:lnTo>
                <a:lnTo>
                  <a:pt x="65415" y="7008"/>
                </a:lnTo>
                <a:lnTo>
                  <a:pt x="99589" y="71255"/>
                </a:lnTo>
                <a:lnTo>
                  <a:pt x="47893" y="71255"/>
                </a:lnTo>
                <a:lnTo>
                  <a:pt x="47893" y="414685"/>
                </a:lnTo>
                <a:close/>
              </a:path>
              <a:path w="2712085" h="422275">
                <a:moveTo>
                  <a:pt x="232543" y="226616"/>
                </a:moveTo>
                <a:lnTo>
                  <a:pt x="185148" y="226616"/>
                </a:lnTo>
                <a:lnTo>
                  <a:pt x="302544" y="7008"/>
                </a:lnTo>
                <a:lnTo>
                  <a:pt x="365623" y="7008"/>
                </a:lnTo>
                <a:lnTo>
                  <a:pt x="365623" y="71255"/>
                </a:lnTo>
                <a:lnTo>
                  <a:pt x="314810" y="71255"/>
                </a:lnTo>
                <a:lnTo>
                  <a:pt x="280350" y="139591"/>
                </a:lnTo>
                <a:lnTo>
                  <a:pt x="232543" y="226616"/>
                </a:lnTo>
                <a:close/>
              </a:path>
              <a:path w="2712085" h="422275">
                <a:moveTo>
                  <a:pt x="182811" y="317146"/>
                </a:moveTo>
                <a:lnTo>
                  <a:pt x="85273" y="139591"/>
                </a:lnTo>
                <a:lnTo>
                  <a:pt x="50813" y="71255"/>
                </a:lnTo>
                <a:lnTo>
                  <a:pt x="99589" y="71255"/>
                </a:lnTo>
                <a:lnTo>
                  <a:pt x="182227" y="226616"/>
                </a:lnTo>
                <a:lnTo>
                  <a:pt x="232543" y="226616"/>
                </a:lnTo>
                <a:lnTo>
                  <a:pt x="182811" y="317146"/>
                </a:lnTo>
                <a:close/>
              </a:path>
              <a:path w="2712085" h="422275">
                <a:moveTo>
                  <a:pt x="365623" y="414685"/>
                </a:moveTo>
                <a:lnTo>
                  <a:pt x="317730" y="414685"/>
                </a:lnTo>
                <a:lnTo>
                  <a:pt x="317730" y="71255"/>
                </a:lnTo>
                <a:lnTo>
                  <a:pt x="365623" y="71255"/>
                </a:lnTo>
                <a:lnTo>
                  <a:pt x="365623" y="414685"/>
                </a:lnTo>
                <a:close/>
              </a:path>
              <a:path w="2712085" h="422275">
                <a:moveTo>
                  <a:pt x="618523" y="47893"/>
                </a:moveTo>
                <a:lnTo>
                  <a:pt x="454985" y="47893"/>
                </a:lnTo>
                <a:lnTo>
                  <a:pt x="454985" y="7008"/>
                </a:lnTo>
                <a:lnTo>
                  <a:pt x="618523" y="7008"/>
                </a:lnTo>
                <a:lnTo>
                  <a:pt x="618523" y="47893"/>
                </a:lnTo>
                <a:close/>
              </a:path>
              <a:path w="2712085" h="422275">
                <a:moveTo>
                  <a:pt x="561285" y="373800"/>
                </a:moveTo>
                <a:lnTo>
                  <a:pt x="512223" y="373800"/>
                </a:lnTo>
                <a:lnTo>
                  <a:pt x="512223" y="47893"/>
                </a:lnTo>
                <a:lnTo>
                  <a:pt x="561285" y="47893"/>
                </a:lnTo>
                <a:lnTo>
                  <a:pt x="561285" y="373800"/>
                </a:lnTo>
                <a:close/>
              </a:path>
              <a:path w="2712085" h="422275">
                <a:moveTo>
                  <a:pt x="618523" y="414685"/>
                </a:moveTo>
                <a:lnTo>
                  <a:pt x="454985" y="414685"/>
                </a:lnTo>
                <a:lnTo>
                  <a:pt x="454985" y="373800"/>
                </a:lnTo>
                <a:lnTo>
                  <a:pt x="618523" y="373800"/>
                </a:lnTo>
                <a:lnTo>
                  <a:pt x="618523" y="414685"/>
                </a:lnTo>
                <a:close/>
              </a:path>
              <a:path w="2712085" h="422275">
                <a:moveTo>
                  <a:pt x="936183" y="378473"/>
                </a:moveTo>
                <a:lnTo>
                  <a:pt x="824113" y="378473"/>
                </a:lnTo>
                <a:lnTo>
                  <a:pt x="849798" y="378144"/>
                </a:lnTo>
                <a:lnTo>
                  <a:pt x="865326" y="375844"/>
                </a:lnTo>
                <a:lnTo>
                  <a:pt x="904326" y="344743"/>
                </a:lnTo>
                <a:lnTo>
                  <a:pt x="914059" y="301376"/>
                </a:lnTo>
                <a:lnTo>
                  <a:pt x="913785" y="284247"/>
                </a:lnTo>
                <a:lnTo>
                  <a:pt x="885777" y="247140"/>
                </a:lnTo>
                <a:lnTo>
                  <a:pt x="838715" y="231289"/>
                </a:lnTo>
                <a:lnTo>
                  <a:pt x="805423" y="223696"/>
                </a:lnTo>
                <a:lnTo>
                  <a:pt x="772547" y="215861"/>
                </a:lnTo>
                <a:lnTo>
                  <a:pt x="737786" y="200082"/>
                </a:lnTo>
                <a:lnTo>
                  <a:pt x="702806" y="169090"/>
                </a:lnTo>
                <a:lnTo>
                  <a:pt x="690363" y="111556"/>
                </a:lnTo>
                <a:lnTo>
                  <a:pt x="690518" y="95695"/>
                </a:lnTo>
                <a:lnTo>
                  <a:pt x="706310" y="51288"/>
                </a:lnTo>
                <a:lnTo>
                  <a:pt x="738721" y="20401"/>
                </a:lnTo>
                <a:lnTo>
                  <a:pt x="785487" y="3080"/>
                </a:lnTo>
                <a:lnTo>
                  <a:pt x="825281" y="0"/>
                </a:lnTo>
                <a:lnTo>
                  <a:pt x="852472" y="264"/>
                </a:lnTo>
                <a:lnTo>
                  <a:pt x="904422" y="16937"/>
                </a:lnTo>
                <a:lnTo>
                  <a:pt x="942758" y="43220"/>
                </a:lnTo>
                <a:lnTo>
                  <a:pt x="822945" y="43220"/>
                </a:lnTo>
                <a:lnTo>
                  <a:pt x="799970" y="43480"/>
                </a:lnTo>
                <a:lnTo>
                  <a:pt x="761326" y="59866"/>
                </a:lnTo>
                <a:lnTo>
                  <a:pt x="738840" y="109803"/>
                </a:lnTo>
                <a:lnTo>
                  <a:pt x="739136" y="126919"/>
                </a:lnTo>
                <a:lnTo>
                  <a:pt x="769398" y="162647"/>
                </a:lnTo>
                <a:lnTo>
                  <a:pt x="883843" y="193343"/>
                </a:lnTo>
                <a:lnTo>
                  <a:pt x="904641" y="200333"/>
                </a:lnTo>
                <a:lnTo>
                  <a:pt x="935669" y="226032"/>
                </a:lnTo>
                <a:lnTo>
                  <a:pt x="962116" y="272273"/>
                </a:lnTo>
                <a:lnTo>
                  <a:pt x="962536" y="299040"/>
                </a:lnTo>
                <a:lnTo>
                  <a:pt x="962386" y="315604"/>
                </a:lnTo>
                <a:lnTo>
                  <a:pt x="947045" y="363269"/>
                </a:lnTo>
                <a:lnTo>
                  <a:pt x="942203" y="371756"/>
                </a:lnTo>
                <a:lnTo>
                  <a:pt x="936183" y="378473"/>
                </a:lnTo>
                <a:close/>
              </a:path>
              <a:path w="2712085" h="422275">
                <a:moveTo>
                  <a:pt x="923404" y="93450"/>
                </a:moveTo>
                <a:lnTo>
                  <a:pt x="896628" y="64785"/>
                </a:lnTo>
                <a:lnTo>
                  <a:pt x="857113" y="44899"/>
                </a:lnTo>
                <a:lnTo>
                  <a:pt x="822945" y="43220"/>
                </a:lnTo>
                <a:lnTo>
                  <a:pt x="942758" y="43220"/>
                </a:lnTo>
                <a:lnTo>
                  <a:pt x="946515" y="47409"/>
                </a:lnTo>
                <a:lnTo>
                  <a:pt x="960200" y="66583"/>
                </a:lnTo>
                <a:lnTo>
                  <a:pt x="923404" y="93450"/>
                </a:lnTo>
                <a:close/>
              </a:path>
              <a:path w="2712085" h="422275">
                <a:moveTo>
                  <a:pt x="822361" y="421693"/>
                </a:moveTo>
                <a:lnTo>
                  <a:pt x="774541" y="419321"/>
                </a:lnTo>
                <a:lnTo>
                  <a:pt x="737672" y="402711"/>
                </a:lnTo>
                <a:lnTo>
                  <a:pt x="703942" y="381941"/>
                </a:lnTo>
                <a:lnTo>
                  <a:pt x="678097" y="350438"/>
                </a:lnTo>
                <a:lnTo>
                  <a:pt x="714309" y="320066"/>
                </a:lnTo>
                <a:lnTo>
                  <a:pt x="727213" y="336844"/>
                </a:lnTo>
                <a:lnTo>
                  <a:pt x="736504" y="346970"/>
                </a:lnTo>
                <a:lnTo>
                  <a:pt x="777954" y="372189"/>
                </a:lnTo>
                <a:lnTo>
                  <a:pt x="824113" y="378473"/>
                </a:lnTo>
                <a:lnTo>
                  <a:pt x="936183" y="378473"/>
                </a:lnTo>
                <a:lnTo>
                  <a:pt x="935774" y="378929"/>
                </a:lnTo>
                <a:lnTo>
                  <a:pt x="906064" y="403295"/>
                </a:lnTo>
                <a:lnTo>
                  <a:pt x="865522" y="417997"/>
                </a:lnTo>
                <a:lnTo>
                  <a:pt x="841676" y="421556"/>
                </a:lnTo>
                <a:lnTo>
                  <a:pt x="822361" y="421693"/>
                </a:lnTo>
                <a:close/>
              </a:path>
              <a:path w="2712085" h="422275">
                <a:moveTo>
                  <a:pt x="1275524" y="378473"/>
                </a:moveTo>
                <a:lnTo>
                  <a:pt x="1163454" y="378473"/>
                </a:lnTo>
                <a:lnTo>
                  <a:pt x="1189139" y="378144"/>
                </a:lnTo>
                <a:lnTo>
                  <a:pt x="1204667" y="375844"/>
                </a:lnTo>
                <a:lnTo>
                  <a:pt x="1243667" y="344743"/>
                </a:lnTo>
                <a:lnTo>
                  <a:pt x="1253400" y="301376"/>
                </a:lnTo>
                <a:lnTo>
                  <a:pt x="1253126" y="284247"/>
                </a:lnTo>
                <a:lnTo>
                  <a:pt x="1225118" y="247140"/>
                </a:lnTo>
                <a:lnTo>
                  <a:pt x="1178056" y="231289"/>
                </a:lnTo>
                <a:lnTo>
                  <a:pt x="1144764" y="223696"/>
                </a:lnTo>
                <a:lnTo>
                  <a:pt x="1111888" y="215861"/>
                </a:lnTo>
                <a:lnTo>
                  <a:pt x="1077127" y="200082"/>
                </a:lnTo>
                <a:lnTo>
                  <a:pt x="1042147" y="169090"/>
                </a:lnTo>
                <a:lnTo>
                  <a:pt x="1029703" y="111556"/>
                </a:lnTo>
                <a:lnTo>
                  <a:pt x="1029859" y="95695"/>
                </a:lnTo>
                <a:lnTo>
                  <a:pt x="1045651" y="51288"/>
                </a:lnTo>
                <a:lnTo>
                  <a:pt x="1078062" y="20401"/>
                </a:lnTo>
                <a:lnTo>
                  <a:pt x="1124828" y="3080"/>
                </a:lnTo>
                <a:lnTo>
                  <a:pt x="1164622" y="0"/>
                </a:lnTo>
                <a:lnTo>
                  <a:pt x="1191813" y="264"/>
                </a:lnTo>
                <a:lnTo>
                  <a:pt x="1243763" y="16937"/>
                </a:lnTo>
                <a:lnTo>
                  <a:pt x="1282099" y="43220"/>
                </a:lnTo>
                <a:lnTo>
                  <a:pt x="1162286" y="43220"/>
                </a:lnTo>
                <a:lnTo>
                  <a:pt x="1139311" y="43480"/>
                </a:lnTo>
                <a:lnTo>
                  <a:pt x="1100667" y="59866"/>
                </a:lnTo>
                <a:lnTo>
                  <a:pt x="1078181" y="109803"/>
                </a:lnTo>
                <a:lnTo>
                  <a:pt x="1078477" y="126919"/>
                </a:lnTo>
                <a:lnTo>
                  <a:pt x="1108739" y="162647"/>
                </a:lnTo>
                <a:lnTo>
                  <a:pt x="1223184" y="193343"/>
                </a:lnTo>
                <a:lnTo>
                  <a:pt x="1243982" y="200333"/>
                </a:lnTo>
                <a:lnTo>
                  <a:pt x="1275010" y="226032"/>
                </a:lnTo>
                <a:lnTo>
                  <a:pt x="1301457" y="272273"/>
                </a:lnTo>
                <a:lnTo>
                  <a:pt x="1301877" y="299040"/>
                </a:lnTo>
                <a:lnTo>
                  <a:pt x="1301726" y="315604"/>
                </a:lnTo>
                <a:lnTo>
                  <a:pt x="1286386" y="363269"/>
                </a:lnTo>
                <a:lnTo>
                  <a:pt x="1281544" y="371756"/>
                </a:lnTo>
                <a:lnTo>
                  <a:pt x="1275524" y="378473"/>
                </a:lnTo>
                <a:close/>
              </a:path>
              <a:path w="2712085" h="422275">
                <a:moveTo>
                  <a:pt x="1262745" y="93450"/>
                </a:moveTo>
                <a:lnTo>
                  <a:pt x="1235969" y="64785"/>
                </a:lnTo>
                <a:lnTo>
                  <a:pt x="1196454" y="44899"/>
                </a:lnTo>
                <a:lnTo>
                  <a:pt x="1162286" y="43220"/>
                </a:lnTo>
                <a:lnTo>
                  <a:pt x="1282099" y="43220"/>
                </a:lnTo>
                <a:lnTo>
                  <a:pt x="1285856" y="47409"/>
                </a:lnTo>
                <a:lnTo>
                  <a:pt x="1299541" y="66583"/>
                </a:lnTo>
                <a:lnTo>
                  <a:pt x="1262745" y="93450"/>
                </a:lnTo>
                <a:close/>
              </a:path>
              <a:path w="2712085" h="422275">
                <a:moveTo>
                  <a:pt x="1161702" y="421693"/>
                </a:moveTo>
                <a:lnTo>
                  <a:pt x="1113882" y="419321"/>
                </a:lnTo>
                <a:lnTo>
                  <a:pt x="1077013" y="402711"/>
                </a:lnTo>
                <a:lnTo>
                  <a:pt x="1043283" y="381941"/>
                </a:lnTo>
                <a:lnTo>
                  <a:pt x="1017438" y="350438"/>
                </a:lnTo>
                <a:lnTo>
                  <a:pt x="1053650" y="320066"/>
                </a:lnTo>
                <a:lnTo>
                  <a:pt x="1066554" y="336844"/>
                </a:lnTo>
                <a:lnTo>
                  <a:pt x="1075844" y="346970"/>
                </a:lnTo>
                <a:lnTo>
                  <a:pt x="1117295" y="372189"/>
                </a:lnTo>
                <a:lnTo>
                  <a:pt x="1163454" y="378473"/>
                </a:lnTo>
                <a:lnTo>
                  <a:pt x="1275524" y="378473"/>
                </a:lnTo>
                <a:lnTo>
                  <a:pt x="1275115" y="378929"/>
                </a:lnTo>
                <a:lnTo>
                  <a:pt x="1245405" y="403295"/>
                </a:lnTo>
                <a:lnTo>
                  <a:pt x="1204863" y="417997"/>
                </a:lnTo>
                <a:lnTo>
                  <a:pt x="1181017" y="421556"/>
                </a:lnTo>
                <a:lnTo>
                  <a:pt x="1161702" y="421693"/>
                </a:lnTo>
                <a:close/>
              </a:path>
              <a:path w="2712085" h="422275">
                <a:moveTo>
                  <a:pt x="1530830" y="47893"/>
                </a:moveTo>
                <a:lnTo>
                  <a:pt x="1367292" y="47893"/>
                </a:lnTo>
                <a:lnTo>
                  <a:pt x="1367292" y="7008"/>
                </a:lnTo>
                <a:lnTo>
                  <a:pt x="1530830" y="7008"/>
                </a:lnTo>
                <a:lnTo>
                  <a:pt x="1530830" y="47893"/>
                </a:lnTo>
                <a:close/>
              </a:path>
              <a:path w="2712085" h="422275">
                <a:moveTo>
                  <a:pt x="1473592" y="373800"/>
                </a:moveTo>
                <a:lnTo>
                  <a:pt x="1424530" y="373800"/>
                </a:lnTo>
                <a:lnTo>
                  <a:pt x="1424530" y="47893"/>
                </a:lnTo>
                <a:lnTo>
                  <a:pt x="1473592" y="47893"/>
                </a:lnTo>
                <a:lnTo>
                  <a:pt x="1473592" y="373800"/>
                </a:lnTo>
                <a:close/>
              </a:path>
              <a:path w="2712085" h="422275">
                <a:moveTo>
                  <a:pt x="1530830" y="414685"/>
                </a:moveTo>
                <a:lnTo>
                  <a:pt x="1367292" y="414685"/>
                </a:lnTo>
                <a:lnTo>
                  <a:pt x="1367292" y="373800"/>
                </a:lnTo>
                <a:lnTo>
                  <a:pt x="1530830" y="373800"/>
                </a:lnTo>
                <a:lnTo>
                  <a:pt x="1530830" y="414685"/>
                </a:lnTo>
                <a:close/>
              </a:path>
              <a:path w="2712085" h="422275">
                <a:moveTo>
                  <a:pt x="1772632" y="421693"/>
                </a:moveTo>
                <a:lnTo>
                  <a:pt x="1733901" y="419978"/>
                </a:lnTo>
                <a:lnTo>
                  <a:pt x="1682331" y="399618"/>
                </a:lnTo>
                <a:lnTo>
                  <a:pt x="1646767" y="367667"/>
                </a:lnTo>
                <a:lnTo>
                  <a:pt x="1619457" y="324876"/>
                </a:lnTo>
                <a:lnTo>
                  <a:pt x="1604924" y="278073"/>
                </a:lnTo>
                <a:lnTo>
                  <a:pt x="1599749" y="210846"/>
                </a:lnTo>
                <a:lnTo>
                  <a:pt x="1599941" y="180521"/>
                </a:lnTo>
                <a:lnTo>
                  <a:pt x="1612015" y="120317"/>
                </a:lnTo>
                <a:lnTo>
                  <a:pt x="1625558" y="82717"/>
                </a:lnTo>
                <a:lnTo>
                  <a:pt x="1660264" y="38571"/>
                </a:lnTo>
                <a:lnTo>
                  <a:pt x="1701084" y="13725"/>
                </a:lnTo>
                <a:lnTo>
                  <a:pt x="1749174" y="214"/>
                </a:lnTo>
                <a:lnTo>
                  <a:pt x="1772632" y="0"/>
                </a:lnTo>
                <a:lnTo>
                  <a:pt x="1795757" y="214"/>
                </a:lnTo>
                <a:lnTo>
                  <a:pt x="1843888" y="13725"/>
                </a:lnTo>
                <a:lnTo>
                  <a:pt x="1884996" y="38571"/>
                </a:lnTo>
                <a:lnTo>
                  <a:pt x="1889484" y="43804"/>
                </a:lnTo>
                <a:lnTo>
                  <a:pt x="1772632" y="43804"/>
                </a:lnTo>
                <a:lnTo>
                  <a:pt x="1757091" y="43950"/>
                </a:lnTo>
                <a:lnTo>
                  <a:pt x="1711073" y="58826"/>
                </a:lnTo>
                <a:lnTo>
                  <a:pt x="1676476" y="90529"/>
                </a:lnTo>
                <a:lnTo>
                  <a:pt x="1656011" y="136725"/>
                </a:lnTo>
                <a:lnTo>
                  <a:pt x="1652437" y="160982"/>
                </a:lnTo>
                <a:lnTo>
                  <a:pt x="1652452" y="262664"/>
                </a:lnTo>
                <a:lnTo>
                  <a:pt x="1666392" y="314080"/>
                </a:lnTo>
                <a:lnTo>
                  <a:pt x="1695531" y="351953"/>
                </a:lnTo>
                <a:lnTo>
                  <a:pt x="1737397" y="373946"/>
                </a:lnTo>
                <a:lnTo>
                  <a:pt x="1889639" y="377889"/>
                </a:lnTo>
                <a:lnTo>
                  <a:pt x="1884996" y="383246"/>
                </a:lnTo>
                <a:lnTo>
                  <a:pt x="1843888" y="407968"/>
                </a:lnTo>
                <a:lnTo>
                  <a:pt x="1795757" y="421479"/>
                </a:lnTo>
                <a:lnTo>
                  <a:pt x="1772632" y="421693"/>
                </a:lnTo>
                <a:close/>
              </a:path>
              <a:path w="2712085" h="422275">
                <a:moveTo>
                  <a:pt x="1889639" y="377889"/>
                </a:moveTo>
                <a:lnTo>
                  <a:pt x="1772632" y="377889"/>
                </a:lnTo>
                <a:lnTo>
                  <a:pt x="1788174" y="377743"/>
                </a:lnTo>
                <a:lnTo>
                  <a:pt x="1798404" y="376720"/>
                </a:lnTo>
                <a:lnTo>
                  <a:pt x="1834192" y="362867"/>
                </a:lnTo>
                <a:lnTo>
                  <a:pt x="1868788" y="331164"/>
                </a:lnTo>
                <a:lnTo>
                  <a:pt x="1889253" y="284968"/>
                </a:lnTo>
                <a:lnTo>
                  <a:pt x="1892827" y="160982"/>
                </a:lnTo>
                <a:lnTo>
                  <a:pt x="1892812" y="159029"/>
                </a:lnTo>
                <a:lnTo>
                  <a:pt x="1878872" y="107613"/>
                </a:lnTo>
                <a:lnTo>
                  <a:pt x="1849733" y="69740"/>
                </a:lnTo>
                <a:lnTo>
                  <a:pt x="1807868" y="47747"/>
                </a:lnTo>
                <a:lnTo>
                  <a:pt x="1772632" y="43804"/>
                </a:lnTo>
                <a:lnTo>
                  <a:pt x="1889484" y="43804"/>
                </a:lnTo>
                <a:lnTo>
                  <a:pt x="1919707" y="82717"/>
                </a:lnTo>
                <a:lnTo>
                  <a:pt x="1933250" y="120317"/>
                </a:lnTo>
                <a:lnTo>
                  <a:pt x="1943982" y="160982"/>
                </a:lnTo>
                <a:lnTo>
                  <a:pt x="1945515" y="210846"/>
                </a:lnTo>
                <a:lnTo>
                  <a:pt x="1945323" y="241177"/>
                </a:lnTo>
                <a:lnTo>
                  <a:pt x="1933250" y="301668"/>
                </a:lnTo>
                <a:lnTo>
                  <a:pt x="1919707" y="339486"/>
                </a:lnTo>
                <a:lnTo>
                  <a:pt x="1898498" y="367667"/>
                </a:lnTo>
                <a:lnTo>
                  <a:pt x="1889639" y="377889"/>
                </a:lnTo>
                <a:close/>
              </a:path>
              <a:path w="2712085" h="422275">
                <a:moveTo>
                  <a:pt x="2081602" y="414685"/>
                </a:moveTo>
                <a:lnTo>
                  <a:pt x="2033709" y="414685"/>
                </a:lnTo>
                <a:lnTo>
                  <a:pt x="2033709" y="7008"/>
                </a:lnTo>
                <a:lnTo>
                  <a:pt x="2090363" y="7008"/>
                </a:lnTo>
                <a:lnTo>
                  <a:pt x="2131268" y="75344"/>
                </a:lnTo>
                <a:lnTo>
                  <a:pt x="2081602" y="75344"/>
                </a:lnTo>
                <a:lnTo>
                  <a:pt x="2081602" y="414685"/>
                </a:lnTo>
                <a:close/>
              </a:path>
              <a:path w="2712085" h="422275">
                <a:moveTo>
                  <a:pt x="2338006" y="346349"/>
                </a:moveTo>
                <a:lnTo>
                  <a:pt x="2290112" y="346349"/>
                </a:lnTo>
                <a:lnTo>
                  <a:pt x="2290112" y="7008"/>
                </a:lnTo>
                <a:lnTo>
                  <a:pt x="2338006" y="7008"/>
                </a:lnTo>
                <a:lnTo>
                  <a:pt x="2338006" y="346349"/>
                </a:lnTo>
                <a:close/>
              </a:path>
              <a:path w="2712085" h="422275">
                <a:moveTo>
                  <a:pt x="2338006" y="414685"/>
                </a:moveTo>
                <a:lnTo>
                  <a:pt x="2281352" y="414685"/>
                </a:lnTo>
                <a:lnTo>
                  <a:pt x="2132415" y="165874"/>
                </a:lnTo>
                <a:lnTo>
                  <a:pt x="2083354" y="75344"/>
                </a:lnTo>
                <a:lnTo>
                  <a:pt x="2131268" y="75344"/>
                </a:lnTo>
                <a:lnTo>
                  <a:pt x="2239299" y="255819"/>
                </a:lnTo>
                <a:lnTo>
                  <a:pt x="2288360" y="346349"/>
                </a:lnTo>
                <a:lnTo>
                  <a:pt x="2338006" y="346349"/>
                </a:lnTo>
                <a:lnTo>
                  <a:pt x="2338006" y="414685"/>
                </a:lnTo>
                <a:close/>
              </a:path>
              <a:path w="2712085" h="422275">
                <a:moveTo>
                  <a:pt x="2450730" y="139007"/>
                </a:moveTo>
                <a:lnTo>
                  <a:pt x="2422111" y="108051"/>
                </a:lnTo>
                <a:lnTo>
                  <a:pt x="2530163" y="7008"/>
                </a:lnTo>
                <a:lnTo>
                  <a:pt x="2606675" y="7008"/>
                </a:lnTo>
                <a:lnTo>
                  <a:pt x="2606675" y="43220"/>
                </a:lnTo>
                <a:lnTo>
                  <a:pt x="2553525" y="43220"/>
                </a:lnTo>
                <a:lnTo>
                  <a:pt x="2450730" y="139007"/>
                </a:lnTo>
                <a:close/>
              </a:path>
              <a:path w="2712085" h="422275">
                <a:moveTo>
                  <a:pt x="2606675" y="371464"/>
                </a:moveTo>
                <a:lnTo>
                  <a:pt x="2557614" y="371464"/>
                </a:lnTo>
                <a:lnTo>
                  <a:pt x="2557614" y="43220"/>
                </a:lnTo>
                <a:lnTo>
                  <a:pt x="2606675" y="43220"/>
                </a:lnTo>
                <a:lnTo>
                  <a:pt x="2606675" y="371464"/>
                </a:lnTo>
                <a:close/>
              </a:path>
              <a:path w="2712085" h="422275">
                <a:moveTo>
                  <a:pt x="2711806" y="414685"/>
                </a:moveTo>
                <a:lnTo>
                  <a:pt x="2443721" y="414685"/>
                </a:lnTo>
                <a:lnTo>
                  <a:pt x="2443721" y="371464"/>
                </a:lnTo>
                <a:lnTo>
                  <a:pt x="2711806" y="371464"/>
                </a:lnTo>
                <a:lnTo>
                  <a:pt x="2711806" y="414685"/>
                </a:lnTo>
                <a:close/>
              </a:path>
            </a:pathLst>
          </a:custGeom>
          <a:solidFill>
            <a:srgbClr val="4033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61393" y="2235817"/>
            <a:ext cx="3335654" cy="422275"/>
          </a:xfrm>
          <a:custGeom>
            <a:avLst/>
            <a:gdLst/>
            <a:ahLst/>
            <a:cxnLst/>
            <a:rect l="l" t="t" r="r" b="b"/>
            <a:pathLst>
              <a:path w="3335654" h="422275">
                <a:moveTo>
                  <a:pt x="73007" y="414685"/>
                </a:moveTo>
                <a:lnTo>
                  <a:pt x="0" y="414685"/>
                </a:lnTo>
                <a:lnTo>
                  <a:pt x="0" y="7008"/>
                </a:lnTo>
                <a:lnTo>
                  <a:pt x="87025" y="7008"/>
                </a:lnTo>
                <a:lnTo>
                  <a:pt x="147423" y="122069"/>
                </a:lnTo>
                <a:lnTo>
                  <a:pt x="73007" y="122069"/>
                </a:lnTo>
                <a:lnTo>
                  <a:pt x="73007" y="414685"/>
                </a:lnTo>
                <a:close/>
              </a:path>
              <a:path w="3335654" h="422275">
                <a:moveTo>
                  <a:pt x="263485" y="206174"/>
                </a:moveTo>
                <a:lnTo>
                  <a:pt x="193909" y="206174"/>
                </a:lnTo>
                <a:lnTo>
                  <a:pt x="297288" y="7008"/>
                </a:lnTo>
                <a:lnTo>
                  <a:pt x="380809" y="7008"/>
                </a:lnTo>
                <a:lnTo>
                  <a:pt x="380809" y="122069"/>
                </a:lnTo>
                <a:lnTo>
                  <a:pt x="305465" y="122069"/>
                </a:lnTo>
                <a:lnTo>
                  <a:pt x="273925" y="186900"/>
                </a:lnTo>
                <a:lnTo>
                  <a:pt x="263485" y="206174"/>
                </a:lnTo>
                <a:close/>
              </a:path>
              <a:path w="3335654" h="422275">
                <a:moveTo>
                  <a:pt x="190404" y="341093"/>
                </a:moveTo>
                <a:lnTo>
                  <a:pt x="106883" y="186900"/>
                </a:lnTo>
                <a:lnTo>
                  <a:pt x="75344" y="122069"/>
                </a:lnTo>
                <a:lnTo>
                  <a:pt x="147423" y="122069"/>
                </a:lnTo>
                <a:lnTo>
                  <a:pt x="191572" y="206174"/>
                </a:lnTo>
                <a:lnTo>
                  <a:pt x="263485" y="206174"/>
                </a:lnTo>
                <a:lnTo>
                  <a:pt x="190404" y="341093"/>
                </a:lnTo>
                <a:close/>
              </a:path>
              <a:path w="3335654" h="422275">
                <a:moveTo>
                  <a:pt x="380809" y="414685"/>
                </a:moveTo>
                <a:lnTo>
                  <a:pt x="307801" y="414685"/>
                </a:lnTo>
                <a:lnTo>
                  <a:pt x="307801" y="122069"/>
                </a:lnTo>
                <a:lnTo>
                  <a:pt x="380809" y="122069"/>
                </a:lnTo>
                <a:lnTo>
                  <a:pt x="380809" y="414685"/>
                </a:lnTo>
                <a:close/>
              </a:path>
              <a:path w="3335654" h="422275">
                <a:moveTo>
                  <a:pt x="519232" y="414685"/>
                </a:moveTo>
                <a:lnTo>
                  <a:pt x="440967" y="414685"/>
                </a:lnTo>
                <a:lnTo>
                  <a:pt x="577638" y="7008"/>
                </a:lnTo>
                <a:lnTo>
                  <a:pt x="673425" y="7008"/>
                </a:lnTo>
                <a:lnTo>
                  <a:pt x="696720" y="77096"/>
                </a:lnTo>
                <a:lnTo>
                  <a:pt x="622027" y="77096"/>
                </a:lnTo>
                <a:lnTo>
                  <a:pt x="570045" y="244722"/>
                </a:lnTo>
                <a:lnTo>
                  <a:pt x="752436" y="244722"/>
                </a:lnTo>
                <a:lnTo>
                  <a:pt x="774372" y="310721"/>
                </a:lnTo>
                <a:lnTo>
                  <a:pt x="551355" y="310721"/>
                </a:lnTo>
                <a:lnTo>
                  <a:pt x="519232" y="414685"/>
                </a:lnTo>
                <a:close/>
              </a:path>
              <a:path w="3335654" h="422275">
                <a:moveTo>
                  <a:pt x="752436" y="244722"/>
                </a:moveTo>
                <a:lnTo>
                  <a:pt x="677513" y="244722"/>
                </a:lnTo>
                <a:lnTo>
                  <a:pt x="624947" y="77096"/>
                </a:lnTo>
                <a:lnTo>
                  <a:pt x="696720" y="77096"/>
                </a:lnTo>
                <a:lnTo>
                  <a:pt x="752436" y="244722"/>
                </a:lnTo>
                <a:close/>
              </a:path>
              <a:path w="3335654" h="422275">
                <a:moveTo>
                  <a:pt x="808927" y="414685"/>
                </a:moveTo>
                <a:lnTo>
                  <a:pt x="728911" y="414685"/>
                </a:lnTo>
                <a:lnTo>
                  <a:pt x="696203" y="310721"/>
                </a:lnTo>
                <a:lnTo>
                  <a:pt x="774372" y="310721"/>
                </a:lnTo>
                <a:lnTo>
                  <a:pt x="808927" y="414685"/>
                </a:lnTo>
                <a:close/>
              </a:path>
              <a:path w="3335654" h="422275">
                <a:moveTo>
                  <a:pt x="946182" y="414685"/>
                </a:moveTo>
                <a:lnTo>
                  <a:pt x="869086" y="414685"/>
                </a:lnTo>
                <a:lnTo>
                  <a:pt x="869086" y="7008"/>
                </a:lnTo>
                <a:lnTo>
                  <a:pt x="1053066" y="7008"/>
                </a:lnTo>
                <a:lnTo>
                  <a:pt x="1069621" y="7145"/>
                </a:lnTo>
                <a:lnTo>
                  <a:pt x="1116368" y="21094"/>
                </a:lnTo>
                <a:lnTo>
                  <a:pt x="1150048" y="51164"/>
                </a:lnTo>
                <a:lnTo>
                  <a:pt x="1162298" y="74176"/>
                </a:lnTo>
                <a:lnTo>
                  <a:pt x="946182" y="74176"/>
                </a:lnTo>
                <a:lnTo>
                  <a:pt x="946182" y="192740"/>
                </a:lnTo>
                <a:lnTo>
                  <a:pt x="1162142" y="192740"/>
                </a:lnTo>
                <a:lnTo>
                  <a:pt x="1154401" y="205590"/>
                </a:lnTo>
                <a:lnTo>
                  <a:pt x="1142834" y="223349"/>
                </a:lnTo>
                <a:lnTo>
                  <a:pt x="1133046" y="233771"/>
                </a:lnTo>
                <a:lnTo>
                  <a:pt x="1119699" y="240907"/>
                </a:lnTo>
                <a:lnTo>
                  <a:pt x="1097455" y="248811"/>
                </a:lnTo>
                <a:lnTo>
                  <a:pt x="1101866" y="257572"/>
                </a:lnTo>
                <a:lnTo>
                  <a:pt x="946182" y="257572"/>
                </a:lnTo>
                <a:lnTo>
                  <a:pt x="946182" y="414685"/>
                </a:lnTo>
                <a:close/>
              </a:path>
              <a:path w="3335654" h="422275">
                <a:moveTo>
                  <a:pt x="1162142" y="192740"/>
                </a:moveTo>
                <a:lnTo>
                  <a:pt x="1045473" y="192740"/>
                </a:lnTo>
                <a:lnTo>
                  <a:pt x="1058505" y="192553"/>
                </a:lnTo>
                <a:lnTo>
                  <a:pt x="1066499" y="191244"/>
                </a:lnTo>
                <a:lnTo>
                  <a:pt x="1093166" y="159618"/>
                </a:lnTo>
                <a:lnTo>
                  <a:pt x="1093313" y="116256"/>
                </a:lnTo>
                <a:lnTo>
                  <a:pt x="1093166" y="106719"/>
                </a:lnTo>
                <a:lnTo>
                  <a:pt x="1066499" y="75636"/>
                </a:lnTo>
                <a:lnTo>
                  <a:pt x="1045473" y="74176"/>
                </a:lnTo>
                <a:lnTo>
                  <a:pt x="1162298" y="74176"/>
                </a:lnTo>
                <a:lnTo>
                  <a:pt x="1173251" y="116256"/>
                </a:lnTo>
                <a:lnTo>
                  <a:pt x="1173383" y="133166"/>
                </a:lnTo>
                <a:lnTo>
                  <a:pt x="1173086" y="157952"/>
                </a:lnTo>
                <a:lnTo>
                  <a:pt x="1171010" y="173758"/>
                </a:lnTo>
                <a:lnTo>
                  <a:pt x="1165375" y="187374"/>
                </a:lnTo>
                <a:lnTo>
                  <a:pt x="1162142" y="192740"/>
                </a:lnTo>
                <a:close/>
              </a:path>
              <a:path w="3335654" h="422275">
                <a:moveTo>
                  <a:pt x="1180976" y="414685"/>
                </a:moveTo>
                <a:lnTo>
                  <a:pt x="1095119" y="414685"/>
                </a:lnTo>
                <a:lnTo>
                  <a:pt x="1019190" y="257572"/>
                </a:lnTo>
                <a:lnTo>
                  <a:pt x="1101866" y="257572"/>
                </a:lnTo>
                <a:lnTo>
                  <a:pt x="1180976" y="414685"/>
                </a:lnTo>
                <a:close/>
              </a:path>
              <a:path w="3335654" h="422275">
                <a:moveTo>
                  <a:pt x="1334001" y="414685"/>
                </a:moveTo>
                <a:lnTo>
                  <a:pt x="1256904" y="414685"/>
                </a:lnTo>
                <a:lnTo>
                  <a:pt x="1256904" y="7008"/>
                </a:lnTo>
                <a:lnTo>
                  <a:pt x="1334001" y="7008"/>
                </a:lnTo>
                <a:lnTo>
                  <a:pt x="1334001" y="207926"/>
                </a:lnTo>
                <a:lnTo>
                  <a:pt x="1462639" y="207926"/>
                </a:lnTo>
                <a:lnTo>
                  <a:pt x="1476981" y="230121"/>
                </a:lnTo>
                <a:lnTo>
                  <a:pt x="1388318" y="230121"/>
                </a:lnTo>
                <a:lnTo>
                  <a:pt x="1334001" y="294368"/>
                </a:lnTo>
                <a:lnTo>
                  <a:pt x="1334001" y="414685"/>
                </a:lnTo>
                <a:close/>
              </a:path>
              <a:path w="3335654" h="422275">
                <a:moveTo>
                  <a:pt x="1462639" y="207926"/>
                </a:moveTo>
                <a:lnTo>
                  <a:pt x="1336921" y="207926"/>
                </a:lnTo>
                <a:lnTo>
                  <a:pt x="1394743" y="131414"/>
                </a:lnTo>
                <a:lnTo>
                  <a:pt x="1495786" y="7008"/>
                </a:lnTo>
                <a:lnTo>
                  <a:pt x="1584564" y="7008"/>
                </a:lnTo>
                <a:lnTo>
                  <a:pt x="1442636" y="176971"/>
                </a:lnTo>
                <a:lnTo>
                  <a:pt x="1462639" y="207926"/>
                </a:lnTo>
                <a:close/>
              </a:path>
              <a:path w="3335654" h="422275">
                <a:moveTo>
                  <a:pt x="1596245" y="414685"/>
                </a:moveTo>
                <a:lnTo>
                  <a:pt x="1504547" y="414685"/>
                </a:lnTo>
                <a:lnTo>
                  <a:pt x="1388318" y="230121"/>
                </a:lnTo>
                <a:lnTo>
                  <a:pt x="1476981" y="230121"/>
                </a:lnTo>
                <a:lnTo>
                  <a:pt x="1596245" y="414685"/>
                </a:lnTo>
                <a:close/>
              </a:path>
              <a:path w="3335654" h="422275">
                <a:moveTo>
                  <a:pt x="1921568" y="414685"/>
                </a:moveTo>
                <a:lnTo>
                  <a:pt x="1652899" y="414685"/>
                </a:lnTo>
                <a:lnTo>
                  <a:pt x="1652899" y="7008"/>
                </a:lnTo>
                <a:lnTo>
                  <a:pt x="1921568" y="7008"/>
                </a:lnTo>
                <a:lnTo>
                  <a:pt x="1921568" y="75344"/>
                </a:lnTo>
                <a:lnTo>
                  <a:pt x="1729996" y="75344"/>
                </a:lnTo>
                <a:lnTo>
                  <a:pt x="1729996" y="174050"/>
                </a:lnTo>
                <a:lnTo>
                  <a:pt x="1899374" y="174050"/>
                </a:lnTo>
                <a:lnTo>
                  <a:pt x="1899374" y="242386"/>
                </a:lnTo>
                <a:lnTo>
                  <a:pt x="1729996" y="242386"/>
                </a:lnTo>
                <a:lnTo>
                  <a:pt x="1729996" y="346349"/>
                </a:lnTo>
                <a:lnTo>
                  <a:pt x="1921568" y="346349"/>
                </a:lnTo>
                <a:lnTo>
                  <a:pt x="1921568" y="414685"/>
                </a:lnTo>
                <a:close/>
              </a:path>
              <a:path w="3335654" h="422275">
                <a:moveTo>
                  <a:pt x="2279015" y="75344"/>
                </a:moveTo>
                <a:lnTo>
                  <a:pt x="1970630" y="75344"/>
                </a:lnTo>
                <a:lnTo>
                  <a:pt x="1970630" y="7008"/>
                </a:lnTo>
                <a:lnTo>
                  <a:pt x="2279015" y="7008"/>
                </a:lnTo>
                <a:lnTo>
                  <a:pt x="2279015" y="75344"/>
                </a:lnTo>
                <a:close/>
              </a:path>
              <a:path w="3335654" h="422275">
                <a:moveTo>
                  <a:pt x="2163371" y="414685"/>
                </a:moveTo>
                <a:lnTo>
                  <a:pt x="2086274" y="414685"/>
                </a:lnTo>
                <a:lnTo>
                  <a:pt x="2086274" y="75344"/>
                </a:lnTo>
                <a:lnTo>
                  <a:pt x="2163371" y="75344"/>
                </a:lnTo>
                <a:lnTo>
                  <a:pt x="2163371" y="414685"/>
                </a:lnTo>
                <a:close/>
              </a:path>
              <a:path w="3335654" h="422275">
                <a:moveTo>
                  <a:pt x="2510304" y="68919"/>
                </a:moveTo>
                <a:lnTo>
                  <a:pt x="2325156" y="68919"/>
                </a:lnTo>
                <a:lnTo>
                  <a:pt x="2325156" y="7008"/>
                </a:lnTo>
                <a:lnTo>
                  <a:pt x="2510304" y="7008"/>
                </a:lnTo>
                <a:lnTo>
                  <a:pt x="2510304" y="68919"/>
                </a:lnTo>
                <a:close/>
              </a:path>
              <a:path w="3335654" h="422275">
                <a:moveTo>
                  <a:pt x="2455986" y="352774"/>
                </a:moveTo>
                <a:lnTo>
                  <a:pt x="2378890" y="352774"/>
                </a:lnTo>
                <a:lnTo>
                  <a:pt x="2378890" y="68919"/>
                </a:lnTo>
                <a:lnTo>
                  <a:pt x="2455986" y="68919"/>
                </a:lnTo>
                <a:lnTo>
                  <a:pt x="2455986" y="352774"/>
                </a:lnTo>
                <a:close/>
              </a:path>
              <a:path w="3335654" h="422275">
                <a:moveTo>
                  <a:pt x="2510304" y="414685"/>
                </a:moveTo>
                <a:lnTo>
                  <a:pt x="2325156" y="414685"/>
                </a:lnTo>
                <a:lnTo>
                  <a:pt x="2325156" y="352774"/>
                </a:lnTo>
                <a:lnTo>
                  <a:pt x="2510304" y="352774"/>
                </a:lnTo>
                <a:lnTo>
                  <a:pt x="2510304" y="414685"/>
                </a:lnTo>
                <a:close/>
              </a:path>
              <a:path w="3335654" h="422275">
                <a:moveTo>
                  <a:pt x="2662161" y="414685"/>
                </a:moveTo>
                <a:lnTo>
                  <a:pt x="2589153" y="414685"/>
                </a:lnTo>
                <a:lnTo>
                  <a:pt x="2589153" y="7008"/>
                </a:lnTo>
                <a:lnTo>
                  <a:pt x="2673842" y="7008"/>
                </a:lnTo>
                <a:lnTo>
                  <a:pt x="2740651" y="120901"/>
                </a:lnTo>
                <a:lnTo>
                  <a:pt x="2662161" y="120901"/>
                </a:lnTo>
                <a:lnTo>
                  <a:pt x="2662161" y="414685"/>
                </a:lnTo>
                <a:close/>
              </a:path>
              <a:path w="3335654" h="422275">
                <a:moveTo>
                  <a:pt x="2913308" y="300792"/>
                </a:moveTo>
                <a:lnTo>
                  <a:pt x="2840300" y="300792"/>
                </a:lnTo>
                <a:lnTo>
                  <a:pt x="2840300" y="7008"/>
                </a:lnTo>
                <a:lnTo>
                  <a:pt x="2913308" y="7008"/>
                </a:lnTo>
                <a:lnTo>
                  <a:pt x="2913308" y="300792"/>
                </a:lnTo>
                <a:close/>
              </a:path>
              <a:path w="3335654" h="422275">
                <a:moveTo>
                  <a:pt x="2913308" y="414685"/>
                </a:moveTo>
                <a:lnTo>
                  <a:pt x="2828619" y="414685"/>
                </a:lnTo>
                <a:lnTo>
                  <a:pt x="2705966" y="205590"/>
                </a:lnTo>
                <a:lnTo>
                  <a:pt x="2663913" y="120901"/>
                </a:lnTo>
                <a:lnTo>
                  <a:pt x="2740651" y="120901"/>
                </a:lnTo>
                <a:lnTo>
                  <a:pt x="2796496" y="216103"/>
                </a:lnTo>
                <a:lnTo>
                  <a:pt x="2838548" y="300792"/>
                </a:lnTo>
                <a:lnTo>
                  <a:pt x="2913308" y="300792"/>
                </a:lnTo>
                <a:lnTo>
                  <a:pt x="2913308" y="414685"/>
                </a:lnTo>
                <a:close/>
              </a:path>
              <a:path w="3335654" h="422275">
                <a:moveTo>
                  <a:pt x="3159783" y="421693"/>
                </a:moveTo>
                <a:lnTo>
                  <a:pt x="3111201" y="416026"/>
                </a:lnTo>
                <a:lnTo>
                  <a:pt x="3074829" y="400078"/>
                </a:lnTo>
                <a:lnTo>
                  <a:pt x="3039758" y="368252"/>
                </a:lnTo>
                <a:lnTo>
                  <a:pt x="3012202" y="325583"/>
                </a:lnTo>
                <a:lnTo>
                  <a:pt x="2996994" y="279118"/>
                </a:lnTo>
                <a:lnTo>
                  <a:pt x="2991573" y="212015"/>
                </a:lnTo>
                <a:lnTo>
                  <a:pt x="2991778" y="181684"/>
                </a:lnTo>
                <a:lnTo>
                  <a:pt x="3004714" y="121193"/>
                </a:lnTo>
                <a:lnTo>
                  <a:pt x="3019206" y="83338"/>
                </a:lnTo>
                <a:lnTo>
                  <a:pt x="3056166" y="39150"/>
                </a:lnTo>
                <a:lnTo>
                  <a:pt x="3099040" y="14017"/>
                </a:lnTo>
                <a:lnTo>
                  <a:pt x="3149060" y="219"/>
                </a:lnTo>
                <a:lnTo>
                  <a:pt x="3173216" y="0"/>
                </a:lnTo>
                <a:lnTo>
                  <a:pt x="3205559" y="374"/>
                </a:lnTo>
                <a:lnTo>
                  <a:pt x="3243523" y="10102"/>
                </a:lnTo>
                <a:lnTo>
                  <a:pt x="3289299" y="38493"/>
                </a:lnTo>
                <a:lnTo>
                  <a:pt x="3314915" y="68335"/>
                </a:lnTo>
                <a:lnTo>
                  <a:pt x="3173216" y="68335"/>
                </a:lnTo>
                <a:lnTo>
                  <a:pt x="3146454" y="68768"/>
                </a:lnTo>
                <a:lnTo>
                  <a:pt x="3100501" y="96078"/>
                </a:lnTo>
                <a:lnTo>
                  <a:pt x="3076736" y="127143"/>
                </a:lnTo>
                <a:lnTo>
                  <a:pt x="3073342" y="178139"/>
                </a:lnTo>
                <a:lnTo>
                  <a:pt x="3073342" y="243554"/>
                </a:lnTo>
                <a:lnTo>
                  <a:pt x="3076773" y="294075"/>
                </a:lnTo>
                <a:lnTo>
                  <a:pt x="3100793" y="325323"/>
                </a:lnTo>
                <a:lnTo>
                  <a:pt x="3130580" y="349854"/>
                </a:lnTo>
                <a:lnTo>
                  <a:pt x="3174385" y="353358"/>
                </a:lnTo>
                <a:lnTo>
                  <a:pt x="3266320" y="353358"/>
                </a:lnTo>
                <a:lnTo>
                  <a:pt x="3263194" y="369141"/>
                </a:lnTo>
                <a:lnTo>
                  <a:pt x="3233667" y="401543"/>
                </a:lnTo>
                <a:lnTo>
                  <a:pt x="3186892" y="421378"/>
                </a:lnTo>
                <a:lnTo>
                  <a:pt x="3159783" y="421693"/>
                </a:lnTo>
                <a:close/>
              </a:path>
              <a:path w="3335654" h="422275">
                <a:moveTo>
                  <a:pt x="3264914" y="129662"/>
                </a:moveTo>
                <a:lnTo>
                  <a:pt x="3244751" y="96397"/>
                </a:lnTo>
                <a:lnTo>
                  <a:pt x="3208151" y="70525"/>
                </a:lnTo>
                <a:lnTo>
                  <a:pt x="3173216" y="68335"/>
                </a:lnTo>
                <a:lnTo>
                  <a:pt x="3314915" y="68335"/>
                </a:lnTo>
                <a:lnTo>
                  <a:pt x="3327409" y="92866"/>
                </a:lnTo>
                <a:lnTo>
                  <a:pt x="3264914" y="129662"/>
                </a:lnTo>
                <a:close/>
              </a:path>
              <a:path w="3335654" h="422275">
                <a:moveTo>
                  <a:pt x="3266320" y="353358"/>
                </a:moveTo>
                <a:lnTo>
                  <a:pt x="3174385" y="353358"/>
                </a:lnTo>
                <a:lnTo>
                  <a:pt x="3185098" y="353289"/>
                </a:lnTo>
                <a:lnTo>
                  <a:pt x="3192199" y="352810"/>
                </a:lnTo>
                <a:lnTo>
                  <a:pt x="3228712" y="340969"/>
                </a:lnTo>
                <a:lnTo>
                  <a:pt x="3258453" y="306523"/>
                </a:lnTo>
                <a:lnTo>
                  <a:pt x="3261410" y="257572"/>
                </a:lnTo>
                <a:lnTo>
                  <a:pt x="3181393" y="257572"/>
                </a:lnTo>
                <a:lnTo>
                  <a:pt x="3181393" y="192740"/>
                </a:lnTo>
                <a:lnTo>
                  <a:pt x="3335586" y="192740"/>
                </a:lnTo>
                <a:lnTo>
                  <a:pt x="3335586" y="351606"/>
                </a:lnTo>
                <a:lnTo>
                  <a:pt x="3266667" y="351606"/>
                </a:lnTo>
                <a:lnTo>
                  <a:pt x="3266320" y="353358"/>
                </a:lnTo>
                <a:close/>
              </a:path>
              <a:path w="3335654" h="422275">
                <a:moveTo>
                  <a:pt x="3335586" y="414685"/>
                </a:moveTo>
                <a:lnTo>
                  <a:pt x="3269003" y="414685"/>
                </a:lnTo>
                <a:lnTo>
                  <a:pt x="3269003" y="351606"/>
                </a:lnTo>
                <a:lnTo>
                  <a:pt x="3335586" y="351606"/>
                </a:lnTo>
                <a:lnTo>
                  <a:pt x="3335586" y="414685"/>
                </a:lnTo>
                <a:close/>
              </a:path>
            </a:pathLst>
          </a:custGeom>
          <a:solidFill>
            <a:srgbClr val="4033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25107" y="3027039"/>
            <a:ext cx="879475" cy="168275"/>
          </a:xfrm>
          <a:custGeom>
            <a:avLst/>
            <a:gdLst/>
            <a:ahLst/>
            <a:cxnLst/>
            <a:rect l="l" t="t" r="r" b="b"/>
            <a:pathLst>
              <a:path w="879475" h="168275">
                <a:moveTo>
                  <a:pt x="79359" y="167982"/>
                </a:moveTo>
                <a:lnTo>
                  <a:pt x="32922" y="158894"/>
                </a:lnTo>
                <a:lnTo>
                  <a:pt x="2560" y="122443"/>
                </a:lnTo>
                <a:lnTo>
                  <a:pt x="0" y="83712"/>
                </a:lnTo>
                <a:lnTo>
                  <a:pt x="301" y="61089"/>
                </a:lnTo>
                <a:lnTo>
                  <a:pt x="20370" y="21486"/>
                </a:lnTo>
                <a:lnTo>
                  <a:pt x="56808" y="335"/>
                </a:lnTo>
                <a:lnTo>
                  <a:pt x="79582" y="0"/>
                </a:lnTo>
                <a:lnTo>
                  <a:pt x="102432" y="335"/>
                </a:lnTo>
                <a:lnTo>
                  <a:pt x="138627" y="21318"/>
                </a:lnTo>
                <a:lnTo>
                  <a:pt x="151273" y="36163"/>
                </a:lnTo>
                <a:lnTo>
                  <a:pt x="79582" y="36163"/>
                </a:lnTo>
                <a:lnTo>
                  <a:pt x="60417" y="36910"/>
                </a:lnTo>
                <a:lnTo>
                  <a:pt x="50576" y="42135"/>
                </a:lnTo>
                <a:lnTo>
                  <a:pt x="46950" y="56317"/>
                </a:lnTo>
                <a:lnTo>
                  <a:pt x="46432" y="83935"/>
                </a:lnTo>
                <a:lnTo>
                  <a:pt x="46946" y="111295"/>
                </a:lnTo>
                <a:lnTo>
                  <a:pt x="50548" y="125345"/>
                </a:lnTo>
                <a:lnTo>
                  <a:pt x="60323" y="130521"/>
                </a:lnTo>
                <a:lnTo>
                  <a:pt x="79359" y="131260"/>
                </a:lnTo>
                <a:lnTo>
                  <a:pt x="151442" y="131260"/>
                </a:lnTo>
                <a:lnTo>
                  <a:pt x="150195" y="133519"/>
                </a:lnTo>
                <a:lnTo>
                  <a:pt x="138516" y="146552"/>
                </a:lnTo>
                <a:lnTo>
                  <a:pt x="126227" y="158941"/>
                </a:lnTo>
                <a:lnTo>
                  <a:pt x="115969" y="165303"/>
                </a:lnTo>
                <a:lnTo>
                  <a:pt x="102195" y="167647"/>
                </a:lnTo>
                <a:lnTo>
                  <a:pt x="79359" y="167982"/>
                </a:lnTo>
                <a:close/>
              </a:path>
              <a:path w="879475" h="168275">
                <a:moveTo>
                  <a:pt x="151442" y="131260"/>
                </a:moveTo>
                <a:lnTo>
                  <a:pt x="79359" y="131260"/>
                </a:lnTo>
                <a:lnTo>
                  <a:pt x="89164" y="131081"/>
                </a:lnTo>
                <a:lnTo>
                  <a:pt x="95020" y="129823"/>
                </a:lnTo>
                <a:lnTo>
                  <a:pt x="112284" y="83712"/>
                </a:lnTo>
                <a:lnTo>
                  <a:pt x="112157" y="69621"/>
                </a:lnTo>
                <a:lnTo>
                  <a:pt x="89131" y="36345"/>
                </a:lnTo>
                <a:lnTo>
                  <a:pt x="79582" y="36163"/>
                </a:lnTo>
                <a:lnTo>
                  <a:pt x="151273" y="36163"/>
                </a:lnTo>
                <a:lnTo>
                  <a:pt x="156207" y="45134"/>
                </a:lnTo>
                <a:lnTo>
                  <a:pt x="158404" y="59727"/>
                </a:lnTo>
                <a:lnTo>
                  <a:pt x="158718" y="83935"/>
                </a:lnTo>
                <a:lnTo>
                  <a:pt x="158402" y="108081"/>
                </a:lnTo>
                <a:lnTo>
                  <a:pt x="156193" y="122652"/>
                </a:lnTo>
                <a:lnTo>
                  <a:pt x="151442" y="131260"/>
                </a:lnTo>
                <a:close/>
              </a:path>
              <a:path w="879475" h="168275">
                <a:moveTo>
                  <a:pt x="227251" y="165750"/>
                </a:moveTo>
                <a:lnTo>
                  <a:pt x="188185" y="165750"/>
                </a:lnTo>
                <a:lnTo>
                  <a:pt x="188185" y="2567"/>
                </a:lnTo>
                <a:lnTo>
                  <a:pt x="245779" y="2567"/>
                </a:lnTo>
                <a:lnTo>
                  <a:pt x="271027" y="50785"/>
                </a:lnTo>
                <a:lnTo>
                  <a:pt x="225130" y="50785"/>
                </a:lnTo>
                <a:lnTo>
                  <a:pt x="226356" y="66689"/>
                </a:lnTo>
                <a:lnTo>
                  <a:pt x="226987" y="76345"/>
                </a:lnTo>
                <a:lnTo>
                  <a:pt x="227217" y="83511"/>
                </a:lnTo>
                <a:lnTo>
                  <a:pt x="227251" y="165750"/>
                </a:lnTo>
                <a:close/>
              </a:path>
              <a:path w="879475" h="168275">
                <a:moveTo>
                  <a:pt x="343555" y="115969"/>
                </a:moveTo>
                <a:lnTo>
                  <a:pt x="305829" y="115969"/>
                </a:lnTo>
                <a:lnTo>
                  <a:pt x="304925" y="101475"/>
                </a:lnTo>
                <a:lnTo>
                  <a:pt x="304454" y="92195"/>
                </a:lnTo>
                <a:lnTo>
                  <a:pt x="304290" y="85377"/>
                </a:lnTo>
                <a:lnTo>
                  <a:pt x="304266" y="2567"/>
                </a:lnTo>
                <a:lnTo>
                  <a:pt x="343555" y="2567"/>
                </a:lnTo>
                <a:lnTo>
                  <a:pt x="343555" y="115969"/>
                </a:lnTo>
                <a:close/>
              </a:path>
              <a:path w="879475" h="168275">
                <a:moveTo>
                  <a:pt x="343555" y="165750"/>
                </a:moveTo>
                <a:lnTo>
                  <a:pt x="285738" y="165750"/>
                </a:lnTo>
                <a:lnTo>
                  <a:pt x="226134" y="50785"/>
                </a:lnTo>
                <a:lnTo>
                  <a:pt x="271027" y="50785"/>
                </a:lnTo>
                <a:lnTo>
                  <a:pt x="305159" y="115969"/>
                </a:lnTo>
                <a:lnTo>
                  <a:pt x="343555" y="115969"/>
                </a:lnTo>
                <a:lnTo>
                  <a:pt x="343555" y="165750"/>
                </a:lnTo>
                <a:close/>
              </a:path>
              <a:path w="879475" h="168275">
                <a:moveTo>
                  <a:pt x="485754" y="165750"/>
                </a:moveTo>
                <a:lnTo>
                  <a:pt x="378826" y="165750"/>
                </a:lnTo>
                <a:lnTo>
                  <a:pt x="378826" y="2567"/>
                </a:lnTo>
                <a:lnTo>
                  <a:pt x="422914" y="2567"/>
                </a:lnTo>
                <a:lnTo>
                  <a:pt x="422914" y="130144"/>
                </a:lnTo>
                <a:lnTo>
                  <a:pt x="485754" y="130144"/>
                </a:lnTo>
                <a:lnTo>
                  <a:pt x="485754" y="165750"/>
                </a:lnTo>
                <a:close/>
              </a:path>
              <a:path w="879475" h="168275">
                <a:moveTo>
                  <a:pt x="556184" y="165750"/>
                </a:moveTo>
                <a:lnTo>
                  <a:pt x="511873" y="165750"/>
                </a:lnTo>
                <a:lnTo>
                  <a:pt x="511873" y="2567"/>
                </a:lnTo>
                <a:lnTo>
                  <a:pt x="556184" y="2567"/>
                </a:lnTo>
                <a:lnTo>
                  <a:pt x="556184" y="165750"/>
                </a:lnTo>
                <a:close/>
              </a:path>
              <a:path w="879475" h="168275">
                <a:moveTo>
                  <a:pt x="630521" y="165750"/>
                </a:moveTo>
                <a:lnTo>
                  <a:pt x="591455" y="165750"/>
                </a:lnTo>
                <a:lnTo>
                  <a:pt x="591455" y="2567"/>
                </a:lnTo>
                <a:lnTo>
                  <a:pt x="649049" y="2567"/>
                </a:lnTo>
                <a:lnTo>
                  <a:pt x="674297" y="50785"/>
                </a:lnTo>
                <a:lnTo>
                  <a:pt x="628400" y="50785"/>
                </a:lnTo>
                <a:lnTo>
                  <a:pt x="629626" y="66689"/>
                </a:lnTo>
                <a:lnTo>
                  <a:pt x="630257" y="76345"/>
                </a:lnTo>
                <a:lnTo>
                  <a:pt x="630488" y="83511"/>
                </a:lnTo>
                <a:lnTo>
                  <a:pt x="630521" y="165750"/>
                </a:lnTo>
                <a:close/>
              </a:path>
              <a:path w="879475" h="168275">
                <a:moveTo>
                  <a:pt x="746825" y="115969"/>
                </a:moveTo>
                <a:lnTo>
                  <a:pt x="709099" y="115969"/>
                </a:lnTo>
                <a:lnTo>
                  <a:pt x="708195" y="101475"/>
                </a:lnTo>
                <a:lnTo>
                  <a:pt x="707724" y="92195"/>
                </a:lnTo>
                <a:lnTo>
                  <a:pt x="707561" y="85377"/>
                </a:lnTo>
                <a:lnTo>
                  <a:pt x="707536" y="2567"/>
                </a:lnTo>
                <a:lnTo>
                  <a:pt x="746825" y="2567"/>
                </a:lnTo>
                <a:lnTo>
                  <a:pt x="746825" y="115969"/>
                </a:lnTo>
                <a:close/>
              </a:path>
              <a:path w="879475" h="168275">
                <a:moveTo>
                  <a:pt x="746825" y="165750"/>
                </a:moveTo>
                <a:lnTo>
                  <a:pt x="689008" y="165750"/>
                </a:lnTo>
                <a:lnTo>
                  <a:pt x="629405" y="50785"/>
                </a:lnTo>
                <a:lnTo>
                  <a:pt x="674297" y="50785"/>
                </a:lnTo>
                <a:lnTo>
                  <a:pt x="708429" y="115969"/>
                </a:lnTo>
                <a:lnTo>
                  <a:pt x="746825" y="115969"/>
                </a:lnTo>
                <a:lnTo>
                  <a:pt x="746825" y="165750"/>
                </a:lnTo>
                <a:close/>
              </a:path>
              <a:path w="879475" h="168275">
                <a:moveTo>
                  <a:pt x="878979" y="165750"/>
                </a:moveTo>
                <a:lnTo>
                  <a:pt x="782096" y="165750"/>
                </a:lnTo>
                <a:lnTo>
                  <a:pt x="782096" y="2567"/>
                </a:lnTo>
                <a:lnTo>
                  <a:pt x="878979" y="2567"/>
                </a:lnTo>
                <a:lnTo>
                  <a:pt x="878979" y="37949"/>
                </a:lnTo>
                <a:lnTo>
                  <a:pt x="826184" y="37949"/>
                </a:lnTo>
                <a:lnTo>
                  <a:pt x="826184" y="63621"/>
                </a:lnTo>
                <a:lnTo>
                  <a:pt x="875072" y="63621"/>
                </a:lnTo>
                <a:lnTo>
                  <a:pt x="875072" y="99003"/>
                </a:lnTo>
                <a:lnTo>
                  <a:pt x="826184" y="99003"/>
                </a:lnTo>
                <a:lnTo>
                  <a:pt x="826184" y="129809"/>
                </a:lnTo>
                <a:lnTo>
                  <a:pt x="878979" y="129809"/>
                </a:lnTo>
                <a:lnTo>
                  <a:pt x="878979" y="165750"/>
                </a:lnTo>
                <a:close/>
              </a:path>
            </a:pathLst>
          </a:custGeom>
          <a:solidFill>
            <a:srgbClr val="22CB8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891941" y="3027262"/>
            <a:ext cx="1365885" cy="168275"/>
          </a:xfrm>
          <a:custGeom>
            <a:avLst/>
            <a:gdLst/>
            <a:ahLst/>
            <a:cxnLst/>
            <a:rect l="l" t="t" r="r" b="b"/>
            <a:pathLst>
              <a:path w="1365885" h="168275">
                <a:moveTo>
                  <a:pt x="39065" y="165527"/>
                </a:moveTo>
                <a:lnTo>
                  <a:pt x="0" y="165527"/>
                </a:lnTo>
                <a:lnTo>
                  <a:pt x="0" y="2343"/>
                </a:lnTo>
                <a:lnTo>
                  <a:pt x="58710" y="2343"/>
                </a:lnTo>
                <a:lnTo>
                  <a:pt x="72124" y="47995"/>
                </a:lnTo>
                <a:lnTo>
                  <a:pt x="36721" y="47995"/>
                </a:lnTo>
                <a:lnTo>
                  <a:pt x="38076" y="65613"/>
                </a:lnTo>
                <a:lnTo>
                  <a:pt x="38772" y="76345"/>
                </a:lnTo>
                <a:lnTo>
                  <a:pt x="39029" y="84566"/>
                </a:lnTo>
                <a:lnTo>
                  <a:pt x="39065" y="165527"/>
                </a:lnTo>
                <a:close/>
              </a:path>
              <a:path w="1365885" h="168275">
                <a:moveTo>
                  <a:pt x="126350" y="118201"/>
                </a:moveTo>
                <a:lnTo>
                  <a:pt x="93646" y="118201"/>
                </a:lnTo>
                <a:lnTo>
                  <a:pt x="127019" y="2343"/>
                </a:lnTo>
                <a:lnTo>
                  <a:pt x="185841" y="2343"/>
                </a:lnTo>
                <a:lnTo>
                  <a:pt x="185841" y="48218"/>
                </a:lnTo>
                <a:lnTo>
                  <a:pt x="145994" y="48218"/>
                </a:lnTo>
                <a:lnTo>
                  <a:pt x="126350" y="118201"/>
                </a:lnTo>
                <a:close/>
              </a:path>
              <a:path w="1365885" h="168275">
                <a:moveTo>
                  <a:pt x="113067" y="165527"/>
                </a:moveTo>
                <a:lnTo>
                  <a:pt x="71099" y="165527"/>
                </a:lnTo>
                <a:lnTo>
                  <a:pt x="37726" y="47995"/>
                </a:lnTo>
                <a:lnTo>
                  <a:pt x="72124" y="47995"/>
                </a:lnTo>
                <a:lnTo>
                  <a:pt x="92753" y="118201"/>
                </a:lnTo>
                <a:lnTo>
                  <a:pt x="126350" y="118201"/>
                </a:lnTo>
                <a:lnTo>
                  <a:pt x="113067" y="165527"/>
                </a:lnTo>
                <a:close/>
              </a:path>
              <a:path w="1365885" h="168275">
                <a:moveTo>
                  <a:pt x="185841" y="165527"/>
                </a:moveTo>
                <a:lnTo>
                  <a:pt x="145324" y="165527"/>
                </a:lnTo>
                <a:lnTo>
                  <a:pt x="145422" y="84566"/>
                </a:lnTo>
                <a:lnTo>
                  <a:pt x="145645" y="76345"/>
                </a:lnTo>
                <a:lnTo>
                  <a:pt x="145805" y="72313"/>
                </a:lnTo>
                <a:lnTo>
                  <a:pt x="146998" y="48218"/>
                </a:lnTo>
                <a:lnTo>
                  <a:pt x="185841" y="48218"/>
                </a:lnTo>
                <a:lnTo>
                  <a:pt x="185841" y="165527"/>
                </a:lnTo>
                <a:close/>
              </a:path>
              <a:path w="1365885" h="168275">
                <a:moveTo>
                  <a:pt x="251806" y="165527"/>
                </a:moveTo>
                <a:lnTo>
                  <a:pt x="203365" y="165527"/>
                </a:lnTo>
                <a:lnTo>
                  <a:pt x="256606" y="1674"/>
                </a:lnTo>
                <a:lnTo>
                  <a:pt x="315428" y="1674"/>
                </a:lnTo>
                <a:lnTo>
                  <a:pt x="324278" y="28573"/>
                </a:lnTo>
                <a:lnTo>
                  <a:pt x="286296" y="28573"/>
                </a:lnTo>
                <a:lnTo>
                  <a:pt x="285291" y="34266"/>
                </a:lnTo>
                <a:lnTo>
                  <a:pt x="275137" y="76378"/>
                </a:lnTo>
                <a:lnTo>
                  <a:pt x="269218" y="98780"/>
                </a:lnTo>
                <a:lnTo>
                  <a:pt x="347377" y="98780"/>
                </a:lnTo>
                <a:lnTo>
                  <a:pt x="359276" y="134944"/>
                </a:lnTo>
                <a:lnTo>
                  <a:pt x="260066" y="134944"/>
                </a:lnTo>
                <a:lnTo>
                  <a:pt x="251806" y="165527"/>
                </a:lnTo>
                <a:close/>
              </a:path>
              <a:path w="1365885" h="168275">
                <a:moveTo>
                  <a:pt x="347377" y="98780"/>
                </a:moveTo>
                <a:lnTo>
                  <a:pt x="303931" y="98780"/>
                </a:lnTo>
                <a:lnTo>
                  <a:pt x="296899" y="71992"/>
                </a:lnTo>
                <a:lnTo>
                  <a:pt x="294444" y="63063"/>
                </a:lnTo>
                <a:lnTo>
                  <a:pt x="287412" y="34712"/>
                </a:lnTo>
                <a:lnTo>
                  <a:pt x="286296" y="28573"/>
                </a:lnTo>
                <a:lnTo>
                  <a:pt x="324278" y="28573"/>
                </a:lnTo>
                <a:lnTo>
                  <a:pt x="347377" y="98780"/>
                </a:lnTo>
                <a:close/>
              </a:path>
              <a:path w="1365885" h="168275">
                <a:moveTo>
                  <a:pt x="369338" y="165527"/>
                </a:moveTo>
                <a:lnTo>
                  <a:pt x="321120" y="165527"/>
                </a:lnTo>
                <a:lnTo>
                  <a:pt x="313084" y="134944"/>
                </a:lnTo>
                <a:lnTo>
                  <a:pt x="359276" y="134944"/>
                </a:lnTo>
                <a:lnTo>
                  <a:pt x="369338" y="165527"/>
                </a:lnTo>
                <a:close/>
              </a:path>
              <a:path w="1365885" h="168275">
                <a:moveTo>
                  <a:pt x="431062" y="165527"/>
                </a:moveTo>
                <a:lnTo>
                  <a:pt x="386974" y="165527"/>
                </a:lnTo>
                <a:lnTo>
                  <a:pt x="386974" y="2343"/>
                </a:lnTo>
                <a:lnTo>
                  <a:pt x="440438" y="2343"/>
                </a:lnTo>
                <a:lnTo>
                  <a:pt x="478897" y="3097"/>
                </a:lnTo>
                <a:lnTo>
                  <a:pt x="498646" y="8371"/>
                </a:lnTo>
                <a:lnTo>
                  <a:pt x="505922" y="22686"/>
                </a:lnTo>
                <a:lnTo>
                  <a:pt x="506408" y="35717"/>
                </a:lnTo>
                <a:lnTo>
                  <a:pt x="431062" y="35717"/>
                </a:lnTo>
                <a:lnTo>
                  <a:pt x="431062" y="72997"/>
                </a:lnTo>
                <a:lnTo>
                  <a:pt x="504792" y="72997"/>
                </a:lnTo>
                <a:lnTo>
                  <a:pt x="503501" y="77308"/>
                </a:lnTo>
                <a:lnTo>
                  <a:pt x="495284" y="85015"/>
                </a:lnTo>
                <a:lnTo>
                  <a:pt x="479281" y="94427"/>
                </a:lnTo>
                <a:lnTo>
                  <a:pt x="487118" y="106147"/>
                </a:lnTo>
                <a:lnTo>
                  <a:pt x="431062" y="106147"/>
                </a:lnTo>
                <a:lnTo>
                  <a:pt x="431062" y="165527"/>
                </a:lnTo>
                <a:close/>
              </a:path>
              <a:path w="1365885" h="168275">
                <a:moveTo>
                  <a:pt x="504792" y="72997"/>
                </a:moveTo>
                <a:lnTo>
                  <a:pt x="439322" y="72997"/>
                </a:lnTo>
                <a:lnTo>
                  <a:pt x="452679" y="72678"/>
                </a:lnTo>
                <a:lnTo>
                  <a:pt x="459538" y="70443"/>
                </a:lnTo>
                <a:lnTo>
                  <a:pt x="462065" y="64380"/>
                </a:lnTo>
                <a:lnTo>
                  <a:pt x="462426" y="52571"/>
                </a:lnTo>
                <a:lnTo>
                  <a:pt x="462072" y="42827"/>
                </a:lnTo>
                <a:lnTo>
                  <a:pt x="459594" y="37824"/>
                </a:lnTo>
                <a:lnTo>
                  <a:pt x="452868" y="35980"/>
                </a:lnTo>
                <a:lnTo>
                  <a:pt x="439768" y="35717"/>
                </a:lnTo>
                <a:lnTo>
                  <a:pt x="506408" y="35717"/>
                </a:lnTo>
                <a:lnTo>
                  <a:pt x="506961" y="50562"/>
                </a:lnTo>
                <a:lnTo>
                  <a:pt x="506529" y="67194"/>
                </a:lnTo>
                <a:lnTo>
                  <a:pt x="504792" y="72997"/>
                </a:lnTo>
                <a:close/>
              </a:path>
              <a:path w="1365885" h="168275">
                <a:moveTo>
                  <a:pt x="526829" y="165527"/>
                </a:moveTo>
                <a:lnTo>
                  <a:pt x="476825" y="165527"/>
                </a:lnTo>
                <a:lnTo>
                  <a:pt x="442224" y="106147"/>
                </a:lnTo>
                <a:lnTo>
                  <a:pt x="487118" y="106147"/>
                </a:lnTo>
                <a:lnTo>
                  <a:pt x="526829" y="165527"/>
                </a:lnTo>
                <a:close/>
              </a:path>
              <a:path w="1365885" h="168275">
                <a:moveTo>
                  <a:pt x="585986" y="165527"/>
                </a:moveTo>
                <a:lnTo>
                  <a:pt x="541674" y="165527"/>
                </a:lnTo>
                <a:lnTo>
                  <a:pt x="541674" y="2343"/>
                </a:lnTo>
                <a:lnTo>
                  <a:pt x="585986" y="2343"/>
                </a:lnTo>
                <a:lnTo>
                  <a:pt x="585986" y="73220"/>
                </a:lnTo>
                <a:lnTo>
                  <a:pt x="632092" y="73220"/>
                </a:lnTo>
                <a:lnTo>
                  <a:pt x="630521" y="75452"/>
                </a:lnTo>
                <a:lnTo>
                  <a:pt x="646059" y="103133"/>
                </a:lnTo>
                <a:lnTo>
                  <a:pt x="599045" y="103133"/>
                </a:lnTo>
                <a:lnTo>
                  <a:pt x="585986" y="110946"/>
                </a:lnTo>
                <a:lnTo>
                  <a:pt x="585986" y="165527"/>
                </a:lnTo>
                <a:close/>
              </a:path>
              <a:path w="1365885" h="168275">
                <a:moveTo>
                  <a:pt x="632092" y="73220"/>
                </a:moveTo>
                <a:lnTo>
                  <a:pt x="585986" y="73220"/>
                </a:lnTo>
                <a:lnTo>
                  <a:pt x="589334" y="66635"/>
                </a:lnTo>
                <a:lnTo>
                  <a:pt x="599491" y="52348"/>
                </a:lnTo>
                <a:lnTo>
                  <a:pt x="633758" y="2343"/>
                </a:lnTo>
                <a:lnTo>
                  <a:pt x="681976" y="2343"/>
                </a:lnTo>
                <a:lnTo>
                  <a:pt x="632092" y="73220"/>
                </a:lnTo>
                <a:close/>
              </a:path>
              <a:path w="1365885" h="168275">
                <a:moveTo>
                  <a:pt x="681083" y="165527"/>
                </a:moveTo>
                <a:lnTo>
                  <a:pt x="631302" y="165527"/>
                </a:lnTo>
                <a:lnTo>
                  <a:pt x="599045" y="103133"/>
                </a:lnTo>
                <a:lnTo>
                  <a:pt x="646059" y="103133"/>
                </a:lnTo>
                <a:lnTo>
                  <a:pt x="681083" y="165527"/>
                </a:lnTo>
                <a:close/>
              </a:path>
              <a:path w="1365885" h="168275">
                <a:moveTo>
                  <a:pt x="795602" y="165527"/>
                </a:moveTo>
                <a:lnTo>
                  <a:pt x="698718" y="165527"/>
                </a:lnTo>
                <a:lnTo>
                  <a:pt x="698718" y="2343"/>
                </a:lnTo>
                <a:lnTo>
                  <a:pt x="795602" y="2343"/>
                </a:lnTo>
                <a:lnTo>
                  <a:pt x="795602" y="37726"/>
                </a:lnTo>
                <a:lnTo>
                  <a:pt x="742807" y="37726"/>
                </a:lnTo>
                <a:lnTo>
                  <a:pt x="742807" y="63398"/>
                </a:lnTo>
                <a:lnTo>
                  <a:pt x="791695" y="63398"/>
                </a:lnTo>
                <a:lnTo>
                  <a:pt x="791695" y="98780"/>
                </a:lnTo>
                <a:lnTo>
                  <a:pt x="742807" y="98780"/>
                </a:lnTo>
                <a:lnTo>
                  <a:pt x="742807" y="129586"/>
                </a:lnTo>
                <a:lnTo>
                  <a:pt x="795602" y="129586"/>
                </a:lnTo>
                <a:lnTo>
                  <a:pt x="795602" y="165527"/>
                </a:lnTo>
                <a:close/>
              </a:path>
              <a:path w="1365885" h="168275">
                <a:moveTo>
                  <a:pt x="935903" y="38396"/>
                </a:moveTo>
                <a:lnTo>
                  <a:pt x="812232" y="38396"/>
                </a:lnTo>
                <a:lnTo>
                  <a:pt x="812232" y="2343"/>
                </a:lnTo>
                <a:lnTo>
                  <a:pt x="935903" y="2343"/>
                </a:lnTo>
                <a:lnTo>
                  <a:pt x="935903" y="38396"/>
                </a:lnTo>
                <a:close/>
              </a:path>
              <a:path w="1365885" h="168275">
                <a:moveTo>
                  <a:pt x="896168" y="165527"/>
                </a:moveTo>
                <a:lnTo>
                  <a:pt x="852079" y="165527"/>
                </a:lnTo>
                <a:lnTo>
                  <a:pt x="852079" y="38396"/>
                </a:lnTo>
                <a:lnTo>
                  <a:pt x="896168" y="38396"/>
                </a:lnTo>
                <a:lnTo>
                  <a:pt x="896168" y="165527"/>
                </a:lnTo>
                <a:close/>
              </a:path>
              <a:path w="1365885" h="168275">
                <a:moveTo>
                  <a:pt x="1003543" y="165527"/>
                </a:moveTo>
                <a:lnTo>
                  <a:pt x="959231" y="165527"/>
                </a:lnTo>
                <a:lnTo>
                  <a:pt x="959231" y="2343"/>
                </a:lnTo>
                <a:lnTo>
                  <a:pt x="1003543" y="2343"/>
                </a:lnTo>
                <a:lnTo>
                  <a:pt x="1003543" y="165527"/>
                </a:lnTo>
                <a:close/>
              </a:path>
              <a:path w="1365885" h="168275">
                <a:moveTo>
                  <a:pt x="1077880" y="165527"/>
                </a:moveTo>
                <a:lnTo>
                  <a:pt x="1038814" y="165527"/>
                </a:lnTo>
                <a:lnTo>
                  <a:pt x="1038814" y="2343"/>
                </a:lnTo>
                <a:lnTo>
                  <a:pt x="1096408" y="2343"/>
                </a:lnTo>
                <a:lnTo>
                  <a:pt x="1121656" y="50562"/>
                </a:lnTo>
                <a:lnTo>
                  <a:pt x="1075759" y="50562"/>
                </a:lnTo>
                <a:lnTo>
                  <a:pt x="1076985" y="66465"/>
                </a:lnTo>
                <a:lnTo>
                  <a:pt x="1077616" y="76122"/>
                </a:lnTo>
                <a:lnTo>
                  <a:pt x="1077846" y="83288"/>
                </a:lnTo>
                <a:lnTo>
                  <a:pt x="1077880" y="165527"/>
                </a:lnTo>
                <a:close/>
              </a:path>
              <a:path w="1365885" h="168275">
                <a:moveTo>
                  <a:pt x="1194184" y="115746"/>
                </a:moveTo>
                <a:lnTo>
                  <a:pt x="1156458" y="115746"/>
                </a:lnTo>
                <a:lnTo>
                  <a:pt x="1155554" y="101251"/>
                </a:lnTo>
                <a:lnTo>
                  <a:pt x="1155083" y="91971"/>
                </a:lnTo>
                <a:lnTo>
                  <a:pt x="1154919" y="85154"/>
                </a:lnTo>
                <a:lnTo>
                  <a:pt x="1154895" y="2343"/>
                </a:lnTo>
                <a:lnTo>
                  <a:pt x="1194184" y="2343"/>
                </a:lnTo>
                <a:lnTo>
                  <a:pt x="1194184" y="115746"/>
                </a:lnTo>
                <a:close/>
              </a:path>
              <a:path w="1365885" h="168275">
                <a:moveTo>
                  <a:pt x="1194184" y="165527"/>
                </a:moveTo>
                <a:lnTo>
                  <a:pt x="1136367" y="165527"/>
                </a:lnTo>
                <a:lnTo>
                  <a:pt x="1076763" y="50562"/>
                </a:lnTo>
                <a:lnTo>
                  <a:pt x="1121656" y="50562"/>
                </a:lnTo>
                <a:lnTo>
                  <a:pt x="1155788" y="115746"/>
                </a:lnTo>
                <a:lnTo>
                  <a:pt x="1194184" y="115746"/>
                </a:lnTo>
                <a:lnTo>
                  <a:pt x="1194184" y="165527"/>
                </a:lnTo>
                <a:close/>
              </a:path>
              <a:path w="1365885" h="168275">
                <a:moveTo>
                  <a:pt x="1302340" y="167759"/>
                </a:moveTo>
                <a:lnTo>
                  <a:pt x="1256516" y="158530"/>
                </a:lnTo>
                <a:lnTo>
                  <a:pt x="1226002" y="121675"/>
                </a:lnTo>
                <a:lnTo>
                  <a:pt x="1223427" y="83489"/>
                </a:lnTo>
                <a:lnTo>
                  <a:pt x="1223780" y="60302"/>
                </a:lnTo>
                <a:lnTo>
                  <a:pt x="1245974" y="21988"/>
                </a:lnTo>
                <a:lnTo>
                  <a:pt x="1285308" y="343"/>
                </a:lnTo>
                <a:lnTo>
                  <a:pt x="1309149" y="0"/>
                </a:lnTo>
                <a:lnTo>
                  <a:pt x="1318267" y="45"/>
                </a:lnTo>
                <a:lnTo>
                  <a:pt x="1324336" y="362"/>
                </a:lnTo>
                <a:lnTo>
                  <a:pt x="1330079" y="1224"/>
                </a:lnTo>
                <a:lnTo>
                  <a:pt x="1351898" y="5804"/>
                </a:lnTo>
                <a:lnTo>
                  <a:pt x="1362055" y="10268"/>
                </a:lnTo>
                <a:lnTo>
                  <a:pt x="1351613" y="36163"/>
                </a:lnTo>
                <a:lnTo>
                  <a:pt x="1309372" y="36163"/>
                </a:lnTo>
                <a:lnTo>
                  <a:pt x="1298044" y="36359"/>
                </a:lnTo>
                <a:lnTo>
                  <a:pt x="1270285" y="62623"/>
                </a:lnTo>
                <a:lnTo>
                  <a:pt x="1268967" y="84605"/>
                </a:lnTo>
                <a:lnTo>
                  <a:pt x="1269116" y="98021"/>
                </a:lnTo>
                <a:lnTo>
                  <a:pt x="1295485" y="131296"/>
                </a:lnTo>
                <a:lnTo>
                  <a:pt x="1306024" y="131484"/>
                </a:lnTo>
                <a:lnTo>
                  <a:pt x="1365403" y="131484"/>
                </a:lnTo>
                <a:lnTo>
                  <a:pt x="1365403" y="157937"/>
                </a:lnTo>
                <a:lnTo>
                  <a:pt x="1348283" y="163615"/>
                </a:lnTo>
                <a:lnTo>
                  <a:pt x="1336007" y="166531"/>
                </a:lnTo>
                <a:lnTo>
                  <a:pt x="1322663" y="167606"/>
                </a:lnTo>
                <a:lnTo>
                  <a:pt x="1302340" y="167759"/>
                </a:lnTo>
                <a:close/>
              </a:path>
              <a:path w="1365885" h="168275">
                <a:moveTo>
                  <a:pt x="1348103" y="44869"/>
                </a:moveTo>
                <a:lnTo>
                  <a:pt x="1337578" y="39836"/>
                </a:lnTo>
                <a:lnTo>
                  <a:pt x="1330035" y="37251"/>
                </a:lnTo>
                <a:lnTo>
                  <a:pt x="1321843" y="36299"/>
                </a:lnTo>
                <a:lnTo>
                  <a:pt x="1309372" y="36163"/>
                </a:lnTo>
                <a:lnTo>
                  <a:pt x="1351613" y="36163"/>
                </a:lnTo>
                <a:lnTo>
                  <a:pt x="1348103" y="44869"/>
                </a:lnTo>
                <a:close/>
              </a:path>
              <a:path w="1365885" h="168275">
                <a:moveTo>
                  <a:pt x="1365403" y="131484"/>
                </a:moveTo>
                <a:lnTo>
                  <a:pt x="1315846" y="131484"/>
                </a:lnTo>
                <a:lnTo>
                  <a:pt x="1324105" y="129586"/>
                </a:lnTo>
                <a:lnTo>
                  <a:pt x="1324105" y="104026"/>
                </a:lnTo>
                <a:lnTo>
                  <a:pt x="1294974" y="104026"/>
                </a:lnTo>
                <a:lnTo>
                  <a:pt x="1294974" y="69983"/>
                </a:lnTo>
                <a:lnTo>
                  <a:pt x="1365403" y="69983"/>
                </a:lnTo>
                <a:lnTo>
                  <a:pt x="1365403" y="131484"/>
                </a:lnTo>
                <a:close/>
              </a:path>
            </a:pathLst>
          </a:custGeom>
          <a:solidFill>
            <a:srgbClr val="22CB8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884543" y="6772483"/>
            <a:ext cx="208279" cy="0"/>
          </a:xfrm>
          <a:custGeom>
            <a:avLst/>
            <a:gdLst/>
            <a:ahLst/>
            <a:cxnLst/>
            <a:rect l="l" t="t" r="r" b="b"/>
            <a:pathLst>
              <a:path w="208280">
                <a:moveTo>
                  <a:pt x="0" y="0"/>
                </a:moveTo>
                <a:lnTo>
                  <a:pt x="208274" y="0"/>
                </a:lnTo>
              </a:path>
            </a:pathLst>
          </a:custGeom>
          <a:ln w="21843">
            <a:solidFill>
              <a:srgbClr val="40332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922643" y="6097173"/>
            <a:ext cx="1099820" cy="236220"/>
          </a:xfrm>
          <a:custGeom>
            <a:avLst/>
            <a:gdLst/>
            <a:ahLst/>
            <a:cxnLst/>
            <a:rect l="l" t="t" r="r" b="b"/>
            <a:pathLst>
              <a:path w="1099820" h="236220">
                <a:moveTo>
                  <a:pt x="170683" y="111503"/>
                </a:moveTo>
                <a:lnTo>
                  <a:pt x="145284" y="111503"/>
                </a:lnTo>
                <a:lnTo>
                  <a:pt x="149848" y="88675"/>
                </a:lnTo>
                <a:lnTo>
                  <a:pt x="152269" y="72705"/>
                </a:lnTo>
                <a:lnTo>
                  <a:pt x="153356" y="56069"/>
                </a:lnTo>
                <a:lnTo>
                  <a:pt x="153920" y="31241"/>
                </a:lnTo>
                <a:lnTo>
                  <a:pt x="27177" y="31241"/>
                </a:lnTo>
                <a:lnTo>
                  <a:pt x="27177" y="9651"/>
                </a:lnTo>
                <a:lnTo>
                  <a:pt x="179319" y="9651"/>
                </a:lnTo>
                <a:lnTo>
                  <a:pt x="179295" y="31241"/>
                </a:lnTo>
                <a:lnTo>
                  <a:pt x="179184" y="52140"/>
                </a:lnTo>
                <a:lnTo>
                  <a:pt x="178240" y="69467"/>
                </a:lnTo>
                <a:lnTo>
                  <a:pt x="175676" y="86603"/>
                </a:lnTo>
                <a:lnTo>
                  <a:pt x="170683" y="111503"/>
                </a:lnTo>
                <a:close/>
              </a:path>
              <a:path w="1099820" h="236220">
                <a:moveTo>
                  <a:pt x="208274" y="133346"/>
                </a:moveTo>
                <a:lnTo>
                  <a:pt x="0" y="133346"/>
                </a:lnTo>
                <a:lnTo>
                  <a:pt x="0" y="111503"/>
                </a:lnTo>
                <a:lnTo>
                  <a:pt x="208274" y="111503"/>
                </a:lnTo>
                <a:lnTo>
                  <a:pt x="208274" y="133346"/>
                </a:lnTo>
                <a:close/>
              </a:path>
              <a:path w="1099820" h="236220">
                <a:moveTo>
                  <a:pt x="116837" y="230880"/>
                </a:moveTo>
                <a:lnTo>
                  <a:pt x="91183" y="230880"/>
                </a:lnTo>
                <a:lnTo>
                  <a:pt x="91183" y="133346"/>
                </a:lnTo>
                <a:lnTo>
                  <a:pt x="116837" y="133346"/>
                </a:lnTo>
                <a:lnTo>
                  <a:pt x="116837" y="230880"/>
                </a:lnTo>
                <a:close/>
              </a:path>
              <a:path w="1099820" h="236220">
                <a:moveTo>
                  <a:pt x="396738" y="85341"/>
                </a:moveTo>
                <a:lnTo>
                  <a:pt x="371338" y="85341"/>
                </a:lnTo>
                <a:lnTo>
                  <a:pt x="375315" y="69304"/>
                </a:lnTo>
                <a:lnTo>
                  <a:pt x="377434" y="58005"/>
                </a:lnTo>
                <a:lnTo>
                  <a:pt x="378410" y="46087"/>
                </a:lnTo>
                <a:lnTo>
                  <a:pt x="378958" y="28193"/>
                </a:lnTo>
                <a:lnTo>
                  <a:pt x="255263" y="28193"/>
                </a:lnTo>
                <a:lnTo>
                  <a:pt x="255263" y="6857"/>
                </a:lnTo>
                <a:lnTo>
                  <a:pt x="404103" y="6857"/>
                </a:lnTo>
                <a:lnTo>
                  <a:pt x="403988" y="39908"/>
                </a:lnTo>
                <a:lnTo>
                  <a:pt x="403183" y="52767"/>
                </a:lnTo>
                <a:lnTo>
                  <a:pt x="400996" y="65911"/>
                </a:lnTo>
                <a:lnTo>
                  <a:pt x="396738" y="85341"/>
                </a:lnTo>
                <a:close/>
              </a:path>
              <a:path w="1099820" h="236220">
                <a:moveTo>
                  <a:pt x="434837" y="107439"/>
                </a:moveTo>
                <a:lnTo>
                  <a:pt x="226562" y="107439"/>
                </a:lnTo>
                <a:lnTo>
                  <a:pt x="226562" y="85341"/>
                </a:lnTo>
                <a:lnTo>
                  <a:pt x="434837" y="85341"/>
                </a:lnTo>
                <a:lnTo>
                  <a:pt x="434837" y="107439"/>
                </a:lnTo>
                <a:close/>
              </a:path>
              <a:path w="1099820" h="236220">
                <a:moveTo>
                  <a:pt x="410453" y="232404"/>
                </a:moveTo>
                <a:lnTo>
                  <a:pt x="266693" y="232404"/>
                </a:lnTo>
                <a:lnTo>
                  <a:pt x="258311" y="223768"/>
                </a:lnTo>
                <a:lnTo>
                  <a:pt x="258311" y="170175"/>
                </a:lnTo>
                <a:lnTo>
                  <a:pt x="378450" y="170175"/>
                </a:lnTo>
                <a:lnTo>
                  <a:pt x="378450" y="150872"/>
                </a:lnTo>
                <a:lnTo>
                  <a:pt x="256787" y="150872"/>
                </a:lnTo>
                <a:lnTo>
                  <a:pt x="256787" y="129028"/>
                </a:lnTo>
                <a:lnTo>
                  <a:pt x="404103" y="129028"/>
                </a:lnTo>
                <a:lnTo>
                  <a:pt x="404103" y="190749"/>
                </a:lnTo>
                <a:lnTo>
                  <a:pt x="283710" y="190749"/>
                </a:lnTo>
                <a:lnTo>
                  <a:pt x="283710" y="210306"/>
                </a:lnTo>
                <a:lnTo>
                  <a:pt x="410453" y="210306"/>
                </a:lnTo>
                <a:lnTo>
                  <a:pt x="410453" y="232404"/>
                </a:lnTo>
                <a:close/>
              </a:path>
              <a:path w="1099820" h="236220">
                <a:moveTo>
                  <a:pt x="632444" y="222752"/>
                </a:moveTo>
                <a:lnTo>
                  <a:pt x="606790" y="222752"/>
                </a:lnTo>
                <a:lnTo>
                  <a:pt x="606790" y="253"/>
                </a:lnTo>
                <a:lnTo>
                  <a:pt x="632444" y="253"/>
                </a:lnTo>
                <a:lnTo>
                  <a:pt x="632444" y="84579"/>
                </a:lnTo>
                <a:lnTo>
                  <a:pt x="668003" y="84579"/>
                </a:lnTo>
                <a:lnTo>
                  <a:pt x="668003" y="106169"/>
                </a:lnTo>
                <a:lnTo>
                  <a:pt x="632444" y="106169"/>
                </a:lnTo>
                <a:lnTo>
                  <a:pt x="632444" y="222752"/>
                </a:lnTo>
                <a:close/>
              </a:path>
              <a:path w="1099820" h="236220">
                <a:moveTo>
                  <a:pt x="567421" y="161031"/>
                </a:moveTo>
                <a:lnTo>
                  <a:pt x="459474" y="161031"/>
                </a:lnTo>
                <a:lnTo>
                  <a:pt x="459474" y="17525"/>
                </a:lnTo>
                <a:lnTo>
                  <a:pt x="567421" y="17525"/>
                </a:lnTo>
                <a:lnTo>
                  <a:pt x="567421" y="38607"/>
                </a:lnTo>
                <a:lnTo>
                  <a:pt x="484619" y="38607"/>
                </a:lnTo>
                <a:lnTo>
                  <a:pt x="484619" y="139950"/>
                </a:lnTo>
                <a:lnTo>
                  <a:pt x="567421" y="139950"/>
                </a:lnTo>
                <a:lnTo>
                  <a:pt x="567421" y="161031"/>
                </a:lnTo>
                <a:close/>
              </a:path>
              <a:path w="1099820" h="236220">
                <a:moveTo>
                  <a:pt x="567421" y="139950"/>
                </a:moveTo>
                <a:lnTo>
                  <a:pt x="542022" y="139950"/>
                </a:lnTo>
                <a:lnTo>
                  <a:pt x="542022" y="38607"/>
                </a:lnTo>
                <a:lnTo>
                  <a:pt x="567421" y="38607"/>
                </a:lnTo>
                <a:lnTo>
                  <a:pt x="567421" y="139950"/>
                </a:lnTo>
                <a:close/>
              </a:path>
              <a:path w="1099820" h="236220">
                <a:moveTo>
                  <a:pt x="877040" y="222498"/>
                </a:moveTo>
                <a:lnTo>
                  <a:pt x="852402" y="222498"/>
                </a:lnTo>
                <a:lnTo>
                  <a:pt x="852402" y="0"/>
                </a:lnTo>
                <a:lnTo>
                  <a:pt x="877040" y="0"/>
                </a:lnTo>
                <a:lnTo>
                  <a:pt x="877040" y="222498"/>
                </a:lnTo>
                <a:close/>
              </a:path>
              <a:path w="1099820" h="236220">
                <a:moveTo>
                  <a:pt x="827003" y="83055"/>
                </a:moveTo>
                <a:lnTo>
                  <a:pt x="802873" y="83055"/>
                </a:lnTo>
                <a:lnTo>
                  <a:pt x="802873" y="3555"/>
                </a:lnTo>
                <a:lnTo>
                  <a:pt x="827003" y="3555"/>
                </a:lnTo>
                <a:lnTo>
                  <a:pt x="827003" y="83055"/>
                </a:lnTo>
                <a:close/>
              </a:path>
              <a:path w="1099820" h="236220">
                <a:moveTo>
                  <a:pt x="685782" y="100581"/>
                </a:moveTo>
                <a:lnTo>
                  <a:pt x="682988" y="79754"/>
                </a:lnTo>
                <a:lnTo>
                  <a:pt x="753091" y="75944"/>
                </a:lnTo>
                <a:lnTo>
                  <a:pt x="753853" y="69848"/>
                </a:lnTo>
                <a:lnTo>
                  <a:pt x="753853" y="42162"/>
                </a:lnTo>
                <a:lnTo>
                  <a:pt x="691116" y="42162"/>
                </a:lnTo>
                <a:lnTo>
                  <a:pt x="691116" y="21843"/>
                </a:lnTo>
                <a:lnTo>
                  <a:pt x="777728" y="21843"/>
                </a:lnTo>
                <a:lnTo>
                  <a:pt x="777728" y="72388"/>
                </a:lnTo>
                <a:lnTo>
                  <a:pt x="776458" y="83055"/>
                </a:lnTo>
                <a:lnTo>
                  <a:pt x="827003" y="83055"/>
                </a:lnTo>
                <a:lnTo>
                  <a:pt x="827003" y="94993"/>
                </a:lnTo>
                <a:lnTo>
                  <a:pt x="748773" y="94993"/>
                </a:lnTo>
                <a:lnTo>
                  <a:pt x="685782" y="100581"/>
                </a:lnTo>
                <a:close/>
              </a:path>
              <a:path w="1099820" h="236220">
                <a:moveTo>
                  <a:pt x="699498" y="180335"/>
                </a:moveTo>
                <a:lnTo>
                  <a:pt x="683242" y="163317"/>
                </a:lnTo>
                <a:lnTo>
                  <a:pt x="700075" y="151477"/>
                </a:lnTo>
                <a:lnTo>
                  <a:pt x="710277" y="143839"/>
                </a:lnTo>
                <a:lnTo>
                  <a:pt x="741518" y="112249"/>
                </a:lnTo>
                <a:lnTo>
                  <a:pt x="748773" y="94993"/>
                </a:lnTo>
                <a:lnTo>
                  <a:pt x="827003" y="94993"/>
                </a:lnTo>
                <a:lnTo>
                  <a:pt x="827003" y="104137"/>
                </a:lnTo>
                <a:lnTo>
                  <a:pt x="771124" y="104137"/>
                </a:lnTo>
                <a:lnTo>
                  <a:pt x="766600" y="115864"/>
                </a:lnTo>
                <a:lnTo>
                  <a:pt x="736430" y="151939"/>
                </a:lnTo>
                <a:lnTo>
                  <a:pt x="717238" y="167727"/>
                </a:lnTo>
                <a:lnTo>
                  <a:pt x="699498" y="180335"/>
                </a:lnTo>
                <a:close/>
              </a:path>
              <a:path w="1099820" h="236220">
                <a:moveTo>
                  <a:pt x="827003" y="216402"/>
                </a:moveTo>
                <a:lnTo>
                  <a:pt x="802873" y="216402"/>
                </a:lnTo>
                <a:lnTo>
                  <a:pt x="802873" y="104137"/>
                </a:lnTo>
                <a:lnTo>
                  <a:pt x="827003" y="104137"/>
                </a:lnTo>
                <a:lnTo>
                  <a:pt x="827003" y="216402"/>
                </a:lnTo>
                <a:close/>
              </a:path>
              <a:path w="1099820" h="236220">
                <a:moveTo>
                  <a:pt x="1098522" y="137156"/>
                </a:moveTo>
                <a:lnTo>
                  <a:pt x="1072615" y="137156"/>
                </a:lnTo>
                <a:lnTo>
                  <a:pt x="1072615" y="0"/>
                </a:lnTo>
                <a:lnTo>
                  <a:pt x="1098522" y="0"/>
                </a:lnTo>
                <a:lnTo>
                  <a:pt x="1098522" y="137156"/>
                </a:lnTo>
                <a:close/>
              </a:path>
              <a:path w="1099820" h="236220">
                <a:moveTo>
                  <a:pt x="945872" y="129536"/>
                </a:moveTo>
                <a:lnTo>
                  <a:pt x="920473" y="129536"/>
                </a:lnTo>
                <a:lnTo>
                  <a:pt x="920473" y="11175"/>
                </a:lnTo>
                <a:lnTo>
                  <a:pt x="1025626" y="11175"/>
                </a:lnTo>
                <a:lnTo>
                  <a:pt x="1025626" y="32003"/>
                </a:lnTo>
                <a:lnTo>
                  <a:pt x="945618" y="32003"/>
                </a:lnTo>
                <a:lnTo>
                  <a:pt x="945618" y="58926"/>
                </a:lnTo>
                <a:lnTo>
                  <a:pt x="1022070" y="58926"/>
                </a:lnTo>
                <a:lnTo>
                  <a:pt x="1022070" y="79754"/>
                </a:lnTo>
                <a:lnTo>
                  <a:pt x="945618" y="79754"/>
                </a:lnTo>
                <a:lnTo>
                  <a:pt x="945618" y="108709"/>
                </a:lnTo>
                <a:lnTo>
                  <a:pt x="1046010" y="108709"/>
                </a:lnTo>
                <a:lnTo>
                  <a:pt x="1047977" y="121662"/>
                </a:lnTo>
                <a:lnTo>
                  <a:pt x="1022237" y="126215"/>
                </a:lnTo>
                <a:lnTo>
                  <a:pt x="1003020" y="128552"/>
                </a:lnTo>
                <a:lnTo>
                  <a:pt x="980756" y="129413"/>
                </a:lnTo>
                <a:lnTo>
                  <a:pt x="945872" y="129536"/>
                </a:lnTo>
                <a:close/>
              </a:path>
              <a:path w="1099820" h="236220">
                <a:moveTo>
                  <a:pt x="1046010" y="108709"/>
                </a:moveTo>
                <a:lnTo>
                  <a:pt x="945618" y="108709"/>
                </a:lnTo>
                <a:lnTo>
                  <a:pt x="979173" y="108598"/>
                </a:lnTo>
                <a:lnTo>
                  <a:pt x="1000258" y="107820"/>
                </a:lnTo>
                <a:lnTo>
                  <a:pt x="1019105" y="105708"/>
                </a:lnTo>
                <a:lnTo>
                  <a:pt x="1044929" y="101597"/>
                </a:lnTo>
                <a:lnTo>
                  <a:pt x="1046010" y="108709"/>
                </a:lnTo>
                <a:close/>
              </a:path>
              <a:path w="1099820" h="236220">
                <a:moveTo>
                  <a:pt x="1026388" y="235706"/>
                </a:moveTo>
                <a:lnTo>
                  <a:pt x="986511" y="229864"/>
                </a:lnTo>
                <a:lnTo>
                  <a:pt x="954285" y="202544"/>
                </a:lnTo>
                <a:lnTo>
                  <a:pt x="953266" y="187447"/>
                </a:lnTo>
                <a:lnTo>
                  <a:pt x="953369" y="181133"/>
                </a:lnTo>
                <a:lnTo>
                  <a:pt x="986511" y="148840"/>
                </a:lnTo>
                <a:lnTo>
                  <a:pt x="1026388" y="142998"/>
                </a:lnTo>
                <a:lnTo>
                  <a:pt x="1040153" y="143089"/>
                </a:lnTo>
                <a:lnTo>
                  <a:pt x="1081520" y="155253"/>
                </a:lnTo>
                <a:lnTo>
                  <a:pt x="1089206" y="163063"/>
                </a:lnTo>
                <a:lnTo>
                  <a:pt x="1026388" y="163063"/>
                </a:lnTo>
                <a:lnTo>
                  <a:pt x="1012992" y="163175"/>
                </a:lnTo>
                <a:lnTo>
                  <a:pt x="1004941" y="163952"/>
                </a:lnTo>
                <a:lnTo>
                  <a:pt x="999010" y="166064"/>
                </a:lnTo>
                <a:lnTo>
                  <a:pt x="991972" y="170175"/>
                </a:lnTo>
                <a:lnTo>
                  <a:pt x="980415" y="177287"/>
                </a:lnTo>
                <a:lnTo>
                  <a:pt x="980415" y="201416"/>
                </a:lnTo>
                <a:lnTo>
                  <a:pt x="1089331" y="215386"/>
                </a:lnTo>
                <a:lnTo>
                  <a:pt x="1085801" y="219666"/>
                </a:lnTo>
                <a:lnTo>
                  <a:pt x="1048882" y="234975"/>
                </a:lnTo>
                <a:lnTo>
                  <a:pt x="1040153" y="235614"/>
                </a:lnTo>
                <a:lnTo>
                  <a:pt x="1026388" y="235706"/>
                </a:lnTo>
                <a:close/>
              </a:path>
              <a:path w="1099820" h="236220">
                <a:moveTo>
                  <a:pt x="1089331" y="215386"/>
                </a:moveTo>
                <a:lnTo>
                  <a:pt x="1026388" y="215386"/>
                </a:lnTo>
                <a:lnTo>
                  <a:pt x="1039782" y="215277"/>
                </a:lnTo>
                <a:lnTo>
                  <a:pt x="1047819" y="214513"/>
                </a:lnTo>
                <a:lnTo>
                  <a:pt x="1053712" y="212439"/>
                </a:lnTo>
                <a:lnTo>
                  <a:pt x="1060677" y="208401"/>
                </a:lnTo>
                <a:lnTo>
                  <a:pt x="1072107" y="201416"/>
                </a:lnTo>
                <a:lnTo>
                  <a:pt x="1072107" y="177033"/>
                </a:lnTo>
                <a:lnTo>
                  <a:pt x="1026388" y="163063"/>
                </a:lnTo>
                <a:lnTo>
                  <a:pt x="1089206" y="163063"/>
                </a:lnTo>
                <a:lnTo>
                  <a:pt x="1099284" y="189225"/>
                </a:lnTo>
                <a:lnTo>
                  <a:pt x="1099153" y="197319"/>
                </a:lnTo>
                <a:lnTo>
                  <a:pt x="1098236" y="202544"/>
                </a:lnTo>
                <a:lnTo>
                  <a:pt x="1095748" y="207173"/>
                </a:lnTo>
                <a:lnTo>
                  <a:pt x="1090902" y="213481"/>
                </a:lnTo>
                <a:lnTo>
                  <a:pt x="1089331" y="215386"/>
                </a:lnTo>
                <a:close/>
              </a:path>
            </a:pathLst>
          </a:custGeom>
          <a:solidFill>
            <a:srgbClr val="4033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883121" y="7370187"/>
            <a:ext cx="347345" cy="179070"/>
          </a:xfrm>
          <a:custGeom>
            <a:avLst/>
            <a:gdLst/>
            <a:ahLst/>
            <a:cxnLst/>
            <a:rect l="l" t="t" r="r" b="b"/>
            <a:pathLst>
              <a:path w="347344" h="179070">
                <a:moveTo>
                  <a:pt x="134516" y="84529"/>
                </a:moveTo>
                <a:lnTo>
                  <a:pt x="118870" y="84529"/>
                </a:lnTo>
                <a:lnTo>
                  <a:pt x="123102" y="65521"/>
                </a:lnTo>
                <a:lnTo>
                  <a:pt x="125296" y="52094"/>
                </a:lnTo>
                <a:lnTo>
                  <a:pt x="126156" y="37867"/>
                </a:lnTo>
                <a:lnTo>
                  <a:pt x="126388" y="16458"/>
                </a:lnTo>
                <a:lnTo>
                  <a:pt x="126388" y="15442"/>
                </a:lnTo>
                <a:lnTo>
                  <a:pt x="21945" y="15442"/>
                </a:lnTo>
                <a:lnTo>
                  <a:pt x="21945" y="2438"/>
                </a:lnTo>
                <a:lnTo>
                  <a:pt x="141424" y="2438"/>
                </a:lnTo>
                <a:lnTo>
                  <a:pt x="141317" y="36296"/>
                </a:lnTo>
                <a:lnTo>
                  <a:pt x="140561" y="50443"/>
                </a:lnTo>
                <a:lnTo>
                  <a:pt x="138510" y="64362"/>
                </a:lnTo>
                <a:lnTo>
                  <a:pt x="134516" y="84529"/>
                </a:lnTo>
                <a:close/>
              </a:path>
              <a:path w="347344" h="179070">
                <a:moveTo>
                  <a:pt x="165808" y="97534"/>
                </a:moveTo>
                <a:lnTo>
                  <a:pt x="0" y="97534"/>
                </a:lnTo>
                <a:lnTo>
                  <a:pt x="0" y="84529"/>
                </a:lnTo>
                <a:lnTo>
                  <a:pt x="165808" y="84529"/>
                </a:lnTo>
                <a:lnTo>
                  <a:pt x="165808" y="97534"/>
                </a:lnTo>
                <a:close/>
              </a:path>
              <a:path w="347344" h="179070">
                <a:moveTo>
                  <a:pt x="90422" y="177390"/>
                </a:moveTo>
                <a:lnTo>
                  <a:pt x="74979" y="177390"/>
                </a:lnTo>
                <a:lnTo>
                  <a:pt x="74979" y="97534"/>
                </a:lnTo>
                <a:lnTo>
                  <a:pt x="90422" y="97534"/>
                </a:lnTo>
                <a:lnTo>
                  <a:pt x="90422" y="177390"/>
                </a:lnTo>
                <a:close/>
              </a:path>
              <a:path w="347344" h="179070">
                <a:moveTo>
                  <a:pt x="315361" y="64007"/>
                </a:moveTo>
                <a:lnTo>
                  <a:pt x="299918" y="64007"/>
                </a:lnTo>
                <a:lnTo>
                  <a:pt x="303680" y="49497"/>
                </a:lnTo>
                <a:lnTo>
                  <a:pt x="305633" y="39369"/>
                </a:lnTo>
                <a:lnTo>
                  <a:pt x="306404" y="28860"/>
                </a:lnTo>
                <a:lnTo>
                  <a:pt x="306624" y="13207"/>
                </a:lnTo>
                <a:lnTo>
                  <a:pt x="306624" y="13004"/>
                </a:lnTo>
                <a:lnTo>
                  <a:pt x="204212" y="13004"/>
                </a:lnTo>
                <a:lnTo>
                  <a:pt x="204212" y="0"/>
                </a:lnTo>
                <a:lnTo>
                  <a:pt x="321660" y="0"/>
                </a:lnTo>
                <a:lnTo>
                  <a:pt x="321562" y="25745"/>
                </a:lnTo>
                <a:lnTo>
                  <a:pt x="320873" y="36194"/>
                </a:lnTo>
                <a:lnTo>
                  <a:pt x="319003" y="47290"/>
                </a:lnTo>
                <a:lnTo>
                  <a:pt x="315361" y="64007"/>
                </a:lnTo>
                <a:close/>
              </a:path>
              <a:path w="347344" h="179070">
                <a:moveTo>
                  <a:pt x="347060" y="77417"/>
                </a:moveTo>
                <a:lnTo>
                  <a:pt x="181251" y="77417"/>
                </a:lnTo>
                <a:lnTo>
                  <a:pt x="181251" y="64007"/>
                </a:lnTo>
                <a:lnTo>
                  <a:pt x="347060" y="64007"/>
                </a:lnTo>
                <a:lnTo>
                  <a:pt x="347060" y="77417"/>
                </a:lnTo>
                <a:close/>
              </a:path>
              <a:path w="347344" h="179070">
                <a:moveTo>
                  <a:pt x="327350" y="178813"/>
                </a:moveTo>
                <a:lnTo>
                  <a:pt x="212340" y="178813"/>
                </a:lnTo>
                <a:lnTo>
                  <a:pt x="207057" y="173530"/>
                </a:lnTo>
                <a:lnTo>
                  <a:pt x="207057" y="132281"/>
                </a:lnTo>
                <a:lnTo>
                  <a:pt x="306827" y="132281"/>
                </a:lnTo>
                <a:lnTo>
                  <a:pt x="306827" y="111758"/>
                </a:lnTo>
                <a:lnTo>
                  <a:pt x="205838" y="111758"/>
                </a:lnTo>
                <a:lnTo>
                  <a:pt x="205838" y="98753"/>
                </a:lnTo>
                <a:lnTo>
                  <a:pt x="322066" y="98753"/>
                </a:lnTo>
                <a:lnTo>
                  <a:pt x="322066" y="144676"/>
                </a:lnTo>
                <a:lnTo>
                  <a:pt x="222297" y="144676"/>
                </a:lnTo>
                <a:lnTo>
                  <a:pt x="222297" y="165402"/>
                </a:lnTo>
                <a:lnTo>
                  <a:pt x="327350" y="165402"/>
                </a:lnTo>
                <a:lnTo>
                  <a:pt x="327350" y="178813"/>
                </a:lnTo>
                <a:close/>
              </a:path>
            </a:pathLst>
          </a:custGeom>
          <a:solidFill>
            <a:srgbClr val="403322">
              <a:alpha val="76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299573" y="7364700"/>
            <a:ext cx="509905" cy="187325"/>
          </a:xfrm>
          <a:custGeom>
            <a:avLst/>
            <a:gdLst/>
            <a:ahLst/>
            <a:cxnLst/>
            <a:rect l="l" t="t" r="r" b="b"/>
            <a:pathLst>
              <a:path w="509905" h="187325">
                <a:moveTo>
                  <a:pt x="135735" y="176781"/>
                </a:moveTo>
                <a:lnTo>
                  <a:pt x="120292" y="176781"/>
                </a:lnTo>
                <a:lnTo>
                  <a:pt x="120292" y="406"/>
                </a:lnTo>
                <a:lnTo>
                  <a:pt x="135735" y="406"/>
                </a:lnTo>
                <a:lnTo>
                  <a:pt x="135735" y="69493"/>
                </a:lnTo>
                <a:lnTo>
                  <a:pt x="164995" y="69493"/>
                </a:lnTo>
                <a:lnTo>
                  <a:pt x="164995" y="82497"/>
                </a:lnTo>
                <a:lnTo>
                  <a:pt x="135735" y="82497"/>
                </a:lnTo>
                <a:lnTo>
                  <a:pt x="135735" y="176781"/>
                </a:lnTo>
                <a:close/>
              </a:path>
              <a:path w="509905" h="187325">
                <a:moveTo>
                  <a:pt x="83717" y="127201"/>
                </a:moveTo>
                <a:lnTo>
                  <a:pt x="0" y="127201"/>
                </a:lnTo>
                <a:lnTo>
                  <a:pt x="0" y="14020"/>
                </a:lnTo>
                <a:lnTo>
                  <a:pt x="83717" y="14020"/>
                </a:lnTo>
                <a:lnTo>
                  <a:pt x="83717" y="26821"/>
                </a:lnTo>
                <a:lnTo>
                  <a:pt x="15036" y="26821"/>
                </a:lnTo>
                <a:lnTo>
                  <a:pt x="15036" y="114399"/>
                </a:lnTo>
                <a:lnTo>
                  <a:pt x="83717" y="114399"/>
                </a:lnTo>
                <a:lnTo>
                  <a:pt x="83717" y="127201"/>
                </a:lnTo>
                <a:close/>
              </a:path>
              <a:path w="509905" h="187325">
                <a:moveTo>
                  <a:pt x="83717" y="114399"/>
                </a:moveTo>
                <a:lnTo>
                  <a:pt x="68680" y="114399"/>
                </a:lnTo>
                <a:lnTo>
                  <a:pt x="68680" y="26821"/>
                </a:lnTo>
                <a:lnTo>
                  <a:pt x="83717" y="26821"/>
                </a:lnTo>
                <a:lnTo>
                  <a:pt x="83717" y="114399"/>
                </a:lnTo>
                <a:close/>
              </a:path>
              <a:path w="509905" h="187325">
                <a:moveTo>
                  <a:pt x="331820" y="176374"/>
                </a:moveTo>
                <a:lnTo>
                  <a:pt x="316987" y="176374"/>
                </a:lnTo>
                <a:lnTo>
                  <a:pt x="316987" y="0"/>
                </a:lnTo>
                <a:lnTo>
                  <a:pt x="331820" y="0"/>
                </a:lnTo>
                <a:lnTo>
                  <a:pt x="331820" y="176374"/>
                </a:lnTo>
                <a:close/>
              </a:path>
              <a:path w="509905" h="187325">
                <a:moveTo>
                  <a:pt x="290774" y="67867"/>
                </a:moveTo>
                <a:lnTo>
                  <a:pt x="276144" y="67867"/>
                </a:lnTo>
                <a:lnTo>
                  <a:pt x="276144" y="3047"/>
                </a:lnTo>
                <a:lnTo>
                  <a:pt x="290774" y="3047"/>
                </a:lnTo>
                <a:lnTo>
                  <a:pt x="290774" y="67867"/>
                </a:lnTo>
                <a:close/>
              </a:path>
              <a:path w="509905" h="187325">
                <a:moveTo>
                  <a:pt x="180438" y="77214"/>
                </a:moveTo>
                <a:lnTo>
                  <a:pt x="178813" y="64819"/>
                </a:lnTo>
                <a:lnTo>
                  <a:pt x="237333" y="61162"/>
                </a:lnTo>
                <a:lnTo>
                  <a:pt x="238146" y="55675"/>
                </a:lnTo>
                <a:lnTo>
                  <a:pt x="238146" y="30073"/>
                </a:lnTo>
                <a:lnTo>
                  <a:pt x="185315" y="30073"/>
                </a:lnTo>
                <a:lnTo>
                  <a:pt x="185315" y="17678"/>
                </a:lnTo>
                <a:lnTo>
                  <a:pt x="252573" y="17678"/>
                </a:lnTo>
                <a:lnTo>
                  <a:pt x="252573" y="59943"/>
                </a:lnTo>
                <a:lnTo>
                  <a:pt x="250948" y="67867"/>
                </a:lnTo>
                <a:lnTo>
                  <a:pt x="290774" y="67867"/>
                </a:lnTo>
                <a:lnTo>
                  <a:pt x="290774" y="72744"/>
                </a:lnTo>
                <a:lnTo>
                  <a:pt x="234895" y="72744"/>
                </a:lnTo>
                <a:lnTo>
                  <a:pt x="180438" y="77214"/>
                </a:lnTo>
                <a:close/>
              </a:path>
              <a:path w="509905" h="187325">
                <a:moveTo>
                  <a:pt x="188973" y="142440"/>
                </a:moveTo>
                <a:lnTo>
                  <a:pt x="179422" y="132077"/>
                </a:lnTo>
                <a:lnTo>
                  <a:pt x="194306" y="122002"/>
                </a:lnTo>
                <a:lnTo>
                  <a:pt x="203247" y="115479"/>
                </a:lnTo>
                <a:lnTo>
                  <a:pt x="232111" y="81997"/>
                </a:lnTo>
                <a:lnTo>
                  <a:pt x="234895" y="72744"/>
                </a:lnTo>
                <a:lnTo>
                  <a:pt x="290774" y="72744"/>
                </a:lnTo>
                <a:lnTo>
                  <a:pt x="290774" y="80669"/>
                </a:lnTo>
                <a:lnTo>
                  <a:pt x="247696" y="80669"/>
                </a:lnTo>
                <a:lnTo>
                  <a:pt x="244191" y="90287"/>
                </a:lnTo>
                <a:lnTo>
                  <a:pt x="212924" y="125562"/>
                </a:lnTo>
                <a:lnTo>
                  <a:pt x="203873" y="132235"/>
                </a:lnTo>
                <a:lnTo>
                  <a:pt x="188973" y="142440"/>
                </a:lnTo>
                <a:close/>
              </a:path>
              <a:path w="509905" h="187325">
                <a:moveTo>
                  <a:pt x="290774" y="171498"/>
                </a:moveTo>
                <a:lnTo>
                  <a:pt x="276144" y="171498"/>
                </a:lnTo>
                <a:lnTo>
                  <a:pt x="276144" y="80669"/>
                </a:lnTo>
                <a:lnTo>
                  <a:pt x="290774" y="80669"/>
                </a:lnTo>
                <a:lnTo>
                  <a:pt x="290774" y="171498"/>
                </a:lnTo>
                <a:close/>
              </a:path>
              <a:path w="509905" h="187325">
                <a:moveTo>
                  <a:pt x="508398" y="109726"/>
                </a:moveTo>
                <a:lnTo>
                  <a:pt x="492955" y="109726"/>
                </a:lnTo>
                <a:lnTo>
                  <a:pt x="492955" y="0"/>
                </a:lnTo>
                <a:lnTo>
                  <a:pt x="508398" y="0"/>
                </a:lnTo>
                <a:lnTo>
                  <a:pt x="508398" y="109726"/>
                </a:lnTo>
                <a:close/>
              </a:path>
              <a:path w="509905" h="187325">
                <a:moveTo>
                  <a:pt x="389934" y="100988"/>
                </a:moveTo>
                <a:lnTo>
                  <a:pt x="368802" y="100988"/>
                </a:lnTo>
                <a:lnTo>
                  <a:pt x="368802" y="8940"/>
                </a:lnTo>
                <a:lnTo>
                  <a:pt x="450893" y="8940"/>
                </a:lnTo>
                <a:lnTo>
                  <a:pt x="450893" y="21538"/>
                </a:lnTo>
                <a:lnTo>
                  <a:pt x="383838" y="21538"/>
                </a:lnTo>
                <a:lnTo>
                  <a:pt x="383838" y="48157"/>
                </a:lnTo>
                <a:lnTo>
                  <a:pt x="448049" y="48157"/>
                </a:lnTo>
                <a:lnTo>
                  <a:pt x="448049" y="60552"/>
                </a:lnTo>
                <a:lnTo>
                  <a:pt x="383838" y="60552"/>
                </a:lnTo>
                <a:lnTo>
                  <a:pt x="383838" y="88390"/>
                </a:lnTo>
                <a:lnTo>
                  <a:pt x="469455" y="88390"/>
                </a:lnTo>
                <a:lnTo>
                  <a:pt x="470400" y="94689"/>
                </a:lnTo>
                <a:lnTo>
                  <a:pt x="451198" y="98331"/>
                </a:lnTo>
                <a:lnTo>
                  <a:pt x="436415" y="100201"/>
                </a:lnTo>
                <a:lnTo>
                  <a:pt x="418509" y="100890"/>
                </a:lnTo>
                <a:lnTo>
                  <a:pt x="389934" y="100988"/>
                </a:lnTo>
                <a:close/>
              </a:path>
              <a:path w="509905" h="187325">
                <a:moveTo>
                  <a:pt x="469455" y="88390"/>
                </a:moveTo>
                <a:lnTo>
                  <a:pt x="390137" y="88390"/>
                </a:lnTo>
                <a:lnTo>
                  <a:pt x="416737" y="88298"/>
                </a:lnTo>
                <a:lnTo>
                  <a:pt x="433774" y="87654"/>
                </a:lnTo>
                <a:lnTo>
                  <a:pt x="448601" y="85904"/>
                </a:lnTo>
                <a:lnTo>
                  <a:pt x="468571" y="82497"/>
                </a:lnTo>
                <a:lnTo>
                  <a:pt x="469455" y="88390"/>
                </a:lnTo>
                <a:close/>
              </a:path>
              <a:path w="509905" h="187325">
                <a:moveTo>
                  <a:pt x="452519" y="186941"/>
                </a:moveTo>
                <a:lnTo>
                  <a:pt x="408019" y="177594"/>
                </a:lnTo>
                <a:lnTo>
                  <a:pt x="395217" y="161135"/>
                </a:lnTo>
                <a:lnTo>
                  <a:pt x="395217" y="140002"/>
                </a:lnTo>
                <a:lnTo>
                  <a:pt x="428673" y="116371"/>
                </a:lnTo>
                <a:lnTo>
                  <a:pt x="452519" y="114399"/>
                </a:lnTo>
                <a:lnTo>
                  <a:pt x="463411" y="114472"/>
                </a:lnTo>
                <a:lnTo>
                  <a:pt x="499056" y="126591"/>
                </a:lnTo>
                <a:lnTo>
                  <a:pt x="452519" y="126591"/>
                </a:lnTo>
                <a:lnTo>
                  <a:pt x="440494" y="126693"/>
                </a:lnTo>
                <a:lnTo>
                  <a:pt x="433279" y="127404"/>
                </a:lnTo>
                <a:lnTo>
                  <a:pt x="427988" y="129334"/>
                </a:lnTo>
                <a:lnTo>
                  <a:pt x="421735" y="133093"/>
                </a:lnTo>
                <a:lnTo>
                  <a:pt x="411473" y="139596"/>
                </a:lnTo>
                <a:lnTo>
                  <a:pt x="411473" y="161541"/>
                </a:lnTo>
                <a:lnTo>
                  <a:pt x="499157" y="174546"/>
                </a:lnTo>
                <a:lnTo>
                  <a:pt x="496816" y="177594"/>
                </a:lnTo>
                <a:lnTo>
                  <a:pt x="483913" y="182267"/>
                </a:lnTo>
                <a:lnTo>
                  <a:pt x="476164" y="184969"/>
                </a:lnTo>
                <a:lnTo>
                  <a:pt x="470311" y="186356"/>
                </a:lnTo>
                <a:lnTo>
                  <a:pt x="463411" y="186868"/>
                </a:lnTo>
                <a:lnTo>
                  <a:pt x="452519" y="186941"/>
                </a:lnTo>
                <a:close/>
              </a:path>
              <a:path w="509905" h="187325">
                <a:moveTo>
                  <a:pt x="499157" y="174546"/>
                </a:moveTo>
                <a:lnTo>
                  <a:pt x="452519" y="174546"/>
                </a:lnTo>
                <a:lnTo>
                  <a:pt x="464425" y="174444"/>
                </a:lnTo>
                <a:lnTo>
                  <a:pt x="471569" y="173733"/>
                </a:lnTo>
                <a:lnTo>
                  <a:pt x="476807" y="171802"/>
                </a:lnTo>
                <a:lnTo>
                  <a:pt x="482998" y="168043"/>
                </a:lnTo>
                <a:lnTo>
                  <a:pt x="493158" y="161541"/>
                </a:lnTo>
                <a:lnTo>
                  <a:pt x="493158" y="139596"/>
                </a:lnTo>
                <a:lnTo>
                  <a:pt x="452519" y="126591"/>
                </a:lnTo>
                <a:lnTo>
                  <a:pt x="499056" y="126591"/>
                </a:lnTo>
                <a:lnTo>
                  <a:pt x="509617" y="140002"/>
                </a:lnTo>
                <a:lnTo>
                  <a:pt x="509617" y="160931"/>
                </a:lnTo>
                <a:lnTo>
                  <a:pt x="499157" y="174546"/>
                </a:lnTo>
                <a:close/>
              </a:path>
            </a:pathLst>
          </a:custGeom>
          <a:solidFill>
            <a:srgbClr val="403322">
              <a:alpha val="76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885208" y="7369780"/>
            <a:ext cx="347345" cy="182880"/>
          </a:xfrm>
          <a:custGeom>
            <a:avLst/>
            <a:gdLst/>
            <a:ahLst/>
            <a:cxnLst/>
            <a:rect l="l" t="t" r="r" b="b"/>
            <a:pathLst>
              <a:path w="347344" h="182879">
                <a:moveTo>
                  <a:pt x="146098" y="12395"/>
                </a:moveTo>
                <a:lnTo>
                  <a:pt x="19710" y="12395"/>
                </a:lnTo>
                <a:lnTo>
                  <a:pt x="19710" y="0"/>
                </a:lnTo>
                <a:lnTo>
                  <a:pt x="146098" y="0"/>
                </a:lnTo>
                <a:lnTo>
                  <a:pt x="146098" y="12395"/>
                </a:lnTo>
                <a:close/>
              </a:path>
              <a:path w="347344" h="182879">
                <a:moveTo>
                  <a:pt x="20116" y="70102"/>
                </a:moveTo>
                <a:lnTo>
                  <a:pt x="12191" y="58927"/>
                </a:lnTo>
                <a:lnTo>
                  <a:pt x="26380" y="53647"/>
                </a:lnTo>
                <a:lnTo>
                  <a:pt x="35026" y="50215"/>
                </a:lnTo>
                <a:lnTo>
                  <a:pt x="41652" y="47125"/>
                </a:lnTo>
                <a:lnTo>
                  <a:pt x="63194" y="35762"/>
                </a:lnTo>
                <a:lnTo>
                  <a:pt x="74979" y="21538"/>
                </a:lnTo>
                <a:lnTo>
                  <a:pt x="75589" y="12395"/>
                </a:lnTo>
                <a:lnTo>
                  <a:pt x="90828" y="12395"/>
                </a:lnTo>
                <a:lnTo>
                  <a:pt x="90422" y="26415"/>
                </a:lnTo>
                <a:lnTo>
                  <a:pt x="82091" y="36169"/>
                </a:lnTo>
                <a:lnTo>
                  <a:pt x="83107" y="36575"/>
                </a:lnTo>
                <a:lnTo>
                  <a:pt x="105818" y="36575"/>
                </a:lnTo>
                <a:lnTo>
                  <a:pt x="114306" y="40436"/>
                </a:lnTo>
                <a:lnTo>
                  <a:pt x="78433" y="40436"/>
                </a:lnTo>
                <a:lnTo>
                  <a:pt x="76198" y="41858"/>
                </a:lnTo>
                <a:lnTo>
                  <a:pt x="68477" y="48360"/>
                </a:lnTo>
                <a:lnTo>
                  <a:pt x="46976" y="59073"/>
                </a:lnTo>
                <a:lnTo>
                  <a:pt x="40639" y="61975"/>
                </a:lnTo>
                <a:lnTo>
                  <a:pt x="32778" y="65181"/>
                </a:lnTo>
                <a:lnTo>
                  <a:pt x="20116" y="70102"/>
                </a:lnTo>
                <a:close/>
              </a:path>
              <a:path w="347344" h="182879">
                <a:moveTo>
                  <a:pt x="105818" y="36575"/>
                </a:moveTo>
                <a:lnTo>
                  <a:pt x="83107" y="36575"/>
                </a:lnTo>
                <a:lnTo>
                  <a:pt x="87374" y="33527"/>
                </a:lnTo>
                <a:lnTo>
                  <a:pt x="90016" y="31495"/>
                </a:lnTo>
                <a:lnTo>
                  <a:pt x="94892" y="31495"/>
                </a:lnTo>
                <a:lnTo>
                  <a:pt x="97331" y="32714"/>
                </a:lnTo>
                <a:lnTo>
                  <a:pt x="105818" y="36575"/>
                </a:lnTo>
                <a:close/>
              </a:path>
              <a:path w="347344" h="182879">
                <a:moveTo>
                  <a:pt x="145488" y="69696"/>
                </a:moveTo>
                <a:lnTo>
                  <a:pt x="86561" y="41858"/>
                </a:lnTo>
                <a:lnTo>
                  <a:pt x="83920" y="40436"/>
                </a:lnTo>
                <a:lnTo>
                  <a:pt x="114306" y="40436"/>
                </a:lnTo>
                <a:lnTo>
                  <a:pt x="153616" y="58317"/>
                </a:lnTo>
                <a:lnTo>
                  <a:pt x="145488" y="69696"/>
                </a:lnTo>
                <a:close/>
              </a:path>
              <a:path w="347344" h="182879">
                <a:moveTo>
                  <a:pt x="90625" y="85952"/>
                </a:moveTo>
                <a:lnTo>
                  <a:pt x="75182" y="85952"/>
                </a:lnTo>
                <a:lnTo>
                  <a:pt x="75182" y="62584"/>
                </a:lnTo>
                <a:lnTo>
                  <a:pt x="90625" y="62584"/>
                </a:lnTo>
                <a:lnTo>
                  <a:pt x="90625" y="85952"/>
                </a:lnTo>
                <a:close/>
              </a:path>
              <a:path w="347344" h="182879">
                <a:moveTo>
                  <a:pt x="165808" y="99160"/>
                </a:moveTo>
                <a:lnTo>
                  <a:pt x="0" y="99160"/>
                </a:lnTo>
                <a:lnTo>
                  <a:pt x="0" y="85952"/>
                </a:lnTo>
                <a:lnTo>
                  <a:pt x="165808" y="85952"/>
                </a:lnTo>
                <a:lnTo>
                  <a:pt x="165808" y="99160"/>
                </a:lnTo>
                <a:close/>
              </a:path>
              <a:path w="347344" h="182879">
                <a:moveTo>
                  <a:pt x="82904" y="182267"/>
                </a:moveTo>
                <a:lnTo>
                  <a:pt x="36372" y="173326"/>
                </a:lnTo>
                <a:lnTo>
                  <a:pt x="22758" y="157680"/>
                </a:lnTo>
                <a:lnTo>
                  <a:pt x="22758" y="137564"/>
                </a:lnTo>
                <a:lnTo>
                  <a:pt x="58001" y="115023"/>
                </a:lnTo>
                <a:lnTo>
                  <a:pt x="82904" y="113180"/>
                </a:lnTo>
                <a:lnTo>
                  <a:pt x="94392" y="113248"/>
                </a:lnTo>
                <a:lnTo>
                  <a:pt x="132265" y="125169"/>
                </a:lnTo>
                <a:lnTo>
                  <a:pt x="82904" y="125169"/>
                </a:lnTo>
                <a:lnTo>
                  <a:pt x="69926" y="125264"/>
                </a:lnTo>
                <a:lnTo>
                  <a:pt x="62140" y="125931"/>
                </a:lnTo>
                <a:lnTo>
                  <a:pt x="56429" y="127740"/>
                </a:lnTo>
                <a:lnTo>
                  <a:pt x="49681" y="131265"/>
                </a:lnTo>
                <a:lnTo>
                  <a:pt x="38607" y="137361"/>
                </a:lnTo>
                <a:lnTo>
                  <a:pt x="38607" y="157883"/>
                </a:lnTo>
                <a:lnTo>
                  <a:pt x="132265" y="170075"/>
                </a:lnTo>
                <a:lnTo>
                  <a:pt x="129436" y="173326"/>
                </a:lnTo>
                <a:lnTo>
                  <a:pt x="115923" y="177797"/>
                </a:lnTo>
                <a:lnTo>
                  <a:pt x="107807" y="180381"/>
                </a:lnTo>
                <a:lnTo>
                  <a:pt x="101661" y="181708"/>
                </a:lnTo>
                <a:lnTo>
                  <a:pt x="94392" y="182197"/>
                </a:lnTo>
                <a:lnTo>
                  <a:pt x="82904" y="182267"/>
                </a:lnTo>
                <a:close/>
              </a:path>
              <a:path w="347344" h="182879">
                <a:moveTo>
                  <a:pt x="132265" y="170075"/>
                </a:moveTo>
                <a:lnTo>
                  <a:pt x="82904" y="170075"/>
                </a:lnTo>
                <a:lnTo>
                  <a:pt x="95880" y="169980"/>
                </a:lnTo>
                <a:lnTo>
                  <a:pt x="103655" y="169313"/>
                </a:lnTo>
                <a:lnTo>
                  <a:pt x="109335" y="167504"/>
                </a:lnTo>
                <a:lnTo>
                  <a:pt x="116025" y="163979"/>
                </a:lnTo>
                <a:lnTo>
                  <a:pt x="126998" y="157883"/>
                </a:lnTo>
                <a:lnTo>
                  <a:pt x="126998" y="137157"/>
                </a:lnTo>
                <a:lnTo>
                  <a:pt x="82904" y="125169"/>
                </a:lnTo>
                <a:lnTo>
                  <a:pt x="132265" y="125169"/>
                </a:lnTo>
                <a:lnTo>
                  <a:pt x="143050" y="137564"/>
                </a:lnTo>
                <a:lnTo>
                  <a:pt x="143050" y="157680"/>
                </a:lnTo>
                <a:lnTo>
                  <a:pt x="132265" y="170075"/>
                </a:lnTo>
                <a:close/>
              </a:path>
              <a:path w="347344" h="182879">
                <a:moveTo>
                  <a:pt x="326130" y="84326"/>
                </a:moveTo>
                <a:lnTo>
                  <a:pt x="207057" y="84326"/>
                </a:lnTo>
                <a:lnTo>
                  <a:pt x="207057" y="35965"/>
                </a:lnTo>
                <a:lnTo>
                  <a:pt x="305811" y="35965"/>
                </a:lnTo>
                <a:lnTo>
                  <a:pt x="305811" y="12801"/>
                </a:lnTo>
                <a:lnTo>
                  <a:pt x="206041" y="12801"/>
                </a:lnTo>
                <a:lnTo>
                  <a:pt x="206041" y="0"/>
                </a:lnTo>
                <a:lnTo>
                  <a:pt x="321050" y="0"/>
                </a:lnTo>
                <a:lnTo>
                  <a:pt x="321050" y="48157"/>
                </a:lnTo>
                <a:lnTo>
                  <a:pt x="222500" y="48157"/>
                </a:lnTo>
                <a:lnTo>
                  <a:pt x="222500" y="71525"/>
                </a:lnTo>
                <a:lnTo>
                  <a:pt x="326130" y="71525"/>
                </a:lnTo>
                <a:lnTo>
                  <a:pt x="326130" y="84326"/>
                </a:lnTo>
                <a:close/>
              </a:path>
              <a:path w="347344" h="182879">
                <a:moveTo>
                  <a:pt x="347060" y="117244"/>
                </a:moveTo>
                <a:lnTo>
                  <a:pt x="181251" y="117244"/>
                </a:lnTo>
                <a:lnTo>
                  <a:pt x="181251" y="104443"/>
                </a:lnTo>
                <a:lnTo>
                  <a:pt x="347060" y="104443"/>
                </a:lnTo>
                <a:lnTo>
                  <a:pt x="347060" y="117244"/>
                </a:lnTo>
                <a:close/>
              </a:path>
              <a:path w="347344" h="182879">
                <a:moveTo>
                  <a:pt x="239365" y="177390"/>
                </a:moveTo>
                <a:lnTo>
                  <a:pt x="224126" y="177390"/>
                </a:lnTo>
                <a:lnTo>
                  <a:pt x="224126" y="117244"/>
                </a:lnTo>
                <a:lnTo>
                  <a:pt x="239365" y="117244"/>
                </a:lnTo>
                <a:lnTo>
                  <a:pt x="239365" y="177390"/>
                </a:lnTo>
                <a:close/>
              </a:path>
              <a:path w="347344" h="182879">
                <a:moveTo>
                  <a:pt x="304185" y="177390"/>
                </a:moveTo>
                <a:lnTo>
                  <a:pt x="288945" y="177390"/>
                </a:lnTo>
                <a:lnTo>
                  <a:pt x="288945" y="117244"/>
                </a:lnTo>
                <a:lnTo>
                  <a:pt x="304185" y="117244"/>
                </a:lnTo>
                <a:lnTo>
                  <a:pt x="304185" y="177390"/>
                </a:lnTo>
                <a:close/>
              </a:path>
            </a:pathLst>
          </a:custGeom>
          <a:solidFill>
            <a:srgbClr val="403322">
              <a:alpha val="76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305114" y="7413671"/>
            <a:ext cx="25400" cy="109855"/>
          </a:xfrm>
          <a:custGeom>
            <a:avLst/>
            <a:gdLst/>
            <a:ahLst/>
            <a:cxnLst/>
            <a:rect l="l" t="t" r="r" b="b"/>
            <a:pathLst>
              <a:path w="25400" h="109854">
                <a:moveTo>
                  <a:pt x="18897" y="109726"/>
                </a:moveTo>
                <a:lnTo>
                  <a:pt x="5892" y="109726"/>
                </a:lnTo>
                <a:lnTo>
                  <a:pt x="0" y="103223"/>
                </a:lnTo>
                <a:lnTo>
                  <a:pt x="0" y="90016"/>
                </a:lnTo>
                <a:lnTo>
                  <a:pt x="5892" y="83513"/>
                </a:lnTo>
                <a:lnTo>
                  <a:pt x="18897" y="83513"/>
                </a:lnTo>
                <a:lnTo>
                  <a:pt x="24790" y="90016"/>
                </a:lnTo>
                <a:lnTo>
                  <a:pt x="24790" y="103223"/>
                </a:lnTo>
                <a:lnTo>
                  <a:pt x="18897" y="109726"/>
                </a:lnTo>
                <a:close/>
              </a:path>
              <a:path w="25400" h="109854">
                <a:moveTo>
                  <a:pt x="18897" y="26212"/>
                </a:moveTo>
                <a:lnTo>
                  <a:pt x="5892" y="26212"/>
                </a:lnTo>
                <a:lnTo>
                  <a:pt x="0" y="19710"/>
                </a:lnTo>
                <a:lnTo>
                  <a:pt x="0" y="6502"/>
                </a:lnTo>
                <a:lnTo>
                  <a:pt x="5892" y="0"/>
                </a:lnTo>
                <a:lnTo>
                  <a:pt x="18897" y="0"/>
                </a:lnTo>
                <a:lnTo>
                  <a:pt x="24790" y="6502"/>
                </a:lnTo>
                <a:lnTo>
                  <a:pt x="24790" y="19710"/>
                </a:lnTo>
                <a:lnTo>
                  <a:pt x="18897" y="26212"/>
                </a:lnTo>
                <a:close/>
              </a:path>
            </a:pathLst>
          </a:custGeom>
          <a:solidFill>
            <a:srgbClr val="403322">
              <a:alpha val="76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883121" y="7698199"/>
            <a:ext cx="347345" cy="179070"/>
          </a:xfrm>
          <a:custGeom>
            <a:avLst/>
            <a:gdLst/>
            <a:ahLst/>
            <a:cxnLst/>
            <a:rect l="l" t="t" r="r" b="b"/>
            <a:pathLst>
              <a:path w="347344" h="179070">
                <a:moveTo>
                  <a:pt x="134516" y="84529"/>
                </a:moveTo>
                <a:lnTo>
                  <a:pt x="118870" y="84529"/>
                </a:lnTo>
                <a:lnTo>
                  <a:pt x="123102" y="65521"/>
                </a:lnTo>
                <a:lnTo>
                  <a:pt x="125296" y="52094"/>
                </a:lnTo>
                <a:lnTo>
                  <a:pt x="126156" y="37867"/>
                </a:lnTo>
                <a:lnTo>
                  <a:pt x="126388" y="16458"/>
                </a:lnTo>
                <a:lnTo>
                  <a:pt x="126388" y="15442"/>
                </a:lnTo>
                <a:lnTo>
                  <a:pt x="21945" y="15442"/>
                </a:lnTo>
                <a:lnTo>
                  <a:pt x="21945" y="2438"/>
                </a:lnTo>
                <a:lnTo>
                  <a:pt x="141424" y="2438"/>
                </a:lnTo>
                <a:lnTo>
                  <a:pt x="141317" y="36296"/>
                </a:lnTo>
                <a:lnTo>
                  <a:pt x="140561" y="50443"/>
                </a:lnTo>
                <a:lnTo>
                  <a:pt x="138510" y="64362"/>
                </a:lnTo>
                <a:lnTo>
                  <a:pt x="134516" y="84529"/>
                </a:lnTo>
                <a:close/>
              </a:path>
              <a:path w="347344" h="179070">
                <a:moveTo>
                  <a:pt x="165808" y="97534"/>
                </a:moveTo>
                <a:lnTo>
                  <a:pt x="0" y="97534"/>
                </a:lnTo>
                <a:lnTo>
                  <a:pt x="0" y="84529"/>
                </a:lnTo>
                <a:lnTo>
                  <a:pt x="165808" y="84529"/>
                </a:lnTo>
                <a:lnTo>
                  <a:pt x="165808" y="97534"/>
                </a:lnTo>
                <a:close/>
              </a:path>
              <a:path w="347344" h="179070">
                <a:moveTo>
                  <a:pt x="90422" y="177390"/>
                </a:moveTo>
                <a:lnTo>
                  <a:pt x="74979" y="177390"/>
                </a:lnTo>
                <a:lnTo>
                  <a:pt x="74979" y="97534"/>
                </a:lnTo>
                <a:lnTo>
                  <a:pt x="90422" y="97534"/>
                </a:lnTo>
                <a:lnTo>
                  <a:pt x="90422" y="177390"/>
                </a:lnTo>
                <a:close/>
              </a:path>
              <a:path w="347344" h="179070">
                <a:moveTo>
                  <a:pt x="315361" y="64007"/>
                </a:moveTo>
                <a:lnTo>
                  <a:pt x="299918" y="64007"/>
                </a:lnTo>
                <a:lnTo>
                  <a:pt x="303680" y="49497"/>
                </a:lnTo>
                <a:lnTo>
                  <a:pt x="305633" y="39369"/>
                </a:lnTo>
                <a:lnTo>
                  <a:pt x="306404" y="28860"/>
                </a:lnTo>
                <a:lnTo>
                  <a:pt x="306624" y="13207"/>
                </a:lnTo>
                <a:lnTo>
                  <a:pt x="306624" y="13004"/>
                </a:lnTo>
                <a:lnTo>
                  <a:pt x="204212" y="13004"/>
                </a:lnTo>
                <a:lnTo>
                  <a:pt x="204212" y="0"/>
                </a:lnTo>
                <a:lnTo>
                  <a:pt x="321660" y="0"/>
                </a:lnTo>
                <a:lnTo>
                  <a:pt x="321562" y="25745"/>
                </a:lnTo>
                <a:lnTo>
                  <a:pt x="320873" y="36194"/>
                </a:lnTo>
                <a:lnTo>
                  <a:pt x="319003" y="47290"/>
                </a:lnTo>
                <a:lnTo>
                  <a:pt x="315361" y="64007"/>
                </a:lnTo>
                <a:close/>
              </a:path>
              <a:path w="347344" h="179070">
                <a:moveTo>
                  <a:pt x="347060" y="77417"/>
                </a:moveTo>
                <a:lnTo>
                  <a:pt x="181251" y="77417"/>
                </a:lnTo>
                <a:lnTo>
                  <a:pt x="181251" y="64007"/>
                </a:lnTo>
                <a:lnTo>
                  <a:pt x="347060" y="64007"/>
                </a:lnTo>
                <a:lnTo>
                  <a:pt x="347060" y="77417"/>
                </a:lnTo>
                <a:close/>
              </a:path>
              <a:path w="347344" h="179070">
                <a:moveTo>
                  <a:pt x="327350" y="178813"/>
                </a:moveTo>
                <a:lnTo>
                  <a:pt x="212340" y="178813"/>
                </a:lnTo>
                <a:lnTo>
                  <a:pt x="207057" y="173530"/>
                </a:lnTo>
                <a:lnTo>
                  <a:pt x="207057" y="132281"/>
                </a:lnTo>
                <a:lnTo>
                  <a:pt x="306827" y="132281"/>
                </a:lnTo>
                <a:lnTo>
                  <a:pt x="306827" y="111758"/>
                </a:lnTo>
                <a:lnTo>
                  <a:pt x="205838" y="111758"/>
                </a:lnTo>
                <a:lnTo>
                  <a:pt x="205838" y="98753"/>
                </a:lnTo>
                <a:lnTo>
                  <a:pt x="322066" y="98753"/>
                </a:lnTo>
                <a:lnTo>
                  <a:pt x="322066" y="144676"/>
                </a:lnTo>
                <a:lnTo>
                  <a:pt x="222297" y="144676"/>
                </a:lnTo>
                <a:lnTo>
                  <a:pt x="222297" y="165402"/>
                </a:lnTo>
                <a:lnTo>
                  <a:pt x="327350" y="165402"/>
                </a:lnTo>
                <a:lnTo>
                  <a:pt x="327350" y="178813"/>
                </a:lnTo>
                <a:close/>
              </a:path>
            </a:pathLst>
          </a:custGeom>
          <a:solidFill>
            <a:srgbClr val="403322">
              <a:alpha val="76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299573" y="7692713"/>
            <a:ext cx="1113790" cy="183515"/>
          </a:xfrm>
          <a:custGeom>
            <a:avLst/>
            <a:gdLst/>
            <a:ahLst/>
            <a:cxnLst/>
            <a:rect l="l" t="t" r="r" b="b"/>
            <a:pathLst>
              <a:path w="1113789" h="183515">
                <a:moveTo>
                  <a:pt x="135735" y="176781"/>
                </a:moveTo>
                <a:lnTo>
                  <a:pt x="120292" y="176781"/>
                </a:lnTo>
                <a:lnTo>
                  <a:pt x="120292" y="406"/>
                </a:lnTo>
                <a:lnTo>
                  <a:pt x="135735" y="406"/>
                </a:lnTo>
                <a:lnTo>
                  <a:pt x="135735" y="69493"/>
                </a:lnTo>
                <a:lnTo>
                  <a:pt x="164995" y="69493"/>
                </a:lnTo>
                <a:lnTo>
                  <a:pt x="164995" y="82497"/>
                </a:lnTo>
                <a:lnTo>
                  <a:pt x="135735" y="82497"/>
                </a:lnTo>
                <a:lnTo>
                  <a:pt x="135735" y="176781"/>
                </a:lnTo>
                <a:close/>
              </a:path>
              <a:path w="1113789" h="183515">
                <a:moveTo>
                  <a:pt x="83717" y="127201"/>
                </a:moveTo>
                <a:lnTo>
                  <a:pt x="0" y="127201"/>
                </a:lnTo>
                <a:lnTo>
                  <a:pt x="0" y="14020"/>
                </a:lnTo>
                <a:lnTo>
                  <a:pt x="83717" y="14020"/>
                </a:lnTo>
                <a:lnTo>
                  <a:pt x="83717" y="26821"/>
                </a:lnTo>
                <a:lnTo>
                  <a:pt x="15036" y="26821"/>
                </a:lnTo>
                <a:lnTo>
                  <a:pt x="15036" y="114399"/>
                </a:lnTo>
                <a:lnTo>
                  <a:pt x="83717" y="114399"/>
                </a:lnTo>
                <a:lnTo>
                  <a:pt x="83717" y="127201"/>
                </a:lnTo>
                <a:close/>
              </a:path>
              <a:path w="1113789" h="183515">
                <a:moveTo>
                  <a:pt x="83717" y="114399"/>
                </a:moveTo>
                <a:lnTo>
                  <a:pt x="68680" y="114399"/>
                </a:lnTo>
                <a:lnTo>
                  <a:pt x="68680" y="26821"/>
                </a:lnTo>
                <a:lnTo>
                  <a:pt x="83717" y="26821"/>
                </a:lnTo>
                <a:lnTo>
                  <a:pt x="83717" y="114399"/>
                </a:lnTo>
                <a:close/>
              </a:path>
              <a:path w="1113789" h="183515">
                <a:moveTo>
                  <a:pt x="326334" y="176374"/>
                </a:moveTo>
                <a:lnTo>
                  <a:pt x="310891" y="176374"/>
                </a:lnTo>
                <a:lnTo>
                  <a:pt x="310891" y="0"/>
                </a:lnTo>
                <a:lnTo>
                  <a:pt x="326334" y="0"/>
                </a:lnTo>
                <a:lnTo>
                  <a:pt x="326334" y="176374"/>
                </a:lnTo>
                <a:close/>
              </a:path>
              <a:path w="1113789" h="183515">
                <a:moveTo>
                  <a:pt x="228190" y="131468"/>
                </a:moveTo>
                <a:lnTo>
                  <a:pt x="185967" y="106954"/>
                </a:lnTo>
                <a:lnTo>
                  <a:pt x="180532" y="63397"/>
                </a:lnTo>
                <a:lnTo>
                  <a:pt x="180643" y="53932"/>
                </a:lnTo>
                <a:lnTo>
                  <a:pt x="201458" y="17605"/>
                </a:lnTo>
                <a:lnTo>
                  <a:pt x="228190" y="11175"/>
                </a:lnTo>
                <a:lnTo>
                  <a:pt x="240729" y="11413"/>
                </a:lnTo>
                <a:lnTo>
                  <a:pt x="248497" y="13080"/>
                </a:lnTo>
                <a:lnTo>
                  <a:pt x="254721" y="17605"/>
                </a:lnTo>
                <a:lnTo>
                  <a:pt x="260625" y="24180"/>
                </a:lnTo>
                <a:lnTo>
                  <a:pt x="214169" y="24180"/>
                </a:lnTo>
                <a:lnTo>
                  <a:pt x="205450" y="34340"/>
                </a:lnTo>
                <a:lnTo>
                  <a:pt x="200540" y="40352"/>
                </a:lnTo>
                <a:lnTo>
                  <a:pt x="197977" y="45427"/>
                </a:lnTo>
                <a:lnTo>
                  <a:pt x="197032" y="52197"/>
                </a:lnTo>
                <a:lnTo>
                  <a:pt x="197011" y="53932"/>
                </a:lnTo>
                <a:lnTo>
                  <a:pt x="197032" y="90446"/>
                </a:lnTo>
                <a:lnTo>
                  <a:pt x="197977" y="97216"/>
                </a:lnTo>
                <a:lnTo>
                  <a:pt x="200540" y="102292"/>
                </a:lnTo>
                <a:lnTo>
                  <a:pt x="205533" y="108405"/>
                </a:lnTo>
                <a:lnTo>
                  <a:pt x="214169" y="118463"/>
                </a:lnTo>
                <a:lnTo>
                  <a:pt x="261763" y="118463"/>
                </a:lnTo>
                <a:lnTo>
                  <a:pt x="259098" y="120835"/>
                </a:lnTo>
                <a:lnTo>
                  <a:pt x="252776" y="124864"/>
                </a:lnTo>
                <a:lnTo>
                  <a:pt x="246334" y="128682"/>
                </a:lnTo>
                <a:lnTo>
                  <a:pt x="241626" y="130642"/>
                </a:lnTo>
                <a:lnTo>
                  <a:pt x="236346" y="131365"/>
                </a:lnTo>
                <a:lnTo>
                  <a:pt x="228190" y="131468"/>
                </a:lnTo>
                <a:close/>
              </a:path>
              <a:path w="1113789" h="183515">
                <a:moveTo>
                  <a:pt x="261763" y="118463"/>
                </a:moveTo>
                <a:lnTo>
                  <a:pt x="242007" y="118463"/>
                </a:lnTo>
                <a:lnTo>
                  <a:pt x="250643" y="108303"/>
                </a:lnTo>
                <a:lnTo>
                  <a:pt x="255635" y="102134"/>
                </a:lnTo>
                <a:lnTo>
                  <a:pt x="258199" y="97051"/>
                </a:lnTo>
                <a:lnTo>
                  <a:pt x="259127" y="90446"/>
                </a:lnTo>
                <a:lnTo>
                  <a:pt x="259163" y="53932"/>
                </a:lnTo>
                <a:lnTo>
                  <a:pt x="259127" y="52197"/>
                </a:lnTo>
                <a:lnTo>
                  <a:pt x="258199" y="45592"/>
                </a:lnTo>
                <a:lnTo>
                  <a:pt x="255635" y="40509"/>
                </a:lnTo>
                <a:lnTo>
                  <a:pt x="250556" y="34238"/>
                </a:lnTo>
                <a:lnTo>
                  <a:pt x="242007" y="24180"/>
                </a:lnTo>
                <a:lnTo>
                  <a:pt x="260625" y="24180"/>
                </a:lnTo>
                <a:lnTo>
                  <a:pt x="275644" y="63397"/>
                </a:lnTo>
                <a:lnTo>
                  <a:pt x="275642" y="83045"/>
                </a:lnTo>
                <a:lnTo>
                  <a:pt x="262962" y="117396"/>
                </a:lnTo>
                <a:lnTo>
                  <a:pt x="261763" y="118463"/>
                </a:lnTo>
                <a:close/>
              </a:path>
              <a:path w="1113789" h="183515">
                <a:moveTo>
                  <a:pt x="507585" y="176374"/>
                </a:moveTo>
                <a:lnTo>
                  <a:pt x="492142" y="176374"/>
                </a:lnTo>
                <a:lnTo>
                  <a:pt x="492142" y="0"/>
                </a:lnTo>
                <a:lnTo>
                  <a:pt x="507585" y="0"/>
                </a:lnTo>
                <a:lnTo>
                  <a:pt x="507585" y="176374"/>
                </a:lnTo>
                <a:close/>
              </a:path>
              <a:path w="1113789" h="183515">
                <a:moveTo>
                  <a:pt x="450487" y="57098"/>
                </a:moveTo>
                <a:lnTo>
                  <a:pt x="435450" y="57098"/>
                </a:lnTo>
                <a:lnTo>
                  <a:pt x="435450" y="12395"/>
                </a:lnTo>
                <a:lnTo>
                  <a:pt x="450487" y="12395"/>
                </a:lnTo>
                <a:lnTo>
                  <a:pt x="450487" y="57098"/>
                </a:lnTo>
                <a:close/>
              </a:path>
              <a:path w="1113789" h="183515">
                <a:moveTo>
                  <a:pt x="450487" y="128826"/>
                </a:moveTo>
                <a:lnTo>
                  <a:pt x="366770" y="128826"/>
                </a:lnTo>
                <a:lnTo>
                  <a:pt x="366770" y="12598"/>
                </a:lnTo>
                <a:lnTo>
                  <a:pt x="382010" y="12598"/>
                </a:lnTo>
                <a:lnTo>
                  <a:pt x="382010" y="57098"/>
                </a:lnTo>
                <a:lnTo>
                  <a:pt x="450487" y="57098"/>
                </a:lnTo>
                <a:lnTo>
                  <a:pt x="450487" y="70102"/>
                </a:lnTo>
                <a:lnTo>
                  <a:pt x="382010" y="70102"/>
                </a:lnTo>
                <a:lnTo>
                  <a:pt x="382010" y="115822"/>
                </a:lnTo>
                <a:lnTo>
                  <a:pt x="450487" y="115822"/>
                </a:lnTo>
                <a:lnTo>
                  <a:pt x="450487" y="128826"/>
                </a:lnTo>
                <a:close/>
              </a:path>
              <a:path w="1113789" h="183515">
                <a:moveTo>
                  <a:pt x="450487" y="115822"/>
                </a:moveTo>
                <a:lnTo>
                  <a:pt x="435450" y="115822"/>
                </a:lnTo>
                <a:lnTo>
                  <a:pt x="435450" y="70102"/>
                </a:lnTo>
                <a:lnTo>
                  <a:pt x="450487" y="70102"/>
                </a:lnTo>
                <a:lnTo>
                  <a:pt x="450487" y="115822"/>
                </a:lnTo>
                <a:close/>
              </a:path>
              <a:path w="1113789" h="183515">
                <a:moveTo>
                  <a:pt x="684976" y="25805"/>
                </a:moveTo>
                <a:lnTo>
                  <a:pt x="556352" y="25805"/>
                </a:lnTo>
                <a:lnTo>
                  <a:pt x="556352" y="12801"/>
                </a:lnTo>
                <a:lnTo>
                  <a:pt x="684976" y="12801"/>
                </a:lnTo>
                <a:lnTo>
                  <a:pt x="684976" y="25805"/>
                </a:lnTo>
                <a:close/>
              </a:path>
              <a:path w="1113789" h="183515">
                <a:moveTo>
                  <a:pt x="556352" y="103223"/>
                </a:moveTo>
                <a:lnTo>
                  <a:pt x="548021" y="91641"/>
                </a:lnTo>
                <a:lnTo>
                  <a:pt x="562923" y="84317"/>
                </a:lnTo>
                <a:lnTo>
                  <a:pt x="571986" y="79526"/>
                </a:lnTo>
                <a:lnTo>
                  <a:pt x="603442" y="54842"/>
                </a:lnTo>
                <a:lnTo>
                  <a:pt x="612841" y="25805"/>
                </a:lnTo>
                <a:lnTo>
                  <a:pt x="628690" y="25805"/>
                </a:lnTo>
                <a:lnTo>
                  <a:pt x="628690" y="35965"/>
                </a:lnTo>
                <a:lnTo>
                  <a:pt x="624220" y="52221"/>
                </a:lnTo>
                <a:lnTo>
                  <a:pt x="618937" y="59536"/>
                </a:lnTo>
                <a:lnTo>
                  <a:pt x="619547" y="59943"/>
                </a:lnTo>
                <a:lnTo>
                  <a:pt x="640583" y="59943"/>
                </a:lnTo>
                <a:lnTo>
                  <a:pt x="647936" y="64210"/>
                </a:lnTo>
                <a:lnTo>
                  <a:pt x="616092" y="64210"/>
                </a:lnTo>
                <a:lnTo>
                  <a:pt x="614264" y="65429"/>
                </a:lnTo>
                <a:lnTo>
                  <a:pt x="583670" y="88765"/>
                </a:lnTo>
                <a:lnTo>
                  <a:pt x="569141" y="96855"/>
                </a:lnTo>
                <a:lnTo>
                  <a:pt x="556352" y="103223"/>
                </a:lnTo>
                <a:close/>
              </a:path>
              <a:path w="1113789" h="183515">
                <a:moveTo>
                  <a:pt x="640583" y="59943"/>
                </a:moveTo>
                <a:lnTo>
                  <a:pt x="619547" y="59943"/>
                </a:lnTo>
                <a:lnTo>
                  <a:pt x="623407" y="56895"/>
                </a:lnTo>
                <a:lnTo>
                  <a:pt x="626455" y="54456"/>
                </a:lnTo>
                <a:lnTo>
                  <a:pt x="631129" y="54456"/>
                </a:lnTo>
                <a:lnTo>
                  <a:pt x="640583" y="59943"/>
                </a:lnTo>
                <a:close/>
              </a:path>
              <a:path w="1113789" h="183515">
                <a:moveTo>
                  <a:pt x="684366" y="102411"/>
                </a:moveTo>
                <a:lnTo>
                  <a:pt x="623204" y="65835"/>
                </a:lnTo>
                <a:lnTo>
                  <a:pt x="620359" y="64210"/>
                </a:lnTo>
                <a:lnTo>
                  <a:pt x="647936" y="64210"/>
                </a:lnTo>
                <a:lnTo>
                  <a:pt x="693104" y="90422"/>
                </a:lnTo>
                <a:lnTo>
                  <a:pt x="684366" y="102411"/>
                </a:lnTo>
                <a:close/>
              </a:path>
              <a:path w="1113789" h="183515">
                <a:moveTo>
                  <a:pt x="703467" y="156258"/>
                </a:moveTo>
                <a:lnTo>
                  <a:pt x="537658" y="156258"/>
                </a:lnTo>
                <a:lnTo>
                  <a:pt x="537658" y="143050"/>
                </a:lnTo>
                <a:lnTo>
                  <a:pt x="703467" y="143050"/>
                </a:lnTo>
                <a:lnTo>
                  <a:pt x="703467" y="156258"/>
                </a:lnTo>
                <a:close/>
              </a:path>
              <a:path w="1113789" h="183515">
                <a:moveTo>
                  <a:pt x="870088" y="176374"/>
                </a:moveTo>
                <a:lnTo>
                  <a:pt x="854645" y="176374"/>
                </a:lnTo>
                <a:lnTo>
                  <a:pt x="854645" y="0"/>
                </a:lnTo>
                <a:lnTo>
                  <a:pt x="870088" y="0"/>
                </a:lnTo>
                <a:lnTo>
                  <a:pt x="870088" y="176374"/>
                </a:lnTo>
                <a:close/>
              </a:path>
              <a:path w="1113789" h="183515">
                <a:moveTo>
                  <a:pt x="751828" y="128014"/>
                </a:moveTo>
                <a:lnTo>
                  <a:pt x="729679" y="128014"/>
                </a:lnTo>
                <a:lnTo>
                  <a:pt x="729679" y="14223"/>
                </a:lnTo>
                <a:lnTo>
                  <a:pt x="745122" y="14223"/>
                </a:lnTo>
                <a:lnTo>
                  <a:pt x="745122" y="114806"/>
                </a:lnTo>
                <a:lnTo>
                  <a:pt x="831026" y="114806"/>
                </a:lnTo>
                <a:lnTo>
                  <a:pt x="832091" y="121511"/>
                </a:lnTo>
                <a:lnTo>
                  <a:pt x="812206" y="125270"/>
                </a:lnTo>
                <a:lnTo>
                  <a:pt x="797217" y="127201"/>
                </a:lnTo>
                <a:lnTo>
                  <a:pt x="779599" y="127912"/>
                </a:lnTo>
                <a:lnTo>
                  <a:pt x="751828" y="128014"/>
                </a:lnTo>
                <a:close/>
              </a:path>
              <a:path w="1113789" h="183515">
                <a:moveTo>
                  <a:pt x="831026" y="114806"/>
                </a:moveTo>
                <a:lnTo>
                  <a:pt x="751218" y="114806"/>
                </a:lnTo>
                <a:lnTo>
                  <a:pt x="779082" y="114710"/>
                </a:lnTo>
                <a:lnTo>
                  <a:pt x="796582" y="114044"/>
                </a:lnTo>
                <a:lnTo>
                  <a:pt x="811110" y="112234"/>
                </a:lnTo>
                <a:lnTo>
                  <a:pt x="830059" y="108710"/>
                </a:lnTo>
                <a:lnTo>
                  <a:pt x="831026" y="114806"/>
                </a:lnTo>
                <a:close/>
              </a:path>
              <a:path w="1113789" h="183515">
                <a:moveTo>
                  <a:pt x="917230" y="101598"/>
                </a:moveTo>
                <a:lnTo>
                  <a:pt x="908493" y="89609"/>
                </a:lnTo>
                <a:lnTo>
                  <a:pt x="924699" y="81213"/>
                </a:lnTo>
                <a:lnTo>
                  <a:pt x="934514" y="75779"/>
                </a:lnTo>
                <a:lnTo>
                  <a:pt x="967761" y="48738"/>
                </a:lnTo>
                <a:lnTo>
                  <a:pt x="976970" y="9753"/>
                </a:lnTo>
                <a:lnTo>
                  <a:pt x="992819" y="9753"/>
                </a:lnTo>
                <a:lnTo>
                  <a:pt x="992819" y="28853"/>
                </a:lnTo>
                <a:lnTo>
                  <a:pt x="987739" y="47344"/>
                </a:lnTo>
                <a:lnTo>
                  <a:pt x="981847" y="55472"/>
                </a:lnTo>
                <a:lnTo>
                  <a:pt x="982863" y="56082"/>
                </a:lnTo>
                <a:lnTo>
                  <a:pt x="1005042" y="56082"/>
                </a:lnTo>
                <a:lnTo>
                  <a:pt x="1010923" y="59739"/>
                </a:lnTo>
                <a:lnTo>
                  <a:pt x="979205" y="59739"/>
                </a:lnTo>
                <a:lnTo>
                  <a:pt x="976563" y="61771"/>
                </a:lnTo>
                <a:lnTo>
                  <a:pt x="945433" y="85810"/>
                </a:lnTo>
                <a:lnTo>
                  <a:pt x="930492" y="94519"/>
                </a:lnTo>
                <a:lnTo>
                  <a:pt x="917230" y="101598"/>
                </a:lnTo>
                <a:close/>
              </a:path>
              <a:path w="1113789" h="183515">
                <a:moveTo>
                  <a:pt x="1005042" y="56082"/>
                </a:moveTo>
                <a:lnTo>
                  <a:pt x="982863" y="56082"/>
                </a:lnTo>
                <a:lnTo>
                  <a:pt x="990584" y="50189"/>
                </a:lnTo>
                <a:lnTo>
                  <a:pt x="995867" y="50189"/>
                </a:lnTo>
                <a:lnTo>
                  <a:pt x="998509" y="52018"/>
                </a:lnTo>
                <a:lnTo>
                  <a:pt x="1005042" y="56082"/>
                </a:lnTo>
                <a:close/>
              </a:path>
              <a:path w="1113789" h="183515">
                <a:moveTo>
                  <a:pt x="1048698" y="100988"/>
                </a:moveTo>
                <a:lnTo>
                  <a:pt x="987536" y="61568"/>
                </a:lnTo>
                <a:lnTo>
                  <a:pt x="984895" y="59739"/>
                </a:lnTo>
                <a:lnTo>
                  <a:pt x="1010923" y="59739"/>
                </a:lnTo>
                <a:lnTo>
                  <a:pt x="1057639" y="88797"/>
                </a:lnTo>
                <a:lnTo>
                  <a:pt x="1048698" y="100988"/>
                </a:lnTo>
                <a:close/>
              </a:path>
              <a:path w="1113789" h="183515">
                <a:moveTo>
                  <a:pt x="1065970" y="156258"/>
                </a:moveTo>
                <a:lnTo>
                  <a:pt x="900161" y="156258"/>
                </a:lnTo>
                <a:lnTo>
                  <a:pt x="900161" y="143050"/>
                </a:lnTo>
                <a:lnTo>
                  <a:pt x="1065970" y="143050"/>
                </a:lnTo>
                <a:lnTo>
                  <a:pt x="1065970" y="156258"/>
                </a:lnTo>
                <a:close/>
              </a:path>
              <a:path w="1113789" h="183515">
                <a:moveTo>
                  <a:pt x="1095230" y="183283"/>
                </a:moveTo>
                <a:lnTo>
                  <a:pt x="1081616" y="183283"/>
                </a:lnTo>
                <a:lnTo>
                  <a:pt x="1087712" y="176781"/>
                </a:lnTo>
                <a:lnTo>
                  <a:pt x="1095230" y="165199"/>
                </a:lnTo>
                <a:lnTo>
                  <a:pt x="1096856" y="158087"/>
                </a:lnTo>
                <a:lnTo>
                  <a:pt x="1092792" y="157071"/>
                </a:lnTo>
                <a:lnTo>
                  <a:pt x="1088931" y="151381"/>
                </a:lnTo>
                <a:lnTo>
                  <a:pt x="1088931" y="139189"/>
                </a:lnTo>
                <a:lnTo>
                  <a:pt x="1094824" y="132484"/>
                </a:lnTo>
                <a:lnTo>
                  <a:pt x="1107829" y="132484"/>
                </a:lnTo>
                <a:lnTo>
                  <a:pt x="1113721" y="139189"/>
                </a:lnTo>
                <a:lnTo>
                  <a:pt x="1113721" y="155648"/>
                </a:lnTo>
                <a:lnTo>
                  <a:pt x="1103968" y="175765"/>
                </a:lnTo>
                <a:lnTo>
                  <a:pt x="1095230" y="183283"/>
                </a:lnTo>
                <a:close/>
              </a:path>
            </a:pathLst>
          </a:custGeom>
          <a:solidFill>
            <a:srgbClr val="403322">
              <a:alpha val="76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484273" y="7698199"/>
            <a:ext cx="347345" cy="179070"/>
          </a:xfrm>
          <a:custGeom>
            <a:avLst/>
            <a:gdLst/>
            <a:ahLst/>
            <a:cxnLst/>
            <a:rect l="l" t="t" r="r" b="b"/>
            <a:pathLst>
              <a:path w="347344" h="179070">
                <a:moveTo>
                  <a:pt x="134516" y="84529"/>
                </a:moveTo>
                <a:lnTo>
                  <a:pt x="118870" y="84529"/>
                </a:lnTo>
                <a:lnTo>
                  <a:pt x="123102" y="65521"/>
                </a:lnTo>
                <a:lnTo>
                  <a:pt x="125296" y="52094"/>
                </a:lnTo>
                <a:lnTo>
                  <a:pt x="126156" y="37867"/>
                </a:lnTo>
                <a:lnTo>
                  <a:pt x="126388" y="16458"/>
                </a:lnTo>
                <a:lnTo>
                  <a:pt x="126388" y="15442"/>
                </a:lnTo>
                <a:lnTo>
                  <a:pt x="21945" y="15442"/>
                </a:lnTo>
                <a:lnTo>
                  <a:pt x="21945" y="2438"/>
                </a:lnTo>
                <a:lnTo>
                  <a:pt x="141424" y="2438"/>
                </a:lnTo>
                <a:lnTo>
                  <a:pt x="141317" y="36296"/>
                </a:lnTo>
                <a:lnTo>
                  <a:pt x="140561" y="50443"/>
                </a:lnTo>
                <a:lnTo>
                  <a:pt x="138510" y="64362"/>
                </a:lnTo>
                <a:lnTo>
                  <a:pt x="134516" y="84529"/>
                </a:lnTo>
                <a:close/>
              </a:path>
              <a:path w="347344" h="179070">
                <a:moveTo>
                  <a:pt x="165808" y="97534"/>
                </a:moveTo>
                <a:lnTo>
                  <a:pt x="0" y="97534"/>
                </a:lnTo>
                <a:lnTo>
                  <a:pt x="0" y="84529"/>
                </a:lnTo>
                <a:lnTo>
                  <a:pt x="165808" y="84529"/>
                </a:lnTo>
                <a:lnTo>
                  <a:pt x="165808" y="97534"/>
                </a:lnTo>
                <a:close/>
              </a:path>
              <a:path w="347344" h="179070">
                <a:moveTo>
                  <a:pt x="90422" y="177390"/>
                </a:moveTo>
                <a:lnTo>
                  <a:pt x="74979" y="177390"/>
                </a:lnTo>
                <a:lnTo>
                  <a:pt x="74979" y="97534"/>
                </a:lnTo>
                <a:lnTo>
                  <a:pt x="90422" y="97534"/>
                </a:lnTo>
                <a:lnTo>
                  <a:pt x="90422" y="177390"/>
                </a:lnTo>
                <a:close/>
              </a:path>
              <a:path w="347344" h="179070">
                <a:moveTo>
                  <a:pt x="315361" y="64007"/>
                </a:moveTo>
                <a:lnTo>
                  <a:pt x="299918" y="64007"/>
                </a:lnTo>
                <a:lnTo>
                  <a:pt x="303680" y="49497"/>
                </a:lnTo>
                <a:lnTo>
                  <a:pt x="305633" y="39369"/>
                </a:lnTo>
                <a:lnTo>
                  <a:pt x="306404" y="28860"/>
                </a:lnTo>
                <a:lnTo>
                  <a:pt x="306624" y="13207"/>
                </a:lnTo>
                <a:lnTo>
                  <a:pt x="306624" y="13004"/>
                </a:lnTo>
                <a:lnTo>
                  <a:pt x="204212" y="13004"/>
                </a:lnTo>
                <a:lnTo>
                  <a:pt x="204212" y="0"/>
                </a:lnTo>
                <a:lnTo>
                  <a:pt x="321660" y="0"/>
                </a:lnTo>
                <a:lnTo>
                  <a:pt x="321562" y="25745"/>
                </a:lnTo>
                <a:lnTo>
                  <a:pt x="320873" y="36194"/>
                </a:lnTo>
                <a:lnTo>
                  <a:pt x="319003" y="47290"/>
                </a:lnTo>
                <a:lnTo>
                  <a:pt x="315361" y="64007"/>
                </a:lnTo>
                <a:close/>
              </a:path>
              <a:path w="347344" h="179070">
                <a:moveTo>
                  <a:pt x="347060" y="77417"/>
                </a:moveTo>
                <a:lnTo>
                  <a:pt x="181251" y="77417"/>
                </a:lnTo>
                <a:lnTo>
                  <a:pt x="181251" y="64007"/>
                </a:lnTo>
                <a:lnTo>
                  <a:pt x="347060" y="64007"/>
                </a:lnTo>
                <a:lnTo>
                  <a:pt x="347060" y="77417"/>
                </a:lnTo>
                <a:close/>
              </a:path>
              <a:path w="347344" h="179070">
                <a:moveTo>
                  <a:pt x="327350" y="178813"/>
                </a:moveTo>
                <a:lnTo>
                  <a:pt x="212340" y="178813"/>
                </a:lnTo>
                <a:lnTo>
                  <a:pt x="207057" y="173530"/>
                </a:lnTo>
                <a:lnTo>
                  <a:pt x="207057" y="132281"/>
                </a:lnTo>
                <a:lnTo>
                  <a:pt x="306827" y="132281"/>
                </a:lnTo>
                <a:lnTo>
                  <a:pt x="306827" y="111758"/>
                </a:lnTo>
                <a:lnTo>
                  <a:pt x="205838" y="111758"/>
                </a:lnTo>
                <a:lnTo>
                  <a:pt x="205838" y="98753"/>
                </a:lnTo>
                <a:lnTo>
                  <a:pt x="322066" y="98753"/>
                </a:lnTo>
                <a:lnTo>
                  <a:pt x="322066" y="144676"/>
                </a:lnTo>
                <a:lnTo>
                  <a:pt x="222297" y="144676"/>
                </a:lnTo>
                <a:lnTo>
                  <a:pt x="222297" y="165402"/>
                </a:lnTo>
                <a:lnTo>
                  <a:pt x="327350" y="165402"/>
                </a:lnTo>
                <a:lnTo>
                  <a:pt x="327350" y="178813"/>
                </a:lnTo>
                <a:close/>
              </a:path>
            </a:pathLst>
          </a:custGeom>
          <a:solidFill>
            <a:srgbClr val="403322">
              <a:alpha val="76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896255" y="7692713"/>
            <a:ext cx="708025" cy="184785"/>
          </a:xfrm>
          <a:custGeom>
            <a:avLst/>
            <a:gdLst/>
            <a:ahLst/>
            <a:cxnLst/>
            <a:rect l="l" t="t" r="r" b="b"/>
            <a:pathLst>
              <a:path w="708025" h="184784">
                <a:moveTo>
                  <a:pt x="149756" y="176374"/>
                </a:moveTo>
                <a:lnTo>
                  <a:pt x="134516" y="176374"/>
                </a:lnTo>
                <a:lnTo>
                  <a:pt x="134516" y="72134"/>
                </a:lnTo>
                <a:lnTo>
                  <a:pt x="96924" y="72134"/>
                </a:lnTo>
                <a:lnTo>
                  <a:pt x="96924" y="59130"/>
                </a:lnTo>
                <a:lnTo>
                  <a:pt x="134516" y="59130"/>
                </a:lnTo>
                <a:lnTo>
                  <a:pt x="134516" y="0"/>
                </a:lnTo>
                <a:lnTo>
                  <a:pt x="149756" y="0"/>
                </a:lnTo>
                <a:lnTo>
                  <a:pt x="149756" y="176374"/>
                </a:lnTo>
                <a:close/>
              </a:path>
              <a:path w="708025" h="184784">
                <a:moveTo>
                  <a:pt x="11785" y="137157"/>
                </a:moveTo>
                <a:lnTo>
                  <a:pt x="0" y="127201"/>
                </a:lnTo>
                <a:lnTo>
                  <a:pt x="10367" y="115347"/>
                </a:lnTo>
                <a:lnTo>
                  <a:pt x="16649" y="107808"/>
                </a:lnTo>
                <a:lnTo>
                  <a:pt x="38185" y="72571"/>
                </a:lnTo>
                <a:lnTo>
                  <a:pt x="44906" y="11785"/>
                </a:lnTo>
                <a:lnTo>
                  <a:pt x="60349" y="11785"/>
                </a:lnTo>
                <a:lnTo>
                  <a:pt x="60244" y="45198"/>
                </a:lnTo>
                <a:lnTo>
                  <a:pt x="59511" y="54609"/>
                </a:lnTo>
                <a:lnTo>
                  <a:pt x="57520" y="63029"/>
                </a:lnTo>
                <a:lnTo>
                  <a:pt x="53643" y="74573"/>
                </a:lnTo>
                <a:lnTo>
                  <a:pt x="54456" y="75182"/>
                </a:lnTo>
                <a:lnTo>
                  <a:pt x="67472" y="75182"/>
                </a:lnTo>
                <a:lnTo>
                  <a:pt x="72092" y="81075"/>
                </a:lnTo>
                <a:lnTo>
                  <a:pt x="51002" y="81075"/>
                </a:lnTo>
                <a:lnTo>
                  <a:pt x="50189" y="82091"/>
                </a:lnTo>
                <a:lnTo>
                  <a:pt x="26415" y="119428"/>
                </a:lnTo>
                <a:lnTo>
                  <a:pt x="20853" y="126274"/>
                </a:lnTo>
                <a:lnTo>
                  <a:pt x="11785" y="137157"/>
                </a:lnTo>
                <a:close/>
              </a:path>
              <a:path w="708025" h="184784">
                <a:moveTo>
                  <a:pt x="67472" y="75182"/>
                </a:moveTo>
                <a:lnTo>
                  <a:pt x="54456" y="75182"/>
                </a:lnTo>
                <a:lnTo>
                  <a:pt x="57301" y="72744"/>
                </a:lnTo>
                <a:lnTo>
                  <a:pt x="59536" y="71118"/>
                </a:lnTo>
                <a:lnTo>
                  <a:pt x="64210" y="71118"/>
                </a:lnTo>
                <a:lnTo>
                  <a:pt x="66038" y="73354"/>
                </a:lnTo>
                <a:lnTo>
                  <a:pt x="67472" y="75182"/>
                </a:lnTo>
                <a:close/>
              </a:path>
              <a:path w="708025" h="184784">
                <a:moveTo>
                  <a:pt x="94080" y="134516"/>
                </a:moveTo>
                <a:lnTo>
                  <a:pt x="54253" y="82091"/>
                </a:lnTo>
                <a:lnTo>
                  <a:pt x="53440" y="81075"/>
                </a:lnTo>
                <a:lnTo>
                  <a:pt x="72092" y="81075"/>
                </a:lnTo>
                <a:lnTo>
                  <a:pt x="105865" y="124153"/>
                </a:lnTo>
                <a:lnTo>
                  <a:pt x="94080" y="134516"/>
                </a:lnTo>
                <a:close/>
              </a:path>
              <a:path w="708025" h="184784">
                <a:moveTo>
                  <a:pt x="330804" y="176374"/>
                </a:moveTo>
                <a:lnTo>
                  <a:pt x="315361" y="176374"/>
                </a:lnTo>
                <a:lnTo>
                  <a:pt x="315361" y="0"/>
                </a:lnTo>
                <a:lnTo>
                  <a:pt x="330804" y="0"/>
                </a:lnTo>
                <a:lnTo>
                  <a:pt x="330804" y="176374"/>
                </a:lnTo>
                <a:close/>
              </a:path>
              <a:path w="708025" h="184784">
                <a:moveTo>
                  <a:pt x="264562" y="21538"/>
                </a:moveTo>
                <a:lnTo>
                  <a:pt x="209495" y="21538"/>
                </a:lnTo>
                <a:lnTo>
                  <a:pt x="209495" y="8737"/>
                </a:lnTo>
                <a:lnTo>
                  <a:pt x="264562" y="8737"/>
                </a:lnTo>
                <a:lnTo>
                  <a:pt x="264562" y="21538"/>
                </a:lnTo>
                <a:close/>
              </a:path>
              <a:path w="708025" h="184784">
                <a:moveTo>
                  <a:pt x="285288" y="55675"/>
                </a:moveTo>
                <a:lnTo>
                  <a:pt x="188769" y="55675"/>
                </a:lnTo>
                <a:lnTo>
                  <a:pt x="188769" y="42874"/>
                </a:lnTo>
                <a:lnTo>
                  <a:pt x="285288" y="42874"/>
                </a:lnTo>
                <a:lnTo>
                  <a:pt x="285288" y="55675"/>
                </a:lnTo>
                <a:close/>
              </a:path>
              <a:path w="708025" h="184784">
                <a:moveTo>
                  <a:pt x="194662" y="141018"/>
                </a:moveTo>
                <a:lnTo>
                  <a:pt x="183486" y="131468"/>
                </a:lnTo>
                <a:lnTo>
                  <a:pt x="193975" y="122364"/>
                </a:lnTo>
                <a:lnTo>
                  <a:pt x="200339" y="116546"/>
                </a:lnTo>
                <a:lnTo>
                  <a:pt x="224938" y="82294"/>
                </a:lnTo>
                <a:lnTo>
                  <a:pt x="229206" y="55675"/>
                </a:lnTo>
                <a:lnTo>
                  <a:pt x="244242" y="55675"/>
                </a:lnTo>
                <a:lnTo>
                  <a:pt x="244128" y="68956"/>
                </a:lnTo>
                <a:lnTo>
                  <a:pt x="243328" y="76529"/>
                </a:lnTo>
                <a:lnTo>
                  <a:pt x="241156" y="83072"/>
                </a:lnTo>
                <a:lnTo>
                  <a:pt x="236927" y="91844"/>
                </a:lnTo>
                <a:lnTo>
                  <a:pt x="237943" y="92454"/>
                </a:lnTo>
                <a:lnTo>
                  <a:pt x="252467" y="92454"/>
                </a:lnTo>
                <a:lnTo>
                  <a:pt x="257577" y="97331"/>
                </a:lnTo>
                <a:lnTo>
                  <a:pt x="234285" y="97331"/>
                </a:lnTo>
                <a:lnTo>
                  <a:pt x="233269" y="98550"/>
                </a:lnTo>
                <a:lnTo>
                  <a:pt x="227783" y="107897"/>
                </a:lnTo>
                <a:lnTo>
                  <a:pt x="213121" y="123659"/>
                </a:lnTo>
                <a:lnTo>
                  <a:pt x="208784" y="128052"/>
                </a:lnTo>
                <a:lnTo>
                  <a:pt x="203380" y="133111"/>
                </a:lnTo>
                <a:lnTo>
                  <a:pt x="194662" y="141018"/>
                </a:lnTo>
                <a:close/>
              </a:path>
              <a:path w="708025" h="184784">
                <a:moveTo>
                  <a:pt x="252467" y="92454"/>
                </a:moveTo>
                <a:lnTo>
                  <a:pt x="237943" y="92454"/>
                </a:lnTo>
                <a:lnTo>
                  <a:pt x="241194" y="90016"/>
                </a:lnTo>
                <a:lnTo>
                  <a:pt x="243023" y="88390"/>
                </a:lnTo>
                <a:lnTo>
                  <a:pt x="247696" y="88390"/>
                </a:lnTo>
                <a:lnTo>
                  <a:pt x="250338" y="90422"/>
                </a:lnTo>
                <a:lnTo>
                  <a:pt x="252467" y="92454"/>
                </a:lnTo>
                <a:close/>
              </a:path>
              <a:path w="708025" h="184784">
                <a:moveTo>
                  <a:pt x="278989" y="138580"/>
                </a:moveTo>
                <a:lnTo>
                  <a:pt x="237333" y="97331"/>
                </a:lnTo>
                <a:lnTo>
                  <a:pt x="257577" y="97331"/>
                </a:lnTo>
                <a:lnTo>
                  <a:pt x="290368" y="128623"/>
                </a:lnTo>
                <a:lnTo>
                  <a:pt x="278989" y="138580"/>
                </a:lnTo>
                <a:close/>
              </a:path>
              <a:path w="708025" h="184784">
                <a:moveTo>
                  <a:pt x="378962" y="57707"/>
                </a:moveTo>
                <a:lnTo>
                  <a:pt x="377336" y="44906"/>
                </a:lnTo>
                <a:lnTo>
                  <a:pt x="487672" y="41452"/>
                </a:lnTo>
                <a:lnTo>
                  <a:pt x="488281" y="30682"/>
                </a:lnTo>
                <a:lnTo>
                  <a:pt x="488281" y="19303"/>
                </a:lnTo>
                <a:lnTo>
                  <a:pt x="383432" y="19303"/>
                </a:lnTo>
                <a:lnTo>
                  <a:pt x="383432" y="6502"/>
                </a:lnTo>
                <a:lnTo>
                  <a:pt x="503318" y="6502"/>
                </a:lnTo>
                <a:lnTo>
                  <a:pt x="503210" y="39388"/>
                </a:lnTo>
                <a:lnTo>
                  <a:pt x="502454" y="52373"/>
                </a:lnTo>
                <a:lnTo>
                  <a:pt x="502281" y="53440"/>
                </a:lnTo>
                <a:lnTo>
                  <a:pt x="486453" y="53440"/>
                </a:lnTo>
                <a:lnTo>
                  <a:pt x="378962" y="57707"/>
                </a:lnTo>
                <a:close/>
              </a:path>
              <a:path w="708025" h="184784">
                <a:moveTo>
                  <a:pt x="496409" y="83107"/>
                </a:moveTo>
                <a:lnTo>
                  <a:pt x="481779" y="81075"/>
                </a:lnTo>
                <a:lnTo>
                  <a:pt x="483567" y="73557"/>
                </a:lnTo>
                <a:lnTo>
                  <a:pt x="484649" y="68172"/>
                </a:lnTo>
                <a:lnTo>
                  <a:pt x="485465" y="62330"/>
                </a:lnTo>
                <a:lnTo>
                  <a:pt x="486453" y="53440"/>
                </a:lnTo>
                <a:lnTo>
                  <a:pt x="502281" y="53440"/>
                </a:lnTo>
                <a:lnTo>
                  <a:pt x="500403" y="64978"/>
                </a:lnTo>
                <a:lnTo>
                  <a:pt x="496409" y="83107"/>
                </a:lnTo>
                <a:close/>
              </a:path>
              <a:path w="708025" h="184784">
                <a:moveTo>
                  <a:pt x="444188" y="96518"/>
                </a:moveTo>
                <a:lnTo>
                  <a:pt x="428745" y="96518"/>
                </a:lnTo>
                <a:lnTo>
                  <a:pt x="428745" y="69493"/>
                </a:lnTo>
                <a:lnTo>
                  <a:pt x="444188" y="69493"/>
                </a:lnTo>
                <a:lnTo>
                  <a:pt x="444188" y="96518"/>
                </a:lnTo>
                <a:close/>
              </a:path>
              <a:path w="708025" h="184784">
                <a:moveTo>
                  <a:pt x="526686" y="109726"/>
                </a:moveTo>
                <a:lnTo>
                  <a:pt x="360877" y="109726"/>
                </a:lnTo>
                <a:lnTo>
                  <a:pt x="360877" y="96518"/>
                </a:lnTo>
                <a:lnTo>
                  <a:pt x="526686" y="96518"/>
                </a:lnTo>
                <a:lnTo>
                  <a:pt x="526686" y="109726"/>
                </a:lnTo>
                <a:close/>
              </a:path>
              <a:path w="708025" h="184784">
                <a:moveTo>
                  <a:pt x="505350" y="180641"/>
                </a:moveTo>
                <a:lnTo>
                  <a:pt x="389934" y="180641"/>
                </a:lnTo>
                <a:lnTo>
                  <a:pt x="384651" y="175358"/>
                </a:lnTo>
                <a:lnTo>
                  <a:pt x="384651" y="126998"/>
                </a:lnTo>
                <a:lnTo>
                  <a:pt x="400094" y="126998"/>
                </a:lnTo>
                <a:lnTo>
                  <a:pt x="400094" y="167840"/>
                </a:lnTo>
                <a:lnTo>
                  <a:pt x="505350" y="167840"/>
                </a:lnTo>
                <a:lnTo>
                  <a:pt x="505350" y="180641"/>
                </a:lnTo>
                <a:close/>
              </a:path>
              <a:path w="708025" h="184784">
                <a:moveTo>
                  <a:pt x="560620" y="65835"/>
                </a:moveTo>
                <a:lnTo>
                  <a:pt x="552492" y="54456"/>
                </a:lnTo>
                <a:lnTo>
                  <a:pt x="567985" y="49052"/>
                </a:lnTo>
                <a:lnTo>
                  <a:pt x="577383" y="45516"/>
                </a:lnTo>
                <a:lnTo>
                  <a:pt x="584495" y="42283"/>
                </a:lnTo>
                <a:lnTo>
                  <a:pt x="607355" y="30276"/>
                </a:lnTo>
                <a:lnTo>
                  <a:pt x="618734" y="15036"/>
                </a:lnTo>
                <a:lnTo>
                  <a:pt x="618734" y="812"/>
                </a:lnTo>
                <a:lnTo>
                  <a:pt x="633974" y="812"/>
                </a:lnTo>
                <a:lnTo>
                  <a:pt x="633974" y="14020"/>
                </a:lnTo>
                <a:lnTo>
                  <a:pt x="629097" y="27228"/>
                </a:lnTo>
                <a:lnTo>
                  <a:pt x="623814" y="32917"/>
                </a:lnTo>
                <a:lnTo>
                  <a:pt x="625236" y="33324"/>
                </a:lnTo>
                <a:lnTo>
                  <a:pt x="651767" y="33324"/>
                </a:lnTo>
                <a:lnTo>
                  <a:pt x="658570" y="36372"/>
                </a:lnTo>
                <a:lnTo>
                  <a:pt x="620766" y="36372"/>
                </a:lnTo>
                <a:lnTo>
                  <a:pt x="618327" y="37997"/>
                </a:lnTo>
                <a:lnTo>
                  <a:pt x="581193" y="57911"/>
                </a:lnTo>
                <a:lnTo>
                  <a:pt x="573288" y="61035"/>
                </a:lnTo>
                <a:lnTo>
                  <a:pt x="560620" y="65835"/>
                </a:lnTo>
                <a:close/>
              </a:path>
              <a:path w="708025" h="184784">
                <a:moveTo>
                  <a:pt x="651767" y="33324"/>
                </a:moveTo>
                <a:lnTo>
                  <a:pt x="625236" y="33324"/>
                </a:lnTo>
                <a:lnTo>
                  <a:pt x="630316" y="29666"/>
                </a:lnTo>
                <a:lnTo>
                  <a:pt x="633567" y="27431"/>
                </a:lnTo>
                <a:lnTo>
                  <a:pt x="638241" y="27431"/>
                </a:lnTo>
                <a:lnTo>
                  <a:pt x="640882" y="28447"/>
                </a:lnTo>
                <a:lnTo>
                  <a:pt x="651767" y="33324"/>
                </a:lnTo>
                <a:close/>
              </a:path>
              <a:path w="708025" h="184784">
                <a:moveTo>
                  <a:pt x="689243" y="65226"/>
                </a:moveTo>
                <a:lnTo>
                  <a:pt x="629706" y="37794"/>
                </a:lnTo>
                <a:lnTo>
                  <a:pt x="627065" y="36372"/>
                </a:lnTo>
                <a:lnTo>
                  <a:pt x="658570" y="36372"/>
                </a:lnTo>
                <a:lnTo>
                  <a:pt x="697574" y="53847"/>
                </a:lnTo>
                <a:lnTo>
                  <a:pt x="689243" y="65226"/>
                </a:lnTo>
                <a:close/>
              </a:path>
              <a:path w="708025" h="184784">
                <a:moveTo>
                  <a:pt x="632754" y="80669"/>
                </a:moveTo>
                <a:lnTo>
                  <a:pt x="617311" y="80669"/>
                </a:lnTo>
                <a:lnTo>
                  <a:pt x="617311" y="57911"/>
                </a:lnTo>
                <a:lnTo>
                  <a:pt x="632754" y="57911"/>
                </a:lnTo>
                <a:lnTo>
                  <a:pt x="632754" y="80669"/>
                </a:lnTo>
                <a:close/>
              </a:path>
              <a:path w="708025" h="184784">
                <a:moveTo>
                  <a:pt x="707937" y="93470"/>
                </a:moveTo>
                <a:lnTo>
                  <a:pt x="542129" y="93470"/>
                </a:lnTo>
                <a:lnTo>
                  <a:pt x="542129" y="80669"/>
                </a:lnTo>
                <a:lnTo>
                  <a:pt x="707937" y="80669"/>
                </a:lnTo>
                <a:lnTo>
                  <a:pt x="707937" y="93470"/>
                </a:lnTo>
                <a:close/>
              </a:path>
              <a:path w="708025" h="184784">
                <a:moveTo>
                  <a:pt x="688227" y="184705"/>
                </a:moveTo>
                <a:lnTo>
                  <a:pt x="573218" y="184705"/>
                </a:lnTo>
                <a:lnTo>
                  <a:pt x="567935" y="179422"/>
                </a:lnTo>
                <a:lnTo>
                  <a:pt x="567935" y="141221"/>
                </a:lnTo>
                <a:lnTo>
                  <a:pt x="668111" y="141221"/>
                </a:lnTo>
                <a:lnTo>
                  <a:pt x="668111" y="122324"/>
                </a:lnTo>
                <a:lnTo>
                  <a:pt x="566715" y="122324"/>
                </a:lnTo>
                <a:lnTo>
                  <a:pt x="566715" y="109726"/>
                </a:lnTo>
                <a:lnTo>
                  <a:pt x="682944" y="109726"/>
                </a:lnTo>
                <a:lnTo>
                  <a:pt x="682944" y="153007"/>
                </a:lnTo>
                <a:lnTo>
                  <a:pt x="582565" y="153007"/>
                </a:lnTo>
                <a:lnTo>
                  <a:pt x="582565" y="172107"/>
                </a:lnTo>
                <a:lnTo>
                  <a:pt x="688227" y="172107"/>
                </a:lnTo>
                <a:lnTo>
                  <a:pt x="688227" y="184705"/>
                </a:lnTo>
                <a:close/>
              </a:path>
            </a:pathLst>
          </a:custGeom>
          <a:solidFill>
            <a:srgbClr val="403322">
              <a:alpha val="76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8544534" y="6525327"/>
            <a:ext cx="390525" cy="201295"/>
          </a:xfrm>
          <a:custGeom>
            <a:avLst/>
            <a:gdLst/>
            <a:ahLst/>
            <a:cxnLst/>
            <a:rect l="l" t="t" r="r" b="b"/>
            <a:pathLst>
              <a:path w="390525" h="201295">
                <a:moveTo>
                  <a:pt x="151326" y="95093"/>
                </a:moveTo>
                <a:lnTo>
                  <a:pt x="133725" y="95093"/>
                </a:lnTo>
                <a:lnTo>
                  <a:pt x="138486" y="73709"/>
                </a:lnTo>
                <a:lnTo>
                  <a:pt x="140954" y="58604"/>
                </a:lnTo>
                <a:lnTo>
                  <a:pt x="141922" y="42599"/>
                </a:lnTo>
                <a:lnTo>
                  <a:pt x="142183" y="18515"/>
                </a:lnTo>
                <a:lnTo>
                  <a:pt x="142183" y="17372"/>
                </a:lnTo>
                <a:lnTo>
                  <a:pt x="24687" y="17372"/>
                </a:lnTo>
                <a:lnTo>
                  <a:pt x="24687" y="2743"/>
                </a:lnTo>
                <a:lnTo>
                  <a:pt x="159098" y="2743"/>
                </a:lnTo>
                <a:lnTo>
                  <a:pt x="158977" y="40831"/>
                </a:lnTo>
                <a:lnTo>
                  <a:pt x="158127" y="56747"/>
                </a:lnTo>
                <a:lnTo>
                  <a:pt x="155820" y="72406"/>
                </a:lnTo>
                <a:lnTo>
                  <a:pt x="151326" y="95093"/>
                </a:lnTo>
                <a:close/>
              </a:path>
              <a:path w="390525" h="201295">
                <a:moveTo>
                  <a:pt x="186529" y="109723"/>
                </a:moveTo>
                <a:lnTo>
                  <a:pt x="0" y="109723"/>
                </a:lnTo>
                <a:lnTo>
                  <a:pt x="0" y="95093"/>
                </a:lnTo>
                <a:lnTo>
                  <a:pt x="186529" y="95093"/>
                </a:lnTo>
                <a:lnTo>
                  <a:pt x="186529" y="109723"/>
                </a:lnTo>
                <a:close/>
              </a:path>
              <a:path w="390525" h="201295">
                <a:moveTo>
                  <a:pt x="101722" y="199559"/>
                </a:moveTo>
                <a:lnTo>
                  <a:pt x="84349" y="199559"/>
                </a:lnTo>
                <a:lnTo>
                  <a:pt x="84349" y="109723"/>
                </a:lnTo>
                <a:lnTo>
                  <a:pt x="101722" y="109723"/>
                </a:lnTo>
                <a:lnTo>
                  <a:pt x="101722" y="199559"/>
                </a:lnTo>
                <a:close/>
              </a:path>
              <a:path w="390525" h="201295">
                <a:moveTo>
                  <a:pt x="354772" y="72006"/>
                </a:moveTo>
                <a:lnTo>
                  <a:pt x="337399" y="72006"/>
                </a:lnTo>
                <a:lnTo>
                  <a:pt x="341632" y="55683"/>
                </a:lnTo>
                <a:lnTo>
                  <a:pt x="343828" y="44289"/>
                </a:lnTo>
                <a:lnTo>
                  <a:pt x="344696" y="32466"/>
                </a:lnTo>
                <a:lnTo>
                  <a:pt x="344943" y="14858"/>
                </a:lnTo>
                <a:lnTo>
                  <a:pt x="344943" y="14629"/>
                </a:lnTo>
                <a:lnTo>
                  <a:pt x="229733" y="14629"/>
                </a:lnTo>
                <a:lnTo>
                  <a:pt x="229733" y="0"/>
                </a:lnTo>
                <a:lnTo>
                  <a:pt x="361858" y="0"/>
                </a:lnTo>
                <a:lnTo>
                  <a:pt x="361748" y="28963"/>
                </a:lnTo>
                <a:lnTo>
                  <a:pt x="360972" y="40717"/>
                </a:lnTo>
                <a:lnTo>
                  <a:pt x="358869" y="53200"/>
                </a:lnTo>
                <a:lnTo>
                  <a:pt x="354772" y="72006"/>
                </a:lnTo>
                <a:close/>
              </a:path>
              <a:path w="390525" h="201295">
                <a:moveTo>
                  <a:pt x="390432" y="87092"/>
                </a:moveTo>
                <a:lnTo>
                  <a:pt x="203902" y="87092"/>
                </a:lnTo>
                <a:lnTo>
                  <a:pt x="203902" y="72006"/>
                </a:lnTo>
                <a:lnTo>
                  <a:pt x="390432" y="72006"/>
                </a:lnTo>
                <a:lnTo>
                  <a:pt x="390432" y="87092"/>
                </a:lnTo>
                <a:close/>
              </a:path>
              <a:path w="390525" h="201295">
                <a:moveTo>
                  <a:pt x="368259" y="201159"/>
                </a:moveTo>
                <a:lnTo>
                  <a:pt x="238877" y="201159"/>
                </a:lnTo>
                <a:lnTo>
                  <a:pt x="232933" y="195216"/>
                </a:lnTo>
                <a:lnTo>
                  <a:pt x="232933" y="148812"/>
                </a:lnTo>
                <a:lnTo>
                  <a:pt x="345171" y="148812"/>
                </a:lnTo>
                <a:lnTo>
                  <a:pt x="345171" y="125724"/>
                </a:lnTo>
                <a:lnTo>
                  <a:pt x="231562" y="125724"/>
                </a:lnTo>
                <a:lnTo>
                  <a:pt x="231562" y="111094"/>
                </a:lnTo>
                <a:lnTo>
                  <a:pt x="362315" y="111094"/>
                </a:lnTo>
                <a:lnTo>
                  <a:pt x="362315" y="162756"/>
                </a:lnTo>
                <a:lnTo>
                  <a:pt x="250077" y="162756"/>
                </a:lnTo>
                <a:lnTo>
                  <a:pt x="250077" y="186072"/>
                </a:lnTo>
                <a:lnTo>
                  <a:pt x="368259" y="186072"/>
                </a:lnTo>
                <a:lnTo>
                  <a:pt x="368259" y="201159"/>
                </a:lnTo>
                <a:close/>
              </a:path>
            </a:pathLst>
          </a:custGeom>
          <a:solidFill>
            <a:srgbClr val="403322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9013040" y="6519155"/>
            <a:ext cx="1199515" cy="199390"/>
          </a:xfrm>
          <a:custGeom>
            <a:avLst/>
            <a:gdLst/>
            <a:ahLst/>
            <a:cxnLst/>
            <a:rect l="l" t="t" r="r" b="b"/>
            <a:pathLst>
              <a:path w="1199515" h="199390">
                <a:moveTo>
                  <a:pt x="152698" y="198873"/>
                </a:moveTo>
                <a:lnTo>
                  <a:pt x="135325" y="198873"/>
                </a:lnTo>
                <a:lnTo>
                  <a:pt x="135325" y="457"/>
                </a:lnTo>
                <a:lnTo>
                  <a:pt x="152698" y="457"/>
                </a:lnTo>
                <a:lnTo>
                  <a:pt x="152698" y="78177"/>
                </a:lnTo>
                <a:lnTo>
                  <a:pt x="185615" y="78177"/>
                </a:lnTo>
                <a:lnTo>
                  <a:pt x="185615" y="92807"/>
                </a:lnTo>
                <a:lnTo>
                  <a:pt x="152698" y="92807"/>
                </a:lnTo>
                <a:lnTo>
                  <a:pt x="152698" y="198873"/>
                </a:lnTo>
                <a:close/>
              </a:path>
              <a:path w="1199515" h="199390">
                <a:moveTo>
                  <a:pt x="94179" y="143097"/>
                </a:moveTo>
                <a:lnTo>
                  <a:pt x="0" y="143097"/>
                </a:lnTo>
                <a:lnTo>
                  <a:pt x="0" y="15772"/>
                </a:lnTo>
                <a:lnTo>
                  <a:pt x="94179" y="15772"/>
                </a:lnTo>
                <a:lnTo>
                  <a:pt x="94179" y="30173"/>
                </a:lnTo>
                <a:lnTo>
                  <a:pt x="16915" y="30173"/>
                </a:lnTo>
                <a:lnTo>
                  <a:pt x="16915" y="128696"/>
                </a:lnTo>
                <a:lnTo>
                  <a:pt x="94179" y="128696"/>
                </a:lnTo>
                <a:lnTo>
                  <a:pt x="94179" y="143097"/>
                </a:lnTo>
                <a:close/>
              </a:path>
              <a:path w="1199515" h="199390">
                <a:moveTo>
                  <a:pt x="94179" y="128696"/>
                </a:moveTo>
                <a:lnTo>
                  <a:pt x="77263" y="128696"/>
                </a:lnTo>
                <a:lnTo>
                  <a:pt x="77263" y="30173"/>
                </a:lnTo>
                <a:lnTo>
                  <a:pt x="94179" y="30173"/>
                </a:lnTo>
                <a:lnTo>
                  <a:pt x="94179" y="128696"/>
                </a:lnTo>
                <a:close/>
              </a:path>
              <a:path w="1199515" h="199390">
                <a:moveTo>
                  <a:pt x="367116" y="198416"/>
                </a:moveTo>
                <a:lnTo>
                  <a:pt x="349743" y="198416"/>
                </a:lnTo>
                <a:lnTo>
                  <a:pt x="349743" y="0"/>
                </a:lnTo>
                <a:lnTo>
                  <a:pt x="367116" y="0"/>
                </a:lnTo>
                <a:lnTo>
                  <a:pt x="367116" y="198416"/>
                </a:lnTo>
                <a:close/>
              </a:path>
              <a:path w="1199515" h="199390">
                <a:moveTo>
                  <a:pt x="256707" y="147898"/>
                </a:moveTo>
                <a:lnTo>
                  <a:pt x="217732" y="130753"/>
                </a:lnTo>
                <a:lnTo>
                  <a:pt x="203093" y="71320"/>
                </a:lnTo>
                <a:lnTo>
                  <a:pt x="203218" y="60672"/>
                </a:lnTo>
                <a:lnTo>
                  <a:pt x="226634" y="19805"/>
                </a:lnTo>
                <a:lnTo>
                  <a:pt x="256707" y="12572"/>
                </a:lnTo>
                <a:lnTo>
                  <a:pt x="270813" y="12840"/>
                </a:lnTo>
                <a:lnTo>
                  <a:pt x="279551" y="14715"/>
                </a:lnTo>
                <a:lnTo>
                  <a:pt x="286554" y="19805"/>
                </a:lnTo>
                <a:lnTo>
                  <a:pt x="293195" y="27202"/>
                </a:lnTo>
                <a:lnTo>
                  <a:pt x="256707" y="27202"/>
                </a:lnTo>
                <a:lnTo>
                  <a:pt x="247428" y="27380"/>
                </a:lnTo>
                <a:lnTo>
                  <a:pt x="221655" y="58720"/>
                </a:lnTo>
                <a:lnTo>
                  <a:pt x="221504" y="71320"/>
                </a:lnTo>
                <a:lnTo>
                  <a:pt x="221555" y="93423"/>
                </a:lnTo>
                <a:lnTo>
                  <a:pt x="237082" y="128494"/>
                </a:lnTo>
                <a:lnTo>
                  <a:pt x="256707" y="133268"/>
                </a:lnTo>
                <a:lnTo>
                  <a:pt x="294476" y="133268"/>
                </a:lnTo>
                <a:lnTo>
                  <a:pt x="291477" y="135936"/>
                </a:lnTo>
                <a:lnTo>
                  <a:pt x="284366" y="140468"/>
                </a:lnTo>
                <a:lnTo>
                  <a:pt x="277119" y="144763"/>
                </a:lnTo>
                <a:lnTo>
                  <a:pt x="271822" y="146969"/>
                </a:lnTo>
                <a:lnTo>
                  <a:pt x="265882" y="147781"/>
                </a:lnTo>
                <a:lnTo>
                  <a:pt x="256707" y="147898"/>
                </a:lnTo>
                <a:close/>
              </a:path>
              <a:path w="1199515" h="199390">
                <a:moveTo>
                  <a:pt x="294476" y="133268"/>
                </a:moveTo>
                <a:lnTo>
                  <a:pt x="256707" y="133268"/>
                </a:lnTo>
                <a:lnTo>
                  <a:pt x="265845" y="133089"/>
                </a:lnTo>
                <a:lnTo>
                  <a:pt x="271522" y="131839"/>
                </a:lnTo>
                <a:lnTo>
                  <a:pt x="291629" y="93423"/>
                </a:lnTo>
                <a:lnTo>
                  <a:pt x="291681" y="71320"/>
                </a:lnTo>
                <a:lnTo>
                  <a:pt x="291551" y="60672"/>
                </a:lnTo>
                <a:lnTo>
                  <a:pt x="265845" y="27380"/>
                </a:lnTo>
                <a:lnTo>
                  <a:pt x="256707" y="27202"/>
                </a:lnTo>
                <a:lnTo>
                  <a:pt x="293195" y="27202"/>
                </a:lnTo>
                <a:lnTo>
                  <a:pt x="310092" y="71320"/>
                </a:lnTo>
                <a:lnTo>
                  <a:pt x="310090" y="93423"/>
                </a:lnTo>
                <a:lnTo>
                  <a:pt x="295824" y="132068"/>
                </a:lnTo>
                <a:lnTo>
                  <a:pt x="294476" y="133268"/>
                </a:lnTo>
                <a:close/>
              </a:path>
              <a:path w="1199515" h="199390">
                <a:moveTo>
                  <a:pt x="571019" y="198416"/>
                </a:moveTo>
                <a:lnTo>
                  <a:pt x="553646" y="198416"/>
                </a:lnTo>
                <a:lnTo>
                  <a:pt x="553646" y="0"/>
                </a:lnTo>
                <a:lnTo>
                  <a:pt x="571019" y="0"/>
                </a:lnTo>
                <a:lnTo>
                  <a:pt x="571019" y="198416"/>
                </a:lnTo>
                <a:close/>
              </a:path>
              <a:path w="1199515" h="199390">
                <a:moveTo>
                  <a:pt x="506785" y="64233"/>
                </a:moveTo>
                <a:lnTo>
                  <a:pt x="489869" y="64233"/>
                </a:lnTo>
                <a:lnTo>
                  <a:pt x="489869" y="13944"/>
                </a:lnTo>
                <a:lnTo>
                  <a:pt x="506785" y="13944"/>
                </a:lnTo>
                <a:lnTo>
                  <a:pt x="506785" y="64233"/>
                </a:lnTo>
                <a:close/>
              </a:path>
              <a:path w="1199515" h="199390">
                <a:moveTo>
                  <a:pt x="506785" y="144926"/>
                </a:moveTo>
                <a:lnTo>
                  <a:pt x="412605" y="144926"/>
                </a:lnTo>
                <a:lnTo>
                  <a:pt x="412605" y="14172"/>
                </a:lnTo>
                <a:lnTo>
                  <a:pt x="429750" y="14172"/>
                </a:lnTo>
                <a:lnTo>
                  <a:pt x="429750" y="64233"/>
                </a:lnTo>
                <a:lnTo>
                  <a:pt x="506785" y="64233"/>
                </a:lnTo>
                <a:lnTo>
                  <a:pt x="506785" y="78863"/>
                </a:lnTo>
                <a:lnTo>
                  <a:pt x="429750" y="78863"/>
                </a:lnTo>
                <a:lnTo>
                  <a:pt x="429750" y="130296"/>
                </a:lnTo>
                <a:lnTo>
                  <a:pt x="506785" y="130296"/>
                </a:lnTo>
                <a:lnTo>
                  <a:pt x="506785" y="144926"/>
                </a:lnTo>
                <a:close/>
              </a:path>
              <a:path w="1199515" h="199390">
                <a:moveTo>
                  <a:pt x="506785" y="130296"/>
                </a:moveTo>
                <a:lnTo>
                  <a:pt x="489869" y="130296"/>
                </a:lnTo>
                <a:lnTo>
                  <a:pt x="489869" y="78863"/>
                </a:lnTo>
                <a:lnTo>
                  <a:pt x="506785" y="78863"/>
                </a:lnTo>
                <a:lnTo>
                  <a:pt x="506785" y="130296"/>
                </a:lnTo>
                <a:close/>
              </a:path>
              <a:path w="1199515" h="199390">
                <a:moveTo>
                  <a:pt x="770578" y="29030"/>
                </a:moveTo>
                <a:lnTo>
                  <a:pt x="625880" y="29030"/>
                </a:lnTo>
                <a:lnTo>
                  <a:pt x="625880" y="14401"/>
                </a:lnTo>
                <a:lnTo>
                  <a:pt x="770578" y="14401"/>
                </a:lnTo>
                <a:lnTo>
                  <a:pt x="770578" y="29030"/>
                </a:lnTo>
                <a:close/>
              </a:path>
              <a:path w="1199515" h="199390">
                <a:moveTo>
                  <a:pt x="625880" y="116123"/>
                </a:moveTo>
                <a:lnTo>
                  <a:pt x="616508" y="103094"/>
                </a:lnTo>
                <a:lnTo>
                  <a:pt x="633272" y="94854"/>
                </a:lnTo>
                <a:lnTo>
                  <a:pt x="643467" y="89464"/>
                </a:lnTo>
                <a:lnTo>
                  <a:pt x="675241" y="66305"/>
                </a:lnTo>
                <a:lnTo>
                  <a:pt x="689428" y="29030"/>
                </a:lnTo>
                <a:lnTo>
                  <a:pt x="707258" y="29030"/>
                </a:lnTo>
                <a:lnTo>
                  <a:pt x="707258" y="40460"/>
                </a:lnTo>
                <a:lnTo>
                  <a:pt x="702229" y="58747"/>
                </a:lnTo>
                <a:lnTo>
                  <a:pt x="696286" y="66977"/>
                </a:lnTo>
                <a:lnTo>
                  <a:pt x="696972" y="67434"/>
                </a:lnTo>
                <a:lnTo>
                  <a:pt x="720637" y="67434"/>
                </a:lnTo>
                <a:lnTo>
                  <a:pt x="728909" y="72234"/>
                </a:lnTo>
                <a:lnTo>
                  <a:pt x="693086" y="72234"/>
                </a:lnTo>
                <a:lnTo>
                  <a:pt x="691029" y="73606"/>
                </a:lnTo>
                <a:lnTo>
                  <a:pt x="656611" y="99858"/>
                </a:lnTo>
                <a:lnTo>
                  <a:pt x="640267" y="108959"/>
                </a:lnTo>
                <a:lnTo>
                  <a:pt x="625880" y="116123"/>
                </a:lnTo>
                <a:close/>
              </a:path>
              <a:path w="1199515" h="199390">
                <a:moveTo>
                  <a:pt x="720637" y="67434"/>
                </a:moveTo>
                <a:lnTo>
                  <a:pt x="696972" y="67434"/>
                </a:lnTo>
                <a:lnTo>
                  <a:pt x="701315" y="64005"/>
                </a:lnTo>
                <a:lnTo>
                  <a:pt x="704744" y="61262"/>
                </a:lnTo>
                <a:lnTo>
                  <a:pt x="710002" y="61262"/>
                </a:lnTo>
                <a:lnTo>
                  <a:pt x="720637" y="67434"/>
                </a:lnTo>
                <a:close/>
              </a:path>
              <a:path w="1199515" h="199390">
                <a:moveTo>
                  <a:pt x="769892" y="115209"/>
                </a:moveTo>
                <a:lnTo>
                  <a:pt x="701087" y="74063"/>
                </a:lnTo>
                <a:lnTo>
                  <a:pt x="697886" y="72234"/>
                </a:lnTo>
                <a:lnTo>
                  <a:pt x="728909" y="72234"/>
                </a:lnTo>
                <a:lnTo>
                  <a:pt x="779722" y="101722"/>
                </a:lnTo>
                <a:lnTo>
                  <a:pt x="769892" y="115209"/>
                </a:lnTo>
                <a:close/>
              </a:path>
              <a:path w="1199515" h="199390">
                <a:moveTo>
                  <a:pt x="791380" y="175786"/>
                </a:moveTo>
                <a:lnTo>
                  <a:pt x="604850" y="175786"/>
                </a:lnTo>
                <a:lnTo>
                  <a:pt x="604850" y="160927"/>
                </a:lnTo>
                <a:lnTo>
                  <a:pt x="791380" y="160927"/>
                </a:lnTo>
                <a:lnTo>
                  <a:pt x="791380" y="175786"/>
                </a:lnTo>
                <a:close/>
              </a:path>
              <a:path w="1199515" h="199390">
                <a:moveTo>
                  <a:pt x="978824" y="198416"/>
                </a:moveTo>
                <a:lnTo>
                  <a:pt x="961451" y="198416"/>
                </a:lnTo>
                <a:lnTo>
                  <a:pt x="961451" y="0"/>
                </a:lnTo>
                <a:lnTo>
                  <a:pt x="978824" y="0"/>
                </a:lnTo>
                <a:lnTo>
                  <a:pt x="978824" y="198416"/>
                </a:lnTo>
                <a:close/>
              </a:path>
              <a:path w="1199515" h="199390">
                <a:moveTo>
                  <a:pt x="845784" y="144012"/>
                </a:moveTo>
                <a:lnTo>
                  <a:pt x="820868" y="144012"/>
                </a:lnTo>
                <a:lnTo>
                  <a:pt x="820868" y="16001"/>
                </a:lnTo>
                <a:lnTo>
                  <a:pt x="838241" y="16001"/>
                </a:lnTo>
                <a:lnTo>
                  <a:pt x="838241" y="129153"/>
                </a:lnTo>
                <a:lnTo>
                  <a:pt x="934880" y="129153"/>
                </a:lnTo>
                <a:lnTo>
                  <a:pt x="936078" y="136697"/>
                </a:lnTo>
                <a:lnTo>
                  <a:pt x="913708" y="140926"/>
                </a:lnTo>
                <a:lnTo>
                  <a:pt x="896846" y="143097"/>
                </a:lnTo>
                <a:lnTo>
                  <a:pt x="877026" y="143897"/>
                </a:lnTo>
                <a:lnTo>
                  <a:pt x="845784" y="144012"/>
                </a:lnTo>
                <a:close/>
              </a:path>
              <a:path w="1199515" h="199390">
                <a:moveTo>
                  <a:pt x="934880" y="129153"/>
                </a:moveTo>
                <a:lnTo>
                  <a:pt x="845099" y="129153"/>
                </a:lnTo>
                <a:lnTo>
                  <a:pt x="876444" y="129046"/>
                </a:lnTo>
                <a:lnTo>
                  <a:pt x="896131" y="128296"/>
                </a:lnTo>
                <a:lnTo>
                  <a:pt x="912476" y="126260"/>
                </a:lnTo>
                <a:lnTo>
                  <a:pt x="933792" y="122295"/>
                </a:lnTo>
                <a:lnTo>
                  <a:pt x="934880" y="129153"/>
                </a:lnTo>
                <a:close/>
              </a:path>
              <a:path w="1199515" h="199390">
                <a:moveTo>
                  <a:pt x="1031857" y="114295"/>
                </a:moveTo>
                <a:lnTo>
                  <a:pt x="1022028" y="100808"/>
                </a:lnTo>
                <a:lnTo>
                  <a:pt x="1040259" y="91362"/>
                </a:lnTo>
                <a:lnTo>
                  <a:pt x="1051301" y="85249"/>
                </a:lnTo>
                <a:lnTo>
                  <a:pt x="1084990" y="59890"/>
                </a:lnTo>
                <a:lnTo>
                  <a:pt x="1099063" y="10972"/>
                </a:lnTo>
                <a:lnTo>
                  <a:pt x="1116893" y="10972"/>
                </a:lnTo>
                <a:lnTo>
                  <a:pt x="1116893" y="32459"/>
                </a:lnTo>
                <a:lnTo>
                  <a:pt x="1111178" y="53261"/>
                </a:lnTo>
                <a:lnTo>
                  <a:pt x="1104549" y="62405"/>
                </a:lnTo>
                <a:lnTo>
                  <a:pt x="1105692" y="63090"/>
                </a:lnTo>
                <a:lnTo>
                  <a:pt x="1130643" y="63090"/>
                </a:lnTo>
                <a:lnTo>
                  <a:pt x="1137259" y="67205"/>
                </a:lnTo>
                <a:lnTo>
                  <a:pt x="1101577" y="67205"/>
                </a:lnTo>
                <a:lnTo>
                  <a:pt x="1098605" y="69491"/>
                </a:lnTo>
                <a:lnTo>
                  <a:pt x="1063585" y="96534"/>
                </a:lnTo>
                <a:lnTo>
                  <a:pt x="1046776" y="106332"/>
                </a:lnTo>
                <a:lnTo>
                  <a:pt x="1031857" y="114295"/>
                </a:lnTo>
                <a:close/>
              </a:path>
              <a:path w="1199515" h="199390">
                <a:moveTo>
                  <a:pt x="1130643" y="63090"/>
                </a:moveTo>
                <a:lnTo>
                  <a:pt x="1105692" y="63090"/>
                </a:lnTo>
                <a:lnTo>
                  <a:pt x="1114378" y="56461"/>
                </a:lnTo>
                <a:lnTo>
                  <a:pt x="1120321" y="56461"/>
                </a:lnTo>
                <a:lnTo>
                  <a:pt x="1123293" y="58519"/>
                </a:lnTo>
                <a:lnTo>
                  <a:pt x="1130643" y="63090"/>
                </a:lnTo>
                <a:close/>
              </a:path>
              <a:path w="1199515" h="199390">
                <a:moveTo>
                  <a:pt x="1179755" y="113609"/>
                </a:moveTo>
                <a:lnTo>
                  <a:pt x="1110949" y="69262"/>
                </a:lnTo>
                <a:lnTo>
                  <a:pt x="1107978" y="67205"/>
                </a:lnTo>
                <a:lnTo>
                  <a:pt x="1137259" y="67205"/>
                </a:lnTo>
                <a:lnTo>
                  <a:pt x="1189813" y="99894"/>
                </a:lnTo>
                <a:lnTo>
                  <a:pt x="1179755" y="113609"/>
                </a:lnTo>
                <a:close/>
              </a:path>
              <a:path w="1199515" h="199390">
                <a:moveTo>
                  <a:pt x="1199185" y="175786"/>
                </a:moveTo>
                <a:lnTo>
                  <a:pt x="1012655" y="175786"/>
                </a:lnTo>
                <a:lnTo>
                  <a:pt x="1012655" y="160927"/>
                </a:lnTo>
                <a:lnTo>
                  <a:pt x="1199185" y="160927"/>
                </a:lnTo>
                <a:lnTo>
                  <a:pt x="1199185" y="175786"/>
                </a:lnTo>
                <a:close/>
              </a:path>
            </a:pathLst>
          </a:custGeom>
          <a:solidFill>
            <a:srgbClr val="403322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0283542" y="6523727"/>
            <a:ext cx="444500" cy="206375"/>
          </a:xfrm>
          <a:custGeom>
            <a:avLst/>
            <a:gdLst/>
            <a:ahLst/>
            <a:cxnLst/>
            <a:rect l="l" t="t" r="r" b="b"/>
            <a:pathLst>
              <a:path w="444500" h="206375">
                <a:moveTo>
                  <a:pt x="160241" y="70863"/>
                </a:moveTo>
                <a:lnTo>
                  <a:pt x="28345" y="70863"/>
                </a:lnTo>
                <a:lnTo>
                  <a:pt x="28345" y="914"/>
                </a:lnTo>
                <a:lnTo>
                  <a:pt x="158413" y="914"/>
                </a:lnTo>
                <a:lnTo>
                  <a:pt x="158413" y="15086"/>
                </a:lnTo>
                <a:lnTo>
                  <a:pt x="45489" y="15086"/>
                </a:lnTo>
                <a:lnTo>
                  <a:pt x="45489" y="56461"/>
                </a:lnTo>
                <a:lnTo>
                  <a:pt x="160241" y="56461"/>
                </a:lnTo>
                <a:lnTo>
                  <a:pt x="160241" y="70863"/>
                </a:lnTo>
                <a:close/>
              </a:path>
              <a:path w="444500" h="206375">
                <a:moveTo>
                  <a:pt x="101951" y="94636"/>
                </a:moveTo>
                <a:lnTo>
                  <a:pt x="84807" y="94636"/>
                </a:lnTo>
                <a:lnTo>
                  <a:pt x="84807" y="70863"/>
                </a:lnTo>
                <a:lnTo>
                  <a:pt x="101951" y="70863"/>
                </a:lnTo>
                <a:lnTo>
                  <a:pt x="101951" y="94636"/>
                </a:lnTo>
                <a:close/>
              </a:path>
              <a:path w="444500" h="206375">
                <a:moveTo>
                  <a:pt x="186529" y="109494"/>
                </a:moveTo>
                <a:lnTo>
                  <a:pt x="0" y="109494"/>
                </a:lnTo>
                <a:lnTo>
                  <a:pt x="0" y="94636"/>
                </a:lnTo>
                <a:lnTo>
                  <a:pt x="186529" y="94636"/>
                </a:lnTo>
                <a:lnTo>
                  <a:pt x="186529" y="109494"/>
                </a:lnTo>
                <a:close/>
              </a:path>
              <a:path w="444500" h="206375">
                <a:moveTo>
                  <a:pt x="93264" y="206188"/>
                </a:moveTo>
                <a:lnTo>
                  <a:pt x="47212" y="197932"/>
                </a:lnTo>
                <a:lnTo>
                  <a:pt x="25830" y="178071"/>
                </a:lnTo>
                <a:lnTo>
                  <a:pt x="25830" y="154984"/>
                </a:lnTo>
                <a:lnTo>
                  <a:pt x="65298" y="129446"/>
                </a:lnTo>
                <a:lnTo>
                  <a:pt x="93264" y="127324"/>
                </a:lnTo>
                <a:lnTo>
                  <a:pt x="106187" y="127403"/>
                </a:lnTo>
                <a:lnTo>
                  <a:pt x="144454" y="137854"/>
                </a:lnTo>
                <a:lnTo>
                  <a:pt x="148399" y="141040"/>
                </a:lnTo>
                <a:lnTo>
                  <a:pt x="93264" y="141040"/>
                </a:lnTo>
                <a:lnTo>
                  <a:pt x="78799" y="141149"/>
                </a:lnTo>
                <a:lnTo>
                  <a:pt x="70120" y="141911"/>
                </a:lnTo>
                <a:lnTo>
                  <a:pt x="63755" y="143981"/>
                </a:lnTo>
                <a:lnTo>
                  <a:pt x="56233" y="148012"/>
                </a:lnTo>
                <a:lnTo>
                  <a:pt x="43889" y="154984"/>
                </a:lnTo>
                <a:lnTo>
                  <a:pt x="43889" y="178300"/>
                </a:lnTo>
                <a:lnTo>
                  <a:pt x="148528" y="192244"/>
                </a:lnTo>
                <a:lnTo>
                  <a:pt x="144654" y="195430"/>
                </a:lnTo>
                <a:lnTo>
                  <a:pt x="106189" y="206108"/>
                </a:lnTo>
                <a:lnTo>
                  <a:pt x="93264" y="206188"/>
                </a:lnTo>
                <a:close/>
              </a:path>
              <a:path w="444500" h="206375">
                <a:moveTo>
                  <a:pt x="148528" y="192244"/>
                </a:moveTo>
                <a:lnTo>
                  <a:pt x="93264" y="192244"/>
                </a:lnTo>
                <a:lnTo>
                  <a:pt x="107728" y="192135"/>
                </a:lnTo>
                <a:lnTo>
                  <a:pt x="116395" y="191373"/>
                </a:lnTo>
                <a:lnTo>
                  <a:pt x="122726" y="189303"/>
                </a:lnTo>
                <a:lnTo>
                  <a:pt x="130182" y="185272"/>
                </a:lnTo>
                <a:lnTo>
                  <a:pt x="142411" y="178300"/>
                </a:lnTo>
                <a:lnTo>
                  <a:pt x="142411" y="154984"/>
                </a:lnTo>
                <a:lnTo>
                  <a:pt x="93264" y="141040"/>
                </a:lnTo>
                <a:lnTo>
                  <a:pt x="148399" y="141040"/>
                </a:lnTo>
                <a:lnTo>
                  <a:pt x="153041" y="146183"/>
                </a:lnTo>
                <a:lnTo>
                  <a:pt x="160699" y="154984"/>
                </a:lnTo>
                <a:lnTo>
                  <a:pt x="160699" y="178071"/>
                </a:lnTo>
                <a:lnTo>
                  <a:pt x="153155" y="186987"/>
                </a:lnTo>
                <a:lnTo>
                  <a:pt x="148528" y="192244"/>
                </a:lnTo>
                <a:close/>
              </a:path>
              <a:path w="444500" h="206375">
                <a:moveTo>
                  <a:pt x="366430" y="86864"/>
                </a:moveTo>
                <a:lnTo>
                  <a:pt x="232933" y="86864"/>
                </a:lnTo>
                <a:lnTo>
                  <a:pt x="232933" y="36574"/>
                </a:lnTo>
                <a:lnTo>
                  <a:pt x="343800" y="36574"/>
                </a:lnTo>
                <a:lnTo>
                  <a:pt x="343800" y="13944"/>
                </a:lnTo>
                <a:lnTo>
                  <a:pt x="231790" y="13944"/>
                </a:lnTo>
                <a:lnTo>
                  <a:pt x="231790" y="0"/>
                </a:lnTo>
                <a:lnTo>
                  <a:pt x="360715" y="0"/>
                </a:lnTo>
                <a:lnTo>
                  <a:pt x="360715" y="50061"/>
                </a:lnTo>
                <a:lnTo>
                  <a:pt x="249849" y="50061"/>
                </a:lnTo>
                <a:lnTo>
                  <a:pt x="249849" y="72920"/>
                </a:lnTo>
                <a:lnTo>
                  <a:pt x="366430" y="72920"/>
                </a:lnTo>
                <a:lnTo>
                  <a:pt x="366430" y="86864"/>
                </a:lnTo>
                <a:close/>
              </a:path>
              <a:path w="444500" h="206375">
                <a:moveTo>
                  <a:pt x="305854" y="108580"/>
                </a:moveTo>
                <a:lnTo>
                  <a:pt x="288709" y="108580"/>
                </a:lnTo>
                <a:lnTo>
                  <a:pt x="288709" y="86864"/>
                </a:lnTo>
                <a:lnTo>
                  <a:pt x="305854" y="86864"/>
                </a:lnTo>
                <a:lnTo>
                  <a:pt x="305854" y="108580"/>
                </a:lnTo>
                <a:close/>
              </a:path>
              <a:path w="444500" h="206375">
                <a:moveTo>
                  <a:pt x="390432" y="123210"/>
                </a:moveTo>
                <a:lnTo>
                  <a:pt x="203902" y="123210"/>
                </a:lnTo>
                <a:lnTo>
                  <a:pt x="203902" y="108580"/>
                </a:lnTo>
                <a:lnTo>
                  <a:pt x="390432" y="108580"/>
                </a:lnTo>
                <a:lnTo>
                  <a:pt x="390432" y="123210"/>
                </a:lnTo>
                <a:close/>
              </a:path>
              <a:path w="444500" h="206375">
                <a:moveTo>
                  <a:pt x="362773" y="203216"/>
                </a:moveTo>
                <a:lnTo>
                  <a:pt x="345628" y="203216"/>
                </a:lnTo>
                <a:lnTo>
                  <a:pt x="345628" y="156813"/>
                </a:lnTo>
                <a:lnTo>
                  <a:pt x="229733" y="156813"/>
                </a:lnTo>
                <a:lnTo>
                  <a:pt x="229733" y="142640"/>
                </a:lnTo>
                <a:lnTo>
                  <a:pt x="362773" y="142640"/>
                </a:lnTo>
                <a:lnTo>
                  <a:pt x="362773" y="203216"/>
                </a:lnTo>
                <a:close/>
              </a:path>
              <a:path w="444500" h="206375">
                <a:moveTo>
                  <a:pt x="423349" y="201616"/>
                </a:moveTo>
                <a:lnTo>
                  <a:pt x="408034" y="201616"/>
                </a:lnTo>
                <a:lnTo>
                  <a:pt x="414891" y="194301"/>
                </a:lnTo>
                <a:lnTo>
                  <a:pt x="423349" y="181272"/>
                </a:lnTo>
                <a:lnTo>
                  <a:pt x="425178" y="173271"/>
                </a:lnTo>
                <a:lnTo>
                  <a:pt x="420606" y="172128"/>
                </a:lnTo>
                <a:lnTo>
                  <a:pt x="416263" y="165728"/>
                </a:lnTo>
                <a:lnTo>
                  <a:pt x="416263" y="152012"/>
                </a:lnTo>
                <a:lnTo>
                  <a:pt x="422892" y="144469"/>
                </a:lnTo>
                <a:lnTo>
                  <a:pt x="437522" y="144469"/>
                </a:lnTo>
                <a:lnTo>
                  <a:pt x="444151" y="152012"/>
                </a:lnTo>
                <a:lnTo>
                  <a:pt x="444151" y="170528"/>
                </a:lnTo>
                <a:lnTo>
                  <a:pt x="433178" y="193158"/>
                </a:lnTo>
                <a:lnTo>
                  <a:pt x="423349" y="201616"/>
                </a:lnTo>
                <a:close/>
              </a:path>
            </a:pathLst>
          </a:custGeom>
          <a:solidFill>
            <a:srgbClr val="403322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0805655" y="6519155"/>
            <a:ext cx="800100" cy="210185"/>
          </a:xfrm>
          <a:custGeom>
            <a:avLst/>
            <a:gdLst/>
            <a:ahLst/>
            <a:cxnLst/>
            <a:rect l="l" t="t" r="r" b="b"/>
            <a:pathLst>
              <a:path w="800100" h="210184">
                <a:moveTo>
                  <a:pt x="164127" y="121610"/>
                </a:moveTo>
                <a:lnTo>
                  <a:pt x="146983" y="121610"/>
                </a:lnTo>
                <a:lnTo>
                  <a:pt x="146983" y="0"/>
                </a:lnTo>
                <a:lnTo>
                  <a:pt x="164127" y="0"/>
                </a:lnTo>
                <a:lnTo>
                  <a:pt x="164127" y="58747"/>
                </a:lnTo>
                <a:lnTo>
                  <a:pt x="194301" y="58747"/>
                </a:lnTo>
                <a:lnTo>
                  <a:pt x="194301" y="72920"/>
                </a:lnTo>
                <a:lnTo>
                  <a:pt x="164127" y="72920"/>
                </a:lnTo>
                <a:lnTo>
                  <a:pt x="164127" y="121610"/>
                </a:lnTo>
                <a:close/>
              </a:path>
              <a:path w="800100" h="210184">
                <a:moveTo>
                  <a:pt x="94179" y="13715"/>
                </a:moveTo>
                <a:lnTo>
                  <a:pt x="34059" y="13715"/>
                </a:lnTo>
                <a:lnTo>
                  <a:pt x="34059" y="457"/>
                </a:lnTo>
                <a:lnTo>
                  <a:pt x="94179" y="457"/>
                </a:lnTo>
                <a:lnTo>
                  <a:pt x="94179" y="13715"/>
                </a:lnTo>
                <a:close/>
              </a:path>
              <a:path w="800100" h="210184">
                <a:moveTo>
                  <a:pt x="121610" y="44803"/>
                </a:moveTo>
                <a:lnTo>
                  <a:pt x="2514" y="44803"/>
                </a:lnTo>
                <a:lnTo>
                  <a:pt x="2514" y="32231"/>
                </a:lnTo>
                <a:lnTo>
                  <a:pt x="121610" y="32231"/>
                </a:lnTo>
                <a:lnTo>
                  <a:pt x="121610" y="44803"/>
                </a:lnTo>
                <a:close/>
              </a:path>
              <a:path w="800100" h="210184">
                <a:moveTo>
                  <a:pt x="1142" y="120238"/>
                </a:moveTo>
                <a:lnTo>
                  <a:pt x="0" y="106980"/>
                </a:lnTo>
                <a:lnTo>
                  <a:pt x="29973" y="106866"/>
                </a:lnTo>
                <a:lnTo>
                  <a:pt x="40406" y="106594"/>
                </a:lnTo>
                <a:lnTo>
                  <a:pt x="54633" y="106065"/>
                </a:lnTo>
                <a:lnTo>
                  <a:pt x="54633" y="91436"/>
                </a:lnTo>
                <a:lnTo>
                  <a:pt x="44154" y="90537"/>
                </a:lnTo>
                <a:lnTo>
                  <a:pt x="37712" y="89393"/>
                </a:lnTo>
                <a:lnTo>
                  <a:pt x="32742" y="87289"/>
                </a:lnTo>
                <a:lnTo>
                  <a:pt x="26516" y="83435"/>
                </a:lnTo>
                <a:lnTo>
                  <a:pt x="16229" y="76806"/>
                </a:lnTo>
                <a:lnTo>
                  <a:pt x="16229" y="66519"/>
                </a:lnTo>
                <a:lnTo>
                  <a:pt x="16483" y="58362"/>
                </a:lnTo>
                <a:lnTo>
                  <a:pt x="18258" y="53547"/>
                </a:lnTo>
                <a:lnTo>
                  <a:pt x="23076" y="50189"/>
                </a:lnTo>
                <a:lnTo>
                  <a:pt x="32459" y="46403"/>
                </a:lnTo>
                <a:lnTo>
                  <a:pt x="32459" y="44803"/>
                </a:lnTo>
                <a:lnTo>
                  <a:pt x="92807" y="44803"/>
                </a:lnTo>
                <a:lnTo>
                  <a:pt x="92807" y="45260"/>
                </a:lnTo>
                <a:lnTo>
                  <a:pt x="46632" y="45260"/>
                </a:lnTo>
                <a:lnTo>
                  <a:pt x="31545" y="53718"/>
                </a:lnTo>
                <a:lnTo>
                  <a:pt x="31545" y="70177"/>
                </a:lnTo>
                <a:lnTo>
                  <a:pt x="46632" y="78635"/>
                </a:lnTo>
                <a:lnTo>
                  <a:pt x="106127" y="78635"/>
                </a:lnTo>
                <a:lnTo>
                  <a:pt x="98979" y="83321"/>
                </a:lnTo>
                <a:lnTo>
                  <a:pt x="92757" y="87241"/>
                </a:lnTo>
                <a:lnTo>
                  <a:pt x="87778" y="89393"/>
                </a:lnTo>
                <a:lnTo>
                  <a:pt x="81407" y="90539"/>
                </a:lnTo>
                <a:lnTo>
                  <a:pt x="71091" y="91436"/>
                </a:lnTo>
                <a:lnTo>
                  <a:pt x="71091" y="105380"/>
                </a:lnTo>
                <a:lnTo>
                  <a:pt x="135743" y="105380"/>
                </a:lnTo>
                <a:lnTo>
                  <a:pt x="136468" y="111780"/>
                </a:lnTo>
                <a:lnTo>
                  <a:pt x="96174" y="116747"/>
                </a:lnTo>
                <a:lnTo>
                  <a:pt x="53813" y="119322"/>
                </a:lnTo>
                <a:lnTo>
                  <a:pt x="23771" y="120204"/>
                </a:lnTo>
                <a:lnTo>
                  <a:pt x="1142" y="120238"/>
                </a:lnTo>
                <a:close/>
              </a:path>
              <a:path w="800100" h="210184">
                <a:moveTo>
                  <a:pt x="106127" y="78635"/>
                </a:moveTo>
                <a:lnTo>
                  <a:pt x="78863" y="78635"/>
                </a:lnTo>
                <a:lnTo>
                  <a:pt x="93950" y="70177"/>
                </a:lnTo>
                <a:lnTo>
                  <a:pt x="93950" y="53718"/>
                </a:lnTo>
                <a:lnTo>
                  <a:pt x="78863" y="45260"/>
                </a:lnTo>
                <a:lnTo>
                  <a:pt x="92807" y="45260"/>
                </a:lnTo>
                <a:lnTo>
                  <a:pt x="92807" y="46403"/>
                </a:lnTo>
                <a:lnTo>
                  <a:pt x="102322" y="50189"/>
                </a:lnTo>
                <a:lnTo>
                  <a:pt x="107208" y="53547"/>
                </a:lnTo>
                <a:lnTo>
                  <a:pt x="109009" y="58362"/>
                </a:lnTo>
                <a:lnTo>
                  <a:pt x="109266" y="66519"/>
                </a:lnTo>
                <a:lnTo>
                  <a:pt x="109266" y="76577"/>
                </a:lnTo>
                <a:lnTo>
                  <a:pt x="106127" y="78635"/>
                </a:lnTo>
                <a:close/>
              </a:path>
              <a:path w="800100" h="210184">
                <a:moveTo>
                  <a:pt x="135743" y="105380"/>
                </a:moveTo>
                <a:lnTo>
                  <a:pt x="71091" y="105380"/>
                </a:lnTo>
                <a:lnTo>
                  <a:pt x="94336" y="104005"/>
                </a:lnTo>
                <a:lnTo>
                  <a:pt x="108751" y="102951"/>
                </a:lnTo>
                <a:lnTo>
                  <a:pt x="120338" y="101683"/>
                </a:lnTo>
                <a:lnTo>
                  <a:pt x="135096" y="99665"/>
                </a:lnTo>
                <a:lnTo>
                  <a:pt x="135743" y="105380"/>
                </a:lnTo>
                <a:close/>
              </a:path>
              <a:path w="800100" h="210184">
                <a:moveTo>
                  <a:pt x="169614" y="209160"/>
                </a:moveTo>
                <a:lnTo>
                  <a:pt x="41832" y="209160"/>
                </a:lnTo>
                <a:lnTo>
                  <a:pt x="35888" y="203216"/>
                </a:lnTo>
                <a:lnTo>
                  <a:pt x="35888" y="164356"/>
                </a:lnTo>
                <a:lnTo>
                  <a:pt x="147898" y="164356"/>
                </a:lnTo>
                <a:lnTo>
                  <a:pt x="147898" y="145840"/>
                </a:lnTo>
                <a:lnTo>
                  <a:pt x="34517" y="145840"/>
                </a:lnTo>
                <a:lnTo>
                  <a:pt x="34517" y="132811"/>
                </a:lnTo>
                <a:lnTo>
                  <a:pt x="164127" y="132811"/>
                </a:lnTo>
                <a:lnTo>
                  <a:pt x="164127" y="177386"/>
                </a:lnTo>
                <a:lnTo>
                  <a:pt x="52118" y="177386"/>
                </a:lnTo>
                <a:lnTo>
                  <a:pt x="52118" y="195902"/>
                </a:lnTo>
                <a:lnTo>
                  <a:pt x="169614" y="195902"/>
                </a:lnTo>
                <a:lnTo>
                  <a:pt x="169614" y="209160"/>
                </a:lnTo>
                <a:close/>
              </a:path>
              <a:path w="800100" h="210184">
                <a:moveTo>
                  <a:pt x="376945" y="118181"/>
                </a:moveTo>
                <a:lnTo>
                  <a:pt x="359572" y="118181"/>
                </a:lnTo>
                <a:lnTo>
                  <a:pt x="359572" y="57833"/>
                </a:lnTo>
                <a:lnTo>
                  <a:pt x="315912" y="57833"/>
                </a:lnTo>
                <a:lnTo>
                  <a:pt x="315912" y="43203"/>
                </a:lnTo>
                <a:lnTo>
                  <a:pt x="359572" y="43203"/>
                </a:lnTo>
                <a:lnTo>
                  <a:pt x="359572" y="0"/>
                </a:lnTo>
                <a:lnTo>
                  <a:pt x="376945" y="0"/>
                </a:lnTo>
                <a:lnTo>
                  <a:pt x="376945" y="118181"/>
                </a:lnTo>
                <a:close/>
              </a:path>
              <a:path w="800100" h="210184">
                <a:moveTo>
                  <a:pt x="221504" y="113152"/>
                </a:moveTo>
                <a:lnTo>
                  <a:pt x="208703" y="101722"/>
                </a:lnTo>
                <a:lnTo>
                  <a:pt x="220100" y="91484"/>
                </a:lnTo>
                <a:lnTo>
                  <a:pt x="227018" y="84964"/>
                </a:lnTo>
                <a:lnTo>
                  <a:pt x="250976" y="54468"/>
                </a:lnTo>
                <a:lnTo>
                  <a:pt x="258535" y="6857"/>
                </a:lnTo>
                <a:lnTo>
                  <a:pt x="275908" y="6857"/>
                </a:lnTo>
                <a:lnTo>
                  <a:pt x="275787" y="32902"/>
                </a:lnTo>
                <a:lnTo>
                  <a:pt x="274937" y="41089"/>
                </a:lnTo>
                <a:lnTo>
                  <a:pt x="272629" y="48504"/>
                </a:lnTo>
                <a:lnTo>
                  <a:pt x="268136" y="58747"/>
                </a:lnTo>
                <a:lnTo>
                  <a:pt x="269050" y="59204"/>
                </a:lnTo>
                <a:lnTo>
                  <a:pt x="285991" y="59204"/>
                </a:lnTo>
                <a:lnTo>
                  <a:pt x="291911" y="64691"/>
                </a:lnTo>
                <a:lnTo>
                  <a:pt x="264936" y="64691"/>
                </a:lnTo>
                <a:lnTo>
                  <a:pt x="263793" y="66062"/>
                </a:lnTo>
                <a:lnTo>
                  <a:pt x="236948" y="98593"/>
                </a:lnTo>
                <a:lnTo>
                  <a:pt x="231042" y="104260"/>
                </a:lnTo>
                <a:lnTo>
                  <a:pt x="221504" y="113152"/>
                </a:lnTo>
                <a:close/>
              </a:path>
              <a:path w="800100" h="210184">
                <a:moveTo>
                  <a:pt x="285991" y="59204"/>
                </a:moveTo>
                <a:lnTo>
                  <a:pt x="269050" y="59204"/>
                </a:lnTo>
                <a:lnTo>
                  <a:pt x="275451" y="53947"/>
                </a:lnTo>
                <a:lnTo>
                  <a:pt x="280480" y="53947"/>
                </a:lnTo>
                <a:lnTo>
                  <a:pt x="282537" y="56004"/>
                </a:lnTo>
                <a:lnTo>
                  <a:pt x="285991" y="59204"/>
                </a:lnTo>
                <a:close/>
              </a:path>
              <a:path w="800100" h="210184">
                <a:moveTo>
                  <a:pt x="313626" y="108580"/>
                </a:moveTo>
                <a:lnTo>
                  <a:pt x="269508" y="66062"/>
                </a:lnTo>
                <a:lnTo>
                  <a:pt x="268136" y="64691"/>
                </a:lnTo>
                <a:lnTo>
                  <a:pt x="291911" y="64691"/>
                </a:lnTo>
                <a:lnTo>
                  <a:pt x="326198" y="96465"/>
                </a:lnTo>
                <a:lnTo>
                  <a:pt x="313626" y="108580"/>
                </a:lnTo>
                <a:close/>
              </a:path>
              <a:path w="800100" h="210184">
                <a:moveTo>
                  <a:pt x="314083" y="209617"/>
                </a:moveTo>
                <a:lnTo>
                  <a:pt x="270261" y="200443"/>
                </a:lnTo>
                <a:lnTo>
                  <a:pt x="249849" y="178300"/>
                </a:lnTo>
                <a:lnTo>
                  <a:pt x="249849" y="153155"/>
                </a:lnTo>
                <a:lnTo>
                  <a:pt x="278766" y="127553"/>
                </a:lnTo>
                <a:lnTo>
                  <a:pt x="314083" y="121838"/>
                </a:lnTo>
                <a:lnTo>
                  <a:pt x="326334" y="121928"/>
                </a:lnTo>
                <a:lnTo>
                  <a:pt x="362787" y="133796"/>
                </a:lnTo>
                <a:lnTo>
                  <a:pt x="365085" y="136011"/>
                </a:lnTo>
                <a:lnTo>
                  <a:pt x="314083" y="136011"/>
                </a:lnTo>
                <a:lnTo>
                  <a:pt x="300689" y="136138"/>
                </a:lnTo>
                <a:lnTo>
                  <a:pt x="292652" y="137025"/>
                </a:lnTo>
                <a:lnTo>
                  <a:pt x="286759" y="139434"/>
                </a:lnTo>
                <a:lnTo>
                  <a:pt x="279794" y="144126"/>
                </a:lnTo>
                <a:lnTo>
                  <a:pt x="268365" y="152241"/>
                </a:lnTo>
                <a:lnTo>
                  <a:pt x="268365" y="179443"/>
                </a:lnTo>
                <a:lnTo>
                  <a:pt x="364848" y="195673"/>
                </a:lnTo>
                <a:lnTo>
                  <a:pt x="362787" y="197659"/>
                </a:lnTo>
                <a:lnTo>
                  <a:pt x="326334" y="209528"/>
                </a:lnTo>
                <a:lnTo>
                  <a:pt x="314083" y="209617"/>
                </a:lnTo>
                <a:close/>
              </a:path>
              <a:path w="800100" h="210184">
                <a:moveTo>
                  <a:pt x="364848" y="195673"/>
                </a:moveTo>
                <a:lnTo>
                  <a:pt x="314083" y="195673"/>
                </a:lnTo>
                <a:lnTo>
                  <a:pt x="327475" y="195546"/>
                </a:lnTo>
                <a:lnTo>
                  <a:pt x="335499" y="194659"/>
                </a:lnTo>
                <a:lnTo>
                  <a:pt x="341358" y="192249"/>
                </a:lnTo>
                <a:lnTo>
                  <a:pt x="348257" y="187558"/>
                </a:lnTo>
                <a:lnTo>
                  <a:pt x="359572" y="179443"/>
                </a:lnTo>
                <a:lnTo>
                  <a:pt x="359572" y="152012"/>
                </a:lnTo>
                <a:lnTo>
                  <a:pt x="314083" y="136011"/>
                </a:lnTo>
                <a:lnTo>
                  <a:pt x="365085" y="136011"/>
                </a:lnTo>
                <a:lnTo>
                  <a:pt x="366500" y="137373"/>
                </a:lnTo>
                <a:lnTo>
                  <a:pt x="370888" y="143211"/>
                </a:lnTo>
                <a:lnTo>
                  <a:pt x="378088" y="153155"/>
                </a:lnTo>
                <a:lnTo>
                  <a:pt x="378088" y="178300"/>
                </a:lnTo>
                <a:lnTo>
                  <a:pt x="370888" y="188244"/>
                </a:lnTo>
                <a:lnTo>
                  <a:pt x="366500" y="194082"/>
                </a:lnTo>
                <a:lnTo>
                  <a:pt x="364848" y="195673"/>
                </a:lnTo>
                <a:close/>
              </a:path>
              <a:path w="800100" h="210184">
                <a:moveTo>
                  <a:pt x="571019" y="198416"/>
                </a:moveTo>
                <a:lnTo>
                  <a:pt x="553874" y="198416"/>
                </a:lnTo>
                <a:lnTo>
                  <a:pt x="553874" y="0"/>
                </a:lnTo>
                <a:lnTo>
                  <a:pt x="571019" y="0"/>
                </a:lnTo>
                <a:lnTo>
                  <a:pt x="571019" y="83892"/>
                </a:lnTo>
                <a:lnTo>
                  <a:pt x="602107" y="83892"/>
                </a:lnTo>
                <a:lnTo>
                  <a:pt x="602107" y="98522"/>
                </a:lnTo>
                <a:lnTo>
                  <a:pt x="571019" y="98522"/>
                </a:lnTo>
                <a:lnTo>
                  <a:pt x="571019" y="198416"/>
                </a:lnTo>
                <a:close/>
              </a:path>
              <a:path w="800100" h="210184">
                <a:moveTo>
                  <a:pt x="502441" y="23316"/>
                </a:moveTo>
                <a:lnTo>
                  <a:pt x="441408" y="23316"/>
                </a:lnTo>
                <a:lnTo>
                  <a:pt x="441408" y="9143"/>
                </a:lnTo>
                <a:lnTo>
                  <a:pt x="502441" y="9143"/>
                </a:lnTo>
                <a:lnTo>
                  <a:pt x="502441" y="23316"/>
                </a:lnTo>
                <a:close/>
              </a:path>
              <a:path w="800100" h="210184">
                <a:moveTo>
                  <a:pt x="531930" y="60576"/>
                </a:moveTo>
                <a:lnTo>
                  <a:pt x="408948" y="60576"/>
                </a:lnTo>
                <a:lnTo>
                  <a:pt x="408948" y="46861"/>
                </a:lnTo>
                <a:lnTo>
                  <a:pt x="531930" y="46861"/>
                </a:lnTo>
                <a:lnTo>
                  <a:pt x="531930" y="60576"/>
                </a:lnTo>
                <a:close/>
              </a:path>
              <a:path w="800100" h="210184">
                <a:moveTo>
                  <a:pt x="407348" y="167099"/>
                </a:moveTo>
                <a:lnTo>
                  <a:pt x="405748" y="152469"/>
                </a:lnTo>
                <a:lnTo>
                  <a:pt x="421031" y="152451"/>
                </a:lnTo>
                <a:lnTo>
                  <a:pt x="432007" y="152326"/>
                </a:lnTo>
                <a:lnTo>
                  <a:pt x="462209" y="151326"/>
                </a:lnTo>
                <a:lnTo>
                  <a:pt x="462209" y="124124"/>
                </a:lnTo>
                <a:lnTo>
                  <a:pt x="451605" y="122922"/>
                </a:lnTo>
                <a:lnTo>
                  <a:pt x="445094" y="121367"/>
                </a:lnTo>
                <a:lnTo>
                  <a:pt x="439997" y="118418"/>
                </a:lnTo>
                <a:lnTo>
                  <a:pt x="433636" y="113037"/>
                </a:lnTo>
                <a:lnTo>
                  <a:pt x="423120" y="103780"/>
                </a:lnTo>
                <a:lnTo>
                  <a:pt x="423120" y="80463"/>
                </a:lnTo>
                <a:lnTo>
                  <a:pt x="432950" y="66062"/>
                </a:lnTo>
                <a:lnTo>
                  <a:pt x="443008" y="61948"/>
                </a:lnTo>
                <a:lnTo>
                  <a:pt x="443008" y="60576"/>
                </a:lnTo>
                <a:lnTo>
                  <a:pt x="499013" y="60576"/>
                </a:lnTo>
                <a:lnTo>
                  <a:pt x="499013" y="61948"/>
                </a:lnTo>
                <a:lnTo>
                  <a:pt x="500105" y="62405"/>
                </a:lnTo>
                <a:lnTo>
                  <a:pt x="455580" y="62405"/>
                </a:lnTo>
                <a:lnTo>
                  <a:pt x="439122" y="74977"/>
                </a:lnTo>
                <a:lnTo>
                  <a:pt x="439122" y="97836"/>
                </a:lnTo>
                <a:lnTo>
                  <a:pt x="455580" y="110409"/>
                </a:lnTo>
                <a:lnTo>
                  <a:pt x="511472" y="110409"/>
                </a:lnTo>
                <a:lnTo>
                  <a:pt x="508156" y="113266"/>
                </a:lnTo>
                <a:lnTo>
                  <a:pt x="501656" y="118643"/>
                </a:lnTo>
                <a:lnTo>
                  <a:pt x="496441" y="121567"/>
                </a:lnTo>
                <a:lnTo>
                  <a:pt x="489769" y="123054"/>
                </a:lnTo>
                <a:lnTo>
                  <a:pt x="478897" y="124124"/>
                </a:lnTo>
                <a:lnTo>
                  <a:pt x="478897" y="150412"/>
                </a:lnTo>
                <a:lnTo>
                  <a:pt x="538300" y="150412"/>
                </a:lnTo>
                <a:lnTo>
                  <a:pt x="539244" y="158641"/>
                </a:lnTo>
                <a:lnTo>
                  <a:pt x="499786" y="163608"/>
                </a:lnTo>
                <a:lnTo>
                  <a:pt x="458507" y="166183"/>
                </a:lnTo>
                <a:lnTo>
                  <a:pt x="429301" y="167065"/>
                </a:lnTo>
                <a:lnTo>
                  <a:pt x="407348" y="167099"/>
                </a:lnTo>
                <a:close/>
              </a:path>
              <a:path w="800100" h="210184">
                <a:moveTo>
                  <a:pt x="511472" y="110409"/>
                </a:moveTo>
                <a:lnTo>
                  <a:pt x="486440" y="110409"/>
                </a:lnTo>
                <a:lnTo>
                  <a:pt x="502899" y="97836"/>
                </a:lnTo>
                <a:lnTo>
                  <a:pt x="502899" y="74977"/>
                </a:lnTo>
                <a:lnTo>
                  <a:pt x="486440" y="62405"/>
                </a:lnTo>
                <a:lnTo>
                  <a:pt x="500105" y="62405"/>
                </a:lnTo>
                <a:lnTo>
                  <a:pt x="508842" y="66062"/>
                </a:lnTo>
                <a:lnTo>
                  <a:pt x="518900" y="80692"/>
                </a:lnTo>
                <a:lnTo>
                  <a:pt x="518900" y="104008"/>
                </a:lnTo>
                <a:lnTo>
                  <a:pt x="511472" y="110409"/>
                </a:lnTo>
                <a:close/>
              </a:path>
              <a:path w="800100" h="210184">
                <a:moveTo>
                  <a:pt x="538300" y="150412"/>
                </a:moveTo>
                <a:lnTo>
                  <a:pt x="478897" y="150412"/>
                </a:lnTo>
                <a:lnTo>
                  <a:pt x="499873" y="149294"/>
                </a:lnTo>
                <a:lnTo>
                  <a:pt x="512985" y="148326"/>
                </a:lnTo>
                <a:lnTo>
                  <a:pt x="523740" y="146972"/>
                </a:lnTo>
                <a:lnTo>
                  <a:pt x="537644" y="144697"/>
                </a:lnTo>
                <a:lnTo>
                  <a:pt x="538300" y="150412"/>
                </a:lnTo>
                <a:close/>
              </a:path>
              <a:path w="800100" h="210184">
                <a:moveTo>
                  <a:pt x="775607" y="80692"/>
                </a:moveTo>
                <a:lnTo>
                  <a:pt x="642796" y="80692"/>
                </a:lnTo>
                <a:lnTo>
                  <a:pt x="642796" y="35660"/>
                </a:lnTo>
                <a:lnTo>
                  <a:pt x="753205" y="35660"/>
                </a:lnTo>
                <a:lnTo>
                  <a:pt x="753205" y="16001"/>
                </a:lnTo>
                <a:lnTo>
                  <a:pt x="641653" y="16001"/>
                </a:lnTo>
                <a:lnTo>
                  <a:pt x="641653" y="3200"/>
                </a:lnTo>
                <a:lnTo>
                  <a:pt x="769892" y="3200"/>
                </a:lnTo>
                <a:lnTo>
                  <a:pt x="769892" y="48232"/>
                </a:lnTo>
                <a:lnTo>
                  <a:pt x="659712" y="48232"/>
                </a:lnTo>
                <a:lnTo>
                  <a:pt x="659712" y="67662"/>
                </a:lnTo>
                <a:lnTo>
                  <a:pt x="775607" y="67662"/>
                </a:lnTo>
                <a:lnTo>
                  <a:pt x="775607" y="80692"/>
                </a:lnTo>
                <a:close/>
              </a:path>
              <a:path w="800100" h="210184">
                <a:moveTo>
                  <a:pt x="800066" y="111323"/>
                </a:moveTo>
                <a:lnTo>
                  <a:pt x="613536" y="111323"/>
                </a:lnTo>
                <a:lnTo>
                  <a:pt x="613536" y="97836"/>
                </a:lnTo>
                <a:lnTo>
                  <a:pt x="800066" y="97836"/>
                </a:lnTo>
                <a:lnTo>
                  <a:pt x="800066" y="111323"/>
                </a:lnTo>
                <a:close/>
              </a:path>
              <a:path w="800100" h="210184">
                <a:moveTo>
                  <a:pt x="778122" y="208474"/>
                </a:moveTo>
                <a:lnTo>
                  <a:pt x="648054" y="208474"/>
                </a:lnTo>
                <a:lnTo>
                  <a:pt x="642110" y="202531"/>
                </a:lnTo>
                <a:lnTo>
                  <a:pt x="642110" y="162299"/>
                </a:lnTo>
                <a:lnTo>
                  <a:pt x="755948" y="162299"/>
                </a:lnTo>
                <a:lnTo>
                  <a:pt x="755948" y="143097"/>
                </a:lnTo>
                <a:lnTo>
                  <a:pt x="640739" y="143097"/>
                </a:lnTo>
                <a:lnTo>
                  <a:pt x="640739" y="129610"/>
                </a:lnTo>
                <a:lnTo>
                  <a:pt x="772178" y="129610"/>
                </a:lnTo>
                <a:lnTo>
                  <a:pt x="772178" y="175100"/>
                </a:lnTo>
                <a:lnTo>
                  <a:pt x="658340" y="175100"/>
                </a:lnTo>
                <a:lnTo>
                  <a:pt x="658340" y="194759"/>
                </a:lnTo>
                <a:lnTo>
                  <a:pt x="778122" y="194759"/>
                </a:lnTo>
                <a:lnTo>
                  <a:pt x="778122" y="208474"/>
                </a:lnTo>
                <a:close/>
              </a:path>
            </a:pathLst>
          </a:custGeom>
          <a:solidFill>
            <a:srgbClr val="403322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1676983" y="6519155"/>
            <a:ext cx="396875" cy="211454"/>
          </a:xfrm>
          <a:custGeom>
            <a:avLst/>
            <a:gdLst/>
            <a:ahLst/>
            <a:cxnLst/>
            <a:rect l="l" t="t" r="r" b="b"/>
            <a:pathLst>
              <a:path w="396875" h="211454">
                <a:moveTo>
                  <a:pt x="161613" y="89607"/>
                </a:moveTo>
                <a:lnTo>
                  <a:pt x="28345" y="89607"/>
                </a:lnTo>
                <a:lnTo>
                  <a:pt x="28345" y="4114"/>
                </a:lnTo>
                <a:lnTo>
                  <a:pt x="157956" y="4114"/>
                </a:lnTo>
                <a:lnTo>
                  <a:pt x="157956" y="17830"/>
                </a:lnTo>
                <a:lnTo>
                  <a:pt x="45032" y="17830"/>
                </a:lnTo>
                <a:lnTo>
                  <a:pt x="45032" y="40231"/>
                </a:lnTo>
                <a:lnTo>
                  <a:pt x="154527" y="40231"/>
                </a:lnTo>
                <a:lnTo>
                  <a:pt x="154527" y="53490"/>
                </a:lnTo>
                <a:lnTo>
                  <a:pt x="45260" y="53490"/>
                </a:lnTo>
                <a:lnTo>
                  <a:pt x="45260" y="75892"/>
                </a:lnTo>
                <a:lnTo>
                  <a:pt x="161613" y="75892"/>
                </a:lnTo>
                <a:lnTo>
                  <a:pt x="161613" y="89607"/>
                </a:lnTo>
                <a:close/>
              </a:path>
              <a:path w="396875" h="211454">
                <a:moveTo>
                  <a:pt x="101951" y="111094"/>
                </a:moveTo>
                <a:lnTo>
                  <a:pt x="84807" y="111094"/>
                </a:lnTo>
                <a:lnTo>
                  <a:pt x="84807" y="89607"/>
                </a:lnTo>
                <a:lnTo>
                  <a:pt x="101951" y="89607"/>
                </a:lnTo>
                <a:lnTo>
                  <a:pt x="101951" y="111094"/>
                </a:lnTo>
                <a:close/>
              </a:path>
              <a:path w="396875" h="211454">
                <a:moveTo>
                  <a:pt x="186529" y="125267"/>
                </a:moveTo>
                <a:lnTo>
                  <a:pt x="0" y="125267"/>
                </a:lnTo>
                <a:lnTo>
                  <a:pt x="0" y="111094"/>
                </a:lnTo>
                <a:lnTo>
                  <a:pt x="186529" y="111094"/>
                </a:lnTo>
                <a:lnTo>
                  <a:pt x="186529" y="125267"/>
                </a:lnTo>
                <a:close/>
              </a:path>
              <a:path w="396875" h="211454">
                <a:moveTo>
                  <a:pt x="93264" y="211217"/>
                </a:moveTo>
                <a:lnTo>
                  <a:pt x="53533" y="207167"/>
                </a:lnTo>
                <a:lnTo>
                  <a:pt x="25602" y="175786"/>
                </a:lnTo>
                <a:lnTo>
                  <a:pt x="25873" y="166383"/>
                </a:lnTo>
                <a:lnTo>
                  <a:pt x="62290" y="141568"/>
                </a:lnTo>
                <a:lnTo>
                  <a:pt x="93264" y="140354"/>
                </a:lnTo>
                <a:lnTo>
                  <a:pt x="112566" y="140506"/>
                </a:lnTo>
                <a:lnTo>
                  <a:pt x="124238" y="141568"/>
                </a:lnTo>
                <a:lnTo>
                  <a:pt x="132996" y="144453"/>
                </a:lnTo>
                <a:lnTo>
                  <a:pt x="143554" y="150069"/>
                </a:lnTo>
                <a:lnTo>
                  <a:pt x="149620" y="153612"/>
                </a:lnTo>
                <a:lnTo>
                  <a:pt x="93264" y="153612"/>
                </a:lnTo>
                <a:lnTo>
                  <a:pt x="78797" y="153705"/>
                </a:lnTo>
                <a:lnTo>
                  <a:pt x="70105" y="154355"/>
                </a:lnTo>
                <a:lnTo>
                  <a:pt x="63707" y="156120"/>
                </a:lnTo>
                <a:lnTo>
                  <a:pt x="56118" y="159556"/>
                </a:lnTo>
                <a:lnTo>
                  <a:pt x="43660" y="165499"/>
                </a:lnTo>
                <a:lnTo>
                  <a:pt x="43660" y="186072"/>
                </a:lnTo>
                <a:lnTo>
                  <a:pt x="149883" y="197959"/>
                </a:lnTo>
                <a:lnTo>
                  <a:pt x="143554" y="201616"/>
                </a:lnTo>
                <a:lnTo>
                  <a:pt x="132996" y="207167"/>
                </a:lnTo>
                <a:lnTo>
                  <a:pt x="124238" y="210017"/>
                </a:lnTo>
                <a:lnTo>
                  <a:pt x="112566" y="211067"/>
                </a:lnTo>
                <a:lnTo>
                  <a:pt x="93264" y="211217"/>
                </a:lnTo>
                <a:close/>
              </a:path>
              <a:path w="396875" h="211454">
                <a:moveTo>
                  <a:pt x="149883" y="197959"/>
                </a:moveTo>
                <a:lnTo>
                  <a:pt x="93264" y="197959"/>
                </a:lnTo>
                <a:lnTo>
                  <a:pt x="107860" y="197866"/>
                </a:lnTo>
                <a:lnTo>
                  <a:pt x="116595" y="197216"/>
                </a:lnTo>
                <a:lnTo>
                  <a:pt x="122951" y="195452"/>
                </a:lnTo>
                <a:lnTo>
                  <a:pt x="130410" y="192016"/>
                </a:lnTo>
                <a:lnTo>
                  <a:pt x="142640" y="186072"/>
                </a:lnTo>
                <a:lnTo>
                  <a:pt x="142640" y="165499"/>
                </a:lnTo>
                <a:lnTo>
                  <a:pt x="93264" y="153612"/>
                </a:lnTo>
                <a:lnTo>
                  <a:pt x="149620" y="153612"/>
                </a:lnTo>
                <a:lnTo>
                  <a:pt x="153598" y="155936"/>
                </a:lnTo>
                <a:lnTo>
                  <a:pt x="158756" y="160570"/>
                </a:lnTo>
                <a:lnTo>
                  <a:pt x="160656" y="166383"/>
                </a:lnTo>
                <a:lnTo>
                  <a:pt x="160927" y="175786"/>
                </a:lnTo>
                <a:lnTo>
                  <a:pt x="160656" y="185319"/>
                </a:lnTo>
                <a:lnTo>
                  <a:pt x="158756" y="191187"/>
                </a:lnTo>
                <a:lnTo>
                  <a:pt x="153598" y="195812"/>
                </a:lnTo>
                <a:lnTo>
                  <a:pt x="149883" y="197959"/>
                </a:lnTo>
                <a:close/>
              </a:path>
              <a:path w="396875" h="211454">
                <a:moveTo>
                  <a:pt x="364830" y="152927"/>
                </a:moveTo>
                <a:lnTo>
                  <a:pt x="347457" y="152927"/>
                </a:lnTo>
                <a:lnTo>
                  <a:pt x="347457" y="0"/>
                </a:lnTo>
                <a:lnTo>
                  <a:pt x="364830" y="0"/>
                </a:lnTo>
                <a:lnTo>
                  <a:pt x="364830" y="67891"/>
                </a:lnTo>
                <a:lnTo>
                  <a:pt x="396604" y="67891"/>
                </a:lnTo>
                <a:lnTo>
                  <a:pt x="396604" y="82521"/>
                </a:lnTo>
                <a:lnTo>
                  <a:pt x="364830" y="82521"/>
                </a:lnTo>
                <a:lnTo>
                  <a:pt x="364830" y="152927"/>
                </a:lnTo>
                <a:close/>
              </a:path>
              <a:path w="396875" h="211454">
                <a:moveTo>
                  <a:pt x="295110" y="20801"/>
                </a:moveTo>
                <a:lnTo>
                  <a:pt x="234076" y="20801"/>
                </a:lnTo>
                <a:lnTo>
                  <a:pt x="234076" y="6171"/>
                </a:lnTo>
                <a:lnTo>
                  <a:pt x="295110" y="6171"/>
                </a:lnTo>
                <a:lnTo>
                  <a:pt x="295110" y="20801"/>
                </a:lnTo>
                <a:close/>
              </a:path>
              <a:path w="396875" h="211454">
                <a:moveTo>
                  <a:pt x="324598" y="59433"/>
                </a:moveTo>
                <a:lnTo>
                  <a:pt x="200702" y="59433"/>
                </a:lnTo>
                <a:lnTo>
                  <a:pt x="200702" y="45032"/>
                </a:lnTo>
                <a:lnTo>
                  <a:pt x="324598" y="45032"/>
                </a:lnTo>
                <a:lnTo>
                  <a:pt x="324598" y="59433"/>
                </a:lnTo>
                <a:close/>
              </a:path>
              <a:path w="396875" h="211454">
                <a:moveTo>
                  <a:pt x="277280" y="129153"/>
                </a:moveTo>
                <a:lnTo>
                  <a:pt x="248935" y="129153"/>
                </a:lnTo>
                <a:lnTo>
                  <a:pt x="227447" y="119552"/>
                </a:lnTo>
                <a:lnTo>
                  <a:pt x="215789" y="102637"/>
                </a:lnTo>
                <a:lnTo>
                  <a:pt x="215789" y="81149"/>
                </a:lnTo>
                <a:lnTo>
                  <a:pt x="226075" y="64919"/>
                </a:lnTo>
                <a:lnTo>
                  <a:pt x="236362" y="60576"/>
                </a:lnTo>
                <a:lnTo>
                  <a:pt x="236362" y="59433"/>
                </a:lnTo>
                <a:lnTo>
                  <a:pt x="289852" y="59433"/>
                </a:lnTo>
                <a:lnTo>
                  <a:pt x="289852" y="60576"/>
                </a:lnTo>
                <a:lnTo>
                  <a:pt x="291476" y="61262"/>
                </a:lnTo>
                <a:lnTo>
                  <a:pt x="248249" y="61262"/>
                </a:lnTo>
                <a:lnTo>
                  <a:pt x="232247" y="75206"/>
                </a:lnTo>
                <a:lnTo>
                  <a:pt x="232247" y="100579"/>
                </a:lnTo>
                <a:lnTo>
                  <a:pt x="248477" y="114523"/>
                </a:lnTo>
                <a:lnTo>
                  <a:pt x="302233" y="114523"/>
                </a:lnTo>
                <a:lnTo>
                  <a:pt x="298767" y="119552"/>
                </a:lnTo>
                <a:lnTo>
                  <a:pt x="277280" y="129153"/>
                </a:lnTo>
                <a:close/>
              </a:path>
              <a:path w="396875" h="211454">
                <a:moveTo>
                  <a:pt x="302233" y="114523"/>
                </a:moveTo>
                <a:lnTo>
                  <a:pt x="277966" y="114523"/>
                </a:lnTo>
                <a:lnTo>
                  <a:pt x="294195" y="100579"/>
                </a:lnTo>
                <a:lnTo>
                  <a:pt x="294195" y="75434"/>
                </a:lnTo>
                <a:lnTo>
                  <a:pt x="278194" y="61262"/>
                </a:lnTo>
                <a:lnTo>
                  <a:pt x="291476" y="61262"/>
                </a:lnTo>
                <a:lnTo>
                  <a:pt x="300139" y="64919"/>
                </a:lnTo>
                <a:lnTo>
                  <a:pt x="310425" y="81149"/>
                </a:lnTo>
                <a:lnTo>
                  <a:pt x="310425" y="102637"/>
                </a:lnTo>
                <a:lnTo>
                  <a:pt x="302233" y="114523"/>
                </a:lnTo>
                <a:close/>
              </a:path>
              <a:path w="396875" h="211454">
                <a:moveTo>
                  <a:pt x="369402" y="203902"/>
                </a:moveTo>
                <a:lnTo>
                  <a:pt x="246191" y="203902"/>
                </a:lnTo>
                <a:lnTo>
                  <a:pt x="240248" y="197959"/>
                </a:lnTo>
                <a:lnTo>
                  <a:pt x="240248" y="146526"/>
                </a:lnTo>
                <a:lnTo>
                  <a:pt x="257621" y="146526"/>
                </a:lnTo>
                <a:lnTo>
                  <a:pt x="257621" y="189501"/>
                </a:lnTo>
                <a:lnTo>
                  <a:pt x="369402" y="189501"/>
                </a:lnTo>
                <a:lnTo>
                  <a:pt x="369402" y="203902"/>
                </a:lnTo>
                <a:close/>
              </a:path>
            </a:pathLst>
          </a:custGeom>
          <a:solidFill>
            <a:srgbClr val="403322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2147784" y="6519155"/>
            <a:ext cx="569595" cy="207010"/>
          </a:xfrm>
          <a:custGeom>
            <a:avLst/>
            <a:gdLst/>
            <a:ahLst/>
            <a:cxnLst/>
            <a:rect l="l" t="t" r="r" b="b"/>
            <a:pathLst>
              <a:path w="569595" h="207009">
                <a:moveTo>
                  <a:pt x="161156" y="198416"/>
                </a:moveTo>
                <a:lnTo>
                  <a:pt x="143783" y="198416"/>
                </a:lnTo>
                <a:lnTo>
                  <a:pt x="143783" y="0"/>
                </a:lnTo>
                <a:lnTo>
                  <a:pt x="161156" y="0"/>
                </a:lnTo>
                <a:lnTo>
                  <a:pt x="161156" y="198416"/>
                </a:lnTo>
                <a:close/>
              </a:path>
              <a:path w="569595" h="207009">
                <a:moveTo>
                  <a:pt x="10286" y="157041"/>
                </a:moveTo>
                <a:lnTo>
                  <a:pt x="0" y="143783"/>
                </a:lnTo>
                <a:lnTo>
                  <a:pt x="18497" y="134189"/>
                </a:lnTo>
                <a:lnTo>
                  <a:pt x="29688" y="127896"/>
                </a:lnTo>
                <a:lnTo>
                  <a:pt x="63676" y="100379"/>
                </a:lnTo>
                <a:lnTo>
                  <a:pt x="78301" y="61287"/>
                </a:lnTo>
                <a:lnTo>
                  <a:pt x="78406" y="31088"/>
                </a:lnTo>
                <a:lnTo>
                  <a:pt x="5714" y="31088"/>
                </a:lnTo>
                <a:lnTo>
                  <a:pt x="5714" y="16229"/>
                </a:lnTo>
                <a:lnTo>
                  <a:pt x="95779" y="16229"/>
                </a:lnTo>
                <a:lnTo>
                  <a:pt x="95659" y="62948"/>
                </a:lnTo>
                <a:lnTo>
                  <a:pt x="83410" y="101392"/>
                </a:lnTo>
                <a:lnTo>
                  <a:pt x="51256" y="132852"/>
                </a:lnTo>
                <a:lnTo>
                  <a:pt x="30129" y="146363"/>
                </a:lnTo>
                <a:lnTo>
                  <a:pt x="10286" y="157041"/>
                </a:lnTo>
                <a:close/>
              </a:path>
              <a:path w="569595" h="207009">
                <a:moveTo>
                  <a:pt x="366201" y="47546"/>
                </a:moveTo>
                <a:lnTo>
                  <a:pt x="348829" y="47546"/>
                </a:lnTo>
                <a:lnTo>
                  <a:pt x="348829" y="0"/>
                </a:lnTo>
                <a:lnTo>
                  <a:pt x="366201" y="0"/>
                </a:lnTo>
                <a:lnTo>
                  <a:pt x="366201" y="47546"/>
                </a:lnTo>
                <a:close/>
              </a:path>
              <a:path w="569595" h="207009">
                <a:moveTo>
                  <a:pt x="253049" y="104008"/>
                </a:moveTo>
                <a:lnTo>
                  <a:pt x="214417" y="92121"/>
                </a:lnTo>
                <a:lnTo>
                  <a:pt x="201263" y="63853"/>
                </a:lnTo>
                <a:lnTo>
                  <a:pt x="201263" y="46327"/>
                </a:lnTo>
                <a:lnTo>
                  <a:pt x="226190" y="12115"/>
                </a:lnTo>
                <a:lnTo>
                  <a:pt x="253049" y="6171"/>
                </a:lnTo>
                <a:lnTo>
                  <a:pt x="265427" y="6345"/>
                </a:lnTo>
                <a:lnTo>
                  <a:pt x="273208" y="7557"/>
                </a:lnTo>
                <a:lnTo>
                  <a:pt x="279682" y="10849"/>
                </a:lnTo>
                <a:lnTo>
                  <a:pt x="288138" y="17258"/>
                </a:lnTo>
                <a:lnTo>
                  <a:pt x="291894" y="20344"/>
                </a:lnTo>
                <a:lnTo>
                  <a:pt x="253049" y="20344"/>
                </a:lnTo>
                <a:lnTo>
                  <a:pt x="244182" y="20476"/>
                </a:lnTo>
                <a:lnTo>
                  <a:pt x="238691" y="21401"/>
                </a:lnTo>
                <a:lnTo>
                  <a:pt x="234292" y="23912"/>
                </a:lnTo>
                <a:lnTo>
                  <a:pt x="228704" y="28802"/>
                </a:lnTo>
                <a:lnTo>
                  <a:pt x="219446" y="37260"/>
                </a:lnTo>
                <a:lnTo>
                  <a:pt x="219446" y="72920"/>
                </a:lnTo>
                <a:lnTo>
                  <a:pt x="253049" y="89836"/>
                </a:lnTo>
                <a:lnTo>
                  <a:pt x="291687" y="89836"/>
                </a:lnTo>
                <a:lnTo>
                  <a:pt x="288252" y="92693"/>
                </a:lnTo>
                <a:lnTo>
                  <a:pt x="279730" y="99235"/>
                </a:lnTo>
                <a:lnTo>
                  <a:pt x="273222" y="102594"/>
                </a:lnTo>
                <a:lnTo>
                  <a:pt x="265429" y="103831"/>
                </a:lnTo>
                <a:lnTo>
                  <a:pt x="253049" y="104008"/>
                </a:lnTo>
                <a:close/>
              </a:path>
              <a:path w="569595" h="207009">
                <a:moveTo>
                  <a:pt x="291687" y="89836"/>
                </a:moveTo>
                <a:lnTo>
                  <a:pt x="253049" y="89836"/>
                </a:lnTo>
                <a:lnTo>
                  <a:pt x="261918" y="89703"/>
                </a:lnTo>
                <a:lnTo>
                  <a:pt x="267422" y="88778"/>
                </a:lnTo>
                <a:lnTo>
                  <a:pt x="271854" y="86267"/>
                </a:lnTo>
                <a:lnTo>
                  <a:pt x="277508" y="81378"/>
                </a:lnTo>
                <a:lnTo>
                  <a:pt x="286881" y="72920"/>
                </a:lnTo>
                <a:lnTo>
                  <a:pt x="286881" y="37260"/>
                </a:lnTo>
                <a:lnTo>
                  <a:pt x="253049" y="20344"/>
                </a:lnTo>
                <a:lnTo>
                  <a:pt x="291894" y="20344"/>
                </a:lnTo>
                <a:lnTo>
                  <a:pt x="296305" y="23968"/>
                </a:lnTo>
                <a:lnTo>
                  <a:pt x="300753" y="29359"/>
                </a:lnTo>
                <a:lnTo>
                  <a:pt x="303037" y="36272"/>
                </a:lnTo>
                <a:lnTo>
                  <a:pt x="304711" y="47546"/>
                </a:lnTo>
                <a:lnTo>
                  <a:pt x="366201" y="47546"/>
                </a:lnTo>
                <a:lnTo>
                  <a:pt x="366201" y="61948"/>
                </a:lnTo>
                <a:lnTo>
                  <a:pt x="304711" y="61948"/>
                </a:lnTo>
                <a:lnTo>
                  <a:pt x="303168" y="73357"/>
                </a:lnTo>
                <a:lnTo>
                  <a:pt x="300939" y="80363"/>
                </a:lnTo>
                <a:lnTo>
                  <a:pt x="296481" y="85848"/>
                </a:lnTo>
                <a:lnTo>
                  <a:pt x="291687" y="89836"/>
                </a:lnTo>
                <a:close/>
              </a:path>
              <a:path w="569595" h="207009">
                <a:moveTo>
                  <a:pt x="366201" y="110180"/>
                </a:moveTo>
                <a:lnTo>
                  <a:pt x="348829" y="110180"/>
                </a:lnTo>
                <a:lnTo>
                  <a:pt x="348829" y="61948"/>
                </a:lnTo>
                <a:lnTo>
                  <a:pt x="366201" y="61948"/>
                </a:lnTo>
                <a:lnTo>
                  <a:pt x="366201" y="110180"/>
                </a:lnTo>
                <a:close/>
              </a:path>
              <a:path w="569595" h="207009">
                <a:moveTo>
                  <a:pt x="366201" y="206645"/>
                </a:moveTo>
                <a:lnTo>
                  <a:pt x="246649" y="206645"/>
                </a:lnTo>
                <a:lnTo>
                  <a:pt x="240705" y="200702"/>
                </a:lnTo>
                <a:lnTo>
                  <a:pt x="240705" y="122981"/>
                </a:lnTo>
                <a:lnTo>
                  <a:pt x="257621" y="122981"/>
                </a:lnTo>
                <a:lnTo>
                  <a:pt x="257621" y="149269"/>
                </a:lnTo>
                <a:lnTo>
                  <a:pt x="366201" y="149269"/>
                </a:lnTo>
                <a:lnTo>
                  <a:pt x="366201" y="164127"/>
                </a:lnTo>
                <a:lnTo>
                  <a:pt x="257621" y="164127"/>
                </a:lnTo>
                <a:lnTo>
                  <a:pt x="257621" y="191787"/>
                </a:lnTo>
                <a:lnTo>
                  <a:pt x="366201" y="191787"/>
                </a:lnTo>
                <a:lnTo>
                  <a:pt x="366201" y="206645"/>
                </a:lnTo>
                <a:close/>
              </a:path>
              <a:path w="569595" h="207009">
                <a:moveTo>
                  <a:pt x="366201" y="149269"/>
                </a:moveTo>
                <a:lnTo>
                  <a:pt x="348829" y="149269"/>
                </a:lnTo>
                <a:lnTo>
                  <a:pt x="348829" y="122981"/>
                </a:lnTo>
                <a:lnTo>
                  <a:pt x="366201" y="122981"/>
                </a:lnTo>
                <a:lnTo>
                  <a:pt x="366201" y="149269"/>
                </a:lnTo>
                <a:close/>
              </a:path>
              <a:path w="569595" h="207009">
                <a:moveTo>
                  <a:pt x="366201" y="191787"/>
                </a:moveTo>
                <a:lnTo>
                  <a:pt x="348829" y="191787"/>
                </a:lnTo>
                <a:lnTo>
                  <a:pt x="348829" y="164127"/>
                </a:lnTo>
                <a:lnTo>
                  <a:pt x="366201" y="164127"/>
                </a:lnTo>
                <a:lnTo>
                  <a:pt x="366201" y="191787"/>
                </a:lnTo>
                <a:close/>
              </a:path>
              <a:path w="569595" h="207009">
                <a:moveTo>
                  <a:pt x="569190" y="198416"/>
                </a:moveTo>
                <a:lnTo>
                  <a:pt x="552046" y="198416"/>
                </a:lnTo>
                <a:lnTo>
                  <a:pt x="552046" y="0"/>
                </a:lnTo>
                <a:lnTo>
                  <a:pt x="569190" y="0"/>
                </a:lnTo>
                <a:lnTo>
                  <a:pt x="569190" y="198416"/>
                </a:lnTo>
                <a:close/>
              </a:path>
              <a:path w="569595" h="207009">
                <a:moveTo>
                  <a:pt x="463810" y="106751"/>
                </a:moveTo>
                <a:lnTo>
                  <a:pt x="424235" y="94479"/>
                </a:lnTo>
                <a:lnTo>
                  <a:pt x="409516" y="67794"/>
                </a:lnTo>
                <a:lnTo>
                  <a:pt x="409516" y="51070"/>
                </a:lnTo>
                <a:lnTo>
                  <a:pt x="435922" y="17715"/>
                </a:lnTo>
                <a:lnTo>
                  <a:pt x="463810" y="11886"/>
                </a:lnTo>
                <a:lnTo>
                  <a:pt x="472989" y="11977"/>
                </a:lnTo>
                <a:lnTo>
                  <a:pt x="505071" y="26059"/>
                </a:lnTo>
                <a:lnTo>
                  <a:pt x="463810" y="26059"/>
                </a:lnTo>
                <a:lnTo>
                  <a:pt x="454402" y="26191"/>
                </a:lnTo>
                <a:lnTo>
                  <a:pt x="448551" y="27116"/>
                </a:lnTo>
                <a:lnTo>
                  <a:pt x="443815" y="29627"/>
                </a:lnTo>
                <a:lnTo>
                  <a:pt x="437750" y="34517"/>
                </a:lnTo>
                <a:lnTo>
                  <a:pt x="427692" y="42975"/>
                </a:lnTo>
                <a:lnTo>
                  <a:pt x="427692" y="75892"/>
                </a:lnTo>
                <a:lnTo>
                  <a:pt x="463810" y="92807"/>
                </a:lnTo>
                <a:lnTo>
                  <a:pt x="504893" y="92807"/>
                </a:lnTo>
                <a:lnTo>
                  <a:pt x="503384" y="94479"/>
                </a:lnTo>
                <a:lnTo>
                  <a:pt x="472989" y="106660"/>
                </a:lnTo>
                <a:lnTo>
                  <a:pt x="463810" y="106751"/>
                </a:lnTo>
                <a:close/>
              </a:path>
              <a:path w="569595" h="207009">
                <a:moveTo>
                  <a:pt x="504893" y="92807"/>
                </a:moveTo>
                <a:lnTo>
                  <a:pt x="463810" y="92807"/>
                </a:lnTo>
                <a:lnTo>
                  <a:pt x="473218" y="92675"/>
                </a:lnTo>
                <a:lnTo>
                  <a:pt x="479068" y="91750"/>
                </a:lnTo>
                <a:lnTo>
                  <a:pt x="483804" y="89239"/>
                </a:lnTo>
                <a:lnTo>
                  <a:pt x="489869" y="84349"/>
                </a:lnTo>
                <a:lnTo>
                  <a:pt x="499927" y="75892"/>
                </a:lnTo>
                <a:lnTo>
                  <a:pt x="499927" y="42975"/>
                </a:lnTo>
                <a:lnTo>
                  <a:pt x="463810" y="26059"/>
                </a:lnTo>
                <a:lnTo>
                  <a:pt x="505071" y="26059"/>
                </a:lnTo>
                <a:lnTo>
                  <a:pt x="518103" y="51070"/>
                </a:lnTo>
                <a:lnTo>
                  <a:pt x="518103" y="67794"/>
                </a:lnTo>
                <a:lnTo>
                  <a:pt x="517328" y="73177"/>
                </a:lnTo>
                <a:lnTo>
                  <a:pt x="515225" y="77917"/>
                </a:lnTo>
                <a:lnTo>
                  <a:pt x="511128" y="84349"/>
                </a:lnTo>
                <a:lnTo>
                  <a:pt x="506838" y="90652"/>
                </a:lnTo>
                <a:lnTo>
                  <a:pt x="504893" y="92807"/>
                </a:lnTo>
                <a:close/>
              </a:path>
              <a:path w="569595" h="207009">
                <a:moveTo>
                  <a:pt x="401404" y="156813"/>
                </a:moveTo>
                <a:lnTo>
                  <a:pt x="399804" y="141954"/>
                </a:lnTo>
                <a:lnTo>
                  <a:pt x="422835" y="141926"/>
                </a:lnTo>
                <a:lnTo>
                  <a:pt x="438322" y="141726"/>
                </a:lnTo>
                <a:lnTo>
                  <a:pt x="496055" y="139008"/>
                </a:lnTo>
                <a:lnTo>
                  <a:pt x="536044" y="134411"/>
                </a:lnTo>
                <a:lnTo>
                  <a:pt x="537873" y="148355"/>
                </a:lnTo>
                <a:lnTo>
                  <a:pt x="497161" y="153321"/>
                </a:lnTo>
                <a:lnTo>
                  <a:pt x="454268" y="155896"/>
                </a:lnTo>
                <a:lnTo>
                  <a:pt x="424040" y="156779"/>
                </a:lnTo>
                <a:lnTo>
                  <a:pt x="401404" y="156813"/>
                </a:lnTo>
                <a:close/>
              </a:path>
            </a:pathLst>
          </a:custGeom>
          <a:solidFill>
            <a:srgbClr val="403322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2809581" y="6519155"/>
            <a:ext cx="385445" cy="210185"/>
          </a:xfrm>
          <a:custGeom>
            <a:avLst/>
            <a:gdLst/>
            <a:ahLst/>
            <a:cxnLst/>
            <a:rect l="l" t="t" r="r" b="b"/>
            <a:pathLst>
              <a:path w="385444" h="210184">
                <a:moveTo>
                  <a:pt x="166185" y="119324"/>
                </a:moveTo>
                <a:lnTo>
                  <a:pt x="148812" y="119324"/>
                </a:lnTo>
                <a:lnTo>
                  <a:pt x="148812" y="63319"/>
                </a:lnTo>
                <a:lnTo>
                  <a:pt x="107208" y="63319"/>
                </a:lnTo>
                <a:lnTo>
                  <a:pt x="107208" y="49146"/>
                </a:lnTo>
                <a:lnTo>
                  <a:pt x="148812" y="49146"/>
                </a:lnTo>
                <a:lnTo>
                  <a:pt x="148812" y="0"/>
                </a:lnTo>
                <a:lnTo>
                  <a:pt x="166185" y="0"/>
                </a:lnTo>
                <a:lnTo>
                  <a:pt x="166185" y="119324"/>
                </a:lnTo>
                <a:close/>
              </a:path>
              <a:path w="385444" h="210184">
                <a:moveTo>
                  <a:pt x="110180" y="26745"/>
                </a:moveTo>
                <a:lnTo>
                  <a:pt x="5943" y="26745"/>
                </a:lnTo>
                <a:lnTo>
                  <a:pt x="5943" y="12115"/>
                </a:lnTo>
                <a:lnTo>
                  <a:pt x="110180" y="12115"/>
                </a:lnTo>
                <a:lnTo>
                  <a:pt x="110180" y="26745"/>
                </a:lnTo>
                <a:close/>
              </a:path>
              <a:path w="385444" h="210184">
                <a:moveTo>
                  <a:pt x="13029" y="112466"/>
                </a:moveTo>
                <a:lnTo>
                  <a:pt x="0" y="101494"/>
                </a:lnTo>
                <a:lnTo>
                  <a:pt x="11265" y="92598"/>
                </a:lnTo>
                <a:lnTo>
                  <a:pt x="18115" y="86907"/>
                </a:lnTo>
                <a:lnTo>
                  <a:pt x="44918" y="53375"/>
                </a:lnTo>
                <a:lnTo>
                  <a:pt x="49604" y="42517"/>
                </a:lnTo>
                <a:lnTo>
                  <a:pt x="49604" y="26745"/>
                </a:lnTo>
                <a:lnTo>
                  <a:pt x="66977" y="26745"/>
                </a:lnTo>
                <a:lnTo>
                  <a:pt x="66852" y="41178"/>
                </a:lnTo>
                <a:lnTo>
                  <a:pt x="65976" y="48546"/>
                </a:lnTo>
                <a:lnTo>
                  <a:pt x="63601" y="55015"/>
                </a:lnTo>
                <a:lnTo>
                  <a:pt x="58976" y="63776"/>
                </a:lnTo>
                <a:lnTo>
                  <a:pt x="60347" y="64462"/>
                </a:lnTo>
                <a:lnTo>
                  <a:pt x="77289" y="64462"/>
                </a:lnTo>
                <a:lnTo>
                  <a:pt x="84103" y="70177"/>
                </a:lnTo>
                <a:lnTo>
                  <a:pt x="55547" y="70177"/>
                </a:lnTo>
                <a:lnTo>
                  <a:pt x="54175" y="71548"/>
                </a:lnTo>
                <a:lnTo>
                  <a:pt x="48004" y="80463"/>
                </a:lnTo>
                <a:lnTo>
                  <a:pt x="32606" y="95461"/>
                </a:lnTo>
                <a:lnTo>
                  <a:pt x="28030" y="99694"/>
                </a:lnTo>
                <a:lnTo>
                  <a:pt x="22298" y="104655"/>
                </a:lnTo>
                <a:lnTo>
                  <a:pt x="13029" y="112466"/>
                </a:lnTo>
                <a:close/>
              </a:path>
              <a:path w="385444" h="210184">
                <a:moveTo>
                  <a:pt x="77289" y="64462"/>
                </a:moveTo>
                <a:lnTo>
                  <a:pt x="60347" y="64462"/>
                </a:lnTo>
                <a:lnTo>
                  <a:pt x="64005" y="61719"/>
                </a:lnTo>
                <a:lnTo>
                  <a:pt x="66519" y="59890"/>
                </a:lnTo>
                <a:lnTo>
                  <a:pt x="72006" y="59890"/>
                </a:lnTo>
                <a:lnTo>
                  <a:pt x="74291" y="61948"/>
                </a:lnTo>
                <a:lnTo>
                  <a:pt x="77289" y="64462"/>
                </a:lnTo>
                <a:close/>
              </a:path>
              <a:path w="385444" h="210184">
                <a:moveTo>
                  <a:pt x="104008" y="109037"/>
                </a:moveTo>
                <a:lnTo>
                  <a:pt x="60805" y="71548"/>
                </a:lnTo>
                <a:lnTo>
                  <a:pt x="58976" y="70177"/>
                </a:lnTo>
                <a:lnTo>
                  <a:pt x="84103" y="70177"/>
                </a:lnTo>
                <a:lnTo>
                  <a:pt x="116809" y="97608"/>
                </a:lnTo>
                <a:lnTo>
                  <a:pt x="104008" y="109037"/>
                </a:lnTo>
                <a:close/>
              </a:path>
              <a:path w="385444" h="210184">
                <a:moveTo>
                  <a:pt x="103094" y="209617"/>
                </a:moveTo>
                <a:lnTo>
                  <a:pt x="59044" y="200627"/>
                </a:lnTo>
                <a:lnTo>
                  <a:pt x="38631" y="178986"/>
                </a:lnTo>
                <a:lnTo>
                  <a:pt x="38631" y="154298"/>
                </a:lnTo>
                <a:lnTo>
                  <a:pt x="67548" y="129267"/>
                </a:lnTo>
                <a:lnTo>
                  <a:pt x="103094" y="123667"/>
                </a:lnTo>
                <a:lnTo>
                  <a:pt x="115347" y="123754"/>
                </a:lnTo>
                <a:lnTo>
                  <a:pt x="152012" y="135382"/>
                </a:lnTo>
                <a:lnTo>
                  <a:pt x="154143" y="137382"/>
                </a:lnTo>
                <a:lnTo>
                  <a:pt x="103094" y="137382"/>
                </a:lnTo>
                <a:lnTo>
                  <a:pt x="89434" y="137506"/>
                </a:lnTo>
                <a:lnTo>
                  <a:pt x="81249" y="138368"/>
                </a:lnTo>
                <a:lnTo>
                  <a:pt x="75272" y="140709"/>
                </a:lnTo>
                <a:lnTo>
                  <a:pt x="68234" y="145269"/>
                </a:lnTo>
                <a:lnTo>
                  <a:pt x="56690" y="153155"/>
                </a:lnTo>
                <a:lnTo>
                  <a:pt x="56690" y="180129"/>
                </a:lnTo>
                <a:lnTo>
                  <a:pt x="154143" y="195902"/>
                </a:lnTo>
                <a:lnTo>
                  <a:pt x="152012" y="197902"/>
                </a:lnTo>
                <a:lnTo>
                  <a:pt x="115347" y="209529"/>
                </a:lnTo>
                <a:lnTo>
                  <a:pt x="103094" y="209617"/>
                </a:lnTo>
                <a:close/>
              </a:path>
              <a:path w="385444" h="210184">
                <a:moveTo>
                  <a:pt x="154143" y="195902"/>
                </a:moveTo>
                <a:lnTo>
                  <a:pt x="103094" y="195902"/>
                </a:lnTo>
                <a:lnTo>
                  <a:pt x="116620" y="195778"/>
                </a:lnTo>
                <a:lnTo>
                  <a:pt x="124724" y="194916"/>
                </a:lnTo>
                <a:lnTo>
                  <a:pt x="130643" y="192574"/>
                </a:lnTo>
                <a:lnTo>
                  <a:pt x="137611" y="188015"/>
                </a:lnTo>
                <a:lnTo>
                  <a:pt x="149040" y="180129"/>
                </a:lnTo>
                <a:lnTo>
                  <a:pt x="149040" y="153155"/>
                </a:lnTo>
                <a:lnTo>
                  <a:pt x="103094" y="137382"/>
                </a:lnTo>
                <a:lnTo>
                  <a:pt x="154143" y="137382"/>
                </a:lnTo>
                <a:lnTo>
                  <a:pt x="155737" y="138879"/>
                </a:lnTo>
                <a:lnTo>
                  <a:pt x="160127" y="144583"/>
                </a:lnTo>
                <a:lnTo>
                  <a:pt x="167328" y="154298"/>
                </a:lnTo>
                <a:lnTo>
                  <a:pt x="167328" y="178986"/>
                </a:lnTo>
                <a:lnTo>
                  <a:pt x="160127" y="188701"/>
                </a:lnTo>
                <a:lnTo>
                  <a:pt x="155737" y="194405"/>
                </a:lnTo>
                <a:lnTo>
                  <a:pt x="154143" y="195902"/>
                </a:lnTo>
                <a:close/>
              </a:path>
              <a:path w="385444" h="210184">
                <a:moveTo>
                  <a:pt x="359344" y="114523"/>
                </a:moveTo>
                <a:lnTo>
                  <a:pt x="224475" y="114523"/>
                </a:lnTo>
                <a:lnTo>
                  <a:pt x="224475" y="10515"/>
                </a:lnTo>
                <a:lnTo>
                  <a:pt x="241848" y="10515"/>
                </a:lnTo>
                <a:lnTo>
                  <a:pt x="241848" y="48232"/>
                </a:lnTo>
                <a:lnTo>
                  <a:pt x="359344" y="48232"/>
                </a:lnTo>
                <a:lnTo>
                  <a:pt x="359344" y="62633"/>
                </a:lnTo>
                <a:lnTo>
                  <a:pt x="241848" y="62633"/>
                </a:lnTo>
                <a:lnTo>
                  <a:pt x="241848" y="100122"/>
                </a:lnTo>
                <a:lnTo>
                  <a:pt x="359344" y="100122"/>
                </a:lnTo>
                <a:lnTo>
                  <a:pt x="359344" y="114523"/>
                </a:lnTo>
                <a:close/>
              </a:path>
              <a:path w="385444" h="210184">
                <a:moveTo>
                  <a:pt x="359344" y="48232"/>
                </a:moveTo>
                <a:lnTo>
                  <a:pt x="342199" y="48232"/>
                </a:lnTo>
                <a:lnTo>
                  <a:pt x="342199" y="10515"/>
                </a:lnTo>
                <a:lnTo>
                  <a:pt x="359344" y="10515"/>
                </a:lnTo>
                <a:lnTo>
                  <a:pt x="359344" y="48232"/>
                </a:lnTo>
                <a:close/>
              </a:path>
              <a:path w="385444" h="210184">
                <a:moveTo>
                  <a:pt x="359344" y="100122"/>
                </a:moveTo>
                <a:lnTo>
                  <a:pt x="342199" y="100122"/>
                </a:lnTo>
                <a:lnTo>
                  <a:pt x="342199" y="62633"/>
                </a:lnTo>
                <a:lnTo>
                  <a:pt x="359344" y="62633"/>
                </a:lnTo>
                <a:lnTo>
                  <a:pt x="359344" y="100122"/>
                </a:lnTo>
                <a:close/>
              </a:path>
              <a:path w="385444" h="210184">
                <a:moveTo>
                  <a:pt x="300825" y="161156"/>
                </a:moveTo>
                <a:lnTo>
                  <a:pt x="283452" y="161156"/>
                </a:lnTo>
                <a:lnTo>
                  <a:pt x="283452" y="114523"/>
                </a:lnTo>
                <a:lnTo>
                  <a:pt x="300825" y="114523"/>
                </a:lnTo>
                <a:lnTo>
                  <a:pt x="300825" y="161156"/>
                </a:lnTo>
                <a:close/>
              </a:path>
              <a:path w="385444" h="210184">
                <a:moveTo>
                  <a:pt x="385403" y="175786"/>
                </a:moveTo>
                <a:lnTo>
                  <a:pt x="198873" y="175786"/>
                </a:lnTo>
                <a:lnTo>
                  <a:pt x="198873" y="161156"/>
                </a:lnTo>
                <a:lnTo>
                  <a:pt x="385403" y="161156"/>
                </a:lnTo>
                <a:lnTo>
                  <a:pt x="385403" y="175786"/>
                </a:lnTo>
                <a:close/>
              </a:path>
            </a:pathLst>
          </a:custGeom>
          <a:solidFill>
            <a:srgbClr val="403322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3266210" y="6519155"/>
            <a:ext cx="798830" cy="210820"/>
          </a:xfrm>
          <a:custGeom>
            <a:avLst/>
            <a:gdLst/>
            <a:ahLst/>
            <a:cxnLst/>
            <a:rect l="l" t="t" r="r" b="b"/>
            <a:pathLst>
              <a:path w="798830" h="210820">
                <a:moveTo>
                  <a:pt x="162299" y="104465"/>
                </a:moveTo>
                <a:lnTo>
                  <a:pt x="26745" y="104465"/>
                </a:lnTo>
                <a:lnTo>
                  <a:pt x="26745" y="11886"/>
                </a:lnTo>
                <a:lnTo>
                  <a:pt x="44346" y="11886"/>
                </a:lnTo>
                <a:lnTo>
                  <a:pt x="44346" y="89836"/>
                </a:lnTo>
                <a:lnTo>
                  <a:pt x="162299" y="89836"/>
                </a:lnTo>
                <a:lnTo>
                  <a:pt x="162299" y="104465"/>
                </a:lnTo>
                <a:close/>
              </a:path>
              <a:path w="798830" h="210820">
                <a:moveTo>
                  <a:pt x="101951" y="161156"/>
                </a:moveTo>
                <a:lnTo>
                  <a:pt x="84578" y="161156"/>
                </a:lnTo>
                <a:lnTo>
                  <a:pt x="84578" y="104465"/>
                </a:lnTo>
                <a:lnTo>
                  <a:pt x="101951" y="104465"/>
                </a:lnTo>
                <a:lnTo>
                  <a:pt x="101951" y="161156"/>
                </a:lnTo>
                <a:close/>
              </a:path>
              <a:path w="798830" h="210820">
                <a:moveTo>
                  <a:pt x="186529" y="175786"/>
                </a:moveTo>
                <a:lnTo>
                  <a:pt x="0" y="175786"/>
                </a:lnTo>
                <a:lnTo>
                  <a:pt x="0" y="161156"/>
                </a:lnTo>
                <a:lnTo>
                  <a:pt x="186529" y="161156"/>
                </a:lnTo>
                <a:lnTo>
                  <a:pt x="186529" y="175786"/>
                </a:lnTo>
                <a:close/>
              </a:path>
              <a:path w="798830" h="210820">
                <a:moveTo>
                  <a:pt x="331913" y="13029"/>
                </a:moveTo>
                <a:lnTo>
                  <a:pt x="262650" y="13029"/>
                </a:lnTo>
                <a:lnTo>
                  <a:pt x="262650" y="0"/>
                </a:lnTo>
                <a:lnTo>
                  <a:pt x="331913" y="0"/>
                </a:lnTo>
                <a:lnTo>
                  <a:pt x="331913" y="13029"/>
                </a:lnTo>
                <a:close/>
              </a:path>
              <a:path w="798830" h="210820">
                <a:moveTo>
                  <a:pt x="368487" y="42746"/>
                </a:moveTo>
                <a:lnTo>
                  <a:pt x="225847" y="42746"/>
                </a:lnTo>
                <a:lnTo>
                  <a:pt x="225847" y="29945"/>
                </a:lnTo>
                <a:lnTo>
                  <a:pt x="368487" y="29945"/>
                </a:lnTo>
                <a:lnTo>
                  <a:pt x="368487" y="42746"/>
                </a:lnTo>
                <a:close/>
              </a:path>
              <a:path w="798830" h="210820">
                <a:moveTo>
                  <a:pt x="226075" y="89378"/>
                </a:moveTo>
                <a:lnTo>
                  <a:pt x="217618" y="77949"/>
                </a:lnTo>
                <a:lnTo>
                  <a:pt x="232783" y="73766"/>
                </a:lnTo>
                <a:lnTo>
                  <a:pt x="242077" y="71063"/>
                </a:lnTo>
                <a:lnTo>
                  <a:pt x="249313" y="68659"/>
                </a:lnTo>
                <a:lnTo>
                  <a:pt x="273165" y="59890"/>
                </a:lnTo>
                <a:lnTo>
                  <a:pt x="287566" y="49146"/>
                </a:lnTo>
                <a:lnTo>
                  <a:pt x="289166" y="42746"/>
                </a:lnTo>
                <a:lnTo>
                  <a:pt x="305625" y="42746"/>
                </a:lnTo>
                <a:lnTo>
                  <a:pt x="304482" y="53261"/>
                </a:lnTo>
                <a:lnTo>
                  <a:pt x="296253" y="60347"/>
                </a:lnTo>
                <a:lnTo>
                  <a:pt x="297396" y="60576"/>
                </a:lnTo>
                <a:lnTo>
                  <a:pt x="327862" y="60576"/>
                </a:lnTo>
                <a:lnTo>
                  <a:pt x="339186" y="64462"/>
                </a:lnTo>
                <a:lnTo>
                  <a:pt x="291910" y="64462"/>
                </a:lnTo>
                <a:lnTo>
                  <a:pt x="289395" y="65605"/>
                </a:lnTo>
                <a:lnTo>
                  <a:pt x="288709" y="65834"/>
                </a:lnTo>
                <a:lnTo>
                  <a:pt x="278216" y="72116"/>
                </a:lnTo>
                <a:lnTo>
                  <a:pt x="268193" y="76663"/>
                </a:lnTo>
                <a:lnTo>
                  <a:pt x="252771" y="81681"/>
                </a:lnTo>
                <a:lnTo>
                  <a:pt x="226075" y="89378"/>
                </a:lnTo>
                <a:close/>
              </a:path>
              <a:path w="798830" h="210820">
                <a:moveTo>
                  <a:pt x="327862" y="60576"/>
                </a:moveTo>
                <a:lnTo>
                  <a:pt x="297396" y="60576"/>
                </a:lnTo>
                <a:lnTo>
                  <a:pt x="303110" y="57376"/>
                </a:lnTo>
                <a:lnTo>
                  <a:pt x="306082" y="55318"/>
                </a:lnTo>
                <a:lnTo>
                  <a:pt x="312026" y="55318"/>
                </a:lnTo>
                <a:lnTo>
                  <a:pt x="314540" y="56004"/>
                </a:lnTo>
                <a:lnTo>
                  <a:pt x="327862" y="60576"/>
                </a:lnTo>
                <a:close/>
              </a:path>
              <a:path w="798830" h="210820">
                <a:moveTo>
                  <a:pt x="367802" y="89150"/>
                </a:moveTo>
                <a:lnTo>
                  <a:pt x="299453" y="64462"/>
                </a:lnTo>
                <a:lnTo>
                  <a:pt x="339186" y="64462"/>
                </a:lnTo>
                <a:lnTo>
                  <a:pt x="376488" y="77263"/>
                </a:lnTo>
                <a:lnTo>
                  <a:pt x="367802" y="89150"/>
                </a:lnTo>
                <a:close/>
              </a:path>
              <a:path w="798830" h="210820">
                <a:moveTo>
                  <a:pt x="390432" y="111323"/>
                </a:moveTo>
                <a:lnTo>
                  <a:pt x="203902" y="111323"/>
                </a:lnTo>
                <a:lnTo>
                  <a:pt x="203902" y="98065"/>
                </a:lnTo>
                <a:lnTo>
                  <a:pt x="390432" y="98065"/>
                </a:lnTo>
                <a:lnTo>
                  <a:pt x="390432" y="111323"/>
                </a:lnTo>
                <a:close/>
              </a:path>
              <a:path w="798830" h="210820">
                <a:moveTo>
                  <a:pt x="305625" y="130296"/>
                </a:moveTo>
                <a:lnTo>
                  <a:pt x="288709" y="130296"/>
                </a:lnTo>
                <a:lnTo>
                  <a:pt x="288709" y="111323"/>
                </a:lnTo>
                <a:lnTo>
                  <a:pt x="305625" y="111323"/>
                </a:lnTo>
                <a:lnTo>
                  <a:pt x="305625" y="130296"/>
                </a:lnTo>
                <a:close/>
              </a:path>
              <a:path w="798830" h="210820">
                <a:moveTo>
                  <a:pt x="368487" y="208474"/>
                </a:moveTo>
                <a:lnTo>
                  <a:pt x="238419" y="208474"/>
                </a:lnTo>
                <a:lnTo>
                  <a:pt x="232476" y="202531"/>
                </a:lnTo>
                <a:lnTo>
                  <a:pt x="232476" y="162756"/>
                </a:lnTo>
                <a:lnTo>
                  <a:pt x="346543" y="162756"/>
                </a:lnTo>
                <a:lnTo>
                  <a:pt x="346543" y="143783"/>
                </a:lnTo>
                <a:lnTo>
                  <a:pt x="231104" y="143783"/>
                </a:lnTo>
                <a:lnTo>
                  <a:pt x="231104" y="130296"/>
                </a:lnTo>
                <a:lnTo>
                  <a:pt x="362544" y="130296"/>
                </a:lnTo>
                <a:lnTo>
                  <a:pt x="362544" y="175557"/>
                </a:lnTo>
                <a:lnTo>
                  <a:pt x="248706" y="175557"/>
                </a:lnTo>
                <a:lnTo>
                  <a:pt x="248706" y="194759"/>
                </a:lnTo>
                <a:lnTo>
                  <a:pt x="368487" y="194759"/>
                </a:lnTo>
                <a:lnTo>
                  <a:pt x="368487" y="208474"/>
                </a:lnTo>
                <a:close/>
              </a:path>
              <a:path w="798830" h="210820">
                <a:moveTo>
                  <a:pt x="568733" y="123438"/>
                </a:moveTo>
                <a:lnTo>
                  <a:pt x="551588" y="123438"/>
                </a:lnTo>
                <a:lnTo>
                  <a:pt x="551588" y="0"/>
                </a:lnTo>
                <a:lnTo>
                  <a:pt x="568733" y="0"/>
                </a:lnTo>
                <a:lnTo>
                  <a:pt x="568733" y="30173"/>
                </a:lnTo>
                <a:lnTo>
                  <a:pt x="600278" y="30173"/>
                </a:lnTo>
                <a:lnTo>
                  <a:pt x="600278" y="44575"/>
                </a:lnTo>
                <a:lnTo>
                  <a:pt x="568733" y="44575"/>
                </a:lnTo>
                <a:lnTo>
                  <a:pt x="568733" y="74749"/>
                </a:lnTo>
                <a:lnTo>
                  <a:pt x="600278" y="74749"/>
                </a:lnTo>
                <a:lnTo>
                  <a:pt x="600278" y="89150"/>
                </a:lnTo>
                <a:lnTo>
                  <a:pt x="568733" y="89150"/>
                </a:lnTo>
                <a:lnTo>
                  <a:pt x="568733" y="123438"/>
                </a:lnTo>
                <a:close/>
              </a:path>
              <a:path w="798830" h="210820">
                <a:moveTo>
                  <a:pt x="440036" y="113838"/>
                </a:moveTo>
                <a:lnTo>
                  <a:pt x="416949" y="113838"/>
                </a:lnTo>
                <a:lnTo>
                  <a:pt x="416949" y="53947"/>
                </a:lnTo>
                <a:lnTo>
                  <a:pt x="487583" y="53947"/>
                </a:lnTo>
                <a:lnTo>
                  <a:pt x="487583" y="24002"/>
                </a:lnTo>
                <a:lnTo>
                  <a:pt x="416034" y="24002"/>
                </a:lnTo>
                <a:lnTo>
                  <a:pt x="416034" y="9829"/>
                </a:lnTo>
                <a:lnTo>
                  <a:pt x="504270" y="9829"/>
                </a:lnTo>
                <a:lnTo>
                  <a:pt x="504270" y="67891"/>
                </a:lnTo>
                <a:lnTo>
                  <a:pt x="433407" y="67891"/>
                </a:lnTo>
                <a:lnTo>
                  <a:pt x="433407" y="99894"/>
                </a:lnTo>
                <a:lnTo>
                  <a:pt x="528272" y="99894"/>
                </a:lnTo>
                <a:lnTo>
                  <a:pt x="529415" y="106751"/>
                </a:lnTo>
                <a:lnTo>
                  <a:pt x="508088" y="110848"/>
                </a:lnTo>
                <a:lnTo>
                  <a:pt x="491669" y="112952"/>
                </a:lnTo>
                <a:lnTo>
                  <a:pt x="471778" y="113727"/>
                </a:lnTo>
                <a:lnTo>
                  <a:pt x="440036" y="113838"/>
                </a:lnTo>
                <a:close/>
              </a:path>
              <a:path w="798830" h="210820">
                <a:moveTo>
                  <a:pt x="528272" y="99894"/>
                </a:moveTo>
                <a:lnTo>
                  <a:pt x="440722" y="99894"/>
                </a:lnTo>
                <a:lnTo>
                  <a:pt x="470360" y="99786"/>
                </a:lnTo>
                <a:lnTo>
                  <a:pt x="489240" y="99036"/>
                </a:lnTo>
                <a:lnTo>
                  <a:pt x="505463" y="97000"/>
                </a:lnTo>
                <a:lnTo>
                  <a:pt x="527129" y="93036"/>
                </a:lnTo>
                <a:lnTo>
                  <a:pt x="528272" y="99894"/>
                </a:lnTo>
                <a:close/>
              </a:path>
              <a:path w="798830" h="210820">
                <a:moveTo>
                  <a:pt x="507242" y="210303"/>
                </a:moveTo>
                <a:lnTo>
                  <a:pt x="464011" y="201859"/>
                </a:lnTo>
                <a:lnTo>
                  <a:pt x="443922" y="181043"/>
                </a:lnTo>
                <a:lnTo>
                  <a:pt x="443922" y="157498"/>
                </a:lnTo>
                <a:lnTo>
                  <a:pt x="481011" y="130914"/>
                </a:lnTo>
                <a:lnTo>
                  <a:pt x="507242" y="128696"/>
                </a:lnTo>
                <a:lnTo>
                  <a:pt x="519357" y="128778"/>
                </a:lnTo>
                <a:lnTo>
                  <a:pt x="558289" y="142411"/>
                </a:lnTo>
                <a:lnTo>
                  <a:pt x="507242" y="142411"/>
                </a:lnTo>
                <a:lnTo>
                  <a:pt x="494116" y="142526"/>
                </a:lnTo>
                <a:lnTo>
                  <a:pt x="486240" y="143326"/>
                </a:lnTo>
                <a:lnTo>
                  <a:pt x="480465" y="145497"/>
                </a:lnTo>
                <a:lnTo>
                  <a:pt x="473639" y="149726"/>
                </a:lnTo>
                <a:lnTo>
                  <a:pt x="462438" y="157041"/>
                </a:lnTo>
                <a:lnTo>
                  <a:pt x="462438" y="181729"/>
                </a:lnTo>
                <a:lnTo>
                  <a:pt x="557714" y="196359"/>
                </a:lnTo>
                <a:lnTo>
                  <a:pt x="554103" y="198988"/>
                </a:lnTo>
                <a:lnTo>
                  <a:pt x="544241" y="205529"/>
                </a:lnTo>
                <a:lnTo>
                  <a:pt x="536073" y="208888"/>
                </a:lnTo>
                <a:lnTo>
                  <a:pt x="525204" y="210126"/>
                </a:lnTo>
                <a:lnTo>
                  <a:pt x="507242" y="210303"/>
                </a:lnTo>
                <a:close/>
              </a:path>
              <a:path w="798830" h="210820">
                <a:moveTo>
                  <a:pt x="557714" y="196359"/>
                </a:moveTo>
                <a:lnTo>
                  <a:pt x="507242" y="196359"/>
                </a:lnTo>
                <a:lnTo>
                  <a:pt x="520498" y="196244"/>
                </a:lnTo>
                <a:lnTo>
                  <a:pt x="528429" y="195444"/>
                </a:lnTo>
                <a:lnTo>
                  <a:pt x="534196" y="193273"/>
                </a:lnTo>
                <a:lnTo>
                  <a:pt x="540959" y="189044"/>
                </a:lnTo>
                <a:lnTo>
                  <a:pt x="552046" y="181729"/>
                </a:lnTo>
                <a:lnTo>
                  <a:pt x="552046" y="157041"/>
                </a:lnTo>
                <a:lnTo>
                  <a:pt x="507242" y="142411"/>
                </a:lnTo>
                <a:lnTo>
                  <a:pt x="558289" y="142411"/>
                </a:lnTo>
                <a:lnTo>
                  <a:pt x="558928" y="142986"/>
                </a:lnTo>
                <a:lnTo>
                  <a:pt x="563246" y="148355"/>
                </a:lnTo>
                <a:lnTo>
                  <a:pt x="570333" y="157498"/>
                </a:lnTo>
                <a:lnTo>
                  <a:pt x="570333" y="169156"/>
                </a:lnTo>
                <a:lnTo>
                  <a:pt x="570079" y="180038"/>
                </a:lnTo>
                <a:lnTo>
                  <a:pt x="568304" y="186772"/>
                </a:lnTo>
                <a:lnTo>
                  <a:pt x="563486" y="192157"/>
                </a:lnTo>
                <a:lnTo>
                  <a:pt x="557714" y="196359"/>
                </a:lnTo>
                <a:close/>
              </a:path>
              <a:path w="798830" h="210820">
                <a:moveTo>
                  <a:pt x="704973" y="73377"/>
                </a:moveTo>
                <a:lnTo>
                  <a:pt x="663987" y="69134"/>
                </a:lnTo>
                <a:lnTo>
                  <a:pt x="636395" y="36574"/>
                </a:lnTo>
                <a:lnTo>
                  <a:pt x="636663" y="26771"/>
                </a:lnTo>
                <a:lnTo>
                  <a:pt x="672827" y="1242"/>
                </a:lnTo>
                <a:lnTo>
                  <a:pt x="704973" y="0"/>
                </a:lnTo>
                <a:lnTo>
                  <a:pt x="725064" y="155"/>
                </a:lnTo>
                <a:lnTo>
                  <a:pt x="737118" y="1242"/>
                </a:lnTo>
                <a:lnTo>
                  <a:pt x="745958" y="4194"/>
                </a:lnTo>
                <a:lnTo>
                  <a:pt x="756405" y="9943"/>
                </a:lnTo>
                <a:lnTo>
                  <a:pt x="761118" y="12801"/>
                </a:lnTo>
                <a:lnTo>
                  <a:pt x="704973" y="12801"/>
                </a:lnTo>
                <a:lnTo>
                  <a:pt x="690241" y="12899"/>
                </a:lnTo>
                <a:lnTo>
                  <a:pt x="681413" y="13586"/>
                </a:lnTo>
                <a:lnTo>
                  <a:pt x="674965" y="15453"/>
                </a:lnTo>
                <a:lnTo>
                  <a:pt x="667369" y="19087"/>
                </a:lnTo>
                <a:lnTo>
                  <a:pt x="654911" y="25373"/>
                </a:lnTo>
                <a:lnTo>
                  <a:pt x="654911" y="47546"/>
                </a:lnTo>
                <a:lnTo>
                  <a:pt x="761626" y="60119"/>
                </a:lnTo>
                <a:lnTo>
                  <a:pt x="756405" y="63319"/>
                </a:lnTo>
                <a:lnTo>
                  <a:pt x="745958" y="69134"/>
                </a:lnTo>
                <a:lnTo>
                  <a:pt x="737118" y="72120"/>
                </a:lnTo>
                <a:lnTo>
                  <a:pt x="725064" y="73220"/>
                </a:lnTo>
                <a:lnTo>
                  <a:pt x="704973" y="73377"/>
                </a:lnTo>
                <a:close/>
              </a:path>
              <a:path w="798830" h="210820">
                <a:moveTo>
                  <a:pt x="761626" y="60119"/>
                </a:moveTo>
                <a:lnTo>
                  <a:pt x="704973" y="60119"/>
                </a:lnTo>
                <a:lnTo>
                  <a:pt x="719704" y="60021"/>
                </a:lnTo>
                <a:lnTo>
                  <a:pt x="728532" y="59333"/>
                </a:lnTo>
                <a:lnTo>
                  <a:pt x="734980" y="57467"/>
                </a:lnTo>
                <a:lnTo>
                  <a:pt x="742576" y="53833"/>
                </a:lnTo>
                <a:lnTo>
                  <a:pt x="755034" y="47546"/>
                </a:lnTo>
                <a:lnTo>
                  <a:pt x="755034" y="25373"/>
                </a:lnTo>
                <a:lnTo>
                  <a:pt x="704973" y="12801"/>
                </a:lnTo>
                <a:lnTo>
                  <a:pt x="761118" y="12801"/>
                </a:lnTo>
                <a:lnTo>
                  <a:pt x="766317" y="15953"/>
                </a:lnTo>
                <a:lnTo>
                  <a:pt x="771407" y="20730"/>
                </a:lnTo>
                <a:lnTo>
                  <a:pt x="773282" y="26771"/>
                </a:lnTo>
                <a:lnTo>
                  <a:pt x="773550" y="36574"/>
                </a:lnTo>
                <a:lnTo>
                  <a:pt x="773282" y="46378"/>
                </a:lnTo>
                <a:lnTo>
                  <a:pt x="771407" y="52432"/>
                </a:lnTo>
                <a:lnTo>
                  <a:pt x="766317" y="57244"/>
                </a:lnTo>
                <a:lnTo>
                  <a:pt x="761626" y="60119"/>
                </a:lnTo>
                <a:close/>
              </a:path>
              <a:path w="798830" h="210820">
                <a:moveTo>
                  <a:pt x="798237" y="103780"/>
                </a:moveTo>
                <a:lnTo>
                  <a:pt x="611708" y="103780"/>
                </a:lnTo>
                <a:lnTo>
                  <a:pt x="611708" y="89150"/>
                </a:lnTo>
                <a:lnTo>
                  <a:pt x="798237" y="89150"/>
                </a:lnTo>
                <a:lnTo>
                  <a:pt x="798237" y="103780"/>
                </a:lnTo>
                <a:close/>
              </a:path>
              <a:path w="798830" h="210820">
                <a:moveTo>
                  <a:pt x="776064" y="207788"/>
                </a:moveTo>
                <a:lnTo>
                  <a:pt x="646682" y="207788"/>
                </a:lnTo>
                <a:lnTo>
                  <a:pt x="640739" y="201845"/>
                </a:lnTo>
                <a:lnTo>
                  <a:pt x="640739" y="158641"/>
                </a:lnTo>
                <a:lnTo>
                  <a:pt x="753434" y="158641"/>
                </a:lnTo>
                <a:lnTo>
                  <a:pt x="753434" y="137154"/>
                </a:lnTo>
                <a:lnTo>
                  <a:pt x="639367" y="137154"/>
                </a:lnTo>
                <a:lnTo>
                  <a:pt x="639367" y="122981"/>
                </a:lnTo>
                <a:lnTo>
                  <a:pt x="770121" y="122981"/>
                </a:lnTo>
                <a:lnTo>
                  <a:pt x="770121" y="171900"/>
                </a:lnTo>
                <a:lnTo>
                  <a:pt x="657426" y="171900"/>
                </a:lnTo>
                <a:lnTo>
                  <a:pt x="657426" y="193616"/>
                </a:lnTo>
                <a:lnTo>
                  <a:pt x="776064" y="193616"/>
                </a:lnTo>
                <a:lnTo>
                  <a:pt x="776064" y="207788"/>
                </a:lnTo>
                <a:close/>
              </a:path>
            </a:pathLst>
          </a:custGeom>
          <a:solidFill>
            <a:srgbClr val="403322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4135938" y="6519155"/>
            <a:ext cx="374650" cy="208279"/>
          </a:xfrm>
          <a:custGeom>
            <a:avLst/>
            <a:gdLst/>
            <a:ahLst/>
            <a:cxnLst/>
            <a:rect l="l" t="t" r="r" b="b"/>
            <a:pathLst>
              <a:path w="374650" h="208279">
                <a:moveTo>
                  <a:pt x="159784" y="65605"/>
                </a:moveTo>
                <a:lnTo>
                  <a:pt x="28802" y="65605"/>
                </a:lnTo>
                <a:lnTo>
                  <a:pt x="28802" y="4571"/>
                </a:lnTo>
                <a:lnTo>
                  <a:pt x="45946" y="4571"/>
                </a:lnTo>
                <a:lnTo>
                  <a:pt x="45946" y="51661"/>
                </a:lnTo>
                <a:lnTo>
                  <a:pt x="159784" y="51661"/>
                </a:lnTo>
                <a:lnTo>
                  <a:pt x="159784" y="65605"/>
                </a:lnTo>
                <a:close/>
              </a:path>
              <a:path w="374650" h="208279">
                <a:moveTo>
                  <a:pt x="186529" y="101722"/>
                </a:moveTo>
                <a:lnTo>
                  <a:pt x="0" y="101722"/>
                </a:lnTo>
                <a:lnTo>
                  <a:pt x="0" y="87092"/>
                </a:lnTo>
                <a:lnTo>
                  <a:pt x="186529" y="87092"/>
                </a:lnTo>
                <a:lnTo>
                  <a:pt x="186529" y="101722"/>
                </a:lnTo>
                <a:close/>
              </a:path>
              <a:path w="374650" h="208279">
                <a:moveTo>
                  <a:pt x="164356" y="207788"/>
                </a:moveTo>
                <a:lnTo>
                  <a:pt x="34974" y="207788"/>
                </a:lnTo>
                <a:lnTo>
                  <a:pt x="29030" y="201845"/>
                </a:lnTo>
                <a:lnTo>
                  <a:pt x="29030" y="158641"/>
                </a:lnTo>
                <a:lnTo>
                  <a:pt x="141726" y="158641"/>
                </a:lnTo>
                <a:lnTo>
                  <a:pt x="141726" y="137154"/>
                </a:lnTo>
                <a:lnTo>
                  <a:pt x="27659" y="137154"/>
                </a:lnTo>
                <a:lnTo>
                  <a:pt x="27659" y="122981"/>
                </a:lnTo>
                <a:lnTo>
                  <a:pt x="158413" y="122981"/>
                </a:lnTo>
                <a:lnTo>
                  <a:pt x="158413" y="171900"/>
                </a:lnTo>
                <a:lnTo>
                  <a:pt x="45718" y="171900"/>
                </a:lnTo>
                <a:lnTo>
                  <a:pt x="45718" y="193616"/>
                </a:lnTo>
                <a:lnTo>
                  <a:pt x="164356" y="193616"/>
                </a:lnTo>
                <a:lnTo>
                  <a:pt x="164356" y="207788"/>
                </a:lnTo>
                <a:close/>
              </a:path>
              <a:path w="374650" h="208279">
                <a:moveTo>
                  <a:pt x="374431" y="198416"/>
                </a:moveTo>
                <a:lnTo>
                  <a:pt x="357286" y="198416"/>
                </a:lnTo>
                <a:lnTo>
                  <a:pt x="357286" y="109494"/>
                </a:lnTo>
                <a:lnTo>
                  <a:pt x="315454" y="109494"/>
                </a:lnTo>
                <a:lnTo>
                  <a:pt x="315454" y="95322"/>
                </a:lnTo>
                <a:lnTo>
                  <a:pt x="357286" y="95322"/>
                </a:lnTo>
                <a:lnTo>
                  <a:pt x="357286" y="60576"/>
                </a:lnTo>
                <a:lnTo>
                  <a:pt x="315454" y="60576"/>
                </a:lnTo>
                <a:lnTo>
                  <a:pt x="315454" y="46175"/>
                </a:lnTo>
                <a:lnTo>
                  <a:pt x="357286" y="46175"/>
                </a:lnTo>
                <a:lnTo>
                  <a:pt x="357286" y="0"/>
                </a:lnTo>
                <a:lnTo>
                  <a:pt x="374431" y="0"/>
                </a:lnTo>
                <a:lnTo>
                  <a:pt x="374431" y="198416"/>
                </a:lnTo>
                <a:close/>
              </a:path>
              <a:path w="374650" h="208279">
                <a:moveTo>
                  <a:pt x="239334" y="152241"/>
                </a:moveTo>
                <a:lnTo>
                  <a:pt x="216018" y="152241"/>
                </a:lnTo>
                <a:lnTo>
                  <a:pt x="216018" y="74291"/>
                </a:lnTo>
                <a:lnTo>
                  <a:pt x="284366" y="74291"/>
                </a:lnTo>
                <a:lnTo>
                  <a:pt x="284366" y="29488"/>
                </a:lnTo>
                <a:lnTo>
                  <a:pt x="215332" y="29488"/>
                </a:lnTo>
                <a:lnTo>
                  <a:pt x="215332" y="14858"/>
                </a:lnTo>
                <a:lnTo>
                  <a:pt x="301510" y="14858"/>
                </a:lnTo>
                <a:lnTo>
                  <a:pt x="301510" y="88464"/>
                </a:lnTo>
                <a:lnTo>
                  <a:pt x="233162" y="88464"/>
                </a:lnTo>
                <a:lnTo>
                  <a:pt x="233162" y="137840"/>
                </a:lnTo>
                <a:lnTo>
                  <a:pt x="321761" y="137840"/>
                </a:lnTo>
                <a:lnTo>
                  <a:pt x="322998" y="145383"/>
                </a:lnTo>
                <a:lnTo>
                  <a:pt x="302146" y="149348"/>
                </a:lnTo>
                <a:lnTo>
                  <a:pt x="286481" y="151384"/>
                </a:lnTo>
                <a:lnTo>
                  <a:pt x="268158" y="152134"/>
                </a:lnTo>
                <a:lnTo>
                  <a:pt x="239334" y="152241"/>
                </a:lnTo>
                <a:close/>
              </a:path>
              <a:path w="374650" h="208279">
                <a:moveTo>
                  <a:pt x="321761" y="137840"/>
                </a:moveTo>
                <a:lnTo>
                  <a:pt x="240248" y="137840"/>
                </a:lnTo>
                <a:lnTo>
                  <a:pt x="267736" y="137740"/>
                </a:lnTo>
                <a:lnTo>
                  <a:pt x="285280" y="137039"/>
                </a:lnTo>
                <a:lnTo>
                  <a:pt x="300425" y="135139"/>
                </a:lnTo>
                <a:lnTo>
                  <a:pt x="320712" y="131439"/>
                </a:lnTo>
                <a:lnTo>
                  <a:pt x="321761" y="137840"/>
                </a:lnTo>
                <a:close/>
              </a:path>
            </a:pathLst>
          </a:custGeom>
          <a:solidFill>
            <a:srgbClr val="403322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4597586" y="6519155"/>
            <a:ext cx="852169" cy="207010"/>
          </a:xfrm>
          <a:custGeom>
            <a:avLst/>
            <a:gdLst/>
            <a:ahLst/>
            <a:cxnLst/>
            <a:rect l="l" t="t" r="r" b="b"/>
            <a:pathLst>
              <a:path w="852169" h="207009">
                <a:moveTo>
                  <a:pt x="162299" y="109494"/>
                </a:moveTo>
                <a:lnTo>
                  <a:pt x="26973" y="109494"/>
                </a:lnTo>
                <a:lnTo>
                  <a:pt x="26973" y="13715"/>
                </a:lnTo>
                <a:lnTo>
                  <a:pt x="160241" y="13715"/>
                </a:lnTo>
                <a:lnTo>
                  <a:pt x="160241" y="28573"/>
                </a:lnTo>
                <a:lnTo>
                  <a:pt x="44346" y="28573"/>
                </a:lnTo>
                <a:lnTo>
                  <a:pt x="44346" y="94636"/>
                </a:lnTo>
                <a:lnTo>
                  <a:pt x="162299" y="94636"/>
                </a:lnTo>
                <a:lnTo>
                  <a:pt x="162299" y="109494"/>
                </a:lnTo>
                <a:close/>
              </a:path>
              <a:path w="852169" h="207009">
                <a:moveTo>
                  <a:pt x="186529" y="175786"/>
                </a:moveTo>
                <a:lnTo>
                  <a:pt x="0" y="175786"/>
                </a:lnTo>
                <a:lnTo>
                  <a:pt x="0" y="160927"/>
                </a:lnTo>
                <a:lnTo>
                  <a:pt x="186529" y="160927"/>
                </a:lnTo>
                <a:lnTo>
                  <a:pt x="186529" y="175786"/>
                </a:lnTo>
                <a:close/>
              </a:path>
              <a:path w="852169" h="207009">
                <a:moveTo>
                  <a:pt x="374888" y="114981"/>
                </a:moveTo>
                <a:lnTo>
                  <a:pt x="357515" y="114981"/>
                </a:lnTo>
                <a:lnTo>
                  <a:pt x="357515" y="0"/>
                </a:lnTo>
                <a:lnTo>
                  <a:pt x="374888" y="0"/>
                </a:lnTo>
                <a:lnTo>
                  <a:pt x="374888" y="114981"/>
                </a:lnTo>
                <a:close/>
              </a:path>
              <a:path w="852169" h="207009">
                <a:moveTo>
                  <a:pt x="241848" y="111323"/>
                </a:moveTo>
                <a:lnTo>
                  <a:pt x="218075" y="111323"/>
                </a:lnTo>
                <a:lnTo>
                  <a:pt x="218075" y="52347"/>
                </a:lnTo>
                <a:lnTo>
                  <a:pt x="289166" y="52347"/>
                </a:lnTo>
                <a:lnTo>
                  <a:pt x="289166" y="23087"/>
                </a:lnTo>
                <a:lnTo>
                  <a:pt x="217160" y="23087"/>
                </a:lnTo>
                <a:lnTo>
                  <a:pt x="217160" y="9143"/>
                </a:lnTo>
                <a:lnTo>
                  <a:pt x="306082" y="9143"/>
                </a:lnTo>
                <a:lnTo>
                  <a:pt x="306082" y="66062"/>
                </a:lnTo>
                <a:lnTo>
                  <a:pt x="234762" y="66062"/>
                </a:lnTo>
                <a:lnTo>
                  <a:pt x="234762" y="97379"/>
                </a:lnTo>
                <a:lnTo>
                  <a:pt x="332827" y="97379"/>
                </a:lnTo>
                <a:lnTo>
                  <a:pt x="333970" y="104237"/>
                </a:lnTo>
                <a:lnTo>
                  <a:pt x="311958" y="108334"/>
                </a:lnTo>
                <a:lnTo>
                  <a:pt x="295024" y="110437"/>
                </a:lnTo>
                <a:lnTo>
                  <a:pt x="274533" y="111212"/>
                </a:lnTo>
                <a:lnTo>
                  <a:pt x="241848" y="111323"/>
                </a:lnTo>
                <a:close/>
              </a:path>
              <a:path w="852169" h="207009">
                <a:moveTo>
                  <a:pt x="332827" y="97379"/>
                </a:moveTo>
                <a:lnTo>
                  <a:pt x="241848" y="97379"/>
                </a:lnTo>
                <a:lnTo>
                  <a:pt x="272826" y="97272"/>
                </a:lnTo>
                <a:lnTo>
                  <a:pt x="292510" y="96522"/>
                </a:lnTo>
                <a:lnTo>
                  <a:pt x="309322" y="94486"/>
                </a:lnTo>
                <a:lnTo>
                  <a:pt x="331684" y="90521"/>
                </a:lnTo>
                <a:lnTo>
                  <a:pt x="332827" y="97379"/>
                </a:lnTo>
                <a:close/>
              </a:path>
              <a:path w="852169" h="207009">
                <a:moveTo>
                  <a:pt x="375116" y="206645"/>
                </a:moveTo>
                <a:lnTo>
                  <a:pt x="255564" y="206645"/>
                </a:lnTo>
                <a:lnTo>
                  <a:pt x="249620" y="200702"/>
                </a:lnTo>
                <a:lnTo>
                  <a:pt x="249620" y="127324"/>
                </a:lnTo>
                <a:lnTo>
                  <a:pt x="266536" y="127324"/>
                </a:lnTo>
                <a:lnTo>
                  <a:pt x="266536" y="151784"/>
                </a:lnTo>
                <a:lnTo>
                  <a:pt x="375116" y="151784"/>
                </a:lnTo>
                <a:lnTo>
                  <a:pt x="375116" y="166185"/>
                </a:lnTo>
                <a:lnTo>
                  <a:pt x="266536" y="166185"/>
                </a:lnTo>
                <a:lnTo>
                  <a:pt x="266536" y="192016"/>
                </a:lnTo>
                <a:lnTo>
                  <a:pt x="375116" y="192016"/>
                </a:lnTo>
                <a:lnTo>
                  <a:pt x="375116" y="206645"/>
                </a:lnTo>
                <a:close/>
              </a:path>
              <a:path w="852169" h="207009">
                <a:moveTo>
                  <a:pt x="375116" y="151784"/>
                </a:moveTo>
                <a:lnTo>
                  <a:pt x="357972" y="151784"/>
                </a:lnTo>
                <a:lnTo>
                  <a:pt x="357972" y="127324"/>
                </a:lnTo>
                <a:lnTo>
                  <a:pt x="375116" y="127324"/>
                </a:lnTo>
                <a:lnTo>
                  <a:pt x="375116" y="151784"/>
                </a:lnTo>
                <a:close/>
              </a:path>
              <a:path w="852169" h="207009">
                <a:moveTo>
                  <a:pt x="375116" y="192016"/>
                </a:moveTo>
                <a:lnTo>
                  <a:pt x="357972" y="192016"/>
                </a:lnTo>
                <a:lnTo>
                  <a:pt x="357972" y="166185"/>
                </a:lnTo>
                <a:lnTo>
                  <a:pt x="375116" y="166185"/>
                </a:lnTo>
                <a:lnTo>
                  <a:pt x="375116" y="192016"/>
                </a:lnTo>
                <a:close/>
              </a:path>
              <a:path w="852169" h="207009">
                <a:moveTo>
                  <a:pt x="577876" y="198416"/>
                </a:moveTo>
                <a:lnTo>
                  <a:pt x="560503" y="198416"/>
                </a:lnTo>
                <a:lnTo>
                  <a:pt x="560503" y="0"/>
                </a:lnTo>
                <a:lnTo>
                  <a:pt x="577876" y="0"/>
                </a:lnTo>
                <a:lnTo>
                  <a:pt x="577876" y="198416"/>
                </a:lnTo>
                <a:close/>
              </a:path>
              <a:path w="852169" h="207009">
                <a:moveTo>
                  <a:pt x="444837" y="144012"/>
                </a:moveTo>
                <a:lnTo>
                  <a:pt x="419920" y="144012"/>
                </a:lnTo>
                <a:lnTo>
                  <a:pt x="419920" y="16001"/>
                </a:lnTo>
                <a:lnTo>
                  <a:pt x="437293" y="16001"/>
                </a:lnTo>
                <a:lnTo>
                  <a:pt x="437293" y="129153"/>
                </a:lnTo>
                <a:lnTo>
                  <a:pt x="533932" y="129153"/>
                </a:lnTo>
                <a:lnTo>
                  <a:pt x="535130" y="136697"/>
                </a:lnTo>
                <a:lnTo>
                  <a:pt x="512760" y="140926"/>
                </a:lnTo>
                <a:lnTo>
                  <a:pt x="495898" y="143097"/>
                </a:lnTo>
                <a:lnTo>
                  <a:pt x="476078" y="143897"/>
                </a:lnTo>
                <a:lnTo>
                  <a:pt x="444837" y="144012"/>
                </a:lnTo>
                <a:close/>
              </a:path>
              <a:path w="852169" h="207009">
                <a:moveTo>
                  <a:pt x="533932" y="129153"/>
                </a:moveTo>
                <a:lnTo>
                  <a:pt x="444151" y="129153"/>
                </a:lnTo>
                <a:lnTo>
                  <a:pt x="475496" y="129046"/>
                </a:lnTo>
                <a:lnTo>
                  <a:pt x="495184" y="128296"/>
                </a:lnTo>
                <a:lnTo>
                  <a:pt x="511528" y="126260"/>
                </a:lnTo>
                <a:lnTo>
                  <a:pt x="532844" y="122295"/>
                </a:lnTo>
                <a:lnTo>
                  <a:pt x="533932" y="129153"/>
                </a:lnTo>
                <a:close/>
              </a:path>
              <a:path w="852169" h="207009">
                <a:moveTo>
                  <a:pt x="771264" y="198873"/>
                </a:moveTo>
                <a:lnTo>
                  <a:pt x="753891" y="198873"/>
                </a:lnTo>
                <a:lnTo>
                  <a:pt x="753891" y="457"/>
                </a:lnTo>
                <a:lnTo>
                  <a:pt x="771264" y="457"/>
                </a:lnTo>
                <a:lnTo>
                  <a:pt x="771264" y="78177"/>
                </a:lnTo>
                <a:lnTo>
                  <a:pt x="804181" y="78177"/>
                </a:lnTo>
                <a:lnTo>
                  <a:pt x="804181" y="92807"/>
                </a:lnTo>
                <a:lnTo>
                  <a:pt x="771264" y="92807"/>
                </a:lnTo>
                <a:lnTo>
                  <a:pt x="771264" y="198873"/>
                </a:lnTo>
                <a:close/>
              </a:path>
              <a:path w="852169" h="207009">
                <a:moveTo>
                  <a:pt x="644853" y="146297"/>
                </a:moveTo>
                <a:lnTo>
                  <a:pt x="620623" y="146297"/>
                </a:lnTo>
                <a:lnTo>
                  <a:pt x="620623" y="16229"/>
                </a:lnTo>
                <a:lnTo>
                  <a:pt x="711830" y="16229"/>
                </a:lnTo>
                <a:lnTo>
                  <a:pt x="711830" y="30859"/>
                </a:lnTo>
                <a:lnTo>
                  <a:pt x="637996" y="30859"/>
                </a:lnTo>
                <a:lnTo>
                  <a:pt x="637996" y="131896"/>
                </a:lnTo>
                <a:lnTo>
                  <a:pt x="730976" y="131896"/>
                </a:lnTo>
                <a:lnTo>
                  <a:pt x="732175" y="139211"/>
                </a:lnTo>
                <a:lnTo>
                  <a:pt x="711137" y="143308"/>
                </a:lnTo>
                <a:lnTo>
                  <a:pt x="695029" y="145412"/>
                </a:lnTo>
                <a:lnTo>
                  <a:pt x="675663" y="146187"/>
                </a:lnTo>
                <a:lnTo>
                  <a:pt x="644853" y="146297"/>
                </a:lnTo>
                <a:close/>
              </a:path>
              <a:path w="852169" h="207009">
                <a:moveTo>
                  <a:pt x="730976" y="131896"/>
                </a:moveTo>
                <a:lnTo>
                  <a:pt x="644625" y="131896"/>
                </a:lnTo>
                <a:lnTo>
                  <a:pt x="674245" y="131793"/>
                </a:lnTo>
                <a:lnTo>
                  <a:pt x="693000" y="131068"/>
                </a:lnTo>
                <a:lnTo>
                  <a:pt x="708884" y="129100"/>
                </a:lnTo>
                <a:lnTo>
                  <a:pt x="729889" y="125267"/>
                </a:lnTo>
                <a:lnTo>
                  <a:pt x="730976" y="131896"/>
                </a:lnTo>
                <a:close/>
              </a:path>
              <a:path w="852169" h="207009">
                <a:moveTo>
                  <a:pt x="845327" y="178529"/>
                </a:moveTo>
                <a:lnTo>
                  <a:pt x="830697" y="178529"/>
                </a:lnTo>
                <a:lnTo>
                  <a:pt x="824068" y="171214"/>
                </a:lnTo>
                <a:lnTo>
                  <a:pt x="824068" y="156355"/>
                </a:lnTo>
                <a:lnTo>
                  <a:pt x="830697" y="149040"/>
                </a:lnTo>
                <a:lnTo>
                  <a:pt x="845327" y="149040"/>
                </a:lnTo>
                <a:lnTo>
                  <a:pt x="851956" y="156355"/>
                </a:lnTo>
                <a:lnTo>
                  <a:pt x="851956" y="171214"/>
                </a:lnTo>
                <a:lnTo>
                  <a:pt x="845327" y="178529"/>
                </a:lnTo>
                <a:close/>
              </a:path>
            </a:pathLst>
          </a:custGeom>
          <a:solidFill>
            <a:srgbClr val="403322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8686494" y="6907594"/>
            <a:ext cx="569595" cy="207010"/>
          </a:xfrm>
          <a:custGeom>
            <a:avLst/>
            <a:gdLst/>
            <a:ahLst/>
            <a:cxnLst/>
            <a:rect l="l" t="t" r="r" b="b"/>
            <a:pathLst>
              <a:path w="569595" h="207009">
                <a:moveTo>
                  <a:pt x="161156" y="198416"/>
                </a:moveTo>
                <a:lnTo>
                  <a:pt x="143783" y="198416"/>
                </a:lnTo>
                <a:lnTo>
                  <a:pt x="143783" y="0"/>
                </a:lnTo>
                <a:lnTo>
                  <a:pt x="161156" y="0"/>
                </a:lnTo>
                <a:lnTo>
                  <a:pt x="161156" y="198416"/>
                </a:lnTo>
                <a:close/>
              </a:path>
              <a:path w="569595" h="207009">
                <a:moveTo>
                  <a:pt x="10286" y="157041"/>
                </a:moveTo>
                <a:lnTo>
                  <a:pt x="0" y="143783"/>
                </a:lnTo>
                <a:lnTo>
                  <a:pt x="18497" y="134189"/>
                </a:lnTo>
                <a:lnTo>
                  <a:pt x="29688" y="127896"/>
                </a:lnTo>
                <a:lnTo>
                  <a:pt x="63676" y="100379"/>
                </a:lnTo>
                <a:lnTo>
                  <a:pt x="78301" y="61287"/>
                </a:lnTo>
                <a:lnTo>
                  <a:pt x="78406" y="31088"/>
                </a:lnTo>
                <a:lnTo>
                  <a:pt x="5714" y="31088"/>
                </a:lnTo>
                <a:lnTo>
                  <a:pt x="5714" y="16229"/>
                </a:lnTo>
                <a:lnTo>
                  <a:pt x="95779" y="16229"/>
                </a:lnTo>
                <a:lnTo>
                  <a:pt x="95659" y="62948"/>
                </a:lnTo>
                <a:lnTo>
                  <a:pt x="83410" y="101392"/>
                </a:lnTo>
                <a:lnTo>
                  <a:pt x="51256" y="132852"/>
                </a:lnTo>
                <a:lnTo>
                  <a:pt x="30129" y="146363"/>
                </a:lnTo>
                <a:lnTo>
                  <a:pt x="10286" y="157041"/>
                </a:lnTo>
                <a:close/>
              </a:path>
              <a:path w="569595" h="207009">
                <a:moveTo>
                  <a:pt x="366201" y="47546"/>
                </a:moveTo>
                <a:lnTo>
                  <a:pt x="348829" y="47546"/>
                </a:lnTo>
                <a:lnTo>
                  <a:pt x="348829" y="0"/>
                </a:lnTo>
                <a:lnTo>
                  <a:pt x="366201" y="0"/>
                </a:lnTo>
                <a:lnTo>
                  <a:pt x="366201" y="47546"/>
                </a:lnTo>
                <a:close/>
              </a:path>
              <a:path w="569595" h="207009">
                <a:moveTo>
                  <a:pt x="253049" y="104008"/>
                </a:moveTo>
                <a:lnTo>
                  <a:pt x="214417" y="92121"/>
                </a:lnTo>
                <a:lnTo>
                  <a:pt x="201263" y="63853"/>
                </a:lnTo>
                <a:lnTo>
                  <a:pt x="201263" y="46327"/>
                </a:lnTo>
                <a:lnTo>
                  <a:pt x="226190" y="12115"/>
                </a:lnTo>
                <a:lnTo>
                  <a:pt x="253049" y="6171"/>
                </a:lnTo>
                <a:lnTo>
                  <a:pt x="265427" y="6345"/>
                </a:lnTo>
                <a:lnTo>
                  <a:pt x="273208" y="7557"/>
                </a:lnTo>
                <a:lnTo>
                  <a:pt x="279682" y="10849"/>
                </a:lnTo>
                <a:lnTo>
                  <a:pt x="288138" y="17258"/>
                </a:lnTo>
                <a:lnTo>
                  <a:pt x="291894" y="20344"/>
                </a:lnTo>
                <a:lnTo>
                  <a:pt x="253049" y="20344"/>
                </a:lnTo>
                <a:lnTo>
                  <a:pt x="244182" y="20476"/>
                </a:lnTo>
                <a:lnTo>
                  <a:pt x="238691" y="21401"/>
                </a:lnTo>
                <a:lnTo>
                  <a:pt x="234292" y="23912"/>
                </a:lnTo>
                <a:lnTo>
                  <a:pt x="228704" y="28802"/>
                </a:lnTo>
                <a:lnTo>
                  <a:pt x="219446" y="37260"/>
                </a:lnTo>
                <a:lnTo>
                  <a:pt x="219446" y="72920"/>
                </a:lnTo>
                <a:lnTo>
                  <a:pt x="253049" y="89836"/>
                </a:lnTo>
                <a:lnTo>
                  <a:pt x="291687" y="89836"/>
                </a:lnTo>
                <a:lnTo>
                  <a:pt x="288252" y="92693"/>
                </a:lnTo>
                <a:lnTo>
                  <a:pt x="279730" y="99235"/>
                </a:lnTo>
                <a:lnTo>
                  <a:pt x="273222" y="102594"/>
                </a:lnTo>
                <a:lnTo>
                  <a:pt x="265429" y="103831"/>
                </a:lnTo>
                <a:lnTo>
                  <a:pt x="253049" y="104008"/>
                </a:lnTo>
                <a:close/>
              </a:path>
              <a:path w="569595" h="207009">
                <a:moveTo>
                  <a:pt x="291687" y="89836"/>
                </a:moveTo>
                <a:lnTo>
                  <a:pt x="253049" y="89836"/>
                </a:lnTo>
                <a:lnTo>
                  <a:pt x="261918" y="89703"/>
                </a:lnTo>
                <a:lnTo>
                  <a:pt x="267422" y="88778"/>
                </a:lnTo>
                <a:lnTo>
                  <a:pt x="271854" y="86267"/>
                </a:lnTo>
                <a:lnTo>
                  <a:pt x="277508" y="81378"/>
                </a:lnTo>
                <a:lnTo>
                  <a:pt x="286881" y="72920"/>
                </a:lnTo>
                <a:lnTo>
                  <a:pt x="286881" y="37260"/>
                </a:lnTo>
                <a:lnTo>
                  <a:pt x="253049" y="20344"/>
                </a:lnTo>
                <a:lnTo>
                  <a:pt x="291894" y="20344"/>
                </a:lnTo>
                <a:lnTo>
                  <a:pt x="296305" y="23968"/>
                </a:lnTo>
                <a:lnTo>
                  <a:pt x="300753" y="29359"/>
                </a:lnTo>
                <a:lnTo>
                  <a:pt x="303037" y="36272"/>
                </a:lnTo>
                <a:lnTo>
                  <a:pt x="304711" y="47546"/>
                </a:lnTo>
                <a:lnTo>
                  <a:pt x="366201" y="47546"/>
                </a:lnTo>
                <a:lnTo>
                  <a:pt x="366201" y="61948"/>
                </a:lnTo>
                <a:lnTo>
                  <a:pt x="304711" y="61948"/>
                </a:lnTo>
                <a:lnTo>
                  <a:pt x="303168" y="73357"/>
                </a:lnTo>
                <a:lnTo>
                  <a:pt x="300939" y="80363"/>
                </a:lnTo>
                <a:lnTo>
                  <a:pt x="296481" y="85848"/>
                </a:lnTo>
                <a:lnTo>
                  <a:pt x="291687" y="89836"/>
                </a:lnTo>
                <a:close/>
              </a:path>
              <a:path w="569595" h="207009">
                <a:moveTo>
                  <a:pt x="366201" y="110180"/>
                </a:moveTo>
                <a:lnTo>
                  <a:pt x="348829" y="110180"/>
                </a:lnTo>
                <a:lnTo>
                  <a:pt x="348829" y="61948"/>
                </a:lnTo>
                <a:lnTo>
                  <a:pt x="366201" y="61948"/>
                </a:lnTo>
                <a:lnTo>
                  <a:pt x="366201" y="110180"/>
                </a:lnTo>
                <a:close/>
              </a:path>
              <a:path w="569595" h="207009">
                <a:moveTo>
                  <a:pt x="366201" y="206645"/>
                </a:moveTo>
                <a:lnTo>
                  <a:pt x="246649" y="206645"/>
                </a:lnTo>
                <a:lnTo>
                  <a:pt x="240705" y="200702"/>
                </a:lnTo>
                <a:lnTo>
                  <a:pt x="240705" y="122981"/>
                </a:lnTo>
                <a:lnTo>
                  <a:pt x="257621" y="122981"/>
                </a:lnTo>
                <a:lnTo>
                  <a:pt x="257621" y="149269"/>
                </a:lnTo>
                <a:lnTo>
                  <a:pt x="366201" y="149269"/>
                </a:lnTo>
                <a:lnTo>
                  <a:pt x="366201" y="164127"/>
                </a:lnTo>
                <a:lnTo>
                  <a:pt x="257621" y="164127"/>
                </a:lnTo>
                <a:lnTo>
                  <a:pt x="257621" y="191787"/>
                </a:lnTo>
                <a:lnTo>
                  <a:pt x="366201" y="191787"/>
                </a:lnTo>
                <a:lnTo>
                  <a:pt x="366201" y="206645"/>
                </a:lnTo>
                <a:close/>
              </a:path>
              <a:path w="569595" h="207009">
                <a:moveTo>
                  <a:pt x="366201" y="149269"/>
                </a:moveTo>
                <a:lnTo>
                  <a:pt x="348829" y="149269"/>
                </a:lnTo>
                <a:lnTo>
                  <a:pt x="348829" y="122981"/>
                </a:lnTo>
                <a:lnTo>
                  <a:pt x="366201" y="122981"/>
                </a:lnTo>
                <a:lnTo>
                  <a:pt x="366201" y="149269"/>
                </a:lnTo>
                <a:close/>
              </a:path>
              <a:path w="569595" h="207009">
                <a:moveTo>
                  <a:pt x="366201" y="191787"/>
                </a:moveTo>
                <a:lnTo>
                  <a:pt x="348829" y="191787"/>
                </a:lnTo>
                <a:lnTo>
                  <a:pt x="348829" y="164127"/>
                </a:lnTo>
                <a:lnTo>
                  <a:pt x="366201" y="164127"/>
                </a:lnTo>
                <a:lnTo>
                  <a:pt x="366201" y="191787"/>
                </a:lnTo>
                <a:close/>
              </a:path>
              <a:path w="569595" h="207009">
                <a:moveTo>
                  <a:pt x="569190" y="198416"/>
                </a:moveTo>
                <a:lnTo>
                  <a:pt x="552046" y="198416"/>
                </a:lnTo>
                <a:lnTo>
                  <a:pt x="552046" y="0"/>
                </a:lnTo>
                <a:lnTo>
                  <a:pt x="569190" y="0"/>
                </a:lnTo>
                <a:lnTo>
                  <a:pt x="569190" y="198416"/>
                </a:lnTo>
                <a:close/>
              </a:path>
              <a:path w="569595" h="207009">
                <a:moveTo>
                  <a:pt x="463810" y="106751"/>
                </a:moveTo>
                <a:lnTo>
                  <a:pt x="424235" y="94479"/>
                </a:lnTo>
                <a:lnTo>
                  <a:pt x="409516" y="67794"/>
                </a:lnTo>
                <a:lnTo>
                  <a:pt x="409516" y="51070"/>
                </a:lnTo>
                <a:lnTo>
                  <a:pt x="435922" y="17715"/>
                </a:lnTo>
                <a:lnTo>
                  <a:pt x="463810" y="11886"/>
                </a:lnTo>
                <a:lnTo>
                  <a:pt x="472989" y="11977"/>
                </a:lnTo>
                <a:lnTo>
                  <a:pt x="505071" y="26059"/>
                </a:lnTo>
                <a:lnTo>
                  <a:pt x="463810" y="26059"/>
                </a:lnTo>
                <a:lnTo>
                  <a:pt x="454402" y="26191"/>
                </a:lnTo>
                <a:lnTo>
                  <a:pt x="448551" y="27116"/>
                </a:lnTo>
                <a:lnTo>
                  <a:pt x="443815" y="29627"/>
                </a:lnTo>
                <a:lnTo>
                  <a:pt x="437750" y="34517"/>
                </a:lnTo>
                <a:lnTo>
                  <a:pt x="427692" y="42975"/>
                </a:lnTo>
                <a:lnTo>
                  <a:pt x="427692" y="75892"/>
                </a:lnTo>
                <a:lnTo>
                  <a:pt x="463810" y="92807"/>
                </a:lnTo>
                <a:lnTo>
                  <a:pt x="504893" y="92807"/>
                </a:lnTo>
                <a:lnTo>
                  <a:pt x="503384" y="94479"/>
                </a:lnTo>
                <a:lnTo>
                  <a:pt x="472989" y="106660"/>
                </a:lnTo>
                <a:lnTo>
                  <a:pt x="463810" y="106751"/>
                </a:lnTo>
                <a:close/>
              </a:path>
              <a:path w="569595" h="207009">
                <a:moveTo>
                  <a:pt x="504893" y="92807"/>
                </a:moveTo>
                <a:lnTo>
                  <a:pt x="463810" y="92807"/>
                </a:lnTo>
                <a:lnTo>
                  <a:pt x="473218" y="92675"/>
                </a:lnTo>
                <a:lnTo>
                  <a:pt x="479068" y="91750"/>
                </a:lnTo>
                <a:lnTo>
                  <a:pt x="483804" y="89239"/>
                </a:lnTo>
                <a:lnTo>
                  <a:pt x="489869" y="84349"/>
                </a:lnTo>
                <a:lnTo>
                  <a:pt x="499927" y="75892"/>
                </a:lnTo>
                <a:lnTo>
                  <a:pt x="499927" y="42975"/>
                </a:lnTo>
                <a:lnTo>
                  <a:pt x="463810" y="26059"/>
                </a:lnTo>
                <a:lnTo>
                  <a:pt x="505071" y="26059"/>
                </a:lnTo>
                <a:lnTo>
                  <a:pt x="518103" y="51070"/>
                </a:lnTo>
                <a:lnTo>
                  <a:pt x="518103" y="67794"/>
                </a:lnTo>
                <a:lnTo>
                  <a:pt x="517328" y="73177"/>
                </a:lnTo>
                <a:lnTo>
                  <a:pt x="515225" y="77917"/>
                </a:lnTo>
                <a:lnTo>
                  <a:pt x="511128" y="84349"/>
                </a:lnTo>
                <a:lnTo>
                  <a:pt x="506838" y="90652"/>
                </a:lnTo>
                <a:lnTo>
                  <a:pt x="504893" y="92807"/>
                </a:lnTo>
                <a:close/>
              </a:path>
              <a:path w="569595" h="207009">
                <a:moveTo>
                  <a:pt x="401404" y="156813"/>
                </a:moveTo>
                <a:lnTo>
                  <a:pt x="399804" y="141954"/>
                </a:lnTo>
                <a:lnTo>
                  <a:pt x="422835" y="141926"/>
                </a:lnTo>
                <a:lnTo>
                  <a:pt x="438322" y="141726"/>
                </a:lnTo>
                <a:lnTo>
                  <a:pt x="496055" y="139008"/>
                </a:lnTo>
                <a:lnTo>
                  <a:pt x="536044" y="134411"/>
                </a:lnTo>
                <a:lnTo>
                  <a:pt x="537873" y="148355"/>
                </a:lnTo>
                <a:lnTo>
                  <a:pt x="497161" y="153321"/>
                </a:lnTo>
                <a:lnTo>
                  <a:pt x="454268" y="155896"/>
                </a:lnTo>
                <a:lnTo>
                  <a:pt x="424040" y="156779"/>
                </a:lnTo>
                <a:lnTo>
                  <a:pt x="401404" y="156813"/>
                </a:lnTo>
                <a:close/>
              </a:path>
            </a:pathLst>
          </a:custGeom>
          <a:solidFill>
            <a:srgbClr val="403322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9342357" y="6907594"/>
            <a:ext cx="391160" cy="210185"/>
          </a:xfrm>
          <a:custGeom>
            <a:avLst/>
            <a:gdLst/>
            <a:ahLst/>
            <a:cxnLst/>
            <a:rect l="l" t="t" r="r" b="b"/>
            <a:pathLst>
              <a:path w="391159" h="210184">
                <a:moveTo>
                  <a:pt x="161613" y="118181"/>
                </a:moveTo>
                <a:lnTo>
                  <a:pt x="144240" y="118181"/>
                </a:lnTo>
                <a:lnTo>
                  <a:pt x="144240" y="0"/>
                </a:lnTo>
                <a:lnTo>
                  <a:pt x="161613" y="0"/>
                </a:lnTo>
                <a:lnTo>
                  <a:pt x="161613" y="51204"/>
                </a:lnTo>
                <a:lnTo>
                  <a:pt x="193387" y="51204"/>
                </a:lnTo>
                <a:lnTo>
                  <a:pt x="193387" y="65834"/>
                </a:lnTo>
                <a:lnTo>
                  <a:pt x="161613" y="65834"/>
                </a:lnTo>
                <a:lnTo>
                  <a:pt x="161613" y="118181"/>
                </a:lnTo>
                <a:close/>
              </a:path>
              <a:path w="391159" h="210184">
                <a:moveTo>
                  <a:pt x="12801" y="112466"/>
                </a:moveTo>
                <a:lnTo>
                  <a:pt x="0" y="101265"/>
                </a:lnTo>
                <a:lnTo>
                  <a:pt x="11397" y="91029"/>
                </a:lnTo>
                <a:lnTo>
                  <a:pt x="18315" y="84521"/>
                </a:lnTo>
                <a:lnTo>
                  <a:pt x="42268" y="54175"/>
                </a:lnTo>
                <a:lnTo>
                  <a:pt x="49604" y="7314"/>
                </a:lnTo>
                <a:lnTo>
                  <a:pt x="66977" y="7314"/>
                </a:lnTo>
                <a:lnTo>
                  <a:pt x="66852" y="32867"/>
                </a:lnTo>
                <a:lnTo>
                  <a:pt x="65976" y="40917"/>
                </a:lnTo>
                <a:lnTo>
                  <a:pt x="63601" y="48282"/>
                </a:lnTo>
                <a:lnTo>
                  <a:pt x="58976" y="58519"/>
                </a:lnTo>
                <a:lnTo>
                  <a:pt x="60119" y="59433"/>
                </a:lnTo>
                <a:lnTo>
                  <a:pt x="76832" y="59433"/>
                </a:lnTo>
                <a:lnTo>
                  <a:pt x="82754" y="64919"/>
                </a:lnTo>
                <a:lnTo>
                  <a:pt x="56004" y="64919"/>
                </a:lnTo>
                <a:lnTo>
                  <a:pt x="54633" y="66519"/>
                </a:lnTo>
                <a:lnTo>
                  <a:pt x="28416" y="97765"/>
                </a:lnTo>
                <a:lnTo>
                  <a:pt x="22467" y="103449"/>
                </a:lnTo>
                <a:lnTo>
                  <a:pt x="12801" y="112466"/>
                </a:lnTo>
                <a:close/>
              </a:path>
              <a:path w="391159" h="210184">
                <a:moveTo>
                  <a:pt x="76832" y="59433"/>
                </a:moveTo>
                <a:lnTo>
                  <a:pt x="60119" y="59433"/>
                </a:lnTo>
                <a:lnTo>
                  <a:pt x="63776" y="56233"/>
                </a:lnTo>
                <a:lnTo>
                  <a:pt x="66291" y="54175"/>
                </a:lnTo>
                <a:lnTo>
                  <a:pt x="71320" y="54175"/>
                </a:lnTo>
                <a:lnTo>
                  <a:pt x="73377" y="56233"/>
                </a:lnTo>
                <a:lnTo>
                  <a:pt x="76832" y="59433"/>
                </a:lnTo>
                <a:close/>
              </a:path>
              <a:path w="391159" h="210184">
                <a:moveTo>
                  <a:pt x="104465" y="108351"/>
                </a:moveTo>
                <a:lnTo>
                  <a:pt x="60576" y="66291"/>
                </a:lnTo>
                <a:lnTo>
                  <a:pt x="59204" y="64919"/>
                </a:lnTo>
                <a:lnTo>
                  <a:pt x="82754" y="64919"/>
                </a:lnTo>
                <a:lnTo>
                  <a:pt x="116809" y="96465"/>
                </a:lnTo>
                <a:lnTo>
                  <a:pt x="104465" y="108351"/>
                </a:lnTo>
                <a:close/>
              </a:path>
              <a:path w="391159" h="210184">
                <a:moveTo>
                  <a:pt x="100122" y="209617"/>
                </a:moveTo>
                <a:lnTo>
                  <a:pt x="57119" y="200443"/>
                </a:lnTo>
                <a:lnTo>
                  <a:pt x="36803" y="178300"/>
                </a:lnTo>
                <a:lnTo>
                  <a:pt x="36803" y="153155"/>
                </a:lnTo>
                <a:lnTo>
                  <a:pt x="65491" y="127553"/>
                </a:lnTo>
                <a:lnTo>
                  <a:pt x="100122" y="121838"/>
                </a:lnTo>
                <a:lnTo>
                  <a:pt x="112237" y="121928"/>
                </a:lnTo>
                <a:lnTo>
                  <a:pt x="150417" y="136011"/>
                </a:lnTo>
                <a:lnTo>
                  <a:pt x="100122" y="136011"/>
                </a:lnTo>
                <a:lnTo>
                  <a:pt x="86996" y="136138"/>
                </a:lnTo>
                <a:lnTo>
                  <a:pt x="79120" y="137025"/>
                </a:lnTo>
                <a:lnTo>
                  <a:pt x="73345" y="139434"/>
                </a:lnTo>
                <a:lnTo>
                  <a:pt x="66519" y="144126"/>
                </a:lnTo>
                <a:lnTo>
                  <a:pt x="55318" y="152241"/>
                </a:lnTo>
                <a:lnTo>
                  <a:pt x="55318" y="179443"/>
                </a:lnTo>
                <a:lnTo>
                  <a:pt x="150183" y="195673"/>
                </a:lnTo>
                <a:lnTo>
                  <a:pt x="148155" y="197659"/>
                </a:lnTo>
                <a:lnTo>
                  <a:pt x="112237" y="209528"/>
                </a:lnTo>
                <a:lnTo>
                  <a:pt x="100122" y="209617"/>
                </a:lnTo>
                <a:close/>
              </a:path>
              <a:path w="391159" h="210184">
                <a:moveTo>
                  <a:pt x="150183" y="195673"/>
                </a:moveTo>
                <a:lnTo>
                  <a:pt x="100122" y="195673"/>
                </a:lnTo>
                <a:lnTo>
                  <a:pt x="113379" y="195546"/>
                </a:lnTo>
                <a:lnTo>
                  <a:pt x="121310" y="194659"/>
                </a:lnTo>
                <a:lnTo>
                  <a:pt x="127076" y="192249"/>
                </a:lnTo>
                <a:lnTo>
                  <a:pt x="133839" y="187558"/>
                </a:lnTo>
                <a:lnTo>
                  <a:pt x="144926" y="179443"/>
                </a:lnTo>
                <a:lnTo>
                  <a:pt x="144926" y="152012"/>
                </a:lnTo>
                <a:lnTo>
                  <a:pt x="100122" y="136011"/>
                </a:lnTo>
                <a:lnTo>
                  <a:pt x="150417" y="136011"/>
                </a:lnTo>
                <a:lnTo>
                  <a:pt x="151809" y="137373"/>
                </a:lnTo>
                <a:lnTo>
                  <a:pt x="156127" y="143211"/>
                </a:lnTo>
                <a:lnTo>
                  <a:pt x="163213" y="153155"/>
                </a:lnTo>
                <a:lnTo>
                  <a:pt x="163213" y="178300"/>
                </a:lnTo>
                <a:lnTo>
                  <a:pt x="156127" y="188244"/>
                </a:lnTo>
                <a:lnTo>
                  <a:pt x="151809" y="194082"/>
                </a:lnTo>
                <a:lnTo>
                  <a:pt x="150183" y="195673"/>
                </a:lnTo>
                <a:close/>
              </a:path>
              <a:path w="391159" h="210184">
                <a:moveTo>
                  <a:pt x="369402" y="19201"/>
                </a:moveTo>
                <a:lnTo>
                  <a:pt x="226304" y="19201"/>
                </a:lnTo>
                <a:lnTo>
                  <a:pt x="226304" y="5028"/>
                </a:lnTo>
                <a:lnTo>
                  <a:pt x="369402" y="5028"/>
                </a:lnTo>
                <a:lnTo>
                  <a:pt x="369402" y="19201"/>
                </a:lnTo>
                <a:close/>
              </a:path>
              <a:path w="391159" h="210184">
                <a:moveTo>
                  <a:pt x="274765" y="66977"/>
                </a:moveTo>
                <a:lnTo>
                  <a:pt x="258535" y="66977"/>
                </a:lnTo>
                <a:lnTo>
                  <a:pt x="251906" y="31545"/>
                </a:lnTo>
                <a:lnTo>
                  <a:pt x="269279" y="29716"/>
                </a:lnTo>
                <a:lnTo>
                  <a:pt x="274765" y="66977"/>
                </a:lnTo>
                <a:close/>
              </a:path>
              <a:path w="391159" h="210184">
                <a:moveTo>
                  <a:pt x="336942" y="66977"/>
                </a:moveTo>
                <a:lnTo>
                  <a:pt x="320941" y="66977"/>
                </a:lnTo>
                <a:lnTo>
                  <a:pt x="326198" y="29716"/>
                </a:lnTo>
                <a:lnTo>
                  <a:pt x="343571" y="31545"/>
                </a:lnTo>
                <a:lnTo>
                  <a:pt x="336942" y="66977"/>
                </a:lnTo>
                <a:close/>
              </a:path>
              <a:path w="391159" h="210184">
                <a:moveTo>
                  <a:pt x="371459" y="80921"/>
                </a:moveTo>
                <a:lnTo>
                  <a:pt x="224247" y="80921"/>
                </a:lnTo>
                <a:lnTo>
                  <a:pt x="224247" y="66977"/>
                </a:lnTo>
                <a:lnTo>
                  <a:pt x="371459" y="66977"/>
                </a:lnTo>
                <a:lnTo>
                  <a:pt x="371459" y="80921"/>
                </a:lnTo>
                <a:close/>
              </a:path>
              <a:path w="391159" h="210184">
                <a:moveTo>
                  <a:pt x="391118" y="114981"/>
                </a:moveTo>
                <a:lnTo>
                  <a:pt x="204588" y="114981"/>
                </a:lnTo>
                <a:lnTo>
                  <a:pt x="204588" y="100351"/>
                </a:lnTo>
                <a:lnTo>
                  <a:pt x="391118" y="100351"/>
                </a:lnTo>
                <a:lnTo>
                  <a:pt x="391118" y="114981"/>
                </a:lnTo>
                <a:close/>
              </a:path>
              <a:path w="391159" h="210184">
                <a:moveTo>
                  <a:pt x="306539" y="136468"/>
                </a:moveTo>
                <a:lnTo>
                  <a:pt x="289166" y="136468"/>
                </a:lnTo>
                <a:lnTo>
                  <a:pt x="289166" y="114981"/>
                </a:lnTo>
                <a:lnTo>
                  <a:pt x="306539" y="114981"/>
                </a:lnTo>
                <a:lnTo>
                  <a:pt x="306539" y="136468"/>
                </a:lnTo>
                <a:close/>
              </a:path>
              <a:path w="391159" h="210184">
                <a:moveTo>
                  <a:pt x="363458" y="206188"/>
                </a:moveTo>
                <a:lnTo>
                  <a:pt x="238191" y="206188"/>
                </a:lnTo>
                <a:lnTo>
                  <a:pt x="232247" y="200245"/>
                </a:lnTo>
                <a:lnTo>
                  <a:pt x="232247" y="136468"/>
                </a:lnTo>
                <a:lnTo>
                  <a:pt x="363458" y="136468"/>
                </a:lnTo>
                <a:lnTo>
                  <a:pt x="363458" y="150412"/>
                </a:lnTo>
                <a:lnTo>
                  <a:pt x="249392" y="150412"/>
                </a:lnTo>
                <a:lnTo>
                  <a:pt x="249392" y="192016"/>
                </a:lnTo>
                <a:lnTo>
                  <a:pt x="363458" y="192016"/>
                </a:lnTo>
                <a:lnTo>
                  <a:pt x="363458" y="206188"/>
                </a:lnTo>
                <a:close/>
              </a:path>
              <a:path w="391159" h="210184">
                <a:moveTo>
                  <a:pt x="363458" y="192016"/>
                </a:moveTo>
                <a:lnTo>
                  <a:pt x="346314" y="192016"/>
                </a:lnTo>
                <a:lnTo>
                  <a:pt x="346314" y="150412"/>
                </a:lnTo>
                <a:lnTo>
                  <a:pt x="363458" y="150412"/>
                </a:lnTo>
                <a:lnTo>
                  <a:pt x="363458" y="192016"/>
                </a:lnTo>
                <a:close/>
              </a:path>
            </a:pathLst>
          </a:custGeom>
          <a:solidFill>
            <a:srgbClr val="403322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9804920" y="6908737"/>
            <a:ext cx="390525" cy="207010"/>
          </a:xfrm>
          <a:custGeom>
            <a:avLst/>
            <a:gdLst/>
            <a:ahLst/>
            <a:cxnLst/>
            <a:rect l="l" t="t" r="r" b="b"/>
            <a:pathLst>
              <a:path w="390525" h="207009">
                <a:moveTo>
                  <a:pt x="129382" y="13944"/>
                </a:moveTo>
                <a:lnTo>
                  <a:pt x="57147" y="13944"/>
                </a:lnTo>
                <a:lnTo>
                  <a:pt x="57147" y="0"/>
                </a:lnTo>
                <a:lnTo>
                  <a:pt x="129382" y="0"/>
                </a:lnTo>
                <a:lnTo>
                  <a:pt x="129382" y="13944"/>
                </a:lnTo>
                <a:close/>
              </a:path>
              <a:path w="390525" h="207009">
                <a:moveTo>
                  <a:pt x="173957" y="48918"/>
                </a:moveTo>
                <a:lnTo>
                  <a:pt x="12572" y="48918"/>
                </a:lnTo>
                <a:lnTo>
                  <a:pt x="12572" y="35431"/>
                </a:lnTo>
                <a:lnTo>
                  <a:pt x="173957" y="35431"/>
                </a:lnTo>
                <a:lnTo>
                  <a:pt x="173957" y="48918"/>
                </a:lnTo>
                <a:close/>
              </a:path>
              <a:path w="390525" h="207009">
                <a:moveTo>
                  <a:pt x="101951" y="118181"/>
                </a:moveTo>
                <a:lnTo>
                  <a:pt x="84807" y="118181"/>
                </a:lnTo>
                <a:lnTo>
                  <a:pt x="84807" y="102637"/>
                </a:lnTo>
                <a:lnTo>
                  <a:pt x="69811" y="101849"/>
                </a:lnTo>
                <a:lnTo>
                  <a:pt x="60847" y="100622"/>
                </a:lnTo>
                <a:lnTo>
                  <a:pt x="54349" y="98088"/>
                </a:lnTo>
                <a:lnTo>
                  <a:pt x="46746" y="93379"/>
                </a:lnTo>
                <a:lnTo>
                  <a:pt x="34288" y="85264"/>
                </a:lnTo>
                <a:lnTo>
                  <a:pt x="34288" y="73377"/>
                </a:lnTo>
                <a:lnTo>
                  <a:pt x="34606" y="63755"/>
                </a:lnTo>
                <a:lnTo>
                  <a:pt x="36831" y="58119"/>
                </a:lnTo>
                <a:lnTo>
                  <a:pt x="42871" y="54283"/>
                </a:lnTo>
                <a:lnTo>
                  <a:pt x="54633" y="50061"/>
                </a:lnTo>
                <a:lnTo>
                  <a:pt x="54633" y="48918"/>
                </a:lnTo>
                <a:lnTo>
                  <a:pt x="131896" y="48918"/>
                </a:lnTo>
                <a:lnTo>
                  <a:pt x="131896" y="49375"/>
                </a:lnTo>
                <a:lnTo>
                  <a:pt x="88007" y="49375"/>
                </a:lnTo>
                <a:lnTo>
                  <a:pt x="77292" y="49459"/>
                </a:lnTo>
                <a:lnTo>
                  <a:pt x="70820" y="50061"/>
                </a:lnTo>
                <a:lnTo>
                  <a:pt x="66148" y="51641"/>
                </a:lnTo>
                <a:lnTo>
                  <a:pt x="60576" y="54747"/>
                </a:lnTo>
                <a:lnTo>
                  <a:pt x="51432" y="60119"/>
                </a:lnTo>
                <a:lnTo>
                  <a:pt x="51432" y="78177"/>
                </a:lnTo>
                <a:lnTo>
                  <a:pt x="146330" y="88921"/>
                </a:lnTo>
                <a:lnTo>
                  <a:pt x="139897" y="93150"/>
                </a:lnTo>
                <a:lnTo>
                  <a:pt x="132361" y="97863"/>
                </a:lnTo>
                <a:lnTo>
                  <a:pt x="125896" y="100422"/>
                </a:lnTo>
                <a:lnTo>
                  <a:pt x="116945" y="101717"/>
                </a:lnTo>
                <a:lnTo>
                  <a:pt x="101951" y="102637"/>
                </a:lnTo>
                <a:lnTo>
                  <a:pt x="101951" y="118181"/>
                </a:lnTo>
                <a:close/>
              </a:path>
              <a:path w="390525" h="207009">
                <a:moveTo>
                  <a:pt x="146330" y="88921"/>
                </a:moveTo>
                <a:lnTo>
                  <a:pt x="98522" y="88921"/>
                </a:lnTo>
                <a:lnTo>
                  <a:pt x="109237" y="88837"/>
                </a:lnTo>
                <a:lnTo>
                  <a:pt x="115666" y="88250"/>
                </a:lnTo>
                <a:lnTo>
                  <a:pt x="120381" y="86655"/>
                </a:lnTo>
                <a:lnTo>
                  <a:pt x="125953" y="83549"/>
                </a:lnTo>
                <a:lnTo>
                  <a:pt x="135096" y="78177"/>
                </a:lnTo>
                <a:lnTo>
                  <a:pt x="135096" y="60119"/>
                </a:lnTo>
                <a:lnTo>
                  <a:pt x="98522" y="49375"/>
                </a:lnTo>
                <a:lnTo>
                  <a:pt x="131896" y="49375"/>
                </a:lnTo>
                <a:lnTo>
                  <a:pt x="131896" y="50061"/>
                </a:lnTo>
                <a:lnTo>
                  <a:pt x="143658" y="54283"/>
                </a:lnTo>
                <a:lnTo>
                  <a:pt x="149698" y="58119"/>
                </a:lnTo>
                <a:lnTo>
                  <a:pt x="151923" y="63755"/>
                </a:lnTo>
                <a:lnTo>
                  <a:pt x="152241" y="73377"/>
                </a:lnTo>
                <a:lnTo>
                  <a:pt x="152241" y="85035"/>
                </a:lnTo>
                <a:lnTo>
                  <a:pt x="146330" y="88921"/>
                </a:lnTo>
                <a:close/>
              </a:path>
              <a:path w="390525" h="207009">
                <a:moveTo>
                  <a:pt x="186529" y="132582"/>
                </a:moveTo>
                <a:lnTo>
                  <a:pt x="0" y="132582"/>
                </a:lnTo>
                <a:lnTo>
                  <a:pt x="0" y="118181"/>
                </a:lnTo>
                <a:lnTo>
                  <a:pt x="186529" y="118181"/>
                </a:lnTo>
                <a:lnTo>
                  <a:pt x="186529" y="132582"/>
                </a:lnTo>
                <a:close/>
              </a:path>
              <a:path w="390525" h="207009">
                <a:moveTo>
                  <a:pt x="158870" y="206645"/>
                </a:moveTo>
                <a:lnTo>
                  <a:pt x="141726" y="206645"/>
                </a:lnTo>
                <a:lnTo>
                  <a:pt x="141726" y="164127"/>
                </a:lnTo>
                <a:lnTo>
                  <a:pt x="25830" y="164127"/>
                </a:lnTo>
                <a:lnTo>
                  <a:pt x="25830" y="150412"/>
                </a:lnTo>
                <a:lnTo>
                  <a:pt x="158870" y="150412"/>
                </a:lnTo>
                <a:lnTo>
                  <a:pt x="158870" y="206645"/>
                </a:lnTo>
                <a:close/>
              </a:path>
              <a:path w="390525" h="207009">
                <a:moveTo>
                  <a:pt x="297167" y="87778"/>
                </a:moveTo>
                <a:lnTo>
                  <a:pt x="256310" y="82764"/>
                </a:lnTo>
                <a:lnTo>
                  <a:pt x="228633" y="56090"/>
                </a:lnTo>
                <a:lnTo>
                  <a:pt x="228361" y="32459"/>
                </a:lnTo>
                <a:lnTo>
                  <a:pt x="235905" y="22744"/>
                </a:lnTo>
                <a:lnTo>
                  <a:pt x="275237" y="2528"/>
                </a:lnTo>
                <a:lnTo>
                  <a:pt x="297167" y="1828"/>
                </a:lnTo>
                <a:lnTo>
                  <a:pt x="310624" y="1916"/>
                </a:lnTo>
                <a:lnTo>
                  <a:pt x="349900" y="13543"/>
                </a:lnTo>
                <a:lnTo>
                  <a:pt x="351890" y="15315"/>
                </a:lnTo>
                <a:lnTo>
                  <a:pt x="297167" y="15315"/>
                </a:lnTo>
                <a:lnTo>
                  <a:pt x="282434" y="15437"/>
                </a:lnTo>
                <a:lnTo>
                  <a:pt x="273594" y="16287"/>
                </a:lnTo>
                <a:lnTo>
                  <a:pt x="267111" y="18594"/>
                </a:lnTo>
                <a:lnTo>
                  <a:pt x="259450" y="23087"/>
                </a:lnTo>
                <a:lnTo>
                  <a:pt x="246877" y="30859"/>
                </a:lnTo>
                <a:lnTo>
                  <a:pt x="246877" y="58519"/>
                </a:lnTo>
                <a:lnTo>
                  <a:pt x="282434" y="73941"/>
                </a:lnTo>
                <a:lnTo>
                  <a:pt x="351161" y="74063"/>
                </a:lnTo>
                <a:lnTo>
                  <a:pt x="348600" y="75892"/>
                </a:lnTo>
                <a:lnTo>
                  <a:pt x="338024" y="82764"/>
                </a:lnTo>
                <a:lnTo>
                  <a:pt x="329141" y="86292"/>
                </a:lnTo>
                <a:lnTo>
                  <a:pt x="317130" y="87593"/>
                </a:lnTo>
                <a:lnTo>
                  <a:pt x="297167" y="87778"/>
                </a:lnTo>
                <a:close/>
              </a:path>
              <a:path w="390525" h="207009">
                <a:moveTo>
                  <a:pt x="351161" y="74063"/>
                </a:moveTo>
                <a:lnTo>
                  <a:pt x="297167" y="74063"/>
                </a:lnTo>
                <a:lnTo>
                  <a:pt x="311900" y="73941"/>
                </a:lnTo>
                <a:lnTo>
                  <a:pt x="320741" y="73091"/>
                </a:lnTo>
                <a:lnTo>
                  <a:pt x="327223" y="70784"/>
                </a:lnTo>
                <a:lnTo>
                  <a:pt x="334885" y="66291"/>
                </a:lnTo>
                <a:lnTo>
                  <a:pt x="347457" y="58519"/>
                </a:lnTo>
                <a:lnTo>
                  <a:pt x="347457" y="30859"/>
                </a:lnTo>
                <a:lnTo>
                  <a:pt x="311900" y="15437"/>
                </a:lnTo>
                <a:lnTo>
                  <a:pt x="297167" y="15315"/>
                </a:lnTo>
                <a:lnTo>
                  <a:pt x="351890" y="15315"/>
                </a:lnTo>
                <a:lnTo>
                  <a:pt x="353827" y="17040"/>
                </a:lnTo>
                <a:lnTo>
                  <a:pt x="358429" y="22744"/>
                </a:lnTo>
                <a:lnTo>
                  <a:pt x="365973" y="32459"/>
                </a:lnTo>
                <a:lnTo>
                  <a:pt x="365929" y="46632"/>
                </a:lnTo>
                <a:lnTo>
                  <a:pt x="365701" y="56090"/>
                </a:lnTo>
                <a:lnTo>
                  <a:pt x="363801" y="63090"/>
                </a:lnTo>
                <a:lnTo>
                  <a:pt x="358644" y="68720"/>
                </a:lnTo>
                <a:lnTo>
                  <a:pt x="351161" y="74063"/>
                </a:lnTo>
                <a:close/>
              </a:path>
              <a:path w="390525" h="207009">
                <a:moveTo>
                  <a:pt x="390432" y="122295"/>
                </a:moveTo>
                <a:lnTo>
                  <a:pt x="203902" y="122295"/>
                </a:lnTo>
                <a:lnTo>
                  <a:pt x="203902" y="107208"/>
                </a:lnTo>
                <a:lnTo>
                  <a:pt x="390432" y="107208"/>
                </a:lnTo>
                <a:lnTo>
                  <a:pt x="390432" y="122295"/>
                </a:lnTo>
                <a:close/>
              </a:path>
              <a:path w="390525" h="207009">
                <a:moveTo>
                  <a:pt x="366430" y="201388"/>
                </a:moveTo>
                <a:lnTo>
                  <a:pt x="236591" y="201388"/>
                </a:lnTo>
                <a:lnTo>
                  <a:pt x="230647" y="195444"/>
                </a:lnTo>
                <a:lnTo>
                  <a:pt x="230647" y="141497"/>
                </a:lnTo>
                <a:lnTo>
                  <a:pt x="248020" y="141497"/>
                </a:lnTo>
                <a:lnTo>
                  <a:pt x="248020" y="186758"/>
                </a:lnTo>
                <a:lnTo>
                  <a:pt x="366430" y="186758"/>
                </a:lnTo>
                <a:lnTo>
                  <a:pt x="366430" y="201388"/>
                </a:lnTo>
                <a:close/>
              </a:path>
            </a:pathLst>
          </a:custGeom>
          <a:solidFill>
            <a:srgbClr val="403322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0265891" y="6907594"/>
            <a:ext cx="445134" cy="206375"/>
          </a:xfrm>
          <a:custGeom>
            <a:avLst/>
            <a:gdLst/>
            <a:ahLst/>
            <a:cxnLst/>
            <a:rect l="l" t="t" r="r" b="b"/>
            <a:pathLst>
              <a:path w="445134" h="206375">
                <a:moveTo>
                  <a:pt x="176929" y="198416"/>
                </a:moveTo>
                <a:lnTo>
                  <a:pt x="160241" y="198416"/>
                </a:lnTo>
                <a:lnTo>
                  <a:pt x="160241" y="0"/>
                </a:lnTo>
                <a:lnTo>
                  <a:pt x="176929" y="0"/>
                </a:lnTo>
                <a:lnTo>
                  <a:pt x="176929" y="198416"/>
                </a:lnTo>
                <a:close/>
              </a:path>
              <a:path w="445134" h="206375">
                <a:moveTo>
                  <a:pt x="130982" y="192930"/>
                </a:moveTo>
                <a:lnTo>
                  <a:pt x="114752" y="192930"/>
                </a:lnTo>
                <a:lnTo>
                  <a:pt x="114752" y="83664"/>
                </a:lnTo>
                <a:lnTo>
                  <a:pt x="82978" y="83664"/>
                </a:lnTo>
                <a:lnTo>
                  <a:pt x="82978" y="69262"/>
                </a:lnTo>
                <a:lnTo>
                  <a:pt x="114752" y="69262"/>
                </a:lnTo>
                <a:lnTo>
                  <a:pt x="114752" y="3428"/>
                </a:lnTo>
                <a:lnTo>
                  <a:pt x="130982" y="3428"/>
                </a:lnTo>
                <a:lnTo>
                  <a:pt x="130982" y="192930"/>
                </a:lnTo>
                <a:close/>
              </a:path>
              <a:path w="445134" h="206375">
                <a:moveTo>
                  <a:pt x="95550" y="35202"/>
                </a:moveTo>
                <a:lnTo>
                  <a:pt x="4800" y="35202"/>
                </a:lnTo>
                <a:lnTo>
                  <a:pt x="4800" y="20573"/>
                </a:lnTo>
                <a:lnTo>
                  <a:pt x="95550" y="20573"/>
                </a:lnTo>
                <a:lnTo>
                  <a:pt x="95550" y="35202"/>
                </a:lnTo>
                <a:close/>
              </a:path>
              <a:path w="445134" h="206375">
                <a:moveTo>
                  <a:pt x="12115" y="154069"/>
                </a:moveTo>
                <a:lnTo>
                  <a:pt x="0" y="143783"/>
                </a:lnTo>
                <a:lnTo>
                  <a:pt x="9786" y="131252"/>
                </a:lnTo>
                <a:lnTo>
                  <a:pt x="15715" y="123253"/>
                </a:lnTo>
                <a:lnTo>
                  <a:pt x="36017" y="85492"/>
                </a:lnTo>
                <a:lnTo>
                  <a:pt x="42289" y="35202"/>
                </a:lnTo>
                <a:lnTo>
                  <a:pt x="58747" y="35202"/>
                </a:lnTo>
                <a:lnTo>
                  <a:pt x="58633" y="57483"/>
                </a:lnTo>
                <a:lnTo>
                  <a:pt x="57833" y="67605"/>
                </a:lnTo>
                <a:lnTo>
                  <a:pt x="55661" y="76613"/>
                </a:lnTo>
                <a:lnTo>
                  <a:pt x="51432" y="88921"/>
                </a:lnTo>
                <a:lnTo>
                  <a:pt x="52575" y="89607"/>
                </a:lnTo>
                <a:lnTo>
                  <a:pt x="64625" y="89607"/>
                </a:lnTo>
                <a:lnTo>
                  <a:pt x="69841" y="96922"/>
                </a:lnTo>
                <a:lnTo>
                  <a:pt x="48461" y="96922"/>
                </a:lnTo>
                <a:lnTo>
                  <a:pt x="47775" y="98293"/>
                </a:lnTo>
                <a:lnTo>
                  <a:pt x="25559" y="136282"/>
                </a:lnTo>
                <a:lnTo>
                  <a:pt x="20439" y="143167"/>
                </a:lnTo>
                <a:lnTo>
                  <a:pt x="12115" y="154069"/>
                </a:lnTo>
                <a:close/>
              </a:path>
              <a:path w="445134" h="206375">
                <a:moveTo>
                  <a:pt x="64625" y="89607"/>
                </a:moveTo>
                <a:lnTo>
                  <a:pt x="52575" y="89607"/>
                </a:lnTo>
                <a:lnTo>
                  <a:pt x="54861" y="87778"/>
                </a:lnTo>
                <a:lnTo>
                  <a:pt x="57376" y="86178"/>
                </a:lnTo>
                <a:lnTo>
                  <a:pt x="61948" y="86178"/>
                </a:lnTo>
                <a:lnTo>
                  <a:pt x="64625" y="89607"/>
                </a:lnTo>
                <a:close/>
              </a:path>
              <a:path w="445134" h="206375">
                <a:moveTo>
                  <a:pt x="88464" y="150869"/>
                </a:moveTo>
                <a:lnTo>
                  <a:pt x="51890" y="98293"/>
                </a:lnTo>
                <a:lnTo>
                  <a:pt x="50747" y="96922"/>
                </a:lnTo>
                <a:lnTo>
                  <a:pt x="69841" y="96922"/>
                </a:lnTo>
                <a:lnTo>
                  <a:pt x="100808" y="140354"/>
                </a:lnTo>
                <a:lnTo>
                  <a:pt x="88464" y="150869"/>
                </a:lnTo>
                <a:close/>
              </a:path>
              <a:path w="445134" h="206375">
                <a:moveTo>
                  <a:pt x="369402" y="19201"/>
                </a:moveTo>
                <a:lnTo>
                  <a:pt x="226304" y="19201"/>
                </a:lnTo>
                <a:lnTo>
                  <a:pt x="226304" y="5028"/>
                </a:lnTo>
                <a:lnTo>
                  <a:pt x="369402" y="5028"/>
                </a:lnTo>
                <a:lnTo>
                  <a:pt x="369402" y="19201"/>
                </a:lnTo>
                <a:close/>
              </a:path>
              <a:path w="445134" h="206375">
                <a:moveTo>
                  <a:pt x="274765" y="66977"/>
                </a:moveTo>
                <a:lnTo>
                  <a:pt x="258535" y="66977"/>
                </a:lnTo>
                <a:lnTo>
                  <a:pt x="251906" y="31545"/>
                </a:lnTo>
                <a:lnTo>
                  <a:pt x="269279" y="29716"/>
                </a:lnTo>
                <a:lnTo>
                  <a:pt x="274765" y="66977"/>
                </a:lnTo>
                <a:close/>
              </a:path>
              <a:path w="445134" h="206375">
                <a:moveTo>
                  <a:pt x="336942" y="66977"/>
                </a:moveTo>
                <a:lnTo>
                  <a:pt x="320941" y="66977"/>
                </a:lnTo>
                <a:lnTo>
                  <a:pt x="326198" y="29716"/>
                </a:lnTo>
                <a:lnTo>
                  <a:pt x="343571" y="31545"/>
                </a:lnTo>
                <a:lnTo>
                  <a:pt x="336942" y="66977"/>
                </a:lnTo>
                <a:close/>
              </a:path>
              <a:path w="445134" h="206375">
                <a:moveTo>
                  <a:pt x="371459" y="80921"/>
                </a:moveTo>
                <a:lnTo>
                  <a:pt x="224247" y="80921"/>
                </a:lnTo>
                <a:lnTo>
                  <a:pt x="224247" y="66977"/>
                </a:lnTo>
                <a:lnTo>
                  <a:pt x="371459" y="66977"/>
                </a:lnTo>
                <a:lnTo>
                  <a:pt x="371459" y="80921"/>
                </a:lnTo>
                <a:close/>
              </a:path>
              <a:path w="445134" h="206375">
                <a:moveTo>
                  <a:pt x="391118" y="114981"/>
                </a:moveTo>
                <a:lnTo>
                  <a:pt x="204588" y="114981"/>
                </a:lnTo>
                <a:lnTo>
                  <a:pt x="204588" y="100351"/>
                </a:lnTo>
                <a:lnTo>
                  <a:pt x="391118" y="100351"/>
                </a:lnTo>
                <a:lnTo>
                  <a:pt x="391118" y="114981"/>
                </a:lnTo>
                <a:close/>
              </a:path>
              <a:path w="445134" h="206375">
                <a:moveTo>
                  <a:pt x="306539" y="136468"/>
                </a:moveTo>
                <a:lnTo>
                  <a:pt x="289166" y="136468"/>
                </a:lnTo>
                <a:lnTo>
                  <a:pt x="289166" y="114981"/>
                </a:lnTo>
                <a:lnTo>
                  <a:pt x="306539" y="114981"/>
                </a:lnTo>
                <a:lnTo>
                  <a:pt x="306539" y="136468"/>
                </a:lnTo>
                <a:close/>
              </a:path>
              <a:path w="445134" h="206375">
                <a:moveTo>
                  <a:pt x="363458" y="206188"/>
                </a:moveTo>
                <a:lnTo>
                  <a:pt x="238191" y="206188"/>
                </a:lnTo>
                <a:lnTo>
                  <a:pt x="232247" y="200245"/>
                </a:lnTo>
                <a:lnTo>
                  <a:pt x="232247" y="136468"/>
                </a:lnTo>
                <a:lnTo>
                  <a:pt x="363458" y="136468"/>
                </a:lnTo>
                <a:lnTo>
                  <a:pt x="363458" y="150412"/>
                </a:lnTo>
                <a:lnTo>
                  <a:pt x="249392" y="150412"/>
                </a:lnTo>
                <a:lnTo>
                  <a:pt x="249392" y="192016"/>
                </a:lnTo>
                <a:lnTo>
                  <a:pt x="363458" y="192016"/>
                </a:lnTo>
                <a:lnTo>
                  <a:pt x="363458" y="206188"/>
                </a:lnTo>
                <a:close/>
              </a:path>
              <a:path w="445134" h="206375">
                <a:moveTo>
                  <a:pt x="363458" y="192016"/>
                </a:moveTo>
                <a:lnTo>
                  <a:pt x="346314" y="192016"/>
                </a:lnTo>
                <a:lnTo>
                  <a:pt x="346314" y="150412"/>
                </a:lnTo>
                <a:lnTo>
                  <a:pt x="363458" y="150412"/>
                </a:lnTo>
                <a:lnTo>
                  <a:pt x="363458" y="192016"/>
                </a:lnTo>
                <a:close/>
              </a:path>
              <a:path w="445134" h="206375">
                <a:moveTo>
                  <a:pt x="424035" y="206188"/>
                </a:moveTo>
                <a:lnTo>
                  <a:pt x="408719" y="206188"/>
                </a:lnTo>
                <a:lnTo>
                  <a:pt x="415577" y="198873"/>
                </a:lnTo>
                <a:lnTo>
                  <a:pt x="424035" y="185844"/>
                </a:lnTo>
                <a:lnTo>
                  <a:pt x="425864" y="177843"/>
                </a:lnTo>
                <a:lnTo>
                  <a:pt x="421292" y="176700"/>
                </a:lnTo>
                <a:lnTo>
                  <a:pt x="416949" y="170299"/>
                </a:lnTo>
                <a:lnTo>
                  <a:pt x="416949" y="156584"/>
                </a:lnTo>
                <a:lnTo>
                  <a:pt x="423578" y="149040"/>
                </a:lnTo>
                <a:lnTo>
                  <a:pt x="438207" y="149040"/>
                </a:lnTo>
                <a:lnTo>
                  <a:pt x="444837" y="156584"/>
                </a:lnTo>
                <a:lnTo>
                  <a:pt x="444837" y="175100"/>
                </a:lnTo>
                <a:lnTo>
                  <a:pt x="433864" y="197730"/>
                </a:lnTo>
                <a:lnTo>
                  <a:pt x="424035" y="206188"/>
                </a:lnTo>
                <a:close/>
              </a:path>
            </a:pathLst>
          </a:custGeom>
          <a:solidFill>
            <a:srgbClr val="403322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0792338" y="6907594"/>
            <a:ext cx="780415" cy="198755"/>
          </a:xfrm>
          <a:custGeom>
            <a:avLst/>
            <a:gdLst/>
            <a:ahLst/>
            <a:cxnLst/>
            <a:rect l="l" t="t" r="r" b="b"/>
            <a:pathLst>
              <a:path w="780415" h="198754">
                <a:moveTo>
                  <a:pt x="168471" y="198416"/>
                </a:moveTo>
                <a:lnTo>
                  <a:pt x="151326" y="198416"/>
                </a:lnTo>
                <a:lnTo>
                  <a:pt x="151326" y="81149"/>
                </a:lnTo>
                <a:lnTo>
                  <a:pt x="109037" y="81149"/>
                </a:lnTo>
                <a:lnTo>
                  <a:pt x="109037" y="66519"/>
                </a:lnTo>
                <a:lnTo>
                  <a:pt x="151326" y="66519"/>
                </a:lnTo>
                <a:lnTo>
                  <a:pt x="151326" y="0"/>
                </a:lnTo>
                <a:lnTo>
                  <a:pt x="168471" y="0"/>
                </a:lnTo>
                <a:lnTo>
                  <a:pt x="168471" y="198416"/>
                </a:lnTo>
                <a:close/>
              </a:path>
              <a:path w="780415" h="198754">
                <a:moveTo>
                  <a:pt x="13258" y="154298"/>
                </a:moveTo>
                <a:lnTo>
                  <a:pt x="0" y="143097"/>
                </a:lnTo>
                <a:lnTo>
                  <a:pt x="11663" y="129762"/>
                </a:lnTo>
                <a:lnTo>
                  <a:pt x="18730" y="121281"/>
                </a:lnTo>
                <a:lnTo>
                  <a:pt x="40403" y="88221"/>
                </a:lnTo>
                <a:lnTo>
                  <a:pt x="50445" y="47157"/>
                </a:lnTo>
                <a:lnTo>
                  <a:pt x="50518" y="13258"/>
                </a:lnTo>
                <a:lnTo>
                  <a:pt x="67891" y="13258"/>
                </a:lnTo>
                <a:lnTo>
                  <a:pt x="67773" y="50847"/>
                </a:lnTo>
                <a:lnTo>
                  <a:pt x="66948" y="61433"/>
                </a:lnTo>
                <a:lnTo>
                  <a:pt x="64708" y="70905"/>
                </a:lnTo>
                <a:lnTo>
                  <a:pt x="60347" y="83892"/>
                </a:lnTo>
                <a:lnTo>
                  <a:pt x="61262" y="84578"/>
                </a:lnTo>
                <a:lnTo>
                  <a:pt x="75904" y="84578"/>
                </a:lnTo>
                <a:lnTo>
                  <a:pt x="81102" y="91207"/>
                </a:lnTo>
                <a:lnTo>
                  <a:pt x="57376" y="91207"/>
                </a:lnTo>
                <a:lnTo>
                  <a:pt x="56461" y="92350"/>
                </a:lnTo>
                <a:lnTo>
                  <a:pt x="34602" y="127939"/>
                </a:lnTo>
                <a:lnTo>
                  <a:pt x="23459" y="142054"/>
                </a:lnTo>
                <a:lnTo>
                  <a:pt x="13258" y="154298"/>
                </a:lnTo>
                <a:close/>
              </a:path>
              <a:path w="780415" h="198754">
                <a:moveTo>
                  <a:pt x="75904" y="84578"/>
                </a:moveTo>
                <a:lnTo>
                  <a:pt x="61262" y="84578"/>
                </a:lnTo>
                <a:lnTo>
                  <a:pt x="64462" y="81835"/>
                </a:lnTo>
                <a:lnTo>
                  <a:pt x="66977" y="80006"/>
                </a:lnTo>
                <a:lnTo>
                  <a:pt x="72234" y="80006"/>
                </a:lnTo>
                <a:lnTo>
                  <a:pt x="74291" y="82521"/>
                </a:lnTo>
                <a:lnTo>
                  <a:pt x="75904" y="84578"/>
                </a:lnTo>
                <a:close/>
              </a:path>
              <a:path w="780415" h="198754">
                <a:moveTo>
                  <a:pt x="105837" y="151326"/>
                </a:moveTo>
                <a:lnTo>
                  <a:pt x="61033" y="92350"/>
                </a:lnTo>
                <a:lnTo>
                  <a:pt x="60119" y="91207"/>
                </a:lnTo>
                <a:lnTo>
                  <a:pt x="81102" y="91207"/>
                </a:lnTo>
                <a:lnTo>
                  <a:pt x="119095" y="139668"/>
                </a:lnTo>
                <a:lnTo>
                  <a:pt x="105837" y="151326"/>
                </a:lnTo>
                <a:close/>
              </a:path>
              <a:path w="780415" h="198754">
                <a:moveTo>
                  <a:pt x="372145" y="198416"/>
                </a:moveTo>
                <a:lnTo>
                  <a:pt x="354772" y="198416"/>
                </a:lnTo>
                <a:lnTo>
                  <a:pt x="354772" y="0"/>
                </a:lnTo>
                <a:lnTo>
                  <a:pt x="372145" y="0"/>
                </a:lnTo>
                <a:lnTo>
                  <a:pt x="372145" y="198416"/>
                </a:lnTo>
                <a:close/>
              </a:path>
              <a:path w="780415" h="198754">
                <a:moveTo>
                  <a:pt x="307911" y="64233"/>
                </a:moveTo>
                <a:lnTo>
                  <a:pt x="290995" y="64233"/>
                </a:lnTo>
                <a:lnTo>
                  <a:pt x="290995" y="13944"/>
                </a:lnTo>
                <a:lnTo>
                  <a:pt x="307911" y="13944"/>
                </a:lnTo>
                <a:lnTo>
                  <a:pt x="307911" y="64233"/>
                </a:lnTo>
                <a:close/>
              </a:path>
              <a:path w="780415" h="198754">
                <a:moveTo>
                  <a:pt x="307911" y="144926"/>
                </a:moveTo>
                <a:lnTo>
                  <a:pt x="213732" y="144926"/>
                </a:lnTo>
                <a:lnTo>
                  <a:pt x="213732" y="14172"/>
                </a:lnTo>
                <a:lnTo>
                  <a:pt x="230876" y="14172"/>
                </a:lnTo>
                <a:lnTo>
                  <a:pt x="230876" y="64233"/>
                </a:lnTo>
                <a:lnTo>
                  <a:pt x="307911" y="64233"/>
                </a:lnTo>
                <a:lnTo>
                  <a:pt x="307911" y="78863"/>
                </a:lnTo>
                <a:lnTo>
                  <a:pt x="230876" y="78863"/>
                </a:lnTo>
                <a:lnTo>
                  <a:pt x="230876" y="130296"/>
                </a:lnTo>
                <a:lnTo>
                  <a:pt x="307911" y="130296"/>
                </a:lnTo>
                <a:lnTo>
                  <a:pt x="307911" y="144926"/>
                </a:lnTo>
                <a:close/>
              </a:path>
              <a:path w="780415" h="198754">
                <a:moveTo>
                  <a:pt x="307911" y="130296"/>
                </a:moveTo>
                <a:lnTo>
                  <a:pt x="290995" y="130296"/>
                </a:lnTo>
                <a:lnTo>
                  <a:pt x="290995" y="78863"/>
                </a:lnTo>
                <a:lnTo>
                  <a:pt x="307911" y="78863"/>
                </a:lnTo>
                <a:lnTo>
                  <a:pt x="307911" y="130296"/>
                </a:lnTo>
                <a:close/>
              </a:path>
              <a:path w="780415" h="198754">
                <a:moveTo>
                  <a:pt x="425178" y="114295"/>
                </a:moveTo>
                <a:lnTo>
                  <a:pt x="415348" y="100808"/>
                </a:lnTo>
                <a:lnTo>
                  <a:pt x="433580" y="91362"/>
                </a:lnTo>
                <a:lnTo>
                  <a:pt x="444622" y="85249"/>
                </a:lnTo>
                <a:lnTo>
                  <a:pt x="478311" y="59890"/>
                </a:lnTo>
                <a:lnTo>
                  <a:pt x="492383" y="10972"/>
                </a:lnTo>
                <a:lnTo>
                  <a:pt x="510213" y="10972"/>
                </a:lnTo>
                <a:lnTo>
                  <a:pt x="510213" y="32459"/>
                </a:lnTo>
                <a:lnTo>
                  <a:pt x="504499" y="53261"/>
                </a:lnTo>
                <a:lnTo>
                  <a:pt x="497870" y="62405"/>
                </a:lnTo>
                <a:lnTo>
                  <a:pt x="499013" y="63090"/>
                </a:lnTo>
                <a:lnTo>
                  <a:pt x="523964" y="63090"/>
                </a:lnTo>
                <a:lnTo>
                  <a:pt x="530579" y="67205"/>
                </a:lnTo>
                <a:lnTo>
                  <a:pt x="494898" y="67205"/>
                </a:lnTo>
                <a:lnTo>
                  <a:pt x="491926" y="69491"/>
                </a:lnTo>
                <a:lnTo>
                  <a:pt x="456905" y="96534"/>
                </a:lnTo>
                <a:lnTo>
                  <a:pt x="440097" y="106332"/>
                </a:lnTo>
                <a:lnTo>
                  <a:pt x="425178" y="114295"/>
                </a:lnTo>
                <a:close/>
              </a:path>
              <a:path w="780415" h="198754">
                <a:moveTo>
                  <a:pt x="523964" y="63090"/>
                </a:moveTo>
                <a:lnTo>
                  <a:pt x="499013" y="63090"/>
                </a:lnTo>
                <a:lnTo>
                  <a:pt x="507699" y="56461"/>
                </a:lnTo>
                <a:lnTo>
                  <a:pt x="513642" y="56461"/>
                </a:lnTo>
                <a:lnTo>
                  <a:pt x="516614" y="58519"/>
                </a:lnTo>
                <a:lnTo>
                  <a:pt x="523964" y="63090"/>
                </a:lnTo>
                <a:close/>
              </a:path>
              <a:path w="780415" h="198754">
                <a:moveTo>
                  <a:pt x="573076" y="113609"/>
                </a:moveTo>
                <a:lnTo>
                  <a:pt x="504270" y="69262"/>
                </a:lnTo>
                <a:lnTo>
                  <a:pt x="501298" y="67205"/>
                </a:lnTo>
                <a:lnTo>
                  <a:pt x="530579" y="67205"/>
                </a:lnTo>
                <a:lnTo>
                  <a:pt x="583134" y="99894"/>
                </a:lnTo>
                <a:lnTo>
                  <a:pt x="573076" y="113609"/>
                </a:lnTo>
                <a:close/>
              </a:path>
              <a:path w="780415" h="198754">
                <a:moveTo>
                  <a:pt x="592506" y="175786"/>
                </a:moveTo>
                <a:lnTo>
                  <a:pt x="405976" y="175786"/>
                </a:lnTo>
                <a:lnTo>
                  <a:pt x="405976" y="160927"/>
                </a:lnTo>
                <a:lnTo>
                  <a:pt x="592506" y="160927"/>
                </a:lnTo>
                <a:lnTo>
                  <a:pt x="592506" y="175786"/>
                </a:lnTo>
                <a:close/>
              </a:path>
              <a:path w="780415" h="198754">
                <a:moveTo>
                  <a:pt x="780179" y="198416"/>
                </a:moveTo>
                <a:lnTo>
                  <a:pt x="763035" y="198416"/>
                </a:lnTo>
                <a:lnTo>
                  <a:pt x="763035" y="0"/>
                </a:lnTo>
                <a:lnTo>
                  <a:pt x="780179" y="0"/>
                </a:lnTo>
                <a:lnTo>
                  <a:pt x="780179" y="198416"/>
                </a:lnTo>
                <a:close/>
              </a:path>
              <a:path w="780415" h="198754">
                <a:moveTo>
                  <a:pt x="674799" y="106751"/>
                </a:moveTo>
                <a:lnTo>
                  <a:pt x="635224" y="94479"/>
                </a:lnTo>
                <a:lnTo>
                  <a:pt x="620505" y="67794"/>
                </a:lnTo>
                <a:lnTo>
                  <a:pt x="620505" y="51070"/>
                </a:lnTo>
                <a:lnTo>
                  <a:pt x="646911" y="17715"/>
                </a:lnTo>
                <a:lnTo>
                  <a:pt x="674799" y="11886"/>
                </a:lnTo>
                <a:lnTo>
                  <a:pt x="683978" y="11977"/>
                </a:lnTo>
                <a:lnTo>
                  <a:pt x="716060" y="26059"/>
                </a:lnTo>
                <a:lnTo>
                  <a:pt x="674799" y="26059"/>
                </a:lnTo>
                <a:lnTo>
                  <a:pt x="665391" y="26191"/>
                </a:lnTo>
                <a:lnTo>
                  <a:pt x="659540" y="27116"/>
                </a:lnTo>
                <a:lnTo>
                  <a:pt x="654804" y="29627"/>
                </a:lnTo>
                <a:lnTo>
                  <a:pt x="648739" y="34517"/>
                </a:lnTo>
                <a:lnTo>
                  <a:pt x="638681" y="42975"/>
                </a:lnTo>
                <a:lnTo>
                  <a:pt x="638681" y="75892"/>
                </a:lnTo>
                <a:lnTo>
                  <a:pt x="674799" y="92807"/>
                </a:lnTo>
                <a:lnTo>
                  <a:pt x="715882" y="92807"/>
                </a:lnTo>
                <a:lnTo>
                  <a:pt x="714373" y="94479"/>
                </a:lnTo>
                <a:lnTo>
                  <a:pt x="683978" y="106660"/>
                </a:lnTo>
                <a:lnTo>
                  <a:pt x="674799" y="106751"/>
                </a:lnTo>
                <a:close/>
              </a:path>
              <a:path w="780415" h="198754">
                <a:moveTo>
                  <a:pt x="715882" y="92807"/>
                </a:moveTo>
                <a:lnTo>
                  <a:pt x="674799" y="92807"/>
                </a:lnTo>
                <a:lnTo>
                  <a:pt x="684207" y="92675"/>
                </a:lnTo>
                <a:lnTo>
                  <a:pt x="690057" y="91750"/>
                </a:lnTo>
                <a:lnTo>
                  <a:pt x="694793" y="89239"/>
                </a:lnTo>
                <a:lnTo>
                  <a:pt x="700858" y="84349"/>
                </a:lnTo>
                <a:lnTo>
                  <a:pt x="710916" y="75892"/>
                </a:lnTo>
                <a:lnTo>
                  <a:pt x="710916" y="42975"/>
                </a:lnTo>
                <a:lnTo>
                  <a:pt x="674799" y="26059"/>
                </a:lnTo>
                <a:lnTo>
                  <a:pt x="716060" y="26059"/>
                </a:lnTo>
                <a:lnTo>
                  <a:pt x="729092" y="51070"/>
                </a:lnTo>
                <a:lnTo>
                  <a:pt x="729092" y="67794"/>
                </a:lnTo>
                <a:lnTo>
                  <a:pt x="728317" y="73177"/>
                </a:lnTo>
                <a:lnTo>
                  <a:pt x="726214" y="77917"/>
                </a:lnTo>
                <a:lnTo>
                  <a:pt x="722117" y="84349"/>
                </a:lnTo>
                <a:lnTo>
                  <a:pt x="717827" y="90652"/>
                </a:lnTo>
                <a:lnTo>
                  <a:pt x="715882" y="92807"/>
                </a:lnTo>
                <a:close/>
              </a:path>
              <a:path w="780415" h="198754">
                <a:moveTo>
                  <a:pt x="612393" y="156813"/>
                </a:moveTo>
                <a:lnTo>
                  <a:pt x="610793" y="141954"/>
                </a:lnTo>
                <a:lnTo>
                  <a:pt x="633824" y="141926"/>
                </a:lnTo>
                <a:lnTo>
                  <a:pt x="649311" y="141726"/>
                </a:lnTo>
                <a:lnTo>
                  <a:pt x="707044" y="139008"/>
                </a:lnTo>
                <a:lnTo>
                  <a:pt x="747033" y="134411"/>
                </a:lnTo>
                <a:lnTo>
                  <a:pt x="748862" y="148355"/>
                </a:lnTo>
                <a:lnTo>
                  <a:pt x="708150" y="153321"/>
                </a:lnTo>
                <a:lnTo>
                  <a:pt x="665257" y="155896"/>
                </a:lnTo>
                <a:lnTo>
                  <a:pt x="635029" y="156779"/>
                </a:lnTo>
                <a:lnTo>
                  <a:pt x="612393" y="156813"/>
                </a:lnTo>
                <a:close/>
              </a:path>
            </a:pathLst>
          </a:custGeom>
          <a:solidFill>
            <a:srgbClr val="403322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1666295" y="6907594"/>
            <a:ext cx="572135" cy="198755"/>
          </a:xfrm>
          <a:custGeom>
            <a:avLst/>
            <a:gdLst/>
            <a:ahLst/>
            <a:cxnLst/>
            <a:rect l="l" t="t" r="r" b="b"/>
            <a:pathLst>
              <a:path w="572134" h="198754">
                <a:moveTo>
                  <a:pt x="164022" y="198416"/>
                </a:moveTo>
                <a:lnTo>
                  <a:pt x="146650" y="198416"/>
                </a:lnTo>
                <a:lnTo>
                  <a:pt x="146650" y="0"/>
                </a:lnTo>
                <a:lnTo>
                  <a:pt x="164022" y="0"/>
                </a:lnTo>
                <a:lnTo>
                  <a:pt x="164022" y="198416"/>
                </a:lnTo>
                <a:close/>
              </a:path>
              <a:path w="572134" h="198754">
                <a:moveTo>
                  <a:pt x="53613" y="147898"/>
                </a:moveTo>
                <a:lnTo>
                  <a:pt x="14639" y="130753"/>
                </a:lnTo>
                <a:lnTo>
                  <a:pt x="0" y="71320"/>
                </a:lnTo>
                <a:lnTo>
                  <a:pt x="125" y="60672"/>
                </a:lnTo>
                <a:lnTo>
                  <a:pt x="23541" y="19805"/>
                </a:lnTo>
                <a:lnTo>
                  <a:pt x="53613" y="12572"/>
                </a:lnTo>
                <a:lnTo>
                  <a:pt x="67720" y="12840"/>
                </a:lnTo>
                <a:lnTo>
                  <a:pt x="76458" y="14715"/>
                </a:lnTo>
                <a:lnTo>
                  <a:pt x="83460" y="19805"/>
                </a:lnTo>
                <a:lnTo>
                  <a:pt x="90102" y="27202"/>
                </a:lnTo>
                <a:lnTo>
                  <a:pt x="53613" y="27202"/>
                </a:lnTo>
                <a:lnTo>
                  <a:pt x="44335" y="27380"/>
                </a:lnTo>
                <a:lnTo>
                  <a:pt x="18562" y="58720"/>
                </a:lnTo>
                <a:lnTo>
                  <a:pt x="18410" y="71320"/>
                </a:lnTo>
                <a:lnTo>
                  <a:pt x="18462" y="93423"/>
                </a:lnTo>
                <a:lnTo>
                  <a:pt x="33988" y="128494"/>
                </a:lnTo>
                <a:lnTo>
                  <a:pt x="53613" y="133268"/>
                </a:lnTo>
                <a:lnTo>
                  <a:pt x="91382" y="133268"/>
                </a:lnTo>
                <a:lnTo>
                  <a:pt x="88384" y="135936"/>
                </a:lnTo>
                <a:lnTo>
                  <a:pt x="81273" y="140468"/>
                </a:lnTo>
                <a:lnTo>
                  <a:pt x="74026" y="144763"/>
                </a:lnTo>
                <a:lnTo>
                  <a:pt x="68729" y="146969"/>
                </a:lnTo>
                <a:lnTo>
                  <a:pt x="62789" y="147781"/>
                </a:lnTo>
                <a:lnTo>
                  <a:pt x="53613" y="147898"/>
                </a:lnTo>
                <a:close/>
              </a:path>
              <a:path w="572134" h="198754">
                <a:moveTo>
                  <a:pt x="91382" y="133268"/>
                </a:moveTo>
                <a:lnTo>
                  <a:pt x="53613" y="133268"/>
                </a:lnTo>
                <a:lnTo>
                  <a:pt x="62752" y="133089"/>
                </a:lnTo>
                <a:lnTo>
                  <a:pt x="68429" y="131839"/>
                </a:lnTo>
                <a:lnTo>
                  <a:pt x="88536" y="93423"/>
                </a:lnTo>
                <a:lnTo>
                  <a:pt x="88588" y="71320"/>
                </a:lnTo>
                <a:lnTo>
                  <a:pt x="88458" y="60672"/>
                </a:lnTo>
                <a:lnTo>
                  <a:pt x="62752" y="27380"/>
                </a:lnTo>
                <a:lnTo>
                  <a:pt x="53613" y="27202"/>
                </a:lnTo>
                <a:lnTo>
                  <a:pt x="90102" y="27202"/>
                </a:lnTo>
                <a:lnTo>
                  <a:pt x="106998" y="71320"/>
                </a:lnTo>
                <a:lnTo>
                  <a:pt x="106996" y="93423"/>
                </a:lnTo>
                <a:lnTo>
                  <a:pt x="92731" y="132068"/>
                </a:lnTo>
                <a:lnTo>
                  <a:pt x="91382" y="133268"/>
                </a:lnTo>
                <a:close/>
              </a:path>
              <a:path w="572134" h="198754">
                <a:moveTo>
                  <a:pt x="367925" y="198416"/>
                </a:moveTo>
                <a:lnTo>
                  <a:pt x="350552" y="198416"/>
                </a:lnTo>
                <a:lnTo>
                  <a:pt x="350552" y="0"/>
                </a:lnTo>
                <a:lnTo>
                  <a:pt x="367925" y="0"/>
                </a:lnTo>
                <a:lnTo>
                  <a:pt x="367925" y="198416"/>
                </a:lnTo>
                <a:close/>
              </a:path>
              <a:path w="572134" h="198754">
                <a:moveTo>
                  <a:pt x="304834" y="143097"/>
                </a:moveTo>
                <a:lnTo>
                  <a:pt x="209512" y="143097"/>
                </a:lnTo>
                <a:lnTo>
                  <a:pt x="209512" y="15772"/>
                </a:lnTo>
                <a:lnTo>
                  <a:pt x="304834" y="15772"/>
                </a:lnTo>
                <a:lnTo>
                  <a:pt x="304834" y="30173"/>
                </a:lnTo>
                <a:lnTo>
                  <a:pt x="226428" y="30173"/>
                </a:lnTo>
                <a:lnTo>
                  <a:pt x="226428" y="128696"/>
                </a:lnTo>
                <a:lnTo>
                  <a:pt x="304834" y="128696"/>
                </a:lnTo>
                <a:lnTo>
                  <a:pt x="304834" y="143097"/>
                </a:lnTo>
                <a:close/>
              </a:path>
              <a:path w="572134" h="198754">
                <a:moveTo>
                  <a:pt x="304834" y="128696"/>
                </a:moveTo>
                <a:lnTo>
                  <a:pt x="287690" y="128696"/>
                </a:lnTo>
                <a:lnTo>
                  <a:pt x="287690" y="30173"/>
                </a:lnTo>
                <a:lnTo>
                  <a:pt x="304834" y="30173"/>
                </a:lnTo>
                <a:lnTo>
                  <a:pt x="304834" y="128696"/>
                </a:lnTo>
                <a:close/>
              </a:path>
              <a:path w="572134" h="198754">
                <a:moveTo>
                  <a:pt x="571828" y="198416"/>
                </a:moveTo>
                <a:lnTo>
                  <a:pt x="554455" y="198416"/>
                </a:lnTo>
                <a:lnTo>
                  <a:pt x="554455" y="0"/>
                </a:lnTo>
                <a:lnTo>
                  <a:pt x="571828" y="0"/>
                </a:lnTo>
                <a:lnTo>
                  <a:pt x="571828" y="198416"/>
                </a:lnTo>
                <a:close/>
              </a:path>
              <a:path w="572134" h="198754">
                <a:moveTo>
                  <a:pt x="519481" y="32459"/>
                </a:moveTo>
                <a:lnTo>
                  <a:pt x="412272" y="32459"/>
                </a:lnTo>
                <a:lnTo>
                  <a:pt x="412272" y="17830"/>
                </a:lnTo>
                <a:lnTo>
                  <a:pt x="519481" y="17830"/>
                </a:lnTo>
                <a:lnTo>
                  <a:pt x="519481" y="32459"/>
                </a:lnTo>
                <a:close/>
              </a:path>
              <a:path w="572134" h="198754">
                <a:moveTo>
                  <a:pt x="419129" y="153384"/>
                </a:moveTo>
                <a:lnTo>
                  <a:pt x="406100" y="142411"/>
                </a:lnTo>
                <a:lnTo>
                  <a:pt x="417767" y="130146"/>
                </a:lnTo>
                <a:lnTo>
                  <a:pt x="424859" y="122295"/>
                </a:lnTo>
                <a:lnTo>
                  <a:pt x="446946" y="90993"/>
                </a:lnTo>
                <a:lnTo>
                  <a:pt x="457229" y="52616"/>
                </a:lnTo>
                <a:lnTo>
                  <a:pt x="457304" y="32459"/>
                </a:lnTo>
                <a:lnTo>
                  <a:pt x="474677" y="32459"/>
                </a:lnTo>
                <a:lnTo>
                  <a:pt x="474552" y="57079"/>
                </a:lnTo>
                <a:lnTo>
                  <a:pt x="473677" y="66948"/>
                </a:lnTo>
                <a:lnTo>
                  <a:pt x="471289" y="75777"/>
                </a:lnTo>
                <a:lnTo>
                  <a:pt x="466676" y="87778"/>
                </a:lnTo>
                <a:lnTo>
                  <a:pt x="467819" y="88464"/>
                </a:lnTo>
                <a:lnTo>
                  <a:pt x="483288" y="88464"/>
                </a:lnTo>
                <a:lnTo>
                  <a:pt x="488353" y="94407"/>
                </a:lnTo>
                <a:lnTo>
                  <a:pt x="463933" y="94407"/>
                </a:lnTo>
                <a:lnTo>
                  <a:pt x="462790" y="95779"/>
                </a:lnTo>
                <a:lnTo>
                  <a:pt x="440474" y="129210"/>
                </a:lnTo>
                <a:lnTo>
                  <a:pt x="429330" y="142211"/>
                </a:lnTo>
                <a:lnTo>
                  <a:pt x="419129" y="153384"/>
                </a:lnTo>
                <a:close/>
              </a:path>
              <a:path w="572134" h="198754">
                <a:moveTo>
                  <a:pt x="483288" y="88464"/>
                </a:moveTo>
                <a:lnTo>
                  <a:pt x="467819" y="88464"/>
                </a:lnTo>
                <a:lnTo>
                  <a:pt x="471248" y="85721"/>
                </a:lnTo>
                <a:lnTo>
                  <a:pt x="473763" y="83892"/>
                </a:lnTo>
                <a:lnTo>
                  <a:pt x="479477" y="83892"/>
                </a:lnTo>
                <a:lnTo>
                  <a:pt x="481535" y="86407"/>
                </a:lnTo>
                <a:lnTo>
                  <a:pt x="483288" y="88464"/>
                </a:lnTo>
                <a:close/>
              </a:path>
              <a:path w="572134" h="198754">
                <a:moveTo>
                  <a:pt x="513309" y="150183"/>
                </a:moveTo>
                <a:lnTo>
                  <a:pt x="466905" y="94407"/>
                </a:lnTo>
                <a:lnTo>
                  <a:pt x="488353" y="94407"/>
                </a:lnTo>
                <a:lnTo>
                  <a:pt x="526338" y="138983"/>
                </a:lnTo>
                <a:lnTo>
                  <a:pt x="513309" y="150183"/>
                </a:lnTo>
                <a:close/>
              </a:path>
            </a:pathLst>
          </a:custGeom>
          <a:solidFill>
            <a:srgbClr val="403322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2337588" y="6907594"/>
            <a:ext cx="169156" cy="21053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2588801" y="6907594"/>
            <a:ext cx="589915" cy="210185"/>
          </a:xfrm>
          <a:custGeom>
            <a:avLst/>
            <a:gdLst/>
            <a:ahLst/>
            <a:cxnLst/>
            <a:rect l="l" t="t" r="r" b="b"/>
            <a:pathLst>
              <a:path w="589915" h="210184">
                <a:moveTo>
                  <a:pt x="166185" y="119324"/>
                </a:moveTo>
                <a:lnTo>
                  <a:pt x="148812" y="119324"/>
                </a:lnTo>
                <a:lnTo>
                  <a:pt x="148812" y="63319"/>
                </a:lnTo>
                <a:lnTo>
                  <a:pt x="107208" y="63319"/>
                </a:lnTo>
                <a:lnTo>
                  <a:pt x="107208" y="49146"/>
                </a:lnTo>
                <a:lnTo>
                  <a:pt x="148812" y="49146"/>
                </a:lnTo>
                <a:lnTo>
                  <a:pt x="148812" y="0"/>
                </a:lnTo>
                <a:lnTo>
                  <a:pt x="166185" y="0"/>
                </a:lnTo>
                <a:lnTo>
                  <a:pt x="166185" y="119324"/>
                </a:lnTo>
                <a:close/>
              </a:path>
              <a:path w="589915" h="210184">
                <a:moveTo>
                  <a:pt x="110180" y="26745"/>
                </a:moveTo>
                <a:lnTo>
                  <a:pt x="5943" y="26745"/>
                </a:lnTo>
                <a:lnTo>
                  <a:pt x="5943" y="12115"/>
                </a:lnTo>
                <a:lnTo>
                  <a:pt x="110180" y="12115"/>
                </a:lnTo>
                <a:lnTo>
                  <a:pt x="110180" y="26745"/>
                </a:lnTo>
                <a:close/>
              </a:path>
              <a:path w="589915" h="210184">
                <a:moveTo>
                  <a:pt x="13029" y="112466"/>
                </a:moveTo>
                <a:lnTo>
                  <a:pt x="0" y="101494"/>
                </a:lnTo>
                <a:lnTo>
                  <a:pt x="11265" y="92598"/>
                </a:lnTo>
                <a:lnTo>
                  <a:pt x="18115" y="86907"/>
                </a:lnTo>
                <a:lnTo>
                  <a:pt x="44918" y="53375"/>
                </a:lnTo>
                <a:lnTo>
                  <a:pt x="49604" y="42517"/>
                </a:lnTo>
                <a:lnTo>
                  <a:pt x="49604" y="26745"/>
                </a:lnTo>
                <a:lnTo>
                  <a:pt x="66977" y="26745"/>
                </a:lnTo>
                <a:lnTo>
                  <a:pt x="66852" y="41178"/>
                </a:lnTo>
                <a:lnTo>
                  <a:pt x="65976" y="48546"/>
                </a:lnTo>
                <a:lnTo>
                  <a:pt x="63601" y="55015"/>
                </a:lnTo>
                <a:lnTo>
                  <a:pt x="58976" y="63776"/>
                </a:lnTo>
                <a:lnTo>
                  <a:pt x="60347" y="64462"/>
                </a:lnTo>
                <a:lnTo>
                  <a:pt x="77289" y="64462"/>
                </a:lnTo>
                <a:lnTo>
                  <a:pt x="84103" y="70177"/>
                </a:lnTo>
                <a:lnTo>
                  <a:pt x="55547" y="70177"/>
                </a:lnTo>
                <a:lnTo>
                  <a:pt x="54175" y="71548"/>
                </a:lnTo>
                <a:lnTo>
                  <a:pt x="48004" y="80463"/>
                </a:lnTo>
                <a:lnTo>
                  <a:pt x="32606" y="95461"/>
                </a:lnTo>
                <a:lnTo>
                  <a:pt x="28030" y="99694"/>
                </a:lnTo>
                <a:lnTo>
                  <a:pt x="22298" y="104655"/>
                </a:lnTo>
                <a:lnTo>
                  <a:pt x="13029" y="112466"/>
                </a:lnTo>
                <a:close/>
              </a:path>
              <a:path w="589915" h="210184">
                <a:moveTo>
                  <a:pt x="77289" y="64462"/>
                </a:moveTo>
                <a:lnTo>
                  <a:pt x="60347" y="64462"/>
                </a:lnTo>
                <a:lnTo>
                  <a:pt x="64005" y="61719"/>
                </a:lnTo>
                <a:lnTo>
                  <a:pt x="66519" y="59890"/>
                </a:lnTo>
                <a:lnTo>
                  <a:pt x="72006" y="59890"/>
                </a:lnTo>
                <a:lnTo>
                  <a:pt x="74291" y="61948"/>
                </a:lnTo>
                <a:lnTo>
                  <a:pt x="77289" y="64462"/>
                </a:lnTo>
                <a:close/>
              </a:path>
              <a:path w="589915" h="210184">
                <a:moveTo>
                  <a:pt x="104008" y="109037"/>
                </a:moveTo>
                <a:lnTo>
                  <a:pt x="60805" y="71548"/>
                </a:lnTo>
                <a:lnTo>
                  <a:pt x="58976" y="70177"/>
                </a:lnTo>
                <a:lnTo>
                  <a:pt x="84103" y="70177"/>
                </a:lnTo>
                <a:lnTo>
                  <a:pt x="116809" y="97608"/>
                </a:lnTo>
                <a:lnTo>
                  <a:pt x="104008" y="109037"/>
                </a:lnTo>
                <a:close/>
              </a:path>
              <a:path w="589915" h="210184">
                <a:moveTo>
                  <a:pt x="103094" y="209617"/>
                </a:moveTo>
                <a:lnTo>
                  <a:pt x="90709" y="209529"/>
                </a:lnTo>
                <a:lnTo>
                  <a:pt x="82878" y="208917"/>
                </a:lnTo>
                <a:lnTo>
                  <a:pt x="45832" y="188701"/>
                </a:lnTo>
                <a:lnTo>
                  <a:pt x="38631" y="178986"/>
                </a:lnTo>
                <a:lnTo>
                  <a:pt x="38631" y="154298"/>
                </a:lnTo>
                <a:lnTo>
                  <a:pt x="67548" y="129267"/>
                </a:lnTo>
                <a:lnTo>
                  <a:pt x="103094" y="123667"/>
                </a:lnTo>
                <a:lnTo>
                  <a:pt x="115347" y="123754"/>
                </a:lnTo>
                <a:lnTo>
                  <a:pt x="152012" y="135382"/>
                </a:lnTo>
                <a:lnTo>
                  <a:pt x="154143" y="137382"/>
                </a:lnTo>
                <a:lnTo>
                  <a:pt x="103094" y="137382"/>
                </a:lnTo>
                <a:lnTo>
                  <a:pt x="89434" y="137506"/>
                </a:lnTo>
                <a:lnTo>
                  <a:pt x="81249" y="138368"/>
                </a:lnTo>
                <a:lnTo>
                  <a:pt x="75272" y="140709"/>
                </a:lnTo>
                <a:lnTo>
                  <a:pt x="68234" y="145269"/>
                </a:lnTo>
                <a:lnTo>
                  <a:pt x="56690" y="153155"/>
                </a:lnTo>
                <a:lnTo>
                  <a:pt x="56690" y="180129"/>
                </a:lnTo>
                <a:lnTo>
                  <a:pt x="154143" y="195902"/>
                </a:lnTo>
                <a:lnTo>
                  <a:pt x="152012" y="197902"/>
                </a:lnTo>
                <a:lnTo>
                  <a:pt x="115347" y="209529"/>
                </a:lnTo>
                <a:lnTo>
                  <a:pt x="103094" y="209617"/>
                </a:lnTo>
                <a:close/>
              </a:path>
              <a:path w="589915" h="210184">
                <a:moveTo>
                  <a:pt x="154143" y="195902"/>
                </a:moveTo>
                <a:lnTo>
                  <a:pt x="103094" y="195902"/>
                </a:lnTo>
                <a:lnTo>
                  <a:pt x="116620" y="195778"/>
                </a:lnTo>
                <a:lnTo>
                  <a:pt x="124724" y="194916"/>
                </a:lnTo>
                <a:lnTo>
                  <a:pt x="130643" y="192574"/>
                </a:lnTo>
                <a:lnTo>
                  <a:pt x="137611" y="188015"/>
                </a:lnTo>
                <a:lnTo>
                  <a:pt x="149040" y="180129"/>
                </a:lnTo>
                <a:lnTo>
                  <a:pt x="149040" y="153155"/>
                </a:lnTo>
                <a:lnTo>
                  <a:pt x="103094" y="137382"/>
                </a:lnTo>
                <a:lnTo>
                  <a:pt x="154143" y="137382"/>
                </a:lnTo>
                <a:lnTo>
                  <a:pt x="155737" y="138879"/>
                </a:lnTo>
                <a:lnTo>
                  <a:pt x="160127" y="144583"/>
                </a:lnTo>
                <a:lnTo>
                  <a:pt x="167328" y="154298"/>
                </a:lnTo>
                <a:lnTo>
                  <a:pt x="167328" y="178986"/>
                </a:lnTo>
                <a:lnTo>
                  <a:pt x="160127" y="188701"/>
                </a:lnTo>
                <a:lnTo>
                  <a:pt x="155737" y="194405"/>
                </a:lnTo>
                <a:lnTo>
                  <a:pt x="154143" y="195902"/>
                </a:lnTo>
                <a:close/>
              </a:path>
              <a:path w="589915" h="210184">
                <a:moveTo>
                  <a:pt x="359344" y="114523"/>
                </a:moveTo>
                <a:lnTo>
                  <a:pt x="224475" y="114523"/>
                </a:lnTo>
                <a:lnTo>
                  <a:pt x="224475" y="10515"/>
                </a:lnTo>
                <a:lnTo>
                  <a:pt x="241848" y="10515"/>
                </a:lnTo>
                <a:lnTo>
                  <a:pt x="241848" y="48232"/>
                </a:lnTo>
                <a:lnTo>
                  <a:pt x="359344" y="48232"/>
                </a:lnTo>
                <a:lnTo>
                  <a:pt x="359344" y="62633"/>
                </a:lnTo>
                <a:lnTo>
                  <a:pt x="241848" y="62633"/>
                </a:lnTo>
                <a:lnTo>
                  <a:pt x="241848" y="100122"/>
                </a:lnTo>
                <a:lnTo>
                  <a:pt x="359344" y="100122"/>
                </a:lnTo>
                <a:lnTo>
                  <a:pt x="359344" y="114523"/>
                </a:lnTo>
                <a:close/>
              </a:path>
              <a:path w="589915" h="210184">
                <a:moveTo>
                  <a:pt x="359344" y="48232"/>
                </a:moveTo>
                <a:lnTo>
                  <a:pt x="342199" y="48232"/>
                </a:lnTo>
                <a:lnTo>
                  <a:pt x="342199" y="10515"/>
                </a:lnTo>
                <a:lnTo>
                  <a:pt x="359344" y="10515"/>
                </a:lnTo>
                <a:lnTo>
                  <a:pt x="359344" y="48232"/>
                </a:lnTo>
                <a:close/>
              </a:path>
              <a:path w="589915" h="210184">
                <a:moveTo>
                  <a:pt x="359344" y="100122"/>
                </a:moveTo>
                <a:lnTo>
                  <a:pt x="342199" y="100122"/>
                </a:lnTo>
                <a:lnTo>
                  <a:pt x="342199" y="62633"/>
                </a:lnTo>
                <a:lnTo>
                  <a:pt x="359344" y="62633"/>
                </a:lnTo>
                <a:lnTo>
                  <a:pt x="359344" y="100122"/>
                </a:lnTo>
                <a:close/>
              </a:path>
              <a:path w="589915" h="210184">
                <a:moveTo>
                  <a:pt x="300825" y="161156"/>
                </a:moveTo>
                <a:lnTo>
                  <a:pt x="283452" y="161156"/>
                </a:lnTo>
                <a:lnTo>
                  <a:pt x="283452" y="114523"/>
                </a:lnTo>
                <a:lnTo>
                  <a:pt x="300825" y="114523"/>
                </a:lnTo>
                <a:lnTo>
                  <a:pt x="300825" y="161156"/>
                </a:lnTo>
                <a:close/>
              </a:path>
              <a:path w="589915" h="210184">
                <a:moveTo>
                  <a:pt x="385403" y="175786"/>
                </a:moveTo>
                <a:lnTo>
                  <a:pt x="198873" y="175786"/>
                </a:lnTo>
                <a:lnTo>
                  <a:pt x="198873" y="161156"/>
                </a:lnTo>
                <a:lnTo>
                  <a:pt x="385403" y="161156"/>
                </a:lnTo>
                <a:lnTo>
                  <a:pt x="385403" y="175786"/>
                </a:lnTo>
                <a:close/>
              </a:path>
              <a:path w="589915" h="210184">
                <a:moveTo>
                  <a:pt x="564847" y="80692"/>
                </a:moveTo>
                <a:lnTo>
                  <a:pt x="432036" y="80692"/>
                </a:lnTo>
                <a:lnTo>
                  <a:pt x="432036" y="35660"/>
                </a:lnTo>
                <a:lnTo>
                  <a:pt x="542445" y="35660"/>
                </a:lnTo>
                <a:lnTo>
                  <a:pt x="542445" y="16001"/>
                </a:lnTo>
                <a:lnTo>
                  <a:pt x="430893" y="16001"/>
                </a:lnTo>
                <a:lnTo>
                  <a:pt x="430893" y="3200"/>
                </a:lnTo>
                <a:lnTo>
                  <a:pt x="559132" y="3200"/>
                </a:lnTo>
                <a:lnTo>
                  <a:pt x="559132" y="48232"/>
                </a:lnTo>
                <a:lnTo>
                  <a:pt x="448951" y="48232"/>
                </a:lnTo>
                <a:lnTo>
                  <a:pt x="448951" y="67662"/>
                </a:lnTo>
                <a:lnTo>
                  <a:pt x="564847" y="67662"/>
                </a:lnTo>
                <a:lnTo>
                  <a:pt x="564847" y="80692"/>
                </a:lnTo>
                <a:close/>
              </a:path>
              <a:path w="589915" h="210184">
                <a:moveTo>
                  <a:pt x="589306" y="111323"/>
                </a:moveTo>
                <a:lnTo>
                  <a:pt x="402776" y="111323"/>
                </a:lnTo>
                <a:lnTo>
                  <a:pt x="402776" y="97836"/>
                </a:lnTo>
                <a:lnTo>
                  <a:pt x="589306" y="97836"/>
                </a:lnTo>
                <a:lnTo>
                  <a:pt x="589306" y="111323"/>
                </a:lnTo>
                <a:close/>
              </a:path>
              <a:path w="589915" h="210184">
                <a:moveTo>
                  <a:pt x="567361" y="208474"/>
                </a:moveTo>
                <a:lnTo>
                  <a:pt x="437293" y="208474"/>
                </a:lnTo>
                <a:lnTo>
                  <a:pt x="431350" y="202531"/>
                </a:lnTo>
                <a:lnTo>
                  <a:pt x="431350" y="162299"/>
                </a:lnTo>
                <a:lnTo>
                  <a:pt x="545188" y="162299"/>
                </a:lnTo>
                <a:lnTo>
                  <a:pt x="545188" y="143097"/>
                </a:lnTo>
                <a:lnTo>
                  <a:pt x="429978" y="143097"/>
                </a:lnTo>
                <a:lnTo>
                  <a:pt x="429978" y="129610"/>
                </a:lnTo>
                <a:lnTo>
                  <a:pt x="561418" y="129610"/>
                </a:lnTo>
                <a:lnTo>
                  <a:pt x="561418" y="175100"/>
                </a:lnTo>
                <a:lnTo>
                  <a:pt x="447580" y="175100"/>
                </a:lnTo>
                <a:lnTo>
                  <a:pt x="447580" y="194759"/>
                </a:lnTo>
                <a:lnTo>
                  <a:pt x="567361" y="194759"/>
                </a:lnTo>
                <a:lnTo>
                  <a:pt x="567361" y="208474"/>
                </a:lnTo>
                <a:close/>
              </a:path>
            </a:pathLst>
          </a:custGeom>
          <a:solidFill>
            <a:srgbClr val="403322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3249245" y="6907594"/>
            <a:ext cx="1192530" cy="210820"/>
          </a:xfrm>
          <a:custGeom>
            <a:avLst/>
            <a:gdLst/>
            <a:ahLst/>
            <a:cxnLst/>
            <a:rect l="l" t="t" r="r" b="b"/>
            <a:pathLst>
              <a:path w="1192530" h="210820">
                <a:moveTo>
                  <a:pt x="160241" y="75663"/>
                </a:moveTo>
                <a:lnTo>
                  <a:pt x="28345" y="75663"/>
                </a:lnTo>
                <a:lnTo>
                  <a:pt x="28345" y="5486"/>
                </a:lnTo>
                <a:lnTo>
                  <a:pt x="158413" y="5486"/>
                </a:lnTo>
                <a:lnTo>
                  <a:pt x="158413" y="19887"/>
                </a:lnTo>
                <a:lnTo>
                  <a:pt x="45489" y="19887"/>
                </a:lnTo>
                <a:lnTo>
                  <a:pt x="45489" y="61262"/>
                </a:lnTo>
                <a:lnTo>
                  <a:pt x="160241" y="61262"/>
                </a:lnTo>
                <a:lnTo>
                  <a:pt x="160241" y="75663"/>
                </a:lnTo>
                <a:close/>
              </a:path>
              <a:path w="1192530" h="210820">
                <a:moveTo>
                  <a:pt x="186529" y="113152"/>
                </a:moveTo>
                <a:lnTo>
                  <a:pt x="0" y="113152"/>
                </a:lnTo>
                <a:lnTo>
                  <a:pt x="0" y="98293"/>
                </a:lnTo>
                <a:lnTo>
                  <a:pt x="186529" y="98293"/>
                </a:lnTo>
                <a:lnTo>
                  <a:pt x="186529" y="113152"/>
                </a:lnTo>
                <a:close/>
              </a:path>
              <a:path w="1192530" h="210820">
                <a:moveTo>
                  <a:pt x="93264" y="210760"/>
                </a:moveTo>
                <a:lnTo>
                  <a:pt x="47212" y="202502"/>
                </a:lnTo>
                <a:lnTo>
                  <a:pt x="25830" y="182415"/>
                </a:lnTo>
                <a:lnTo>
                  <a:pt x="25830" y="159327"/>
                </a:lnTo>
                <a:lnTo>
                  <a:pt x="65298" y="133561"/>
                </a:lnTo>
                <a:lnTo>
                  <a:pt x="93264" y="131439"/>
                </a:lnTo>
                <a:lnTo>
                  <a:pt x="106187" y="131518"/>
                </a:lnTo>
                <a:lnTo>
                  <a:pt x="144454" y="141983"/>
                </a:lnTo>
                <a:lnTo>
                  <a:pt x="148347" y="145154"/>
                </a:lnTo>
                <a:lnTo>
                  <a:pt x="93264" y="145154"/>
                </a:lnTo>
                <a:lnTo>
                  <a:pt x="78799" y="145263"/>
                </a:lnTo>
                <a:lnTo>
                  <a:pt x="70120" y="146026"/>
                </a:lnTo>
                <a:lnTo>
                  <a:pt x="63755" y="148096"/>
                </a:lnTo>
                <a:lnTo>
                  <a:pt x="56233" y="152126"/>
                </a:lnTo>
                <a:lnTo>
                  <a:pt x="43889" y="159098"/>
                </a:lnTo>
                <a:lnTo>
                  <a:pt x="43889" y="182872"/>
                </a:lnTo>
                <a:lnTo>
                  <a:pt x="148471" y="196816"/>
                </a:lnTo>
                <a:lnTo>
                  <a:pt x="144654" y="199988"/>
                </a:lnTo>
                <a:lnTo>
                  <a:pt x="106189" y="210680"/>
                </a:lnTo>
                <a:lnTo>
                  <a:pt x="93264" y="210760"/>
                </a:lnTo>
                <a:close/>
              </a:path>
              <a:path w="1192530" h="210820">
                <a:moveTo>
                  <a:pt x="148471" y="196816"/>
                </a:moveTo>
                <a:lnTo>
                  <a:pt x="93264" y="196816"/>
                </a:lnTo>
                <a:lnTo>
                  <a:pt x="107728" y="196707"/>
                </a:lnTo>
                <a:lnTo>
                  <a:pt x="116395" y="195944"/>
                </a:lnTo>
                <a:lnTo>
                  <a:pt x="122726" y="193875"/>
                </a:lnTo>
                <a:lnTo>
                  <a:pt x="130182" y="189844"/>
                </a:lnTo>
                <a:lnTo>
                  <a:pt x="142411" y="182872"/>
                </a:lnTo>
                <a:lnTo>
                  <a:pt x="142411" y="159098"/>
                </a:lnTo>
                <a:lnTo>
                  <a:pt x="93264" y="145154"/>
                </a:lnTo>
                <a:lnTo>
                  <a:pt x="148347" y="145154"/>
                </a:lnTo>
                <a:lnTo>
                  <a:pt x="153041" y="150412"/>
                </a:lnTo>
                <a:lnTo>
                  <a:pt x="160699" y="159327"/>
                </a:lnTo>
                <a:lnTo>
                  <a:pt x="160699" y="182415"/>
                </a:lnTo>
                <a:lnTo>
                  <a:pt x="153155" y="191444"/>
                </a:lnTo>
                <a:lnTo>
                  <a:pt x="148589" y="196707"/>
                </a:lnTo>
                <a:close/>
              </a:path>
              <a:path w="1192530" h="210820">
                <a:moveTo>
                  <a:pt x="366430" y="91436"/>
                </a:moveTo>
                <a:lnTo>
                  <a:pt x="232933" y="91436"/>
                </a:lnTo>
                <a:lnTo>
                  <a:pt x="232933" y="41146"/>
                </a:lnTo>
                <a:lnTo>
                  <a:pt x="343800" y="41146"/>
                </a:lnTo>
                <a:lnTo>
                  <a:pt x="343800" y="18515"/>
                </a:lnTo>
                <a:lnTo>
                  <a:pt x="231790" y="18515"/>
                </a:lnTo>
                <a:lnTo>
                  <a:pt x="231790" y="4571"/>
                </a:lnTo>
                <a:lnTo>
                  <a:pt x="360715" y="4571"/>
                </a:lnTo>
                <a:lnTo>
                  <a:pt x="360715" y="54633"/>
                </a:lnTo>
                <a:lnTo>
                  <a:pt x="249849" y="54633"/>
                </a:lnTo>
                <a:lnTo>
                  <a:pt x="249849" y="77492"/>
                </a:lnTo>
                <a:lnTo>
                  <a:pt x="366430" y="77492"/>
                </a:lnTo>
                <a:lnTo>
                  <a:pt x="366430" y="91436"/>
                </a:lnTo>
                <a:close/>
              </a:path>
              <a:path w="1192530" h="210820">
                <a:moveTo>
                  <a:pt x="305854" y="113152"/>
                </a:moveTo>
                <a:lnTo>
                  <a:pt x="288709" y="113152"/>
                </a:lnTo>
                <a:lnTo>
                  <a:pt x="288709" y="91436"/>
                </a:lnTo>
                <a:lnTo>
                  <a:pt x="305854" y="91436"/>
                </a:lnTo>
                <a:lnTo>
                  <a:pt x="305854" y="113152"/>
                </a:lnTo>
                <a:close/>
              </a:path>
              <a:path w="1192530" h="210820">
                <a:moveTo>
                  <a:pt x="390432" y="127782"/>
                </a:moveTo>
                <a:lnTo>
                  <a:pt x="203902" y="127782"/>
                </a:lnTo>
                <a:lnTo>
                  <a:pt x="203902" y="113152"/>
                </a:lnTo>
                <a:lnTo>
                  <a:pt x="390432" y="113152"/>
                </a:lnTo>
                <a:lnTo>
                  <a:pt x="390432" y="127782"/>
                </a:lnTo>
                <a:close/>
              </a:path>
              <a:path w="1192530" h="210820">
                <a:moveTo>
                  <a:pt x="362773" y="207788"/>
                </a:moveTo>
                <a:lnTo>
                  <a:pt x="345628" y="207788"/>
                </a:lnTo>
                <a:lnTo>
                  <a:pt x="345628" y="161384"/>
                </a:lnTo>
                <a:lnTo>
                  <a:pt x="229733" y="161384"/>
                </a:lnTo>
                <a:lnTo>
                  <a:pt x="229733" y="147212"/>
                </a:lnTo>
                <a:lnTo>
                  <a:pt x="362773" y="147212"/>
                </a:lnTo>
                <a:lnTo>
                  <a:pt x="362773" y="207788"/>
                </a:lnTo>
                <a:close/>
              </a:path>
              <a:path w="1192530" h="210820">
                <a:moveTo>
                  <a:pt x="568733" y="125496"/>
                </a:moveTo>
                <a:lnTo>
                  <a:pt x="551360" y="125496"/>
                </a:lnTo>
                <a:lnTo>
                  <a:pt x="551360" y="0"/>
                </a:lnTo>
                <a:lnTo>
                  <a:pt x="568733" y="0"/>
                </a:lnTo>
                <a:lnTo>
                  <a:pt x="568733" y="56461"/>
                </a:lnTo>
                <a:lnTo>
                  <a:pt x="600507" y="56461"/>
                </a:lnTo>
                <a:lnTo>
                  <a:pt x="600507" y="71091"/>
                </a:lnTo>
                <a:lnTo>
                  <a:pt x="568733" y="71091"/>
                </a:lnTo>
                <a:lnTo>
                  <a:pt x="568733" y="125496"/>
                </a:lnTo>
                <a:close/>
              </a:path>
              <a:path w="1192530" h="210820">
                <a:moveTo>
                  <a:pt x="499013" y="19201"/>
                </a:moveTo>
                <a:lnTo>
                  <a:pt x="437979" y="19201"/>
                </a:lnTo>
                <a:lnTo>
                  <a:pt x="437979" y="4800"/>
                </a:lnTo>
                <a:lnTo>
                  <a:pt x="499013" y="4800"/>
                </a:lnTo>
                <a:lnTo>
                  <a:pt x="499013" y="19201"/>
                </a:lnTo>
                <a:close/>
              </a:path>
              <a:path w="1192530" h="210820">
                <a:moveTo>
                  <a:pt x="528501" y="56919"/>
                </a:moveTo>
                <a:lnTo>
                  <a:pt x="404605" y="56919"/>
                </a:lnTo>
                <a:lnTo>
                  <a:pt x="404605" y="42975"/>
                </a:lnTo>
                <a:lnTo>
                  <a:pt x="528501" y="42975"/>
                </a:lnTo>
                <a:lnTo>
                  <a:pt x="528501" y="56919"/>
                </a:lnTo>
                <a:close/>
              </a:path>
              <a:path w="1192530" h="210820">
                <a:moveTo>
                  <a:pt x="481182" y="120695"/>
                </a:moveTo>
                <a:lnTo>
                  <a:pt x="452837" y="120695"/>
                </a:lnTo>
                <a:lnTo>
                  <a:pt x="431350" y="112009"/>
                </a:lnTo>
                <a:lnTo>
                  <a:pt x="419692" y="96465"/>
                </a:lnTo>
                <a:lnTo>
                  <a:pt x="419692" y="76806"/>
                </a:lnTo>
                <a:lnTo>
                  <a:pt x="429521" y="62405"/>
                </a:lnTo>
                <a:lnTo>
                  <a:pt x="439350" y="58290"/>
                </a:lnTo>
                <a:lnTo>
                  <a:pt x="439350" y="56919"/>
                </a:lnTo>
                <a:lnTo>
                  <a:pt x="494669" y="56919"/>
                </a:lnTo>
                <a:lnTo>
                  <a:pt x="494669" y="58290"/>
                </a:lnTo>
                <a:lnTo>
                  <a:pt x="495215" y="58519"/>
                </a:lnTo>
                <a:lnTo>
                  <a:pt x="451923" y="58519"/>
                </a:lnTo>
                <a:lnTo>
                  <a:pt x="435922" y="71091"/>
                </a:lnTo>
                <a:lnTo>
                  <a:pt x="435922" y="93722"/>
                </a:lnTo>
                <a:lnTo>
                  <a:pt x="451923" y="106294"/>
                </a:lnTo>
                <a:lnTo>
                  <a:pt x="506956" y="106294"/>
                </a:lnTo>
                <a:lnTo>
                  <a:pt x="502670" y="112009"/>
                </a:lnTo>
                <a:lnTo>
                  <a:pt x="481182" y="120695"/>
                </a:lnTo>
                <a:close/>
              </a:path>
              <a:path w="1192530" h="210820">
                <a:moveTo>
                  <a:pt x="506956" y="106294"/>
                </a:moveTo>
                <a:lnTo>
                  <a:pt x="482097" y="106294"/>
                </a:lnTo>
                <a:lnTo>
                  <a:pt x="498098" y="93722"/>
                </a:lnTo>
                <a:lnTo>
                  <a:pt x="498098" y="71091"/>
                </a:lnTo>
                <a:lnTo>
                  <a:pt x="482097" y="58519"/>
                </a:lnTo>
                <a:lnTo>
                  <a:pt x="495215" y="58519"/>
                </a:lnTo>
                <a:lnTo>
                  <a:pt x="504499" y="62405"/>
                </a:lnTo>
                <a:lnTo>
                  <a:pt x="514328" y="76806"/>
                </a:lnTo>
                <a:lnTo>
                  <a:pt x="514328" y="96465"/>
                </a:lnTo>
                <a:lnTo>
                  <a:pt x="506956" y="106294"/>
                </a:lnTo>
                <a:close/>
              </a:path>
              <a:path w="1192530" h="210820">
                <a:moveTo>
                  <a:pt x="568733" y="206645"/>
                </a:moveTo>
                <a:lnTo>
                  <a:pt x="451237" y="206645"/>
                </a:lnTo>
                <a:lnTo>
                  <a:pt x="445294" y="200702"/>
                </a:lnTo>
                <a:lnTo>
                  <a:pt x="445294" y="137382"/>
                </a:lnTo>
                <a:lnTo>
                  <a:pt x="568733" y="137382"/>
                </a:lnTo>
                <a:lnTo>
                  <a:pt x="568733" y="151784"/>
                </a:lnTo>
                <a:lnTo>
                  <a:pt x="462667" y="151784"/>
                </a:lnTo>
                <a:lnTo>
                  <a:pt x="462667" y="192244"/>
                </a:lnTo>
                <a:lnTo>
                  <a:pt x="568733" y="192244"/>
                </a:lnTo>
                <a:lnTo>
                  <a:pt x="568733" y="206645"/>
                </a:lnTo>
                <a:close/>
              </a:path>
              <a:path w="1192530" h="210820">
                <a:moveTo>
                  <a:pt x="568733" y="192244"/>
                </a:moveTo>
                <a:lnTo>
                  <a:pt x="551360" y="192244"/>
                </a:lnTo>
                <a:lnTo>
                  <a:pt x="551360" y="151784"/>
                </a:lnTo>
                <a:lnTo>
                  <a:pt x="568733" y="151784"/>
                </a:lnTo>
                <a:lnTo>
                  <a:pt x="568733" y="192244"/>
                </a:lnTo>
                <a:close/>
              </a:path>
              <a:path w="1192530" h="210820">
                <a:moveTo>
                  <a:pt x="704973" y="116809"/>
                </a:moveTo>
                <a:lnTo>
                  <a:pt x="664969" y="109494"/>
                </a:lnTo>
                <a:lnTo>
                  <a:pt x="636294" y="82460"/>
                </a:lnTo>
                <a:lnTo>
                  <a:pt x="633090" y="71223"/>
                </a:lnTo>
                <a:lnTo>
                  <a:pt x="633090" y="53131"/>
                </a:lnTo>
                <a:lnTo>
                  <a:pt x="655463" y="19506"/>
                </a:lnTo>
                <a:lnTo>
                  <a:pt x="704973" y="7772"/>
                </a:lnTo>
                <a:lnTo>
                  <a:pt x="718970" y="7886"/>
                </a:lnTo>
                <a:lnTo>
                  <a:pt x="758058" y="21716"/>
                </a:lnTo>
                <a:lnTo>
                  <a:pt x="704973" y="21716"/>
                </a:lnTo>
                <a:lnTo>
                  <a:pt x="694345" y="21796"/>
                </a:lnTo>
                <a:lnTo>
                  <a:pt x="651711" y="49146"/>
                </a:lnTo>
                <a:lnTo>
                  <a:pt x="651711" y="64919"/>
                </a:lnTo>
                <a:lnTo>
                  <a:pt x="673052" y="98104"/>
                </a:lnTo>
                <a:lnTo>
                  <a:pt x="704973" y="102637"/>
                </a:lnTo>
                <a:lnTo>
                  <a:pt x="758411" y="102637"/>
                </a:lnTo>
                <a:lnTo>
                  <a:pt x="754482" y="105073"/>
                </a:lnTo>
                <a:lnTo>
                  <a:pt x="744976" y="109494"/>
                </a:lnTo>
                <a:lnTo>
                  <a:pt x="735221" y="113723"/>
                </a:lnTo>
                <a:lnTo>
                  <a:pt x="727803" y="115895"/>
                </a:lnTo>
                <a:lnTo>
                  <a:pt x="718970" y="116695"/>
                </a:lnTo>
                <a:lnTo>
                  <a:pt x="704973" y="116809"/>
                </a:lnTo>
                <a:close/>
              </a:path>
              <a:path w="1192530" h="210820">
                <a:moveTo>
                  <a:pt x="758411" y="102637"/>
                </a:moveTo>
                <a:lnTo>
                  <a:pt x="704973" y="102637"/>
                </a:lnTo>
                <a:lnTo>
                  <a:pt x="720642" y="102469"/>
                </a:lnTo>
                <a:lnTo>
                  <a:pt x="730032" y="101294"/>
                </a:lnTo>
                <a:lnTo>
                  <a:pt x="758027" y="74470"/>
                </a:lnTo>
                <a:lnTo>
                  <a:pt x="758234" y="64919"/>
                </a:lnTo>
                <a:lnTo>
                  <a:pt x="758234" y="49146"/>
                </a:lnTo>
                <a:lnTo>
                  <a:pt x="727812" y="23885"/>
                </a:lnTo>
                <a:lnTo>
                  <a:pt x="704973" y="21716"/>
                </a:lnTo>
                <a:lnTo>
                  <a:pt x="758058" y="21716"/>
                </a:lnTo>
                <a:lnTo>
                  <a:pt x="776855" y="53131"/>
                </a:lnTo>
                <a:lnTo>
                  <a:pt x="776855" y="71223"/>
                </a:lnTo>
                <a:lnTo>
                  <a:pt x="760163" y="101551"/>
                </a:lnTo>
                <a:lnTo>
                  <a:pt x="758411" y="102637"/>
                </a:lnTo>
                <a:close/>
              </a:path>
              <a:path w="1192530" h="210820">
                <a:moveTo>
                  <a:pt x="798237" y="175786"/>
                </a:moveTo>
                <a:lnTo>
                  <a:pt x="611708" y="175786"/>
                </a:lnTo>
                <a:lnTo>
                  <a:pt x="611708" y="160927"/>
                </a:lnTo>
                <a:lnTo>
                  <a:pt x="798237" y="160927"/>
                </a:lnTo>
                <a:lnTo>
                  <a:pt x="798237" y="175786"/>
                </a:lnTo>
                <a:close/>
              </a:path>
              <a:path w="1192530" h="210820">
                <a:moveTo>
                  <a:pt x="980653" y="122067"/>
                </a:moveTo>
                <a:lnTo>
                  <a:pt x="843041" y="122067"/>
                </a:lnTo>
                <a:lnTo>
                  <a:pt x="843041" y="60119"/>
                </a:lnTo>
                <a:lnTo>
                  <a:pt x="957336" y="60119"/>
                </a:lnTo>
                <a:lnTo>
                  <a:pt x="957336" y="26516"/>
                </a:lnTo>
                <a:lnTo>
                  <a:pt x="841898" y="26516"/>
                </a:lnTo>
                <a:lnTo>
                  <a:pt x="841898" y="12115"/>
                </a:lnTo>
                <a:lnTo>
                  <a:pt x="974709" y="12115"/>
                </a:lnTo>
                <a:lnTo>
                  <a:pt x="974709" y="74063"/>
                </a:lnTo>
                <a:lnTo>
                  <a:pt x="860414" y="74063"/>
                </a:lnTo>
                <a:lnTo>
                  <a:pt x="860414" y="107666"/>
                </a:lnTo>
                <a:lnTo>
                  <a:pt x="980653" y="107666"/>
                </a:lnTo>
                <a:lnTo>
                  <a:pt x="980653" y="122067"/>
                </a:lnTo>
                <a:close/>
              </a:path>
              <a:path w="1192530" h="210820">
                <a:moveTo>
                  <a:pt x="917562" y="161156"/>
                </a:moveTo>
                <a:lnTo>
                  <a:pt x="900189" y="161156"/>
                </a:lnTo>
                <a:lnTo>
                  <a:pt x="900189" y="122067"/>
                </a:lnTo>
                <a:lnTo>
                  <a:pt x="917562" y="122067"/>
                </a:lnTo>
                <a:lnTo>
                  <a:pt x="917562" y="161156"/>
                </a:lnTo>
                <a:close/>
              </a:path>
              <a:path w="1192530" h="210820">
                <a:moveTo>
                  <a:pt x="1002140" y="175786"/>
                </a:moveTo>
                <a:lnTo>
                  <a:pt x="815610" y="175786"/>
                </a:lnTo>
                <a:lnTo>
                  <a:pt x="815610" y="161156"/>
                </a:lnTo>
                <a:lnTo>
                  <a:pt x="1002140" y="161156"/>
                </a:lnTo>
                <a:lnTo>
                  <a:pt x="1002140" y="175786"/>
                </a:lnTo>
                <a:close/>
              </a:path>
              <a:path w="1192530" h="210820">
                <a:moveTo>
                  <a:pt x="1192099" y="198416"/>
                </a:moveTo>
                <a:lnTo>
                  <a:pt x="1175183" y="198416"/>
                </a:lnTo>
                <a:lnTo>
                  <a:pt x="1175183" y="80463"/>
                </a:lnTo>
                <a:lnTo>
                  <a:pt x="1141123" y="80463"/>
                </a:lnTo>
                <a:lnTo>
                  <a:pt x="1141123" y="65834"/>
                </a:lnTo>
                <a:lnTo>
                  <a:pt x="1175183" y="65834"/>
                </a:lnTo>
                <a:lnTo>
                  <a:pt x="1175183" y="0"/>
                </a:lnTo>
                <a:lnTo>
                  <a:pt x="1192099" y="0"/>
                </a:lnTo>
                <a:lnTo>
                  <a:pt x="1192099" y="198416"/>
                </a:lnTo>
                <a:close/>
              </a:path>
              <a:path w="1192530" h="210820">
                <a:moveTo>
                  <a:pt x="1104965" y="117724"/>
                </a:moveTo>
                <a:lnTo>
                  <a:pt x="1087176" y="117724"/>
                </a:lnTo>
                <a:lnTo>
                  <a:pt x="1094123" y="106092"/>
                </a:lnTo>
                <a:lnTo>
                  <a:pt x="1098177" y="98393"/>
                </a:lnTo>
                <a:lnTo>
                  <a:pt x="1108588" y="53761"/>
                </a:lnTo>
                <a:lnTo>
                  <a:pt x="1108663" y="13258"/>
                </a:lnTo>
                <a:lnTo>
                  <a:pt x="1125350" y="13258"/>
                </a:lnTo>
                <a:lnTo>
                  <a:pt x="1125136" y="53761"/>
                </a:lnTo>
                <a:lnTo>
                  <a:pt x="1118036" y="89836"/>
                </a:lnTo>
                <a:lnTo>
                  <a:pt x="1118721" y="90521"/>
                </a:lnTo>
                <a:lnTo>
                  <a:pt x="1129147" y="90521"/>
                </a:lnTo>
                <a:lnTo>
                  <a:pt x="1133448" y="97608"/>
                </a:lnTo>
                <a:lnTo>
                  <a:pt x="1114378" y="97608"/>
                </a:lnTo>
                <a:lnTo>
                  <a:pt x="1114150" y="98522"/>
                </a:lnTo>
                <a:lnTo>
                  <a:pt x="1109806" y="109266"/>
                </a:lnTo>
                <a:lnTo>
                  <a:pt x="1104965" y="117724"/>
                </a:lnTo>
                <a:close/>
              </a:path>
              <a:path w="1192530" h="210820">
                <a:moveTo>
                  <a:pt x="1029800" y="148583"/>
                </a:moveTo>
                <a:lnTo>
                  <a:pt x="1018142" y="137611"/>
                </a:lnTo>
                <a:lnTo>
                  <a:pt x="1025640" y="125244"/>
                </a:lnTo>
                <a:lnTo>
                  <a:pt x="1030128" y="117538"/>
                </a:lnTo>
                <a:lnTo>
                  <a:pt x="1046601" y="74863"/>
                </a:lnTo>
                <a:lnTo>
                  <a:pt x="1049687" y="13715"/>
                </a:lnTo>
                <a:lnTo>
                  <a:pt x="1066374" y="13715"/>
                </a:lnTo>
                <a:lnTo>
                  <a:pt x="1066274" y="55883"/>
                </a:lnTo>
                <a:lnTo>
                  <a:pt x="1065574" y="67319"/>
                </a:lnTo>
                <a:lnTo>
                  <a:pt x="1063674" y="76870"/>
                </a:lnTo>
                <a:lnTo>
                  <a:pt x="1059974" y="89378"/>
                </a:lnTo>
                <a:lnTo>
                  <a:pt x="1060659" y="89836"/>
                </a:lnTo>
                <a:lnTo>
                  <a:pt x="1070946" y="89836"/>
                </a:lnTo>
                <a:lnTo>
                  <a:pt x="1075203" y="97150"/>
                </a:lnTo>
                <a:lnTo>
                  <a:pt x="1057230" y="97150"/>
                </a:lnTo>
                <a:lnTo>
                  <a:pt x="1056773" y="98065"/>
                </a:lnTo>
                <a:lnTo>
                  <a:pt x="1053116" y="108580"/>
                </a:lnTo>
                <a:lnTo>
                  <a:pt x="1044265" y="124587"/>
                </a:lnTo>
                <a:lnTo>
                  <a:pt x="1041286" y="129739"/>
                </a:lnTo>
                <a:lnTo>
                  <a:pt x="1037022" y="136798"/>
                </a:lnTo>
                <a:lnTo>
                  <a:pt x="1029800" y="148583"/>
                </a:lnTo>
                <a:close/>
              </a:path>
              <a:path w="1192530" h="210820">
                <a:moveTo>
                  <a:pt x="1070946" y="89836"/>
                </a:moveTo>
                <a:lnTo>
                  <a:pt x="1060659" y="89836"/>
                </a:lnTo>
                <a:lnTo>
                  <a:pt x="1062259" y="88693"/>
                </a:lnTo>
                <a:lnTo>
                  <a:pt x="1064317" y="87092"/>
                </a:lnTo>
                <a:lnTo>
                  <a:pt x="1069117" y="87092"/>
                </a:lnTo>
                <a:lnTo>
                  <a:pt x="1070946" y="89836"/>
                </a:lnTo>
                <a:close/>
              </a:path>
              <a:path w="1192530" h="210820">
                <a:moveTo>
                  <a:pt x="1129147" y="90521"/>
                </a:moveTo>
                <a:lnTo>
                  <a:pt x="1118721" y="90521"/>
                </a:lnTo>
                <a:lnTo>
                  <a:pt x="1122150" y="87550"/>
                </a:lnTo>
                <a:lnTo>
                  <a:pt x="1127408" y="87550"/>
                </a:lnTo>
                <a:lnTo>
                  <a:pt x="1129147" y="90521"/>
                </a:lnTo>
                <a:close/>
              </a:path>
              <a:path w="1192530" h="210820">
                <a:moveTo>
                  <a:pt x="1087176" y="146983"/>
                </a:moveTo>
                <a:lnTo>
                  <a:pt x="1059059" y="98065"/>
                </a:lnTo>
                <a:lnTo>
                  <a:pt x="1058831" y="97150"/>
                </a:lnTo>
                <a:lnTo>
                  <a:pt x="1075203" y="97150"/>
                </a:lnTo>
                <a:lnTo>
                  <a:pt x="1087176" y="117724"/>
                </a:lnTo>
                <a:lnTo>
                  <a:pt x="1104965" y="117724"/>
                </a:lnTo>
                <a:lnTo>
                  <a:pt x="1099552" y="127182"/>
                </a:lnTo>
                <a:lnTo>
                  <a:pt x="1096577" y="132182"/>
                </a:lnTo>
                <a:lnTo>
                  <a:pt x="1092958" y="137954"/>
                </a:lnTo>
                <a:lnTo>
                  <a:pt x="1087176" y="146983"/>
                </a:lnTo>
                <a:close/>
              </a:path>
              <a:path w="1192530" h="210820">
                <a:moveTo>
                  <a:pt x="1145009" y="147212"/>
                </a:moveTo>
                <a:lnTo>
                  <a:pt x="1116350" y="98393"/>
                </a:lnTo>
                <a:lnTo>
                  <a:pt x="1115978" y="97836"/>
                </a:lnTo>
                <a:lnTo>
                  <a:pt x="1114378" y="97608"/>
                </a:lnTo>
                <a:lnTo>
                  <a:pt x="1133448" y="97608"/>
                </a:lnTo>
                <a:lnTo>
                  <a:pt x="1156896" y="136239"/>
                </a:lnTo>
                <a:lnTo>
                  <a:pt x="1145009" y="147212"/>
                </a:lnTo>
                <a:close/>
              </a:path>
            </a:pathLst>
          </a:custGeom>
          <a:solidFill>
            <a:srgbClr val="403322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14526824" y="6907594"/>
            <a:ext cx="782320" cy="208915"/>
          </a:xfrm>
          <a:custGeom>
            <a:avLst/>
            <a:gdLst/>
            <a:ahLst/>
            <a:cxnLst/>
            <a:rect l="l" t="t" r="r" b="b"/>
            <a:pathLst>
              <a:path w="782319" h="208915">
                <a:moveTo>
                  <a:pt x="151326" y="129382"/>
                </a:moveTo>
                <a:lnTo>
                  <a:pt x="134411" y="126639"/>
                </a:lnTo>
                <a:lnTo>
                  <a:pt x="139961" y="99079"/>
                </a:lnTo>
                <a:lnTo>
                  <a:pt x="142811" y="80178"/>
                </a:lnTo>
                <a:lnTo>
                  <a:pt x="143861" y="61190"/>
                </a:lnTo>
                <a:lnTo>
                  <a:pt x="144012" y="33374"/>
                </a:lnTo>
                <a:lnTo>
                  <a:pt x="144012" y="31316"/>
                </a:lnTo>
                <a:lnTo>
                  <a:pt x="23316" y="31316"/>
                </a:lnTo>
                <a:lnTo>
                  <a:pt x="23316" y="16458"/>
                </a:lnTo>
                <a:lnTo>
                  <a:pt x="161156" y="16458"/>
                </a:lnTo>
                <a:lnTo>
                  <a:pt x="161152" y="33374"/>
                </a:lnTo>
                <a:lnTo>
                  <a:pt x="161002" y="62744"/>
                </a:lnTo>
                <a:lnTo>
                  <a:pt x="159927" y="82835"/>
                </a:lnTo>
                <a:lnTo>
                  <a:pt x="157009" y="102026"/>
                </a:lnTo>
                <a:lnTo>
                  <a:pt x="151326" y="129382"/>
                </a:lnTo>
                <a:close/>
              </a:path>
              <a:path w="782319" h="208915">
                <a:moveTo>
                  <a:pt x="90293" y="161156"/>
                </a:moveTo>
                <a:lnTo>
                  <a:pt x="73148" y="161156"/>
                </a:lnTo>
                <a:lnTo>
                  <a:pt x="73148" y="87778"/>
                </a:lnTo>
                <a:lnTo>
                  <a:pt x="90293" y="87778"/>
                </a:lnTo>
                <a:lnTo>
                  <a:pt x="90293" y="161156"/>
                </a:lnTo>
                <a:close/>
              </a:path>
              <a:path w="782319" h="208915">
                <a:moveTo>
                  <a:pt x="186529" y="175786"/>
                </a:moveTo>
                <a:lnTo>
                  <a:pt x="0" y="175786"/>
                </a:lnTo>
                <a:lnTo>
                  <a:pt x="0" y="161156"/>
                </a:lnTo>
                <a:lnTo>
                  <a:pt x="186529" y="161156"/>
                </a:lnTo>
                <a:lnTo>
                  <a:pt x="186529" y="175786"/>
                </a:lnTo>
                <a:close/>
              </a:path>
              <a:path w="782319" h="208915">
                <a:moveTo>
                  <a:pt x="380145" y="52347"/>
                </a:moveTo>
                <a:lnTo>
                  <a:pt x="363230" y="52347"/>
                </a:lnTo>
                <a:lnTo>
                  <a:pt x="363230" y="0"/>
                </a:lnTo>
                <a:lnTo>
                  <a:pt x="380145" y="0"/>
                </a:lnTo>
                <a:lnTo>
                  <a:pt x="380145" y="52347"/>
                </a:lnTo>
                <a:close/>
              </a:path>
              <a:path w="782319" h="208915">
                <a:moveTo>
                  <a:pt x="331227" y="116809"/>
                </a:moveTo>
                <a:lnTo>
                  <a:pt x="314311" y="116809"/>
                </a:lnTo>
                <a:lnTo>
                  <a:pt x="314311" y="3200"/>
                </a:lnTo>
                <a:lnTo>
                  <a:pt x="331227" y="3200"/>
                </a:lnTo>
                <a:lnTo>
                  <a:pt x="331227" y="52347"/>
                </a:lnTo>
                <a:lnTo>
                  <a:pt x="380145" y="52347"/>
                </a:lnTo>
                <a:lnTo>
                  <a:pt x="380145" y="66519"/>
                </a:lnTo>
                <a:lnTo>
                  <a:pt x="331227" y="66519"/>
                </a:lnTo>
                <a:lnTo>
                  <a:pt x="331227" y="116809"/>
                </a:lnTo>
                <a:close/>
              </a:path>
              <a:path w="782319" h="208915">
                <a:moveTo>
                  <a:pt x="380145" y="119324"/>
                </a:moveTo>
                <a:lnTo>
                  <a:pt x="363230" y="119324"/>
                </a:lnTo>
                <a:lnTo>
                  <a:pt x="363230" y="66519"/>
                </a:lnTo>
                <a:lnTo>
                  <a:pt x="380145" y="66519"/>
                </a:lnTo>
                <a:lnTo>
                  <a:pt x="380145" y="119324"/>
                </a:lnTo>
                <a:close/>
              </a:path>
              <a:path w="782319" h="208915">
                <a:moveTo>
                  <a:pt x="219675" y="117952"/>
                </a:moveTo>
                <a:lnTo>
                  <a:pt x="209388" y="106065"/>
                </a:lnTo>
                <a:lnTo>
                  <a:pt x="224533" y="98777"/>
                </a:lnTo>
                <a:lnTo>
                  <a:pt x="233676" y="94050"/>
                </a:lnTo>
                <a:lnTo>
                  <a:pt x="264297" y="70055"/>
                </a:lnTo>
                <a:lnTo>
                  <a:pt x="273165" y="29259"/>
                </a:lnTo>
                <a:lnTo>
                  <a:pt x="214875" y="29259"/>
                </a:lnTo>
                <a:lnTo>
                  <a:pt x="214875" y="14858"/>
                </a:lnTo>
                <a:lnTo>
                  <a:pt x="290309" y="14858"/>
                </a:lnTo>
                <a:lnTo>
                  <a:pt x="290211" y="48011"/>
                </a:lnTo>
                <a:lnTo>
                  <a:pt x="271567" y="86537"/>
                </a:lnTo>
                <a:lnTo>
                  <a:pt x="236294" y="109850"/>
                </a:lnTo>
                <a:lnTo>
                  <a:pt x="219675" y="117952"/>
                </a:lnTo>
                <a:close/>
              </a:path>
              <a:path w="782319" h="208915">
                <a:moveTo>
                  <a:pt x="380145" y="208474"/>
                </a:moveTo>
                <a:lnTo>
                  <a:pt x="363001" y="208474"/>
                </a:lnTo>
                <a:lnTo>
                  <a:pt x="363001" y="146755"/>
                </a:lnTo>
                <a:lnTo>
                  <a:pt x="245734" y="146755"/>
                </a:lnTo>
                <a:lnTo>
                  <a:pt x="245734" y="131896"/>
                </a:lnTo>
                <a:lnTo>
                  <a:pt x="380145" y="131896"/>
                </a:lnTo>
                <a:lnTo>
                  <a:pt x="380145" y="208474"/>
                </a:lnTo>
                <a:close/>
              </a:path>
              <a:path w="782319" h="208915">
                <a:moveTo>
                  <a:pt x="568047" y="68577"/>
                </a:moveTo>
                <a:lnTo>
                  <a:pt x="436150" y="68577"/>
                </a:lnTo>
                <a:lnTo>
                  <a:pt x="436150" y="4571"/>
                </a:lnTo>
                <a:lnTo>
                  <a:pt x="566218" y="4571"/>
                </a:lnTo>
                <a:lnTo>
                  <a:pt x="566218" y="18515"/>
                </a:lnTo>
                <a:lnTo>
                  <a:pt x="453294" y="18515"/>
                </a:lnTo>
                <a:lnTo>
                  <a:pt x="453294" y="54633"/>
                </a:lnTo>
                <a:lnTo>
                  <a:pt x="568047" y="54633"/>
                </a:lnTo>
                <a:lnTo>
                  <a:pt x="568047" y="68577"/>
                </a:lnTo>
                <a:close/>
              </a:path>
              <a:path w="782319" h="208915">
                <a:moveTo>
                  <a:pt x="594335" y="103551"/>
                </a:moveTo>
                <a:lnTo>
                  <a:pt x="407805" y="103551"/>
                </a:lnTo>
                <a:lnTo>
                  <a:pt x="407805" y="88921"/>
                </a:lnTo>
                <a:lnTo>
                  <a:pt x="594335" y="88921"/>
                </a:lnTo>
                <a:lnTo>
                  <a:pt x="594335" y="103551"/>
                </a:lnTo>
                <a:close/>
              </a:path>
              <a:path w="782319" h="208915">
                <a:moveTo>
                  <a:pt x="572161" y="207788"/>
                </a:moveTo>
                <a:lnTo>
                  <a:pt x="442779" y="207788"/>
                </a:lnTo>
                <a:lnTo>
                  <a:pt x="436836" y="201845"/>
                </a:lnTo>
                <a:lnTo>
                  <a:pt x="436836" y="158641"/>
                </a:lnTo>
                <a:lnTo>
                  <a:pt x="549531" y="158641"/>
                </a:lnTo>
                <a:lnTo>
                  <a:pt x="549531" y="137154"/>
                </a:lnTo>
                <a:lnTo>
                  <a:pt x="435464" y="137154"/>
                </a:lnTo>
                <a:lnTo>
                  <a:pt x="435464" y="122981"/>
                </a:lnTo>
                <a:lnTo>
                  <a:pt x="566218" y="122981"/>
                </a:lnTo>
                <a:lnTo>
                  <a:pt x="566218" y="171900"/>
                </a:lnTo>
                <a:lnTo>
                  <a:pt x="453523" y="171900"/>
                </a:lnTo>
                <a:lnTo>
                  <a:pt x="453523" y="193616"/>
                </a:lnTo>
                <a:lnTo>
                  <a:pt x="572161" y="193616"/>
                </a:lnTo>
                <a:lnTo>
                  <a:pt x="572161" y="207788"/>
                </a:lnTo>
                <a:close/>
              </a:path>
              <a:path w="782319" h="208915">
                <a:moveTo>
                  <a:pt x="781779" y="198416"/>
                </a:moveTo>
                <a:lnTo>
                  <a:pt x="764406" y="198416"/>
                </a:lnTo>
                <a:lnTo>
                  <a:pt x="764406" y="0"/>
                </a:lnTo>
                <a:lnTo>
                  <a:pt x="781779" y="0"/>
                </a:lnTo>
                <a:lnTo>
                  <a:pt x="781779" y="198416"/>
                </a:lnTo>
                <a:close/>
              </a:path>
              <a:path w="782319" h="208915">
                <a:moveTo>
                  <a:pt x="671370" y="147898"/>
                </a:moveTo>
                <a:lnTo>
                  <a:pt x="632395" y="130753"/>
                </a:lnTo>
                <a:lnTo>
                  <a:pt x="617756" y="71320"/>
                </a:lnTo>
                <a:lnTo>
                  <a:pt x="617881" y="60672"/>
                </a:lnTo>
                <a:lnTo>
                  <a:pt x="641298" y="19805"/>
                </a:lnTo>
                <a:lnTo>
                  <a:pt x="671370" y="12572"/>
                </a:lnTo>
                <a:lnTo>
                  <a:pt x="685476" y="12840"/>
                </a:lnTo>
                <a:lnTo>
                  <a:pt x="694215" y="14715"/>
                </a:lnTo>
                <a:lnTo>
                  <a:pt x="701217" y="19805"/>
                </a:lnTo>
                <a:lnTo>
                  <a:pt x="707858" y="27202"/>
                </a:lnTo>
                <a:lnTo>
                  <a:pt x="671370" y="27202"/>
                </a:lnTo>
                <a:lnTo>
                  <a:pt x="662091" y="27380"/>
                </a:lnTo>
                <a:lnTo>
                  <a:pt x="636319" y="58720"/>
                </a:lnTo>
                <a:lnTo>
                  <a:pt x="636167" y="71320"/>
                </a:lnTo>
                <a:lnTo>
                  <a:pt x="636218" y="93423"/>
                </a:lnTo>
                <a:lnTo>
                  <a:pt x="651745" y="128494"/>
                </a:lnTo>
                <a:lnTo>
                  <a:pt x="671370" y="133268"/>
                </a:lnTo>
                <a:lnTo>
                  <a:pt x="709139" y="133268"/>
                </a:lnTo>
                <a:lnTo>
                  <a:pt x="706141" y="135936"/>
                </a:lnTo>
                <a:lnTo>
                  <a:pt x="699029" y="140468"/>
                </a:lnTo>
                <a:lnTo>
                  <a:pt x="691782" y="144763"/>
                </a:lnTo>
                <a:lnTo>
                  <a:pt x="686485" y="146969"/>
                </a:lnTo>
                <a:lnTo>
                  <a:pt x="680546" y="147781"/>
                </a:lnTo>
                <a:lnTo>
                  <a:pt x="671370" y="147898"/>
                </a:lnTo>
                <a:close/>
              </a:path>
              <a:path w="782319" h="208915">
                <a:moveTo>
                  <a:pt x="709139" y="133268"/>
                </a:moveTo>
                <a:lnTo>
                  <a:pt x="671370" y="133268"/>
                </a:lnTo>
                <a:lnTo>
                  <a:pt x="680508" y="133089"/>
                </a:lnTo>
                <a:lnTo>
                  <a:pt x="686185" y="131839"/>
                </a:lnTo>
                <a:lnTo>
                  <a:pt x="706292" y="93423"/>
                </a:lnTo>
                <a:lnTo>
                  <a:pt x="706344" y="71320"/>
                </a:lnTo>
                <a:lnTo>
                  <a:pt x="706214" y="60672"/>
                </a:lnTo>
                <a:lnTo>
                  <a:pt x="680508" y="27380"/>
                </a:lnTo>
                <a:lnTo>
                  <a:pt x="671370" y="27202"/>
                </a:lnTo>
                <a:lnTo>
                  <a:pt x="707858" y="27202"/>
                </a:lnTo>
                <a:lnTo>
                  <a:pt x="724755" y="71320"/>
                </a:lnTo>
                <a:lnTo>
                  <a:pt x="724753" y="93423"/>
                </a:lnTo>
                <a:lnTo>
                  <a:pt x="710487" y="132068"/>
                </a:lnTo>
                <a:lnTo>
                  <a:pt x="709139" y="133268"/>
                </a:lnTo>
                <a:close/>
              </a:path>
            </a:pathLst>
          </a:custGeom>
          <a:solidFill>
            <a:srgbClr val="403322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10165927" y="7296023"/>
            <a:ext cx="582295" cy="209550"/>
          </a:xfrm>
          <a:custGeom>
            <a:avLst/>
            <a:gdLst/>
            <a:ahLst/>
            <a:cxnLst/>
            <a:rect l="l" t="t" r="r" b="b"/>
            <a:pathLst>
              <a:path w="582295" h="209550">
                <a:moveTo>
                  <a:pt x="159784" y="117952"/>
                </a:moveTo>
                <a:lnTo>
                  <a:pt x="142411" y="117952"/>
                </a:lnTo>
                <a:lnTo>
                  <a:pt x="142411" y="0"/>
                </a:lnTo>
                <a:lnTo>
                  <a:pt x="159784" y="0"/>
                </a:lnTo>
                <a:lnTo>
                  <a:pt x="159784" y="54175"/>
                </a:lnTo>
                <a:lnTo>
                  <a:pt x="191558" y="54175"/>
                </a:lnTo>
                <a:lnTo>
                  <a:pt x="191558" y="68577"/>
                </a:lnTo>
                <a:lnTo>
                  <a:pt x="159784" y="68577"/>
                </a:lnTo>
                <a:lnTo>
                  <a:pt x="159784" y="117952"/>
                </a:lnTo>
                <a:close/>
              </a:path>
              <a:path w="582295" h="209550">
                <a:moveTo>
                  <a:pt x="89378" y="17830"/>
                </a:moveTo>
                <a:lnTo>
                  <a:pt x="27202" y="17830"/>
                </a:lnTo>
                <a:lnTo>
                  <a:pt x="27202" y="3657"/>
                </a:lnTo>
                <a:lnTo>
                  <a:pt x="89378" y="3657"/>
                </a:lnTo>
                <a:lnTo>
                  <a:pt x="89378" y="17830"/>
                </a:lnTo>
                <a:close/>
              </a:path>
              <a:path w="582295" h="209550">
                <a:moveTo>
                  <a:pt x="111323" y="51661"/>
                </a:moveTo>
                <a:lnTo>
                  <a:pt x="5714" y="51661"/>
                </a:lnTo>
                <a:lnTo>
                  <a:pt x="5714" y="37946"/>
                </a:lnTo>
                <a:lnTo>
                  <a:pt x="111323" y="37946"/>
                </a:lnTo>
                <a:lnTo>
                  <a:pt x="111323" y="51661"/>
                </a:lnTo>
                <a:close/>
              </a:path>
              <a:path w="582295" h="209550">
                <a:moveTo>
                  <a:pt x="12115" y="121381"/>
                </a:moveTo>
                <a:lnTo>
                  <a:pt x="0" y="110866"/>
                </a:lnTo>
                <a:lnTo>
                  <a:pt x="11133" y="103455"/>
                </a:lnTo>
                <a:lnTo>
                  <a:pt x="17915" y="98722"/>
                </a:lnTo>
                <a:lnTo>
                  <a:pt x="23112" y="94632"/>
                </a:lnTo>
                <a:lnTo>
                  <a:pt x="40003" y="80006"/>
                </a:lnTo>
                <a:lnTo>
                  <a:pt x="49604" y="62405"/>
                </a:lnTo>
                <a:lnTo>
                  <a:pt x="50061" y="51661"/>
                </a:lnTo>
                <a:lnTo>
                  <a:pt x="66519" y="51661"/>
                </a:lnTo>
                <a:lnTo>
                  <a:pt x="66262" y="60715"/>
                </a:lnTo>
                <a:lnTo>
                  <a:pt x="65319" y="66662"/>
                </a:lnTo>
                <a:lnTo>
                  <a:pt x="62919" y="72138"/>
                </a:lnTo>
                <a:lnTo>
                  <a:pt x="58290" y="79778"/>
                </a:lnTo>
                <a:lnTo>
                  <a:pt x="59662" y="80235"/>
                </a:lnTo>
                <a:lnTo>
                  <a:pt x="77582" y="80235"/>
                </a:lnTo>
                <a:lnTo>
                  <a:pt x="84872" y="85264"/>
                </a:lnTo>
                <a:lnTo>
                  <a:pt x="55090" y="85264"/>
                </a:lnTo>
                <a:lnTo>
                  <a:pt x="53261" y="86635"/>
                </a:lnTo>
                <a:lnTo>
                  <a:pt x="47089" y="94179"/>
                </a:lnTo>
                <a:lnTo>
                  <a:pt x="31868" y="106803"/>
                </a:lnTo>
                <a:lnTo>
                  <a:pt x="27302" y="110394"/>
                </a:lnTo>
                <a:lnTo>
                  <a:pt x="21514" y="114650"/>
                </a:lnTo>
                <a:lnTo>
                  <a:pt x="12115" y="121381"/>
                </a:lnTo>
                <a:close/>
              </a:path>
              <a:path w="582295" h="209550">
                <a:moveTo>
                  <a:pt x="77582" y="80235"/>
                </a:moveTo>
                <a:lnTo>
                  <a:pt x="59662" y="80235"/>
                </a:lnTo>
                <a:lnTo>
                  <a:pt x="63319" y="77492"/>
                </a:lnTo>
                <a:lnTo>
                  <a:pt x="65834" y="75663"/>
                </a:lnTo>
                <a:lnTo>
                  <a:pt x="70634" y="75663"/>
                </a:lnTo>
                <a:lnTo>
                  <a:pt x="73606" y="77492"/>
                </a:lnTo>
                <a:lnTo>
                  <a:pt x="77582" y="80235"/>
                </a:lnTo>
                <a:close/>
              </a:path>
              <a:path w="582295" h="209550">
                <a:moveTo>
                  <a:pt x="104465" y="117724"/>
                </a:moveTo>
                <a:lnTo>
                  <a:pt x="61033" y="86635"/>
                </a:lnTo>
                <a:lnTo>
                  <a:pt x="58976" y="85264"/>
                </a:lnTo>
                <a:lnTo>
                  <a:pt x="84872" y="85264"/>
                </a:lnTo>
                <a:lnTo>
                  <a:pt x="116352" y="106980"/>
                </a:lnTo>
                <a:lnTo>
                  <a:pt x="104465" y="117724"/>
                </a:lnTo>
                <a:close/>
              </a:path>
              <a:path w="582295" h="209550">
                <a:moveTo>
                  <a:pt x="161384" y="146069"/>
                </a:moveTo>
                <a:lnTo>
                  <a:pt x="27888" y="146069"/>
                </a:lnTo>
                <a:lnTo>
                  <a:pt x="27888" y="131668"/>
                </a:lnTo>
                <a:lnTo>
                  <a:pt x="161384" y="131668"/>
                </a:lnTo>
                <a:lnTo>
                  <a:pt x="161384" y="146069"/>
                </a:lnTo>
                <a:close/>
              </a:path>
              <a:path w="582295" h="209550">
                <a:moveTo>
                  <a:pt x="29030" y="208931"/>
                </a:moveTo>
                <a:lnTo>
                  <a:pt x="20573" y="195902"/>
                </a:lnTo>
                <a:lnTo>
                  <a:pt x="35726" y="190231"/>
                </a:lnTo>
                <a:lnTo>
                  <a:pt x="44932" y="186544"/>
                </a:lnTo>
                <a:lnTo>
                  <a:pt x="51931" y="183220"/>
                </a:lnTo>
                <a:lnTo>
                  <a:pt x="74520" y="170985"/>
                </a:lnTo>
                <a:lnTo>
                  <a:pt x="86407" y="155898"/>
                </a:lnTo>
                <a:lnTo>
                  <a:pt x="87092" y="146069"/>
                </a:lnTo>
                <a:lnTo>
                  <a:pt x="104237" y="146069"/>
                </a:lnTo>
                <a:lnTo>
                  <a:pt x="103837" y="154959"/>
                </a:lnTo>
                <a:lnTo>
                  <a:pt x="102751" y="160613"/>
                </a:lnTo>
                <a:lnTo>
                  <a:pt x="100122" y="165453"/>
                </a:lnTo>
                <a:lnTo>
                  <a:pt x="95093" y="171900"/>
                </a:lnTo>
                <a:lnTo>
                  <a:pt x="96236" y="172128"/>
                </a:lnTo>
                <a:lnTo>
                  <a:pt x="119830" y="172128"/>
                </a:lnTo>
                <a:lnTo>
                  <a:pt x="129507" y="176700"/>
                </a:lnTo>
                <a:lnTo>
                  <a:pt x="91436" y="176700"/>
                </a:lnTo>
                <a:lnTo>
                  <a:pt x="88921" y="178071"/>
                </a:lnTo>
                <a:lnTo>
                  <a:pt x="50832" y="200202"/>
                </a:lnTo>
                <a:lnTo>
                  <a:pt x="42471" y="203661"/>
                </a:lnTo>
                <a:lnTo>
                  <a:pt x="29030" y="208931"/>
                </a:lnTo>
                <a:close/>
              </a:path>
              <a:path w="582295" h="209550">
                <a:moveTo>
                  <a:pt x="119830" y="172128"/>
                </a:moveTo>
                <a:lnTo>
                  <a:pt x="96236" y="172128"/>
                </a:lnTo>
                <a:lnTo>
                  <a:pt x="100122" y="169385"/>
                </a:lnTo>
                <a:lnTo>
                  <a:pt x="103551" y="166642"/>
                </a:lnTo>
                <a:lnTo>
                  <a:pt x="107894" y="166642"/>
                </a:lnTo>
                <a:lnTo>
                  <a:pt x="110637" y="167785"/>
                </a:lnTo>
                <a:lnTo>
                  <a:pt x="119830" y="172128"/>
                </a:lnTo>
                <a:close/>
              </a:path>
              <a:path w="582295" h="209550">
                <a:moveTo>
                  <a:pt x="160013" y="208245"/>
                </a:moveTo>
                <a:lnTo>
                  <a:pt x="96693" y="176700"/>
                </a:lnTo>
                <a:lnTo>
                  <a:pt x="129507" y="176700"/>
                </a:lnTo>
                <a:lnTo>
                  <a:pt x="168699" y="195216"/>
                </a:lnTo>
                <a:lnTo>
                  <a:pt x="160013" y="208245"/>
                </a:lnTo>
                <a:close/>
              </a:path>
              <a:path w="582295" h="209550">
                <a:moveTo>
                  <a:pt x="296024" y="116809"/>
                </a:moveTo>
                <a:lnTo>
                  <a:pt x="256021" y="109494"/>
                </a:lnTo>
                <a:lnTo>
                  <a:pt x="227345" y="82460"/>
                </a:lnTo>
                <a:lnTo>
                  <a:pt x="224141" y="71223"/>
                </a:lnTo>
                <a:lnTo>
                  <a:pt x="224141" y="53131"/>
                </a:lnTo>
                <a:lnTo>
                  <a:pt x="246515" y="19506"/>
                </a:lnTo>
                <a:lnTo>
                  <a:pt x="296024" y="7772"/>
                </a:lnTo>
                <a:lnTo>
                  <a:pt x="310022" y="7886"/>
                </a:lnTo>
                <a:lnTo>
                  <a:pt x="349110" y="21716"/>
                </a:lnTo>
                <a:lnTo>
                  <a:pt x="296024" y="21716"/>
                </a:lnTo>
                <a:lnTo>
                  <a:pt x="285397" y="21796"/>
                </a:lnTo>
                <a:lnTo>
                  <a:pt x="242763" y="49146"/>
                </a:lnTo>
                <a:lnTo>
                  <a:pt x="242763" y="64919"/>
                </a:lnTo>
                <a:lnTo>
                  <a:pt x="264104" y="98104"/>
                </a:lnTo>
                <a:lnTo>
                  <a:pt x="280355" y="102469"/>
                </a:lnTo>
                <a:lnTo>
                  <a:pt x="296024" y="102637"/>
                </a:lnTo>
                <a:lnTo>
                  <a:pt x="349463" y="102637"/>
                </a:lnTo>
                <a:lnTo>
                  <a:pt x="345534" y="105073"/>
                </a:lnTo>
                <a:lnTo>
                  <a:pt x="336028" y="109494"/>
                </a:lnTo>
                <a:lnTo>
                  <a:pt x="326273" y="113723"/>
                </a:lnTo>
                <a:lnTo>
                  <a:pt x="318855" y="115895"/>
                </a:lnTo>
                <a:lnTo>
                  <a:pt x="310022" y="116695"/>
                </a:lnTo>
                <a:lnTo>
                  <a:pt x="296024" y="116809"/>
                </a:lnTo>
                <a:close/>
              </a:path>
              <a:path w="582295" h="209550">
                <a:moveTo>
                  <a:pt x="349463" y="102637"/>
                </a:moveTo>
                <a:lnTo>
                  <a:pt x="296024" y="102637"/>
                </a:lnTo>
                <a:lnTo>
                  <a:pt x="311693" y="102469"/>
                </a:lnTo>
                <a:lnTo>
                  <a:pt x="321083" y="101294"/>
                </a:lnTo>
                <a:lnTo>
                  <a:pt x="349079" y="74470"/>
                </a:lnTo>
                <a:lnTo>
                  <a:pt x="349286" y="64919"/>
                </a:lnTo>
                <a:lnTo>
                  <a:pt x="349286" y="49146"/>
                </a:lnTo>
                <a:lnTo>
                  <a:pt x="318864" y="23885"/>
                </a:lnTo>
                <a:lnTo>
                  <a:pt x="296024" y="21716"/>
                </a:lnTo>
                <a:lnTo>
                  <a:pt x="349110" y="21716"/>
                </a:lnTo>
                <a:lnTo>
                  <a:pt x="367907" y="71223"/>
                </a:lnTo>
                <a:lnTo>
                  <a:pt x="367044" y="77120"/>
                </a:lnTo>
                <a:lnTo>
                  <a:pt x="364703" y="82460"/>
                </a:lnTo>
                <a:lnTo>
                  <a:pt x="360144" y="89836"/>
                </a:lnTo>
                <a:lnTo>
                  <a:pt x="355331" y="97086"/>
                </a:lnTo>
                <a:lnTo>
                  <a:pt x="351214" y="101551"/>
                </a:lnTo>
                <a:lnTo>
                  <a:pt x="349463" y="102637"/>
                </a:lnTo>
                <a:close/>
              </a:path>
              <a:path w="582295" h="209550">
                <a:moveTo>
                  <a:pt x="389289" y="175786"/>
                </a:moveTo>
                <a:lnTo>
                  <a:pt x="202759" y="175786"/>
                </a:lnTo>
                <a:lnTo>
                  <a:pt x="202759" y="160927"/>
                </a:lnTo>
                <a:lnTo>
                  <a:pt x="389289" y="160927"/>
                </a:lnTo>
                <a:lnTo>
                  <a:pt x="389289" y="175786"/>
                </a:lnTo>
                <a:close/>
              </a:path>
              <a:path w="582295" h="209550">
                <a:moveTo>
                  <a:pt x="577876" y="150641"/>
                </a:moveTo>
                <a:lnTo>
                  <a:pt x="560503" y="150641"/>
                </a:lnTo>
                <a:lnTo>
                  <a:pt x="560503" y="91207"/>
                </a:lnTo>
                <a:lnTo>
                  <a:pt x="518443" y="91207"/>
                </a:lnTo>
                <a:lnTo>
                  <a:pt x="518443" y="77034"/>
                </a:lnTo>
                <a:lnTo>
                  <a:pt x="560503" y="77034"/>
                </a:lnTo>
                <a:lnTo>
                  <a:pt x="560503" y="45946"/>
                </a:lnTo>
                <a:lnTo>
                  <a:pt x="518443" y="45946"/>
                </a:lnTo>
                <a:lnTo>
                  <a:pt x="518443" y="31774"/>
                </a:lnTo>
                <a:lnTo>
                  <a:pt x="560503" y="31774"/>
                </a:lnTo>
                <a:lnTo>
                  <a:pt x="560503" y="0"/>
                </a:lnTo>
                <a:lnTo>
                  <a:pt x="577876" y="0"/>
                </a:lnTo>
                <a:lnTo>
                  <a:pt x="577876" y="150641"/>
                </a:lnTo>
                <a:close/>
              </a:path>
              <a:path w="582295" h="209550">
                <a:moveTo>
                  <a:pt x="510671" y="110180"/>
                </a:moveTo>
                <a:lnTo>
                  <a:pt x="417177" y="110180"/>
                </a:lnTo>
                <a:lnTo>
                  <a:pt x="417177" y="12801"/>
                </a:lnTo>
                <a:lnTo>
                  <a:pt x="510671" y="12801"/>
                </a:lnTo>
                <a:lnTo>
                  <a:pt x="510671" y="27202"/>
                </a:lnTo>
                <a:lnTo>
                  <a:pt x="434321" y="27202"/>
                </a:lnTo>
                <a:lnTo>
                  <a:pt x="434321" y="95779"/>
                </a:lnTo>
                <a:lnTo>
                  <a:pt x="510671" y="95779"/>
                </a:lnTo>
                <a:lnTo>
                  <a:pt x="510671" y="110180"/>
                </a:lnTo>
                <a:close/>
              </a:path>
              <a:path w="582295" h="209550">
                <a:moveTo>
                  <a:pt x="510671" y="95779"/>
                </a:moveTo>
                <a:lnTo>
                  <a:pt x="493526" y="95779"/>
                </a:lnTo>
                <a:lnTo>
                  <a:pt x="493526" y="27202"/>
                </a:lnTo>
                <a:lnTo>
                  <a:pt x="510671" y="27202"/>
                </a:lnTo>
                <a:lnTo>
                  <a:pt x="510671" y="95779"/>
                </a:lnTo>
                <a:close/>
              </a:path>
              <a:path w="582295" h="209550">
                <a:moveTo>
                  <a:pt x="581991" y="202759"/>
                </a:moveTo>
                <a:lnTo>
                  <a:pt x="456723" y="202759"/>
                </a:lnTo>
                <a:lnTo>
                  <a:pt x="450780" y="196816"/>
                </a:lnTo>
                <a:lnTo>
                  <a:pt x="450780" y="134182"/>
                </a:lnTo>
                <a:lnTo>
                  <a:pt x="468381" y="134182"/>
                </a:lnTo>
                <a:lnTo>
                  <a:pt x="468381" y="188358"/>
                </a:lnTo>
                <a:lnTo>
                  <a:pt x="581991" y="188358"/>
                </a:lnTo>
                <a:lnTo>
                  <a:pt x="581991" y="202759"/>
                </a:lnTo>
                <a:close/>
              </a:path>
            </a:pathLst>
          </a:custGeom>
          <a:solidFill>
            <a:srgbClr val="403322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10830248" y="7296023"/>
            <a:ext cx="578485" cy="208915"/>
          </a:xfrm>
          <a:custGeom>
            <a:avLst/>
            <a:gdLst/>
            <a:ahLst/>
            <a:cxnLst/>
            <a:rect l="l" t="t" r="r" b="b"/>
            <a:pathLst>
              <a:path w="578484" h="208915">
                <a:moveTo>
                  <a:pt x="162299" y="104465"/>
                </a:moveTo>
                <a:lnTo>
                  <a:pt x="26745" y="104465"/>
                </a:lnTo>
                <a:lnTo>
                  <a:pt x="26745" y="11886"/>
                </a:lnTo>
                <a:lnTo>
                  <a:pt x="44346" y="11886"/>
                </a:lnTo>
                <a:lnTo>
                  <a:pt x="44346" y="89836"/>
                </a:lnTo>
                <a:lnTo>
                  <a:pt x="162299" y="89836"/>
                </a:lnTo>
                <a:lnTo>
                  <a:pt x="162299" y="104465"/>
                </a:lnTo>
                <a:close/>
              </a:path>
              <a:path w="578484" h="208915">
                <a:moveTo>
                  <a:pt x="101951" y="161156"/>
                </a:moveTo>
                <a:lnTo>
                  <a:pt x="84578" y="161156"/>
                </a:lnTo>
                <a:lnTo>
                  <a:pt x="84578" y="104465"/>
                </a:lnTo>
                <a:lnTo>
                  <a:pt x="101951" y="104465"/>
                </a:lnTo>
                <a:lnTo>
                  <a:pt x="101951" y="161156"/>
                </a:lnTo>
                <a:close/>
              </a:path>
              <a:path w="578484" h="208915">
                <a:moveTo>
                  <a:pt x="186529" y="175786"/>
                </a:moveTo>
                <a:lnTo>
                  <a:pt x="0" y="175786"/>
                </a:lnTo>
                <a:lnTo>
                  <a:pt x="0" y="161156"/>
                </a:lnTo>
                <a:lnTo>
                  <a:pt x="186529" y="161156"/>
                </a:lnTo>
                <a:lnTo>
                  <a:pt x="186529" y="175786"/>
                </a:lnTo>
                <a:close/>
              </a:path>
              <a:path w="578484" h="208915">
                <a:moveTo>
                  <a:pt x="331913" y="13029"/>
                </a:moveTo>
                <a:lnTo>
                  <a:pt x="262650" y="13029"/>
                </a:lnTo>
                <a:lnTo>
                  <a:pt x="262650" y="0"/>
                </a:lnTo>
                <a:lnTo>
                  <a:pt x="331913" y="0"/>
                </a:lnTo>
                <a:lnTo>
                  <a:pt x="331913" y="13029"/>
                </a:lnTo>
                <a:close/>
              </a:path>
              <a:path w="578484" h="208915">
                <a:moveTo>
                  <a:pt x="368487" y="42746"/>
                </a:moveTo>
                <a:lnTo>
                  <a:pt x="225847" y="42746"/>
                </a:lnTo>
                <a:lnTo>
                  <a:pt x="225847" y="29945"/>
                </a:lnTo>
                <a:lnTo>
                  <a:pt x="368487" y="29945"/>
                </a:lnTo>
                <a:lnTo>
                  <a:pt x="368487" y="42746"/>
                </a:lnTo>
                <a:close/>
              </a:path>
              <a:path w="578484" h="208915">
                <a:moveTo>
                  <a:pt x="226075" y="89378"/>
                </a:moveTo>
                <a:lnTo>
                  <a:pt x="217618" y="77949"/>
                </a:lnTo>
                <a:lnTo>
                  <a:pt x="232783" y="73766"/>
                </a:lnTo>
                <a:lnTo>
                  <a:pt x="242077" y="71063"/>
                </a:lnTo>
                <a:lnTo>
                  <a:pt x="249313" y="68659"/>
                </a:lnTo>
                <a:lnTo>
                  <a:pt x="273165" y="59890"/>
                </a:lnTo>
                <a:lnTo>
                  <a:pt x="287566" y="49146"/>
                </a:lnTo>
                <a:lnTo>
                  <a:pt x="289166" y="42746"/>
                </a:lnTo>
                <a:lnTo>
                  <a:pt x="305625" y="42746"/>
                </a:lnTo>
                <a:lnTo>
                  <a:pt x="304482" y="53261"/>
                </a:lnTo>
                <a:lnTo>
                  <a:pt x="296253" y="60347"/>
                </a:lnTo>
                <a:lnTo>
                  <a:pt x="297396" y="60576"/>
                </a:lnTo>
                <a:lnTo>
                  <a:pt x="327862" y="60576"/>
                </a:lnTo>
                <a:lnTo>
                  <a:pt x="339186" y="64462"/>
                </a:lnTo>
                <a:lnTo>
                  <a:pt x="291910" y="64462"/>
                </a:lnTo>
                <a:lnTo>
                  <a:pt x="289395" y="65605"/>
                </a:lnTo>
                <a:lnTo>
                  <a:pt x="288709" y="65834"/>
                </a:lnTo>
                <a:lnTo>
                  <a:pt x="278216" y="72116"/>
                </a:lnTo>
                <a:lnTo>
                  <a:pt x="268193" y="76663"/>
                </a:lnTo>
                <a:lnTo>
                  <a:pt x="252771" y="81681"/>
                </a:lnTo>
                <a:lnTo>
                  <a:pt x="226075" y="89378"/>
                </a:lnTo>
                <a:close/>
              </a:path>
              <a:path w="578484" h="208915">
                <a:moveTo>
                  <a:pt x="327862" y="60576"/>
                </a:moveTo>
                <a:lnTo>
                  <a:pt x="297396" y="60576"/>
                </a:lnTo>
                <a:lnTo>
                  <a:pt x="303110" y="57376"/>
                </a:lnTo>
                <a:lnTo>
                  <a:pt x="306082" y="55318"/>
                </a:lnTo>
                <a:lnTo>
                  <a:pt x="312026" y="55318"/>
                </a:lnTo>
                <a:lnTo>
                  <a:pt x="314540" y="56004"/>
                </a:lnTo>
                <a:lnTo>
                  <a:pt x="327862" y="60576"/>
                </a:lnTo>
                <a:close/>
              </a:path>
              <a:path w="578484" h="208915">
                <a:moveTo>
                  <a:pt x="367802" y="89150"/>
                </a:moveTo>
                <a:lnTo>
                  <a:pt x="299453" y="64462"/>
                </a:lnTo>
                <a:lnTo>
                  <a:pt x="339186" y="64462"/>
                </a:lnTo>
                <a:lnTo>
                  <a:pt x="376488" y="77263"/>
                </a:lnTo>
                <a:lnTo>
                  <a:pt x="367802" y="89150"/>
                </a:lnTo>
                <a:close/>
              </a:path>
              <a:path w="578484" h="208915">
                <a:moveTo>
                  <a:pt x="390432" y="111323"/>
                </a:moveTo>
                <a:lnTo>
                  <a:pt x="203902" y="111323"/>
                </a:lnTo>
                <a:lnTo>
                  <a:pt x="203902" y="98065"/>
                </a:lnTo>
                <a:lnTo>
                  <a:pt x="390432" y="98065"/>
                </a:lnTo>
                <a:lnTo>
                  <a:pt x="390432" y="111323"/>
                </a:lnTo>
                <a:close/>
              </a:path>
              <a:path w="578484" h="208915">
                <a:moveTo>
                  <a:pt x="305625" y="130296"/>
                </a:moveTo>
                <a:lnTo>
                  <a:pt x="288709" y="130296"/>
                </a:lnTo>
                <a:lnTo>
                  <a:pt x="288709" y="111323"/>
                </a:lnTo>
                <a:lnTo>
                  <a:pt x="305625" y="111323"/>
                </a:lnTo>
                <a:lnTo>
                  <a:pt x="305625" y="130296"/>
                </a:lnTo>
                <a:close/>
              </a:path>
              <a:path w="578484" h="208915">
                <a:moveTo>
                  <a:pt x="368487" y="208474"/>
                </a:moveTo>
                <a:lnTo>
                  <a:pt x="238419" y="208474"/>
                </a:lnTo>
                <a:lnTo>
                  <a:pt x="232476" y="202531"/>
                </a:lnTo>
                <a:lnTo>
                  <a:pt x="232476" y="162756"/>
                </a:lnTo>
                <a:lnTo>
                  <a:pt x="346543" y="162756"/>
                </a:lnTo>
                <a:lnTo>
                  <a:pt x="346543" y="143783"/>
                </a:lnTo>
                <a:lnTo>
                  <a:pt x="231104" y="143783"/>
                </a:lnTo>
                <a:lnTo>
                  <a:pt x="231104" y="130296"/>
                </a:lnTo>
                <a:lnTo>
                  <a:pt x="362544" y="130296"/>
                </a:lnTo>
                <a:lnTo>
                  <a:pt x="362544" y="175557"/>
                </a:lnTo>
                <a:lnTo>
                  <a:pt x="248706" y="175557"/>
                </a:lnTo>
                <a:lnTo>
                  <a:pt x="248706" y="194759"/>
                </a:lnTo>
                <a:lnTo>
                  <a:pt x="368487" y="194759"/>
                </a:lnTo>
                <a:lnTo>
                  <a:pt x="368487" y="208474"/>
                </a:lnTo>
                <a:close/>
              </a:path>
              <a:path w="578484" h="208915">
                <a:moveTo>
                  <a:pt x="577876" y="198416"/>
                </a:moveTo>
                <a:lnTo>
                  <a:pt x="560503" y="198416"/>
                </a:lnTo>
                <a:lnTo>
                  <a:pt x="560503" y="0"/>
                </a:lnTo>
                <a:lnTo>
                  <a:pt x="577876" y="0"/>
                </a:lnTo>
                <a:lnTo>
                  <a:pt x="577876" y="198416"/>
                </a:lnTo>
                <a:close/>
              </a:path>
              <a:path w="578484" h="208915">
                <a:moveTo>
                  <a:pt x="467467" y="147898"/>
                </a:moveTo>
                <a:lnTo>
                  <a:pt x="428492" y="130753"/>
                </a:lnTo>
                <a:lnTo>
                  <a:pt x="413853" y="71320"/>
                </a:lnTo>
                <a:lnTo>
                  <a:pt x="413979" y="60672"/>
                </a:lnTo>
                <a:lnTo>
                  <a:pt x="437395" y="19805"/>
                </a:lnTo>
                <a:lnTo>
                  <a:pt x="467467" y="12572"/>
                </a:lnTo>
                <a:lnTo>
                  <a:pt x="481574" y="12840"/>
                </a:lnTo>
                <a:lnTo>
                  <a:pt x="490312" y="14715"/>
                </a:lnTo>
                <a:lnTo>
                  <a:pt x="497314" y="19805"/>
                </a:lnTo>
                <a:lnTo>
                  <a:pt x="503956" y="27202"/>
                </a:lnTo>
                <a:lnTo>
                  <a:pt x="467467" y="27202"/>
                </a:lnTo>
                <a:lnTo>
                  <a:pt x="458188" y="27380"/>
                </a:lnTo>
                <a:lnTo>
                  <a:pt x="432416" y="58720"/>
                </a:lnTo>
                <a:lnTo>
                  <a:pt x="432264" y="71320"/>
                </a:lnTo>
                <a:lnTo>
                  <a:pt x="432316" y="93423"/>
                </a:lnTo>
                <a:lnTo>
                  <a:pt x="447842" y="128494"/>
                </a:lnTo>
                <a:lnTo>
                  <a:pt x="467467" y="133268"/>
                </a:lnTo>
                <a:lnTo>
                  <a:pt x="505236" y="133268"/>
                </a:lnTo>
                <a:lnTo>
                  <a:pt x="502238" y="135936"/>
                </a:lnTo>
                <a:lnTo>
                  <a:pt x="495126" y="140468"/>
                </a:lnTo>
                <a:lnTo>
                  <a:pt x="487879" y="144763"/>
                </a:lnTo>
                <a:lnTo>
                  <a:pt x="482583" y="146969"/>
                </a:lnTo>
                <a:lnTo>
                  <a:pt x="476643" y="147781"/>
                </a:lnTo>
                <a:lnTo>
                  <a:pt x="467467" y="147898"/>
                </a:lnTo>
                <a:close/>
              </a:path>
              <a:path w="578484" h="208915">
                <a:moveTo>
                  <a:pt x="505236" y="133268"/>
                </a:moveTo>
                <a:lnTo>
                  <a:pt x="467467" y="133268"/>
                </a:lnTo>
                <a:lnTo>
                  <a:pt x="476605" y="133089"/>
                </a:lnTo>
                <a:lnTo>
                  <a:pt x="482283" y="131839"/>
                </a:lnTo>
                <a:lnTo>
                  <a:pt x="502389" y="93423"/>
                </a:lnTo>
                <a:lnTo>
                  <a:pt x="502441" y="71320"/>
                </a:lnTo>
                <a:lnTo>
                  <a:pt x="502312" y="60672"/>
                </a:lnTo>
                <a:lnTo>
                  <a:pt x="476605" y="27380"/>
                </a:lnTo>
                <a:lnTo>
                  <a:pt x="467467" y="27202"/>
                </a:lnTo>
                <a:lnTo>
                  <a:pt x="503956" y="27202"/>
                </a:lnTo>
                <a:lnTo>
                  <a:pt x="520852" y="71320"/>
                </a:lnTo>
                <a:lnTo>
                  <a:pt x="520850" y="93423"/>
                </a:lnTo>
                <a:lnTo>
                  <a:pt x="506585" y="132068"/>
                </a:lnTo>
                <a:lnTo>
                  <a:pt x="505236" y="133268"/>
                </a:lnTo>
                <a:close/>
              </a:path>
            </a:pathLst>
          </a:custGeom>
          <a:solidFill>
            <a:srgbClr val="403322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11496855" y="7296023"/>
            <a:ext cx="797560" cy="208279"/>
          </a:xfrm>
          <a:custGeom>
            <a:avLst/>
            <a:gdLst/>
            <a:ahLst/>
            <a:cxnLst/>
            <a:rect l="l" t="t" r="r" b="b"/>
            <a:pathLst>
              <a:path w="797559" h="208279">
                <a:moveTo>
                  <a:pt x="160013" y="104694"/>
                </a:moveTo>
                <a:lnTo>
                  <a:pt x="142640" y="104694"/>
                </a:lnTo>
                <a:lnTo>
                  <a:pt x="142640" y="0"/>
                </a:lnTo>
                <a:lnTo>
                  <a:pt x="160013" y="0"/>
                </a:lnTo>
                <a:lnTo>
                  <a:pt x="160013" y="45489"/>
                </a:lnTo>
                <a:lnTo>
                  <a:pt x="191787" y="45489"/>
                </a:lnTo>
                <a:lnTo>
                  <a:pt x="191787" y="60119"/>
                </a:lnTo>
                <a:lnTo>
                  <a:pt x="160013" y="60119"/>
                </a:lnTo>
                <a:lnTo>
                  <a:pt x="160013" y="104694"/>
                </a:lnTo>
                <a:close/>
              </a:path>
              <a:path w="797559" h="208279">
                <a:moveTo>
                  <a:pt x="110409" y="24459"/>
                </a:moveTo>
                <a:lnTo>
                  <a:pt x="5943" y="24459"/>
                </a:lnTo>
                <a:lnTo>
                  <a:pt x="5943" y="10286"/>
                </a:lnTo>
                <a:lnTo>
                  <a:pt x="110409" y="10286"/>
                </a:lnTo>
                <a:lnTo>
                  <a:pt x="110409" y="24459"/>
                </a:lnTo>
                <a:close/>
              </a:path>
              <a:path w="797559" h="208279">
                <a:moveTo>
                  <a:pt x="12572" y="104465"/>
                </a:moveTo>
                <a:lnTo>
                  <a:pt x="0" y="93722"/>
                </a:lnTo>
                <a:lnTo>
                  <a:pt x="11265" y="85232"/>
                </a:lnTo>
                <a:lnTo>
                  <a:pt x="18115" y="79806"/>
                </a:lnTo>
                <a:lnTo>
                  <a:pt x="44918" y="48004"/>
                </a:lnTo>
                <a:lnTo>
                  <a:pt x="49604" y="37717"/>
                </a:lnTo>
                <a:lnTo>
                  <a:pt x="49604" y="24459"/>
                </a:lnTo>
                <a:lnTo>
                  <a:pt x="66748" y="24459"/>
                </a:lnTo>
                <a:lnTo>
                  <a:pt x="66623" y="36138"/>
                </a:lnTo>
                <a:lnTo>
                  <a:pt x="65748" y="43032"/>
                </a:lnTo>
                <a:lnTo>
                  <a:pt x="63373" y="49325"/>
                </a:lnTo>
                <a:lnTo>
                  <a:pt x="58747" y="58061"/>
                </a:lnTo>
                <a:lnTo>
                  <a:pt x="60119" y="58747"/>
                </a:lnTo>
                <a:lnTo>
                  <a:pt x="77033" y="58747"/>
                </a:lnTo>
                <a:lnTo>
                  <a:pt x="84012" y="64233"/>
                </a:lnTo>
                <a:lnTo>
                  <a:pt x="55318" y="64233"/>
                </a:lnTo>
                <a:lnTo>
                  <a:pt x="53947" y="65605"/>
                </a:lnTo>
                <a:lnTo>
                  <a:pt x="47546" y="74063"/>
                </a:lnTo>
                <a:lnTo>
                  <a:pt x="31972" y="88505"/>
                </a:lnTo>
                <a:lnTo>
                  <a:pt x="27387" y="92536"/>
                </a:lnTo>
                <a:lnTo>
                  <a:pt x="21710" y="97188"/>
                </a:lnTo>
                <a:lnTo>
                  <a:pt x="12572" y="104465"/>
                </a:lnTo>
                <a:close/>
              </a:path>
              <a:path w="797559" h="208279">
                <a:moveTo>
                  <a:pt x="77033" y="58747"/>
                </a:moveTo>
                <a:lnTo>
                  <a:pt x="60119" y="58747"/>
                </a:lnTo>
                <a:lnTo>
                  <a:pt x="63548" y="56233"/>
                </a:lnTo>
                <a:lnTo>
                  <a:pt x="66062" y="54175"/>
                </a:lnTo>
                <a:lnTo>
                  <a:pt x="71548" y="54175"/>
                </a:lnTo>
                <a:lnTo>
                  <a:pt x="73834" y="56233"/>
                </a:lnTo>
                <a:lnTo>
                  <a:pt x="77033" y="58747"/>
                </a:lnTo>
                <a:close/>
              </a:path>
              <a:path w="797559" h="208279">
                <a:moveTo>
                  <a:pt x="104008" y="101265"/>
                </a:moveTo>
                <a:lnTo>
                  <a:pt x="60805" y="65834"/>
                </a:lnTo>
                <a:lnTo>
                  <a:pt x="58747" y="64233"/>
                </a:lnTo>
                <a:lnTo>
                  <a:pt x="84012" y="64233"/>
                </a:lnTo>
                <a:lnTo>
                  <a:pt x="116581" y="89836"/>
                </a:lnTo>
                <a:lnTo>
                  <a:pt x="104008" y="101265"/>
                </a:lnTo>
                <a:close/>
              </a:path>
              <a:path w="797559" h="208279">
                <a:moveTo>
                  <a:pt x="165499" y="207788"/>
                </a:moveTo>
                <a:lnTo>
                  <a:pt x="40460" y="207788"/>
                </a:lnTo>
                <a:lnTo>
                  <a:pt x="34517" y="201845"/>
                </a:lnTo>
                <a:lnTo>
                  <a:pt x="34517" y="155898"/>
                </a:lnTo>
                <a:lnTo>
                  <a:pt x="142869" y="155898"/>
                </a:lnTo>
                <a:lnTo>
                  <a:pt x="142869" y="130753"/>
                </a:lnTo>
                <a:lnTo>
                  <a:pt x="33145" y="130753"/>
                </a:lnTo>
                <a:lnTo>
                  <a:pt x="33145" y="117038"/>
                </a:lnTo>
                <a:lnTo>
                  <a:pt x="160013" y="117038"/>
                </a:lnTo>
                <a:lnTo>
                  <a:pt x="160013" y="168699"/>
                </a:lnTo>
                <a:lnTo>
                  <a:pt x="51661" y="168699"/>
                </a:lnTo>
                <a:lnTo>
                  <a:pt x="51661" y="194073"/>
                </a:lnTo>
                <a:lnTo>
                  <a:pt x="165499" y="194073"/>
                </a:lnTo>
                <a:lnTo>
                  <a:pt x="165499" y="207788"/>
                </a:lnTo>
                <a:close/>
              </a:path>
              <a:path w="797559" h="208279">
                <a:moveTo>
                  <a:pt x="373288" y="198416"/>
                </a:moveTo>
                <a:lnTo>
                  <a:pt x="356143" y="198416"/>
                </a:lnTo>
                <a:lnTo>
                  <a:pt x="356143" y="0"/>
                </a:lnTo>
                <a:lnTo>
                  <a:pt x="373288" y="0"/>
                </a:lnTo>
                <a:lnTo>
                  <a:pt x="373288" y="198416"/>
                </a:lnTo>
                <a:close/>
              </a:path>
              <a:path w="797559" h="208279">
                <a:moveTo>
                  <a:pt x="320712" y="98979"/>
                </a:moveTo>
                <a:lnTo>
                  <a:pt x="220361" y="98979"/>
                </a:lnTo>
                <a:lnTo>
                  <a:pt x="220361" y="15315"/>
                </a:lnTo>
                <a:lnTo>
                  <a:pt x="318883" y="15315"/>
                </a:lnTo>
                <a:lnTo>
                  <a:pt x="318883" y="29716"/>
                </a:lnTo>
                <a:lnTo>
                  <a:pt x="237505" y="29716"/>
                </a:lnTo>
                <a:lnTo>
                  <a:pt x="237505" y="84578"/>
                </a:lnTo>
                <a:lnTo>
                  <a:pt x="320712" y="84578"/>
                </a:lnTo>
                <a:lnTo>
                  <a:pt x="320712" y="98979"/>
                </a:lnTo>
                <a:close/>
              </a:path>
              <a:path w="797559" h="208279">
                <a:moveTo>
                  <a:pt x="204817" y="159327"/>
                </a:moveTo>
                <a:lnTo>
                  <a:pt x="203445" y="144469"/>
                </a:lnTo>
                <a:lnTo>
                  <a:pt x="235591" y="144326"/>
                </a:lnTo>
                <a:lnTo>
                  <a:pt x="246231" y="143987"/>
                </a:lnTo>
                <a:lnTo>
                  <a:pt x="260364" y="143326"/>
                </a:lnTo>
                <a:lnTo>
                  <a:pt x="260364" y="98979"/>
                </a:lnTo>
                <a:lnTo>
                  <a:pt x="277051" y="98979"/>
                </a:lnTo>
                <a:lnTo>
                  <a:pt x="277051" y="142640"/>
                </a:lnTo>
                <a:lnTo>
                  <a:pt x="340341" y="142640"/>
                </a:lnTo>
                <a:lnTo>
                  <a:pt x="341285" y="150869"/>
                </a:lnTo>
                <a:lnTo>
                  <a:pt x="300621" y="155836"/>
                </a:lnTo>
                <a:lnTo>
                  <a:pt x="257857" y="158411"/>
                </a:lnTo>
                <a:lnTo>
                  <a:pt x="227583" y="159293"/>
                </a:lnTo>
                <a:lnTo>
                  <a:pt x="204817" y="159327"/>
                </a:lnTo>
                <a:close/>
              </a:path>
              <a:path w="797559" h="208279">
                <a:moveTo>
                  <a:pt x="340341" y="142640"/>
                </a:moveTo>
                <a:lnTo>
                  <a:pt x="277051" y="142640"/>
                </a:lnTo>
                <a:lnTo>
                  <a:pt x="297574" y="141651"/>
                </a:lnTo>
                <a:lnTo>
                  <a:pt x="310940" y="140726"/>
                </a:lnTo>
                <a:lnTo>
                  <a:pt x="323019" y="139329"/>
                </a:lnTo>
                <a:lnTo>
                  <a:pt x="339685" y="136925"/>
                </a:lnTo>
                <a:lnTo>
                  <a:pt x="340341" y="142640"/>
                </a:lnTo>
                <a:close/>
              </a:path>
              <a:path w="797559" h="208279">
                <a:moveTo>
                  <a:pt x="569190" y="108351"/>
                </a:moveTo>
                <a:lnTo>
                  <a:pt x="433864" y="108351"/>
                </a:lnTo>
                <a:lnTo>
                  <a:pt x="433864" y="13486"/>
                </a:lnTo>
                <a:lnTo>
                  <a:pt x="567132" y="13486"/>
                </a:lnTo>
                <a:lnTo>
                  <a:pt x="567132" y="28345"/>
                </a:lnTo>
                <a:lnTo>
                  <a:pt x="451237" y="28345"/>
                </a:lnTo>
                <a:lnTo>
                  <a:pt x="451237" y="93493"/>
                </a:lnTo>
                <a:lnTo>
                  <a:pt x="569190" y="93493"/>
                </a:lnTo>
                <a:lnTo>
                  <a:pt x="569190" y="108351"/>
                </a:lnTo>
                <a:close/>
              </a:path>
              <a:path w="797559" h="208279">
                <a:moveTo>
                  <a:pt x="508842" y="161156"/>
                </a:moveTo>
                <a:lnTo>
                  <a:pt x="491469" y="161156"/>
                </a:lnTo>
                <a:lnTo>
                  <a:pt x="491469" y="108351"/>
                </a:lnTo>
                <a:lnTo>
                  <a:pt x="508842" y="108351"/>
                </a:lnTo>
                <a:lnTo>
                  <a:pt x="508842" y="161156"/>
                </a:lnTo>
                <a:close/>
              </a:path>
              <a:path w="797559" h="208279">
                <a:moveTo>
                  <a:pt x="593420" y="175786"/>
                </a:moveTo>
                <a:lnTo>
                  <a:pt x="406891" y="175786"/>
                </a:lnTo>
                <a:lnTo>
                  <a:pt x="406891" y="161156"/>
                </a:lnTo>
                <a:lnTo>
                  <a:pt x="593420" y="161156"/>
                </a:lnTo>
                <a:lnTo>
                  <a:pt x="593420" y="175786"/>
                </a:lnTo>
                <a:close/>
              </a:path>
              <a:path w="797559" h="208279">
                <a:moveTo>
                  <a:pt x="773321" y="91436"/>
                </a:moveTo>
                <a:lnTo>
                  <a:pt x="639824" y="91436"/>
                </a:lnTo>
                <a:lnTo>
                  <a:pt x="639824" y="41146"/>
                </a:lnTo>
                <a:lnTo>
                  <a:pt x="750691" y="41146"/>
                </a:lnTo>
                <a:lnTo>
                  <a:pt x="750691" y="18515"/>
                </a:lnTo>
                <a:lnTo>
                  <a:pt x="638681" y="18515"/>
                </a:lnTo>
                <a:lnTo>
                  <a:pt x="638681" y="4571"/>
                </a:lnTo>
                <a:lnTo>
                  <a:pt x="767606" y="4571"/>
                </a:lnTo>
                <a:lnTo>
                  <a:pt x="767606" y="54633"/>
                </a:lnTo>
                <a:lnTo>
                  <a:pt x="656740" y="54633"/>
                </a:lnTo>
                <a:lnTo>
                  <a:pt x="656740" y="77492"/>
                </a:lnTo>
                <a:lnTo>
                  <a:pt x="773321" y="77492"/>
                </a:lnTo>
                <a:lnTo>
                  <a:pt x="773321" y="91436"/>
                </a:lnTo>
                <a:close/>
              </a:path>
              <a:path w="797559" h="208279">
                <a:moveTo>
                  <a:pt x="712745" y="113152"/>
                </a:moveTo>
                <a:lnTo>
                  <a:pt x="695600" y="113152"/>
                </a:lnTo>
                <a:lnTo>
                  <a:pt x="695600" y="91436"/>
                </a:lnTo>
                <a:lnTo>
                  <a:pt x="712745" y="91436"/>
                </a:lnTo>
                <a:lnTo>
                  <a:pt x="712745" y="113152"/>
                </a:lnTo>
                <a:close/>
              </a:path>
              <a:path w="797559" h="208279">
                <a:moveTo>
                  <a:pt x="797323" y="127782"/>
                </a:moveTo>
                <a:lnTo>
                  <a:pt x="610793" y="127782"/>
                </a:lnTo>
                <a:lnTo>
                  <a:pt x="610793" y="113152"/>
                </a:lnTo>
                <a:lnTo>
                  <a:pt x="797323" y="113152"/>
                </a:lnTo>
                <a:lnTo>
                  <a:pt x="797323" y="127782"/>
                </a:lnTo>
                <a:close/>
              </a:path>
              <a:path w="797559" h="208279">
                <a:moveTo>
                  <a:pt x="769664" y="207788"/>
                </a:moveTo>
                <a:lnTo>
                  <a:pt x="752519" y="207788"/>
                </a:lnTo>
                <a:lnTo>
                  <a:pt x="752519" y="161384"/>
                </a:lnTo>
                <a:lnTo>
                  <a:pt x="636624" y="161384"/>
                </a:lnTo>
                <a:lnTo>
                  <a:pt x="636624" y="147212"/>
                </a:lnTo>
                <a:lnTo>
                  <a:pt x="769664" y="147212"/>
                </a:lnTo>
                <a:lnTo>
                  <a:pt x="769664" y="207788"/>
                </a:lnTo>
                <a:close/>
              </a:path>
            </a:pathLst>
          </a:custGeom>
          <a:solidFill>
            <a:srgbClr val="403322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12368641" y="7296023"/>
            <a:ext cx="1461135" cy="210185"/>
          </a:xfrm>
          <a:custGeom>
            <a:avLst/>
            <a:gdLst/>
            <a:ahLst/>
            <a:cxnLst/>
            <a:rect l="l" t="t" r="r" b="b"/>
            <a:pathLst>
              <a:path w="1461134" h="210184">
                <a:moveTo>
                  <a:pt x="168242" y="104923"/>
                </a:moveTo>
                <a:lnTo>
                  <a:pt x="150869" y="104923"/>
                </a:lnTo>
                <a:lnTo>
                  <a:pt x="150869" y="52804"/>
                </a:lnTo>
                <a:lnTo>
                  <a:pt x="107208" y="52804"/>
                </a:lnTo>
                <a:lnTo>
                  <a:pt x="107208" y="38403"/>
                </a:lnTo>
                <a:lnTo>
                  <a:pt x="150869" y="38403"/>
                </a:lnTo>
                <a:lnTo>
                  <a:pt x="150869" y="0"/>
                </a:lnTo>
                <a:lnTo>
                  <a:pt x="168242" y="0"/>
                </a:lnTo>
                <a:lnTo>
                  <a:pt x="168242" y="104923"/>
                </a:lnTo>
                <a:close/>
              </a:path>
              <a:path w="1461134" h="210184">
                <a:moveTo>
                  <a:pt x="12801" y="105837"/>
                </a:moveTo>
                <a:lnTo>
                  <a:pt x="0" y="94636"/>
                </a:lnTo>
                <a:lnTo>
                  <a:pt x="11397" y="84805"/>
                </a:lnTo>
                <a:lnTo>
                  <a:pt x="18315" y="78563"/>
                </a:lnTo>
                <a:lnTo>
                  <a:pt x="45032" y="42860"/>
                </a:lnTo>
                <a:lnTo>
                  <a:pt x="49604" y="4800"/>
                </a:lnTo>
                <a:lnTo>
                  <a:pt x="67205" y="4800"/>
                </a:lnTo>
                <a:lnTo>
                  <a:pt x="67080" y="29359"/>
                </a:lnTo>
                <a:lnTo>
                  <a:pt x="66205" y="37088"/>
                </a:lnTo>
                <a:lnTo>
                  <a:pt x="63830" y="44217"/>
                </a:lnTo>
                <a:lnTo>
                  <a:pt x="59204" y="54175"/>
                </a:lnTo>
                <a:lnTo>
                  <a:pt x="60119" y="54861"/>
                </a:lnTo>
                <a:lnTo>
                  <a:pt x="77715" y="54861"/>
                </a:lnTo>
                <a:lnTo>
                  <a:pt x="83665" y="60119"/>
                </a:lnTo>
                <a:lnTo>
                  <a:pt x="56233" y="60119"/>
                </a:lnTo>
                <a:lnTo>
                  <a:pt x="54861" y="61719"/>
                </a:lnTo>
                <a:lnTo>
                  <a:pt x="48689" y="71091"/>
                </a:lnTo>
                <a:lnTo>
                  <a:pt x="32924" y="87369"/>
                </a:lnTo>
                <a:lnTo>
                  <a:pt x="28230" y="91964"/>
                </a:lnTo>
                <a:lnTo>
                  <a:pt x="22337" y="97352"/>
                </a:lnTo>
                <a:lnTo>
                  <a:pt x="12801" y="105837"/>
                </a:lnTo>
                <a:close/>
              </a:path>
              <a:path w="1461134" h="210184">
                <a:moveTo>
                  <a:pt x="77715" y="54861"/>
                </a:moveTo>
                <a:lnTo>
                  <a:pt x="60119" y="54861"/>
                </a:lnTo>
                <a:lnTo>
                  <a:pt x="64005" y="51432"/>
                </a:lnTo>
                <a:lnTo>
                  <a:pt x="66748" y="49375"/>
                </a:lnTo>
                <a:lnTo>
                  <a:pt x="71548" y="49375"/>
                </a:lnTo>
                <a:lnTo>
                  <a:pt x="73834" y="51432"/>
                </a:lnTo>
                <a:lnTo>
                  <a:pt x="77715" y="54861"/>
                </a:lnTo>
                <a:close/>
              </a:path>
              <a:path w="1461134" h="210184">
                <a:moveTo>
                  <a:pt x="104923" y="101951"/>
                </a:moveTo>
                <a:lnTo>
                  <a:pt x="60805" y="61490"/>
                </a:lnTo>
                <a:lnTo>
                  <a:pt x="59433" y="60119"/>
                </a:lnTo>
                <a:lnTo>
                  <a:pt x="83665" y="60119"/>
                </a:lnTo>
                <a:lnTo>
                  <a:pt x="117038" y="89607"/>
                </a:lnTo>
                <a:lnTo>
                  <a:pt x="104923" y="101951"/>
                </a:lnTo>
                <a:close/>
              </a:path>
              <a:path w="1461134" h="210184">
                <a:moveTo>
                  <a:pt x="173728" y="207788"/>
                </a:moveTo>
                <a:lnTo>
                  <a:pt x="46861" y="207788"/>
                </a:lnTo>
                <a:lnTo>
                  <a:pt x="40917" y="201845"/>
                </a:lnTo>
                <a:lnTo>
                  <a:pt x="40917" y="154755"/>
                </a:lnTo>
                <a:lnTo>
                  <a:pt x="150641" y="154755"/>
                </a:lnTo>
                <a:lnTo>
                  <a:pt x="150641" y="131439"/>
                </a:lnTo>
                <a:lnTo>
                  <a:pt x="39546" y="131439"/>
                </a:lnTo>
                <a:lnTo>
                  <a:pt x="39546" y="116581"/>
                </a:lnTo>
                <a:lnTo>
                  <a:pt x="168242" y="116581"/>
                </a:lnTo>
                <a:lnTo>
                  <a:pt x="168242" y="169385"/>
                </a:lnTo>
                <a:lnTo>
                  <a:pt x="58519" y="169385"/>
                </a:lnTo>
                <a:lnTo>
                  <a:pt x="58519" y="192930"/>
                </a:lnTo>
                <a:lnTo>
                  <a:pt x="173728" y="192930"/>
                </a:lnTo>
                <a:lnTo>
                  <a:pt x="173728" y="207788"/>
                </a:lnTo>
                <a:close/>
              </a:path>
              <a:path w="1461134" h="210184">
                <a:moveTo>
                  <a:pt x="372145" y="119324"/>
                </a:moveTo>
                <a:lnTo>
                  <a:pt x="354772" y="119324"/>
                </a:lnTo>
                <a:lnTo>
                  <a:pt x="354772" y="63319"/>
                </a:lnTo>
                <a:lnTo>
                  <a:pt x="313168" y="63319"/>
                </a:lnTo>
                <a:lnTo>
                  <a:pt x="313168" y="49146"/>
                </a:lnTo>
                <a:lnTo>
                  <a:pt x="354772" y="49146"/>
                </a:lnTo>
                <a:lnTo>
                  <a:pt x="354772" y="0"/>
                </a:lnTo>
                <a:lnTo>
                  <a:pt x="372145" y="0"/>
                </a:lnTo>
                <a:lnTo>
                  <a:pt x="372145" y="119324"/>
                </a:lnTo>
                <a:close/>
              </a:path>
              <a:path w="1461134" h="210184">
                <a:moveTo>
                  <a:pt x="316140" y="26745"/>
                </a:moveTo>
                <a:lnTo>
                  <a:pt x="211903" y="26745"/>
                </a:lnTo>
                <a:lnTo>
                  <a:pt x="211903" y="12115"/>
                </a:lnTo>
                <a:lnTo>
                  <a:pt x="316140" y="12115"/>
                </a:lnTo>
                <a:lnTo>
                  <a:pt x="316140" y="26745"/>
                </a:lnTo>
                <a:close/>
              </a:path>
              <a:path w="1461134" h="210184">
                <a:moveTo>
                  <a:pt x="218989" y="112466"/>
                </a:moveTo>
                <a:lnTo>
                  <a:pt x="205960" y="101494"/>
                </a:lnTo>
                <a:lnTo>
                  <a:pt x="217225" y="92598"/>
                </a:lnTo>
                <a:lnTo>
                  <a:pt x="224075" y="86907"/>
                </a:lnTo>
                <a:lnTo>
                  <a:pt x="250878" y="53375"/>
                </a:lnTo>
                <a:lnTo>
                  <a:pt x="255564" y="42517"/>
                </a:lnTo>
                <a:lnTo>
                  <a:pt x="255564" y="26745"/>
                </a:lnTo>
                <a:lnTo>
                  <a:pt x="272937" y="26745"/>
                </a:lnTo>
                <a:lnTo>
                  <a:pt x="272812" y="41178"/>
                </a:lnTo>
                <a:lnTo>
                  <a:pt x="271936" y="48546"/>
                </a:lnTo>
                <a:lnTo>
                  <a:pt x="269561" y="55015"/>
                </a:lnTo>
                <a:lnTo>
                  <a:pt x="264936" y="63776"/>
                </a:lnTo>
                <a:lnTo>
                  <a:pt x="266307" y="64462"/>
                </a:lnTo>
                <a:lnTo>
                  <a:pt x="283249" y="64462"/>
                </a:lnTo>
                <a:lnTo>
                  <a:pt x="290063" y="70177"/>
                </a:lnTo>
                <a:lnTo>
                  <a:pt x="261507" y="70177"/>
                </a:lnTo>
                <a:lnTo>
                  <a:pt x="260135" y="71548"/>
                </a:lnTo>
                <a:lnTo>
                  <a:pt x="253964" y="80463"/>
                </a:lnTo>
                <a:lnTo>
                  <a:pt x="238566" y="95461"/>
                </a:lnTo>
                <a:lnTo>
                  <a:pt x="233990" y="99694"/>
                </a:lnTo>
                <a:lnTo>
                  <a:pt x="228258" y="104655"/>
                </a:lnTo>
                <a:lnTo>
                  <a:pt x="218989" y="112466"/>
                </a:lnTo>
                <a:close/>
              </a:path>
              <a:path w="1461134" h="210184">
                <a:moveTo>
                  <a:pt x="283249" y="64462"/>
                </a:moveTo>
                <a:lnTo>
                  <a:pt x="266307" y="64462"/>
                </a:lnTo>
                <a:lnTo>
                  <a:pt x="269965" y="61719"/>
                </a:lnTo>
                <a:lnTo>
                  <a:pt x="272479" y="59890"/>
                </a:lnTo>
                <a:lnTo>
                  <a:pt x="277966" y="59890"/>
                </a:lnTo>
                <a:lnTo>
                  <a:pt x="280251" y="61948"/>
                </a:lnTo>
                <a:lnTo>
                  <a:pt x="283249" y="64462"/>
                </a:lnTo>
                <a:close/>
              </a:path>
              <a:path w="1461134" h="210184">
                <a:moveTo>
                  <a:pt x="309968" y="109037"/>
                </a:moveTo>
                <a:lnTo>
                  <a:pt x="266765" y="71548"/>
                </a:lnTo>
                <a:lnTo>
                  <a:pt x="264936" y="70177"/>
                </a:lnTo>
                <a:lnTo>
                  <a:pt x="290063" y="70177"/>
                </a:lnTo>
                <a:lnTo>
                  <a:pt x="322769" y="97608"/>
                </a:lnTo>
                <a:lnTo>
                  <a:pt x="309968" y="109037"/>
                </a:lnTo>
                <a:close/>
              </a:path>
              <a:path w="1461134" h="210184">
                <a:moveTo>
                  <a:pt x="309054" y="209617"/>
                </a:moveTo>
                <a:lnTo>
                  <a:pt x="265004" y="200627"/>
                </a:lnTo>
                <a:lnTo>
                  <a:pt x="244591" y="178986"/>
                </a:lnTo>
                <a:lnTo>
                  <a:pt x="244591" y="154298"/>
                </a:lnTo>
                <a:lnTo>
                  <a:pt x="273508" y="129267"/>
                </a:lnTo>
                <a:lnTo>
                  <a:pt x="309054" y="123667"/>
                </a:lnTo>
                <a:lnTo>
                  <a:pt x="321307" y="123754"/>
                </a:lnTo>
                <a:lnTo>
                  <a:pt x="357972" y="135382"/>
                </a:lnTo>
                <a:lnTo>
                  <a:pt x="360103" y="137382"/>
                </a:lnTo>
                <a:lnTo>
                  <a:pt x="309054" y="137382"/>
                </a:lnTo>
                <a:lnTo>
                  <a:pt x="295394" y="137506"/>
                </a:lnTo>
                <a:lnTo>
                  <a:pt x="287209" y="138368"/>
                </a:lnTo>
                <a:lnTo>
                  <a:pt x="281232" y="140709"/>
                </a:lnTo>
                <a:lnTo>
                  <a:pt x="274194" y="145269"/>
                </a:lnTo>
                <a:lnTo>
                  <a:pt x="262650" y="153155"/>
                </a:lnTo>
                <a:lnTo>
                  <a:pt x="262650" y="180129"/>
                </a:lnTo>
                <a:lnTo>
                  <a:pt x="274194" y="188015"/>
                </a:lnTo>
                <a:lnTo>
                  <a:pt x="281232" y="192574"/>
                </a:lnTo>
                <a:lnTo>
                  <a:pt x="287209" y="194916"/>
                </a:lnTo>
                <a:lnTo>
                  <a:pt x="295394" y="195778"/>
                </a:lnTo>
                <a:lnTo>
                  <a:pt x="360103" y="195902"/>
                </a:lnTo>
                <a:lnTo>
                  <a:pt x="357972" y="197902"/>
                </a:lnTo>
                <a:lnTo>
                  <a:pt x="352875" y="200627"/>
                </a:lnTo>
                <a:lnTo>
                  <a:pt x="344371" y="204017"/>
                </a:lnTo>
                <a:lnTo>
                  <a:pt x="335654" y="207254"/>
                </a:lnTo>
                <a:lnTo>
                  <a:pt x="329070" y="208917"/>
                </a:lnTo>
                <a:lnTo>
                  <a:pt x="321307" y="209529"/>
                </a:lnTo>
                <a:lnTo>
                  <a:pt x="309054" y="209617"/>
                </a:lnTo>
                <a:close/>
              </a:path>
              <a:path w="1461134" h="210184">
                <a:moveTo>
                  <a:pt x="360103" y="195902"/>
                </a:moveTo>
                <a:lnTo>
                  <a:pt x="309054" y="195902"/>
                </a:lnTo>
                <a:lnTo>
                  <a:pt x="322580" y="195778"/>
                </a:lnTo>
                <a:lnTo>
                  <a:pt x="330684" y="194916"/>
                </a:lnTo>
                <a:lnTo>
                  <a:pt x="336603" y="192574"/>
                </a:lnTo>
                <a:lnTo>
                  <a:pt x="343571" y="188015"/>
                </a:lnTo>
                <a:lnTo>
                  <a:pt x="355001" y="180129"/>
                </a:lnTo>
                <a:lnTo>
                  <a:pt x="355001" y="153155"/>
                </a:lnTo>
                <a:lnTo>
                  <a:pt x="309054" y="137382"/>
                </a:lnTo>
                <a:lnTo>
                  <a:pt x="360103" y="137382"/>
                </a:lnTo>
                <a:lnTo>
                  <a:pt x="361698" y="138879"/>
                </a:lnTo>
                <a:lnTo>
                  <a:pt x="366087" y="144583"/>
                </a:lnTo>
                <a:lnTo>
                  <a:pt x="373288" y="154298"/>
                </a:lnTo>
                <a:lnTo>
                  <a:pt x="373288" y="178986"/>
                </a:lnTo>
                <a:lnTo>
                  <a:pt x="366087" y="188701"/>
                </a:lnTo>
                <a:lnTo>
                  <a:pt x="361698" y="194405"/>
                </a:lnTo>
                <a:lnTo>
                  <a:pt x="360103" y="195902"/>
                </a:lnTo>
                <a:close/>
              </a:path>
              <a:path w="1461134" h="210184">
                <a:moveTo>
                  <a:pt x="581077" y="80463"/>
                </a:moveTo>
                <a:lnTo>
                  <a:pt x="564161" y="80463"/>
                </a:lnTo>
                <a:lnTo>
                  <a:pt x="564161" y="0"/>
                </a:lnTo>
                <a:lnTo>
                  <a:pt x="581077" y="0"/>
                </a:lnTo>
                <a:lnTo>
                  <a:pt x="581077" y="80463"/>
                </a:lnTo>
                <a:close/>
              </a:path>
              <a:path w="1461134" h="210184">
                <a:moveTo>
                  <a:pt x="534444" y="192930"/>
                </a:moveTo>
                <a:lnTo>
                  <a:pt x="517757" y="192930"/>
                </a:lnTo>
                <a:lnTo>
                  <a:pt x="517757" y="3428"/>
                </a:lnTo>
                <a:lnTo>
                  <a:pt x="534444" y="3428"/>
                </a:lnTo>
                <a:lnTo>
                  <a:pt x="534444" y="80463"/>
                </a:lnTo>
                <a:lnTo>
                  <a:pt x="581077" y="80463"/>
                </a:lnTo>
                <a:lnTo>
                  <a:pt x="581077" y="94865"/>
                </a:lnTo>
                <a:lnTo>
                  <a:pt x="534444" y="94865"/>
                </a:lnTo>
                <a:lnTo>
                  <a:pt x="534444" y="192930"/>
                </a:lnTo>
                <a:close/>
              </a:path>
              <a:path w="1461134" h="210184">
                <a:moveTo>
                  <a:pt x="581077" y="198416"/>
                </a:moveTo>
                <a:lnTo>
                  <a:pt x="564161" y="198416"/>
                </a:lnTo>
                <a:lnTo>
                  <a:pt x="564161" y="94865"/>
                </a:lnTo>
                <a:lnTo>
                  <a:pt x="581077" y="94865"/>
                </a:lnTo>
                <a:lnTo>
                  <a:pt x="581077" y="198416"/>
                </a:lnTo>
                <a:close/>
              </a:path>
              <a:path w="1461134" h="210184">
                <a:moveTo>
                  <a:pt x="486211" y="29716"/>
                </a:moveTo>
                <a:lnTo>
                  <a:pt x="427464" y="29716"/>
                </a:lnTo>
                <a:lnTo>
                  <a:pt x="427464" y="15544"/>
                </a:lnTo>
                <a:lnTo>
                  <a:pt x="486211" y="15544"/>
                </a:lnTo>
                <a:lnTo>
                  <a:pt x="486211" y="29716"/>
                </a:lnTo>
                <a:close/>
              </a:path>
              <a:path w="1461134" h="210184">
                <a:moveTo>
                  <a:pt x="506785" y="69034"/>
                </a:moveTo>
                <a:lnTo>
                  <a:pt x="403462" y="69034"/>
                </a:lnTo>
                <a:lnTo>
                  <a:pt x="403462" y="55318"/>
                </a:lnTo>
                <a:lnTo>
                  <a:pt x="506785" y="55318"/>
                </a:lnTo>
                <a:lnTo>
                  <a:pt x="506785" y="69034"/>
                </a:lnTo>
                <a:close/>
              </a:path>
              <a:path w="1461134" h="210184">
                <a:moveTo>
                  <a:pt x="455809" y="152927"/>
                </a:moveTo>
                <a:lnTo>
                  <a:pt x="419076" y="133652"/>
                </a:lnTo>
                <a:lnTo>
                  <a:pt x="414205" y="107437"/>
                </a:lnTo>
                <a:lnTo>
                  <a:pt x="414484" y="91425"/>
                </a:lnTo>
                <a:lnTo>
                  <a:pt x="416434" y="82206"/>
                </a:lnTo>
                <a:lnTo>
                  <a:pt x="421728" y="76288"/>
                </a:lnTo>
                <a:lnTo>
                  <a:pt x="432036" y="70177"/>
                </a:lnTo>
                <a:lnTo>
                  <a:pt x="432036" y="69034"/>
                </a:lnTo>
                <a:lnTo>
                  <a:pt x="479582" y="69034"/>
                </a:lnTo>
                <a:lnTo>
                  <a:pt x="479582" y="70177"/>
                </a:lnTo>
                <a:lnTo>
                  <a:pt x="480754" y="70863"/>
                </a:lnTo>
                <a:lnTo>
                  <a:pt x="444151" y="70863"/>
                </a:lnTo>
                <a:lnTo>
                  <a:pt x="430664" y="85492"/>
                </a:lnTo>
                <a:lnTo>
                  <a:pt x="430664" y="123667"/>
                </a:lnTo>
                <a:lnTo>
                  <a:pt x="444608" y="138754"/>
                </a:lnTo>
                <a:lnTo>
                  <a:pt x="488090" y="138754"/>
                </a:lnTo>
                <a:lnTo>
                  <a:pt x="486097" y="140926"/>
                </a:lnTo>
                <a:lnTo>
                  <a:pt x="479131" y="147864"/>
                </a:lnTo>
                <a:lnTo>
                  <a:pt x="473653" y="151426"/>
                </a:lnTo>
                <a:lnTo>
                  <a:pt x="466826" y="152739"/>
                </a:lnTo>
                <a:lnTo>
                  <a:pt x="455809" y="152927"/>
                </a:lnTo>
                <a:close/>
              </a:path>
              <a:path w="1461134" h="210184">
                <a:moveTo>
                  <a:pt x="488090" y="138754"/>
                </a:moveTo>
                <a:lnTo>
                  <a:pt x="467010" y="138754"/>
                </a:lnTo>
                <a:lnTo>
                  <a:pt x="481182" y="123667"/>
                </a:lnTo>
                <a:lnTo>
                  <a:pt x="481182" y="85492"/>
                </a:lnTo>
                <a:lnTo>
                  <a:pt x="467467" y="70863"/>
                </a:lnTo>
                <a:lnTo>
                  <a:pt x="480754" y="70863"/>
                </a:lnTo>
                <a:lnTo>
                  <a:pt x="490022" y="76288"/>
                </a:lnTo>
                <a:lnTo>
                  <a:pt x="495384" y="82206"/>
                </a:lnTo>
                <a:lnTo>
                  <a:pt x="497359" y="91425"/>
                </a:lnTo>
                <a:lnTo>
                  <a:pt x="497641" y="107437"/>
                </a:lnTo>
                <a:lnTo>
                  <a:pt x="497461" y="120047"/>
                </a:lnTo>
                <a:lnTo>
                  <a:pt x="496198" y="127739"/>
                </a:lnTo>
                <a:lnTo>
                  <a:pt x="492771" y="133652"/>
                </a:lnTo>
                <a:lnTo>
                  <a:pt x="488090" y="138754"/>
                </a:lnTo>
                <a:close/>
              </a:path>
              <a:path w="1461134" h="210184">
                <a:moveTo>
                  <a:pt x="771035" y="109494"/>
                </a:moveTo>
                <a:lnTo>
                  <a:pt x="635710" y="109494"/>
                </a:lnTo>
                <a:lnTo>
                  <a:pt x="635710" y="13715"/>
                </a:lnTo>
                <a:lnTo>
                  <a:pt x="768978" y="13715"/>
                </a:lnTo>
                <a:lnTo>
                  <a:pt x="768978" y="28573"/>
                </a:lnTo>
                <a:lnTo>
                  <a:pt x="653083" y="28573"/>
                </a:lnTo>
                <a:lnTo>
                  <a:pt x="653083" y="94636"/>
                </a:lnTo>
                <a:lnTo>
                  <a:pt x="771035" y="94636"/>
                </a:lnTo>
                <a:lnTo>
                  <a:pt x="771035" y="109494"/>
                </a:lnTo>
                <a:close/>
              </a:path>
              <a:path w="1461134" h="210184">
                <a:moveTo>
                  <a:pt x="795266" y="175786"/>
                </a:moveTo>
                <a:lnTo>
                  <a:pt x="608736" y="175786"/>
                </a:lnTo>
                <a:lnTo>
                  <a:pt x="608736" y="160927"/>
                </a:lnTo>
                <a:lnTo>
                  <a:pt x="795266" y="160927"/>
                </a:lnTo>
                <a:lnTo>
                  <a:pt x="795266" y="175786"/>
                </a:lnTo>
                <a:close/>
              </a:path>
              <a:path w="1461134" h="210184">
                <a:moveTo>
                  <a:pt x="983624" y="114981"/>
                </a:moveTo>
                <a:lnTo>
                  <a:pt x="966251" y="114981"/>
                </a:lnTo>
                <a:lnTo>
                  <a:pt x="966251" y="0"/>
                </a:lnTo>
                <a:lnTo>
                  <a:pt x="983624" y="0"/>
                </a:lnTo>
                <a:lnTo>
                  <a:pt x="983624" y="114981"/>
                </a:lnTo>
                <a:close/>
              </a:path>
              <a:path w="1461134" h="210184">
                <a:moveTo>
                  <a:pt x="850585" y="111323"/>
                </a:moveTo>
                <a:lnTo>
                  <a:pt x="826811" y="111323"/>
                </a:lnTo>
                <a:lnTo>
                  <a:pt x="826811" y="52347"/>
                </a:lnTo>
                <a:lnTo>
                  <a:pt x="897903" y="52347"/>
                </a:lnTo>
                <a:lnTo>
                  <a:pt x="897903" y="23087"/>
                </a:lnTo>
                <a:lnTo>
                  <a:pt x="825897" y="23087"/>
                </a:lnTo>
                <a:lnTo>
                  <a:pt x="825897" y="9143"/>
                </a:lnTo>
                <a:lnTo>
                  <a:pt x="914819" y="9143"/>
                </a:lnTo>
                <a:lnTo>
                  <a:pt x="914819" y="66062"/>
                </a:lnTo>
                <a:lnTo>
                  <a:pt x="843498" y="66062"/>
                </a:lnTo>
                <a:lnTo>
                  <a:pt x="843498" y="97379"/>
                </a:lnTo>
                <a:lnTo>
                  <a:pt x="941564" y="97379"/>
                </a:lnTo>
                <a:lnTo>
                  <a:pt x="942707" y="104237"/>
                </a:lnTo>
                <a:lnTo>
                  <a:pt x="920694" y="108334"/>
                </a:lnTo>
                <a:lnTo>
                  <a:pt x="903761" y="110437"/>
                </a:lnTo>
                <a:lnTo>
                  <a:pt x="883270" y="111212"/>
                </a:lnTo>
                <a:lnTo>
                  <a:pt x="850585" y="111323"/>
                </a:lnTo>
                <a:close/>
              </a:path>
              <a:path w="1461134" h="210184">
                <a:moveTo>
                  <a:pt x="941564" y="97379"/>
                </a:moveTo>
                <a:lnTo>
                  <a:pt x="850585" y="97379"/>
                </a:lnTo>
                <a:lnTo>
                  <a:pt x="881562" y="97272"/>
                </a:lnTo>
                <a:lnTo>
                  <a:pt x="901246" y="96522"/>
                </a:lnTo>
                <a:lnTo>
                  <a:pt x="918058" y="94486"/>
                </a:lnTo>
                <a:lnTo>
                  <a:pt x="940421" y="90521"/>
                </a:lnTo>
                <a:lnTo>
                  <a:pt x="941564" y="97379"/>
                </a:lnTo>
                <a:close/>
              </a:path>
              <a:path w="1461134" h="210184">
                <a:moveTo>
                  <a:pt x="983853" y="206645"/>
                </a:moveTo>
                <a:lnTo>
                  <a:pt x="864300" y="206645"/>
                </a:lnTo>
                <a:lnTo>
                  <a:pt x="858357" y="200702"/>
                </a:lnTo>
                <a:lnTo>
                  <a:pt x="858357" y="127324"/>
                </a:lnTo>
                <a:lnTo>
                  <a:pt x="875272" y="127324"/>
                </a:lnTo>
                <a:lnTo>
                  <a:pt x="875272" y="151784"/>
                </a:lnTo>
                <a:lnTo>
                  <a:pt x="983853" y="151784"/>
                </a:lnTo>
                <a:lnTo>
                  <a:pt x="983853" y="166185"/>
                </a:lnTo>
                <a:lnTo>
                  <a:pt x="875272" y="166185"/>
                </a:lnTo>
                <a:lnTo>
                  <a:pt x="875272" y="192016"/>
                </a:lnTo>
                <a:lnTo>
                  <a:pt x="983853" y="192016"/>
                </a:lnTo>
                <a:lnTo>
                  <a:pt x="983853" y="206645"/>
                </a:lnTo>
                <a:close/>
              </a:path>
              <a:path w="1461134" h="210184">
                <a:moveTo>
                  <a:pt x="983853" y="151784"/>
                </a:moveTo>
                <a:lnTo>
                  <a:pt x="966709" y="151784"/>
                </a:lnTo>
                <a:lnTo>
                  <a:pt x="966709" y="127324"/>
                </a:lnTo>
                <a:lnTo>
                  <a:pt x="983853" y="127324"/>
                </a:lnTo>
                <a:lnTo>
                  <a:pt x="983853" y="151784"/>
                </a:lnTo>
                <a:close/>
              </a:path>
              <a:path w="1461134" h="210184">
                <a:moveTo>
                  <a:pt x="983853" y="192016"/>
                </a:moveTo>
                <a:lnTo>
                  <a:pt x="966709" y="192016"/>
                </a:lnTo>
                <a:lnTo>
                  <a:pt x="966709" y="166185"/>
                </a:lnTo>
                <a:lnTo>
                  <a:pt x="983853" y="166185"/>
                </a:lnTo>
                <a:lnTo>
                  <a:pt x="983853" y="192016"/>
                </a:lnTo>
                <a:close/>
              </a:path>
              <a:path w="1461134" h="210184">
                <a:moveTo>
                  <a:pt x="1186613" y="198416"/>
                </a:moveTo>
                <a:lnTo>
                  <a:pt x="1169240" y="198416"/>
                </a:lnTo>
                <a:lnTo>
                  <a:pt x="1169240" y="0"/>
                </a:lnTo>
                <a:lnTo>
                  <a:pt x="1186613" y="0"/>
                </a:lnTo>
                <a:lnTo>
                  <a:pt x="1186613" y="198416"/>
                </a:lnTo>
                <a:close/>
              </a:path>
              <a:path w="1461134" h="210184">
                <a:moveTo>
                  <a:pt x="1053573" y="144012"/>
                </a:moveTo>
                <a:lnTo>
                  <a:pt x="1028657" y="144012"/>
                </a:lnTo>
                <a:lnTo>
                  <a:pt x="1028657" y="16001"/>
                </a:lnTo>
                <a:lnTo>
                  <a:pt x="1046030" y="16001"/>
                </a:lnTo>
                <a:lnTo>
                  <a:pt x="1046030" y="129153"/>
                </a:lnTo>
                <a:lnTo>
                  <a:pt x="1142669" y="129153"/>
                </a:lnTo>
                <a:lnTo>
                  <a:pt x="1143866" y="136697"/>
                </a:lnTo>
                <a:lnTo>
                  <a:pt x="1121497" y="140926"/>
                </a:lnTo>
                <a:lnTo>
                  <a:pt x="1104634" y="143097"/>
                </a:lnTo>
                <a:lnTo>
                  <a:pt x="1084815" y="143897"/>
                </a:lnTo>
                <a:lnTo>
                  <a:pt x="1053573" y="144012"/>
                </a:lnTo>
                <a:close/>
              </a:path>
              <a:path w="1461134" h="210184">
                <a:moveTo>
                  <a:pt x="1142669" y="129153"/>
                </a:moveTo>
                <a:lnTo>
                  <a:pt x="1052887" y="129153"/>
                </a:lnTo>
                <a:lnTo>
                  <a:pt x="1084233" y="129046"/>
                </a:lnTo>
                <a:lnTo>
                  <a:pt x="1103920" y="128296"/>
                </a:lnTo>
                <a:lnTo>
                  <a:pt x="1120264" y="126260"/>
                </a:lnTo>
                <a:lnTo>
                  <a:pt x="1141580" y="122295"/>
                </a:lnTo>
                <a:lnTo>
                  <a:pt x="1142669" y="129153"/>
                </a:lnTo>
                <a:close/>
              </a:path>
              <a:path w="1461134" h="210184">
                <a:moveTo>
                  <a:pt x="1380000" y="198873"/>
                </a:moveTo>
                <a:lnTo>
                  <a:pt x="1362627" y="198873"/>
                </a:lnTo>
                <a:lnTo>
                  <a:pt x="1362627" y="457"/>
                </a:lnTo>
                <a:lnTo>
                  <a:pt x="1380000" y="457"/>
                </a:lnTo>
                <a:lnTo>
                  <a:pt x="1380000" y="78177"/>
                </a:lnTo>
                <a:lnTo>
                  <a:pt x="1412917" y="78177"/>
                </a:lnTo>
                <a:lnTo>
                  <a:pt x="1412917" y="92807"/>
                </a:lnTo>
                <a:lnTo>
                  <a:pt x="1380000" y="92807"/>
                </a:lnTo>
                <a:lnTo>
                  <a:pt x="1380000" y="198873"/>
                </a:lnTo>
                <a:close/>
              </a:path>
              <a:path w="1461134" h="210184">
                <a:moveTo>
                  <a:pt x="1253590" y="146297"/>
                </a:moveTo>
                <a:lnTo>
                  <a:pt x="1229359" y="146297"/>
                </a:lnTo>
                <a:lnTo>
                  <a:pt x="1229359" y="16229"/>
                </a:lnTo>
                <a:lnTo>
                  <a:pt x="1320567" y="16229"/>
                </a:lnTo>
                <a:lnTo>
                  <a:pt x="1320567" y="30859"/>
                </a:lnTo>
                <a:lnTo>
                  <a:pt x="1246732" y="30859"/>
                </a:lnTo>
                <a:lnTo>
                  <a:pt x="1246732" y="131896"/>
                </a:lnTo>
                <a:lnTo>
                  <a:pt x="1339712" y="131896"/>
                </a:lnTo>
                <a:lnTo>
                  <a:pt x="1340911" y="139211"/>
                </a:lnTo>
                <a:lnTo>
                  <a:pt x="1319874" y="143308"/>
                </a:lnTo>
                <a:lnTo>
                  <a:pt x="1303765" y="145412"/>
                </a:lnTo>
                <a:lnTo>
                  <a:pt x="1284399" y="146187"/>
                </a:lnTo>
                <a:lnTo>
                  <a:pt x="1253590" y="146297"/>
                </a:lnTo>
                <a:close/>
              </a:path>
              <a:path w="1461134" h="210184">
                <a:moveTo>
                  <a:pt x="1339712" y="131896"/>
                </a:moveTo>
                <a:lnTo>
                  <a:pt x="1253361" y="131896"/>
                </a:lnTo>
                <a:lnTo>
                  <a:pt x="1282981" y="131793"/>
                </a:lnTo>
                <a:lnTo>
                  <a:pt x="1301737" y="131068"/>
                </a:lnTo>
                <a:lnTo>
                  <a:pt x="1317620" y="129100"/>
                </a:lnTo>
                <a:lnTo>
                  <a:pt x="1338625" y="125267"/>
                </a:lnTo>
                <a:lnTo>
                  <a:pt x="1339712" y="131896"/>
                </a:lnTo>
                <a:close/>
              </a:path>
              <a:path w="1461134" h="210184">
                <a:moveTo>
                  <a:pt x="1454064" y="178529"/>
                </a:moveTo>
                <a:lnTo>
                  <a:pt x="1439434" y="178529"/>
                </a:lnTo>
                <a:lnTo>
                  <a:pt x="1432805" y="171214"/>
                </a:lnTo>
                <a:lnTo>
                  <a:pt x="1432805" y="156355"/>
                </a:lnTo>
                <a:lnTo>
                  <a:pt x="1439434" y="149040"/>
                </a:lnTo>
                <a:lnTo>
                  <a:pt x="1454064" y="149040"/>
                </a:lnTo>
                <a:lnTo>
                  <a:pt x="1460693" y="156355"/>
                </a:lnTo>
                <a:lnTo>
                  <a:pt x="1460693" y="171214"/>
                </a:lnTo>
                <a:lnTo>
                  <a:pt x="1454064" y="178529"/>
                </a:lnTo>
                <a:close/>
              </a:path>
            </a:pathLst>
          </a:custGeom>
          <a:solidFill>
            <a:srgbClr val="403322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8508320" y="8072883"/>
            <a:ext cx="576580" cy="208915"/>
          </a:xfrm>
          <a:custGeom>
            <a:avLst/>
            <a:gdLst/>
            <a:ahLst/>
            <a:cxnLst/>
            <a:rect l="l" t="t" r="r" b="b"/>
            <a:pathLst>
              <a:path w="576579" h="208915">
                <a:moveTo>
                  <a:pt x="163442" y="114523"/>
                </a:moveTo>
                <a:lnTo>
                  <a:pt x="146069" y="114523"/>
                </a:lnTo>
                <a:lnTo>
                  <a:pt x="146069" y="66291"/>
                </a:lnTo>
                <a:lnTo>
                  <a:pt x="101722" y="66291"/>
                </a:lnTo>
                <a:lnTo>
                  <a:pt x="101722" y="51661"/>
                </a:lnTo>
                <a:lnTo>
                  <a:pt x="146069" y="51661"/>
                </a:lnTo>
                <a:lnTo>
                  <a:pt x="146069" y="0"/>
                </a:lnTo>
                <a:lnTo>
                  <a:pt x="163442" y="0"/>
                </a:lnTo>
                <a:lnTo>
                  <a:pt x="163442" y="114523"/>
                </a:lnTo>
                <a:close/>
              </a:path>
              <a:path w="576579" h="208915">
                <a:moveTo>
                  <a:pt x="9143" y="113838"/>
                </a:moveTo>
                <a:lnTo>
                  <a:pt x="0" y="100579"/>
                </a:lnTo>
                <a:lnTo>
                  <a:pt x="17958" y="93689"/>
                </a:lnTo>
                <a:lnTo>
                  <a:pt x="28802" y="89178"/>
                </a:lnTo>
                <a:lnTo>
                  <a:pt x="65132" y="65482"/>
                </a:lnTo>
                <a:lnTo>
                  <a:pt x="75663" y="25373"/>
                </a:lnTo>
                <a:lnTo>
                  <a:pt x="5714" y="25373"/>
                </a:lnTo>
                <a:lnTo>
                  <a:pt x="5714" y="10743"/>
                </a:lnTo>
                <a:lnTo>
                  <a:pt x="93264" y="10743"/>
                </a:lnTo>
                <a:lnTo>
                  <a:pt x="93148" y="43934"/>
                </a:lnTo>
                <a:lnTo>
                  <a:pt x="71048" y="82878"/>
                </a:lnTo>
                <a:lnTo>
                  <a:pt x="28979" y="105999"/>
                </a:lnTo>
                <a:lnTo>
                  <a:pt x="9143" y="113838"/>
                </a:lnTo>
                <a:close/>
              </a:path>
              <a:path w="576579" h="208915">
                <a:moveTo>
                  <a:pt x="163442" y="206645"/>
                </a:moveTo>
                <a:lnTo>
                  <a:pt x="43660" y="206645"/>
                </a:lnTo>
                <a:lnTo>
                  <a:pt x="37717" y="200702"/>
                </a:lnTo>
                <a:lnTo>
                  <a:pt x="37717" y="126867"/>
                </a:lnTo>
                <a:lnTo>
                  <a:pt x="163442" y="126867"/>
                </a:lnTo>
                <a:lnTo>
                  <a:pt x="163442" y="141268"/>
                </a:lnTo>
                <a:lnTo>
                  <a:pt x="55090" y="141268"/>
                </a:lnTo>
                <a:lnTo>
                  <a:pt x="55090" y="192016"/>
                </a:lnTo>
                <a:lnTo>
                  <a:pt x="163442" y="192016"/>
                </a:lnTo>
                <a:lnTo>
                  <a:pt x="163442" y="206645"/>
                </a:lnTo>
                <a:close/>
              </a:path>
              <a:path w="576579" h="208915">
                <a:moveTo>
                  <a:pt x="163442" y="192016"/>
                </a:moveTo>
                <a:lnTo>
                  <a:pt x="145840" y="192016"/>
                </a:lnTo>
                <a:lnTo>
                  <a:pt x="145840" y="141268"/>
                </a:lnTo>
                <a:lnTo>
                  <a:pt x="163442" y="141268"/>
                </a:lnTo>
                <a:lnTo>
                  <a:pt x="163442" y="192016"/>
                </a:lnTo>
                <a:close/>
              </a:path>
              <a:path w="576579" h="208915">
                <a:moveTo>
                  <a:pt x="372373" y="52347"/>
                </a:moveTo>
                <a:lnTo>
                  <a:pt x="355458" y="52347"/>
                </a:lnTo>
                <a:lnTo>
                  <a:pt x="355458" y="0"/>
                </a:lnTo>
                <a:lnTo>
                  <a:pt x="372373" y="0"/>
                </a:lnTo>
                <a:lnTo>
                  <a:pt x="372373" y="52347"/>
                </a:lnTo>
                <a:close/>
              </a:path>
              <a:path w="576579" h="208915">
                <a:moveTo>
                  <a:pt x="324827" y="116809"/>
                </a:moveTo>
                <a:lnTo>
                  <a:pt x="308139" y="116809"/>
                </a:lnTo>
                <a:lnTo>
                  <a:pt x="308139" y="3200"/>
                </a:lnTo>
                <a:lnTo>
                  <a:pt x="324827" y="3200"/>
                </a:lnTo>
                <a:lnTo>
                  <a:pt x="324827" y="52347"/>
                </a:lnTo>
                <a:lnTo>
                  <a:pt x="372373" y="52347"/>
                </a:lnTo>
                <a:lnTo>
                  <a:pt x="372373" y="66519"/>
                </a:lnTo>
                <a:lnTo>
                  <a:pt x="324827" y="66519"/>
                </a:lnTo>
                <a:lnTo>
                  <a:pt x="324827" y="116809"/>
                </a:lnTo>
                <a:close/>
              </a:path>
              <a:path w="576579" h="208915">
                <a:moveTo>
                  <a:pt x="372373" y="119324"/>
                </a:moveTo>
                <a:lnTo>
                  <a:pt x="355458" y="119324"/>
                </a:lnTo>
                <a:lnTo>
                  <a:pt x="355458" y="66519"/>
                </a:lnTo>
                <a:lnTo>
                  <a:pt x="372373" y="66519"/>
                </a:lnTo>
                <a:lnTo>
                  <a:pt x="372373" y="119324"/>
                </a:lnTo>
                <a:close/>
              </a:path>
              <a:path w="576579" h="208915">
                <a:moveTo>
                  <a:pt x="208017" y="116352"/>
                </a:moveTo>
                <a:lnTo>
                  <a:pt x="195902" y="105837"/>
                </a:lnTo>
                <a:lnTo>
                  <a:pt x="205818" y="95466"/>
                </a:lnTo>
                <a:lnTo>
                  <a:pt x="211803" y="88878"/>
                </a:lnTo>
                <a:lnTo>
                  <a:pt x="234190" y="51432"/>
                </a:lnTo>
                <a:lnTo>
                  <a:pt x="237962" y="11429"/>
                </a:lnTo>
                <a:lnTo>
                  <a:pt x="254649" y="11429"/>
                </a:lnTo>
                <a:lnTo>
                  <a:pt x="254546" y="37142"/>
                </a:lnTo>
                <a:lnTo>
                  <a:pt x="253821" y="45346"/>
                </a:lnTo>
                <a:lnTo>
                  <a:pt x="251853" y="52650"/>
                </a:lnTo>
                <a:lnTo>
                  <a:pt x="248020" y="62633"/>
                </a:lnTo>
                <a:lnTo>
                  <a:pt x="248935" y="63090"/>
                </a:lnTo>
                <a:lnTo>
                  <a:pt x="262503" y="63090"/>
                </a:lnTo>
                <a:lnTo>
                  <a:pt x="269650" y="70863"/>
                </a:lnTo>
                <a:lnTo>
                  <a:pt x="244363" y="70863"/>
                </a:lnTo>
                <a:lnTo>
                  <a:pt x="243448" y="72234"/>
                </a:lnTo>
                <a:lnTo>
                  <a:pt x="238191" y="82063"/>
                </a:lnTo>
                <a:lnTo>
                  <a:pt x="224636" y="98688"/>
                </a:lnTo>
                <a:lnTo>
                  <a:pt x="220675" y="103251"/>
                </a:lnTo>
                <a:lnTo>
                  <a:pt x="215814" y="108392"/>
                </a:lnTo>
                <a:lnTo>
                  <a:pt x="208017" y="116352"/>
                </a:lnTo>
                <a:close/>
              </a:path>
              <a:path w="576579" h="208915">
                <a:moveTo>
                  <a:pt x="262503" y="63090"/>
                </a:moveTo>
                <a:lnTo>
                  <a:pt x="248935" y="63090"/>
                </a:lnTo>
                <a:lnTo>
                  <a:pt x="251678" y="60805"/>
                </a:lnTo>
                <a:lnTo>
                  <a:pt x="254192" y="58976"/>
                </a:lnTo>
                <a:lnTo>
                  <a:pt x="258535" y="58976"/>
                </a:lnTo>
                <a:lnTo>
                  <a:pt x="260821" y="61262"/>
                </a:lnTo>
                <a:lnTo>
                  <a:pt x="262503" y="63090"/>
                </a:lnTo>
                <a:close/>
              </a:path>
              <a:path w="576579" h="208915">
                <a:moveTo>
                  <a:pt x="285509" y="112466"/>
                </a:moveTo>
                <a:lnTo>
                  <a:pt x="249163" y="72234"/>
                </a:lnTo>
                <a:lnTo>
                  <a:pt x="247792" y="70863"/>
                </a:lnTo>
                <a:lnTo>
                  <a:pt x="269650" y="70863"/>
                </a:lnTo>
                <a:lnTo>
                  <a:pt x="297396" y="101036"/>
                </a:lnTo>
                <a:lnTo>
                  <a:pt x="285509" y="112466"/>
                </a:lnTo>
                <a:close/>
              </a:path>
              <a:path w="576579" h="208915">
                <a:moveTo>
                  <a:pt x="372373" y="208474"/>
                </a:moveTo>
                <a:lnTo>
                  <a:pt x="355229" y="208474"/>
                </a:lnTo>
                <a:lnTo>
                  <a:pt x="355229" y="146755"/>
                </a:lnTo>
                <a:lnTo>
                  <a:pt x="237962" y="146755"/>
                </a:lnTo>
                <a:lnTo>
                  <a:pt x="237962" y="131896"/>
                </a:lnTo>
                <a:lnTo>
                  <a:pt x="372373" y="131896"/>
                </a:lnTo>
                <a:lnTo>
                  <a:pt x="372373" y="208474"/>
                </a:lnTo>
                <a:close/>
              </a:path>
              <a:path w="576579" h="208915">
                <a:moveTo>
                  <a:pt x="576276" y="198416"/>
                </a:moveTo>
                <a:lnTo>
                  <a:pt x="559589" y="198416"/>
                </a:lnTo>
                <a:lnTo>
                  <a:pt x="559589" y="0"/>
                </a:lnTo>
                <a:lnTo>
                  <a:pt x="576276" y="0"/>
                </a:lnTo>
                <a:lnTo>
                  <a:pt x="576276" y="198416"/>
                </a:lnTo>
                <a:close/>
              </a:path>
              <a:path w="576579" h="208915">
                <a:moveTo>
                  <a:pt x="530787" y="74520"/>
                </a:moveTo>
                <a:lnTo>
                  <a:pt x="514557" y="74520"/>
                </a:lnTo>
                <a:lnTo>
                  <a:pt x="514557" y="3428"/>
                </a:lnTo>
                <a:lnTo>
                  <a:pt x="530787" y="3428"/>
                </a:lnTo>
                <a:lnTo>
                  <a:pt x="530787" y="74520"/>
                </a:lnTo>
                <a:close/>
              </a:path>
              <a:path w="576579" h="208915">
                <a:moveTo>
                  <a:pt x="447351" y="148583"/>
                </a:moveTo>
                <a:lnTo>
                  <a:pt x="406612" y="121915"/>
                </a:lnTo>
                <a:lnTo>
                  <a:pt x="401484" y="74520"/>
                </a:lnTo>
                <a:lnTo>
                  <a:pt x="401597" y="63232"/>
                </a:lnTo>
                <a:lnTo>
                  <a:pt x="421217" y="23450"/>
                </a:lnTo>
                <a:lnTo>
                  <a:pt x="447351" y="16458"/>
                </a:lnTo>
                <a:lnTo>
                  <a:pt x="458904" y="16687"/>
                </a:lnTo>
                <a:lnTo>
                  <a:pt x="466053" y="18287"/>
                </a:lnTo>
                <a:lnTo>
                  <a:pt x="471766" y="22630"/>
                </a:lnTo>
                <a:lnTo>
                  <a:pt x="478423" y="30402"/>
                </a:lnTo>
                <a:lnTo>
                  <a:pt x="434550" y="30402"/>
                </a:lnTo>
                <a:lnTo>
                  <a:pt x="426892" y="40917"/>
                </a:lnTo>
                <a:lnTo>
                  <a:pt x="422465" y="47311"/>
                </a:lnTo>
                <a:lnTo>
                  <a:pt x="420192" y="52632"/>
                </a:lnTo>
                <a:lnTo>
                  <a:pt x="419354" y="59754"/>
                </a:lnTo>
                <a:lnTo>
                  <a:pt x="419467" y="106335"/>
                </a:lnTo>
                <a:lnTo>
                  <a:pt x="420192" y="112452"/>
                </a:lnTo>
                <a:lnTo>
                  <a:pt x="422465" y="117783"/>
                </a:lnTo>
                <a:lnTo>
                  <a:pt x="426892" y="124238"/>
                </a:lnTo>
                <a:lnTo>
                  <a:pt x="434550" y="134868"/>
                </a:lnTo>
                <a:lnTo>
                  <a:pt x="478291" y="134868"/>
                </a:lnTo>
                <a:lnTo>
                  <a:pt x="472039" y="142267"/>
                </a:lnTo>
                <a:lnTo>
                  <a:pt x="466267" y="146712"/>
                </a:lnTo>
                <a:lnTo>
                  <a:pt x="459038" y="148349"/>
                </a:lnTo>
                <a:lnTo>
                  <a:pt x="447351" y="148583"/>
                </a:lnTo>
                <a:close/>
              </a:path>
              <a:path w="576579" h="208915">
                <a:moveTo>
                  <a:pt x="478291" y="134868"/>
                </a:moveTo>
                <a:lnTo>
                  <a:pt x="459924" y="134868"/>
                </a:lnTo>
                <a:lnTo>
                  <a:pt x="467581" y="124238"/>
                </a:lnTo>
                <a:lnTo>
                  <a:pt x="472008" y="117783"/>
                </a:lnTo>
                <a:lnTo>
                  <a:pt x="474282" y="112452"/>
                </a:lnTo>
                <a:lnTo>
                  <a:pt x="475007" y="106335"/>
                </a:lnTo>
                <a:lnTo>
                  <a:pt x="475119" y="59754"/>
                </a:lnTo>
                <a:lnTo>
                  <a:pt x="474282" y="52632"/>
                </a:lnTo>
                <a:lnTo>
                  <a:pt x="472008" y="47311"/>
                </a:lnTo>
                <a:lnTo>
                  <a:pt x="467581" y="40917"/>
                </a:lnTo>
                <a:lnTo>
                  <a:pt x="459924" y="30402"/>
                </a:lnTo>
                <a:lnTo>
                  <a:pt x="478423" y="30402"/>
                </a:lnTo>
                <a:lnTo>
                  <a:pt x="492612" y="74520"/>
                </a:lnTo>
                <a:lnTo>
                  <a:pt x="530787" y="74520"/>
                </a:lnTo>
                <a:lnTo>
                  <a:pt x="530787" y="88921"/>
                </a:lnTo>
                <a:lnTo>
                  <a:pt x="492612" y="88921"/>
                </a:lnTo>
                <a:lnTo>
                  <a:pt x="491762" y="106335"/>
                </a:lnTo>
                <a:lnTo>
                  <a:pt x="490097" y="116795"/>
                </a:lnTo>
                <a:lnTo>
                  <a:pt x="486376" y="124490"/>
                </a:lnTo>
                <a:lnTo>
                  <a:pt x="479354" y="133611"/>
                </a:lnTo>
                <a:lnTo>
                  <a:pt x="478291" y="134868"/>
                </a:lnTo>
                <a:close/>
              </a:path>
              <a:path w="576579" h="208915">
                <a:moveTo>
                  <a:pt x="530787" y="192930"/>
                </a:moveTo>
                <a:lnTo>
                  <a:pt x="514557" y="192930"/>
                </a:lnTo>
                <a:lnTo>
                  <a:pt x="514557" y="88921"/>
                </a:lnTo>
                <a:lnTo>
                  <a:pt x="530787" y="88921"/>
                </a:lnTo>
                <a:lnTo>
                  <a:pt x="530787" y="192930"/>
                </a:lnTo>
                <a:close/>
              </a:path>
            </a:pathLst>
          </a:custGeom>
          <a:solidFill>
            <a:srgbClr val="403322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9171050" y="8073340"/>
            <a:ext cx="385445" cy="204470"/>
          </a:xfrm>
          <a:custGeom>
            <a:avLst/>
            <a:gdLst/>
            <a:ahLst/>
            <a:cxnLst/>
            <a:rect l="l" t="t" r="r" b="b"/>
            <a:pathLst>
              <a:path w="385445" h="204470">
                <a:moveTo>
                  <a:pt x="157498" y="198416"/>
                </a:moveTo>
                <a:lnTo>
                  <a:pt x="140583" y="198416"/>
                </a:lnTo>
                <a:lnTo>
                  <a:pt x="140583" y="0"/>
                </a:lnTo>
                <a:lnTo>
                  <a:pt x="157498" y="0"/>
                </a:lnTo>
                <a:lnTo>
                  <a:pt x="157498" y="77720"/>
                </a:lnTo>
                <a:lnTo>
                  <a:pt x="188129" y="77720"/>
                </a:lnTo>
                <a:lnTo>
                  <a:pt x="188129" y="92350"/>
                </a:lnTo>
                <a:lnTo>
                  <a:pt x="157498" y="92350"/>
                </a:lnTo>
                <a:lnTo>
                  <a:pt x="157498" y="198416"/>
                </a:lnTo>
                <a:close/>
              </a:path>
              <a:path w="385445" h="204470">
                <a:moveTo>
                  <a:pt x="13944" y="145154"/>
                </a:moveTo>
                <a:lnTo>
                  <a:pt x="0" y="145154"/>
                </a:lnTo>
                <a:lnTo>
                  <a:pt x="0" y="16915"/>
                </a:lnTo>
                <a:lnTo>
                  <a:pt x="50061" y="16915"/>
                </a:lnTo>
                <a:lnTo>
                  <a:pt x="50061" y="31088"/>
                </a:lnTo>
                <a:lnTo>
                  <a:pt x="16687" y="31088"/>
                </a:lnTo>
                <a:lnTo>
                  <a:pt x="16687" y="130982"/>
                </a:lnTo>
                <a:lnTo>
                  <a:pt x="53407" y="130982"/>
                </a:lnTo>
                <a:lnTo>
                  <a:pt x="54861" y="140354"/>
                </a:lnTo>
                <a:lnTo>
                  <a:pt x="45864" y="143129"/>
                </a:lnTo>
                <a:lnTo>
                  <a:pt x="38603" y="144554"/>
                </a:lnTo>
                <a:lnTo>
                  <a:pt x="29241" y="145079"/>
                </a:lnTo>
                <a:lnTo>
                  <a:pt x="13944" y="145154"/>
                </a:lnTo>
                <a:close/>
              </a:path>
              <a:path w="385445" h="204470">
                <a:moveTo>
                  <a:pt x="53407" y="130982"/>
                </a:moveTo>
                <a:lnTo>
                  <a:pt x="16687" y="130982"/>
                </a:lnTo>
                <a:lnTo>
                  <a:pt x="29466" y="130921"/>
                </a:lnTo>
                <a:lnTo>
                  <a:pt x="37488" y="130496"/>
                </a:lnTo>
                <a:lnTo>
                  <a:pt x="44139" y="129342"/>
                </a:lnTo>
                <a:lnTo>
                  <a:pt x="52804" y="127096"/>
                </a:lnTo>
                <a:lnTo>
                  <a:pt x="53407" y="130982"/>
                </a:lnTo>
                <a:close/>
              </a:path>
              <a:path w="385445" h="204470">
                <a:moveTo>
                  <a:pt x="78406" y="145612"/>
                </a:moveTo>
                <a:lnTo>
                  <a:pt x="61490" y="145612"/>
                </a:lnTo>
                <a:lnTo>
                  <a:pt x="61490" y="16915"/>
                </a:lnTo>
                <a:lnTo>
                  <a:pt x="115209" y="16915"/>
                </a:lnTo>
                <a:lnTo>
                  <a:pt x="115209" y="31088"/>
                </a:lnTo>
                <a:lnTo>
                  <a:pt x="78177" y="31088"/>
                </a:lnTo>
                <a:lnTo>
                  <a:pt x="78177" y="131439"/>
                </a:lnTo>
                <a:lnTo>
                  <a:pt x="123737" y="131439"/>
                </a:lnTo>
                <a:lnTo>
                  <a:pt x="125038" y="141040"/>
                </a:lnTo>
                <a:lnTo>
                  <a:pt x="117266" y="143097"/>
                </a:lnTo>
                <a:lnTo>
                  <a:pt x="97742" y="145081"/>
                </a:lnTo>
                <a:lnTo>
                  <a:pt x="92536" y="145454"/>
                </a:lnTo>
                <a:lnTo>
                  <a:pt x="86923" y="145592"/>
                </a:lnTo>
                <a:lnTo>
                  <a:pt x="78406" y="145612"/>
                </a:lnTo>
                <a:close/>
              </a:path>
              <a:path w="385445" h="204470">
                <a:moveTo>
                  <a:pt x="123737" y="131439"/>
                </a:moveTo>
                <a:lnTo>
                  <a:pt x="78177" y="131439"/>
                </a:lnTo>
                <a:lnTo>
                  <a:pt x="96400" y="131378"/>
                </a:lnTo>
                <a:lnTo>
                  <a:pt x="106466" y="130953"/>
                </a:lnTo>
                <a:lnTo>
                  <a:pt x="114045" y="129800"/>
                </a:lnTo>
                <a:lnTo>
                  <a:pt x="123210" y="127553"/>
                </a:lnTo>
                <a:lnTo>
                  <a:pt x="123737" y="131439"/>
                </a:lnTo>
                <a:close/>
              </a:path>
              <a:path w="385445" h="204470">
                <a:moveTo>
                  <a:pt x="361401" y="96008"/>
                </a:moveTo>
                <a:lnTo>
                  <a:pt x="227904" y="96008"/>
                </a:lnTo>
                <a:lnTo>
                  <a:pt x="227904" y="43889"/>
                </a:lnTo>
                <a:lnTo>
                  <a:pt x="338771" y="43889"/>
                </a:lnTo>
                <a:lnTo>
                  <a:pt x="338771" y="20115"/>
                </a:lnTo>
                <a:lnTo>
                  <a:pt x="226761" y="20115"/>
                </a:lnTo>
                <a:lnTo>
                  <a:pt x="226761" y="5714"/>
                </a:lnTo>
                <a:lnTo>
                  <a:pt x="355686" y="5714"/>
                </a:lnTo>
                <a:lnTo>
                  <a:pt x="355686" y="57833"/>
                </a:lnTo>
                <a:lnTo>
                  <a:pt x="244820" y="57833"/>
                </a:lnTo>
                <a:lnTo>
                  <a:pt x="244820" y="81606"/>
                </a:lnTo>
                <a:lnTo>
                  <a:pt x="361401" y="81606"/>
                </a:lnTo>
                <a:lnTo>
                  <a:pt x="361401" y="96008"/>
                </a:lnTo>
                <a:close/>
              </a:path>
              <a:path w="385445" h="204470">
                <a:moveTo>
                  <a:pt x="385403" y="131439"/>
                </a:moveTo>
                <a:lnTo>
                  <a:pt x="198873" y="131439"/>
                </a:lnTo>
                <a:lnTo>
                  <a:pt x="198873" y="116581"/>
                </a:lnTo>
                <a:lnTo>
                  <a:pt x="385403" y="116581"/>
                </a:lnTo>
                <a:lnTo>
                  <a:pt x="385403" y="131439"/>
                </a:lnTo>
                <a:close/>
              </a:path>
              <a:path w="385445" h="204470">
                <a:moveTo>
                  <a:pt x="361401" y="203902"/>
                </a:moveTo>
                <a:lnTo>
                  <a:pt x="231790" y="203902"/>
                </a:lnTo>
                <a:lnTo>
                  <a:pt x="225847" y="197959"/>
                </a:lnTo>
                <a:lnTo>
                  <a:pt x="225847" y="149269"/>
                </a:lnTo>
                <a:lnTo>
                  <a:pt x="242991" y="149269"/>
                </a:lnTo>
                <a:lnTo>
                  <a:pt x="242991" y="189501"/>
                </a:lnTo>
                <a:lnTo>
                  <a:pt x="361401" y="189501"/>
                </a:lnTo>
                <a:lnTo>
                  <a:pt x="361401" y="203902"/>
                </a:lnTo>
                <a:close/>
              </a:path>
            </a:pathLst>
          </a:custGeom>
          <a:solidFill>
            <a:srgbClr val="403322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9627898" y="8072883"/>
            <a:ext cx="390525" cy="208915"/>
          </a:xfrm>
          <a:custGeom>
            <a:avLst/>
            <a:gdLst/>
            <a:ahLst/>
            <a:cxnLst/>
            <a:rect l="l" t="t" r="r" b="b"/>
            <a:pathLst>
              <a:path w="390525" h="208915">
                <a:moveTo>
                  <a:pt x="162299" y="104465"/>
                </a:moveTo>
                <a:lnTo>
                  <a:pt x="26745" y="104465"/>
                </a:lnTo>
                <a:lnTo>
                  <a:pt x="26745" y="11886"/>
                </a:lnTo>
                <a:lnTo>
                  <a:pt x="44346" y="11886"/>
                </a:lnTo>
                <a:lnTo>
                  <a:pt x="44346" y="89836"/>
                </a:lnTo>
                <a:lnTo>
                  <a:pt x="162299" y="89836"/>
                </a:lnTo>
                <a:lnTo>
                  <a:pt x="162299" y="104465"/>
                </a:lnTo>
                <a:close/>
              </a:path>
              <a:path w="390525" h="208915">
                <a:moveTo>
                  <a:pt x="101951" y="161156"/>
                </a:moveTo>
                <a:lnTo>
                  <a:pt x="84578" y="161156"/>
                </a:lnTo>
                <a:lnTo>
                  <a:pt x="84578" y="104465"/>
                </a:lnTo>
                <a:lnTo>
                  <a:pt x="101951" y="104465"/>
                </a:lnTo>
                <a:lnTo>
                  <a:pt x="101951" y="161156"/>
                </a:lnTo>
                <a:close/>
              </a:path>
              <a:path w="390525" h="208915">
                <a:moveTo>
                  <a:pt x="186529" y="175786"/>
                </a:moveTo>
                <a:lnTo>
                  <a:pt x="0" y="175786"/>
                </a:lnTo>
                <a:lnTo>
                  <a:pt x="0" y="161156"/>
                </a:lnTo>
                <a:lnTo>
                  <a:pt x="186529" y="161156"/>
                </a:lnTo>
                <a:lnTo>
                  <a:pt x="186529" y="175786"/>
                </a:lnTo>
                <a:close/>
              </a:path>
              <a:path w="390525" h="208915">
                <a:moveTo>
                  <a:pt x="331913" y="13029"/>
                </a:moveTo>
                <a:lnTo>
                  <a:pt x="262650" y="13029"/>
                </a:lnTo>
                <a:lnTo>
                  <a:pt x="262650" y="0"/>
                </a:lnTo>
                <a:lnTo>
                  <a:pt x="331913" y="0"/>
                </a:lnTo>
                <a:lnTo>
                  <a:pt x="331913" y="13029"/>
                </a:lnTo>
                <a:close/>
              </a:path>
              <a:path w="390525" h="208915">
                <a:moveTo>
                  <a:pt x="368487" y="42746"/>
                </a:moveTo>
                <a:lnTo>
                  <a:pt x="225847" y="42746"/>
                </a:lnTo>
                <a:lnTo>
                  <a:pt x="225847" y="29945"/>
                </a:lnTo>
                <a:lnTo>
                  <a:pt x="368487" y="29945"/>
                </a:lnTo>
                <a:lnTo>
                  <a:pt x="368487" y="42746"/>
                </a:lnTo>
                <a:close/>
              </a:path>
              <a:path w="390525" h="208915">
                <a:moveTo>
                  <a:pt x="226075" y="89378"/>
                </a:moveTo>
                <a:lnTo>
                  <a:pt x="217618" y="77949"/>
                </a:lnTo>
                <a:lnTo>
                  <a:pt x="232783" y="73766"/>
                </a:lnTo>
                <a:lnTo>
                  <a:pt x="242077" y="71063"/>
                </a:lnTo>
                <a:lnTo>
                  <a:pt x="249313" y="68659"/>
                </a:lnTo>
                <a:lnTo>
                  <a:pt x="273165" y="59890"/>
                </a:lnTo>
                <a:lnTo>
                  <a:pt x="287566" y="49146"/>
                </a:lnTo>
                <a:lnTo>
                  <a:pt x="289166" y="42746"/>
                </a:lnTo>
                <a:lnTo>
                  <a:pt x="305625" y="42746"/>
                </a:lnTo>
                <a:lnTo>
                  <a:pt x="304482" y="53261"/>
                </a:lnTo>
                <a:lnTo>
                  <a:pt x="296253" y="60347"/>
                </a:lnTo>
                <a:lnTo>
                  <a:pt x="297396" y="60576"/>
                </a:lnTo>
                <a:lnTo>
                  <a:pt x="327862" y="60576"/>
                </a:lnTo>
                <a:lnTo>
                  <a:pt x="339186" y="64462"/>
                </a:lnTo>
                <a:lnTo>
                  <a:pt x="291910" y="64462"/>
                </a:lnTo>
                <a:lnTo>
                  <a:pt x="289395" y="65605"/>
                </a:lnTo>
                <a:lnTo>
                  <a:pt x="288709" y="65834"/>
                </a:lnTo>
                <a:lnTo>
                  <a:pt x="278216" y="72116"/>
                </a:lnTo>
                <a:lnTo>
                  <a:pt x="268193" y="76663"/>
                </a:lnTo>
                <a:lnTo>
                  <a:pt x="252771" y="81681"/>
                </a:lnTo>
                <a:lnTo>
                  <a:pt x="226075" y="89378"/>
                </a:lnTo>
                <a:close/>
              </a:path>
              <a:path w="390525" h="208915">
                <a:moveTo>
                  <a:pt x="327862" y="60576"/>
                </a:moveTo>
                <a:lnTo>
                  <a:pt x="297396" y="60576"/>
                </a:lnTo>
                <a:lnTo>
                  <a:pt x="303110" y="57376"/>
                </a:lnTo>
                <a:lnTo>
                  <a:pt x="306082" y="55318"/>
                </a:lnTo>
                <a:lnTo>
                  <a:pt x="312026" y="55318"/>
                </a:lnTo>
                <a:lnTo>
                  <a:pt x="314540" y="56004"/>
                </a:lnTo>
                <a:lnTo>
                  <a:pt x="327862" y="60576"/>
                </a:lnTo>
                <a:close/>
              </a:path>
              <a:path w="390525" h="208915">
                <a:moveTo>
                  <a:pt x="367802" y="89150"/>
                </a:moveTo>
                <a:lnTo>
                  <a:pt x="299453" y="64462"/>
                </a:lnTo>
                <a:lnTo>
                  <a:pt x="339186" y="64462"/>
                </a:lnTo>
                <a:lnTo>
                  <a:pt x="376488" y="77263"/>
                </a:lnTo>
                <a:lnTo>
                  <a:pt x="367802" y="89150"/>
                </a:lnTo>
                <a:close/>
              </a:path>
              <a:path w="390525" h="208915">
                <a:moveTo>
                  <a:pt x="390432" y="111323"/>
                </a:moveTo>
                <a:lnTo>
                  <a:pt x="203902" y="111323"/>
                </a:lnTo>
                <a:lnTo>
                  <a:pt x="203902" y="98065"/>
                </a:lnTo>
                <a:lnTo>
                  <a:pt x="390432" y="98065"/>
                </a:lnTo>
                <a:lnTo>
                  <a:pt x="390432" y="111323"/>
                </a:lnTo>
                <a:close/>
              </a:path>
              <a:path w="390525" h="208915">
                <a:moveTo>
                  <a:pt x="305625" y="130296"/>
                </a:moveTo>
                <a:lnTo>
                  <a:pt x="288709" y="130296"/>
                </a:lnTo>
                <a:lnTo>
                  <a:pt x="288709" y="111323"/>
                </a:lnTo>
                <a:lnTo>
                  <a:pt x="305625" y="111323"/>
                </a:lnTo>
                <a:lnTo>
                  <a:pt x="305625" y="130296"/>
                </a:lnTo>
                <a:close/>
              </a:path>
              <a:path w="390525" h="208915">
                <a:moveTo>
                  <a:pt x="368487" y="208474"/>
                </a:moveTo>
                <a:lnTo>
                  <a:pt x="238419" y="208474"/>
                </a:lnTo>
                <a:lnTo>
                  <a:pt x="232476" y="202531"/>
                </a:lnTo>
                <a:lnTo>
                  <a:pt x="232476" y="162756"/>
                </a:lnTo>
                <a:lnTo>
                  <a:pt x="346543" y="162756"/>
                </a:lnTo>
                <a:lnTo>
                  <a:pt x="346543" y="143783"/>
                </a:lnTo>
                <a:lnTo>
                  <a:pt x="231104" y="143783"/>
                </a:lnTo>
                <a:lnTo>
                  <a:pt x="231104" y="130296"/>
                </a:lnTo>
                <a:lnTo>
                  <a:pt x="362544" y="130296"/>
                </a:lnTo>
                <a:lnTo>
                  <a:pt x="362544" y="175557"/>
                </a:lnTo>
                <a:lnTo>
                  <a:pt x="248706" y="175557"/>
                </a:lnTo>
                <a:lnTo>
                  <a:pt x="248706" y="194759"/>
                </a:lnTo>
                <a:lnTo>
                  <a:pt x="368487" y="194759"/>
                </a:lnTo>
                <a:lnTo>
                  <a:pt x="368487" y="208474"/>
                </a:lnTo>
                <a:close/>
              </a:path>
            </a:pathLst>
          </a:custGeom>
          <a:solidFill>
            <a:srgbClr val="403322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10093890" y="8072883"/>
            <a:ext cx="590550" cy="208915"/>
          </a:xfrm>
          <a:custGeom>
            <a:avLst/>
            <a:gdLst/>
            <a:ahLst/>
            <a:cxnLst/>
            <a:rect l="l" t="t" r="r" b="b"/>
            <a:pathLst>
              <a:path w="590550" h="208915">
                <a:moveTo>
                  <a:pt x="165728" y="198416"/>
                </a:moveTo>
                <a:lnTo>
                  <a:pt x="148355" y="198416"/>
                </a:lnTo>
                <a:lnTo>
                  <a:pt x="148355" y="0"/>
                </a:lnTo>
                <a:lnTo>
                  <a:pt x="165728" y="0"/>
                </a:lnTo>
                <a:lnTo>
                  <a:pt x="165728" y="198416"/>
                </a:lnTo>
                <a:close/>
              </a:path>
              <a:path w="590550" h="208915">
                <a:moveTo>
                  <a:pt x="113380" y="32459"/>
                </a:moveTo>
                <a:lnTo>
                  <a:pt x="6171" y="32459"/>
                </a:lnTo>
                <a:lnTo>
                  <a:pt x="6171" y="17830"/>
                </a:lnTo>
                <a:lnTo>
                  <a:pt x="113380" y="17830"/>
                </a:lnTo>
                <a:lnTo>
                  <a:pt x="113380" y="32459"/>
                </a:lnTo>
                <a:close/>
              </a:path>
              <a:path w="590550" h="208915">
                <a:moveTo>
                  <a:pt x="13029" y="153384"/>
                </a:moveTo>
                <a:lnTo>
                  <a:pt x="0" y="142411"/>
                </a:lnTo>
                <a:lnTo>
                  <a:pt x="11667" y="130146"/>
                </a:lnTo>
                <a:lnTo>
                  <a:pt x="18758" y="122295"/>
                </a:lnTo>
                <a:lnTo>
                  <a:pt x="40846" y="90993"/>
                </a:lnTo>
                <a:lnTo>
                  <a:pt x="51129" y="52616"/>
                </a:lnTo>
                <a:lnTo>
                  <a:pt x="51204" y="32459"/>
                </a:lnTo>
                <a:lnTo>
                  <a:pt x="68577" y="32459"/>
                </a:lnTo>
                <a:lnTo>
                  <a:pt x="68452" y="57079"/>
                </a:lnTo>
                <a:lnTo>
                  <a:pt x="67577" y="66948"/>
                </a:lnTo>
                <a:lnTo>
                  <a:pt x="65189" y="75777"/>
                </a:lnTo>
                <a:lnTo>
                  <a:pt x="60576" y="87778"/>
                </a:lnTo>
                <a:lnTo>
                  <a:pt x="61719" y="88464"/>
                </a:lnTo>
                <a:lnTo>
                  <a:pt x="77188" y="88464"/>
                </a:lnTo>
                <a:lnTo>
                  <a:pt x="82252" y="94407"/>
                </a:lnTo>
                <a:lnTo>
                  <a:pt x="57833" y="94407"/>
                </a:lnTo>
                <a:lnTo>
                  <a:pt x="56690" y="95779"/>
                </a:lnTo>
                <a:lnTo>
                  <a:pt x="34374" y="129210"/>
                </a:lnTo>
                <a:lnTo>
                  <a:pt x="23230" y="142211"/>
                </a:lnTo>
                <a:lnTo>
                  <a:pt x="13029" y="153384"/>
                </a:lnTo>
                <a:close/>
              </a:path>
              <a:path w="590550" h="208915">
                <a:moveTo>
                  <a:pt x="77188" y="88464"/>
                </a:moveTo>
                <a:lnTo>
                  <a:pt x="61719" y="88464"/>
                </a:lnTo>
                <a:lnTo>
                  <a:pt x="65148" y="85721"/>
                </a:lnTo>
                <a:lnTo>
                  <a:pt x="67662" y="83892"/>
                </a:lnTo>
                <a:lnTo>
                  <a:pt x="73377" y="83892"/>
                </a:lnTo>
                <a:lnTo>
                  <a:pt x="75434" y="86407"/>
                </a:lnTo>
                <a:lnTo>
                  <a:pt x="77188" y="88464"/>
                </a:lnTo>
                <a:close/>
              </a:path>
              <a:path w="590550" h="208915">
                <a:moveTo>
                  <a:pt x="107208" y="150183"/>
                </a:moveTo>
                <a:lnTo>
                  <a:pt x="60805" y="94407"/>
                </a:lnTo>
                <a:lnTo>
                  <a:pt x="82252" y="94407"/>
                </a:lnTo>
                <a:lnTo>
                  <a:pt x="120238" y="138983"/>
                </a:lnTo>
                <a:lnTo>
                  <a:pt x="107208" y="150183"/>
                </a:lnTo>
                <a:close/>
              </a:path>
              <a:path w="590550" h="208915">
                <a:moveTo>
                  <a:pt x="220132" y="95550"/>
                </a:moveTo>
                <a:lnTo>
                  <a:pt x="210531" y="82292"/>
                </a:lnTo>
                <a:lnTo>
                  <a:pt x="228226" y="74191"/>
                </a:lnTo>
                <a:lnTo>
                  <a:pt x="238934" y="68920"/>
                </a:lnTo>
                <a:lnTo>
                  <a:pt x="271494" y="46661"/>
                </a:lnTo>
                <a:lnTo>
                  <a:pt x="285280" y="3886"/>
                </a:lnTo>
                <a:lnTo>
                  <a:pt x="303110" y="3886"/>
                </a:lnTo>
                <a:lnTo>
                  <a:pt x="303110" y="23087"/>
                </a:lnTo>
                <a:lnTo>
                  <a:pt x="297396" y="41374"/>
                </a:lnTo>
                <a:lnTo>
                  <a:pt x="291224" y="49604"/>
                </a:lnTo>
                <a:lnTo>
                  <a:pt x="292367" y="50061"/>
                </a:lnTo>
                <a:lnTo>
                  <a:pt x="319014" y="50061"/>
                </a:lnTo>
                <a:lnTo>
                  <a:pt x="326004" y="53947"/>
                </a:lnTo>
                <a:lnTo>
                  <a:pt x="288252" y="53947"/>
                </a:lnTo>
                <a:lnTo>
                  <a:pt x="285280" y="56233"/>
                </a:lnTo>
                <a:lnTo>
                  <a:pt x="251169" y="79992"/>
                </a:lnTo>
                <a:lnTo>
                  <a:pt x="234778" y="88535"/>
                </a:lnTo>
                <a:lnTo>
                  <a:pt x="220132" y="95550"/>
                </a:lnTo>
                <a:close/>
              </a:path>
              <a:path w="590550" h="208915">
                <a:moveTo>
                  <a:pt x="319014" y="50061"/>
                </a:moveTo>
                <a:lnTo>
                  <a:pt x="292367" y="50061"/>
                </a:lnTo>
                <a:lnTo>
                  <a:pt x="298310" y="45718"/>
                </a:lnTo>
                <a:lnTo>
                  <a:pt x="301282" y="43432"/>
                </a:lnTo>
                <a:lnTo>
                  <a:pt x="307454" y="43432"/>
                </a:lnTo>
                <a:lnTo>
                  <a:pt x="309968" y="45032"/>
                </a:lnTo>
                <a:lnTo>
                  <a:pt x="319014" y="50061"/>
                </a:lnTo>
                <a:close/>
              </a:path>
              <a:path w="590550" h="208915">
                <a:moveTo>
                  <a:pt x="365516" y="94865"/>
                </a:moveTo>
                <a:lnTo>
                  <a:pt x="294424" y="53947"/>
                </a:lnTo>
                <a:lnTo>
                  <a:pt x="326004" y="53947"/>
                </a:lnTo>
                <a:lnTo>
                  <a:pt x="375345" y="81378"/>
                </a:lnTo>
                <a:lnTo>
                  <a:pt x="365516" y="94865"/>
                </a:lnTo>
                <a:close/>
              </a:path>
              <a:path w="590550" h="208915">
                <a:moveTo>
                  <a:pt x="386089" y="132125"/>
                </a:moveTo>
                <a:lnTo>
                  <a:pt x="199559" y="132125"/>
                </a:lnTo>
                <a:lnTo>
                  <a:pt x="199559" y="117495"/>
                </a:lnTo>
                <a:lnTo>
                  <a:pt x="386089" y="117495"/>
                </a:lnTo>
                <a:lnTo>
                  <a:pt x="386089" y="132125"/>
                </a:lnTo>
                <a:close/>
              </a:path>
              <a:path w="590550" h="208915">
                <a:moveTo>
                  <a:pt x="301510" y="206417"/>
                </a:moveTo>
                <a:lnTo>
                  <a:pt x="284137" y="206417"/>
                </a:lnTo>
                <a:lnTo>
                  <a:pt x="284137" y="132125"/>
                </a:lnTo>
                <a:lnTo>
                  <a:pt x="301510" y="132125"/>
                </a:lnTo>
                <a:lnTo>
                  <a:pt x="301510" y="206417"/>
                </a:lnTo>
                <a:close/>
              </a:path>
              <a:path w="590550" h="208915">
                <a:moveTo>
                  <a:pt x="565532" y="80692"/>
                </a:moveTo>
                <a:lnTo>
                  <a:pt x="432721" y="80692"/>
                </a:lnTo>
                <a:lnTo>
                  <a:pt x="432721" y="35660"/>
                </a:lnTo>
                <a:lnTo>
                  <a:pt x="543130" y="35660"/>
                </a:lnTo>
                <a:lnTo>
                  <a:pt x="543130" y="16001"/>
                </a:lnTo>
                <a:lnTo>
                  <a:pt x="431578" y="16001"/>
                </a:lnTo>
                <a:lnTo>
                  <a:pt x="431578" y="3200"/>
                </a:lnTo>
                <a:lnTo>
                  <a:pt x="559818" y="3200"/>
                </a:lnTo>
                <a:lnTo>
                  <a:pt x="559818" y="48232"/>
                </a:lnTo>
                <a:lnTo>
                  <a:pt x="449637" y="48232"/>
                </a:lnTo>
                <a:lnTo>
                  <a:pt x="449637" y="67662"/>
                </a:lnTo>
                <a:lnTo>
                  <a:pt x="565532" y="67662"/>
                </a:lnTo>
                <a:lnTo>
                  <a:pt x="565532" y="80692"/>
                </a:lnTo>
                <a:close/>
              </a:path>
              <a:path w="590550" h="208915">
                <a:moveTo>
                  <a:pt x="589992" y="111323"/>
                </a:moveTo>
                <a:lnTo>
                  <a:pt x="403462" y="111323"/>
                </a:lnTo>
                <a:lnTo>
                  <a:pt x="403462" y="97836"/>
                </a:lnTo>
                <a:lnTo>
                  <a:pt x="589992" y="97836"/>
                </a:lnTo>
                <a:lnTo>
                  <a:pt x="589992" y="111323"/>
                </a:lnTo>
                <a:close/>
              </a:path>
              <a:path w="590550" h="208915">
                <a:moveTo>
                  <a:pt x="568047" y="208474"/>
                </a:moveTo>
                <a:lnTo>
                  <a:pt x="437979" y="208474"/>
                </a:lnTo>
                <a:lnTo>
                  <a:pt x="432036" y="202531"/>
                </a:lnTo>
                <a:lnTo>
                  <a:pt x="432036" y="162299"/>
                </a:lnTo>
                <a:lnTo>
                  <a:pt x="545874" y="162299"/>
                </a:lnTo>
                <a:lnTo>
                  <a:pt x="545874" y="143097"/>
                </a:lnTo>
                <a:lnTo>
                  <a:pt x="430664" y="143097"/>
                </a:lnTo>
                <a:lnTo>
                  <a:pt x="430664" y="129610"/>
                </a:lnTo>
                <a:lnTo>
                  <a:pt x="562103" y="129610"/>
                </a:lnTo>
                <a:lnTo>
                  <a:pt x="562103" y="175100"/>
                </a:lnTo>
                <a:lnTo>
                  <a:pt x="448265" y="175100"/>
                </a:lnTo>
                <a:lnTo>
                  <a:pt x="448265" y="194759"/>
                </a:lnTo>
                <a:lnTo>
                  <a:pt x="568047" y="194759"/>
                </a:lnTo>
                <a:lnTo>
                  <a:pt x="568047" y="208474"/>
                </a:lnTo>
                <a:close/>
              </a:path>
            </a:pathLst>
          </a:custGeom>
          <a:solidFill>
            <a:srgbClr val="403322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10755238" y="8072883"/>
            <a:ext cx="594360" cy="207645"/>
          </a:xfrm>
          <a:custGeom>
            <a:avLst/>
            <a:gdLst/>
            <a:ahLst/>
            <a:cxnLst/>
            <a:rect l="l" t="t" r="r" b="b"/>
            <a:pathLst>
              <a:path w="594359" h="207645">
                <a:moveTo>
                  <a:pt x="160013" y="70863"/>
                </a:moveTo>
                <a:lnTo>
                  <a:pt x="28573" y="70863"/>
                </a:lnTo>
                <a:lnTo>
                  <a:pt x="28573" y="4343"/>
                </a:lnTo>
                <a:lnTo>
                  <a:pt x="45946" y="4343"/>
                </a:lnTo>
                <a:lnTo>
                  <a:pt x="45946" y="56919"/>
                </a:lnTo>
                <a:lnTo>
                  <a:pt x="160013" y="56919"/>
                </a:lnTo>
                <a:lnTo>
                  <a:pt x="160013" y="70863"/>
                </a:lnTo>
                <a:close/>
              </a:path>
              <a:path w="594359" h="207645">
                <a:moveTo>
                  <a:pt x="101951" y="95550"/>
                </a:moveTo>
                <a:lnTo>
                  <a:pt x="84807" y="95550"/>
                </a:lnTo>
                <a:lnTo>
                  <a:pt x="84807" y="70863"/>
                </a:lnTo>
                <a:lnTo>
                  <a:pt x="101951" y="70863"/>
                </a:lnTo>
                <a:lnTo>
                  <a:pt x="101951" y="95550"/>
                </a:lnTo>
                <a:close/>
              </a:path>
              <a:path w="594359" h="207645">
                <a:moveTo>
                  <a:pt x="186529" y="110180"/>
                </a:moveTo>
                <a:lnTo>
                  <a:pt x="0" y="110180"/>
                </a:lnTo>
                <a:lnTo>
                  <a:pt x="0" y="95550"/>
                </a:lnTo>
                <a:lnTo>
                  <a:pt x="186529" y="95550"/>
                </a:lnTo>
                <a:lnTo>
                  <a:pt x="186529" y="110180"/>
                </a:lnTo>
                <a:close/>
              </a:path>
              <a:path w="594359" h="207645">
                <a:moveTo>
                  <a:pt x="163213" y="145154"/>
                </a:moveTo>
                <a:lnTo>
                  <a:pt x="22859" y="145154"/>
                </a:lnTo>
                <a:lnTo>
                  <a:pt x="22859" y="130753"/>
                </a:lnTo>
                <a:lnTo>
                  <a:pt x="163213" y="130753"/>
                </a:lnTo>
                <a:lnTo>
                  <a:pt x="163213" y="145154"/>
                </a:lnTo>
                <a:close/>
              </a:path>
              <a:path w="594359" h="207645">
                <a:moveTo>
                  <a:pt x="72234" y="192930"/>
                </a:moveTo>
                <a:lnTo>
                  <a:pt x="55547" y="192930"/>
                </a:lnTo>
                <a:lnTo>
                  <a:pt x="48689" y="156584"/>
                </a:lnTo>
                <a:lnTo>
                  <a:pt x="66519" y="154984"/>
                </a:lnTo>
                <a:lnTo>
                  <a:pt x="72234" y="192930"/>
                </a:lnTo>
                <a:close/>
              </a:path>
              <a:path w="594359" h="207645">
                <a:moveTo>
                  <a:pt x="130753" y="192930"/>
                </a:moveTo>
                <a:lnTo>
                  <a:pt x="114066" y="192930"/>
                </a:lnTo>
                <a:lnTo>
                  <a:pt x="119781" y="154984"/>
                </a:lnTo>
                <a:lnTo>
                  <a:pt x="137611" y="156584"/>
                </a:lnTo>
                <a:lnTo>
                  <a:pt x="130753" y="192930"/>
                </a:lnTo>
                <a:close/>
              </a:path>
              <a:path w="594359" h="207645">
                <a:moveTo>
                  <a:pt x="165270" y="207102"/>
                </a:moveTo>
                <a:lnTo>
                  <a:pt x="20801" y="207102"/>
                </a:lnTo>
                <a:lnTo>
                  <a:pt x="20801" y="192930"/>
                </a:lnTo>
                <a:lnTo>
                  <a:pt x="165270" y="192930"/>
                </a:lnTo>
                <a:lnTo>
                  <a:pt x="165270" y="207102"/>
                </a:lnTo>
                <a:close/>
              </a:path>
              <a:path w="594359" h="207645">
                <a:moveTo>
                  <a:pt x="373974" y="198416"/>
                </a:moveTo>
                <a:lnTo>
                  <a:pt x="356601" y="198416"/>
                </a:lnTo>
                <a:lnTo>
                  <a:pt x="356601" y="0"/>
                </a:lnTo>
                <a:lnTo>
                  <a:pt x="373974" y="0"/>
                </a:lnTo>
                <a:lnTo>
                  <a:pt x="373974" y="198416"/>
                </a:lnTo>
                <a:close/>
              </a:path>
              <a:path w="594359" h="207645">
                <a:moveTo>
                  <a:pt x="263564" y="147898"/>
                </a:moveTo>
                <a:lnTo>
                  <a:pt x="224590" y="130753"/>
                </a:lnTo>
                <a:lnTo>
                  <a:pt x="209951" y="71320"/>
                </a:lnTo>
                <a:lnTo>
                  <a:pt x="210076" y="60672"/>
                </a:lnTo>
                <a:lnTo>
                  <a:pt x="233492" y="19805"/>
                </a:lnTo>
                <a:lnTo>
                  <a:pt x="263564" y="12572"/>
                </a:lnTo>
                <a:lnTo>
                  <a:pt x="277671" y="12840"/>
                </a:lnTo>
                <a:lnTo>
                  <a:pt x="286409" y="14715"/>
                </a:lnTo>
                <a:lnTo>
                  <a:pt x="293411" y="19805"/>
                </a:lnTo>
                <a:lnTo>
                  <a:pt x="300053" y="27202"/>
                </a:lnTo>
                <a:lnTo>
                  <a:pt x="263564" y="27202"/>
                </a:lnTo>
                <a:lnTo>
                  <a:pt x="254286" y="27380"/>
                </a:lnTo>
                <a:lnTo>
                  <a:pt x="228513" y="58720"/>
                </a:lnTo>
                <a:lnTo>
                  <a:pt x="228361" y="71320"/>
                </a:lnTo>
                <a:lnTo>
                  <a:pt x="228413" y="93423"/>
                </a:lnTo>
                <a:lnTo>
                  <a:pt x="243939" y="128494"/>
                </a:lnTo>
                <a:lnTo>
                  <a:pt x="263564" y="133268"/>
                </a:lnTo>
                <a:lnTo>
                  <a:pt x="301333" y="133268"/>
                </a:lnTo>
                <a:lnTo>
                  <a:pt x="298335" y="135936"/>
                </a:lnTo>
                <a:lnTo>
                  <a:pt x="291224" y="140468"/>
                </a:lnTo>
                <a:lnTo>
                  <a:pt x="283977" y="144763"/>
                </a:lnTo>
                <a:lnTo>
                  <a:pt x="278680" y="146969"/>
                </a:lnTo>
                <a:lnTo>
                  <a:pt x="272740" y="147781"/>
                </a:lnTo>
                <a:lnTo>
                  <a:pt x="263564" y="147898"/>
                </a:lnTo>
                <a:close/>
              </a:path>
              <a:path w="594359" h="207645">
                <a:moveTo>
                  <a:pt x="301333" y="133268"/>
                </a:moveTo>
                <a:lnTo>
                  <a:pt x="263564" y="133268"/>
                </a:lnTo>
                <a:lnTo>
                  <a:pt x="272703" y="133089"/>
                </a:lnTo>
                <a:lnTo>
                  <a:pt x="278380" y="131839"/>
                </a:lnTo>
                <a:lnTo>
                  <a:pt x="298487" y="93423"/>
                </a:lnTo>
                <a:lnTo>
                  <a:pt x="298539" y="71320"/>
                </a:lnTo>
                <a:lnTo>
                  <a:pt x="298409" y="60672"/>
                </a:lnTo>
                <a:lnTo>
                  <a:pt x="272703" y="27380"/>
                </a:lnTo>
                <a:lnTo>
                  <a:pt x="263564" y="27202"/>
                </a:lnTo>
                <a:lnTo>
                  <a:pt x="300053" y="27202"/>
                </a:lnTo>
                <a:lnTo>
                  <a:pt x="316950" y="71320"/>
                </a:lnTo>
                <a:lnTo>
                  <a:pt x="316947" y="93423"/>
                </a:lnTo>
                <a:lnTo>
                  <a:pt x="302682" y="132068"/>
                </a:lnTo>
                <a:lnTo>
                  <a:pt x="301333" y="133268"/>
                </a:lnTo>
                <a:close/>
              </a:path>
              <a:path w="594359" h="207645">
                <a:moveTo>
                  <a:pt x="567818" y="79092"/>
                </a:moveTo>
                <a:lnTo>
                  <a:pt x="436379" y="79092"/>
                </a:lnTo>
                <a:lnTo>
                  <a:pt x="436379" y="7314"/>
                </a:lnTo>
                <a:lnTo>
                  <a:pt x="453523" y="7314"/>
                </a:lnTo>
                <a:lnTo>
                  <a:pt x="453523" y="64691"/>
                </a:lnTo>
                <a:lnTo>
                  <a:pt x="567818" y="64691"/>
                </a:lnTo>
                <a:lnTo>
                  <a:pt x="567818" y="79092"/>
                </a:lnTo>
                <a:close/>
              </a:path>
              <a:path w="594359" h="207645">
                <a:moveTo>
                  <a:pt x="594335" y="119324"/>
                </a:moveTo>
                <a:lnTo>
                  <a:pt x="407805" y="119324"/>
                </a:lnTo>
                <a:lnTo>
                  <a:pt x="407805" y="104465"/>
                </a:lnTo>
                <a:lnTo>
                  <a:pt x="594335" y="104465"/>
                </a:lnTo>
                <a:lnTo>
                  <a:pt x="594335" y="119324"/>
                </a:lnTo>
                <a:close/>
              </a:path>
              <a:path w="594359" h="207645">
                <a:moveTo>
                  <a:pt x="570333" y="202531"/>
                </a:moveTo>
                <a:lnTo>
                  <a:pt x="440493" y="202531"/>
                </a:lnTo>
                <a:lnTo>
                  <a:pt x="434550" y="196587"/>
                </a:lnTo>
                <a:lnTo>
                  <a:pt x="434550" y="140811"/>
                </a:lnTo>
                <a:lnTo>
                  <a:pt x="451923" y="140811"/>
                </a:lnTo>
                <a:lnTo>
                  <a:pt x="451923" y="187901"/>
                </a:lnTo>
                <a:lnTo>
                  <a:pt x="570333" y="187901"/>
                </a:lnTo>
                <a:lnTo>
                  <a:pt x="570333" y="202531"/>
                </a:lnTo>
                <a:close/>
              </a:path>
            </a:pathLst>
          </a:custGeom>
          <a:solidFill>
            <a:srgbClr val="403322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11427790" y="8072883"/>
            <a:ext cx="791845" cy="210185"/>
          </a:xfrm>
          <a:custGeom>
            <a:avLst/>
            <a:gdLst/>
            <a:ahLst/>
            <a:cxnLst/>
            <a:rect l="l" t="t" r="r" b="b"/>
            <a:pathLst>
              <a:path w="791845" h="210184">
                <a:moveTo>
                  <a:pt x="154069" y="119324"/>
                </a:moveTo>
                <a:lnTo>
                  <a:pt x="136697" y="119324"/>
                </a:lnTo>
                <a:lnTo>
                  <a:pt x="136697" y="0"/>
                </a:lnTo>
                <a:lnTo>
                  <a:pt x="154069" y="0"/>
                </a:lnTo>
                <a:lnTo>
                  <a:pt x="154069" y="51204"/>
                </a:lnTo>
                <a:lnTo>
                  <a:pt x="185844" y="51204"/>
                </a:lnTo>
                <a:lnTo>
                  <a:pt x="185844" y="65834"/>
                </a:lnTo>
                <a:lnTo>
                  <a:pt x="154069" y="65834"/>
                </a:lnTo>
                <a:lnTo>
                  <a:pt x="154069" y="119324"/>
                </a:lnTo>
                <a:close/>
              </a:path>
              <a:path w="791845" h="210184">
                <a:moveTo>
                  <a:pt x="92807" y="41603"/>
                </a:moveTo>
                <a:lnTo>
                  <a:pt x="75663" y="41603"/>
                </a:lnTo>
                <a:lnTo>
                  <a:pt x="75663" y="8686"/>
                </a:lnTo>
                <a:lnTo>
                  <a:pt x="92807" y="8686"/>
                </a:lnTo>
                <a:lnTo>
                  <a:pt x="92807" y="41603"/>
                </a:lnTo>
                <a:close/>
              </a:path>
              <a:path w="791845" h="210184">
                <a:moveTo>
                  <a:pt x="92807" y="103780"/>
                </a:moveTo>
                <a:lnTo>
                  <a:pt x="0" y="103780"/>
                </a:lnTo>
                <a:lnTo>
                  <a:pt x="0" y="8915"/>
                </a:lnTo>
                <a:lnTo>
                  <a:pt x="16687" y="8915"/>
                </a:lnTo>
                <a:lnTo>
                  <a:pt x="16687" y="41603"/>
                </a:lnTo>
                <a:lnTo>
                  <a:pt x="92807" y="41603"/>
                </a:lnTo>
                <a:lnTo>
                  <a:pt x="92807" y="55776"/>
                </a:lnTo>
                <a:lnTo>
                  <a:pt x="16687" y="55776"/>
                </a:lnTo>
                <a:lnTo>
                  <a:pt x="16687" y="89836"/>
                </a:lnTo>
                <a:lnTo>
                  <a:pt x="92807" y="89836"/>
                </a:lnTo>
                <a:lnTo>
                  <a:pt x="92807" y="103780"/>
                </a:lnTo>
                <a:close/>
              </a:path>
              <a:path w="791845" h="210184">
                <a:moveTo>
                  <a:pt x="92807" y="89836"/>
                </a:moveTo>
                <a:lnTo>
                  <a:pt x="75663" y="89836"/>
                </a:lnTo>
                <a:lnTo>
                  <a:pt x="75663" y="55776"/>
                </a:lnTo>
                <a:lnTo>
                  <a:pt x="92807" y="55776"/>
                </a:lnTo>
                <a:lnTo>
                  <a:pt x="92807" y="89836"/>
                </a:lnTo>
                <a:close/>
              </a:path>
              <a:path w="791845" h="210184">
                <a:moveTo>
                  <a:pt x="92579" y="209617"/>
                </a:moveTo>
                <a:lnTo>
                  <a:pt x="49575" y="200627"/>
                </a:lnTo>
                <a:lnTo>
                  <a:pt x="29259" y="178986"/>
                </a:lnTo>
                <a:lnTo>
                  <a:pt x="29259" y="154298"/>
                </a:lnTo>
                <a:lnTo>
                  <a:pt x="66525" y="126030"/>
                </a:lnTo>
                <a:lnTo>
                  <a:pt x="92579" y="123667"/>
                </a:lnTo>
                <a:lnTo>
                  <a:pt x="104694" y="123754"/>
                </a:lnTo>
                <a:lnTo>
                  <a:pt x="142940" y="137611"/>
                </a:lnTo>
                <a:lnTo>
                  <a:pt x="92579" y="137611"/>
                </a:lnTo>
                <a:lnTo>
                  <a:pt x="79453" y="137734"/>
                </a:lnTo>
                <a:lnTo>
                  <a:pt x="71577" y="138597"/>
                </a:lnTo>
                <a:lnTo>
                  <a:pt x="65801" y="140938"/>
                </a:lnTo>
                <a:lnTo>
                  <a:pt x="58976" y="145497"/>
                </a:lnTo>
                <a:lnTo>
                  <a:pt x="47775" y="153384"/>
                </a:lnTo>
                <a:lnTo>
                  <a:pt x="47775" y="179900"/>
                </a:lnTo>
                <a:lnTo>
                  <a:pt x="142940" y="195673"/>
                </a:lnTo>
                <a:lnTo>
                  <a:pt x="140611" y="197902"/>
                </a:lnTo>
                <a:lnTo>
                  <a:pt x="104694" y="209529"/>
                </a:lnTo>
                <a:lnTo>
                  <a:pt x="92579" y="209617"/>
                </a:lnTo>
                <a:close/>
              </a:path>
              <a:path w="791845" h="210184">
                <a:moveTo>
                  <a:pt x="142940" y="195673"/>
                </a:moveTo>
                <a:lnTo>
                  <a:pt x="92579" y="195673"/>
                </a:lnTo>
                <a:lnTo>
                  <a:pt x="105835" y="195550"/>
                </a:lnTo>
                <a:lnTo>
                  <a:pt x="113766" y="194687"/>
                </a:lnTo>
                <a:lnTo>
                  <a:pt x="119533" y="192346"/>
                </a:lnTo>
                <a:lnTo>
                  <a:pt x="126296" y="187787"/>
                </a:lnTo>
                <a:lnTo>
                  <a:pt x="137382" y="179900"/>
                </a:lnTo>
                <a:lnTo>
                  <a:pt x="137382" y="153384"/>
                </a:lnTo>
                <a:lnTo>
                  <a:pt x="92579" y="137611"/>
                </a:lnTo>
                <a:lnTo>
                  <a:pt x="142940" y="137611"/>
                </a:lnTo>
                <a:lnTo>
                  <a:pt x="144265" y="138879"/>
                </a:lnTo>
                <a:lnTo>
                  <a:pt x="148583" y="144583"/>
                </a:lnTo>
                <a:lnTo>
                  <a:pt x="155670" y="154298"/>
                </a:lnTo>
                <a:lnTo>
                  <a:pt x="155670" y="178986"/>
                </a:lnTo>
                <a:lnTo>
                  <a:pt x="148583" y="188701"/>
                </a:lnTo>
                <a:lnTo>
                  <a:pt x="144265" y="194405"/>
                </a:lnTo>
                <a:lnTo>
                  <a:pt x="142940" y="195673"/>
                </a:lnTo>
                <a:close/>
              </a:path>
              <a:path w="791845" h="210184">
                <a:moveTo>
                  <a:pt x="368259" y="110866"/>
                </a:moveTo>
                <a:lnTo>
                  <a:pt x="350886" y="110866"/>
                </a:lnTo>
                <a:lnTo>
                  <a:pt x="350886" y="61948"/>
                </a:lnTo>
                <a:lnTo>
                  <a:pt x="307682" y="61948"/>
                </a:lnTo>
                <a:lnTo>
                  <a:pt x="307682" y="47546"/>
                </a:lnTo>
                <a:lnTo>
                  <a:pt x="350886" y="47546"/>
                </a:lnTo>
                <a:lnTo>
                  <a:pt x="350886" y="0"/>
                </a:lnTo>
                <a:lnTo>
                  <a:pt x="368259" y="0"/>
                </a:lnTo>
                <a:lnTo>
                  <a:pt x="368259" y="110866"/>
                </a:lnTo>
                <a:close/>
              </a:path>
              <a:path w="791845" h="210184">
                <a:moveTo>
                  <a:pt x="300825" y="40460"/>
                </a:moveTo>
                <a:lnTo>
                  <a:pt x="284137" y="40460"/>
                </a:lnTo>
                <a:lnTo>
                  <a:pt x="284137" y="7772"/>
                </a:lnTo>
                <a:lnTo>
                  <a:pt x="300825" y="7772"/>
                </a:lnTo>
                <a:lnTo>
                  <a:pt x="300825" y="40460"/>
                </a:lnTo>
                <a:close/>
              </a:path>
              <a:path w="791845" h="210184">
                <a:moveTo>
                  <a:pt x="300825" y="101951"/>
                </a:moveTo>
                <a:lnTo>
                  <a:pt x="208245" y="101951"/>
                </a:lnTo>
                <a:lnTo>
                  <a:pt x="208245" y="8000"/>
                </a:lnTo>
                <a:lnTo>
                  <a:pt x="224933" y="8000"/>
                </a:lnTo>
                <a:lnTo>
                  <a:pt x="224933" y="40460"/>
                </a:lnTo>
                <a:lnTo>
                  <a:pt x="300825" y="40460"/>
                </a:lnTo>
                <a:lnTo>
                  <a:pt x="300825" y="54404"/>
                </a:lnTo>
                <a:lnTo>
                  <a:pt x="224933" y="54404"/>
                </a:lnTo>
                <a:lnTo>
                  <a:pt x="224933" y="88007"/>
                </a:lnTo>
                <a:lnTo>
                  <a:pt x="300825" y="88007"/>
                </a:lnTo>
                <a:lnTo>
                  <a:pt x="300825" y="101951"/>
                </a:lnTo>
                <a:close/>
              </a:path>
              <a:path w="791845" h="210184">
                <a:moveTo>
                  <a:pt x="300825" y="88007"/>
                </a:moveTo>
                <a:lnTo>
                  <a:pt x="284137" y="88007"/>
                </a:lnTo>
                <a:lnTo>
                  <a:pt x="284137" y="54404"/>
                </a:lnTo>
                <a:lnTo>
                  <a:pt x="300825" y="54404"/>
                </a:lnTo>
                <a:lnTo>
                  <a:pt x="300825" y="88007"/>
                </a:lnTo>
                <a:close/>
              </a:path>
              <a:path w="791845" h="210184">
                <a:moveTo>
                  <a:pt x="368259" y="206645"/>
                </a:moveTo>
                <a:lnTo>
                  <a:pt x="248706" y="206645"/>
                </a:lnTo>
                <a:lnTo>
                  <a:pt x="242763" y="200702"/>
                </a:lnTo>
                <a:lnTo>
                  <a:pt x="242763" y="122981"/>
                </a:lnTo>
                <a:lnTo>
                  <a:pt x="259678" y="122981"/>
                </a:lnTo>
                <a:lnTo>
                  <a:pt x="259678" y="149269"/>
                </a:lnTo>
                <a:lnTo>
                  <a:pt x="368259" y="149269"/>
                </a:lnTo>
                <a:lnTo>
                  <a:pt x="368259" y="164127"/>
                </a:lnTo>
                <a:lnTo>
                  <a:pt x="259678" y="164127"/>
                </a:lnTo>
                <a:lnTo>
                  <a:pt x="259678" y="191787"/>
                </a:lnTo>
                <a:lnTo>
                  <a:pt x="368259" y="191787"/>
                </a:lnTo>
                <a:lnTo>
                  <a:pt x="368259" y="206645"/>
                </a:lnTo>
                <a:close/>
              </a:path>
              <a:path w="791845" h="210184">
                <a:moveTo>
                  <a:pt x="368259" y="149269"/>
                </a:moveTo>
                <a:lnTo>
                  <a:pt x="350886" y="149269"/>
                </a:lnTo>
                <a:lnTo>
                  <a:pt x="350886" y="122981"/>
                </a:lnTo>
                <a:lnTo>
                  <a:pt x="368259" y="122981"/>
                </a:lnTo>
                <a:lnTo>
                  <a:pt x="368259" y="149269"/>
                </a:lnTo>
                <a:close/>
              </a:path>
              <a:path w="791845" h="210184">
                <a:moveTo>
                  <a:pt x="368259" y="191787"/>
                </a:moveTo>
                <a:lnTo>
                  <a:pt x="350886" y="191787"/>
                </a:lnTo>
                <a:lnTo>
                  <a:pt x="350886" y="164127"/>
                </a:lnTo>
                <a:lnTo>
                  <a:pt x="368259" y="164127"/>
                </a:lnTo>
                <a:lnTo>
                  <a:pt x="368259" y="191787"/>
                </a:lnTo>
                <a:close/>
              </a:path>
              <a:path w="791845" h="210184">
                <a:moveTo>
                  <a:pt x="494212" y="116809"/>
                </a:moveTo>
                <a:lnTo>
                  <a:pt x="454209" y="109494"/>
                </a:lnTo>
                <a:lnTo>
                  <a:pt x="425533" y="82460"/>
                </a:lnTo>
                <a:lnTo>
                  <a:pt x="422329" y="71223"/>
                </a:lnTo>
                <a:lnTo>
                  <a:pt x="422329" y="53131"/>
                </a:lnTo>
                <a:lnTo>
                  <a:pt x="444703" y="19506"/>
                </a:lnTo>
                <a:lnTo>
                  <a:pt x="494212" y="7772"/>
                </a:lnTo>
                <a:lnTo>
                  <a:pt x="508210" y="7886"/>
                </a:lnTo>
                <a:lnTo>
                  <a:pt x="547298" y="21716"/>
                </a:lnTo>
                <a:lnTo>
                  <a:pt x="494212" y="21716"/>
                </a:lnTo>
                <a:lnTo>
                  <a:pt x="483584" y="21796"/>
                </a:lnTo>
                <a:lnTo>
                  <a:pt x="440951" y="49146"/>
                </a:lnTo>
                <a:lnTo>
                  <a:pt x="440951" y="64919"/>
                </a:lnTo>
                <a:lnTo>
                  <a:pt x="462292" y="98104"/>
                </a:lnTo>
                <a:lnTo>
                  <a:pt x="478543" y="102469"/>
                </a:lnTo>
                <a:lnTo>
                  <a:pt x="494212" y="102637"/>
                </a:lnTo>
                <a:lnTo>
                  <a:pt x="547651" y="102637"/>
                </a:lnTo>
                <a:lnTo>
                  <a:pt x="543722" y="105073"/>
                </a:lnTo>
                <a:lnTo>
                  <a:pt x="534215" y="109494"/>
                </a:lnTo>
                <a:lnTo>
                  <a:pt x="524461" y="113723"/>
                </a:lnTo>
                <a:lnTo>
                  <a:pt x="517043" y="115895"/>
                </a:lnTo>
                <a:lnTo>
                  <a:pt x="508210" y="116695"/>
                </a:lnTo>
                <a:lnTo>
                  <a:pt x="494212" y="116809"/>
                </a:lnTo>
                <a:close/>
              </a:path>
              <a:path w="791845" h="210184">
                <a:moveTo>
                  <a:pt x="547651" y="102637"/>
                </a:moveTo>
                <a:lnTo>
                  <a:pt x="494212" y="102637"/>
                </a:lnTo>
                <a:lnTo>
                  <a:pt x="509881" y="102469"/>
                </a:lnTo>
                <a:lnTo>
                  <a:pt x="519271" y="101294"/>
                </a:lnTo>
                <a:lnTo>
                  <a:pt x="547267" y="74470"/>
                </a:lnTo>
                <a:lnTo>
                  <a:pt x="547474" y="64919"/>
                </a:lnTo>
                <a:lnTo>
                  <a:pt x="547474" y="49146"/>
                </a:lnTo>
                <a:lnTo>
                  <a:pt x="517052" y="23885"/>
                </a:lnTo>
                <a:lnTo>
                  <a:pt x="494212" y="21716"/>
                </a:lnTo>
                <a:lnTo>
                  <a:pt x="547298" y="21716"/>
                </a:lnTo>
                <a:lnTo>
                  <a:pt x="566095" y="53131"/>
                </a:lnTo>
                <a:lnTo>
                  <a:pt x="566095" y="71223"/>
                </a:lnTo>
                <a:lnTo>
                  <a:pt x="549402" y="101551"/>
                </a:lnTo>
                <a:lnTo>
                  <a:pt x="547651" y="102637"/>
                </a:lnTo>
                <a:close/>
              </a:path>
              <a:path w="791845" h="210184">
                <a:moveTo>
                  <a:pt x="587477" y="175786"/>
                </a:moveTo>
                <a:lnTo>
                  <a:pt x="400947" y="175786"/>
                </a:lnTo>
                <a:lnTo>
                  <a:pt x="400947" y="160927"/>
                </a:lnTo>
                <a:lnTo>
                  <a:pt x="587477" y="160927"/>
                </a:lnTo>
                <a:lnTo>
                  <a:pt x="587477" y="175786"/>
                </a:lnTo>
                <a:close/>
              </a:path>
              <a:path w="791845" h="210184">
                <a:moveTo>
                  <a:pt x="769892" y="122067"/>
                </a:moveTo>
                <a:lnTo>
                  <a:pt x="632281" y="122067"/>
                </a:lnTo>
                <a:lnTo>
                  <a:pt x="632281" y="60119"/>
                </a:lnTo>
                <a:lnTo>
                  <a:pt x="746576" y="60119"/>
                </a:lnTo>
                <a:lnTo>
                  <a:pt x="746576" y="26516"/>
                </a:lnTo>
                <a:lnTo>
                  <a:pt x="631138" y="26516"/>
                </a:lnTo>
                <a:lnTo>
                  <a:pt x="631138" y="12115"/>
                </a:lnTo>
                <a:lnTo>
                  <a:pt x="763949" y="12115"/>
                </a:lnTo>
                <a:lnTo>
                  <a:pt x="763949" y="74063"/>
                </a:lnTo>
                <a:lnTo>
                  <a:pt x="649654" y="74063"/>
                </a:lnTo>
                <a:lnTo>
                  <a:pt x="649654" y="107666"/>
                </a:lnTo>
                <a:lnTo>
                  <a:pt x="769892" y="107666"/>
                </a:lnTo>
                <a:lnTo>
                  <a:pt x="769892" y="122067"/>
                </a:lnTo>
                <a:close/>
              </a:path>
              <a:path w="791845" h="210184">
                <a:moveTo>
                  <a:pt x="706801" y="161156"/>
                </a:moveTo>
                <a:lnTo>
                  <a:pt x="689428" y="161156"/>
                </a:lnTo>
                <a:lnTo>
                  <a:pt x="689428" y="122067"/>
                </a:lnTo>
                <a:lnTo>
                  <a:pt x="706801" y="122067"/>
                </a:lnTo>
                <a:lnTo>
                  <a:pt x="706801" y="161156"/>
                </a:lnTo>
                <a:close/>
              </a:path>
              <a:path w="791845" h="210184">
                <a:moveTo>
                  <a:pt x="791380" y="175786"/>
                </a:moveTo>
                <a:lnTo>
                  <a:pt x="604850" y="175786"/>
                </a:lnTo>
                <a:lnTo>
                  <a:pt x="604850" y="161156"/>
                </a:lnTo>
                <a:lnTo>
                  <a:pt x="791380" y="161156"/>
                </a:lnTo>
                <a:lnTo>
                  <a:pt x="791380" y="175786"/>
                </a:lnTo>
                <a:close/>
              </a:path>
            </a:pathLst>
          </a:custGeom>
          <a:solidFill>
            <a:srgbClr val="403322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12299355" y="8072883"/>
            <a:ext cx="778510" cy="208915"/>
          </a:xfrm>
          <a:custGeom>
            <a:avLst/>
            <a:gdLst/>
            <a:ahLst/>
            <a:cxnLst/>
            <a:rect l="l" t="t" r="r" b="b"/>
            <a:pathLst>
              <a:path w="778509" h="208915">
                <a:moveTo>
                  <a:pt x="161156" y="198416"/>
                </a:moveTo>
                <a:lnTo>
                  <a:pt x="143783" y="198416"/>
                </a:lnTo>
                <a:lnTo>
                  <a:pt x="143783" y="0"/>
                </a:lnTo>
                <a:lnTo>
                  <a:pt x="161156" y="0"/>
                </a:lnTo>
                <a:lnTo>
                  <a:pt x="161156" y="198416"/>
                </a:lnTo>
                <a:close/>
              </a:path>
              <a:path w="778509" h="208915">
                <a:moveTo>
                  <a:pt x="10286" y="157041"/>
                </a:moveTo>
                <a:lnTo>
                  <a:pt x="0" y="143783"/>
                </a:lnTo>
                <a:lnTo>
                  <a:pt x="18497" y="134189"/>
                </a:lnTo>
                <a:lnTo>
                  <a:pt x="29688" y="127896"/>
                </a:lnTo>
                <a:lnTo>
                  <a:pt x="63676" y="100379"/>
                </a:lnTo>
                <a:lnTo>
                  <a:pt x="78301" y="61287"/>
                </a:lnTo>
                <a:lnTo>
                  <a:pt x="78406" y="31088"/>
                </a:lnTo>
                <a:lnTo>
                  <a:pt x="5714" y="31088"/>
                </a:lnTo>
                <a:lnTo>
                  <a:pt x="5714" y="16229"/>
                </a:lnTo>
                <a:lnTo>
                  <a:pt x="95779" y="16229"/>
                </a:lnTo>
                <a:lnTo>
                  <a:pt x="95659" y="62948"/>
                </a:lnTo>
                <a:lnTo>
                  <a:pt x="83410" y="101392"/>
                </a:lnTo>
                <a:lnTo>
                  <a:pt x="51256" y="132852"/>
                </a:lnTo>
                <a:lnTo>
                  <a:pt x="30129" y="146363"/>
                </a:lnTo>
                <a:lnTo>
                  <a:pt x="10286" y="157041"/>
                </a:lnTo>
                <a:close/>
              </a:path>
              <a:path w="778509" h="208915">
                <a:moveTo>
                  <a:pt x="353858" y="88464"/>
                </a:moveTo>
                <a:lnTo>
                  <a:pt x="222647" y="88464"/>
                </a:lnTo>
                <a:lnTo>
                  <a:pt x="222647" y="4343"/>
                </a:lnTo>
                <a:lnTo>
                  <a:pt x="239791" y="4343"/>
                </a:lnTo>
                <a:lnTo>
                  <a:pt x="239791" y="32002"/>
                </a:lnTo>
                <a:lnTo>
                  <a:pt x="353858" y="32002"/>
                </a:lnTo>
                <a:lnTo>
                  <a:pt x="353858" y="46403"/>
                </a:lnTo>
                <a:lnTo>
                  <a:pt x="239791" y="46403"/>
                </a:lnTo>
                <a:lnTo>
                  <a:pt x="239791" y="74063"/>
                </a:lnTo>
                <a:lnTo>
                  <a:pt x="353858" y="74063"/>
                </a:lnTo>
                <a:lnTo>
                  <a:pt x="353858" y="88464"/>
                </a:lnTo>
                <a:close/>
              </a:path>
              <a:path w="778509" h="208915">
                <a:moveTo>
                  <a:pt x="353858" y="32002"/>
                </a:moveTo>
                <a:lnTo>
                  <a:pt x="336942" y="32002"/>
                </a:lnTo>
                <a:lnTo>
                  <a:pt x="336942" y="4343"/>
                </a:lnTo>
                <a:lnTo>
                  <a:pt x="353858" y="4343"/>
                </a:lnTo>
                <a:lnTo>
                  <a:pt x="353858" y="32002"/>
                </a:lnTo>
                <a:close/>
              </a:path>
              <a:path w="778509" h="208915">
                <a:moveTo>
                  <a:pt x="353858" y="74063"/>
                </a:moveTo>
                <a:lnTo>
                  <a:pt x="336942" y="74063"/>
                </a:lnTo>
                <a:lnTo>
                  <a:pt x="336942" y="46403"/>
                </a:lnTo>
                <a:lnTo>
                  <a:pt x="353858" y="46403"/>
                </a:lnTo>
                <a:lnTo>
                  <a:pt x="353858" y="74063"/>
                </a:lnTo>
                <a:close/>
              </a:path>
              <a:path w="778509" h="208915">
                <a:moveTo>
                  <a:pt x="296939" y="111552"/>
                </a:moveTo>
                <a:lnTo>
                  <a:pt x="279566" y="111552"/>
                </a:lnTo>
                <a:lnTo>
                  <a:pt x="279566" y="88464"/>
                </a:lnTo>
                <a:lnTo>
                  <a:pt x="296939" y="88464"/>
                </a:lnTo>
                <a:lnTo>
                  <a:pt x="296939" y="111552"/>
                </a:lnTo>
                <a:close/>
              </a:path>
              <a:path w="778509" h="208915">
                <a:moveTo>
                  <a:pt x="381517" y="126410"/>
                </a:moveTo>
                <a:lnTo>
                  <a:pt x="194987" y="126410"/>
                </a:lnTo>
                <a:lnTo>
                  <a:pt x="194987" y="111552"/>
                </a:lnTo>
                <a:lnTo>
                  <a:pt x="381517" y="111552"/>
                </a:lnTo>
                <a:lnTo>
                  <a:pt x="381517" y="126410"/>
                </a:lnTo>
                <a:close/>
              </a:path>
              <a:path w="778509" h="208915">
                <a:moveTo>
                  <a:pt x="357515" y="203216"/>
                </a:moveTo>
                <a:lnTo>
                  <a:pt x="227676" y="203216"/>
                </a:lnTo>
                <a:lnTo>
                  <a:pt x="221732" y="197273"/>
                </a:lnTo>
                <a:lnTo>
                  <a:pt x="221732" y="144469"/>
                </a:lnTo>
                <a:lnTo>
                  <a:pt x="239105" y="144469"/>
                </a:lnTo>
                <a:lnTo>
                  <a:pt x="239105" y="188815"/>
                </a:lnTo>
                <a:lnTo>
                  <a:pt x="357515" y="188815"/>
                </a:lnTo>
                <a:lnTo>
                  <a:pt x="357515" y="203216"/>
                </a:lnTo>
                <a:close/>
              </a:path>
              <a:path w="778509" h="208915">
                <a:moveTo>
                  <a:pt x="570104" y="120238"/>
                </a:moveTo>
                <a:lnTo>
                  <a:pt x="552731" y="120238"/>
                </a:lnTo>
                <a:lnTo>
                  <a:pt x="552731" y="65148"/>
                </a:lnTo>
                <a:lnTo>
                  <a:pt x="511128" y="65148"/>
                </a:lnTo>
                <a:lnTo>
                  <a:pt x="511128" y="50975"/>
                </a:lnTo>
                <a:lnTo>
                  <a:pt x="552731" y="50975"/>
                </a:lnTo>
                <a:lnTo>
                  <a:pt x="552731" y="0"/>
                </a:lnTo>
                <a:lnTo>
                  <a:pt x="570104" y="0"/>
                </a:lnTo>
                <a:lnTo>
                  <a:pt x="570104" y="120238"/>
                </a:lnTo>
                <a:close/>
              </a:path>
              <a:path w="778509" h="208915">
                <a:moveTo>
                  <a:pt x="514099" y="27430"/>
                </a:moveTo>
                <a:lnTo>
                  <a:pt x="409862" y="27430"/>
                </a:lnTo>
                <a:lnTo>
                  <a:pt x="409862" y="12801"/>
                </a:lnTo>
                <a:lnTo>
                  <a:pt x="514099" y="12801"/>
                </a:lnTo>
                <a:lnTo>
                  <a:pt x="514099" y="27430"/>
                </a:lnTo>
                <a:close/>
              </a:path>
              <a:path w="778509" h="208915">
                <a:moveTo>
                  <a:pt x="416949" y="115209"/>
                </a:moveTo>
                <a:lnTo>
                  <a:pt x="403919" y="104237"/>
                </a:lnTo>
                <a:lnTo>
                  <a:pt x="415184" y="94941"/>
                </a:lnTo>
                <a:lnTo>
                  <a:pt x="422035" y="89021"/>
                </a:lnTo>
                <a:lnTo>
                  <a:pt x="448837" y="54861"/>
                </a:lnTo>
                <a:lnTo>
                  <a:pt x="453523" y="43889"/>
                </a:lnTo>
                <a:lnTo>
                  <a:pt x="453523" y="27430"/>
                </a:lnTo>
                <a:lnTo>
                  <a:pt x="470896" y="27430"/>
                </a:lnTo>
                <a:lnTo>
                  <a:pt x="470771" y="42328"/>
                </a:lnTo>
                <a:lnTo>
                  <a:pt x="469896" y="49747"/>
                </a:lnTo>
                <a:lnTo>
                  <a:pt x="467521" y="56351"/>
                </a:lnTo>
                <a:lnTo>
                  <a:pt x="462895" y="65376"/>
                </a:lnTo>
                <a:lnTo>
                  <a:pt x="464267" y="66062"/>
                </a:lnTo>
                <a:lnTo>
                  <a:pt x="481134" y="66062"/>
                </a:lnTo>
                <a:lnTo>
                  <a:pt x="488043" y="72006"/>
                </a:lnTo>
                <a:lnTo>
                  <a:pt x="459466" y="72006"/>
                </a:lnTo>
                <a:lnTo>
                  <a:pt x="458095" y="73377"/>
                </a:lnTo>
                <a:lnTo>
                  <a:pt x="452151" y="82292"/>
                </a:lnTo>
                <a:lnTo>
                  <a:pt x="437104" y="97127"/>
                </a:lnTo>
                <a:lnTo>
                  <a:pt x="432521" y="101451"/>
                </a:lnTo>
                <a:lnTo>
                  <a:pt x="426610" y="106739"/>
                </a:lnTo>
                <a:lnTo>
                  <a:pt x="416949" y="115209"/>
                </a:lnTo>
                <a:close/>
              </a:path>
              <a:path w="778509" h="208915">
                <a:moveTo>
                  <a:pt x="481134" y="66062"/>
                </a:moveTo>
                <a:lnTo>
                  <a:pt x="464267" y="66062"/>
                </a:lnTo>
                <a:lnTo>
                  <a:pt x="467924" y="63548"/>
                </a:lnTo>
                <a:lnTo>
                  <a:pt x="470439" y="61490"/>
                </a:lnTo>
                <a:lnTo>
                  <a:pt x="475925" y="61490"/>
                </a:lnTo>
                <a:lnTo>
                  <a:pt x="478211" y="63548"/>
                </a:lnTo>
                <a:lnTo>
                  <a:pt x="481134" y="66062"/>
                </a:lnTo>
                <a:close/>
              </a:path>
              <a:path w="778509" h="208915">
                <a:moveTo>
                  <a:pt x="507928" y="111552"/>
                </a:moveTo>
                <a:lnTo>
                  <a:pt x="464724" y="73377"/>
                </a:lnTo>
                <a:lnTo>
                  <a:pt x="462895" y="72006"/>
                </a:lnTo>
                <a:lnTo>
                  <a:pt x="488043" y="72006"/>
                </a:lnTo>
                <a:lnTo>
                  <a:pt x="520729" y="100122"/>
                </a:lnTo>
                <a:lnTo>
                  <a:pt x="507928" y="111552"/>
                </a:lnTo>
                <a:close/>
              </a:path>
              <a:path w="778509" h="208915">
                <a:moveTo>
                  <a:pt x="570104" y="208474"/>
                </a:moveTo>
                <a:lnTo>
                  <a:pt x="552960" y="208474"/>
                </a:lnTo>
                <a:lnTo>
                  <a:pt x="552960" y="147212"/>
                </a:lnTo>
                <a:lnTo>
                  <a:pt x="439122" y="147212"/>
                </a:lnTo>
                <a:lnTo>
                  <a:pt x="439122" y="132582"/>
                </a:lnTo>
                <a:lnTo>
                  <a:pt x="570104" y="132582"/>
                </a:lnTo>
                <a:lnTo>
                  <a:pt x="570104" y="208474"/>
                </a:lnTo>
                <a:close/>
              </a:path>
              <a:path w="778509" h="208915">
                <a:moveTo>
                  <a:pt x="774007" y="150641"/>
                </a:moveTo>
                <a:lnTo>
                  <a:pt x="756405" y="150641"/>
                </a:lnTo>
                <a:lnTo>
                  <a:pt x="756405" y="0"/>
                </a:lnTo>
                <a:lnTo>
                  <a:pt x="774007" y="0"/>
                </a:lnTo>
                <a:lnTo>
                  <a:pt x="774007" y="150641"/>
                </a:lnTo>
                <a:close/>
              </a:path>
              <a:path w="778509" h="208915">
                <a:moveTo>
                  <a:pt x="661998" y="113838"/>
                </a:moveTo>
                <a:lnTo>
                  <a:pt x="652957" y="113739"/>
                </a:lnTo>
                <a:lnTo>
                  <a:pt x="647111" y="113052"/>
                </a:lnTo>
                <a:lnTo>
                  <a:pt x="616102" y="89378"/>
                </a:lnTo>
                <a:lnTo>
                  <a:pt x="609527" y="71154"/>
                </a:lnTo>
                <a:lnTo>
                  <a:pt x="609527" y="52282"/>
                </a:lnTo>
                <a:lnTo>
                  <a:pt x="634795" y="15658"/>
                </a:lnTo>
                <a:lnTo>
                  <a:pt x="661998" y="9372"/>
                </a:lnTo>
                <a:lnTo>
                  <a:pt x="670907" y="9470"/>
                </a:lnTo>
                <a:lnTo>
                  <a:pt x="701317" y="23773"/>
                </a:lnTo>
                <a:lnTo>
                  <a:pt x="661998" y="23773"/>
                </a:lnTo>
                <a:lnTo>
                  <a:pt x="652995" y="23916"/>
                </a:lnTo>
                <a:lnTo>
                  <a:pt x="627788" y="52282"/>
                </a:lnTo>
                <a:lnTo>
                  <a:pt x="627859" y="75250"/>
                </a:lnTo>
                <a:lnTo>
                  <a:pt x="661998" y="99436"/>
                </a:lnTo>
                <a:lnTo>
                  <a:pt x="701317" y="99436"/>
                </a:lnTo>
                <a:lnTo>
                  <a:pt x="700410" y="100579"/>
                </a:lnTo>
                <a:lnTo>
                  <a:pt x="670907" y="113739"/>
                </a:lnTo>
                <a:lnTo>
                  <a:pt x="661998" y="113838"/>
                </a:lnTo>
                <a:close/>
              </a:path>
              <a:path w="778509" h="208915">
                <a:moveTo>
                  <a:pt x="701317" y="99436"/>
                </a:moveTo>
                <a:lnTo>
                  <a:pt x="661998" y="99436"/>
                </a:lnTo>
                <a:lnTo>
                  <a:pt x="670868" y="99295"/>
                </a:lnTo>
                <a:lnTo>
                  <a:pt x="676384" y="98308"/>
                </a:lnTo>
                <a:lnTo>
                  <a:pt x="695980" y="52282"/>
                </a:lnTo>
                <a:lnTo>
                  <a:pt x="695909" y="48055"/>
                </a:lnTo>
                <a:lnTo>
                  <a:pt x="661998" y="23773"/>
                </a:lnTo>
                <a:lnTo>
                  <a:pt x="701317" y="23773"/>
                </a:lnTo>
                <a:lnTo>
                  <a:pt x="714468" y="52282"/>
                </a:lnTo>
                <a:lnTo>
                  <a:pt x="714452" y="71154"/>
                </a:lnTo>
                <a:lnTo>
                  <a:pt x="713730" y="77006"/>
                </a:lnTo>
                <a:lnTo>
                  <a:pt x="711728" y="82260"/>
                </a:lnTo>
                <a:lnTo>
                  <a:pt x="707763" y="89493"/>
                </a:lnTo>
                <a:lnTo>
                  <a:pt x="703706" y="96397"/>
                </a:lnTo>
                <a:lnTo>
                  <a:pt x="701317" y="99436"/>
                </a:lnTo>
                <a:close/>
              </a:path>
              <a:path w="778509" h="208915">
                <a:moveTo>
                  <a:pt x="778122" y="202759"/>
                </a:moveTo>
                <a:lnTo>
                  <a:pt x="652854" y="202759"/>
                </a:lnTo>
                <a:lnTo>
                  <a:pt x="646911" y="196816"/>
                </a:lnTo>
                <a:lnTo>
                  <a:pt x="646911" y="134182"/>
                </a:lnTo>
                <a:lnTo>
                  <a:pt x="664512" y="134182"/>
                </a:lnTo>
                <a:lnTo>
                  <a:pt x="664512" y="188358"/>
                </a:lnTo>
                <a:lnTo>
                  <a:pt x="778122" y="188358"/>
                </a:lnTo>
                <a:lnTo>
                  <a:pt x="778122" y="202759"/>
                </a:lnTo>
                <a:close/>
              </a:path>
            </a:pathLst>
          </a:custGeom>
          <a:solidFill>
            <a:srgbClr val="403322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13167940" y="8072883"/>
            <a:ext cx="1408430" cy="208915"/>
          </a:xfrm>
          <a:custGeom>
            <a:avLst/>
            <a:gdLst/>
            <a:ahLst/>
            <a:cxnLst/>
            <a:rect l="l" t="t" r="r" b="b"/>
            <a:pathLst>
              <a:path w="1408430" h="208915">
                <a:moveTo>
                  <a:pt x="163442" y="114523"/>
                </a:moveTo>
                <a:lnTo>
                  <a:pt x="146069" y="114523"/>
                </a:lnTo>
                <a:lnTo>
                  <a:pt x="146069" y="66291"/>
                </a:lnTo>
                <a:lnTo>
                  <a:pt x="101722" y="66291"/>
                </a:lnTo>
                <a:lnTo>
                  <a:pt x="101722" y="51661"/>
                </a:lnTo>
                <a:lnTo>
                  <a:pt x="146069" y="51661"/>
                </a:lnTo>
                <a:lnTo>
                  <a:pt x="146069" y="0"/>
                </a:lnTo>
                <a:lnTo>
                  <a:pt x="163442" y="0"/>
                </a:lnTo>
                <a:lnTo>
                  <a:pt x="163442" y="114523"/>
                </a:lnTo>
                <a:close/>
              </a:path>
              <a:path w="1408430" h="208915">
                <a:moveTo>
                  <a:pt x="9143" y="113838"/>
                </a:moveTo>
                <a:lnTo>
                  <a:pt x="0" y="100579"/>
                </a:lnTo>
                <a:lnTo>
                  <a:pt x="17958" y="93689"/>
                </a:lnTo>
                <a:lnTo>
                  <a:pt x="28802" y="89178"/>
                </a:lnTo>
                <a:lnTo>
                  <a:pt x="65132" y="65482"/>
                </a:lnTo>
                <a:lnTo>
                  <a:pt x="75663" y="25373"/>
                </a:lnTo>
                <a:lnTo>
                  <a:pt x="5714" y="25373"/>
                </a:lnTo>
                <a:lnTo>
                  <a:pt x="5714" y="10743"/>
                </a:lnTo>
                <a:lnTo>
                  <a:pt x="93264" y="10743"/>
                </a:lnTo>
                <a:lnTo>
                  <a:pt x="93148" y="43934"/>
                </a:lnTo>
                <a:lnTo>
                  <a:pt x="71048" y="82878"/>
                </a:lnTo>
                <a:lnTo>
                  <a:pt x="28979" y="105999"/>
                </a:lnTo>
                <a:lnTo>
                  <a:pt x="9143" y="113838"/>
                </a:lnTo>
                <a:close/>
              </a:path>
              <a:path w="1408430" h="208915">
                <a:moveTo>
                  <a:pt x="163442" y="206645"/>
                </a:moveTo>
                <a:lnTo>
                  <a:pt x="43660" y="206645"/>
                </a:lnTo>
                <a:lnTo>
                  <a:pt x="37717" y="200702"/>
                </a:lnTo>
                <a:lnTo>
                  <a:pt x="37717" y="126867"/>
                </a:lnTo>
                <a:lnTo>
                  <a:pt x="163442" y="126867"/>
                </a:lnTo>
                <a:lnTo>
                  <a:pt x="163442" y="141268"/>
                </a:lnTo>
                <a:lnTo>
                  <a:pt x="55090" y="141268"/>
                </a:lnTo>
                <a:lnTo>
                  <a:pt x="55090" y="192016"/>
                </a:lnTo>
                <a:lnTo>
                  <a:pt x="163442" y="192016"/>
                </a:lnTo>
                <a:lnTo>
                  <a:pt x="163442" y="206645"/>
                </a:lnTo>
                <a:close/>
              </a:path>
              <a:path w="1408430" h="208915">
                <a:moveTo>
                  <a:pt x="163442" y="192016"/>
                </a:moveTo>
                <a:lnTo>
                  <a:pt x="145840" y="192016"/>
                </a:lnTo>
                <a:lnTo>
                  <a:pt x="145840" y="141268"/>
                </a:lnTo>
                <a:lnTo>
                  <a:pt x="163442" y="141268"/>
                </a:lnTo>
                <a:lnTo>
                  <a:pt x="163442" y="192016"/>
                </a:lnTo>
                <a:close/>
              </a:path>
              <a:path w="1408430" h="208915">
                <a:moveTo>
                  <a:pt x="372373" y="52347"/>
                </a:moveTo>
                <a:lnTo>
                  <a:pt x="355458" y="52347"/>
                </a:lnTo>
                <a:lnTo>
                  <a:pt x="355458" y="0"/>
                </a:lnTo>
                <a:lnTo>
                  <a:pt x="372373" y="0"/>
                </a:lnTo>
                <a:lnTo>
                  <a:pt x="372373" y="52347"/>
                </a:lnTo>
                <a:close/>
              </a:path>
              <a:path w="1408430" h="208915">
                <a:moveTo>
                  <a:pt x="324827" y="116809"/>
                </a:moveTo>
                <a:lnTo>
                  <a:pt x="308139" y="116809"/>
                </a:lnTo>
                <a:lnTo>
                  <a:pt x="308139" y="3200"/>
                </a:lnTo>
                <a:lnTo>
                  <a:pt x="324827" y="3200"/>
                </a:lnTo>
                <a:lnTo>
                  <a:pt x="324827" y="52347"/>
                </a:lnTo>
                <a:lnTo>
                  <a:pt x="372373" y="52347"/>
                </a:lnTo>
                <a:lnTo>
                  <a:pt x="372373" y="66519"/>
                </a:lnTo>
                <a:lnTo>
                  <a:pt x="324827" y="66519"/>
                </a:lnTo>
                <a:lnTo>
                  <a:pt x="324827" y="116809"/>
                </a:lnTo>
                <a:close/>
              </a:path>
              <a:path w="1408430" h="208915">
                <a:moveTo>
                  <a:pt x="372373" y="119324"/>
                </a:moveTo>
                <a:lnTo>
                  <a:pt x="355458" y="119324"/>
                </a:lnTo>
                <a:lnTo>
                  <a:pt x="355458" y="66519"/>
                </a:lnTo>
                <a:lnTo>
                  <a:pt x="372373" y="66519"/>
                </a:lnTo>
                <a:lnTo>
                  <a:pt x="372373" y="119324"/>
                </a:lnTo>
                <a:close/>
              </a:path>
              <a:path w="1408430" h="208915">
                <a:moveTo>
                  <a:pt x="208017" y="116352"/>
                </a:moveTo>
                <a:lnTo>
                  <a:pt x="195902" y="105837"/>
                </a:lnTo>
                <a:lnTo>
                  <a:pt x="205818" y="95466"/>
                </a:lnTo>
                <a:lnTo>
                  <a:pt x="211803" y="88878"/>
                </a:lnTo>
                <a:lnTo>
                  <a:pt x="234190" y="51432"/>
                </a:lnTo>
                <a:lnTo>
                  <a:pt x="237962" y="11429"/>
                </a:lnTo>
                <a:lnTo>
                  <a:pt x="254649" y="11429"/>
                </a:lnTo>
                <a:lnTo>
                  <a:pt x="254546" y="37142"/>
                </a:lnTo>
                <a:lnTo>
                  <a:pt x="253821" y="45346"/>
                </a:lnTo>
                <a:lnTo>
                  <a:pt x="251853" y="52650"/>
                </a:lnTo>
                <a:lnTo>
                  <a:pt x="248020" y="62633"/>
                </a:lnTo>
                <a:lnTo>
                  <a:pt x="248935" y="63090"/>
                </a:lnTo>
                <a:lnTo>
                  <a:pt x="262503" y="63090"/>
                </a:lnTo>
                <a:lnTo>
                  <a:pt x="269650" y="70863"/>
                </a:lnTo>
                <a:lnTo>
                  <a:pt x="244363" y="70863"/>
                </a:lnTo>
                <a:lnTo>
                  <a:pt x="243448" y="72234"/>
                </a:lnTo>
                <a:lnTo>
                  <a:pt x="238191" y="82063"/>
                </a:lnTo>
                <a:lnTo>
                  <a:pt x="224636" y="98688"/>
                </a:lnTo>
                <a:lnTo>
                  <a:pt x="220675" y="103251"/>
                </a:lnTo>
                <a:lnTo>
                  <a:pt x="215814" y="108392"/>
                </a:lnTo>
                <a:lnTo>
                  <a:pt x="208017" y="116352"/>
                </a:lnTo>
                <a:close/>
              </a:path>
              <a:path w="1408430" h="208915">
                <a:moveTo>
                  <a:pt x="262503" y="63090"/>
                </a:moveTo>
                <a:lnTo>
                  <a:pt x="248935" y="63090"/>
                </a:lnTo>
                <a:lnTo>
                  <a:pt x="251678" y="60805"/>
                </a:lnTo>
                <a:lnTo>
                  <a:pt x="254192" y="58976"/>
                </a:lnTo>
                <a:lnTo>
                  <a:pt x="258535" y="58976"/>
                </a:lnTo>
                <a:lnTo>
                  <a:pt x="260821" y="61262"/>
                </a:lnTo>
                <a:lnTo>
                  <a:pt x="262503" y="63090"/>
                </a:lnTo>
                <a:close/>
              </a:path>
              <a:path w="1408430" h="208915">
                <a:moveTo>
                  <a:pt x="285509" y="112466"/>
                </a:moveTo>
                <a:lnTo>
                  <a:pt x="249163" y="72234"/>
                </a:lnTo>
                <a:lnTo>
                  <a:pt x="247792" y="70863"/>
                </a:lnTo>
                <a:lnTo>
                  <a:pt x="269650" y="70863"/>
                </a:lnTo>
                <a:lnTo>
                  <a:pt x="297396" y="101036"/>
                </a:lnTo>
                <a:lnTo>
                  <a:pt x="285509" y="112466"/>
                </a:lnTo>
                <a:close/>
              </a:path>
              <a:path w="1408430" h="208915">
                <a:moveTo>
                  <a:pt x="372373" y="208474"/>
                </a:moveTo>
                <a:lnTo>
                  <a:pt x="355229" y="208474"/>
                </a:lnTo>
                <a:lnTo>
                  <a:pt x="355229" y="146755"/>
                </a:lnTo>
                <a:lnTo>
                  <a:pt x="237962" y="146755"/>
                </a:lnTo>
                <a:lnTo>
                  <a:pt x="237962" y="131896"/>
                </a:lnTo>
                <a:lnTo>
                  <a:pt x="372373" y="131896"/>
                </a:lnTo>
                <a:lnTo>
                  <a:pt x="372373" y="208474"/>
                </a:lnTo>
                <a:close/>
              </a:path>
              <a:path w="1408430" h="208915">
                <a:moveTo>
                  <a:pt x="576276" y="152012"/>
                </a:moveTo>
                <a:lnTo>
                  <a:pt x="559589" y="152012"/>
                </a:lnTo>
                <a:lnTo>
                  <a:pt x="559589" y="0"/>
                </a:lnTo>
                <a:lnTo>
                  <a:pt x="576276" y="0"/>
                </a:lnTo>
                <a:lnTo>
                  <a:pt x="576276" y="152012"/>
                </a:lnTo>
                <a:close/>
              </a:path>
              <a:path w="1408430" h="208915">
                <a:moveTo>
                  <a:pt x="532158" y="55090"/>
                </a:moveTo>
                <a:lnTo>
                  <a:pt x="515928" y="55090"/>
                </a:lnTo>
                <a:lnTo>
                  <a:pt x="515928" y="3200"/>
                </a:lnTo>
                <a:lnTo>
                  <a:pt x="532158" y="3200"/>
                </a:lnTo>
                <a:lnTo>
                  <a:pt x="532158" y="55090"/>
                </a:lnTo>
                <a:close/>
              </a:path>
              <a:path w="1408430" h="208915">
                <a:moveTo>
                  <a:pt x="447122" y="114295"/>
                </a:moveTo>
                <a:lnTo>
                  <a:pt x="407298" y="92463"/>
                </a:lnTo>
                <a:lnTo>
                  <a:pt x="402207" y="55090"/>
                </a:lnTo>
                <a:lnTo>
                  <a:pt x="402281" y="49725"/>
                </a:lnTo>
                <a:lnTo>
                  <a:pt x="427592" y="14715"/>
                </a:lnTo>
                <a:lnTo>
                  <a:pt x="447122" y="13029"/>
                </a:lnTo>
                <a:lnTo>
                  <a:pt x="457884" y="13204"/>
                </a:lnTo>
                <a:lnTo>
                  <a:pt x="464638" y="14429"/>
                </a:lnTo>
                <a:lnTo>
                  <a:pt x="470235" y="17755"/>
                </a:lnTo>
                <a:lnTo>
                  <a:pt x="477525" y="24230"/>
                </a:lnTo>
                <a:lnTo>
                  <a:pt x="480135" y="26745"/>
                </a:lnTo>
                <a:lnTo>
                  <a:pt x="434550" y="26745"/>
                </a:lnTo>
                <a:lnTo>
                  <a:pt x="419463" y="43432"/>
                </a:lnTo>
                <a:lnTo>
                  <a:pt x="419463" y="83892"/>
                </a:lnTo>
                <a:lnTo>
                  <a:pt x="434550" y="100579"/>
                </a:lnTo>
                <a:lnTo>
                  <a:pt x="480127" y="100579"/>
                </a:lnTo>
                <a:lnTo>
                  <a:pt x="478325" y="102408"/>
                </a:lnTo>
                <a:lnTo>
                  <a:pt x="470958" y="109280"/>
                </a:lnTo>
                <a:lnTo>
                  <a:pt x="465253" y="112809"/>
                </a:lnTo>
                <a:lnTo>
                  <a:pt x="458282" y="114109"/>
                </a:lnTo>
                <a:lnTo>
                  <a:pt x="447122" y="114295"/>
                </a:lnTo>
                <a:close/>
              </a:path>
              <a:path w="1408430" h="208915">
                <a:moveTo>
                  <a:pt x="480127" y="100579"/>
                </a:moveTo>
                <a:lnTo>
                  <a:pt x="459466" y="100579"/>
                </a:lnTo>
                <a:lnTo>
                  <a:pt x="474782" y="83892"/>
                </a:lnTo>
                <a:lnTo>
                  <a:pt x="474782" y="43432"/>
                </a:lnTo>
                <a:lnTo>
                  <a:pt x="459466" y="26745"/>
                </a:lnTo>
                <a:lnTo>
                  <a:pt x="480135" y="26745"/>
                </a:lnTo>
                <a:lnTo>
                  <a:pt x="484565" y="31013"/>
                </a:lnTo>
                <a:lnTo>
                  <a:pt x="488412" y="36488"/>
                </a:lnTo>
                <a:lnTo>
                  <a:pt x="490415" y="43550"/>
                </a:lnTo>
                <a:lnTo>
                  <a:pt x="491926" y="55090"/>
                </a:lnTo>
                <a:lnTo>
                  <a:pt x="532158" y="55090"/>
                </a:lnTo>
                <a:lnTo>
                  <a:pt x="532158" y="69491"/>
                </a:lnTo>
                <a:lnTo>
                  <a:pt x="492155" y="69491"/>
                </a:lnTo>
                <a:lnTo>
                  <a:pt x="491039" y="81835"/>
                </a:lnTo>
                <a:lnTo>
                  <a:pt x="489226" y="89378"/>
                </a:lnTo>
                <a:lnTo>
                  <a:pt x="485420" y="95207"/>
                </a:lnTo>
                <a:lnTo>
                  <a:pt x="480127" y="100579"/>
                </a:lnTo>
                <a:close/>
              </a:path>
              <a:path w="1408430" h="208915">
                <a:moveTo>
                  <a:pt x="532158" y="146297"/>
                </a:moveTo>
                <a:lnTo>
                  <a:pt x="515928" y="146297"/>
                </a:lnTo>
                <a:lnTo>
                  <a:pt x="515928" y="69491"/>
                </a:lnTo>
                <a:lnTo>
                  <a:pt x="532158" y="69491"/>
                </a:lnTo>
                <a:lnTo>
                  <a:pt x="532158" y="146297"/>
                </a:lnTo>
                <a:close/>
              </a:path>
              <a:path w="1408430" h="208915">
                <a:moveTo>
                  <a:pt x="580619" y="202759"/>
                </a:moveTo>
                <a:lnTo>
                  <a:pt x="450094" y="202759"/>
                </a:lnTo>
                <a:lnTo>
                  <a:pt x="444151" y="196816"/>
                </a:lnTo>
                <a:lnTo>
                  <a:pt x="444151" y="134182"/>
                </a:lnTo>
                <a:lnTo>
                  <a:pt x="461524" y="134182"/>
                </a:lnTo>
                <a:lnTo>
                  <a:pt x="461524" y="188358"/>
                </a:lnTo>
                <a:lnTo>
                  <a:pt x="580619" y="188358"/>
                </a:lnTo>
                <a:lnTo>
                  <a:pt x="580619" y="202759"/>
                </a:lnTo>
                <a:close/>
              </a:path>
              <a:path w="1408430" h="208915">
                <a:moveTo>
                  <a:pt x="775150" y="150641"/>
                </a:moveTo>
                <a:lnTo>
                  <a:pt x="757548" y="150641"/>
                </a:lnTo>
                <a:lnTo>
                  <a:pt x="757548" y="0"/>
                </a:lnTo>
                <a:lnTo>
                  <a:pt x="775150" y="0"/>
                </a:lnTo>
                <a:lnTo>
                  <a:pt x="775150" y="150641"/>
                </a:lnTo>
                <a:close/>
              </a:path>
              <a:path w="1408430" h="208915">
                <a:moveTo>
                  <a:pt x="721888" y="29259"/>
                </a:moveTo>
                <a:lnTo>
                  <a:pt x="616508" y="29259"/>
                </a:lnTo>
                <a:lnTo>
                  <a:pt x="616508" y="14858"/>
                </a:lnTo>
                <a:lnTo>
                  <a:pt x="721888" y="14858"/>
                </a:lnTo>
                <a:lnTo>
                  <a:pt x="721888" y="29259"/>
                </a:lnTo>
                <a:close/>
              </a:path>
              <a:path w="1408430" h="208915">
                <a:moveTo>
                  <a:pt x="622909" y="121381"/>
                </a:moveTo>
                <a:lnTo>
                  <a:pt x="610107" y="110180"/>
                </a:lnTo>
                <a:lnTo>
                  <a:pt x="621507" y="100478"/>
                </a:lnTo>
                <a:lnTo>
                  <a:pt x="628438" y="94279"/>
                </a:lnTo>
                <a:lnTo>
                  <a:pt x="655597" y="58061"/>
                </a:lnTo>
                <a:lnTo>
                  <a:pt x="660397" y="29259"/>
                </a:lnTo>
                <a:lnTo>
                  <a:pt x="677770" y="29259"/>
                </a:lnTo>
                <a:lnTo>
                  <a:pt x="677645" y="44600"/>
                </a:lnTo>
                <a:lnTo>
                  <a:pt x="676770" y="52432"/>
                </a:lnTo>
                <a:lnTo>
                  <a:pt x="674395" y="59365"/>
                </a:lnTo>
                <a:lnTo>
                  <a:pt x="669770" y="68805"/>
                </a:lnTo>
                <a:lnTo>
                  <a:pt x="670913" y="69491"/>
                </a:lnTo>
                <a:lnTo>
                  <a:pt x="687676" y="69491"/>
                </a:lnTo>
                <a:lnTo>
                  <a:pt x="694313" y="75434"/>
                </a:lnTo>
                <a:lnTo>
                  <a:pt x="666341" y="75434"/>
                </a:lnTo>
                <a:lnTo>
                  <a:pt x="664969" y="76806"/>
                </a:lnTo>
                <a:lnTo>
                  <a:pt x="658797" y="86407"/>
                </a:lnTo>
                <a:lnTo>
                  <a:pt x="643385" y="102512"/>
                </a:lnTo>
                <a:lnTo>
                  <a:pt x="638710" y="107123"/>
                </a:lnTo>
                <a:lnTo>
                  <a:pt x="632706" y="112634"/>
                </a:lnTo>
                <a:lnTo>
                  <a:pt x="622909" y="121381"/>
                </a:lnTo>
                <a:close/>
              </a:path>
              <a:path w="1408430" h="208915">
                <a:moveTo>
                  <a:pt x="687676" y="69491"/>
                </a:moveTo>
                <a:lnTo>
                  <a:pt x="670913" y="69491"/>
                </a:lnTo>
                <a:lnTo>
                  <a:pt x="674570" y="66748"/>
                </a:lnTo>
                <a:lnTo>
                  <a:pt x="677085" y="64919"/>
                </a:lnTo>
                <a:lnTo>
                  <a:pt x="682571" y="64919"/>
                </a:lnTo>
                <a:lnTo>
                  <a:pt x="687676" y="69491"/>
                </a:lnTo>
                <a:close/>
              </a:path>
              <a:path w="1408430" h="208915">
                <a:moveTo>
                  <a:pt x="715488" y="117266"/>
                </a:moveTo>
                <a:lnTo>
                  <a:pt x="671370" y="76806"/>
                </a:lnTo>
                <a:lnTo>
                  <a:pt x="669770" y="75434"/>
                </a:lnTo>
                <a:lnTo>
                  <a:pt x="694313" y="75434"/>
                </a:lnTo>
                <a:lnTo>
                  <a:pt x="728517" y="106065"/>
                </a:lnTo>
                <a:lnTo>
                  <a:pt x="715488" y="117266"/>
                </a:lnTo>
                <a:close/>
              </a:path>
              <a:path w="1408430" h="208915">
                <a:moveTo>
                  <a:pt x="779264" y="202759"/>
                </a:moveTo>
                <a:lnTo>
                  <a:pt x="653997" y="202759"/>
                </a:lnTo>
                <a:lnTo>
                  <a:pt x="648054" y="196816"/>
                </a:lnTo>
                <a:lnTo>
                  <a:pt x="648054" y="136925"/>
                </a:lnTo>
                <a:lnTo>
                  <a:pt x="665655" y="136925"/>
                </a:lnTo>
                <a:lnTo>
                  <a:pt x="665655" y="188358"/>
                </a:lnTo>
                <a:lnTo>
                  <a:pt x="779264" y="188358"/>
                </a:lnTo>
                <a:lnTo>
                  <a:pt x="779264" y="202759"/>
                </a:lnTo>
                <a:close/>
              </a:path>
              <a:path w="1408430" h="208915">
                <a:moveTo>
                  <a:pt x="978138" y="198416"/>
                </a:moveTo>
                <a:lnTo>
                  <a:pt x="960994" y="198416"/>
                </a:lnTo>
                <a:lnTo>
                  <a:pt x="960994" y="0"/>
                </a:lnTo>
                <a:lnTo>
                  <a:pt x="978138" y="0"/>
                </a:lnTo>
                <a:lnTo>
                  <a:pt x="978138" y="198416"/>
                </a:lnTo>
                <a:close/>
              </a:path>
              <a:path w="1408430" h="208915">
                <a:moveTo>
                  <a:pt x="907047" y="21716"/>
                </a:moveTo>
                <a:lnTo>
                  <a:pt x="845784" y="21716"/>
                </a:lnTo>
                <a:lnTo>
                  <a:pt x="845784" y="7772"/>
                </a:lnTo>
                <a:lnTo>
                  <a:pt x="907047" y="7772"/>
                </a:lnTo>
                <a:lnTo>
                  <a:pt x="907047" y="21716"/>
                </a:lnTo>
                <a:close/>
              </a:path>
              <a:path w="1408430" h="208915">
                <a:moveTo>
                  <a:pt x="929448" y="56004"/>
                </a:moveTo>
                <a:lnTo>
                  <a:pt x="822697" y="56004"/>
                </a:lnTo>
                <a:lnTo>
                  <a:pt x="822697" y="42060"/>
                </a:lnTo>
                <a:lnTo>
                  <a:pt x="929448" y="42060"/>
                </a:lnTo>
                <a:lnTo>
                  <a:pt x="929448" y="56004"/>
                </a:lnTo>
                <a:close/>
              </a:path>
              <a:path w="1408430" h="208915">
                <a:moveTo>
                  <a:pt x="829326" y="118867"/>
                </a:moveTo>
                <a:lnTo>
                  <a:pt x="817210" y="108123"/>
                </a:lnTo>
                <a:lnTo>
                  <a:pt x="828344" y="101917"/>
                </a:lnTo>
                <a:lnTo>
                  <a:pt x="835126" y="97908"/>
                </a:lnTo>
                <a:lnTo>
                  <a:pt x="867043" y="65605"/>
                </a:lnTo>
                <a:lnTo>
                  <a:pt x="867729" y="56004"/>
                </a:lnTo>
                <a:lnTo>
                  <a:pt x="884873" y="56004"/>
                </a:lnTo>
                <a:lnTo>
                  <a:pt x="884355" y="64641"/>
                </a:lnTo>
                <a:lnTo>
                  <a:pt x="883302" y="70234"/>
                </a:lnTo>
                <a:lnTo>
                  <a:pt x="880919" y="75227"/>
                </a:lnTo>
                <a:lnTo>
                  <a:pt x="876415" y="82063"/>
                </a:lnTo>
                <a:lnTo>
                  <a:pt x="877558" y="82749"/>
                </a:lnTo>
                <a:lnTo>
                  <a:pt x="897939" y="82749"/>
                </a:lnTo>
                <a:lnTo>
                  <a:pt x="905303" y="87321"/>
                </a:lnTo>
                <a:lnTo>
                  <a:pt x="872301" y="87321"/>
                </a:lnTo>
                <a:lnTo>
                  <a:pt x="870929" y="88464"/>
                </a:lnTo>
                <a:lnTo>
                  <a:pt x="864757" y="95093"/>
                </a:lnTo>
                <a:lnTo>
                  <a:pt x="848999" y="106603"/>
                </a:lnTo>
                <a:lnTo>
                  <a:pt x="844356" y="109766"/>
                </a:lnTo>
                <a:lnTo>
                  <a:pt x="838598" y="113336"/>
                </a:lnTo>
                <a:lnTo>
                  <a:pt x="829326" y="118867"/>
                </a:lnTo>
                <a:close/>
              </a:path>
              <a:path w="1408430" h="208915">
                <a:moveTo>
                  <a:pt x="897939" y="82749"/>
                </a:moveTo>
                <a:lnTo>
                  <a:pt x="877558" y="82749"/>
                </a:lnTo>
                <a:lnTo>
                  <a:pt x="881902" y="79778"/>
                </a:lnTo>
                <a:lnTo>
                  <a:pt x="884645" y="77720"/>
                </a:lnTo>
                <a:lnTo>
                  <a:pt x="890131" y="77720"/>
                </a:lnTo>
                <a:lnTo>
                  <a:pt x="892417" y="79320"/>
                </a:lnTo>
                <a:lnTo>
                  <a:pt x="897939" y="82749"/>
                </a:lnTo>
                <a:close/>
              </a:path>
              <a:path w="1408430" h="208915">
                <a:moveTo>
                  <a:pt x="921905" y="116352"/>
                </a:moveTo>
                <a:lnTo>
                  <a:pt x="878701" y="88464"/>
                </a:lnTo>
                <a:lnTo>
                  <a:pt x="877330" y="87321"/>
                </a:lnTo>
                <a:lnTo>
                  <a:pt x="905303" y="87321"/>
                </a:lnTo>
                <a:lnTo>
                  <a:pt x="934020" y="105151"/>
                </a:lnTo>
                <a:lnTo>
                  <a:pt x="921905" y="116352"/>
                </a:lnTo>
                <a:close/>
              </a:path>
              <a:path w="1408430" h="208915">
                <a:moveTo>
                  <a:pt x="809667" y="161384"/>
                </a:moveTo>
                <a:lnTo>
                  <a:pt x="808067" y="146755"/>
                </a:lnTo>
                <a:lnTo>
                  <a:pt x="835726" y="146612"/>
                </a:lnTo>
                <a:lnTo>
                  <a:pt x="867500" y="145612"/>
                </a:lnTo>
                <a:lnTo>
                  <a:pt x="867500" y="113152"/>
                </a:lnTo>
                <a:lnTo>
                  <a:pt x="884187" y="113152"/>
                </a:lnTo>
                <a:lnTo>
                  <a:pt x="884187" y="144926"/>
                </a:lnTo>
                <a:lnTo>
                  <a:pt x="945202" y="144926"/>
                </a:lnTo>
                <a:lnTo>
                  <a:pt x="905423" y="157893"/>
                </a:lnTo>
                <a:lnTo>
                  <a:pt x="862530" y="160468"/>
                </a:lnTo>
                <a:lnTo>
                  <a:pt x="832303" y="161350"/>
                </a:lnTo>
                <a:lnTo>
                  <a:pt x="809667" y="161384"/>
                </a:lnTo>
                <a:close/>
              </a:path>
              <a:path w="1408430" h="208915">
                <a:moveTo>
                  <a:pt x="945202" y="144926"/>
                </a:moveTo>
                <a:lnTo>
                  <a:pt x="884187" y="144926"/>
                </a:lnTo>
                <a:lnTo>
                  <a:pt x="905961" y="143551"/>
                </a:lnTo>
                <a:lnTo>
                  <a:pt x="919505" y="142497"/>
                </a:lnTo>
                <a:lnTo>
                  <a:pt x="930477" y="141229"/>
                </a:lnTo>
                <a:lnTo>
                  <a:pt x="944535" y="139211"/>
                </a:lnTo>
                <a:lnTo>
                  <a:pt x="945202" y="144926"/>
                </a:lnTo>
                <a:close/>
              </a:path>
              <a:path w="1408430" h="208915">
                <a:moveTo>
                  <a:pt x="1182955" y="120238"/>
                </a:moveTo>
                <a:lnTo>
                  <a:pt x="1165582" y="120238"/>
                </a:lnTo>
                <a:lnTo>
                  <a:pt x="1165582" y="65148"/>
                </a:lnTo>
                <a:lnTo>
                  <a:pt x="1123979" y="65148"/>
                </a:lnTo>
                <a:lnTo>
                  <a:pt x="1123979" y="50975"/>
                </a:lnTo>
                <a:lnTo>
                  <a:pt x="1165582" y="50975"/>
                </a:lnTo>
                <a:lnTo>
                  <a:pt x="1165582" y="0"/>
                </a:lnTo>
                <a:lnTo>
                  <a:pt x="1182955" y="0"/>
                </a:lnTo>
                <a:lnTo>
                  <a:pt x="1182955" y="120238"/>
                </a:lnTo>
                <a:close/>
              </a:path>
              <a:path w="1408430" h="208915">
                <a:moveTo>
                  <a:pt x="1126951" y="27430"/>
                </a:moveTo>
                <a:lnTo>
                  <a:pt x="1022713" y="27430"/>
                </a:lnTo>
                <a:lnTo>
                  <a:pt x="1022713" y="12801"/>
                </a:lnTo>
                <a:lnTo>
                  <a:pt x="1126951" y="12801"/>
                </a:lnTo>
                <a:lnTo>
                  <a:pt x="1126951" y="27430"/>
                </a:lnTo>
                <a:close/>
              </a:path>
              <a:path w="1408430" h="208915">
                <a:moveTo>
                  <a:pt x="1029800" y="115209"/>
                </a:moveTo>
                <a:lnTo>
                  <a:pt x="1016770" y="104237"/>
                </a:lnTo>
                <a:lnTo>
                  <a:pt x="1028035" y="94941"/>
                </a:lnTo>
                <a:lnTo>
                  <a:pt x="1034886" y="89021"/>
                </a:lnTo>
                <a:lnTo>
                  <a:pt x="1061688" y="54861"/>
                </a:lnTo>
                <a:lnTo>
                  <a:pt x="1066374" y="43889"/>
                </a:lnTo>
                <a:lnTo>
                  <a:pt x="1066374" y="27430"/>
                </a:lnTo>
                <a:lnTo>
                  <a:pt x="1083747" y="27430"/>
                </a:lnTo>
                <a:lnTo>
                  <a:pt x="1083622" y="42328"/>
                </a:lnTo>
                <a:lnTo>
                  <a:pt x="1082747" y="49747"/>
                </a:lnTo>
                <a:lnTo>
                  <a:pt x="1080372" y="56351"/>
                </a:lnTo>
                <a:lnTo>
                  <a:pt x="1075746" y="65376"/>
                </a:lnTo>
                <a:lnTo>
                  <a:pt x="1077118" y="66062"/>
                </a:lnTo>
                <a:lnTo>
                  <a:pt x="1093985" y="66062"/>
                </a:lnTo>
                <a:lnTo>
                  <a:pt x="1100894" y="72006"/>
                </a:lnTo>
                <a:lnTo>
                  <a:pt x="1072317" y="72006"/>
                </a:lnTo>
                <a:lnTo>
                  <a:pt x="1070946" y="73377"/>
                </a:lnTo>
                <a:lnTo>
                  <a:pt x="1065003" y="82292"/>
                </a:lnTo>
                <a:lnTo>
                  <a:pt x="1049955" y="97127"/>
                </a:lnTo>
                <a:lnTo>
                  <a:pt x="1045372" y="101451"/>
                </a:lnTo>
                <a:lnTo>
                  <a:pt x="1039461" y="106739"/>
                </a:lnTo>
                <a:lnTo>
                  <a:pt x="1029800" y="115209"/>
                </a:lnTo>
                <a:close/>
              </a:path>
              <a:path w="1408430" h="208915">
                <a:moveTo>
                  <a:pt x="1093985" y="66062"/>
                </a:moveTo>
                <a:lnTo>
                  <a:pt x="1077118" y="66062"/>
                </a:lnTo>
                <a:lnTo>
                  <a:pt x="1080775" y="63548"/>
                </a:lnTo>
                <a:lnTo>
                  <a:pt x="1083290" y="61490"/>
                </a:lnTo>
                <a:lnTo>
                  <a:pt x="1088776" y="61490"/>
                </a:lnTo>
                <a:lnTo>
                  <a:pt x="1091062" y="63548"/>
                </a:lnTo>
                <a:lnTo>
                  <a:pt x="1093985" y="66062"/>
                </a:lnTo>
                <a:close/>
              </a:path>
              <a:path w="1408430" h="208915">
                <a:moveTo>
                  <a:pt x="1120779" y="111552"/>
                </a:moveTo>
                <a:lnTo>
                  <a:pt x="1077575" y="73377"/>
                </a:lnTo>
                <a:lnTo>
                  <a:pt x="1075746" y="72006"/>
                </a:lnTo>
                <a:lnTo>
                  <a:pt x="1100894" y="72006"/>
                </a:lnTo>
                <a:lnTo>
                  <a:pt x="1133580" y="100122"/>
                </a:lnTo>
                <a:lnTo>
                  <a:pt x="1120779" y="111552"/>
                </a:lnTo>
                <a:close/>
              </a:path>
              <a:path w="1408430" h="208915">
                <a:moveTo>
                  <a:pt x="1182955" y="208474"/>
                </a:moveTo>
                <a:lnTo>
                  <a:pt x="1165811" y="208474"/>
                </a:lnTo>
                <a:lnTo>
                  <a:pt x="1165811" y="147212"/>
                </a:lnTo>
                <a:lnTo>
                  <a:pt x="1051973" y="147212"/>
                </a:lnTo>
                <a:lnTo>
                  <a:pt x="1051973" y="132582"/>
                </a:lnTo>
                <a:lnTo>
                  <a:pt x="1182955" y="132582"/>
                </a:lnTo>
                <a:lnTo>
                  <a:pt x="1182955" y="208474"/>
                </a:lnTo>
                <a:close/>
              </a:path>
              <a:path w="1408430" h="208915">
                <a:moveTo>
                  <a:pt x="1377029" y="198416"/>
                </a:moveTo>
                <a:lnTo>
                  <a:pt x="1359884" y="198416"/>
                </a:lnTo>
                <a:lnTo>
                  <a:pt x="1359884" y="0"/>
                </a:lnTo>
                <a:lnTo>
                  <a:pt x="1377029" y="0"/>
                </a:lnTo>
                <a:lnTo>
                  <a:pt x="1377029" y="83892"/>
                </a:lnTo>
                <a:lnTo>
                  <a:pt x="1408117" y="83892"/>
                </a:lnTo>
                <a:lnTo>
                  <a:pt x="1408117" y="98522"/>
                </a:lnTo>
                <a:lnTo>
                  <a:pt x="1377029" y="98522"/>
                </a:lnTo>
                <a:lnTo>
                  <a:pt x="1377029" y="198416"/>
                </a:lnTo>
                <a:close/>
              </a:path>
              <a:path w="1408430" h="208915">
                <a:moveTo>
                  <a:pt x="1308451" y="23316"/>
                </a:moveTo>
                <a:lnTo>
                  <a:pt x="1247418" y="23316"/>
                </a:lnTo>
                <a:lnTo>
                  <a:pt x="1247418" y="9143"/>
                </a:lnTo>
                <a:lnTo>
                  <a:pt x="1308451" y="9143"/>
                </a:lnTo>
                <a:lnTo>
                  <a:pt x="1308451" y="23316"/>
                </a:lnTo>
                <a:close/>
              </a:path>
              <a:path w="1408430" h="208915">
                <a:moveTo>
                  <a:pt x="1337940" y="60576"/>
                </a:moveTo>
                <a:lnTo>
                  <a:pt x="1214958" y="60576"/>
                </a:lnTo>
                <a:lnTo>
                  <a:pt x="1214958" y="46861"/>
                </a:lnTo>
                <a:lnTo>
                  <a:pt x="1337940" y="46861"/>
                </a:lnTo>
                <a:lnTo>
                  <a:pt x="1337940" y="60576"/>
                </a:lnTo>
                <a:close/>
              </a:path>
              <a:path w="1408430" h="208915">
                <a:moveTo>
                  <a:pt x="1213358" y="167099"/>
                </a:moveTo>
                <a:lnTo>
                  <a:pt x="1211758" y="152469"/>
                </a:lnTo>
                <a:lnTo>
                  <a:pt x="1227041" y="152451"/>
                </a:lnTo>
                <a:lnTo>
                  <a:pt x="1238017" y="152326"/>
                </a:lnTo>
                <a:lnTo>
                  <a:pt x="1268219" y="151326"/>
                </a:lnTo>
                <a:lnTo>
                  <a:pt x="1268219" y="124124"/>
                </a:lnTo>
                <a:lnTo>
                  <a:pt x="1257615" y="122922"/>
                </a:lnTo>
                <a:lnTo>
                  <a:pt x="1251104" y="121367"/>
                </a:lnTo>
                <a:lnTo>
                  <a:pt x="1246007" y="118418"/>
                </a:lnTo>
                <a:lnTo>
                  <a:pt x="1239646" y="113037"/>
                </a:lnTo>
                <a:lnTo>
                  <a:pt x="1229131" y="103780"/>
                </a:lnTo>
                <a:lnTo>
                  <a:pt x="1229131" y="80463"/>
                </a:lnTo>
                <a:lnTo>
                  <a:pt x="1238960" y="66062"/>
                </a:lnTo>
                <a:lnTo>
                  <a:pt x="1249018" y="61948"/>
                </a:lnTo>
                <a:lnTo>
                  <a:pt x="1249018" y="60576"/>
                </a:lnTo>
                <a:lnTo>
                  <a:pt x="1305023" y="60576"/>
                </a:lnTo>
                <a:lnTo>
                  <a:pt x="1305023" y="61948"/>
                </a:lnTo>
                <a:lnTo>
                  <a:pt x="1306115" y="62405"/>
                </a:lnTo>
                <a:lnTo>
                  <a:pt x="1261590" y="62405"/>
                </a:lnTo>
                <a:lnTo>
                  <a:pt x="1245132" y="74977"/>
                </a:lnTo>
                <a:lnTo>
                  <a:pt x="1245132" y="97836"/>
                </a:lnTo>
                <a:lnTo>
                  <a:pt x="1261590" y="110409"/>
                </a:lnTo>
                <a:lnTo>
                  <a:pt x="1317482" y="110409"/>
                </a:lnTo>
                <a:lnTo>
                  <a:pt x="1314166" y="113266"/>
                </a:lnTo>
                <a:lnTo>
                  <a:pt x="1307666" y="118643"/>
                </a:lnTo>
                <a:lnTo>
                  <a:pt x="1302451" y="121567"/>
                </a:lnTo>
                <a:lnTo>
                  <a:pt x="1295779" y="123054"/>
                </a:lnTo>
                <a:lnTo>
                  <a:pt x="1284907" y="124124"/>
                </a:lnTo>
                <a:lnTo>
                  <a:pt x="1284907" y="150412"/>
                </a:lnTo>
                <a:lnTo>
                  <a:pt x="1344310" y="150412"/>
                </a:lnTo>
                <a:lnTo>
                  <a:pt x="1345254" y="158641"/>
                </a:lnTo>
                <a:lnTo>
                  <a:pt x="1305796" y="163608"/>
                </a:lnTo>
                <a:lnTo>
                  <a:pt x="1264517" y="166183"/>
                </a:lnTo>
                <a:lnTo>
                  <a:pt x="1235311" y="167065"/>
                </a:lnTo>
                <a:lnTo>
                  <a:pt x="1213358" y="167099"/>
                </a:lnTo>
                <a:close/>
              </a:path>
              <a:path w="1408430" h="208915">
                <a:moveTo>
                  <a:pt x="1317482" y="110409"/>
                </a:moveTo>
                <a:lnTo>
                  <a:pt x="1292450" y="110409"/>
                </a:lnTo>
                <a:lnTo>
                  <a:pt x="1308909" y="97836"/>
                </a:lnTo>
                <a:lnTo>
                  <a:pt x="1308909" y="74977"/>
                </a:lnTo>
                <a:lnTo>
                  <a:pt x="1292450" y="62405"/>
                </a:lnTo>
                <a:lnTo>
                  <a:pt x="1306115" y="62405"/>
                </a:lnTo>
                <a:lnTo>
                  <a:pt x="1314852" y="66062"/>
                </a:lnTo>
                <a:lnTo>
                  <a:pt x="1324910" y="80692"/>
                </a:lnTo>
                <a:lnTo>
                  <a:pt x="1324910" y="104008"/>
                </a:lnTo>
                <a:lnTo>
                  <a:pt x="1317482" y="110409"/>
                </a:lnTo>
                <a:close/>
              </a:path>
              <a:path w="1408430" h="208915">
                <a:moveTo>
                  <a:pt x="1344310" y="150412"/>
                </a:moveTo>
                <a:lnTo>
                  <a:pt x="1284907" y="150412"/>
                </a:lnTo>
                <a:lnTo>
                  <a:pt x="1305883" y="149294"/>
                </a:lnTo>
                <a:lnTo>
                  <a:pt x="1318995" y="148326"/>
                </a:lnTo>
                <a:lnTo>
                  <a:pt x="1329750" y="146972"/>
                </a:lnTo>
                <a:lnTo>
                  <a:pt x="1343654" y="144697"/>
                </a:lnTo>
                <a:lnTo>
                  <a:pt x="1344310" y="150412"/>
                </a:lnTo>
                <a:close/>
              </a:path>
            </a:pathLst>
          </a:custGeom>
          <a:solidFill>
            <a:srgbClr val="403322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14642258" y="8072883"/>
            <a:ext cx="851535" cy="208915"/>
          </a:xfrm>
          <a:custGeom>
            <a:avLst/>
            <a:gdLst/>
            <a:ahLst/>
            <a:cxnLst/>
            <a:rect l="l" t="t" r="r" b="b"/>
            <a:pathLst>
              <a:path w="851534" h="208915">
                <a:moveTo>
                  <a:pt x="160013" y="120238"/>
                </a:moveTo>
                <a:lnTo>
                  <a:pt x="142640" y="120238"/>
                </a:lnTo>
                <a:lnTo>
                  <a:pt x="142640" y="0"/>
                </a:lnTo>
                <a:lnTo>
                  <a:pt x="160013" y="0"/>
                </a:lnTo>
                <a:lnTo>
                  <a:pt x="160013" y="51661"/>
                </a:lnTo>
                <a:lnTo>
                  <a:pt x="191787" y="51661"/>
                </a:lnTo>
                <a:lnTo>
                  <a:pt x="191787" y="66291"/>
                </a:lnTo>
                <a:lnTo>
                  <a:pt x="160013" y="66291"/>
                </a:lnTo>
                <a:lnTo>
                  <a:pt x="160013" y="120238"/>
                </a:lnTo>
                <a:close/>
              </a:path>
              <a:path w="851534" h="208915">
                <a:moveTo>
                  <a:pt x="110409" y="27659"/>
                </a:moveTo>
                <a:lnTo>
                  <a:pt x="5943" y="27659"/>
                </a:lnTo>
                <a:lnTo>
                  <a:pt x="5943" y="13029"/>
                </a:lnTo>
                <a:lnTo>
                  <a:pt x="110409" y="13029"/>
                </a:lnTo>
                <a:lnTo>
                  <a:pt x="110409" y="27659"/>
                </a:lnTo>
                <a:close/>
              </a:path>
              <a:path w="851534" h="208915">
                <a:moveTo>
                  <a:pt x="12801" y="114752"/>
                </a:moveTo>
                <a:lnTo>
                  <a:pt x="0" y="103780"/>
                </a:lnTo>
                <a:lnTo>
                  <a:pt x="11265" y="94618"/>
                </a:lnTo>
                <a:lnTo>
                  <a:pt x="18115" y="88778"/>
                </a:lnTo>
                <a:lnTo>
                  <a:pt x="44918" y="54747"/>
                </a:lnTo>
                <a:lnTo>
                  <a:pt x="49604" y="43660"/>
                </a:lnTo>
                <a:lnTo>
                  <a:pt x="49604" y="27659"/>
                </a:lnTo>
                <a:lnTo>
                  <a:pt x="66977" y="27659"/>
                </a:lnTo>
                <a:lnTo>
                  <a:pt x="66852" y="41842"/>
                </a:lnTo>
                <a:lnTo>
                  <a:pt x="65976" y="49175"/>
                </a:lnTo>
                <a:lnTo>
                  <a:pt x="63601" y="55865"/>
                </a:lnTo>
                <a:lnTo>
                  <a:pt x="58976" y="65148"/>
                </a:lnTo>
                <a:lnTo>
                  <a:pt x="60347" y="65834"/>
                </a:lnTo>
                <a:lnTo>
                  <a:pt x="76751" y="65834"/>
                </a:lnTo>
                <a:lnTo>
                  <a:pt x="83741" y="71777"/>
                </a:lnTo>
                <a:lnTo>
                  <a:pt x="55547" y="71777"/>
                </a:lnTo>
                <a:lnTo>
                  <a:pt x="54175" y="73148"/>
                </a:lnTo>
                <a:lnTo>
                  <a:pt x="48232" y="82063"/>
                </a:lnTo>
                <a:lnTo>
                  <a:pt x="32827" y="97072"/>
                </a:lnTo>
                <a:lnTo>
                  <a:pt x="28202" y="101379"/>
                </a:lnTo>
                <a:lnTo>
                  <a:pt x="22334" y="106544"/>
                </a:lnTo>
                <a:lnTo>
                  <a:pt x="12801" y="114752"/>
                </a:lnTo>
                <a:close/>
              </a:path>
              <a:path w="851534" h="208915">
                <a:moveTo>
                  <a:pt x="76751" y="65834"/>
                </a:moveTo>
                <a:lnTo>
                  <a:pt x="60347" y="65834"/>
                </a:lnTo>
                <a:lnTo>
                  <a:pt x="63776" y="63319"/>
                </a:lnTo>
                <a:lnTo>
                  <a:pt x="66291" y="61262"/>
                </a:lnTo>
                <a:lnTo>
                  <a:pt x="71320" y="61262"/>
                </a:lnTo>
                <a:lnTo>
                  <a:pt x="74063" y="63548"/>
                </a:lnTo>
                <a:lnTo>
                  <a:pt x="76751" y="65834"/>
                </a:lnTo>
                <a:close/>
              </a:path>
              <a:path w="851534" h="208915">
                <a:moveTo>
                  <a:pt x="104008" y="111323"/>
                </a:moveTo>
                <a:lnTo>
                  <a:pt x="60576" y="73148"/>
                </a:lnTo>
                <a:lnTo>
                  <a:pt x="59204" y="71777"/>
                </a:lnTo>
                <a:lnTo>
                  <a:pt x="83741" y="71777"/>
                </a:lnTo>
                <a:lnTo>
                  <a:pt x="116809" y="99894"/>
                </a:lnTo>
                <a:lnTo>
                  <a:pt x="104008" y="111323"/>
                </a:lnTo>
                <a:close/>
              </a:path>
              <a:path w="851534" h="208915">
                <a:moveTo>
                  <a:pt x="160013" y="208474"/>
                </a:moveTo>
                <a:lnTo>
                  <a:pt x="142869" y="208474"/>
                </a:lnTo>
                <a:lnTo>
                  <a:pt x="142869" y="147212"/>
                </a:lnTo>
                <a:lnTo>
                  <a:pt x="31316" y="147212"/>
                </a:lnTo>
                <a:lnTo>
                  <a:pt x="31316" y="132582"/>
                </a:lnTo>
                <a:lnTo>
                  <a:pt x="160013" y="132582"/>
                </a:lnTo>
                <a:lnTo>
                  <a:pt x="160013" y="208474"/>
                </a:lnTo>
                <a:close/>
              </a:path>
              <a:path w="851534" h="208915">
                <a:moveTo>
                  <a:pt x="374202" y="47546"/>
                </a:moveTo>
                <a:lnTo>
                  <a:pt x="356829" y="47546"/>
                </a:lnTo>
                <a:lnTo>
                  <a:pt x="356829" y="0"/>
                </a:lnTo>
                <a:lnTo>
                  <a:pt x="374202" y="0"/>
                </a:lnTo>
                <a:lnTo>
                  <a:pt x="374202" y="47546"/>
                </a:lnTo>
                <a:close/>
              </a:path>
              <a:path w="851534" h="208915">
                <a:moveTo>
                  <a:pt x="261050" y="104008"/>
                </a:moveTo>
                <a:lnTo>
                  <a:pt x="222418" y="92121"/>
                </a:lnTo>
                <a:lnTo>
                  <a:pt x="209263" y="63853"/>
                </a:lnTo>
                <a:lnTo>
                  <a:pt x="209263" y="46327"/>
                </a:lnTo>
                <a:lnTo>
                  <a:pt x="234190" y="12115"/>
                </a:lnTo>
                <a:lnTo>
                  <a:pt x="261050" y="6171"/>
                </a:lnTo>
                <a:lnTo>
                  <a:pt x="273428" y="6345"/>
                </a:lnTo>
                <a:lnTo>
                  <a:pt x="281209" y="7557"/>
                </a:lnTo>
                <a:lnTo>
                  <a:pt x="287682" y="10849"/>
                </a:lnTo>
                <a:lnTo>
                  <a:pt x="296138" y="17258"/>
                </a:lnTo>
                <a:lnTo>
                  <a:pt x="299895" y="20344"/>
                </a:lnTo>
                <a:lnTo>
                  <a:pt x="261050" y="20344"/>
                </a:lnTo>
                <a:lnTo>
                  <a:pt x="252183" y="20476"/>
                </a:lnTo>
                <a:lnTo>
                  <a:pt x="246691" y="21401"/>
                </a:lnTo>
                <a:lnTo>
                  <a:pt x="242293" y="23912"/>
                </a:lnTo>
                <a:lnTo>
                  <a:pt x="236705" y="28802"/>
                </a:lnTo>
                <a:lnTo>
                  <a:pt x="227447" y="37260"/>
                </a:lnTo>
                <a:lnTo>
                  <a:pt x="227447" y="72920"/>
                </a:lnTo>
                <a:lnTo>
                  <a:pt x="236705" y="81378"/>
                </a:lnTo>
                <a:lnTo>
                  <a:pt x="242293" y="86267"/>
                </a:lnTo>
                <a:lnTo>
                  <a:pt x="246691" y="88778"/>
                </a:lnTo>
                <a:lnTo>
                  <a:pt x="252183" y="89703"/>
                </a:lnTo>
                <a:lnTo>
                  <a:pt x="261050" y="89836"/>
                </a:lnTo>
                <a:lnTo>
                  <a:pt x="299688" y="89836"/>
                </a:lnTo>
                <a:lnTo>
                  <a:pt x="296253" y="92693"/>
                </a:lnTo>
                <a:lnTo>
                  <a:pt x="287731" y="99235"/>
                </a:lnTo>
                <a:lnTo>
                  <a:pt x="281223" y="102594"/>
                </a:lnTo>
                <a:lnTo>
                  <a:pt x="273429" y="103831"/>
                </a:lnTo>
                <a:lnTo>
                  <a:pt x="261050" y="104008"/>
                </a:lnTo>
                <a:close/>
              </a:path>
              <a:path w="851534" h="208915">
                <a:moveTo>
                  <a:pt x="299688" y="89836"/>
                </a:moveTo>
                <a:lnTo>
                  <a:pt x="261050" y="89836"/>
                </a:lnTo>
                <a:lnTo>
                  <a:pt x="269918" y="89703"/>
                </a:lnTo>
                <a:lnTo>
                  <a:pt x="275422" y="88778"/>
                </a:lnTo>
                <a:lnTo>
                  <a:pt x="279855" y="86267"/>
                </a:lnTo>
                <a:lnTo>
                  <a:pt x="285509" y="81378"/>
                </a:lnTo>
                <a:lnTo>
                  <a:pt x="294881" y="72920"/>
                </a:lnTo>
                <a:lnTo>
                  <a:pt x="294881" y="37260"/>
                </a:lnTo>
                <a:lnTo>
                  <a:pt x="261050" y="20344"/>
                </a:lnTo>
                <a:lnTo>
                  <a:pt x="299895" y="20344"/>
                </a:lnTo>
                <a:lnTo>
                  <a:pt x="304305" y="23968"/>
                </a:lnTo>
                <a:lnTo>
                  <a:pt x="308754" y="29359"/>
                </a:lnTo>
                <a:lnTo>
                  <a:pt x="311038" y="36272"/>
                </a:lnTo>
                <a:lnTo>
                  <a:pt x="312711" y="47546"/>
                </a:lnTo>
                <a:lnTo>
                  <a:pt x="374202" y="47546"/>
                </a:lnTo>
                <a:lnTo>
                  <a:pt x="374202" y="61948"/>
                </a:lnTo>
                <a:lnTo>
                  <a:pt x="312711" y="61948"/>
                </a:lnTo>
                <a:lnTo>
                  <a:pt x="311168" y="73357"/>
                </a:lnTo>
                <a:lnTo>
                  <a:pt x="308940" y="80363"/>
                </a:lnTo>
                <a:lnTo>
                  <a:pt x="304482" y="85848"/>
                </a:lnTo>
                <a:lnTo>
                  <a:pt x="299688" y="89836"/>
                </a:lnTo>
                <a:close/>
              </a:path>
              <a:path w="851534" h="208915">
                <a:moveTo>
                  <a:pt x="374202" y="110180"/>
                </a:moveTo>
                <a:lnTo>
                  <a:pt x="356829" y="110180"/>
                </a:lnTo>
                <a:lnTo>
                  <a:pt x="356829" y="61948"/>
                </a:lnTo>
                <a:lnTo>
                  <a:pt x="374202" y="61948"/>
                </a:lnTo>
                <a:lnTo>
                  <a:pt x="374202" y="110180"/>
                </a:lnTo>
                <a:close/>
              </a:path>
              <a:path w="851534" h="208915">
                <a:moveTo>
                  <a:pt x="374202" y="206645"/>
                </a:moveTo>
                <a:lnTo>
                  <a:pt x="254649" y="206645"/>
                </a:lnTo>
                <a:lnTo>
                  <a:pt x="248706" y="200702"/>
                </a:lnTo>
                <a:lnTo>
                  <a:pt x="248706" y="122981"/>
                </a:lnTo>
                <a:lnTo>
                  <a:pt x="265622" y="122981"/>
                </a:lnTo>
                <a:lnTo>
                  <a:pt x="265622" y="149269"/>
                </a:lnTo>
                <a:lnTo>
                  <a:pt x="374202" y="149269"/>
                </a:lnTo>
                <a:lnTo>
                  <a:pt x="374202" y="164127"/>
                </a:lnTo>
                <a:lnTo>
                  <a:pt x="265622" y="164127"/>
                </a:lnTo>
                <a:lnTo>
                  <a:pt x="265622" y="191787"/>
                </a:lnTo>
                <a:lnTo>
                  <a:pt x="374202" y="191787"/>
                </a:lnTo>
                <a:lnTo>
                  <a:pt x="374202" y="206645"/>
                </a:lnTo>
                <a:close/>
              </a:path>
              <a:path w="851534" h="208915">
                <a:moveTo>
                  <a:pt x="374202" y="149269"/>
                </a:moveTo>
                <a:lnTo>
                  <a:pt x="356829" y="149269"/>
                </a:lnTo>
                <a:lnTo>
                  <a:pt x="356829" y="122981"/>
                </a:lnTo>
                <a:lnTo>
                  <a:pt x="374202" y="122981"/>
                </a:lnTo>
                <a:lnTo>
                  <a:pt x="374202" y="149269"/>
                </a:lnTo>
                <a:close/>
              </a:path>
              <a:path w="851534" h="208915">
                <a:moveTo>
                  <a:pt x="374202" y="191787"/>
                </a:moveTo>
                <a:lnTo>
                  <a:pt x="356829" y="191787"/>
                </a:lnTo>
                <a:lnTo>
                  <a:pt x="356829" y="164127"/>
                </a:lnTo>
                <a:lnTo>
                  <a:pt x="374202" y="164127"/>
                </a:lnTo>
                <a:lnTo>
                  <a:pt x="374202" y="191787"/>
                </a:lnTo>
                <a:close/>
              </a:path>
              <a:path w="851534" h="208915">
                <a:moveTo>
                  <a:pt x="576962" y="198416"/>
                </a:moveTo>
                <a:lnTo>
                  <a:pt x="559589" y="198416"/>
                </a:lnTo>
                <a:lnTo>
                  <a:pt x="559589" y="0"/>
                </a:lnTo>
                <a:lnTo>
                  <a:pt x="576962" y="0"/>
                </a:lnTo>
                <a:lnTo>
                  <a:pt x="576962" y="198416"/>
                </a:lnTo>
                <a:close/>
              </a:path>
              <a:path w="851534" h="208915">
                <a:moveTo>
                  <a:pt x="443922" y="144012"/>
                </a:moveTo>
                <a:lnTo>
                  <a:pt x="419006" y="144012"/>
                </a:lnTo>
                <a:lnTo>
                  <a:pt x="419006" y="16001"/>
                </a:lnTo>
                <a:lnTo>
                  <a:pt x="436379" y="16001"/>
                </a:lnTo>
                <a:lnTo>
                  <a:pt x="436379" y="129153"/>
                </a:lnTo>
                <a:lnTo>
                  <a:pt x="533018" y="129153"/>
                </a:lnTo>
                <a:lnTo>
                  <a:pt x="534215" y="136697"/>
                </a:lnTo>
                <a:lnTo>
                  <a:pt x="511846" y="140926"/>
                </a:lnTo>
                <a:lnTo>
                  <a:pt x="494984" y="143097"/>
                </a:lnTo>
                <a:lnTo>
                  <a:pt x="475164" y="143897"/>
                </a:lnTo>
                <a:lnTo>
                  <a:pt x="443922" y="144012"/>
                </a:lnTo>
                <a:close/>
              </a:path>
              <a:path w="851534" h="208915">
                <a:moveTo>
                  <a:pt x="533018" y="129153"/>
                </a:moveTo>
                <a:lnTo>
                  <a:pt x="443236" y="129153"/>
                </a:lnTo>
                <a:lnTo>
                  <a:pt x="474582" y="129046"/>
                </a:lnTo>
                <a:lnTo>
                  <a:pt x="494269" y="128296"/>
                </a:lnTo>
                <a:lnTo>
                  <a:pt x="510613" y="126260"/>
                </a:lnTo>
                <a:lnTo>
                  <a:pt x="531930" y="122295"/>
                </a:lnTo>
                <a:lnTo>
                  <a:pt x="533018" y="129153"/>
                </a:lnTo>
                <a:close/>
              </a:path>
              <a:path w="851534" h="208915">
                <a:moveTo>
                  <a:pt x="770349" y="198873"/>
                </a:moveTo>
                <a:lnTo>
                  <a:pt x="752977" y="198873"/>
                </a:lnTo>
                <a:lnTo>
                  <a:pt x="752977" y="457"/>
                </a:lnTo>
                <a:lnTo>
                  <a:pt x="770349" y="457"/>
                </a:lnTo>
                <a:lnTo>
                  <a:pt x="770349" y="78177"/>
                </a:lnTo>
                <a:lnTo>
                  <a:pt x="803266" y="78177"/>
                </a:lnTo>
                <a:lnTo>
                  <a:pt x="803266" y="92807"/>
                </a:lnTo>
                <a:lnTo>
                  <a:pt x="770349" y="92807"/>
                </a:lnTo>
                <a:lnTo>
                  <a:pt x="770349" y="198873"/>
                </a:lnTo>
                <a:close/>
              </a:path>
              <a:path w="851534" h="208915">
                <a:moveTo>
                  <a:pt x="643939" y="146297"/>
                </a:moveTo>
                <a:lnTo>
                  <a:pt x="619708" y="146297"/>
                </a:lnTo>
                <a:lnTo>
                  <a:pt x="619708" y="16229"/>
                </a:lnTo>
                <a:lnTo>
                  <a:pt x="710916" y="16229"/>
                </a:lnTo>
                <a:lnTo>
                  <a:pt x="710916" y="30859"/>
                </a:lnTo>
                <a:lnTo>
                  <a:pt x="637081" y="30859"/>
                </a:lnTo>
                <a:lnTo>
                  <a:pt x="637081" y="131896"/>
                </a:lnTo>
                <a:lnTo>
                  <a:pt x="730061" y="131896"/>
                </a:lnTo>
                <a:lnTo>
                  <a:pt x="731260" y="139211"/>
                </a:lnTo>
                <a:lnTo>
                  <a:pt x="710223" y="143308"/>
                </a:lnTo>
                <a:lnTo>
                  <a:pt x="694114" y="145412"/>
                </a:lnTo>
                <a:lnTo>
                  <a:pt x="674749" y="146187"/>
                </a:lnTo>
                <a:lnTo>
                  <a:pt x="643939" y="146297"/>
                </a:lnTo>
                <a:close/>
              </a:path>
              <a:path w="851534" h="208915">
                <a:moveTo>
                  <a:pt x="730061" y="131896"/>
                </a:moveTo>
                <a:lnTo>
                  <a:pt x="643710" y="131896"/>
                </a:lnTo>
                <a:lnTo>
                  <a:pt x="673331" y="131793"/>
                </a:lnTo>
                <a:lnTo>
                  <a:pt x="692086" y="131068"/>
                </a:lnTo>
                <a:lnTo>
                  <a:pt x="707969" y="129100"/>
                </a:lnTo>
                <a:lnTo>
                  <a:pt x="728975" y="125267"/>
                </a:lnTo>
                <a:lnTo>
                  <a:pt x="730061" y="131896"/>
                </a:lnTo>
                <a:close/>
              </a:path>
              <a:path w="851534" h="208915">
                <a:moveTo>
                  <a:pt x="844413" y="178529"/>
                </a:moveTo>
                <a:lnTo>
                  <a:pt x="829783" y="178529"/>
                </a:lnTo>
                <a:lnTo>
                  <a:pt x="823154" y="171214"/>
                </a:lnTo>
                <a:lnTo>
                  <a:pt x="823154" y="156355"/>
                </a:lnTo>
                <a:lnTo>
                  <a:pt x="829783" y="149040"/>
                </a:lnTo>
                <a:lnTo>
                  <a:pt x="844413" y="149040"/>
                </a:lnTo>
                <a:lnTo>
                  <a:pt x="851042" y="156355"/>
                </a:lnTo>
                <a:lnTo>
                  <a:pt x="851042" y="171214"/>
                </a:lnTo>
                <a:lnTo>
                  <a:pt x="844413" y="178529"/>
                </a:lnTo>
                <a:close/>
              </a:path>
            </a:pathLst>
          </a:custGeom>
          <a:solidFill>
            <a:srgbClr val="403322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7635068" y="8461769"/>
            <a:ext cx="798830" cy="205104"/>
          </a:xfrm>
          <a:custGeom>
            <a:avLst/>
            <a:gdLst/>
            <a:ahLst/>
            <a:cxnLst/>
            <a:rect l="l" t="t" r="r" b="b"/>
            <a:pathLst>
              <a:path w="798829" h="205104">
                <a:moveTo>
                  <a:pt x="160470" y="114066"/>
                </a:moveTo>
                <a:lnTo>
                  <a:pt x="25602" y="114066"/>
                </a:lnTo>
                <a:lnTo>
                  <a:pt x="25602" y="10057"/>
                </a:lnTo>
                <a:lnTo>
                  <a:pt x="42975" y="10057"/>
                </a:lnTo>
                <a:lnTo>
                  <a:pt x="42975" y="47775"/>
                </a:lnTo>
                <a:lnTo>
                  <a:pt x="160470" y="47775"/>
                </a:lnTo>
                <a:lnTo>
                  <a:pt x="160470" y="62176"/>
                </a:lnTo>
                <a:lnTo>
                  <a:pt x="42975" y="62176"/>
                </a:lnTo>
                <a:lnTo>
                  <a:pt x="42975" y="99665"/>
                </a:lnTo>
                <a:lnTo>
                  <a:pt x="160470" y="99665"/>
                </a:lnTo>
                <a:lnTo>
                  <a:pt x="160470" y="114066"/>
                </a:lnTo>
                <a:close/>
              </a:path>
              <a:path w="798829" h="205104">
                <a:moveTo>
                  <a:pt x="160470" y="47775"/>
                </a:moveTo>
                <a:lnTo>
                  <a:pt x="143326" y="47775"/>
                </a:lnTo>
                <a:lnTo>
                  <a:pt x="143326" y="10057"/>
                </a:lnTo>
                <a:lnTo>
                  <a:pt x="160470" y="10057"/>
                </a:lnTo>
                <a:lnTo>
                  <a:pt x="160470" y="47775"/>
                </a:lnTo>
                <a:close/>
              </a:path>
              <a:path w="798829" h="205104">
                <a:moveTo>
                  <a:pt x="160470" y="99665"/>
                </a:moveTo>
                <a:lnTo>
                  <a:pt x="143326" y="99665"/>
                </a:lnTo>
                <a:lnTo>
                  <a:pt x="143326" y="62176"/>
                </a:lnTo>
                <a:lnTo>
                  <a:pt x="160470" y="62176"/>
                </a:lnTo>
                <a:lnTo>
                  <a:pt x="160470" y="99665"/>
                </a:lnTo>
                <a:close/>
              </a:path>
              <a:path w="798829" h="205104">
                <a:moveTo>
                  <a:pt x="101951" y="160699"/>
                </a:moveTo>
                <a:lnTo>
                  <a:pt x="84578" y="160699"/>
                </a:lnTo>
                <a:lnTo>
                  <a:pt x="84578" y="114066"/>
                </a:lnTo>
                <a:lnTo>
                  <a:pt x="101951" y="114066"/>
                </a:lnTo>
                <a:lnTo>
                  <a:pt x="101951" y="160699"/>
                </a:lnTo>
                <a:close/>
              </a:path>
              <a:path w="798829" h="205104">
                <a:moveTo>
                  <a:pt x="186529" y="175328"/>
                </a:moveTo>
                <a:lnTo>
                  <a:pt x="0" y="175328"/>
                </a:lnTo>
                <a:lnTo>
                  <a:pt x="0" y="160699"/>
                </a:lnTo>
                <a:lnTo>
                  <a:pt x="186529" y="160699"/>
                </a:lnTo>
                <a:lnTo>
                  <a:pt x="186529" y="175328"/>
                </a:lnTo>
                <a:close/>
              </a:path>
              <a:path w="798829" h="205104">
                <a:moveTo>
                  <a:pt x="297167" y="94865"/>
                </a:moveTo>
                <a:lnTo>
                  <a:pt x="283709" y="94768"/>
                </a:lnTo>
                <a:lnTo>
                  <a:pt x="275222" y="94093"/>
                </a:lnTo>
                <a:lnTo>
                  <a:pt x="240280" y="78181"/>
                </a:lnTo>
                <a:lnTo>
                  <a:pt x="228133" y="61490"/>
                </a:lnTo>
                <a:lnTo>
                  <a:pt x="228133" y="34974"/>
                </a:lnTo>
                <a:lnTo>
                  <a:pt x="258764" y="7886"/>
                </a:lnTo>
                <a:lnTo>
                  <a:pt x="297167" y="1828"/>
                </a:lnTo>
                <a:lnTo>
                  <a:pt x="310625" y="1923"/>
                </a:lnTo>
                <a:lnTo>
                  <a:pt x="350114" y="14501"/>
                </a:lnTo>
                <a:lnTo>
                  <a:pt x="351200" y="15544"/>
                </a:lnTo>
                <a:lnTo>
                  <a:pt x="297167" y="15544"/>
                </a:lnTo>
                <a:lnTo>
                  <a:pt x="282564" y="15681"/>
                </a:lnTo>
                <a:lnTo>
                  <a:pt x="273779" y="16644"/>
                </a:lnTo>
                <a:lnTo>
                  <a:pt x="267288" y="19256"/>
                </a:lnTo>
                <a:lnTo>
                  <a:pt x="259564" y="24344"/>
                </a:lnTo>
                <a:lnTo>
                  <a:pt x="246877" y="33145"/>
                </a:lnTo>
                <a:lnTo>
                  <a:pt x="246877" y="63548"/>
                </a:lnTo>
                <a:lnTo>
                  <a:pt x="282434" y="80785"/>
                </a:lnTo>
                <a:lnTo>
                  <a:pt x="351211" y="80921"/>
                </a:lnTo>
                <a:lnTo>
                  <a:pt x="350114" y="81978"/>
                </a:lnTo>
                <a:lnTo>
                  <a:pt x="310625" y="94768"/>
                </a:lnTo>
                <a:lnTo>
                  <a:pt x="297167" y="94865"/>
                </a:lnTo>
                <a:close/>
              </a:path>
              <a:path w="798829" h="205104">
                <a:moveTo>
                  <a:pt x="351211" y="80921"/>
                </a:moveTo>
                <a:lnTo>
                  <a:pt x="297167" y="80921"/>
                </a:lnTo>
                <a:lnTo>
                  <a:pt x="311900" y="80785"/>
                </a:lnTo>
                <a:lnTo>
                  <a:pt x="320741" y="79835"/>
                </a:lnTo>
                <a:lnTo>
                  <a:pt x="327223" y="77256"/>
                </a:lnTo>
                <a:lnTo>
                  <a:pt x="334885" y="72234"/>
                </a:lnTo>
                <a:lnTo>
                  <a:pt x="347457" y="63548"/>
                </a:lnTo>
                <a:lnTo>
                  <a:pt x="347457" y="33145"/>
                </a:lnTo>
                <a:lnTo>
                  <a:pt x="311900" y="15681"/>
                </a:lnTo>
                <a:lnTo>
                  <a:pt x="297167" y="15544"/>
                </a:lnTo>
                <a:lnTo>
                  <a:pt x="351200" y="15544"/>
                </a:lnTo>
                <a:lnTo>
                  <a:pt x="354054" y="18285"/>
                </a:lnTo>
                <a:lnTo>
                  <a:pt x="358658" y="24459"/>
                </a:lnTo>
                <a:lnTo>
                  <a:pt x="366201" y="34974"/>
                </a:lnTo>
                <a:lnTo>
                  <a:pt x="366201" y="61490"/>
                </a:lnTo>
                <a:lnTo>
                  <a:pt x="358658" y="72006"/>
                </a:lnTo>
                <a:lnTo>
                  <a:pt x="354054" y="78181"/>
                </a:lnTo>
                <a:lnTo>
                  <a:pt x="351211" y="80921"/>
                </a:lnTo>
                <a:close/>
              </a:path>
              <a:path w="798829" h="205104">
                <a:moveTo>
                  <a:pt x="390432" y="130982"/>
                </a:moveTo>
                <a:lnTo>
                  <a:pt x="203902" y="130982"/>
                </a:lnTo>
                <a:lnTo>
                  <a:pt x="203902" y="116352"/>
                </a:lnTo>
                <a:lnTo>
                  <a:pt x="390432" y="116352"/>
                </a:lnTo>
                <a:lnTo>
                  <a:pt x="390432" y="130982"/>
                </a:lnTo>
                <a:close/>
              </a:path>
              <a:path w="798829" h="205104">
                <a:moveTo>
                  <a:pt x="269279" y="204817"/>
                </a:moveTo>
                <a:lnTo>
                  <a:pt x="252135" y="204817"/>
                </a:lnTo>
                <a:lnTo>
                  <a:pt x="252135" y="130982"/>
                </a:lnTo>
                <a:lnTo>
                  <a:pt x="269279" y="130982"/>
                </a:lnTo>
                <a:lnTo>
                  <a:pt x="269279" y="204817"/>
                </a:lnTo>
                <a:close/>
              </a:path>
              <a:path w="798829" h="205104">
                <a:moveTo>
                  <a:pt x="342199" y="204817"/>
                </a:moveTo>
                <a:lnTo>
                  <a:pt x="325055" y="204817"/>
                </a:lnTo>
                <a:lnTo>
                  <a:pt x="325055" y="130982"/>
                </a:lnTo>
                <a:lnTo>
                  <a:pt x="342199" y="130982"/>
                </a:lnTo>
                <a:lnTo>
                  <a:pt x="342199" y="204817"/>
                </a:lnTo>
                <a:close/>
              </a:path>
              <a:path w="798829" h="205104">
                <a:moveTo>
                  <a:pt x="568047" y="198416"/>
                </a:moveTo>
                <a:lnTo>
                  <a:pt x="550674" y="198416"/>
                </a:lnTo>
                <a:lnTo>
                  <a:pt x="550674" y="0"/>
                </a:lnTo>
                <a:lnTo>
                  <a:pt x="568047" y="0"/>
                </a:lnTo>
                <a:lnTo>
                  <a:pt x="568047" y="81378"/>
                </a:lnTo>
                <a:lnTo>
                  <a:pt x="600278" y="81378"/>
                </a:lnTo>
                <a:lnTo>
                  <a:pt x="600278" y="96008"/>
                </a:lnTo>
                <a:lnTo>
                  <a:pt x="568047" y="96008"/>
                </a:lnTo>
                <a:lnTo>
                  <a:pt x="568047" y="198416"/>
                </a:lnTo>
                <a:close/>
              </a:path>
              <a:path w="798829" h="205104">
                <a:moveTo>
                  <a:pt x="501984" y="25602"/>
                </a:moveTo>
                <a:lnTo>
                  <a:pt x="437065" y="25602"/>
                </a:lnTo>
                <a:lnTo>
                  <a:pt x="437065" y="10743"/>
                </a:lnTo>
                <a:lnTo>
                  <a:pt x="501984" y="10743"/>
                </a:lnTo>
                <a:lnTo>
                  <a:pt x="501984" y="25602"/>
                </a:lnTo>
                <a:close/>
              </a:path>
              <a:path w="798829" h="205104">
                <a:moveTo>
                  <a:pt x="528958" y="67205"/>
                </a:moveTo>
                <a:lnTo>
                  <a:pt x="406662" y="67205"/>
                </a:lnTo>
                <a:lnTo>
                  <a:pt x="406662" y="53032"/>
                </a:lnTo>
                <a:lnTo>
                  <a:pt x="528958" y="53032"/>
                </a:lnTo>
                <a:lnTo>
                  <a:pt x="528958" y="67205"/>
                </a:lnTo>
                <a:close/>
              </a:path>
              <a:path w="798829" h="205104">
                <a:moveTo>
                  <a:pt x="481868" y="156127"/>
                </a:moveTo>
                <a:lnTo>
                  <a:pt x="455352" y="156127"/>
                </a:lnTo>
                <a:lnTo>
                  <a:pt x="433636" y="144697"/>
                </a:lnTo>
                <a:lnTo>
                  <a:pt x="421292" y="108123"/>
                </a:lnTo>
                <a:lnTo>
                  <a:pt x="421617" y="91046"/>
                </a:lnTo>
                <a:lnTo>
                  <a:pt x="423892" y="81235"/>
                </a:lnTo>
                <a:lnTo>
                  <a:pt x="430067" y="74981"/>
                </a:lnTo>
                <a:lnTo>
                  <a:pt x="442093" y="68577"/>
                </a:lnTo>
                <a:lnTo>
                  <a:pt x="442093" y="67205"/>
                </a:lnTo>
                <a:lnTo>
                  <a:pt x="495126" y="67205"/>
                </a:lnTo>
                <a:lnTo>
                  <a:pt x="495126" y="68577"/>
                </a:lnTo>
                <a:lnTo>
                  <a:pt x="495985" y="69034"/>
                </a:lnTo>
                <a:lnTo>
                  <a:pt x="454895" y="69034"/>
                </a:lnTo>
                <a:lnTo>
                  <a:pt x="438207" y="85492"/>
                </a:lnTo>
                <a:lnTo>
                  <a:pt x="438207" y="124810"/>
                </a:lnTo>
                <a:lnTo>
                  <a:pt x="455123" y="141497"/>
                </a:lnTo>
                <a:lnTo>
                  <a:pt x="505403" y="141497"/>
                </a:lnTo>
                <a:lnTo>
                  <a:pt x="503584" y="144697"/>
                </a:lnTo>
                <a:lnTo>
                  <a:pt x="481868" y="156127"/>
                </a:lnTo>
                <a:close/>
              </a:path>
              <a:path w="798829" h="205104">
                <a:moveTo>
                  <a:pt x="505403" y="141497"/>
                </a:moveTo>
                <a:lnTo>
                  <a:pt x="482097" y="141497"/>
                </a:lnTo>
                <a:lnTo>
                  <a:pt x="499013" y="124810"/>
                </a:lnTo>
                <a:lnTo>
                  <a:pt x="499013" y="85264"/>
                </a:lnTo>
                <a:lnTo>
                  <a:pt x="482554" y="69034"/>
                </a:lnTo>
                <a:lnTo>
                  <a:pt x="495985" y="69034"/>
                </a:lnTo>
                <a:lnTo>
                  <a:pt x="507152" y="74981"/>
                </a:lnTo>
                <a:lnTo>
                  <a:pt x="513328" y="81235"/>
                </a:lnTo>
                <a:lnTo>
                  <a:pt x="515603" y="91046"/>
                </a:lnTo>
                <a:lnTo>
                  <a:pt x="515928" y="108123"/>
                </a:lnTo>
                <a:lnTo>
                  <a:pt x="515832" y="116882"/>
                </a:lnTo>
                <a:lnTo>
                  <a:pt x="515157" y="122481"/>
                </a:lnTo>
                <a:lnTo>
                  <a:pt x="513324" y="127330"/>
                </a:lnTo>
                <a:lnTo>
                  <a:pt x="509756" y="133839"/>
                </a:lnTo>
                <a:lnTo>
                  <a:pt x="505403" y="141497"/>
                </a:lnTo>
                <a:close/>
              </a:path>
              <a:path w="798829" h="205104">
                <a:moveTo>
                  <a:pt x="763035" y="128925"/>
                </a:moveTo>
                <a:lnTo>
                  <a:pt x="746119" y="126181"/>
                </a:lnTo>
                <a:lnTo>
                  <a:pt x="751669" y="98622"/>
                </a:lnTo>
                <a:lnTo>
                  <a:pt x="754520" y="79720"/>
                </a:lnTo>
                <a:lnTo>
                  <a:pt x="755570" y="60733"/>
                </a:lnTo>
                <a:lnTo>
                  <a:pt x="755720" y="32917"/>
                </a:lnTo>
                <a:lnTo>
                  <a:pt x="755720" y="30859"/>
                </a:lnTo>
                <a:lnTo>
                  <a:pt x="635024" y="30859"/>
                </a:lnTo>
                <a:lnTo>
                  <a:pt x="635024" y="16001"/>
                </a:lnTo>
                <a:lnTo>
                  <a:pt x="772864" y="16001"/>
                </a:lnTo>
                <a:lnTo>
                  <a:pt x="772860" y="32917"/>
                </a:lnTo>
                <a:lnTo>
                  <a:pt x="772710" y="62287"/>
                </a:lnTo>
                <a:lnTo>
                  <a:pt x="771635" y="82378"/>
                </a:lnTo>
                <a:lnTo>
                  <a:pt x="768717" y="101569"/>
                </a:lnTo>
                <a:lnTo>
                  <a:pt x="763035" y="128925"/>
                </a:lnTo>
                <a:close/>
              </a:path>
              <a:path w="798829" h="205104">
                <a:moveTo>
                  <a:pt x="702001" y="160699"/>
                </a:moveTo>
                <a:lnTo>
                  <a:pt x="684857" y="160699"/>
                </a:lnTo>
                <a:lnTo>
                  <a:pt x="684857" y="87321"/>
                </a:lnTo>
                <a:lnTo>
                  <a:pt x="702001" y="87321"/>
                </a:lnTo>
                <a:lnTo>
                  <a:pt x="702001" y="160699"/>
                </a:lnTo>
                <a:close/>
              </a:path>
              <a:path w="798829" h="205104">
                <a:moveTo>
                  <a:pt x="798237" y="175328"/>
                </a:moveTo>
                <a:lnTo>
                  <a:pt x="611708" y="175328"/>
                </a:lnTo>
                <a:lnTo>
                  <a:pt x="611708" y="160699"/>
                </a:lnTo>
                <a:lnTo>
                  <a:pt x="798237" y="160699"/>
                </a:lnTo>
                <a:lnTo>
                  <a:pt x="798237" y="175328"/>
                </a:lnTo>
                <a:close/>
              </a:path>
            </a:pathLst>
          </a:custGeom>
          <a:solidFill>
            <a:srgbClr val="403322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8509367" y="8461312"/>
            <a:ext cx="374650" cy="203200"/>
          </a:xfrm>
          <a:custGeom>
            <a:avLst/>
            <a:gdLst/>
            <a:ahLst/>
            <a:cxnLst/>
            <a:rect l="l" t="t" r="r" b="b"/>
            <a:pathLst>
              <a:path w="374650" h="203200">
                <a:moveTo>
                  <a:pt x="171442" y="198416"/>
                </a:moveTo>
                <a:lnTo>
                  <a:pt x="154755" y="198416"/>
                </a:lnTo>
                <a:lnTo>
                  <a:pt x="154755" y="0"/>
                </a:lnTo>
                <a:lnTo>
                  <a:pt x="171442" y="0"/>
                </a:lnTo>
                <a:lnTo>
                  <a:pt x="171442" y="198416"/>
                </a:lnTo>
                <a:close/>
              </a:path>
              <a:path w="374650" h="203200">
                <a:moveTo>
                  <a:pt x="126181" y="53032"/>
                </a:moveTo>
                <a:lnTo>
                  <a:pt x="110180" y="53032"/>
                </a:lnTo>
                <a:lnTo>
                  <a:pt x="110180" y="2971"/>
                </a:lnTo>
                <a:lnTo>
                  <a:pt x="126181" y="2971"/>
                </a:lnTo>
                <a:lnTo>
                  <a:pt x="126181" y="53032"/>
                </a:lnTo>
                <a:close/>
              </a:path>
              <a:path w="374650" h="203200">
                <a:moveTo>
                  <a:pt x="10972" y="156813"/>
                </a:moveTo>
                <a:lnTo>
                  <a:pt x="0" y="145612"/>
                </a:lnTo>
                <a:lnTo>
                  <a:pt x="15140" y="135627"/>
                </a:lnTo>
                <a:lnTo>
                  <a:pt x="24259" y="129167"/>
                </a:lnTo>
                <a:lnTo>
                  <a:pt x="51375" y="102222"/>
                </a:lnTo>
                <a:lnTo>
                  <a:pt x="63233" y="64312"/>
                </a:lnTo>
                <a:lnTo>
                  <a:pt x="63319" y="33831"/>
                </a:lnTo>
                <a:lnTo>
                  <a:pt x="5028" y="33831"/>
                </a:lnTo>
                <a:lnTo>
                  <a:pt x="5028" y="20344"/>
                </a:lnTo>
                <a:lnTo>
                  <a:pt x="79778" y="20344"/>
                </a:lnTo>
                <a:lnTo>
                  <a:pt x="79778" y="53032"/>
                </a:lnTo>
                <a:lnTo>
                  <a:pt x="126181" y="53032"/>
                </a:lnTo>
                <a:lnTo>
                  <a:pt x="126181" y="66977"/>
                </a:lnTo>
                <a:lnTo>
                  <a:pt x="79092" y="66977"/>
                </a:lnTo>
                <a:lnTo>
                  <a:pt x="77924" y="78035"/>
                </a:lnTo>
                <a:lnTo>
                  <a:pt x="62233" y="113938"/>
                </a:lnTo>
                <a:lnTo>
                  <a:pt x="33917" y="140768"/>
                </a:lnTo>
                <a:lnTo>
                  <a:pt x="25198" y="147092"/>
                </a:lnTo>
                <a:lnTo>
                  <a:pt x="10972" y="156813"/>
                </a:lnTo>
                <a:close/>
              </a:path>
              <a:path w="374650" h="203200">
                <a:moveTo>
                  <a:pt x="126181" y="193158"/>
                </a:moveTo>
                <a:lnTo>
                  <a:pt x="110180" y="193158"/>
                </a:lnTo>
                <a:lnTo>
                  <a:pt x="110180" y="119324"/>
                </a:lnTo>
                <a:lnTo>
                  <a:pt x="76577" y="119324"/>
                </a:lnTo>
                <a:lnTo>
                  <a:pt x="76577" y="105380"/>
                </a:lnTo>
                <a:lnTo>
                  <a:pt x="110180" y="105380"/>
                </a:lnTo>
                <a:lnTo>
                  <a:pt x="110180" y="66977"/>
                </a:lnTo>
                <a:lnTo>
                  <a:pt x="126181" y="66977"/>
                </a:lnTo>
                <a:lnTo>
                  <a:pt x="126181" y="193158"/>
                </a:lnTo>
                <a:close/>
              </a:path>
              <a:path w="374650" h="203200">
                <a:moveTo>
                  <a:pt x="370316" y="150641"/>
                </a:moveTo>
                <a:lnTo>
                  <a:pt x="352715" y="150641"/>
                </a:lnTo>
                <a:lnTo>
                  <a:pt x="352715" y="0"/>
                </a:lnTo>
                <a:lnTo>
                  <a:pt x="370316" y="0"/>
                </a:lnTo>
                <a:lnTo>
                  <a:pt x="370316" y="150641"/>
                </a:lnTo>
                <a:close/>
              </a:path>
              <a:path w="374650" h="203200">
                <a:moveTo>
                  <a:pt x="215789" y="120238"/>
                </a:moveTo>
                <a:lnTo>
                  <a:pt x="202759" y="109037"/>
                </a:lnTo>
                <a:lnTo>
                  <a:pt x="214289" y="98527"/>
                </a:lnTo>
                <a:lnTo>
                  <a:pt x="221275" y="91821"/>
                </a:lnTo>
                <a:lnTo>
                  <a:pt x="245261" y="60226"/>
                </a:lnTo>
                <a:lnTo>
                  <a:pt x="252821" y="10057"/>
                </a:lnTo>
                <a:lnTo>
                  <a:pt x="270422" y="10057"/>
                </a:lnTo>
                <a:lnTo>
                  <a:pt x="270297" y="37781"/>
                </a:lnTo>
                <a:lnTo>
                  <a:pt x="269422" y="46289"/>
                </a:lnTo>
                <a:lnTo>
                  <a:pt x="267047" y="53940"/>
                </a:lnTo>
                <a:lnTo>
                  <a:pt x="262421" y="64462"/>
                </a:lnTo>
                <a:lnTo>
                  <a:pt x="263564" y="65148"/>
                </a:lnTo>
                <a:lnTo>
                  <a:pt x="279906" y="65148"/>
                </a:lnTo>
                <a:lnTo>
                  <a:pt x="285836" y="70863"/>
                </a:lnTo>
                <a:lnTo>
                  <a:pt x="259221" y="70863"/>
                </a:lnTo>
                <a:lnTo>
                  <a:pt x="258078" y="72234"/>
                </a:lnTo>
                <a:lnTo>
                  <a:pt x="231619" y="105065"/>
                </a:lnTo>
                <a:lnTo>
                  <a:pt x="225590" y="110948"/>
                </a:lnTo>
                <a:lnTo>
                  <a:pt x="215789" y="120238"/>
                </a:lnTo>
                <a:close/>
              </a:path>
              <a:path w="374650" h="203200">
                <a:moveTo>
                  <a:pt x="279906" y="65148"/>
                </a:moveTo>
                <a:lnTo>
                  <a:pt x="263564" y="65148"/>
                </a:lnTo>
                <a:lnTo>
                  <a:pt x="267222" y="61948"/>
                </a:lnTo>
                <a:lnTo>
                  <a:pt x="269736" y="59890"/>
                </a:lnTo>
                <a:lnTo>
                  <a:pt x="274765" y="59890"/>
                </a:lnTo>
                <a:lnTo>
                  <a:pt x="276823" y="62176"/>
                </a:lnTo>
                <a:lnTo>
                  <a:pt x="279906" y="65148"/>
                </a:lnTo>
                <a:close/>
              </a:path>
              <a:path w="374650" h="203200">
                <a:moveTo>
                  <a:pt x="308368" y="116809"/>
                </a:moveTo>
                <a:lnTo>
                  <a:pt x="262421" y="70863"/>
                </a:lnTo>
                <a:lnTo>
                  <a:pt x="285836" y="70863"/>
                </a:lnTo>
                <a:lnTo>
                  <a:pt x="320941" y="104694"/>
                </a:lnTo>
                <a:lnTo>
                  <a:pt x="308368" y="116809"/>
                </a:lnTo>
                <a:close/>
              </a:path>
              <a:path w="374650" h="203200">
                <a:moveTo>
                  <a:pt x="374431" y="202759"/>
                </a:moveTo>
                <a:lnTo>
                  <a:pt x="249163" y="202759"/>
                </a:lnTo>
                <a:lnTo>
                  <a:pt x="243220" y="196816"/>
                </a:lnTo>
                <a:lnTo>
                  <a:pt x="243220" y="134182"/>
                </a:lnTo>
                <a:lnTo>
                  <a:pt x="260821" y="134182"/>
                </a:lnTo>
                <a:lnTo>
                  <a:pt x="260821" y="188358"/>
                </a:lnTo>
                <a:lnTo>
                  <a:pt x="374431" y="188358"/>
                </a:lnTo>
                <a:lnTo>
                  <a:pt x="374431" y="202759"/>
                </a:lnTo>
                <a:close/>
              </a:path>
            </a:pathLst>
          </a:custGeom>
          <a:solidFill>
            <a:srgbClr val="403322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8965082" y="8461312"/>
            <a:ext cx="1003300" cy="208915"/>
          </a:xfrm>
          <a:custGeom>
            <a:avLst/>
            <a:gdLst/>
            <a:ahLst/>
            <a:cxnLst/>
            <a:rect l="l" t="t" r="r" b="b"/>
            <a:pathLst>
              <a:path w="1003300" h="208915">
                <a:moveTo>
                  <a:pt x="179672" y="126639"/>
                </a:moveTo>
                <a:lnTo>
                  <a:pt x="163442" y="126639"/>
                </a:lnTo>
                <a:lnTo>
                  <a:pt x="163442" y="0"/>
                </a:lnTo>
                <a:lnTo>
                  <a:pt x="179672" y="0"/>
                </a:lnTo>
                <a:lnTo>
                  <a:pt x="179672" y="126639"/>
                </a:lnTo>
                <a:close/>
              </a:path>
              <a:path w="1003300" h="208915">
                <a:moveTo>
                  <a:pt x="136925" y="125267"/>
                </a:moveTo>
                <a:lnTo>
                  <a:pt x="120924" y="125267"/>
                </a:lnTo>
                <a:lnTo>
                  <a:pt x="120924" y="114981"/>
                </a:lnTo>
                <a:lnTo>
                  <a:pt x="83664" y="114981"/>
                </a:lnTo>
                <a:lnTo>
                  <a:pt x="83664" y="102865"/>
                </a:lnTo>
                <a:lnTo>
                  <a:pt x="120924" y="102865"/>
                </a:lnTo>
                <a:lnTo>
                  <a:pt x="120924" y="3200"/>
                </a:lnTo>
                <a:lnTo>
                  <a:pt x="136925" y="3200"/>
                </a:lnTo>
                <a:lnTo>
                  <a:pt x="136925" y="125267"/>
                </a:lnTo>
                <a:close/>
              </a:path>
              <a:path w="1003300" h="208915">
                <a:moveTo>
                  <a:pt x="55547" y="67662"/>
                </a:moveTo>
                <a:lnTo>
                  <a:pt x="15854" y="54440"/>
                </a:lnTo>
                <a:lnTo>
                  <a:pt x="10743" y="36117"/>
                </a:lnTo>
                <a:lnTo>
                  <a:pt x="10933" y="27266"/>
                </a:lnTo>
                <a:lnTo>
                  <a:pt x="43464" y="4700"/>
                </a:lnTo>
                <a:lnTo>
                  <a:pt x="55547" y="4571"/>
                </a:lnTo>
                <a:lnTo>
                  <a:pt x="67630" y="4700"/>
                </a:lnTo>
                <a:lnTo>
                  <a:pt x="75063" y="5600"/>
                </a:lnTo>
                <a:lnTo>
                  <a:pt x="80910" y="8043"/>
                </a:lnTo>
                <a:lnTo>
                  <a:pt x="88235" y="12801"/>
                </a:lnTo>
                <a:lnTo>
                  <a:pt x="93366" y="16458"/>
                </a:lnTo>
                <a:lnTo>
                  <a:pt x="42060" y="16458"/>
                </a:lnTo>
                <a:lnTo>
                  <a:pt x="26745" y="26059"/>
                </a:lnTo>
                <a:lnTo>
                  <a:pt x="26745" y="46175"/>
                </a:lnTo>
                <a:lnTo>
                  <a:pt x="42060" y="55776"/>
                </a:lnTo>
                <a:lnTo>
                  <a:pt x="93366" y="55776"/>
                </a:lnTo>
                <a:lnTo>
                  <a:pt x="88235" y="59433"/>
                </a:lnTo>
                <a:lnTo>
                  <a:pt x="80910" y="64191"/>
                </a:lnTo>
                <a:lnTo>
                  <a:pt x="75063" y="66634"/>
                </a:lnTo>
                <a:lnTo>
                  <a:pt x="67630" y="67534"/>
                </a:lnTo>
                <a:lnTo>
                  <a:pt x="55547" y="67662"/>
                </a:lnTo>
                <a:close/>
              </a:path>
              <a:path w="1003300" h="208915">
                <a:moveTo>
                  <a:pt x="93366" y="55776"/>
                </a:moveTo>
                <a:lnTo>
                  <a:pt x="69034" y="55776"/>
                </a:lnTo>
                <a:lnTo>
                  <a:pt x="84349" y="46175"/>
                </a:lnTo>
                <a:lnTo>
                  <a:pt x="84349" y="26059"/>
                </a:lnTo>
                <a:lnTo>
                  <a:pt x="69034" y="16458"/>
                </a:lnTo>
                <a:lnTo>
                  <a:pt x="93366" y="16458"/>
                </a:lnTo>
                <a:lnTo>
                  <a:pt x="95240" y="17794"/>
                </a:lnTo>
                <a:lnTo>
                  <a:pt x="98836" y="21887"/>
                </a:lnTo>
                <a:lnTo>
                  <a:pt x="100161" y="27266"/>
                </a:lnTo>
                <a:lnTo>
                  <a:pt x="100351" y="36117"/>
                </a:lnTo>
                <a:lnTo>
                  <a:pt x="100161" y="44968"/>
                </a:lnTo>
                <a:lnTo>
                  <a:pt x="98836" y="50347"/>
                </a:lnTo>
                <a:lnTo>
                  <a:pt x="95240" y="54440"/>
                </a:lnTo>
                <a:lnTo>
                  <a:pt x="93366" y="55776"/>
                </a:lnTo>
                <a:close/>
              </a:path>
              <a:path w="1003300" h="208915">
                <a:moveTo>
                  <a:pt x="1371" y="95322"/>
                </a:moveTo>
                <a:lnTo>
                  <a:pt x="0" y="82063"/>
                </a:lnTo>
                <a:lnTo>
                  <a:pt x="18424" y="82035"/>
                </a:lnTo>
                <a:lnTo>
                  <a:pt x="30816" y="81835"/>
                </a:lnTo>
                <a:lnTo>
                  <a:pt x="77036" y="79117"/>
                </a:lnTo>
                <a:lnTo>
                  <a:pt x="109037" y="74520"/>
                </a:lnTo>
                <a:lnTo>
                  <a:pt x="110637" y="87092"/>
                </a:lnTo>
                <a:lnTo>
                  <a:pt x="99854" y="89243"/>
                </a:lnTo>
                <a:lnTo>
                  <a:pt x="91236" y="90578"/>
                </a:lnTo>
                <a:lnTo>
                  <a:pt x="80260" y="91657"/>
                </a:lnTo>
                <a:lnTo>
                  <a:pt x="62405" y="93036"/>
                </a:lnTo>
                <a:lnTo>
                  <a:pt x="62405" y="94179"/>
                </a:lnTo>
                <a:lnTo>
                  <a:pt x="46175" y="94179"/>
                </a:lnTo>
                <a:lnTo>
                  <a:pt x="22230" y="95179"/>
                </a:lnTo>
                <a:lnTo>
                  <a:pt x="13515" y="95304"/>
                </a:lnTo>
                <a:lnTo>
                  <a:pt x="1371" y="95322"/>
                </a:lnTo>
                <a:close/>
              </a:path>
              <a:path w="1003300" h="208915">
                <a:moveTo>
                  <a:pt x="62405" y="125953"/>
                </a:moveTo>
                <a:lnTo>
                  <a:pt x="46175" y="125953"/>
                </a:lnTo>
                <a:lnTo>
                  <a:pt x="46175" y="94179"/>
                </a:lnTo>
                <a:lnTo>
                  <a:pt x="62405" y="94179"/>
                </a:lnTo>
                <a:lnTo>
                  <a:pt x="62405" y="125953"/>
                </a:lnTo>
                <a:close/>
              </a:path>
              <a:path w="1003300" h="208915">
                <a:moveTo>
                  <a:pt x="179672" y="207102"/>
                </a:moveTo>
                <a:lnTo>
                  <a:pt x="55547" y="207102"/>
                </a:lnTo>
                <a:lnTo>
                  <a:pt x="49604" y="201159"/>
                </a:lnTo>
                <a:lnTo>
                  <a:pt x="49604" y="135325"/>
                </a:lnTo>
                <a:lnTo>
                  <a:pt x="66291" y="135325"/>
                </a:lnTo>
                <a:lnTo>
                  <a:pt x="66291" y="157041"/>
                </a:lnTo>
                <a:lnTo>
                  <a:pt x="179672" y="157041"/>
                </a:lnTo>
                <a:lnTo>
                  <a:pt x="179672" y="170528"/>
                </a:lnTo>
                <a:lnTo>
                  <a:pt x="66291" y="170528"/>
                </a:lnTo>
                <a:lnTo>
                  <a:pt x="66291" y="193387"/>
                </a:lnTo>
                <a:lnTo>
                  <a:pt x="179672" y="193387"/>
                </a:lnTo>
                <a:lnTo>
                  <a:pt x="179672" y="207102"/>
                </a:lnTo>
                <a:close/>
              </a:path>
              <a:path w="1003300" h="208915">
                <a:moveTo>
                  <a:pt x="179672" y="157041"/>
                </a:moveTo>
                <a:lnTo>
                  <a:pt x="162756" y="157041"/>
                </a:lnTo>
                <a:lnTo>
                  <a:pt x="162756" y="135325"/>
                </a:lnTo>
                <a:lnTo>
                  <a:pt x="179672" y="135325"/>
                </a:lnTo>
                <a:lnTo>
                  <a:pt x="179672" y="157041"/>
                </a:lnTo>
                <a:close/>
              </a:path>
              <a:path w="1003300" h="208915">
                <a:moveTo>
                  <a:pt x="179672" y="193387"/>
                </a:moveTo>
                <a:lnTo>
                  <a:pt x="162756" y="193387"/>
                </a:lnTo>
                <a:lnTo>
                  <a:pt x="162756" y="170528"/>
                </a:lnTo>
                <a:lnTo>
                  <a:pt x="179672" y="170528"/>
                </a:lnTo>
                <a:lnTo>
                  <a:pt x="179672" y="193387"/>
                </a:lnTo>
                <a:close/>
              </a:path>
              <a:path w="1003300" h="208915">
                <a:moveTo>
                  <a:pt x="364601" y="198873"/>
                </a:moveTo>
                <a:lnTo>
                  <a:pt x="347228" y="198873"/>
                </a:lnTo>
                <a:lnTo>
                  <a:pt x="347228" y="457"/>
                </a:lnTo>
                <a:lnTo>
                  <a:pt x="364601" y="457"/>
                </a:lnTo>
                <a:lnTo>
                  <a:pt x="364601" y="78177"/>
                </a:lnTo>
                <a:lnTo>
                  <a:pt x="397518" y="78177"/>
                </a:lnTo>
                <a:lnTo>
                  <a:pt x="397518" y="92807"/>
                </a:lnTo>
                <a:lnTo>
                  <a:pt x="364601" y="92807"/>
                </a:lnTo>
                <a:lnTo>
                  <a:pt x="364601" y="198873"/>
                </a:lnTo>
                <a:close/>
              </a:path>
              <a:path w="1003300" h="208915">
                <a:moveTo>
                  <a:pt x="216246" y="154298"/>
                </a:moveTo>
                <a:lnTo>
                  <a:pt x="202988" y="143097"/>
                </a:lnTo>
                <a:lnTo>
                  <a:pt x="214651" y="129762"/>
                </a:lnTo>
                <a:lnTo>
                  <a:pt x="221718" y="121281"/>
                </a:lnTo>
                <a:lnTo>
                  <a:pt x="243391" y="88221"/>
                </a:lnTo>
                <a:lnTo>
                  <a:pt x="253433" y="47157"/>
                </a:lnTo>
                <a:lnTo>
                  <a:pt x="253506" y="13258"/>
                </a:lnTo>
                <a:lnTo>
                  <a:pt x="271108" y="13258"/>
                </a:lnTo>
                <a:lnTo>
                  <a:pt x="270983" y="50589"/>
                </a:lnTo>
                <a:lnTo>
                  <a:pt x="270108" y="61090"/>
                </a:lnTo>
                <a:lnTo>
                  <a:pt x="267733" y="70648"/>
                </a:lnTo>
                <a:lnTo>
                  <a:pt x="263107" y="83892"/>
                </a:lnTo>
                <a:lnTo>
                  <a:pt x="264250" y="84578"/>
                </a:lnTo>
                <a:lnTo>
                  <a:pt x="279113" y="84578"/>
                </a:lnTo>
                <a:lnTo>
                  <a:pt x="284284" y="91207"/>
                </a:lnTo>
                <a:lnTo>
                  <a:pt x="260593" y="91207"/>
                </a:lnTo>
                <a:lnTo>
                  <a:pt x="259450" y="92579"/>
                </a:lnTo>
                <a:lnTo>
                  <a:pt x="237366" y="128341"/>
                </a:lnTo>
                <a:lnTo>
                  <a:pt x="226315" y="142317"/>
                </a:lnTo>
                <a:lnTo>
                  <a:pt x="216246" y="154298"/>
                </a:lnTo>
                <a:close/>
              </a:path>
              <a:path w="1003300" h="208915">
                <a:moveTo>
                  <a:pt x="279113" y="84578"/>
                </a:moveTo>
                <a:lnTo>
                  <a:pt x="264250" y="84578"/>
                </a:lnTo>
                <a:lnTo>
                  <a:pt x="267679" y="81835"/>
                </a:lnTo>
                <a:lnTo>
                  <a:pt x="270193" y="80006"/>
                </a:lnTo>
                <a:lnTo>
                  <a:pt x="275451" y="80006"/>
                </a:lnTo>
                <a:lnTo>
                  <a:pt x="277508" y="82521"/>
                </a:lnTo>
                <a:lnTo>
                  <a:pt x="279113" y="84578"/>
                </a:lnTo>
                <a:close/>
              </a:path>
              <a:path w="1003300" h="208915">
                <a:moveTo>
                  <a:pt x="308825" y="151326"/>
                </a:moveTo>
                <a:lnTo>
                  <a:pt x="264022" y="92579"/>
                </a:lnTo>
                <a:lnTo>
                  <a:pt x="263336" y="91207"/>
                </a:lnTo>
                <a:lnTo>
                  <a:pt x="284284" y="91207"/>
                </a:lnTo>
                <a:lnTo>
                  <a:pt x="322083" y="139668"/>
                </a:lnTo>
                <a:lnTo>
                  <a:pt x="308825" y="151326"/>
                </a:lnTo>
                <a:close/>
              </a:path>
              <a:path w="1003300" h="208915">
                <a:moveTo>
                  <a:pt x="579019" y="198416"/>
                </a:moveTo>
                <a:lnTo>
                  <a:pt x="561646" y="198416"/>
                </a:lnTo>
                <a:lnTo>
                  <a:pt x="561646" y="0"/>
                </a:lnTo>
                <a:lnTo>
                  <a:pt x="579019" y="0"/>
                </a:lnTo>
                <a:lnTo>
                  <a:pt x="579019" y="198416"/>
                </a:lnTo>
                <a:close/>
              </a:path>
              <a:path w="1003300" h="208915">
                <a:moveTo>
                  <a:pt x="468610" y="147898"/>
                </a:moveTo>
                <a:lnTo>
                  <a:pt x="429635" y="130753"/>
                </a:lnTo>
                <a:lnTo>
                  <a:pt x="414996" y="71320"/>
                </a:lnTo>
                <a:lnTo>
                  <a:pt x="415122" y="60672"/>
                </a:lnTo>
                <a:lnTo>
                  <a:pt x="438538" y="19805"/>
                </a:lnTo>
                <a:lnTo>
                  <a:pt x="468610" y="12572"/>
                </a:lnTo>
                <a:lnTo>
                  <a:pt x="482717" y="12840"/>
                </a:lnTo>
                <a:lnTo>
                  <a:pt x="491455" y="14715"/>
                </a:lnTo>
                <a:lnTo>
                  <a:pt x="498457" y="19805"/>
                </a:lnTo>
                <a:lnTo>
                  <a:pt x="505098" y="27202"/>
                </a:lnTo>
                <a:lnTo>
                  <a:pt x="468610" y="27202"/>
                </a:lnTo>
                <a:lnTo>
                  <a:pt x="459331" y="27380"/>
                </a:lnTo>
                <a:lnTo>
                  <a:pt x="433559" y="58720"/>
                </a:lnTo>
                <a:lnTo>
                  <a:pt x="433407" y="71320"/>
                </a:lnTo>
                <a:lnTo>
                  <a:pt x="433459" y="93423"/>
                </a:lnTo>
                <a:lnTo>
                  <a:pt x="448985" y="128494"/>
                </a:lnTo>
                <a:lnTo>
                  <a:pt x="468610" y="133268"/>
                </a:lnTo>
                <a:lnTo>
                  <a:pt x="506379" y="133268"/>
                </a:lnTo>
                <a:lnTo>
                  <a:pt x="503381" y="135936"/>
                </a:lnTo>
                <a:lnTo>
                  <a:pt x="496269" y="140468"/>
                </a:lnTo>
                <a:lnTo>
                  <a:pt x="489022" y="144763"/>
                </a:lnTo>
                <a:lnTo>
                  <a:pt x="483726" y="146969"/>
                </a:lnTo>
                <a:lnTo>
                  <a:pt x="477786" y="147781"/>
                </a:lnTo>
                <a:lnTo>
                  <a:pt x="468610" y="147898"/>
                </a:lnTo>
                <a:close/>
              </a:path>
              <a:path w="1003300" h="208915">
                <a:moveTo>
                  <a:pt x="506379" y="133268"/>
                </a:moveTo>
                <a:lnTo>
                  <a:pt x="468610" y="133268"/>
                </a:lnTo>
                <a:lnTo>
                  <a:pt x="477748" y="133089"/>
                </a:lnTo>
                <a:lnTo>
                  <a:pt x="483426" y="131839"/>
                </a:lnTo>
                <a:lnTo>
                  <a:pt x="503532" y="93423"/>
                </a:lnTo>
                <a:lnTo>
                  <a:pt x="503584" y="71320"/>
                </a:lnTo>
                <a:lnTo>
                  <a:pt x="503455" y="60672"/>
                </a:lnTo>
                <a:lnTo>
                  <a:pt x="477748" y="27380"/>
                </a:lnTo>
                <a:lnTo>
                  <a:pt x="468610" y="27202"/>
                </a:lnTo>
                <a:lnTo>
                  <a:pt x="505098" y="27202"/>
                </a:lnTo>
                <a:lnTo>
                  <a:pt x="521995" y="71320"/>
                </a:lnTo>
                <a:lnTo>
                  <a:pt x="521993" y="93423"/>
                </a:lnTo>
                <a:lnTo>
                  <a:pt x="507728" y="132068"/>
                </a:lnTo>
                <a:lnTo>
                  <a:pt x="506379" y="133268"/>
                </a:lnTo>
                <a:close/>
              </a:path>
              <a:path w="1003300" h="208915">
                <a:moveTo>
                  <a:pt x="777436" y="122753"/>
                </a:moveTo>
                <a:lnTo>
                  <a:pt x="639596" y="122753"/>
                </a:lnTo>
                <a:lnTo>
                  <a:pt x="639596" y="12343"/>
                </a:lnTo>
                <a:lnTo>
                  <a:pt x="773550" y="12343"/>
                </a:lnTo>
                <a:lnTo>
                  <a:pt x="773550" y="26973"/>
                </a:lnTo>
                <a:lnTo>
                  <a:pt x="656969" y="26973"/>
                </a:lnTo>
                <a:lnTo>
                  <a:pt x="656969" y="60576"/>
                </a:lnTo>
                <a:lnTo>
                  <a:pt x="770349" y="60576"/>
                </a:lnTo>
                <a:lnTo>
                  <a:pt x="770349" y="74520"/>
                </a:lnTo>
                <a:lnTo>
                  <a:pt x="657197" y="74520"/>
                </a:lnTo>
                <a:lnTo>
                  <a:pt x="657197" y="108123"/>
                </a:lnTo>
                <a:lnTo>
                  <a:pt x="777436" y="108123"/>
                </a:lnTo>
                <a:lnTo>
                  <a:pt x="777436" y="122753"/>
                </a:lnTo>
                <a:close/>
              </a:path>
              <a:path w="1003300" h="208915">
                <a:moveTo>
                  <a:pt x="799380" y="175786"/>
                </a:moveTo>
                <a:lnTo>
                  <a:pt x="612851" y="175786"/>
                </a:lnTo>
                <a:lnTo>
                  <a:pt x="612851" y="160927"/>
                </a:lnTo>
                <a:lnTo>
                  <a:pt x="799380" y="160927"/>
                </a:lnTo>
                <a:lnTo>
                  <a:pt x="799380" y="175786"/>
                </a:lnTo>
                <a:close/>
              </a:path>
              <a:path w="1003300" h="208915">
                <a:moveTo>
                  <a:pt x="978824" y="80692"/>
                </a:moveTo>
                <a:lnTo>
                  <a:pt x="846013" y="80692"/>
                </a:lnTo>
                <a:lnTo>
                  <a:pt x="846013" y="35660"/>
                </a:lnTo>
                <a:lnTo>
                  <a:pt x="956422" y="35660"/>
                </a:lnTo>
                <a:lnTo>
                  <a:pt x="956422" y="16001"/>
                </a:lnTo>
                <a:lnTo>
                  <a:pt x="844870" y="16001"/>
                </a:lnTo>
                <a:lnTo>
                  <a:pt x="844870" y="3200"/>
                </a:lnTo>
                <a:lnTo>
                  <a:pt x="973109" y="3200"/>
                </a:lnTo>
                <a:lnTo>
                  <a:pt x="973109" y="48232"/>
                </a:lnTo>
                <a:lnTo>
                  <a:pt x="862929" y="48232"/>
                </a:lnTo>
                <a:lnTo>
                  <a:pt x="862929" y="67662"/>
                </a:lnTo>
                <a:lnTo>
                  <a:pt x="978824" y="67662"/>
                </a:lnTo>
                <a:lnTo>
                  <a:pt x="978824" y="80692"/>
                </a:lnTo>
                <a:close/>
              </a:path>
              <a:path w="1003300" h="208915">
                <a:moveTo>
                  <a:pt x="1003283" y="111323"/>
                </a:moveTo>
                <a:lnTo>
                  <a:pt x="816753" y="111323"/>
                </a:lnTo>
                <a:lnTo>
                  <a:pt x="816753" y="97836"/>
                </a:lnTo>
                <a:lnTo>
                  <a:pt x="1003283" y="97836"/>
                </a:lnTo>
                <a:lnTo>
                  <a:pt x="1003283" y="111323"/>
                </a:lnTo>
                <a:close/>
              </a:path>
              <a:path w="1003300" h="208915">
                <a:moveTo>
                  <a:pt x="981338" y="208474"/>
                </a:moveTo>
                <a:lnTo>
                  <a:pt x="851270" y="208474"/>
                </a:lnTo>
                <a:lnTo>
                  <a:pt x="845327" y="202531"/>
                </a:lnTo>
                <a:lnTo>
                  <a:pt x="845327" y="162299"/>
                </a:lnTo>
                <a:lnTo>
                  <a:pt x="959165" y="162299"/>
                </a:lnTo>
                <a:lnTo>
                  <a:pt x="959165" y="143097"/>
                </a:lnTo>
                <a:lnTo>
                  <a:pt x="843956" y="143097"/>
                </a:lnTo>
                <a:lnTo>
                  <a:pt x="843956" y="129610"/>
                </a:lnTo>
                <a:lnTo>
                  <a:pt x="975395" y="129610"/>
                </a:lnTo>
                <a:lnTo>
                  <a:pt x="975395" y="175100"/>
                </a:lnTo>
                <a:lnTo>
                  <a:pt x="861557" y="175100"/>
                </a:lnTo>
                <a:lnTo>
                  <a:pt x="861557" y="194759"/>
                </a:lnTo>
                <a:lnTo>
                  <a:pt x="981338" y="194759"/>
                </a:lnTo>
                <a:lnTo>
                  <a:pt x="981338" y="208474"/>
                </a:lnTo>
                <a:close/>
              </a:path>
            </a:pathLst>
          </a:custGeom>
          <a:solidFill>
            <a:srgbClr val="403322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10039768" y="8461769"/>
            <a:ext cx="798830" cy="210820"/>
          </a:xfrm>
          <a:custGeom>
            <a:avLst/>
            <a:gdLst/>
            <a:ahLst/>
            <a:cxnLst/>
            <a:rect l="l" t="t" r="r" b="b"/>
            <a:pathLst>
              <a:path w="798829" h="210820">
                <a:moveTo>
                  <a:pt x="160241" y="75206"/>
                </a:moveTo>
                <a:lnTo>
                  <a:pt x="28345" y="75206"/>
                </a:lnTo>
                <a:lnTo>
                  <a:pt x="28345" y="5028"/>
                </a:lnTo>
                <a:lnTo>
                  <a:pt x="158413" y="5028"/>
                </a:lnTo>
                <a:lnTo>
                  <a:pt x="158413" y="19430"/>
                </a:lnTo>
                <a:lnTo>
                  <a:pt x="45489" y="19430"/>
                </a:lnTo>
                <a:lnTo>
                  <a:pt x="45489" y="60805"/>
                </a:lnTo>
                <a:lnTo>
                  <a:pt x="160241" y="60805"/>
                </a:lnTo>
                <a:lnTo>
                  <a:pt x="160241" y="75206"/>
                </a:lnTo>
                <a:close/>
              </a:path>
              <a:path w="798829" h="210820">
                <a:moveTo>
                  <a:pt x="186529" y="112695"/>
                </a:moveTo>
                <a:lnTo>
                  <a:pt x="0" y="112695"/>
                </a:lnTo>
                <a:lnTo>
                  <a:pt x="0" y="97836"/>
                </a:lnTo>
                <a:lnTo>
                  <a:pt x="186529" y="97836"/>
                </a:lnTo>
                <a:lnTo>
                  <a:pt x="186529" y="112695"/>
                </a:lnTo>
                <a:close/>
              </a:path>
              <a:path w="798829" h="210820">
                <a:moveTo>
                  <a:pt x="93264" y="210303"/>
                </a:moveTo>
                <a:lnTo>
                  <a:pt x="47212" y="202045"/>
                </a:lnTo>
                <a:lnTo>
                  <a:pt x="25830" y="181958"/>
                </a:lnTo>
                <a:lnTo>
                  <a:pt x="25830" y="158870"/>
                </a:lnTo>
                <a:lnTo>
                  <a:pt x="65298" y="133103"/>
                </a:lnTo>
                <a:lnTo>
                  <a:pt x="93264" y="130982"/>
                </a:lnTo>
                <a:lnTo>
                  <a:pt x="106187" y="131060"/>
                </a:lnTo>
                <a:lnTo>
                  <a:pt x="144454" y="141526"/>
                </a:lnTo>
                <a:lnTo>
                  <a:pt x="148347" y="144697"/>
                </a:lnTo>
                <a:lnTo>
                  <a:pt x="93264" y="144697"/>
                </a:lnTo>
                <a:lnTo>
                  <a:pt x="78799" y="144806"/>
                </a:lnTo>
                <a:lnTo>
                  <a:pt x="70120" y="145569"/>
                </a:lnTo>
                <a:lnTo>
                  <a:pt x="63755" y="147639"/>
                </a:lnTo>
                <a:lnTo>
                  <a:pt x="56233" y="151669"/>
                </a:lnTo>
                <a:lnTo>
                  <a:pt x="43889" y="158641"/>
                </a:lnTo>
                <a:lnTo>
                  <a:pt x="43889" y="182415"/>
                </a:lnTo>
                <a:lnTo>
                  <a:pt x="148471" y="196359"/>
                </a:lnTo>
                <a:lnTo>
                  <a:pt x="144654" y="199530"/>
                </a:lnTo>
                <a:lnTo>
                  <a:pt x="106189" y="210222"/>
                </a:lnTo>
                <a:lnTo>
                  <a:pt x="93264" y="210303"/>
                </a:lnTo>
                <a:close/>
              </a:path>
              <a:path w="798829" h="210820">
                <a:moveTo>
                  <a:pt x="148471" y="196359"/>
                </a:moveTo>
                <a:lnTo>
                  <a:pt x="93264" y="196359"/>
                </a:lnTo>
                <a:lnTo>
                  <a:pt x="107728" y="196250"/>
                </a:lnTo>
                <a:lnTo>
                  <a:pt x="116395" y="195487"/>
                </a:lnTo>
                <a:lnTo>
                  <a:pt x="122726" y="193417"/>
                </a:lnTo>
                <a:lnTo>
                  <a:pt x="130182" y="189387"/>
                </a:lnTo>
                <a:lnTo>
                  <a:pt x="142411" y="182415"/>
                </a:lnTo>
                <a:lnTo>
                  <a:pt x="142411" y="158641"/>
                </a:lnTo>
                <a:lnTo>
                  <a:pt x="93264" y="144697"/>
                </a:lnTo>
                <a:lnTo>
                  <a:pt x="148347" y="144697"/>
                </a:lnTo>
                <a:lnTo>
                  <a:pt x="153041" y="149955"/>
                </a:lnTo>
                <a:lnTo>
                  <a:pt x="160699" y="158870"/>
                </a:lnTo>
                <a:lnTo>
                  <a:pt x="160699" y="181958"/>
                </a:lnTo>
                <a:lnTo>
                  <a:pt x="153155" y="190987"/>
                </a:lnTo>
                <a:lnTo>
                  <a:pt x="148589" y="196250"/>
                </a:lnTo>
                <a:close/>
              </a:path>
              <a:path w="798829" h="210820">
                <a:moveTo>
                  <a:pt x="366430" y="90979"/>
                </a:moveTo>
                <a:lnTo>
                  <a:pt x="232933" y="90979"/>
                </a:lnTo>
                <a:lnTo>
                  <a:pt x="232933" y="40689"/>
                </a:lnTo>
                <a:lnTo>
                  <a:pt x="343800" y="40689"/>
                </a:lnTo>
                <a:lnTo>
                  <a:pt x="343800" y="18058"/>
                </a:lnTo>
                <a:lnTo>
                  <a:pt x="231790" y="18058"/>
                </a:lnTo>
                <a:lnTo>
                  <a:pt x="231790" y="4114"/>
                </a:lnTo>
                <a:lnTo>
                  <a:pt x="360715" y="4114"/>
                </a:lnTo>
                <a:lnTo>
                  <a:pt x="360715" y="54175"/>
                </a:lnTo>
                <a:lnTo>
                  <a:pt x="249849" y="54175"/>
                </a:lnTo>
                <a:lnTo>
                  <a:pt x="249849" y="77034"/>
                </a:lnTo>
                <a:lnTo>
                  <a:pt x="366430" y="77034"/>
                </a:lnTo>
                <a:lnTo>
                  <a:pt x="366430" y="90979"/>
                </a:lnTo>
                <a:close/>
              </a:path>
              <a:path w="798829" h="210820">
                <a:moveTo>
                  <a:pt x="305854" y="112695"/>
                </a:moveTo>
                <a:lnTo>
                  <a:pt x="288709" y="112695"/>
                </a:lnTo>
                <a:lnTo>
                  <a:pt x="288709" y="90979"/>
                </a:lnTo>
                <a:lnTo>
                  <a:pt x="305854" y="90979"/>
                </a:lnTo>
                <a:lnTo>
                  <a:pt x="305854" y="112695"/>
                </a:lnTo>
                <a:close/>
              </a:path>
              <a:path w="798829" h="210820">
                <a:moveTo>
                  <a:pt x="390432" y="127324"/>
                </a:moveTo>
                <a:lnTo>
                  <a:pt x="203902" y="127324"/>
                </a:lnTo>
                <a:lnTo>
                  <a:pt x="203902" y="112695"/>
                </a:lnTo>
                <a:lnTo>
                  <a:pt x="390432" y="112695"/>
                </a:lnTo>
                <a:lnTo>
                  <a:pt x="390432" y="127324"/>
                </a:lnTo>
                <a:close/>
              </a:path>
              <a:path w="798829" h="210820">
                <a:moveTo>
                  <a:pt x="362773" y="207331"/>
                </a:moveTo>
                <a:lnTo>
                  <a:pt x="345628" y="207331"/>
                </a:lnTo>
                <a:lnTo>
                  <a:pt x="345628" y="160927"/>
                </a:lnTo>
                <a:lnTo>
                  <a:pt x="229733" y="160927"/>
                </a:lnTo>
                <a:lnTo>
                  <a:pt x="229733" y="146755"/>
                </a:lnTo>
                <a:lnTo>
                  <a:pt x="362773" y="146755"/>
                </a:lnTo>
                <a:lnTo>
                  <a:pt x="362773" y="207331"/>
                </a:lnTo>
                <a:close/>
              </a:path>
              <a:path w="798829" h="210820">
                <a:moveTo>
                  <a:pt x="568047" y="198416"/>
                </a:moveTo>
                <a:lnTo>
                  <a:pt x="550674" y="198416"/>
                </a:lnTo>
                <a:lnTo>
                  <a:pt x="550674" y="0"/>
                </a:lnTo>
                <a:lnTo>
                  <a:pt x="568047" y="0"/>
                </a:lnTo>
                <a:lnTo>
                  <a:pt x="568047" y="81378"/>
                </a:lnTo>
                <a:lnTo>
                  <a:pt x="600278" y="81378"/>
                </a:lnTo>
                <a:lnTo>
                  <a:pt x="600278" y="96008"/>
                </a:lnTo>
                <a:lnTo>
                  <a:pt x="568047" y="96008"/>
                </a:lnTo>
                <a:lnTo>
                  <a:pt x="568047" y="198416"/>
                </a:lnTo>
                <a:close/>
              </a:path>
              <a:path w="798829" h="210820">
                <a:moveTo>
                  <a:pt x="501984" y="25602"/>
                </a:moveTo>
                <a:lnTo>
                  <a:pt x="437065" y="25602"/>
                </a:lnTo>
                <a:lnTo>
                  <a:pt x="437065" y="10743"/>
                </a:lnTo>
                <a:lnTo>
                  <a:pt x="501984" y="10743"/>
                </a:lnTo>
                <a:lnTo>
                  <a:pt x="501984" y="25602"/>
                </a:lnTo>
                <a:close/>
              </a:path>
              <a:path w="798829" h="210820">
                <a:moveTo>
                  <a:pt x="528958" y="67205"/>
                </a:moveTo>
                <a:lnTo>
                  <a:pt x="406662" y="67205"/>
                </a:lnTo>
                <a:lnTo>
                  <a:pt x="406662" y="53032"/>
                </a:lnTo>
                <a:lnTo>
                  <a:pt x="528958" y="53032"/>
                </a:lnTo>
                <a:lnTo>
                  <a:pt x="528958" y="67205"/>
                </a:lnTo>
                <a:close/>
              </a:path>
              <a:path w="798829" h="210820">
                <a:moveTo>
                  <a:pt x="481868" y="156127"/>
                </a:moveTo>
                <a:lnTo>
                  <a:pt x="455352" y="156127"/>
                </a:lnTo>
                <a:lnTo>
                  <a:pt x="433636" y="144697"/>
                </a:lnTo>
                <a:lnTo>
                  <a:pt x="421292" y="108123"/>
                </a:lnTo>
                <a:lnTo>
                  <a:pt x="421617" y="91046"/>
                </a:lnTo>
                <a:lnTo>
                  <a:pt x="423892" y="81235"/>
                </a:lnTo>
                <a:lnTo>
                  <a:pt x="430067" y="74981"/>
                </a:lnTo>
                <a:lnTo>
                  <a:pt x="442093" y="68577"/>
                </a:lnTo>
                <a:lnTo>
                  <a:pt x="442093" y="67205"/>
                </a:lnTo>
                <a:lnTo>
                  <a:pt x="495126" y="67205"/>
                </a:lnTo>
                <a:lnTo>
                  <a:pt x="495126" y="68577"/>
                </a:lnTo>
                <a:lnTo>
                  <a:pt x="495985" y="69034"/>
                </a:lnTo>
                <a:lnTo>
                  <a:pt x="454895" y="69034"/>
                </a:lnTo>
                <a:lnTo>
                  <a:pt x="438207" y="85492"/>
                </a:lnTo>
                <a:lnTo>
                  <a:pt x="438207" y="124810"/>
                </a:lnTo>
                <a:lnTo>
                  <a:pt x="455123" y="141497"/>
                </a:lnTo>
                <a:lnTo>
                  <a:pt x="505403" y="141497"/>
                </a:lnTo>
                <a:lnTo>
                  <a:pt x="503584" y="144697"/>
                </a:lnTo>
                <a:lnTo>
                  <a:pt x="481868" y="156127"/>
                </a:lnTo>
                <a:close/>
              </a:path>
              <a:path w="798829" h="210820">
                <a:moveTo>
                  <a:pt x="505403" y="141497"/>
                </a:moveTo>
                <a:lnTo>
                  <a:pt x="482097" y="141497"/>
                </a:lnTo>
                <a:lnTo>
                  <a:pt x="499013" y="124810"/>
                </a:lnTo>
                <a:lnTo>
                  <a:pt x="499013" y="85264"/>
                </a:lnTo>
                <a:lnTo>
                  <a:pt x="482554" y="69034"/>
                </a:lnTo>
                <a:lnTo>
                  <a:pt x="495985" y="69034"/>
                </a:lnTo>
                <a:lnTo>
                  <a:pt x="507152" y="74981"/>
                </a:lnTo>
                <a:lnTo>
                  <a:pt x="513328" y="81235"/>
                </a:lnTo>
                <a:lnTo>
                  <a:pt x="515603" y="91046"/>
                </a:lnTo>
                <a:lnTo>
                  <a:pt x="515928" y="108123"/>
                </a:lnTo>
                <a:lnTo>
                  <a:pt x="515832" y="116882"/>
                </a:lnTo>
                <a:lnTo>
                  <a:pt x="515157" y="122481"/>
                </a:lnTo>
                <a:lnTo>
                  <a:pt x="513324" y="127330"/>
                </a:lnTo>
                <a:lnTo>
                  <a:pt x="509756" y="133839"/>
                </a:lnTo>
                <a:lnTo>
                  <a:pt x="505403" y="141497"/>
                </a:lnTo>
                <a:close/>
              </a:path>
              <a:path w="798829" h="210820">
                <a:moveTo>
                  <a:pt x="763035" y="128925"/>
                </a:moveTo>
                <a:lnTo>
                  <a:pt x="746119" y="126181"/>
                </a:lnTo>
                <a:lnTo>
                  <a:pt x="751669" y="98622"/>
                </a:lnTo>
                <a:lnTo>
                  <a:pt x="754520" y="79720"/>
                </a:lnTo>
                <a:lnTo>
                  <a:pt x="755570" y="60733"/>
                </a:lnTo>
                <a:lnTo>
                  <a:pt x="755720" y="32917"/>
                </a:lnTo>
                <a:lnTo>
                  <a:pt x="755720" y="30859"/>
                </a:lnTo>
                <a:lnTo>
                  <a:pt x="635024" y="30859"/>
                </a:lnTo>
                <a:lnTo>
                  <a:pt x="635024" y="16001"/>
                </a:lnTo>
                <a:lnTo>
                  <a:pt x="772864" y="16001"/>
                </a:lnTo>
                <a:lnTo>
                  <a:pt x="772860" y="32917"/>
                </a:lnTo>
                <a:lnTo>
                  <a:pt x="772710" y="62287"/>
                </a:lnTo>
                <a:lnTo>
                  <a:pt x="771635" y="82378"/>
                </a:lnTo>
                <a:lnTo>
                  <a:pt x="768717" y="101569"/>
                </a:lnTo>
                <a:lnTo>
                  <a:pt x="763035" y="128925"/>
                </a:lnTo>
                <a:close/>
              </a:path>
              <a:path w="798829" h="210820">
                <a:moveTo>
                  <a:pt x="702001" y="160699"/>
                </a:moveTo>
                <a:lnTo>
                  <a:pt x="684857" y="160699"/>
                </a:lnTo>
                <a:lnTo>
                  <a:pt x="684857" y="87321"/>
                </a:lnTo>
                <a:lnTo>
                  <a:pt x="702001" y="87321"/>
                </a:lnTo>
                <a:lnTo>
                  <a:pt x="702001" y="160699"/>
                </a:lnTo>
                <a:close/>
              </a:path>
              <a:path w="798829" h="210820">
                <a:moveTo>
                  <a:pt x="798237" y="175328"/>
                </a:moveTo>
                <a:lnTo>
                  <a:pt x="611708" y="175328"/>
                </a:lnTo>
                <a:lnTo>
                  <a:pt x="611708" y="160699"/>
                </a:lnTo>
                <a:lnTo>
                  <a:pt x="798237" y="160699"/>
                </a:lnTo>
                <a:lnTo>
                  <a:pt x="798237" y="175328"/>
                </a:lnTo>
                <a:close/>
              </a:path>
            </a:pathLst>
          </a:custGeom>
          <a:solidFill>
            <a:srgbClr val="403322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10908134" y="8461312"/>
            <a:ext cx="987425" cy="207645"/>
          </a:xfrm>
          <a:custGeom>
            <a:avLst/>
            <a:gdLst/>
            <a:ahLst/>
            <a:cxnLst/>
            <a:rect l="l" t="t" r="r" b="b"/>
            <a:pathLst>
              <a:path w="987425" h="207645">
                <a:moveTo>
                  <a:pt x="179672" y="126639"/>
                </a:moveTo>
                <a:lnTo>
                  <a:pt x="163442" y="126639"/>
                </a:lnTo>
                <a:lnTo>
                  <a:pt x="163442" y="0"/>
                </a:lnTo>
                <a:lnTo>
                  <a:pt x="179672" y="0"/>
                </a:lnTo>
                <a:lnTo>
                  <a:pt x="179672" y="126639"/>
                </a:lnTo>
                <a:close/>
              </a:path>
              <a:path w="987425" h="207645">
                <a:moveTo>
                  <a:pt x="136925" y="125267"/>
                </a:moveTo>
                <a:lnTo>
                  <a:pt x="120924" y="125267"/>
                </a:lnTo>
                <a:lnTo>
                  <a:pt x="120924" y="114981"/>
                </a:lnTo>
                <a:lnTo>
                  <a:pt x="83664" y="114981"/>
                </a:lnTo>
                <a:lnTo>
                  <a:pt x="83664" y="102865"/>
                </a:lnTo>
                <a:lnTo>
                  <a:pt x="120924" y="102865"/>
                </a:lnTo>
                <a:lnTo>
                  <a:pt x="120924" y="3200"/>
                </a:lnTo>
                <a:lnTo>
                  <a:pt x="136925" y="3200"/>
                </a:lnTo>
                <a:lnTo>
                  <a:pt x="136925" y="125267"/>
                </a:lnTo>
                <a:close/>
              </a:path>
              <a:path w="987425" h="207645">
                <a:moveTo>
                  <a:pt x="55547" y="67662"/>
                </a:moveTo>
                <a:lnTo>
                  <a:pt x="15854" y="54440"/>
                </a:lnTo>
                <a:lnTo>
                  <a:pt x="10743" y="36117"/>
                </a:lnTo>
                <a:lnTo>
                  <a:pt x="10933" y="27266"/>
                </a:lnTo>
                <a:lnTo>
                  <a:pt x="43464" y="4700"/>
                </a:lnTo>
                <a:lnTo>
                  <a:pt x="55547" y="4571"/>
                </a:lnTo>
                <a:lnTo>
                  <a:pt x="67630" y="4700"/>
                </a:lnTo>
                <a:lnTo>
                  <a:pt x="75063" y="5600"/>
                </a:lnTo>
                <a:lnTo>
                  <a:pt x="80910" y="8043"/>
                </a:lnTo>
                <a:lnTo>
                  <a:pt x="88235" y="12801"/>
                </a:lnTo>
                <a:lnTo>
                  <a:pt x="93366" y="16458"/>
                </a:lnTo>
                <a:lnTo>
                  <a:pt x="42060" y="16458"/>
                </a:lnTo>
                <a:lnTo>
                  <a:pt x="26745" y="26059"/>
                </a:lnTo>
                <a:lnTo>
                  <a:pt x="26745" y="46175"/>
                </a:lnTo>
                <a:lnTo>
                  <a:pt x="42060" y="55776"/>
                </a:lnTo>
                <a:lnTo>
                  <a:pt x="93366" y="55776"/>
                </a:lnTo>
                <a:lnTo>
                  <a:pt x="88235" y="59433"/>
                </a:lnTo>
                <a:lnTo>
                  <a:pt x="80910" y="64191"/>
                </a:lnTo>
                <a:lnTo>
                  <a:pt x="75063" y="66634"/>
                </a:lnTo>
                <a:lnTo>
                  <a:pt x="67630" y="67534"/>
                </a:lnTo>
                <a:lnTo>
                  <a:pt x="55547" y="67662"/>
                </a:lnTo>
                <a:close/>
              </a:path>
              <a:path w="987425" h="207645">
                <a:moveTo>
                  <a:pt x="93366" y="55776"/>
                </a:moveTo>
                <a:lnTo>
                  <a:pt x="69034" y="55776"/>
                </a:lnTo>
                <a:lnTo>
                  <a:pt x="84349" y="46175"/>
                </a:lnTo>
                <a:lnTo>
                  <a:pt x="84349" y="26059"/>
                </a:lnTo>
                <a:lnTo>
                  <a:pt x="69034" y="16458"/>
                </a:lnTo>
                <a:lnTo>
                  <a:pt x="93366" y="16458"/>
                </a:lnTo>
                <a:lnTo>
                  <a:pt x="95240" y="17794"/>
                </a:lnTo>
                <a:lnTo>
                  <a:pt x="98836" y="21887"/>
                </a:lnTo>
                <a:lnTo>
                  <a:pt x="100161" y="27266"/>
                </a:lnTo>
                <a:lnTo>
                  <a:pt x="100351" y="36117"/>
                </a:lnTo>
                <a:lnTo>
                  <a:pt x="100161" y="44968"/>
                </a:lnTo>
                <a:lnTo>
                  <a:pt x="98836" y="50347"/>
                </a:lnTo>
                <a:lnTo>
                  <a:pt x="95240" y="54440"/>
                </a:lnTo>
                <a:lnTo>
                  <a:pt x="93366" y="55776"/>
                </a:lnTo>
                <a:close/>
              </a:path>
              <a:path w="987425" h="207645">
                <a:moveTo>
                  <a:pt x="1371" y="95322"/>
                </a:moveTo>
                <a:lnTo>
                  <a:pt x="0" y="82063"/>
                </a:lnTo>
                <a:lnTo>
                  <a:pt x="18424" y="82035"/>
                </a:lnTo>
                <a:lnTo>
                  <a:pt x="30816" y="81835"/>
                </a:lnTo>
                <a:lnTo>
                  <a:pt x="77036" y="79117"/>
                </a:lnTo>
                <a:lnTo>
                  <a:pt x="109037" y="74520"/>
                </a:lnTo>
                <a:lnTo>
                  <a:pt x="110637" y="87092"/>
                </a:lnTo>
                <a:lnTo>
                  <a:pt x="99854" y="89243"/>
                </a:lnTo>
                <a:lnTo>
                  <a:pt x="91236" y="90578"/>
                </a:lnTo>
                <a:lnTo>
                  <a:pt x="80260" y="91657"/>
                </a:lnTo>
                <a:lnTo>
                  <a:pt x="62405" y="93036"/>
                </a:lnTo>
                <a:lnTo>
                  <a:pt x="62405" y="94179"/>
                </a:lnTo>
                <a:lnTo>
                  <a:pt x="46175" y="94179"/>
                </a:lnTo>
                <a:lnTo>
                  <a:pt x="22230" y="95179"/>
                </a:lnTo>
                <a:lnTo>
                  <a:pt x="13515" y="95304"/>
                </a:lnTo>
                <a:lnTo>
                  <a:pt x="1371" y="95322"/>
                </a:lnTo>
                <a:close/>
              </a:path>
              <a:path w="987425" h="207645">
                <a:moveTo>
                  <a:pt x="62405" y="125953"/>
                </a:moveTo>
                <a:lnTo>
                  <a:pt x="46175" y="125953"/>
                </a:lnTo>
                <a:lnTo>
                  <a:pt x="46175" y="94179"/>
                </a:lnTo>
                <a:lnTo>
                  <a:pt x="62405" y="94179"/>
                </a:lnTo>
                <a:lnTo>
                  <a:pt x="62405" y="125953"/>
                </a:lnTo>
                <a:close/>
              </a:path>
              <a:path w="987425" h="207645">
                <a:moveTo>
                  <a:pt x="179672" y="207102"/>
                </a:moveTo>
                <a:lnTo>
                  <a:pt x="55547" y="207102"/>
                </a:lnTo>
                <a:lnTo>
                  <a:pt x="49604" y="201159"/>
                </a:lnTo>
                <a:lnTo>
                  <a:pt x="49604" y="135325"/>
                </a:lnTo>
                <a:lnTo>
                  <a:pt x="66291" y="135325"/>
                </a:lnTo>
                <a:lnTo>
                  <a:pt x="66291" y="157041"/>
                </a:lnTo>
                <a:lnTo>
                  <a:pt x="179672" y="157041"/>
                </a:lnTo>
                <a:lnTo>
                  <a:pt x="179672" y="170528"/>
                </a:lnTo>
                <a:lnTo>
                  <a:pt x="66291" y="170528"/>
                </a:lnTo>
                <a:lnTo>
                  <a:pt x="66291" y="193387"/>
                </a:lnTo>
                <a:lnTo>
                  <a:pt x="179672" y="193387"/>
                </a:lnTo>
                <a:lnTo>
                  <a:pt x="179672" y="207102"/>
                </a:lnTo>
                <a:close/>
              </a:path>
              <a:path w="987425" h="207645">
                <a:moveTo>
                  <a:pt x="179672" y="157041"/>
                </a:moveTo>
                <a:lnTo>
                  <a:pt x="162756" y="157041"/>
                </a:lnTo>
                <a:lnTo>
                  <a:pt x="162756" y="135325"/>
                </a:lnTo>
                <a:lnTo>
                  <a:pt x="179672" y="135325"/>
                </a:lnTo>
                <a:lnTo>
                  <a:pt x="179672" y="157041"/>
                </a:lnTo>
                <a:close/>
              </a:path>
              <a:path w="987425" h="207645">
                <a:moveTo>
                  <a:pt x="179672" y="193387"/>
                </a:moveTo>
                <a:lnTo>
                  <a:pt x="162756" y="193387"/>
                </a:lnTo>
                <a:lnTo>
                  <a:pt x="162756" y="170528"/>
                </a:lnTo>
                <a:lnTo>
                  <a:pt x="179672" y="170528"/>
                </a:lnTo>
                <a:lnTo>
                  <a:pt x="179672" y="193387"/>
                </a:lnTo>
                <a:close/>
              </a:path>
              <a:path w="987425" h="207645">
                <a:moveTo>
                  <a:pt x="364601" y="198873"/>
                </a:moveTo>
                <a:lnTo>
                  <a:pt x="347228" y="198873"/>
                </a:lnTo>
                <a:lnTo>
                  <a:pt x="347228" y="457"/>
                </a:lnTo>
                <a:lnTo>
                  <a:pt x="364601" y="457"/>
                </a:lnTo>
                <a:lnTo>
                  <a:pt x="364601" y="78177"/>
                </a:lnTo>
                <a:lnTo>
                  <a:pt x="397518" y="78177"/>
                </a:lnTo>
                <a:lnTo>
                  <a:pt x="397518" y="92807"/>
                </a:lnTo>
                <a:lnTo>
                  <a:pt x="364601" y="92807"/>
                </a:lnTo>
                <a:lnTo>
                  <a:pt x="364601" y="198873"/>
                </a:lnTo>
                <a:close/>
              </a:path>
              <a:path w="987425" h="207645">
                <a:moveTo>
                  <a:pt x="216246" y="154298"/>
                </a:moveTo>
                <a:lnTo>
                  <a:pt x="202988" y="143097"/>
                </a:lnTo>
                <a:lnTo>
                  <a:pt x="214651" y="129762"/>
                </a:lnTo>
                <a:lnTo>
                  <a:pt x="221718" y="121281"/>
                </a:lnTo>
                <a:lnTo>
                  <a:pt x="243391" y="88221"/>
                </a:lnTo>
                <a:lnTo>
                  <a:pt x="253433" y="47157"/>
                </a:lnTo>
                <a:lnTo>
                  <a:pt x="253506" y="13258"/>
                </a:lnTo>
                <a:lnTo>
                  <a:pt x="271108" y="13258"/>
                </a:lnTo>
                <a:lnTo>
                  <a:pt x="270983" y="50589"/>
                </a:lnTo>
                <a:lnTo>
                  <a:pt x="270108" y="61090"/>
                </a:lnTo>
                <a:lnTo>
                  <a:pt x="267733" y="70648"/>
                </a:lnTo>
                <a:lnTo>
                  <a:pt x="263107" y="83892"/>
                </a:lnTo>
                <a:lnTo>
                  <a:pt x="264250" y="84578"/>
                </a:lnTo>
                <a:lnTo>
                  <a:pt x="279113" y="84578"/>
                </a:lnTo>
                <a:lnTo>
                  <a:pt x="284284" y="91207"/>
                </a:lnTo>
                <a:lnTo>
                  <a:pt x="260593" y="91207"/>
                </a:lnTo>
                <a:lnTo>
                  <a:pt x="259450" y="92579"/>
                </a:lnTo>
                <a:lnTo>
                  <a:pt x="237366" y="128341"/>
                </a:lnTo>
                <a:lnTo>
                  <a:pt x="226315" y="142317"/>
                </a:lnTo>
                <a:lnTo>
                  <a:pt x="216246" y="154298"/>
                </a:lnTo>
                <a:close/>
              </a:path>
              <a:path w="987425" h="207645">
                <a:moveTo>
                  <a:pt x="279113" y="84578"/>
                </a:moveTo>
                <a:lnTo>
                  <a:pt x="264250" y="84578"/>
                </a:lnTo>
                <a:lnTo>
                  <a:pt x="267679" y="81835"/>
                </a:lnTo>
                <a:lnTo>
                  <a:pt x="270193" y="80006"/>
                </a:lnTo>
                <a:lnTo>
                  <a:pt x="275451" y="80006"/>
                </a:lnTo>
                <a:lnTo>
                  <a:pt x="277508" y="82521"/>
                </a:lnTo>
                <a:lnTo>
                  <a:pt x="279113" y="84578"/>
                </a:lnTo>
                <a:close/>
              </a:path>
              <a:path w="987425" h="207645">
                <a:moveTo>
                  <a:pt x="308825" y="151326"/>
                </a:moveTo>
                <a:lnTo>
                  <a:pt x="264022" y="92579"/>
                </a:lnTo>
                <a:lnTo>
                  <a:pt x="263336" y="91207"/>
                </a:lnTo>
                <a:lnTo>
                  <a:pt x="284284" y="91207"/>
                </a:lnTo>
                <a:lnTo>
                  <a:pt x="322083" y="139668"/>
                </a:lnTo>
                <a:lnTo>
                  <a:pt x="308825" y="151326"/>
                </a:lnTo>
                <a:close/>
              </a:path>
              <a:path w="987425" h="207645">
                <a:moveTo>
                  <a:pt x="579019" y="198416"/>
                </a:moveTo>
                <a:lnTo>
                  <a:pt x="561646" y="198416"/>
                </a:lnTo>
                <a:lnTo>
                  <a:pt x="561646" y="0"/>
                </a:lnTo>
                <a:lnTo>
                  <a:pt x="579019" y="0"/>
                </a:lnTo>
                <a:lnTo>
                  <a:pt x="579019" y="198416"/>
                </a:lnTo>
                <a:close/>
              </a:path>
              <a:path w="987425" h="207645">
                <a:moveTo>
                  <a:pt x="468610" y="147898"/>
                </a:moveTo>
                <a:lnTo>
                  <a:pt x="429635" y="130753"/>
                </a:lnTo>
                <a:lnTo>
                  <a:pt x="414996" y="71320"/>
                </a:lnTo>
                <a:lnTo>
                  <a:pt x="415122" y="60672"/>
                </a:lnTo>
                <a:lnTo>
                  <a:pt x="438538" y="19805"/>
                </a:lnTo>
                <a:lnTo>
                  <a:pt x="468610" y="12572"/>
                </a:lnTo>
                <a:lnTo>
                  <a:pt x="482717" y="12840"/>
                </a:lnTo>
                <a:lnTo>
                  <a:pt x="491455" y="14715"/>
                </a:lnTo>
                <a:lnTo>
                  <a:pt x="498457" y="19805"/>
                </a:lnTo>
                <a:lnTo>
                  <a:pt x="505098" y="27202"/>
                </a:lnTo>
                <a:lnTo>
                  <a:pt x="468610" y="27202"/>
                </a:lnTo>
                <a:lnTo>
                  <a:pt x="459331" y="27380"/>
                </a:lnTo>
                <a:lnTo>
                  <a:pt x="433559" y="58720"/>
                </a:lnTo>
                <a:lnTo>
                  <a:pt x="433407" y="71320"/>
                </a:lnTo>
                <a:lnTo>
                  <a:pt x="433459" y="93423"/>
                </a:lnTo>
                <a:lnTo>
                  <a:pt x="448985" y="128494"/>
                </a:lnTo>
                <a:lnTo>
                  <a:pt x="468610" y="133268"/>
                </a:lnTo>
                <a:lnTo>
                  <a:pt x="506379" y="133268"/>
                </a:lnTo>
                <a:lnTo>
                  <a:pt x="503381" y="135936"/>
                </a:lnTo>
                <a:lnTo>
                  <a:pt x="496269" y="140468"/>
                </a:lnTo>
                <a:lnTo>
                  <a:pt x="489022" y="144763"/>
                </a:lnTo>
                <a:lnTo>
                  <a:pt x="483726" y="146969"/>
                </a:lnTo>
                <a:lnTo>
                  <a:pt x="477786" y="147781"/>
                </a:lnTo>
                <a:lnTo>
                  <a:pt x="468610" y="147898"/>
                </a:lnTo>
                <a:close/>
              </a:path>
              <a:path w="987425" h="207645">
                <a:moveTo>
                  <a:pt x="506379" y="133268"/>
                </a:moveTo>
                <a:lnTo>
                  <a:pt x="468610" y="133268"/>
                </a:lnTo>
                <a:lnTo>
                  <a:pt x="477748" y="133089"/>
                </a:lnTo>
                <a:lnTo>
                  <a:pt x="483426" y="131839"/>
                </a:lnTo>
                <a:lnTo>
                  <a:pt x="503532" y="93423"/>
                </a:lnTo>
                <a:lnTo>
                  <a:pt x="503584" y="71320"/>
                </a:lnTo>
                <a:lnTo>
                  <a:pt x="503455" y="60672"/>
                </a:lnTo>
                <a:lnTo>
                  <a:pt x="477748" y="27380"/>
                </a:lnTo>
                <a:lnTo>
                  <a:pt x="468610" y="27202"/>
                </a:lnTo>
                <a:lnTo>
                  <a:pt x="505098" y="27202"/>
                </a:lnTo>
                <a:lnTo>
                  <a:pt x="521995" y="71320"/>
                </a:lnTo>
                <a:lnTo>
                  <a:pt x="521993" y="93423"/>
                </a:lnTo>
                <a:lnTo>
                  <a:pt x="507728" y="132068"/>
                </a:lnTo>
                <a:lnTo>
                  <a:pt x="506379" y="133268"/>
                </a:lnTo>
                <a:close/>
              </a:path>
              <a:path w="987425" h="207645">
                <a:moveTo>
                  <a:pt x="777436" y="122753"/>
                </a:moveTo>
                <a:lnTo>
                  <a:pt x="639596" y="122753"/>
                </a:lnTo>
                <a:lnTo>
                  <a:pt x="639596" y="12343"/>
                </a:lnTo>
                <a:lnTo>
                  <a:pt x="773550" y="12343"/>
                </a:lnTo>
                <a:lnTo>
                  <a:pt x="773550" y="26973"/>
                </a:lnTo>
                <a:lnTo>
                  <a:pt x="656969" y="26973"/>
                </a:lnTo>
                <a:lnTo>
                  <a:pt x="656969" y="60576"/>
                </a:lnTo>
                <a:lnTo>
                  <a:pt x="770349" y="60576"/>
                </a:lnTo>
                <a:lnTo>
                  <a:pt x="770349" y="74520"/>
                </a:lnTo>
                <a:lnTo>
                  <a:pt x="657197" y="74520"/>
                </a:lnTo>
                <a:lnTo>
                  <a:pt x="657197" y="108123"/>
                </a:lnTo>
                <a:lnTo>
                  <a:pt x="777436" y="108123"/>
                </a:lnTo>
                <a:lnTo>
                  <a:pt x="777436" y="122753"/>
                </a:lnTo>
                <a:close/>
              </a:path>
              <a:path w="987425" h="207645">
                <a:moveTo>
                  <a:pt x="799380" y="175786"/>
                </a:moveTo>
                <a:lnTo>
                  <a:pt x="612851" y="175786"/>
                </a:lnTo>
                <a:lnTo>
                  <a:pt x="612851" y="160927"/>
                </a:lnTo>
                <a:lnTo>
                  <a:pt x="799380" y="160927"/>
                </a:lnTo>
                <a:lnTo>
                  <a:pt x="799380" y="175786"/>
                </a:lnTo>
                <a:close/>
              </a:path>
              <a:path w="987425" h="207645">
                <a:moveTo>
                  <a:pt x="987053" y="198416"/>
                </a:moveTo>
                <a:lnTo>
                  <a:pt x="969909" y="198416"/>
                </a:lnTo>
                <a:lnTo>
                  <a:pt x="969909" y="0"/>
                </a:lnTo>
                <a:lnTo>
                  <a:pt x="987053" y="0"/>
                </a:lnTo>
                <a:lnTo>
                  <a:pt x="987053" y="198416"/>
                </a:lnTo>
                <a:close/>
              </a:path>
              <a:path w="987425" h="207645">
                <a:moveTo>
                  <a:pt x="881673" y="106751"/>
                </a:moveTo>
                <a:lnTo>
                  <a:pt x="842098" y="94479"/>
                </a:lnTo>
                <a:lnTo>
                  <a:pt x="827379" y="67794"/>
                </a:lnTo>
                <a:lnTo>
                  <a:pt x="827379" y="51070"/>
                </a:lnTo>
                <a:lnTo>
                  <a:pt x="853785" y="17715"/>
                </a:lnTo>
                <a:lnTo>
                  <a:pt x="881673" y="11886"/>
                </a:lnTo>
                <a:lnTo>
                  <a:pt x="890852" y="11977"/>
                </a:lnTo>
                <a:lnTo>
                  <a:pt x="922935" y="26059"/>
                </a:lnTo>
                <a:lnTo>
                  <a:pt x="881673" y="26059"/>
                </a:lnTo>
                <a:lnTo>
                  <a:pt x="872265" y="26191"/>
                </a:lnTo>
                <a:lnTo>
                  <a:pt x="866415" y="27116"/>
                </a:lnTo>
                <a:lnTo>
                  <a:pt x="861678" y="29627"/>
                </a:lnTo>
                <a:lnTo>
                  <a:pt x="855614" y="34517"/>
                </a:lnTo>
                <a:lnTo>
                  <a:pt x="845556" y="42975"/>
                </a:lnTo>
                <a:lnTo>
                  <a:pt x="845556" y="75892"/>
                </a:lnTo>
                <a:lnTo>
                  <a:pt x="881673" y="92807"/>
                </a:lnTo>
                <a:lnTo>
                  <a:pt x="922756" y="92807"/>
                </a:lnTo>
                <a:lnTo>
                  <a:pt x="921248" y="94479"/>
                </a:lnTo>
                <a:lnTo>
                  <a:pt x="890852" y="106660"/>
                </a:lnTo>
                <a:lnTo>
                  <a:pt x="881673" y="106751"/>
                </a:lnTo>
                <a:close/>
              </a:path>
              <a:path w="987425" h="207645">
                <a:moveTo>
                  <a:pt x="922756" y="92807"/>
                </a:moveTo>
                <a:lnTo>
                  <a:pt x="881673" y="92807"/>
                </a:lnTo>
                <a:lnTo>
                  <a:pt x="891081" y="92675"/>
                </a:lnTo>
                <a:lnTo>
                  <a:pt x="896931" y="91750"/>
                </a:lnTo>
                <a:lnTo>
                  <a:pt x="901668" y="89239"/>
                </a:lnTo>
                <a:lnTo>
                  <a:pt x="907732" y="84349"/>
                </a:lnTo>
                <a:lnTo>
                  <a:pt x="917790" y="75892"/>
                </a:lnTo>
                <a:lnTo>
                  <a:pt x="917790" y="42975"/>
                </a:lnTo>
                <a:lnTo>
                  <a:pt x="881673" y="26059"/>
                </a:lnTo>
                <a:lnTo>
                  <a:pt x="922935" y="26059"/>
                </a:lnTo>
                <a:lnTo>
                  <a:pt x="935967" y="51070"/>
                </a:lnTo>
                <a:lnTo>
                  <a:pt x="935967" y="67794"/>
                </a:lnTo>
                <a:lnTo>
                  <a:pt x="935192" y="73177"/>
                </a:lnTo>
                <a:lnTo>
                  <a:pt x="933088" y="77917"/>
                </a:lnTo>
                <a:lnTo>
                  <a:pt x="928991" y="84349"/>
                </a:lnTo>
                <a:lnTo>
                  <a:pt x="924702" y="90652"/>
                </a:lnTo>
                <a:lnTo>
                  <a:pt x="922756" y="92807"/>
                </a:lnTo>
                <a:close/>
              </a:path>
              <a:path w="987425" h="207645">
                <a:moveTo>
                  <a:pt x="819268" y="156813"/>
                </a:moveTo>
                <a:lnTo>
                  <a:pt x="817668" y="141954"/>
                </a:lnTo>
                <a:lnTo>
                  <a:pt x="840698" y="141926"/>
                </a:lnTo>
                <a:lnTo>
                  <a:pt x="856185" y="141726"/>
                </a:lnTo>
                <a:lnTo>
                  <a:pt x="913919" y="139008"/>
                </a:lnTo>
                <a:lnTo>
                  <a:pt x="953908" y="134411"/>
                </a:lnTo>
                <a:lnTo>
                  <a:pt x="955736" y="148355"/>
                </a:lnTo>
                <a:lnTo>
                  <a:pt x="915024" y="153321"/>
                </a:lnTo>
                <a:lnTo>
                  <a:pt x="872131" y="155896"/>
                </a:lnTo>
                <a:lnTo>
                  <a:pt x="841904" y="156779"/>
                </a:lnTo>
                <a:lnTo>
                  <a:pt x="819268" y="156813"/>
                </a:lnTo>
                <a:close/>
              </a:path>
            </a:pathLst>
          </a:custGeom>
          <a:solidFill>
            <a:srgbClr val="403322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11986935" y="8461312"/>
            <a:ext cx="188587" cy="20847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12238148" y="8461312"/>
            <a:ext cx="791210" cy="208279"/>
          </a:xfrm>
          <a:custGeom>
            <a:avLst/>
            <a:gdLst/>
            <a:ahLst/>
            <a:cxnLst/>
            <a:rect l="l" t="t" r="r" b="b"/>
            <a:pathLst>
              <a:path w="791209" h="208279">
                <a:moveTo>
                  <a:pt x="178757" y="198416"/>
                </a:moveTo>
                <a:lnTo>
                  <a:pt x="162299" y="198416"/>
                </a:lnTo>
                <a:lnTo>
                  <a:pt x="162299" y="0"/>
                </a:lnTo>
                <a:lnTo>
                  <a:pt x="178757" y="0"/>
                </a:lnTo>
                <a:lnTo>
                  <a:pt x="178757" y="198416"/>
                </a:lnTo>
                <a:close/>
              </a:path>
              <a:path w="791209" h="208279">
                <a:moveTo>
                  <a:pt x="134182" y="192930"/>
                </a:moveTo>
                <a:lnTo>
                  <a:pt x="117952" y="192930"/>
                </a:lnTo>
                <a:lnTo>
                  <a:pt x="117952" y="90293"/>
                </a:lnTo>
                <a:lnTo>
                  <a:pt x="92807" y="90293"/>
                </a:lnTo>
                <a:lnTo>
                  <a:pt x="92807" y="75892"/>
                </a:lnTo>
                <a:lnTo>
                  <a:pt x="117952" y="75892"/>
                </a:lnTo>
                <a:lnTo>
                  <a:pt x="117952" y="3428"/>
                </a:lnTo>
                <a:lnTo>
                  <a:pt x="134182" y="3428"/>
                </a:lnTo>
                <a:lnTo>
                  <a:pt x="134182" y="192930"/>
                </a:lnTo>
                <a:close/>
              </a:path>
              <a:path w="791209" h="208279">
                <a:moveTo>
                  <a:pt x="97379" y="34288"/>
                </a:moveTo>
                <a:lnTo>
                  <a:pt x="4114" y="34288"/>
                </a:lnTo>
                <a:lnTo>
                  <a:pt x="4114" y="19887"/>
                </a:lnTo>
                <a:lnTo>
                  <a:pt x="97379" y="19887"/>
                </a:lnTo>
                <a:lnTo>
                  <a:pt x="97379" y="34288"/>
                </a:lnTo>
                <a:close/>
              </a:path>
              <a:path w="791209" h="208279">
                <a:moveTo>
                  <a:pt x="103113" y="133954"/>
                </a:moveTo>
                <a:lnTo>
                  <a:pt x="39774" y="133954"/>
                </a:lnTo>
                <a:lnTo>
                  <a:pt x="47546" y="133725"/>
                </a:lnTo>
                <a:lnTo>
                  <a:pt x="60347" y="132811"/>
                </a:lnTo>
                <a:lnTo>
                  <a:pt x="66062" y="50975"/>
                </a:lnTo>
                <a:lnTo>
                  <a:pt x="82063" y="52575"/>
                </a:lnTo>
                <a:lnTo>
                  <a:pt x="75206" y="131896"/>
                </a:lnTo>
                <a:lnTo>
                  <a:pt x="102869" y="131896"/>
                </a:lnTo>
                <a:lnTo>
                  <a:pt x="103113" y="133954"/>
                </a:lnTo>
                <a:close/>
              </a:path>
              <a:path w="791209" h="208279">
                <a:moveTo>
                  <a:pt x="1600" y="149040"/>
                </a:moveTo>
                <a:lnTo>
                  <a:pt x="0" y="134639"/>
                </a:lnTo>
                <a:lnTo>
                  <a:pt x="16687" y="134639"/>
                </a:lnTo>
                <a:lnTo>
                  <a:pt x="25144" y="134411"/>
                </a:lnTo>
                <a:lnTo>
                  <a:pt x="19430" y="52804"/>
                </a:lnTo>
                <a:lnTo>
                  <a:pt x="35431" y="51204"/>
                </a:lnTo>
                <a:lnTo>
                  <a:pt x="39774" y="133954"/>
                </a:lnTo>
                <a:lnTo>
                  <a:pt x="103113" y="133954"/>
                </a:lnTo>
                <a:lnTo>
                  <a:pt x="41476" y="148221"/>
                </a:lnTo>
                <a:lnTo>
                  <a:pt x="18678" y="149010"/>
                </a:lnTo>
                <a:lnTo>
                  <a:pt x="1600" y="149040"/>
                </a:lnTo>
                <a:close/>
              </a:path>
              <a:path w="791209" h="208279">
                <a:moveTo>
                  <a:pt x="102869" y="131896"/>
                </a:moveTo>
                <a:lnTo>
                  <a:pt x="75206" y="131896"/>
                </a:lnTo>
                <a:lnTo>
                  <a:pt x="85789" y="130678"/>
                </a:lnTo>
                <a:lnTo>
                  <a:pt x="92150" y="129867"/>
                </a:lnTo>
                <a:lnTo>
                  <a:pt x="96840" y="129100"/>
                </a:lnTo>
                <a:lnTo>
                  <a:pt x="102408" y="128010"/>
                </a:lnTo>
                <a:lnTo>
                  <a:pt x="102869" y="131896"/>
                </a:lnTo>
                <a:close/>
              </a:path>
              <a:path w="791209" h="208279">
                <a:moveTo>
                  <a:pt x="376488" y="198416"/>
                </a:moveTo>
                <a:lnTo>
                  <a:pt x="359115" y="198416"/>
                </a:lnTo>
                <a:lnTo>
                  <a:pt x="359115" y="0"/>
                </a:lnTo>
                <a:lnTo>
                  <a:pt x="376488" y="0"/>
                </a:lnTo>
                <a:lnTo>
                  <a:pt x="376488" y="198416"/>
                </a:lnTo>
                <a:close/>
              </a:path>
              <a:path w="791209" h="208279">
                <a:moveTo>
                  <a:pt x="266079" y="147898"/>
                </a:moveTo>
                <a:lnTo>
                  <a:pt x="227104" y="130753"/>
                </a:lnTo>
                <a:lnTo>
                  <a:pt x="212465" y="71320"/>
                </a:lnTo>
                <a:lnTo>
                  <a:pt x="212590" y="60672"/>
                </a:lnTo>
                <a:lnTo>
                  <a:pt x="236007" y="19805"/>
                </a:lnTo>
                <a:lnTo>
                  <a:pt x="266079" y="12572"/>
                </a:lnTo>
                <a:lnTo>
                  <a:pt x="280185" y="12840"/>
                </a:lnTo>
                <a:lnTo>
                  <a:pt x="288924" y="14715"/>
                </a:lnTo>
                <a:lnTo>
                  <a:pt x="295926" y="19805"/>
                </a:lnTo>
                <a:lnTo>
                  <a:pt x="302567" y="27202"/>
                </a:lnTo>
                <a:lnTo>
                  <a:pt x="266079" y="27202"/>
                </a:lnTo>
                <a:lnTo>
                  <a:pt x="256800" y="27380"/>
                </a:lnTo>
                <a:lnTo>
                  <a:pt x="231028" y="58720"/>
                </a:lnTo>
                <a:lnTo>
                  <a:pt x="230876" y="71320"/>
                </a:lnTo>
                <a:lnTo>
                  <a:pt x="230927" y="93423"/>
                </a:lnTo>
                <a:lnTo>
                  <a:pt x="246454" y="128494"/>
                </a:lnTo>
                <a:lnTo>
                  <a:pt x="266079" y="133268"/>
                </a:lnTo>
                <a:lnTo>
                  <a:pt x="303848" y="133268"/>
                </a:lnTo>
                <a:lnTo>
                  <a:pt x="300850" y="135936"/>
                </a:lnTo>
                <a:lnTo>
                  <a:pt x="293738" y="140468"/>
                </a:lnTo>
                <a:lnTo>
                  <a:pt x="286491" y="144763"/>
                </a:lnTo>
                <a:lnTo>
                  <a:pt x="281194" y="146969"/>
                </a:lnTo>
                <a:lnTo>
                  <a:pt x="275255" y="147781"/>
                </a:lnTo>
                <a:lnTo>
                  <a:pt x="266079" y="147898"/>
                </a:lnTo>
                <a:close/>
              </a:path>
              <a:path w="791209" h="208279">
                <a:moveTo>
                  <a:pt x="303848" y="133268"/>
                </a:moveTo>
                <a:lnTo>
                  <a:pt x="266079" y="133268"/>
                </a:lnTo>
                <a:lnTo>
                  <a:pt x="275217" y="133089"/>
                </a:lnTo>
                <a:lnTo>
                  <a:pt x="280894" y="131839"/>
                </a:lnTo>
                <a:lnTo>
                  <a:pt x="301001" y="93423"/>
                </a:lnTo>
                <a:lnTo>
                  <a:pt x="301053" y="71320"/>
                </a:lnTo>
                <a:lnTo>
                  <a:pt x="300924" y="60672"/>
                </a:lnTo>
                <a:lnTo>
                  <a:pt x="275217" y="27380"/>
                </a:lnTo>
                <a:lnTo>
                  <a:pt x="266079" y="27202"/>
                </a:lnTo>
                <a:lnTo>
                  <a:pt x="302567" y="27202"/>
                </a:lnTo>
                <a:lnTo>
                  <a:pt x="319464" y="71320"/>
                </a:lnTo>
                <a:lnTo>
                  <a:pt x="319462" y="93423"/>
                </a:lnTo>
                <a:lnTo>
                  <a:pt x="305196" y="132068"/>
                </a:lnTo>
                <a:lnTo>
                  <a:pt x="303848" y="133268"/>
                </a:lnTo>
                <a:close/>
              </a:path>
              <a:path w="791209" h="208279">
                <a:moveTo>
                  <a:pt x="580391" y="198416"/>
                </a:moveTo>
                <a:lnTo>
                  <a:pt x="563018" y="198416"/>
                </a:lnTo>
                <a:lnTo>
                  <a:pt x="563018" y="0"/>
                </a:lnTo>
                <a:lnTo>
                  <a:pt x="580391" y="0"/>
                </a:lnTo>
                <a:lnTo>
                  <a:pt x="580391" y="198416"/>
                </a:lnTo>
                <a:close/>
              </a:path>
              <a:path w="791209" h="208279">
                <a:moveTo>
                  <a:pt x="528044" y="32459"/>
                </a:moveTo>
                <a:lnTo>
                  <a:pt x="420835" y="32459"/>
                </a:lnTo>
                <a:lnTo>
                  <a:pt x="420835" y="17830"/>
                </a:lnTo>
                <a:lnTo>
                  <a:pt x="528044" y="17830"/>
                </a:lnTo>
                <a:lnTo>
                  <a:pt x="528044" y="32459"/>
                </a:lnTo>
                <a:close/>
              </a:path>
              <a:path w="791209" h="208279">
                <a:moveTo>
                  <a:pt x="427692" y="153384"/>
                </a:moveTo>
                <a:lnTo>
                  <a:pt x="414663" y="142411"/>
                </a:lnTo>
                <a:lnTo>
                  <a:pt x="426330" y="130146"/>
                </a:lnTo>
                <a:lnTo>
                  <a:pt x="433421" y="122295"/>
                </a:lnTo>
                <a:lnTo>
                  <a:pt x="455509" y="90993"/>
                </a:lnTo>
                <a:lnTo>
                  <a:pt x="465792" y="52616"/>
                </a:lnTo>
                <a:lnTo>
                  <a:pt x="465867" y="32459"/>
                </a:lnTo>
                <a:lnTo>
                  <a:pt x="483240" y="32459"/>
                </a:lnTo>
                <a:lnTo>
                  <a:pt x="483115" y="57079"/>
                </a:lnTo>
                <a:lnTo>
                  <a:pt x="482240" y="66948"/>
                </a:lnTo>
                <a:lnTo>
                  <a:pt x="479852" y="75777"/>
                </a:lnTo>
                <a:lnTo>
                  <a:pt x="475239" y="87778"/>
                </a:lnTo>
                <a:lnTo>
                  <a:pt x="476382" y="88464"/>
                </a:lnTo>
                <a:lnTo>
                  <a:pt x="491851" y="88464"/>
                </a:lnTo>
                <a:lnTo>
                  <a:pt x="496915" y="94407"/>
                </a:lnTo>
                <a:lnTo>
                  <a:pt x="472496" y="94407"/>
                </a:lnTo>
                <a:lnTo>
                  <a:pt x="471353" y="95779"/>
                </a:lnTo>
                <a:lnTo>
                  <a:pt x="449037" y="129210"/>
                </a:lnTo>
                <a:lnTo>
                  <a:pt x="437893" y="142211"/>
                </a:lnTo>
                <a:lnTo>
                  <a:pt x="427692" y="153384"/>
                </a:lnTo>
                <a:close/>
              </a:path>
              <a:path w="791209" h="208279">
                <a:moveTo>
                  <a:pt x="491851" y="88464"/>
                </a:moveTo>
                <a:lnTo>
                  <a:pt x="476382" y="88464"/>
                </a:lnTo>
                <a:lnTo>
                  <a:pt x="479811" y="85721"/>
                </a:lnTo>
                <a:lnTo>
                  <a:pt x="482325" y="83892"/>
                </a:lnTo>
                <a:lnTo>
                  <a:pt x="488040" y="83892"/>
                </a:lnTo>
                <a:lnTo>
                  <a:pt x="490097" y="86407"/>
                </a:lnTo>
                <a:lnTo>
                  <a:pt x="491851" y="88464"/>
                </a:lnTo>
                <a:close/>
              </a:path>
              <a:path w="791209" h="208279">
                <a:moveTo>
                  <a:pt x="521872" y="150183"/>
                </a:moveTo>
                <a:lnTo>
                  <a:pt x="475468" y="94407"/>
                </a:lnTo>
                <a:lnTo>
                  <a:pt x="496915" y="94407"/>
                </a:lnTo>
                <a:lnTo>
                  <a:pt x="534901" y="138983"/>
                </a:lnTo>
                <a:lnTo>
                  <a:pt x="521872" y="150183"/>
                </a:lnTo>
                <a:close/>
              </a:path>
              <a:path w="791209" h="208279">
                <a:moveTo>
                  <a:pt x="785436" y="104694"/>
                </a:moveTo>
                <a:lnTo>
                  <a:pt x="768064" y="104694"/>
                </a:lnTo>
                <a:lnTo>
                  <a:pt x="768064" y="79320"/>
                </a:lnTo>
                <a:lnTo>
                  <a:pt x="723260" y="79320"/>
                </a:lnTo>
                <a:lnTo>
                  <a:pt x="723260" y="65605"/>
                </a:lnTo>
                <a:lnTo>
                  <a:pt x="768064" y="65605"/>
                </a:lnTo>
                <a:lnTo>
                  <a:pt x="768064" y="39088"/>
                </a:lnTo>
                <a:lnTo>
                  <a:pt x="723260" y="39088"/>
                </a:lnTo>
                <a:lnTo>
                  <a:pt x="723260" y="25373"/>
                </a:lnTo>
                <a:lnTo>
                  <a:pt x="768064" y="25373"/>
                </a:lnTo>
                <a:lnTo>
                  <a:pt x="768064" y="0"/>
                </a:lnTo>
                <a:lnTo>
                  <a:pt x="785436" y="0"/>
                </a:lnTo>
                <a:lnTo>
                  <a:pt x="785436" y="104694"/>
                </a:lnTo>
                <a:close/>
              </a:path>
              <a:path w="791209" h="208279">
                <a:moveTo>
                  <a:pt x="716173" y="37717"/>
                </a:moveTo>
                <a:lnTo>
                  <a:pt x="699715" y="37717"/>
                </a:lnTo>
                <a:lnTo>
                  <a:pt x="699715" y="6857"/>
                </a:lnTo>
                <a:lnTo>
                  <a:pt x="716173" y="6857"/>
                </a:lnTo>
                <a:lnTo>
                  <a:pt x="716173" y="37717"/>
                </a:lnTo>
                <a:close/>
              </a:path>
              <a:path w="791209" h="208279">
                <a:moveTo>
                  <a:pt x="716173" y="97379"/>
                </a:moveTo>
                <a:lnTo>
                  <a:pt x="624280" y="97379"/>
                </a:lnTo>
                <a:lnTo>
                  <a:pt x="624280" y="7086"/>
                </a:lnTo>
                <a:lnTo>
                  <a:pt x="640739" y="7086"/>
                </a:lnTo>
                <a:lnTo>
                  <a:pt x="640739" y="37717"/>
                </a:lnTo>
                <a:lnTo>
                  <a:pt x="716173" y="37717"/>
                </a:lnTo>
                <a:lnTo>
                  <a:pt x="716173" y="51661"/>
                </a:lnTo>
                <a:lnTo>
                  <a:pt x="640739" y="51661"/>
                </a:lnTo>
                <a:lnTo>
                  <a:pt x="640739" y="83435"/>
                </a:lnTo>
                <a:lnTo>
                  <a:pt x="716173" y="83435"/>
                </a:lnTo>
                <a:lnTo>
                  <a:pt x="716173" y="97379"/>
                </a:lnTo>
                <a:close/>
              </a:path>
              <a:path w="791209" h="208279">
                <a:moveTo>
                  <a:pt x="716173" y="83435"/>
                </a:moveTo>
                <a:lnTo>
                  <a:pt x="699715" y="83435"/>
                </a:lnTo>
                <a:lnTo>
                  <a:pt x="699715" y="51661"/>
                </a:lnTo>
                <a:lnTo>
                  <a:pt x="716173" y="51661"/>
                </a:lnTo>
                <a:lnTo>
                  <a:pt x="716173" y="83435"/>
                </a:lnTo>
                <a:close/>
              </a:path>
              <a:path w="791209" h="208279">
                <a:moveTo>
                  <a:pt x="790923" y="207788"/>
                </a:moveTo>
                <a:lnTo>
                  <a:pt x="664055" y="207788"/>
                </a:lnTo>
                <a:lnTo>
                  <a:pt x="658111" y="201845"/>
                </a:lnTo>
                <a:lnTo>
                  <a:pt x="658111" y="154984"/>
                </a:lnTo>
                <a:lnTo>
                  <a:pt x="767835" y="154984"/>
                </a:lnTo>
                <a:lnTo>
                  <a:pt x="767835" y="131896"/>
                </a:lnTo>
                <a:lnTo>
                  <a:pt x="656740" y="131896"/>
                </a:lnTo>
                <a:lnTo>
                  <a:pt x="656740" y="117038"/>
                </a:lnTo>
                <a:lnTo>
                  <a:pt x="785436" y="117038"/>
                </a:lnTo>
                <a:lnTo>
                  <a:pt x="785436" y="169614"/>
                </a:lnTo>
                <a:lnTo>
                  <a:pt x="675713" y="169614"/>
                </a:lnTo>
                <a:lnTo>
                  <a:pt x="675713" y="192930"/>
                </a:lnTo>
                <a:lnTo>
                  <a:pt x="790923" y="192930"/>
                </a:lnTo>
                <a:lnTo>
                  <a:pt x="790923" y="207788"/>
                </a:lnTo>
                <a:close/>
              </a:path>
            </a:pathLst>
          </a:custGeom>
          <a:solidFill>
            <a:srgbClr val="403322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13110162" y="8475027"/>
            <a:ext cx="390525" cy="162560"/>
          </a:xfrm>
          <a:custGeom>
            <a:avLst/>
            <a:gdLst/>
            <a:ahLst/>
            <a:cxnLst/>
            <a:rect l="l" t="t" r="r" b="b"/>
            <a:pathLst>
              <a:path w="390525" h="162559">
                <a:moveTo>
                  <a:pt x="19430" y="73377"/>
                </a:moveTo>
                <a:lnTo>
                  <a:pt x="17372" y="58519"/>
                </a:lnTo>
                <a:lnTo>
                  <a:pt x="143554" y="53947"/>
                </a:lnTo>
                <a:lnTo>
                  <a:pt x="144083" y="44764"/>
                </a:lnTo>
                <a:lnTo>
                  <a:pt x="144354" y="37917"/>
                </a:lnTo>
                <a:lnTo>
                  <a:pt x="144469" y="16458"/>
                </a:lnTo>
                <a:lnTo>
                  <a:pt x="24230" y="16458"/>
                </a:lnTo>
                <a:lnTo>
                  <a:pt x="24230" y="1828"/>
                </a:lnTo>
                <a:lnTo>
                  <a:pt x="161842" y="1828"/>
                </a:lnTo>
                <a:lnTo>
                  <a:pt x="161806" y="38721"/>
                </a:lnTo>
                <a:lnTo>
                  <a:pt x="161556" y="49346"/>
                </a:lnTo>
                <a:lnTo>
                  <a:pt x="160877" y="59244"/>
                </a:lnTo>
                <a:lnTo>
                  <a:pt x="160055" y="67891"/>
                </a:lnTo>
                <a:lnTo>
                  <a:pt x="142640" y="67891"/>
                </a:lnTo>
                <a:lnTo>
                  <a:pt x="19430" y="73377"/>
                </a:lnTo>
                <a:close/>
              </a:path>
              <a:path w="390525" h="162559">
                <a:moveTo>
                  <a:pt x="152469" y="119324"/>
                </a:moveTo>
                <a:lnTo>
                  <a:pt x="135782" y="116809"/>
                </a:lnTo>
                <a:lnTo>
                  <a:pt x="138847" y="101901"/>
                </a:lnTo>
                <a:lnTo>
                  <a:pt x="140583" y="91836"/>
                </a:lnTo>
                <a:lnTo>
                  <a:pt x="141633" y="82028"/>
                </a:lnTo>
                <a:lnTo>
                  <a:pt x="142640" y="67891"/>
                </a:lnTo>
                <a:lnTo>
                  <a:pt x="160055" y="67891"/>
                </a:lnTo>
                <a:lnTo>
                  <a:pt x="159533" y="73377"/>
                </a:lnTo>
                <a:lnTo>
                  <a:pt x="158159" y="86985"/>
                </a:lnTo>
                <a:lnTo>
                  <a:pt x="156945" y="96465"/>
                </a:lnTo>
                <a:lnTo>
                  <a:pt x="155280" y="105744"/>
                </a:lnTo>
                <a:lnTo>
                  <a:pt x="152469" y="119324"/>
                </a:lnTo>
                <a:close/>
              </a:path>
              <a:path w="390525" h="162559">
                <a:moveTo>
                  <a:pt x="90979" y="147440"/>
                </a:moveTo>
                <a:lnTo>
                  <a:pt x="73606" y="147440"/>
                </a:lnTo>
                <a:lnTo>
                  <a:pt x="73606" y="96465"/>
                </a:lnTo>
                <a:lnTo>
                  <a:pt x="90979" y="96465"/>
                </a:lnTo>
                <a:lnTo>
                  <a:pt x="90979" y="147440"/>
                </a:lnTo>
                <a:close/>
              </a:path>
              <a:path w="390525" h="162559">
                <a:moveTo>
                  <a:pt x="186529" y="162070"/>
                </a:moveTo>
                <a:lnTo>
                  <a:pt x="0" y="162070"/>
                </a:lnTo>
                <a:lnTo>
                  <a:pt x="0" y="147440"/>
                </a:lnTo>
                <a:lnTo>
                  <a:pt x="186529" y="147440"/>
                </a:lnTo>
                <a:lnTo>
                  <a:pt x="186529" y="162070"/>
                </a:lnTo>
                <a:close/>
              </a:path>
              <a:path w="390525" h="162559">
                <a:moveTo>
                  <a:pt x="366201" y="95779"/>
                </a:moveTo>
                <a:lnTo>
                  <a:pt x="230876" y="95779"/>
                </a:lnTo>
                <a:lnTo>
                  <a:pt x="230876" y="0"/>
                </a:lnTo>
                <a:lnTo>
                  <a:pt x="364144" y="0"/>
                </a:lnTo>
                <a:lnTo>
                  <a:pt x="364144" y="14858"/>
                </a:lnTo>
                <a:lnTo>
                  <a:pt x="248249" y="14858"/>
                </a:lnTo>
                <a:lnTo>
                  <a:pt x="248249" y="80921"/>
                </a:lnTo>
                <a:lnTo>
                  <a:pt x="366201" y="80921"/>
                </a:lnTo>
                <a:lnTo>
                  <a:pt x="366201" y="95779"/>
                </a:lnTo>
                <a:close/>
              </a:path>
              <a:path w="390525" h="162559">
                <a:moveTo>
                  <a:pt x="390432" y="162070"/>
                </a:moveTo>
                <a:lnTo>
                  <a:pt x="203902" y="162070"/>
                </a:lnTo>
                <a:lnTo>
                  <a:pt x="203902" y="147212"/>
                </a:lnTo>
                <a:lnTo>
                  <a:pt x="390432" y="147212"/>
                </a:lnTo>
                <a:lnTo>
                  <a:pt x="390432" y="162070"/>
                </a:lnTo>
                <a:close/>
              </a:path>
            </a:pathLst>
          </a:custGeom>
          <a:solidFill>
            <a:srgbClr val="403322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13571810" y="8461312"/>
            <a:ext cx="798830" cy="210820"/>
          </a:xfrm>
          <a:custGeom>
            <a:avLst/>
            <a:gdLst/>
            <a:ahLst/>
            <a:cxnLst/>
            <a:rect l="l" t="t" r="r" b="b"/>
            <a:pathLst>
              <a:path w="798830" h="210820">
                <a:moveTo>
                  <a:pt x="176471" y="133954"/>
                </a:moveTo>
                <a:lnTo>
                  <a:pt x="159556" y="133954"/>
                </a:lnTo>
                <a:lnTo>
                  <a:pt x="159556" y="0"/>
                </a:lnTo>
                <a:lnTo>
                  <a:pt x="176471" y="0"/>
                </a:lnTo>
                <a:lnTo>
                  <a:pt x="176471" y="133954"/>
                </a:lnTo>
                <a:close/>
              </a:path>
              <a:path w="798830" h="210820">
                <a:moveTo>
                  <a:pt x="131668" y="115438"/>
                </a:moveTo>
                <a:lnTo>
                  <a:pt x="115209" y="115438"/>
                </a:lnTo>
                <a:lnTo>
                  <a:pt x="115209" y="60576"/>
                </a:lnTo>
                <a:lnTo>
                  <a:pt x="85035" y="60576"/>
                </a:lnTo>
                <a:lnTo>
                  <a:pt x="85035" y="46175"/>
                </a:lnTo>
                <a:lnTo>
                  <a:pt x="115209" y="46175"/>
                </a:lnTo>
                <a:lnTo>
                  <a:pt x="115209" y="3200"/>
                </a:lnTo>
                <a:lnTo>
                  <a:pt x="131668" y="3200"/>
                </a:lnTo>
                <a:lnTo>
                  <a:pt x="131668" y="115438"/>
                </a:lnTo>
                <a:close/>
              </a:path>
              <a:path w="798830" h="210820">
                <a:moveTo>
                  <a:pt x="12115" y="117038"/>
                </a:moveTo>
                <a:lnTo>
                  <a:pt x="0" y="106523"/>
                </a:lnTo>
                <a:lnTo>
                  <a:pt x="9784" y="96018"/>
                </a:lnTo>
                <a:lnTo>
                  <a:pt x="15701" y="89350"/>
                </a:lnTo>
                <a:lnTo>
                  <a:pt x="38060" y="51432"/>
                </a:lnTo>
                <a:lnTo>
                  <a:pt x="41832" y="11200"/>
                </a:lnTo>
                <a:lnTo>
                  <a:pt x="58519" y="11200"/>
                </a:lnTo>
                <a:lnTo>
                  <a:pt x="58412" y="37435"/>
                </a:lnTo>
                <a:lnTo>
                  <a:pt x="57661" y="45860"/>
                </a:lnTo>
                <a:lnTo>
                  <a:pt x="55626" y="53129"/>
                </a:lnTo>
                <a:lnTo>
                  <a:pt x="51661" y="62862"/>
                </a:lnTo>
                <a:lnTo>
                  <a:pt x="52575" y="63319"/>
                </a:lnTo>
                <a:lnTo>
                  <a:pt x="66328" y="63319"/>
                </a:lnTo>
                <a:lnTo>
                  <a:pt x="73306" y="71091"/>
                </a:lnTo>
                <a:lnTo>
                  <a:pt x="48461" y="71091"/>
                </a:lnTo>
                <a:lnTo>
                  <a:pt x="47318" y="72463"/>
                </a:lnTo>
                <a:lnTo>
                  <a:pt x="42060" y="82292"/>
                </a:lnTo>
                <a:lnTo>
                  <a:pt x="28509" y="99101"/>
                </a:lnTo>
                <a:lnTo>
                  <a:pt x="24573" y="103722"/>
                </a:lnTo>
                <a:lnTo>
                  <a:pt x="19780" y="108944"/>
                </a:lnTo>
                <a:lnTo>
                  <a:pt x="12115" y="117038"/>
                </a:lnTo>
                <a:close/>
              </a:path>
              <a:path w="798830" h="210820">
                <a:moveTo>
                  <a:pt x="66328" y="63319"/>
                </a:moveTo>
                <a:lnTo>
                  <a:pt x="52575" y="63319"/>
                </a:lnTo>
                <a:lnTo>
                  <a:pt x="55547" y="61033"/>
                </a:lnTo>
                <a:lnTo>
                  <a:pt x="57604" y="59204"/>
                </a:lnTo>
                <a:lnTo>
                  <a:pt x="62633" y="59204"/>
                </a:lnTo>
                <a:lnTo>
                  <a:pt x="66328" y="63319"/>
                </a:lnTo>
                <a:close/>
              </a:path>
              <a:path w="798830" h="210820">
                <a:moveTo>
                  <a:pt x="88921" y="113380"/>
                </a:moveTo>
                <a:lnTo>
                  <a:pt x="53032" y="72463"/>
                </a:lnTo>
                <a:lnTo>
                  <a:pt x="51661" y="71091"/>
                </a:lnTo>
                <a:lnTo>
                  <a:pt x="73306" y="71091"/>
                </a:lnTo>
                <a:lnTo>
                  <a:pt x="100808" y="101722"/>
                </a:lnTo>
                <a:lnTo>
                  <a:pt x="88921" y="113380"/>
                </a:lnTo>
                <a:close/>
              </a:path>
              <a:path w="798830" h="210820">
                <a:moveTo>
                  <a:pt x="45032" y="208931"/>
                </a:moveTo>
                <a:lnTo>
                  <a:pt x="35660" y="195673"/>
                </a:lnTo>
                <a:lnTo>
                  <a:pt x="51877" y="188383"/>
                </a:lnTo>
                <a:lnTo>
                  <a:pt x="61676" y="183643"/>
                </a:lnTo>
                <a:lnTo>
                  <a:pt x="94390" y="159725"/>
                </a:lnTo>
                <a:lnTo>
                  <a:pt x="103094" y="144240"/>
                </a:lnTo>
                <a:lnTo>
                  <a:pt x="103094" y="124810"/>
                </a:lnTo>
                <a:lnTo>
                  <a:pt x="121152" y="124810"/>
                </a:lnTo>
                <a:lnTo>
                  <a:pt x="121152" y="142411"/>
                </a:lnTo>
                <a:lnTo>
                  <a:pt x="116352" y="159098"/>
                </a:lnTo>
                <a:lnTo>
                  <a:pt x="110637" y="166413"/>
                </a:lnTo>
                <a:lnTo>
                  <a:pt x="111552" y="166871"/>
                </a:lnTo>
                <a:lnTo>
                  <a:pt x="136342" y="166871"/>
                </a:lnTo>
                <a:lnTo>
                  <a:pt x="143679" y="170985"/>
                </a:lnTo>
                <a:lnTo>
                  <a:pt x="107437" y="170985"/>
                </a:lnTo>
                <a:lnTo>
                  <a:pt x="105151" y="172585"/>
                </a:lnTo>
                <a:lnTo>
                  <a:pt x="73432" y="194868"/>
                </a:lnTo>
                <a:lnTo>
                  <a:pt x="58342" y="202715"/>
                </a:lnTo>
                <a:lnTo>
                  <a:pt x="45032" y="208931"/>
                </a:lnTo>
                <a:close/>
              </a:path>
              <a:path w="798830" h="210820">
                <a:moveTo>
                  <a:pt x="136342" y="166871"/>
                </a:moveTo>
                <a:lnTo>
                  <a:pt x="111552" y="166871"/>
                </a:lnTo>
                <a:lnTo>
                  <a:pt x="116809" y="162985"/>
                </a:lnTo>
                <a:lnTo>
                  <a:pt x="120010" y="160470"/>
                </a:lnTo>
                <a:lnTo>
                  <a:pt x="124810" y="160470"/>
                </a:lnTo>
                <a:lnTo>
                  <a:pt x="127782" y="162070"/>
                </a:lnTo>
                <a:lnTo>
                  <a:pt x="136342" y="166871"/>
                </a:lnTo>
                <a:close/>
              </a:path>
              <a:path w="798830" h="210820">
                <a:moveTo>
                  <a:pt x="176243" y="208245"/>
                </a:moveTo>
                <a:lnTo>
                  <a:pt x="115209" y="172585"/>
                </a:lnTo>
                <a:lnTo>
                  <a:pt x="112695" y="170985"/>
                </a:lnTo>
                <a:lnTo>
                  <a:pt x="143679" y="170985"/>
                </a:lnTo>
                <a:lnTo>
                  <a:pt x="186072" y="194759"/>
                </a:lnTo>
                <a:lnTo>
                  <a:pt x="176243" y="208245"/>
                </a:lnTo>
                <a:close/>
              </a:path>
              <a:path w="798830" h="210820">
                <a:moveTo>
                  <a:pt x="375116" y="123438"/>
                </a:moveTo>
                <a:lnTo>
                  <a:pt x="357744" y="123438"/>
                </a:lnTo>
                <a:lnTo>
                  <a:pt x="357744" y="0"/>
                </a:lnTo>
                <a:lnTo>
                  <a:pt x="375116" y="0"/>
                </a:lnTo>
                <a:lnTo>
                  <a:pt x="375116" y="123438"/>
                </a:lnTo>
                <a:close/>
              </a:path>
              <a:path w="798830" h="210820">
                <a:moveTo>
                  <a:pt x="241848" y="113609"/>
                </a:moveTo>
                <a:lnTo>
                  <a:pt x="218075" y="113609"/>
                </a:lnTo>
                <a:lnTo>
                  <a:pt x="218075" y="10057"/>
                </a:lnTo>
                <a:lnTo>
                  <a:pt x="310425" y="10057"/>
                </a:lnTo>
                <a:lnTo>
                  <a:pt x="310425" y="24230"/>
                </a:lnTo>
                <a:lnTo>
                  <a:pt x="234991" y="24230"/>
                </a:lnTo>
                <a:lnTo>
                  <a:pt x="234991" y="54175"/>
                </a:lnTo>
                <a:lnTo>
                  <a:pt x="307225" y="54175"/>
                </a:lnTo>
                <a:lnTo>
                  <a:pt x="307225" y="68119"/>
                </a:lnTo>
                <a:lnTo>
                  <a:pt x="234991" y="68119"/>
                </a:lnTo>
                <a:lnTo>
                  <a:pt x="234991" y="99436"/>
                </a:lnTo>
                <a:lnTo>
                  <a:pt x="331307" y="99436"/>
                </a:lnTo>
                <a:lnTo>
                  <a:pt x="332370" y="106523"/>
                </a:lnTo>
                <a:lnTo>
                  <a:pt x="310768" y="110619"/>
                </a:lnTo>
                <a:lnTo>
                  <a:pt x="294138" y="112723"/>
                </a:lnTo>
                <a:lnTo>
                  <a:pt x="273994" y="113498"/>
                </a:lnTo>
                <a:lnTo>
                  <a:pt x="241848" y="113609"/>
                </a:lnTo>
                <a:close/>
              </a:path>
              <a:path w="798830" h="210820">
                <a:moveTo>
                  <a:pt x="331307" y="99436"/>
                </a:moveTo>
                <a:lnTo>
                  <a:pt x="242077" y="99436"/>
                </a:lnTo>
                <a:lnTo>
                  <a:pt x="272001" y="99333"/>
                </a:lnTo>
                <a:lnTo>
                  <a:pt x="291167" y="98608"/>
                </a:lnTo>
                <a:lnTo>
                  <a:pt x="307847" y="96640"/>
                </a:lnTo>
                <a:lnTo>
                  <a:pt x="330313" y="92807"/>
                </a:lnTo>
                <a:lnTo>
                  <a:pt x="331307" y="99436"/>
                </a:lnTo>
                <a:close/>
              </a:path>
              <a:path w="798830" h="210820">
                <a:moveTo>
                  <a:pt x="312254" y="210303"/>
                </a:moveTo>
                <a:lnTo>
                  <a:pt x="268200" y="201859"/>
                </a:lnTo>
                <a:lnTo>
                  <a:pt x="247792" y="181272"/>
                </a:lnTo>
                <a:lnTo>
                  <a:pt x="247792" y="157498"/>
                </a:lnTo>
                <a:lnTo>
                  <a:pt x="285429" y="130914"/>
                </a:lnTo>
                <a:lnTo>
                  <a:pt x="312254" y="128696"/>
                </a:lnTo>
                <a:lnTo>
                  <a:pt x="324507" y="128778"/>
                </a:lnTo>
                <a:lnTo>
                  <a:pt x="361172" y="139697"/>
                </a:lnTo>
                <a:lnTo>
                  <a:pt x="364247" y="142411"/>
                </a:lnTo>
                <a:lnTo>
                  <a:pt x="312254" y="142411"/>
                </a:lnTo>
                <a:lnTo>
                  <a:pt x="298726" y="142526"/>
                </a:lnTo>
                <a:lnTo>
                  <a:pt x="290609" y="143326"/>
                </a:lnTo>
                <a:lnTo>
                  <a:pt x="284657" y="145497"/>
                </a:lnTo>
                <a:lnTo>
                  <a:pt x="277623" y="149726"/>
                </a:lnTo>
                <a:lnTo>
                  <a:pt x="266079" y="157041"/>
                </a:lnTo>
                <a:lnTo>
                  <a:pt x="266079" y="181729"/>
                </a:lnTo>
                <a:lnTo>
                  <a:pt x="364406" y="196359"/>
                </a:lnTo>
                <a:lnTo>
                  <a:pt x="361144" y="199288"/>
                </a:lnTo>
                <a:lnTo>
                  <a:pt x="324507" y="210221"/>
                </a:lnTo>
                <a:lnTo>
                  <a:pt x="312254" y="210303"/>
                </a:lnTo>
                <a:close/>
              </a:path>
              <a:path w="798830" h="210820">
                <a:moveTo>
                  <a:pt x="364406" y="196359"/>
                </a:moveTo>
                <a:lnTo>
                  <a:pt x="312254" y="196359"/>
                </a:lnTo>
                <a:lnTo>
                  <a:pt x="325648" y="196244"/>
                </a:lnTo>
                <a:lnTo>
                  <a:pt x="333684" y="195444"/>
                </a:lnTo>
                <a:lnTo>
                  <a:pt x="339578" y="193273"/>
                </a:lnTo>
                <a:lnTo>
                  <a:pt x="346543" y="189044"/>
                </a:lnTo>
                <a:lnTo>
                  <a:pt x="357972" y="181729"/>
                </a:lnTo>
                <a:lnTo>
                  <a:pt x="357972" y="157041"/>
                </a:lnTo>
                <a:lnTo>
                  <a:pt x="312254" y="142411"/>
                </a:lnTo>
                <a:lnTo>
                  <a:pt x="364247" y="142411"/>
                </a:lnTo>
                <a:lnTo>
                  <a:pt x="364898" y="142986"/>
                </a:lnTo>
                <a:lnTo>
                  <a:pt x="369287" y="148355"/>
                </a:lnTo>
                <a:lnTo>
                  <a:pt x="376488" y="157498"/>
                </a:lnTo>
                <a:lnTo>
                  <a:pt x="376488" y="181043"/>
                </a:lnTo>
                <a:lnTo>
                  <a:pt x="369196" y="190530"/>
                </a:lnTo>
                <a:lnTo>
                  <a:pt x="364844" y="195964"/>
                </a:lnTo>
                <a:lnTo>
                  <a:pt x="364406" y="196359"/>
                </a:lnTo>
                <a:close/>
              </a:path>
              <a:path w="798830" h="210820">
                <a:moveTo>
                  <a:pt x="501298" y="116809"/>
                </a:moveTo>
                <a:lnTo>
                  <a:pt x="461295" y="109494"/>
                </a:lnTo>
                <a:lnTo>
                  <a:pt x="432619" y="82460"/>
                </a:lnTo>
                <a:lnTo>
                  <a:pt x="429416" y="71223"/>
                </a:lnTo>
                <a:lnTo>
                  <a:pt x="429416" y="53131"/>
                </a:lnTo>
                <a:lnTo>
                  <a:pt x="451789" y="19506"/>
                </a:lnTo>
                <a:lnTo>
                  <a:pt x="501298" y="7772"/>
                </a:lnTo>
                <a:lnTo>
                  <a:pt x="515296" y="7886"/>
                </a:lnTo>
                <a:lnTo>
                  <a:pt x="554384" y="21716"/>
                </a:lnTo>
                <a:lnTo>
                  <a:pt x="501298" y="21716"/>
                </a:lnTo>
                <a:lnTo>
                  <a:pt x="490671" y="21796"/>
                </a:lnTo>
                <a:lnTo>
                  <a:pt x="448037" y="49146"/>
                </a:lnTo>
                <a:lnTo>
                  <a:pt x="448037" y="64919"/>
                </a:lnTo>
                <a:lnTo>
                  <a:pt x="469378" y="98104"/>
                </a:lnTo>
                <a:lnTo>
                  <a:pt x="485629" y="102469"/>
                </a:lnTo>
                <a:lnTo>
                  <a:pt x="501298" y="102637"/>
                </a:lnTo>
                <a:lnTo>
                  <a:pt x="554737" y="102637"/>
                </a:lnTo>
                <a:lnTo>
                  <a:pt x="550808" y="105073"/>
                </a:lnTo>
                <a:lnTo>
                  <a:pt x="541302" y="109494"/>
                </a:lnTo>
                <a:lnTo>
                  <a:pt x="531547" y="113723"/>
                </a:lnTo>
                <a:lnTo>
                  <a:pt x="524129" y="115895"/>
                </a:lnTo>
                <a:lnTo>
                  <a:pt x="515296" y="116695"/>
                </a:lnTo>
                <a:lnTo>
                  <a:pt x="501298" y="116809"/>
                </a:lnTo>
                <a:close/>
              </a:path>
              <a:path w="798830" h="210820">
                <a:moveTo>
                  <a:pt x="554737" y="102637"/>
                </a:moveTo>
                <a:lnTo>
                  <a:pt x="501298" y="102637"/>
                </a:lnTo>
                <a:lnTo>
                  <a:pt x="516968" y="102469"/>
                </a:lnTo>
                <a:lnTo>
                  <a:pt x="526358" y="101294"/>
                </a:lnTo>
                <a:lnTo>
                  <a:pt x="554353" y="74470"/>
                </a:lnTo>
                <a:lnTo>
                  <a:pt x="554560" y="64919"/>
                </a:lnTo>
                <a:lnTo>
                  <a:pt x="554560" y="49146"/>
                </a:lnTo>
                <a:lnTo>
                  <a:pt x="524138" y="23885"/>
                </a:lnTo>
                <a:lnTo>
                  <a:pt x="501298" y="21716"/>
                </a:lnTo>
                <a:lnTo>
                  <a:pt x="554384" y="21716"/>
                </a:lnTo>
                <a:lnTo>
                  <a:pt x="573181" y="53131"/>
                </a:lnTo>
                <a:lnTo>
                  <a:pt x="573181" y="71223"/>
                </a:lnTo>
                <a:lnTo>
                  <a:pt x="556489" y="101551"/>
                </a:lnTo>
                <a:lnTo>
                  <a:pt x="554737" y="102637"/>
                </a:lnTo>
                <a:close/>
              </a:path>
              <a:path w="798830" h="210820">
                <a:moveTo>
                  <a:pt x="594563" y="175786"/>
                </a:moveTo>
                <a:lnTo>
                  <a:pt x="408034" y="175786"/>
                </a:lnTo>
                <a:lnTo>
                  <a:pt x="408034" y="160927"/>
                </a:lnTo>
                <a:lnTo>
                  <a:pt x="594563" y="160927"/>
                </a:lnTo>
                <a:lnTo>
                  <a:pt x="594563" y="175786"/>
                </a:lnTo>
                <a:close/>
              </a:path>
              <a:path w="798830" h="210820">
                <a:moveTo>
                  <a:pt x="776979" y="122067"/>
                </a:moveTo>
                <a:lnTo>
                  <a:pt x="639367" y="122067"/>
                </a:lnTo>
                <a:lnTo>
                  <a:pt x="639367" y="60119"/>
                </a:lnTo>
                <a:lnTo>
                  <a:pt x="753662" y="60119"/>
                </a:lnTo>
                <a:lnTo>
                  <a:pt x="753662" y="26516"/>
                </a:lnTo>
                <a:lnTo>
                  <a:pt x="638224" y="26516"/>
                </a:lnTo>
                <a:lnTo>
                  <a:pt x="638224" y="12115"/>
                </a:lnTo>
                <a:lnTo>
                  <a:pt x="771035" y="12115"/>
                </a:lnTo>
                <a:lnTo>
                  <a:pt x="771035" y="74063"/>
                </a:lnTo>
                <a:lnTo>
                  <a:pt x="656740" y="74063"/>
                </a:lnTo>
                <a:lnTo>
                  <a:pt x="656740" y="107666"/>
                </a:lnTo>
                <a:lnTo>
                  <a:pt x="776979" y="107666"/>
                </a:lnTo>
                <a:lnTo>
                  <a:pt x="776979" y="122067"/>
                </a:lnTo>
                <a:close/>
              </a:path>
              <a:path w="798830" h="210820">
                <a:moveTo>
                  <a:pt x="713888" y="161156"/>
                </a:moveTo>
                <a:lnTo>
                  <a:pt x="696515" y="161156"/>
                </a:lnTo>
                <a:lnTo>
                  <a:pt x="696515" y="122067"/>
                </a:lnTo>
                <a:lnTo>
                  <a:pt x="713888" y="122067"/>
                </a:lnTo>
                <a:lnTo>
                  <a:pt x="713888" y="161156"/>
                </a:lnTo>
                <a:close/>
              </a:path>
              <a:path w="798830" h="210820">
                <a:moveTo>
                  <a:pt x="798466" y="175786"/>
                </a:moveTo>
                <a:lnTo>
                  <a:pt x="611936" y="175786"/>
                </a:lnTo>
                <a:lnTo>
                  <a:pt x="611936" y="161156"/>
                </a:lnTo>
                <a:lnTo>
                  <a:pt x="798466" y="161156"/>
                </a:lnTo>
                <a:lnTo>
                  <a:pt x="798466" y="175786"/>
                </a:lnTo>
                <a:close/>
              </a:path>
            </a:pathLst>
          </a:custGeom>
          <a:solidFill>
            <a:srgbClr val="403322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14441547" y="8461312"/>
            <a:ext cx="782320" cy="208915"/>
          </a:xfrm>
          <a:custGeom>
            <a:avLst/>
            <a:gdLst/>
            <a:ahLst/>
            <a:cxnLst/>
            <a:rect l="l" t="t" r="r" b="b"/>
            <a:pathLst>
              <a:path w="782319" h="208915">
                <a:moveTo>
                  <a:pt x="151326" y="129382"/>
                </a:moveTo>
                <a:lnTo>
                  <a:pt x="134411" y="126639"/>
                </a:lnTo>
                <a:lnTo>
                  <a:pt x="139961" y="99079"/>
                </a:lnTo>
                <a:lnTo>
                  <a:pt x="142811" y="80178"/>
                </a:lnTo>
                <a:lnTo>
                  <a:pt x="143861" y="61190"/>
                </a:lnTo>
                <a:lnTo>
                  <a:pt x="144012" y="33374"/>
                </a:lnTo>
                <a:lnTo>
                  <a:pt x="144012" y="31316"/>
                </a:lnTo>
                <a:lnTo>
                  <a:pt x="23316" y="31316"/>
                </a:lnTo>
                <a:lnTo>
                  <a:pt x="23316" y="16458"/>
                </a:lnTo>
                <a:lnTo>
                  <a:pt x="161156" y="16458"/>
                </a:lnTo>
                <a:lnTo>
                  <a:pt x="161152" y="33374"/>
                </a:lnTo>
                <a:lnTo>
                  <a:pt x="161002" y="62744"/>
                </a:lnTo>
                <a:lnTo>
                  <a:pt x="159927" y="82835"/>
                </a:lnTo>
                <a:lnTo>
                  <a:pt x="157009" y="102026"/>
                </a:lnTo>
                <a:lnTo>
                  <a:pt x="151326" y="129382"/>
                </a:lnTo>
                <a:close/>
              </a:path>
              <a:path w="782319" h="208915">
                <a:moveTo>
                  <a:pt x="90293" y="161156"/>
                </a:moveTo>
                <a:lnTo>
                  <a:pt x="73148" y="161156"/>
                </a:lnTo>
                <a:lnTo>
                  <a:pt x="73148" y="87778"/>
                </a:lnTo>
                <a:lnTo>
                  <a:pt x="90293" y="87778"/>
                </a:lnTo>
                <a:lnTo>
                  <a:pt x="90293" y="161156"/>
                </a:lnTo>
                <a:close/>
              </a:path>
              <a:path w="782319" h="208915">
                <a:moveTo>
                  <a:pt x="186529" y="175786"/>
                </a:moveTo>
                <a:lnTo>
                  <a:pt x="0" y="175786"/>
                </a:lnTo>
                <a:lnTo>
                  <a:pt x="0" y="161156"/>
                </a:lnTo>
                <a:lnTo>
                  <a:pt x="186529" y="161156"/>
                </a:lnTo>
                <a:lnTo>
                  <a:pt x="186529" y="175786"/>
                </a:lnTo>
                <a:close/>
              </a:path>
              <a:path w="782319" h="208915">
                <a:moveTo>
                  <a:pt x="380145" y="52347"/>
                </a:moveTo>
                <a:lnTo>
                  <a:pt x="363230" y="52347"/>
                </a:lnTo>
                <a:lnTo>
                  <a:pt x="363230" y="0"/>
                </a:lnTo>
                <a:lnTo>
                  <a:pt x="380145" y="0"/>
                </a:lnTo>
                <a:lnTo>
                  <a:pt x="380145" y="52347"/>
                </a:lnTo>
                <a:close/>
              </a:path>
              <a:path w="782319" h="208915">
                <a:moveTo>
                  <a:pt x="331227" y="116809"/>
                </a:moveTo>
                <a:lnTo>
                  <a:pt x="314311" y="116809"/>
                </a:lnTo>
                <a:lnTo>
                  <a:pt x="314311" y="3200"/>
                </a:lnTo>
                <a:lnTo>
                  <a:pt x="331227" y="3200"/>
                </a:lnTo>
                <a:lnTo>
                  <a:pt x="331227" y="52347"/>
                </a:lnTo>
                <a:lnTo>
                  <a:pt x="380145" y="52347"/>
                </a:lnTo>
                <a:lnTo>
                  <a:pt x="380145" y="66519"/>
                </a:lnTo>
                <a:lnTo>
                  <a:pt x="331227" y="66519"/>
                </a:lnTo>
                <a:lnTo>
                  <a:pt x="331227" y="116809"/>
                </a:lnTo>
                <a:close/>
              </a:path>
              <a:path w="782319" h="208915">
                <a:moveTo>
                  <a:pt x="380145" y="119324"/>
                </a:moveTo>
                <a:lnTo>
                  <a:pt x="363230" y="119324"/>
                </a:lnTo>
                <a:lnTo>
                  <a:pt x="363230" y="66519"/>
                </a:lnTo>
                <a:lnTo>
                  <a:pt x="380145" y="66519"/>
                </a:lnTo>
                <a:lnTo>
                  <a:pt x="380145" y="119324"/>
                </a:lnTo>
                <a:close/>
              </a:path>
              <a:path w="782319" h="208915">
                <a:moveTo>
                  <a:pt x="219675" y="117952"/>
                </a:moveTo>
                <a:lnTo>
                  <a:pt x="209388" y="106065"/>
                </a:lnTo>
                <a:lnTo>
                  <a:pt x="224533" y="98777"/>
                </a:lnTo>
                <a:lnTo>
                  <a:pt x="233676" y="94050"/>
                </a:lnTo>
                <a:lnTo>
                  <a:pt x="264297" y="70055"/>
                </a:lnTo>
                <a:lnTo>
                  <a:pt x="273165" y="29259"/>
                </a:lnTo>
                <a:lnTo>
                  <a:pt x="214875" y="29259"/>
                </a:lnTo>
                <a:lnTo>
                  <a:pt x="214875" y="14858"/>
                </a:lnTo>
                <a:lnTo>
                  <a:pt x="290309" y="14858"/>
                </a:lnTo>
                <a:lnTo>
                  <a:pt x="290211" y="48011"/>
                </a:lnTo>
                <a:lnTo>
                  <a:pt x="271567" y="86537"/>
                </a:lnTo>
                <a:lnTo>
                  <a:pt x="236294" y="109850"/>
                </a:lnTo>
                <a:lnTo>
                  <a:pt x="219675" y="117952"/>
                </a:lnTo>
                <a:close/>
              </a:path>
              <a:path w="782319" h="208915">
                <a:moveTo>
                  <a:pt x="380145" y="208474"/>
                </a:moveTo>
                <a:lnTo>
                  <a:pt x="363001" y="208474"/>
                </a:lnTo>
                <a:lnTo>
                  <a:pt x="363001" y="146755"/>
                </a:lnTo>
                <a:lnTo>
                  <a:pt x="245734" y="146755"/>
                </a:lnTo>
                <a:lnTo>
                  <a:pt x="245734" y="131896"/>
                </a:lnTo>
                <a:lnTo>
                  <a:pt x="380145" y="131896"/>
                </a:lnTo>
                <a:lnTo>
                  <a:pt x="380145" y="208474"/>
                </a:lnTo>
                <a:close/>
              </a:path>
              <a:path w="782319" h="208915">
                <a:moveTo>
                  <a:pt x="568047" y="68577"/>
                </a:moveTo>
                <a:lnTo>
                  <a:pt x="436150" y="68577"/>
                </a:lnTo>
                <a:lnTo>
                  <a:pt x="436150" y="4571"/>
                </a:lnTo>
                <a:lnTo>
                  <a:pt x="566218" y="4571"/>
                </a:lnTo>
                <a:lnTo>
                  <a:pt x="566218" y="18515"/>
                </a:lnTo>
                <a:lnTo>
                  <a:pt x="453294" y="18515"/>
                </a:lnTo>
                <a:lnTo>
                  <a:pt x="453294" y="54633"/>
                </a:lnTo>
                <a:lnTo>
                  <a:pt x="568047" y="54633"/>
                </a:lnTo>
                <a:lnTo>
                  <a:pt x="568047" y="68577"/>
                </a:lnTo>
                <a:close/>
              </a:path>
              <a:path w="782319" h="208915">
                <a:moveTo>
                  <a:pt x="594335" y="103551"/>
                </a:moveTo>
                <a:lnTo>
                  <a:pt x="407805" y="103551"/>
                </a:lnTo>
                <a:lnTo>
                  <a:pt x="407805" y="88921"/>
                </a:lnTo>
                <a:lnTo>
                  <a:pt x="594335" y="88921"/>
                </a:lnTo>
                <a:lnTo>
                  <a:pt x="594335" y="103551"/>
                </a:lnTo>
                <a:close/>
              </a:path>
              <a:path w="782319" h="208915">
                <a:moveTo>
                  <a:pt x="572161" y="207788"/>
                </a:moveTo>
                <a:lnTo>
                  <a:pt x="442779" y="207788"/>
                </a:lnTo>
                <a:lnTo>
                  <a:pt x="436836" y="201845"/>
                </a:lnTo>
                <a:lnTo>
                  <a:pt x="436836" y="158641"/>
                </a:lnTo>
                <a:lnTo>
                  <a:pt x="549531" y="158641"/>
                </a:lnTo>
                <a:lnTo>
                  <a:pt x="549531" y="137154"/>
                </a:lnTo>
                <a:lnTo>
                  <a:pt x="435464" y="137154"/>
                </a:lnTo>
                <a:lnTo>
                  <a:pt x="435464" y="122981"/>
                </a:lnTo>
                <a:lnTo>
                  <a:pt x="566218" y="122981"/>
                </a:lnTo>
                <a:lnTo>
                  <a:pt x="566218" y="171900"/>
                </a:lnTo>
                <a:lnTo>
                  <a:pt x="453523" y="171900"/>
                </a:lnTo>
                <a:lnTo>
                  <a:pt x="453523" y="193616"/>
                </a:lnTo>
                <a:lnTo>
                  <a:pt x="572161" y="193616"/>
                </a:lnTo>
                <a:lnTo>
                  <a:pt x="572161" y="207788"/>
                </a:lnTo>
                <a:close/>
              </a:path>
              <a:path w="782319" h="208915">
                <a:moveTo>
                  <a:pt x="782008" y="198416"/>
                </a:moveTo>
                <a:lnTo>
                  <a:pt x="764863" y="198416"/>
                </a:lnTo>
                <a:lnTo>
                  <a:pt x="764863" y="0"/>
                </a:lnTo>
                <a:lnTo>
                  <a:pt x="782008" y="0"/>
                </a:lnTo>
                <a:lnTo>
                  <a:pt x="782008" y="198416"/>
                </a:lnTo>
                <a:close/>
              </a:path>
              <a:path w="782319" h="208915">
                <a:moveTo>
                  <a:pt x="676627" y="106751"/>
                </a:moveTo>
                <a:lnTo>
                  <a:pt x="637053" y="94479"/>
                </a:lnTo>
                <a:lnTo>
                  <a:pt x="622334" y="67794"/>
                </a:lnTo>
                <a:lnTo>
                  <a:pt x="622334" y="51070"/>
                </a:lnTo>
                <a:lnTo>
                  <a:pt x="648739" y="17715"/>
                </a:lnTo>
                <a:lnTo>
                  <a:pt x="676627" y="11886"/>
                </a:lnTo>
                <a:lnTo>
                  <a:pt x="685807" y="11977"/>
                </a:lnTo>
                <a:lnTo>
                  <a:pt x="717889" y="26059"/>
                </a:lnTo>
                <a:lnTo>
                  <a:pt x="676627" y="26059"/>
                </a:lnTo>
                <a:lnTo>
                  <a:pt x="667219" y="26191"/>
                </a:lnTo>
                <a:lnTo>
                  <a:pt x="661369" y="27116"/>
                </a:lnTo>
                <a:lnTo>
                  <a:pt x="656633" y="29627"/>
                </a:lnTo>
                <a:lnTo>
                  <a:pt x="650568" y="34517"/>
                </a:lnTo>
                <a:lnTo>
                  <a:pt x="640510" y="42975"/>
                </a:lnTo>
                <a:lnTo>
                  <a:pt x="640510" y="75892"/>
                </a:lnTo>
                <a:lnTo>
                  <a:pt x="676627" y="92807"/>
                </a:lnTo>
                <a:lnTo>
                  <a:pt x="717711" y="92807"/>
                </a:lnTo>
                <a:lnTo>
                  <a:pt x="716202" y="94479"/>
                </a:lnTo>
                <a:lnTo>
                  <a:pt x="685807" y="106660"/>
                </a:lnTo>
                <a:lnTo>
                  <a:pt x="676627" y="106751"/>
                </a:lnTo>
                <a:close/>
              </a:path>
              <a:path w="782319" h="208915">
                <a:moveTo>
                  <a:pt x="717711" y="92807"/>
                </a:moveTo>
                <a:lnTo>
                  <a:pt x="676627" y="92807"/>
                </a:lnTo>
                <a:lnTo>
                  <a:pt x="686035" y="92675"/>
                </a:lnTo>
                <a:lnTo>
                  <a:pt x="691886" y="91750"/>
                </a:lnTo>
                <a:lnTo>
                  <a:pt x="696622" y="89239"/>
                </a:lnTo>
                <a:lnTo>
                  <a:pt x="702687" y="84349"/>
                </a:lnTo>
                <a:lnTo>
                  <a:pt x="712745" y="75892"/>
                </a:lnTo>
                <a:lnTo>
                  <a:pt x="712745" y="42975"/>
                </a:lnTo>
                <a:lnTo>
                  <a:pt x="676627" y="26059"/>
                </a:lnTo>
                <a:lnTo>
                  <a:pt x="717889" y="26059"/>
                </a:lnTo>
                <a:lnTo>
                  <a:pt x="730921" y="51070"/>
                </a:lnTo>
                <a:lnTo>
                  <a:pt x="730921" y="67794"/>
                </a:lnTo>
                <a:lnTo>
                  <a:pt x="730146" y="73177"/>
                </a:lnTo>
                <a:lnTo>
                  <a:pt x="728042" y="77917"/>
                </a:lnTo>
                <a:lnTo>
                  <a:pt x="723946" y="84349"/>
                </a:lnTo>
                <a:lnTo>
                  <a:pt x="719656" y="90652"/>
                </a:lnTo>
                <a:lnTo>
                  <a:pt x="717711" y="92807"/>
                </a:lnTo>
                <a:close/>
              </a:path>
              <a:path w="782319" h="208915">
                <a:moveTo>
                  <a:pt x="614222" y="156813"/>
                </a:moveTo>
                <a:lnTo>
                  <a:pt x="612622" y="141954"/>
                </a:lnTo>
                <a:lnTo>
                  <a:pt x="635652" y="141926"/>
                </a:lnTo>
                <a:lnTo>
                  <a:pt x="651139" y="141726"/>
                </a:lnTo>
                <a:lnTo>
                  <a:pt x="708873" y="139008"/>
                </a:lnTo>
                <a:lnTo>
                  <a:pt x="748862" y="134411"/>
                </a:lnTo>
                <a:lnTo>
                  <a:pt x="750691" y="148355"/>
                </a:lnTo>
                <a:lnTo>
                  <a:pt x="709978" y="153321"/>
                </a:lnTo>
                <a:lnTo>
                  <a:pt x="667085" y="155896"/>
                </a:lnTo>
                <a:lnTo>
                  <a:pt x="636858" y="156779"/>
                </a:lnTo>
                <a:lnTo>
                  <a:pt x="614222" y="156813"/>
                </a:lnTo>
                <a:close/>
              </a:path>
            </a:pathLst>
          </a:custGeom>
          <a:solidFill>
            <a:srgbClr val="403322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15318827" y="8461312"/>
            <a:ext cx="576580" cy="208915"/>
          </a:xfrm>
          <a:custGeom>
            <a:avLst/>
            <a:gdLst/>
            <a:ahLst/>
            <a:cxnLst/>
            <a:rect l="l" t="t" r="r" b="b"/>
            <a:pathLst>
              <a:path w="576580" h="208915">
                <a:moveTo>
                  <a:pt x="163442" y="114523"/>
                </a:moveTo>
                <a:lnTo>
                  <a:pt x="146069" y="114523"/>
                </a:lnTo>
                <a:lnTo>
                  <a:pt x="146069" y="66291"/>
                </a:lnTo>
                <a:lnTo>
                  <a:pt x="101722" y="66291"/>
                </a:lnTo>
                <a:lnTo>
                  <a:pt x="101722" y="51661"/>
                </a:lnTo>
                <a:lnTo>
                  <a:pt x="146069" y="51661"/>
                </a:lnTo>
                <a:lnTo>
                  <a:pt x="146069" y="0"/>
                </a:lnTo>
                <a:lnTo>
                  <a:pt x="163442" y="0"/>
                </a:lnTo>
                <a:lnTo>
                  <a:pt x="163442" y="114523"/>
                </a:lnTo>
                <a:close/>
              </a:path>
              <a:path w="576580" h="208915">
                <a:moveTo>
                  <a:pt x="9143" y="113838"/>
                </a:moveTo>
                <a:lnTo>
                  <a:pt x="0" y="100579"/>
                </a:lnTo>
                <a:lnTo>
                  <a:pt x="17958" y="93689"/>
                </a:lnTo>
                <a:lnTo>
                  <a:pt x="28802" y="89178"/>
                </a:lnTo>
                <a:lnTo>
                  <a:pt x="65132" y="65482"/>
                </a:lnTo>
                <a:lnTo>
                  <a:pt x="75663" y="25373"/>
                </a:lnTo>
                <a:lnTo>
                  <a:pt x="5714" y="25373"/>
                </a:lnTo>
                <a:lnTo>
                  <a:pt x="5714" y="10743"/>
                </a:lnTo>
                <a:lnTo>
                  <a:pt x="93264" y="10743"/>
                </a:lnTo>
                <a:lnTo>
                  <a:pt x="93148" y="43934"/>
                </a:lnTo>
                <a:lnTo>
                  <a:pt x="71048" y="82878"/>
                </a:lnTo>
                <a:lnTo>
                  <a:pt x="28979" y="105999"/>
                </a:lnTo>
                <a:lnTo>
                  <a:pt x="9143" y="113838"/>
                </a:lnTo>
                <a:close/>
              </a:path>
              <a:path w="576580" h="208915">
                <a:moveTo>
                  <a:pt x="163442" y="206645"/>
                </a:moveTo>
                <a:lnTo>
                  <a:pt x="43660" y="206645"/>
                </a:lnTo>
                <a:lnTo>
                  <a:pt x="37717" y="200702"/>
                </a:lnTo>
                <a:lnTo>
                  <a:pt x="37717" y="126867"/>
                </a:lnTo>
                <a:lnTo>
                  <a:pt x="163442" y="126867"/>
                </a:lnTo>
                <a:lnTo>
                  <a:pt x="163442" y="141268"/>
                </a:lnTo>
                <a:lnTo>
                  <a:pt x="55090" y="141268"/>
                </a:lnTo>
                <a:lnTo>
                  <a:pt x="55090" y="192016"/>
                </a:lnTo>
                <a:lnTo>
                  <a:pt x="163442" y="192016"/>
                </a:lnTo>
                <a:lnTo>
                  <a:pt x="163442" y="206645"/>
                </a:lnTo>
                <a:close/>
              </a:path>
              <a:path w="576580" h="208915">
                <a:moveTo>
                  <a:pt x="163442" y="192016"/>
                </a:moveTo>
                <a:lnTo>
                  <a:pt x="145840" y="192016"/>
                </a:lnTo>
                <a:lnTo>
                  <a:pt x="145840" y="141268"/>
                </a:lnTo>
                <a:lnTo>
                  <a:pt x="163442" y="141268"/>
                </a:lnTo>
                <a:lnTo>
                  <a:pt x="163442" y="192016"/>
                </a:lnTo>
                <a:close/>
              </a:path>
              <a:path w="576580" h="208915">
                <a:moveTo>
                  <a:pt x="372373" y="52347"/>
                </a:moveTo>
                <a:lnTo>
                  <a:pt x="355458" y="52347"/>
                </a:lnTo>
                <a:lnTo>
                  <a:pt x="355458" y="0"/>
                </a:lnTo>
                <a:lnTo>
                  <a:pt x="372373" y="0"/>
                </a:lnTo>
                <a:lnTo>
                  <a:pt x="372373" y="52347"/>
                </a:lnTo>
                <a:close/>
              </a:path>
              <a:path w="576580" h="208915">
                <a:moveTo>
                  <a:pt x="324827" y="116809"/>
                </a:moveTo>
                <a:lnTo>
                  <a:pt x="308139" y="116809"/>
                </a:lnTo>
                <a:lnTo>
                  <a:pt x="308139" y="3200"/>
                </a:lnTo>
                <a:lnTo>
                  <a:pt x="324827" y="3200"/>
                </a:lnTo>
                <a:lnTo>
                  <a:pt x="324827" y="52347"/>
                </a:lnTo>
                <a:lnTo>
                  <a:pt x="372373" y="52347"/>
                </a:lnTo>
                <a:lnTo>
                  <a:pt x="372373" y="66519"/>
                </a:lnTo>
                <a:lnTo>
                  <a:pt x="324827" y="66519"/>
                </a:lnTo>
                <a:lnTo>
                  <a:pt x="324827" y="116809"/>
                </a:lnTo>
                <a:close/>
              </a:path>
              <a:path w="576580" h="208915">
                <a:moveTo>
                  <a:pt x="372373" y="119324"/>
                </a:moveTo>
                <a:lnTo>
                  <a:pt x="355458" y="119324"/>
                </a:lnTo>
                <a:lnTo>
                  <a:pt x="355458" y="66519"/>
                </a:lnTo>
                <a:lnTo>
                  <a:pt x="372373" y="66519"/>
                </a:lnTo>
                <a:lnTo>
                  <a:pt x="372373" y="119324"/>
                </a:lnTo>
                <a:close/>
              </a:path>
              <a:path w="576580" h="208915">
                <a:moveTo>
                  <a:pt x="208017" y="116352"/>
                </a:moveTo>
                <a:lnTo>
                  <a:pt x="195902" y="105837"/>
                </a:lnTo>
                <a:lnTo>
                  <a:pt x="205818" y="95466"/>
                </a:lnTo>
                <a:lnTo>
                  <a:pt x="211803" y="88878"/>
                </a:lnTo>
                <a:lnTo>
                  <a:pt x="234190" y="51432"/>
                </a:lnTo>
                <a:lnTo>
                  <a:pt x="237962" y="11429"/>
                </a:lnTo>
                <a:lnTo>
                  <a:pt x="254649" y="11429"/>
                </a:lnTo>
                <a:lnTo>
                  <a:pt x="254546" y="37142"/>
                </a:lnTo>
                <a:lnTo>
                  <a:pt x="253821" y="45346"/>
                </a:lnTo>
                <a:lnTo>
                  <a:pt x="251853" y="52650"/>
                </a:lnTo>
                <a:lnTo>
                  <a:pt x="248020" y="62633"/>
                </a:lnTo>
                <a:lnTo>
                  <a:pt x="248935" y="63090"/>
                </a:lnTo>
                <a:lnTo>
                  <a:pt x="262503" y="63090"/>
                </a:lnTo>
                <a:lnTo>
                  <a:pt x="269650" y="70863"/>
                </a:lnTo>
                <a:lnTo>
                  <a:pt x="244363" y="70863"/>
                </a:lnTo>
                <a:lnTo>
                  <a:pt x="243448" y="72234"/>
                </a:lnTo>
                <a:lnTo>
                  <a:pt x="238191" y="82063"/>
                </a:lnTo>
                <a:lnTo>
                  <a:pt x="224636" y="98688"/>
                </a:lnTo>
                <a:lnTo>
                  <a:pt x="220675" y="103251"/>
                </a:lnTo>
                <a:lnTo>
                  <a:pt x="215814" y="108392"/>
                </a:lnTo>
                <a:lnTo>
                  <a:pt x="208017" y="116352"/>
                </a:lnTo>
                <a:close/>
              </a:path>
              <a:path w="576580" h="208915">
                <a:moveTo>
                  <a:pt x="262503" y="63090"/>
                </a:moveTo>
                <a:lnTo>
                  <a:pt x="248935" y="63090"/>
                </a:lnTo>
                <a:lnTo>
                  <a:pt x="251678" y="60805"/>
                </a:lnTo>
                <a:lnTo>
                  <a:pt x="254192" y="58976"/>
                </a:lnTo>
                <a:lnTo>
                  <a:pt x="258535" y="58976"/>
                </a:lnTo>
                <a:lnTo>
                  <a:pt x="260821" y="61262"/>
                </a:lnTo>
                <a:lnTo>
                  <a:pt x="262503" y="63090"/>
                </a:lnTo>
                <a:close/>
              </a:path>
              <a:path w="576580" h="208915">
                <a:moveTo>
                  <a:pt x="285509" y="112466"/>
                </a:moveTo>
                <a:lnTo>
                  <a:pt x="249163" y="72234"/>
                </a:lnTo>
                <a:lnTo>
                  <a:pt x="247792" y="70863"/>
                </a:lnTo>
                <a:lnTo>
                  <a:pt x="269650" y="70863"/>
                </a:lnTo>
                <a:lnTo>
                  <a:pt x="297396" y="101036"/>
                </a:lnTo>
                <a:lnTo>
                  <a:pt x="285509" y="112466"/>
                </a:lnTo>
                <a:close/>
              </a:path>
              <a:path w="576580" h="208915">
                <a:moveTo>
                  <a:pt x="372373" y="208474"/>
                </a:moveTo>
                <a:lnTo>
                  <a:pt x="355229" y="208474"/>
                </a:lnTo>
                <a:lnTo>
                  <a:pt x="355229" y="146755"/>
                </a:lnTo>
                <a:lnTo>
                  <a:pt x="237962" y="146755"/>
                </a:lnTo>
                <a:lnTo>
                  <a:pt x="237962" y="131896"/>
                </a:lnTo>
                <a:lnTo>
                  <a:pt x="372373" y="131896"/>
                </a:lnTo>
                <a:lnTo>
                  <a:pt x="372373" y="208474"/>
                </a:lnTo>
                <a:close/>
              </a:path>
              <a:path w="576580" h="208915">
                <a:moveTo>
                  <a:pt x="576276" y="198416"/>
                </a:moveTo>
                <a:lnTo>
                  <a:pt x="559589" y="198416"/>
                </a:lnTo>
                <a:lnTo>
                  <a:pt x="559589" y="0"/>
                </a:lnTo>
                <a:lnTo>
                  <a:pt x="576276" y="0"/>
                </a:lnTo>
                <a:lnTo>
                  <a:pt x="576276" y="198416"/>
                </a:lnTo>
                <a:close/>
              </a:path>
              <a:path w="576580" h="208915">
                <a:moveTo>
                  <a:pt x="530787" y="74520"/>
                </a:moveTo>
                <a:lnTo>
                  <a:pt x="514557" y="74520"/>
                </a:lnTo>
                <a:lnTo>
                  <a:pt x="514557" y="3428"/>
                </a:lnTo>
                <a:lnTo>
                  <a:pt x="530787" y="3428"/>
                </a:lnTo>
                <a:lnTo>
                  <a:pt x="530787" y="74520"/>
                </a:lnTo>
                <a:close/>
              </a:path>
              <a:path w="576580" h="208915">
                <a:moveTo>
                  <a:pt x="447351" y="148583"/>
                </a:moveTo>
                <a:lnTo>
                  <a:pt x="406612" y="121915"/>
                </a:lnTo>
                <a:lnTo>
                  <a:pt x="401484" y="74520"/>
                </a:lnTo>
                <a:lnTo>
                  <a:pt x="401597" y="63232"/>
                </a:lnTo>
                <a:lnTo>
                  <a:pt x="421217" y="23450"/>
                </a:lnTo>
                <a:lnTo>
                  <a:pt x="447351" y="16458"/>
                </a:lnTo>
                <a:lnTo>
                  <a:pt x="458904" y="16687"/>
                </a:lnTo>
                <a:lnTo>
                  <a:pt x="466053" y="18287"/>
                </a:lnTo>
                <a:lnTo>
                  <a:pt x="471766" y="22630"/>
                </a:lnTo>
                <a:lnTo>
                  <a:pt x="478423" y="30402"/>
                </a:lnTo>
                <a:lnTo>
                  <a:pt x="434550" y="30402"/>
                </a:lnTo>
                <a:lnTo>
                  <a:pt x="426892" y="40917"/>
                </a:lnTo>
                <a:lnTo>
                  <a:pt x="422465" y="47311"/>
                </a:lnTo>
                <a:lnTo>
                  <a:pt x="420192" y="52632"/>
                </a:lnTo>
                <a:lnTo>
                  <a:pt x="419354" y="59754"/>
                </a:lnTo>
                <a:lnTo>
                  <a:pt x="419467" y="106335"/>
                </a:lnTo>
                <a:lnTo>
                  <a:pt x="420192" y="112452"/>
                </a:lnTo>
                <a:lnTo>
                  <a:pt x="422465" y="117783"/>
                </a:lnTo>
                <a:lnTo>
                  <a:pt x="426892" y="124238"/>
                </a:lnTo>
                <a:lnTo>
                  <a:pt x="434550" y="134868"/>
                </a:lnTo>
                <a:lnTo>
                  <a:pt x="478291" y="134868"/>
                </a:lnTo>
                <a:lnTo>
                  <a:pt x="472039" y="142267"/>
                </a:lnTo>
                <a:lnTo>
                  <a:pt x="466267" y="146712"/>
                </a:lnTo>
                <a:lnTo>
                  <a:pt x="459038" y="148349"/>
                </a:lnTo>
                <a:lnTo>
                  <a:pt x="447351" y="148583"/>
                </a:lnTo>
                <a:close/>
              </a:path>
              <a:path w="576580" h="208915">
                <a:moveTo>
                  <a:pt x="478291" y="134868"/>
                </a:moveTo>
                <a:lnTo>
                  <a:pt x="459924" y="134868"/>
                </a:lnTo>
                <a:lnTo>
                  <a:pt x="467581" y="124238"/>
                </a:lnTo>
                <a:lnTo>
                  <a:pt x="472008" y="117783"/>
                </a:lnTo>
                <a:lnTo>
                  <a:pt x="474282" y="112452"/>
                </a:lnTo>
                <a:lnTo>
                  <a:pt x="475007" y="106335"/>
                </a:lnTo>
                <a:lnTo>
                  <a:pt x="475119" y="59754"/>
                </a:lnTo>
                <a:lnTo>
                  <a:pt x="474282" y="52632"/>
                </a:lnTo>
                <a:lnTo>
                  <a:pt x="472008" y="47311"/>
                </a:lnTo>
                <a:lnTo>
                  <a:pt x="467581" y="40917"/>
                </a:lnTo>
                <a:lnTo>
                  <a:pt x="459924" y="30402"/>
                </a:lnTo>
                <a:lnTo>
                  <a:pt x="478423" y="30402"/>
                </a:lnTo>
                <a:lnTo>
                  <a:pt x="492612" y="74520"/>
                </a:lnTo>
                <a:lnTo>
                  <a:pt x="530787" y="74520"/>
                </a:lnTo>
                <a:lnTo>
                  <a:pt x="530787" y="88921"/>
                </a:lnTo>
                <a:lnTo>
                  <a:pt x="492612" y="88921"/>
                </a:lnTo>
                <a:lnTo>
                  <a:pt x="491762" y="106335"/>
                </a:lnTo>
                <a:lnTo>
                  <a:pt x="490097" y="116795"/>
                </a:lnTo>
                <a:lnTo>
                  <a:pt x="486376" y="124490"/>
                </a:lnTo>
                <a:lnTo>
                  <a:pt x="479354" y="133611"/>
                </a:lnTo>
                <a:lnTo>
                  <a:pt x="478291" y="134868"/>
                </a:lnTo>
                <a:close/>
              </a:path>
              <a:path w="576580" h="208915">
                <a:moveTo>
                  <a:pt x="530787" y="192930"/>
                </a:moveTo>
                <a:lnTo>
                  <a:pt x="514557" y="192930"/>
                </a:lnTo>
                <a:lnTo>
                  <a:pt x="514557" y="88921"/>
                </a:lnTo>
                <a:lnTo>
                  <a:pt x="530787" y="88921"/>
                </a:lnTo>
                <a:lnTo>
                  <a:pt x="530787" y="192930"/>
                </a:lnTo>
                <a:close/>
              </a:path>
            </a:pathLst>
          </a:custGeom>
          <a:solidFill>
            <a:srgbClr val="403322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15981777" y="8461769"/>
            <a:ext cx="385445" cy="204470"/>
          </a:xfrm>
          <a:custGeom>
            <a:avLst/>
            <a:gdLst/>
            <a:ahLst/>
            <a:cxnLst/>
            <a:rect l="l" t="t" r="r" b="b"/>
            <a:pathLst>
              <a:path w="385444" h="204470">
                <a:moveTo>
                  <a:pt x="157498" y="198416"/>
                </a:moveTo>
                <a:lnTo>
                  <a:pt x="140583" y="198416"/>
                </a:lnTo>
                <a:lnTo>
                  <a:pt x="140583" y="0"/>
                </a:lnTo>
                <a:lnTo>
                  <a:pt x="157498" y="0"/>
                </a:lnTo>
                <a:lnTo>
                  <a:pt x="157498" y="77720"/>
                </a:lnTo>
                <a:lnTo>
                  <a:pt x="188129" y="77720"/>
                </a:lnTo>
                <a:lnTo>
                  <a:pt x="188129" y="92350"/>
                </a:lnTo>
                <a:lnTo>
                  <a:pt x="157498" y="92350"/>
                </a:lnTo>
                <a:lnTo>
                  <a:pt x="157498" y="198416"/>
                </a:lnTo>
                <a:close/>
              </a:path>
              <a:path w="385444" h="204470">
                <a:moveTo>
                  <a:pt x="13944" y="145154"/>
                </a:moveTo>
                <a:lnTo>
                  <a:pt x="0" y="145154"/>
                </a:lnTo>
                <a:lnTo>
                  <a:pt x="0" y="16915"/>
                </a:lnTo>
                <a:lnTo>
                  <a:pt x="50061" y="16915"/>
                </a:lnTo>
                <a:lnTo>
                  <a:pt x="50061" y="31088"/>
                </a:lnTo>
                <a:lnTo>
                  <a:pt x="16687" y="31088"/>
                </a:lnTo>
                <a:lnTo>
                  <a:pt x="16687" y="130982"/>
                </a:lnTo>
                <a:lnTo>
                  <a:pt x="53407" y="130982"/>
                </a:lnTo>
                <a:lnTo>
                  <a:pt x="54861" y="140354"/>
                </a:lnTo>
                <a:lnTo>
                  <a:pt x="45864" y="143129"/>
                </a:lnTo>
                <a:lnTo>
                  <a:pt x="38603" y="144554"/>
                </a:lnTo>
                <a:lnTo>
                  <a:pt x="29241" y="145079"/>
                </a:lnTo>
                <a:lnTo>
                  <a:pt x="13944" y="145154"/>
                </a:lnTo>
                <a:close/>
              </a:path>
              <a:path w="385444" h="204470">
                <a:moveTo>
                  <a:pt x="53407" y="130982"/>
                </a:moveTo>
                <a:lnTo>
                  <a:pt x="16687" y="130982"/>
                </a:lnTo>
                <a:lnTo>
                  <a:pt x="29466" y="130921"/>
                </a:lnTo>
                <a:lnTo>
                  <a:pt x="37488" y="130496"/>
                </a:lnTo>
                <a:lnTo>
                  <a:pt x="44139" y="129342"/>
                </a:lnTo>
                <a:lnTo>
                  <a:pt x="52804" y="127096"/>
                </a:lnTo>
                <a:lnTo>
                  <a:pt x="53407" y="130982"/>
                </a:lnTo>
                <a:close/>
              </a:path>
              <a:path w="385444" h="204470">
                <a:moveTo>
                  <a:pt x="78406" y="145612"/>
                </a:moveTo>
                <a:lnTo>
                  <a:pt x="61490" y="145612"/>
                </a:lnTo>
                <a:lnTo>
                  <a:pt x="61490" y="16915"/>
                </a:lnTo>
                <a:lnTo>
                  <a:pt x="115209" y="16915"/>
                </a:lnTo>
                <a:lnTo>
                  <a:pt x="115209" y="31088"/>
                </a:lnTo>
                <a:lnTo>
                  <a:pt x="78177" y="31088"/>
                </a:lnTo>
                <a:lnTo>
                  <a:pt x="78177" y="131439"/>
                </a:lnTo>
                <a:lnTo>
                  <a:pt x="123737" y="131439"/>
                </a:lnTo>
                <a:lnTo>
                  <a:pt x="125038" y="141040"/>
                </a:lnTo>
                <a:lnTo>
                  <a:pt x="117266" y="143097"/>
                </a:lnTo>
                <a:lnTo>
                  <a:pt x="97742" y="145081"/>
                </a:lnTo>
                <a:lnTo>
                  <a:pt x="92536" y="145454"/>
                </a:lnTo>
                <a:lnTo>
                  <a:pt x="86923" y="145592"/>
                </a:lnTo>
                <a:lnTo>
                  <a:pt x="78406" y="145612"/>
                </a:lnTo>
                <a:close/>
              </a:path>
              <a:path w="385444" h="204470">
                <a:moveTo>
                  <a:pt x="123737" y="131439"/>
                </a:moveTo>
                <a:lnTo>
                  <a:pt x="78177" y="131439"/>
                </a:lnTo>
                <a:lnTo>
                  <a:pt x="96400" y="131378"/>
                </a:lnTo>
                <a:lnTo>
                  <a:pt x="106466" y="130953"/>
                </a:lnTo>
                <a:lnTo>
                  <a:pt x="114045" y="129800"/>
                </a:lnTo>
                <a:lnTo>
                  <a:pt x="123210" y="127553"/>
                </a:lnTo>
                <a:lnTo>
                  <a:pt x="123737" y="131439"/>
                </a:lnTo>
                <a:close/>
              </a:path>
              <a:path w="385444" h="204470">
                <a:moveTo>
                  <a:pt x="361401" y="96008"/>
                </a:moveTo>
                <a:lnTo>
                  <a:pt x="227904" y="96008"/>
                </a:lnTo>
                <a:lnTo>
                  <a:pt x="227904" y="43889"/>
                </a:lnTo>
                <a:lnTo>
                  <a:pt x="338771" y="43889"/>
                </a:lnTo>
                <a:lnTo>
                  <a:pt x="338771" y="20115"/>
                </a:lnTo>
                <a:lnTo>
                  <a:pt x="226761" y="20115"/>
                </a:lnTo>
                <a:lnTo>
                  <a:pt x="226761" y="5714"/>
                </a:lnTo>
                <a:lnTo>
                  <a:pt x="355686" y="5714"/>
                </a:lnTo>
                <a:lnTo>
                  <a:pt x="355686" y="57833"/>
                </a:lnTo>
                <a:lnTo>
                  <a:pt x="244820" y="57833"/>
                </a:lnTo>
                <a:lnTo>
                  <a:pt x="244820" y="81606"/>
                </a:lnTo>
                <a:lnTo>
                  <a:pt x="361401" y="81606"/>
                </a:lnTo>
                <a:lnTo>
                  <a:pt x="361401" y="96008"/>
                </a:lnTo>
                <a:close/>
              </a:path>
              <a:path w="385444" h="204470">
                <a:moveTo>
                  <a:pt x="385403" y="131439"/>
                </a:moveTo>
                <a:lnTo>
                  <a:pt x="198873" y="131439"/>
                </a:lnTo>
                <a:lnTo>
                  <a:pt x="198873" y="116581"/>
                </a:lnTo>
                <a:lnTo>
                  <a:pt x="385403" y="116581"/>
                </a:lnTo>
                <a:lnTo>
                  <a:pt x="385403" y="131439"/>
                </a:lnTo>
                <a:close/>
              </a:path>
              <a:path w="385444" h="204470">
                <a:moveTo>
                  <a:pt x="361401" y="203902"/>
                </a:moveTo>
                <a:lnTo>
                  <a:pt x="231790" y="203902"/>
                </a:lnTo>
                <a:lnTo>
                  <a:pt x="225847" y="197959"/>
                </a:lnTo>
                <a:lnTo>
                  <a:pt x="225847" y="149269"/>
                </a:lnTo>
                <a:lnTo>
                  <a:pt x="242991" y="149269"/>
                </a:lnTo>
                <a:lnTo>
                  <a:pt x="242991" y="189501"/>
                </a:lnTo>
                <a:lnTo>
                  <a:pt x="361401" y="189501"/>
                </a:lnTo>
                <a:lnTo>
                  <a:pt x="361401" y="203902"/>
                </a:lnTo>
                <a:close/>
              </a:path>
            </a:pathLst>
          </a:custGeom>
          <a:solidFill>
            <a:srgbClr val="403322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9337661" y="8849751"/>
            <a:ext cx="799465" cy="207645"/>
          </a:xfrm>
          <a:custGeom>
            <a:avLst/>
            <a:gdLst/>
            <a:ahLst/>
            <a:cxnLst/>
            <a:rect l="l" t="t" r="r" b="b"/>
            <a:pathLst>
              <a:path w="799465" h="207645">
                <a:moveTo>
                  <a:pt x="179672" y="126639"/>
                </a:moveTo>
                <a:lnTo>
                  <a:pt x="163442" y="126639"/>
                </a:lnTo>
                <a:lnTo>
                  <a:pt x="163442" y="0"/>
                </a:lnTo>
                <a:lnTo>
                  <a:pt x="179672" y="0"/>
                </a:lnTo>
                <a:lnTo>
                  <a:pt x="179672" y="126639"/>
                </a:lnTo>
                <a:close/>
              </a:path>
              <a:path w="799465" h="207645">
                <a:moveTo>
                  <a:pt x="136925" y="125267"/>
                </a:moveTo>
                <a:lnTo>
                  <a:pt x="120924" y="125267"/>
                </a:lnTo>
                <a:lnTo>
                  <a:pt x="120924" y="114981"/>
                </a:lnTo>
                <a:lnTo>
                  <a:pt x="83664" y="114981"/>
                </a:lnTo>
                <a:lnTo>
                  <a:pt x="83664" y="102865"/>
                </a:lnTo>
                <a:lnTo>
                  <a:pt x="120924" y="102865"/>
                </a:lnTo>
                <a:lnTo>
                  <a:pt x="120924" y="3200"/>
                </a:lnTo>
                <a:lnTo>
                  <a:pt x="136925" y="3200"/>
                </a:lnTo>
                <a:lnTo>
                  <a:pt x="136925" y="125267"/>
                </a:lnTo>
                <a:close/>
              </a:path>
              <a:path w="799465" h="207645">
                <a:moveTo>
                  <a:pt x="55547" y="67662"/>
                </a:moveTo>
                <a:lnTo>
                  <a:pt x="43464" y="67534"/>
                </a:lnTo>
                <a:lnTo>
                  <a:pt x="36031" y="66634"/>
                </a:lnTo>
                <a:lnTo>
                  <a:pt x="10743" y="36117"/>
                </a:lnTo>
                <a:lnTo>
                  <a:pt x="10933" y="27266"/>
                </a:lnTo>
                <a:lnTo>
                  <a:pt x="43464" y="4700"/>
                </a:lnTo>
                <a:lnTo>
                  <a:pt x="55547" y="4571"/>
                </a:lnTo>
                <a:lnTo>
                  <a:pt x="67630" y="4700"/>
                </a:lnTo>
                <a:lnTo>
                  <a:pt x="75063" y="5600"/>
                </a:lnTo>
                <a:lnTo>
                  <a:pt x="80910" y="8043"/>
                </a:lnTo>
                <a:lnTo>
                  <a:pt x="88235" y="12801"/>
                </a:lnTo>
                <a:lnTo>
                  <a:pt x="93366" y="16458"/>
                </a:lnTo>
                <a:lnTo>
                  <a:pt x="42060" y="16458"/>
                </a:lnTo>
                <a:lnTo>
                  <a:pt x="26745" y="26059"/>
                </a:lnTo>
                <a:lnTo>
                  <a:pt x="26745" y="46175"/>
                </a:lnTo>
                <a:lnTo>
                  <a:pt x="42060" y="55776"/>
                </a:lnTo>
                <a:lnTo>
                  <a:pt x="93366" y="55776"/>
                </a:lnTo>
                <a:lnTo>
                  <a:pt x="88235" y="59433"/>
                </a:lnTo>
                <a:lnTo>
                  <a:pt x="80910" y="64191"/>
                </a:lnTo>
                <a:lnTo>
                  <a:pt x="75063" y="66634"/>
                </a:lnTo>
                <a:lnTo>
                  <a:pt x="67630" y="67534"/>
                </a:lnTo>
                <a:lnTo>
                  <a:pt x="55547" y="67662"/>
                </a:lnTo>
                <a:close/>
              </a:path>
              <a:path w="799465" h="207645">
                <a:moveTo>
                  <a:pt x="93366" y="55776"/>
                </a:moveTo>
                <a:lnTo>
                  <a:pt x="69034" y="55776"/>
                </a:lnTo>
                <a:lnTo>
                  <a:pt x="84349" y="46175"/>
                </a:lnTo>
                <a:lnTo>
                  <a:pt x="84349" y="26059"/>
                </a:lnTo>
                <a:lnTo>
                  <a:pt x="69034" y="16458"/>
                </a:lnTo>
                <a:lnTo>
                  <a:pt x="93366" y="16458"/>
                </a:lnTo>
                <a:lnTo>
                  <a:pt x="95240" y="17794"/>
                </a:lnTo>
                <a:lnTo>
                  <a:pt x="98836" y="21887"/>
                </a:lnTo>
                <a:lnTo>
                  <a:pt x="100161" y="27266"/>
                </a:lnTo>
                <a:lnTo>
                  <a:pt x="100351" y="36117"/>
                </a:lnTo>
                <a:lnTo>
                  <a:pt x="100161" y="44968"/>
                </a:lnTo>
                <a:lnTo>
                  <a:pt x="98836" y="50347"/>
                </a:lnTo>
                <a:lnTo>
                  <a:pt x="95240" y="54440"/>
                </a:lnTo>
                <a:lnTo>
                  <a:pt x="93366" y="55776"/>
                </a:lnTo>
                <a:close/>
              </a:path>
              <a:path w="799465" h="207645">
                <a:moveTo>
                  <a:pt x="1371" y="95322"/>
                </a:moveTo>
                <a:lnTo>
                  <a:pt x="0" y="82063"/>
                </a:lnTo>
                <a:lnTo>
                  <a:pt x="18424" y="82035"/>
                </a:lnTo>
                <a:lnTo>
                  <a:pt x="30816" y="81835"/>
                </a:lnTo>
                <a:lnTo>
                  <a:pt x="77036" y="79117"/>
                </a:lnTo>
                <a:lnTo>
                  <a:pt x="109037" y="74520"/>
                </a:lnTo>
                <a:lnTo>
                  <a:pt x="110637" y="87092"/>
                </a:lnTo>
                <a:lnTo>
                  <a:pt x="99854" y="89243"/>
                </a:lnTo>
                <a:lnTo>
                  <a:pt x="91236" y="90578"/>
                </a:lnTo>
                <a:lnTo>
                  <a:pt x="80260" y="91657"/>
                </a:lnTo>
                <a:lnTo>
                  <a:pt x="62405" y="93036"/>
                </a:lnTo>
                <a:lnTo>
                  <a:pt x="62405" y="94179"/>
                </a:lnTo>
                <a:lnTo>
                  <a:pt x="46175" y="94179"/>
                </a:lnTo>
                <a:lnTo>
                  <a:pt x="22230" y="95179"/>
                </a:lnTo>
                <a:lnTo>
                  <a:pt x="13515" y="95304"/>
                </a:lnTo>
                <a:lnTo>
                  <a:pt x="1371" y="95322"/>
                </a:lnTo>
                <a:close/>
              </a:path>
              <a:path w="799465" h="207645">
                <a:moveTo>
                  <a:pt x="62405" y="125953"/>
                </a:moveTo>
                <a:lnTo>
                  <a:pt x="46175" y="125953"/>
                </a:lnTo>
                <a:lnTo>
                  <a:pt x="46175" y="94179"/>
                </a:lnTo>
                <a:lnTo>
                  <a:pt x="62405" y="94179"/>
                </a:lnTo>
                <a:lnTo>
                  <a:pt x="62405" y="125953"/>
                </a:lnTo>
                <a:close/>
              </a:path>
              <a:path w="799465" h="207645">
                <a:moveTo>
                  <a:pt x="179672" y="207102"/>
                </a:moveTo>
                <a:lnTo>
                  <a:pt x="55547" y="207102"/>
                </a:lnTo>
                <a:lnTo>
                  <a:pt x="49604" y="201159"/>
                </a:lnTo>
                <a:lnTo>
                  <a:pt x="49604" y="135325"/>
                </a:lnTo>
                <a:lnTo>
                  <a:pt x="66291" y="135325"/>
                </a:lnTo>
                <a:lnTo>
                  <a:pt x="66291" y="157041"/>
                </a:lnTo>
                <a:lnTo>
                  <a:pt x="179672" y="157041"/>
                </a:lnTo>
                <a:lnTo>
                  <a:pt x="179672" y="170528"/>
                </a:lnTo>
                <a:lnTo>
                  <a:pt x="66291" y="170528"/>
                </a:lnTo>
                <a:lnTo>
                  <a:pt x="66291" y="193387"/>
                </a:lnTo>
                <a:lnTo>
                  <a:pt x="179672" y="193387"/>
                </a:lnTo>
                <a:lnTo>
                  <a:pt x="179672" y="207102"/>
                </a:lnTo>
                <a:close/>
              </a:path>
              <a:path w="799465" h="207645">
                <a:moveTo>
                  <a:pt x="179672" y="157041"/>
                </a:moveTo>
                <a:lnTo>
                  <a:pt x="162756" y="157041"/>
                </a:lnTo>
                <a:lnTo>
                  <a:pt x="162756" y="135325"/>
                </a:lnTo>
                <a:lnTo>
                  <a:pt x="179672" y="135325"/>
                </a:lnTo>
                <a:lnTo>
                  <a:pt x="179672" y="157041"/>
                </a:lnTo>
                <a:close/>
              </a:path>
              <a:path w="799465" h="207645">
                <a:moveTo>
                  <a:pt x="179672" y="193387"/>
                </a:moveTo>
                <a:lnTo>
                  <a:pt x="162756" y="193387"/>
                </a:lnTo>
                <a:lnTo>
                  <a:pt x="162756" y="170528"/>
                </a:lnTo>
                <a:lnTo>
                  <a:pt x="179672" y="170528"/>
                </a:lnTo>
                <a:lnTo>
                  <a:pt x="179672" y="193387"/>
                </a:lnTo>
                <a:close/>
              </a:path>
              <a:path w="799465" h="207645">
                <a:moveTo>
                  <a:pt x="364601" y="198873"/>
                </a:moveTo>
                <a:lnTo>
                  <a:pt x="347228" y="198873"/>
                </a:lnTo>
                <a:lnTo>
                  <a:pt x="347228" y="457"/>
                </a:lnTo>
                <a:lnTo>
                  <a:pt x="364601" y="457"/>
                </a:lnTo>
                <a:lnTo>
                  <a:pt x="364601" y="78177"/>
                </a:lnTo>
                <a:lnTo>
                  <a:pt x="397518" y="78177"/>
                </a:lnTo>
                <a:lnTo>
                  <a:pt x="397518" y="92807"/>
                </a:lnTo>
                <a:lnTo>
                  <a:pt x="364601" y="92807"/>
                </a:lnTo>
                <a:lnTo>
                  <a:pt x="364601" y="198873"/>
                </a:lnTo>
                <a:close/>
              </a:path>
              <a:path w="799465" h="207645">
                <a:moveTo>
                  <a:pt x="216246" y="154298"/>
                </a:moveTo>
                <a:lnTo>
                  <a:pt x="202988" y="143097"/>
                </a:lnTo>
                <a:lnTo>
                  <a:pt x="214651" y="129762"/>
                </a:lnTo>
                <a:lnTo>
                  <a:pt x="221718" y="121281"/>
                </a:lnTo>
                <a:lnTo>
                  <a:pt x="243391" y="88221"/>
                </a:lnTo>
                <a:lnTo>
                  <a:pt x="253433" y="47157"/>
                </a:lnTo>
                <a:lnTo>
                  <a:pt x="253506" y="13258"/>
                </a:lnTo>
                <a:lnTo>
                  <a:pt x="271108" y="13258"/>
                </a:lnTo>
                <a:lnTo>
                  <a:pt x="270983" y="50589"/>
                </a:lnTo>
                <a:lnTo>
                  <a:pt x="270108" y="61090"/>
                </a:lnTo>
                <a:lnTo>
                  <a:pt x="267733" y="70648"/>
                </a:lnTo>
                <a:lnTo>
                  <a:pt x="263107" y="83892"/>
                </a:lnTo>
                <a:lnTo>
                  <a:pt x="264250" y="84578"/>
                </a:lnTo>
                <a:lnTo>
                  <a:pt x="279113" y="84578"/>
                </a:lnTo>
                <a:lnTo>
                  <a:pt x="284284" y="91207"/>
                </a:lnTo>
                <a:lnTo>
                  <a:pt x="260593" y="91207"/>
                </a:lnTo>
                <a:lnTo>
                  <a:pt x="259450" y="92579"/>
                </a:lnTo>
                <a:lnTo>
                  <a:pt x="237366" y="128341"/>
                </a:lnTo>
                <a:lnTo>
                  <a:pt x="226315" y="142317"/>
                </a:lnTo>
                <a:lnTo>
                  <a:pt x="216246" y="154298"/>
                </a:lnTo>
                <a:close/>
              </a:path>
              <a:path w="799465" h="207645">
                <a:moveTo>
                  <a:pt x="279113" y="84578"/>
                </a:moveTo>
                <a:lnTo>
                  <a:pt x="264250" y="84578"/>
                </a:lnTo>
                <a:lnTo>
                  <a:pt x="267679" y="81835"/>
                </a:lnTo>
                <a:lnTo>
                  <a:pt x="270193" y="80006"/>
                </a:lnTo>
                <a:lnTo>
                  <a:pt x="275451" y="80006"/>
                </a:lnTo>
                <a:lnTo>
                  <a:pt x="277508" y="82521"/>
                </a:lnTo>
                <a:lnTo>
                  <a:pt x="279113" y="84578"/>
                </a:lnTo>
                <a:close/>
              </a:path>
              <a:path w="799465" h="207645">
                <a:moveTo>
                  <a:pt x="308825" y="151326"/>
                </a:moveTo>
                <a:lnTo>
                  <a:pt x="264022" y="92579"/>
                </a:lnTo>
                <a:lnTo>
                  <a:pt x="263336" y="91207"/>
                </a:lnTo>
                <a:lnTo>
                  <a:pt x="284284" y="91207"/>
                </a:lnTo>
                <a:lnTo>
                  <a:pt x="322083" y="139668"/>
                </a:lnTo>
                <a:lnTo>
                  <a:pt x="308825" y="151326"/>
                </a:lnTo>
                <a:close/>
              </a:path>
              <a:path w="799465" h="207645">
                <a:moveTo>
                  <a:pt x="579019" y="198416"/>
                </a:moveTo>
                <a:lnTo>
                  <a:pt x="561646" y="198416"/>
                </a:lnTo>
                <a:lnTo>
                  <a:pt x="561646" y="0"/>
                </a:lnTo>
                <a:lnTo>
                  <a:pt x="579019" y="0"/>
                </a:lnTo>
                <a:lnTo>
                  <a:pt x="579019" y="198416"/>
                </a:lnTo>
                <a:close/>
              </a:path>
              <a:path w="799465" h="207645">
                <a:moveTo>
                  <a:pt x="468610" y="147898"/>
                </a:moveTo>
                <a:lnTo>
                  <a:pt x="429635" y="130753"/>
                </a:lnTo>
                <a:lnTo>
                  <a:pt x="414996" y="71320"/>
                </a:lnTo>
                <a:lnTo>
                  <a:pt x="415122" y="60672"/>
                </a:lnTo>
                <a:lnTo>
                  <a:pt x="438538" y="19805"/>
                </a:lnTo>
                <a:lnTo>
                  <a:pt x="468610" y="12572"/>
                </a:lnTo>
                <a:lnTo>
                  <a:pt x="482717" y="12840"/>
                </a:lnTo>
                <a:lnTo>
                  <a:pt x="491455" y="14715"/>
                </a:lnTo>
                <a:lnTo>
                  <a:pt x="498457" y="19805"/>
                </a:lnTo>
                <a:lnTo>
                  <a:pt x="505098" y="27202"/>
                </a:lnTo>
                <a:lnTo>
                  <a:pt x="468610" y="27202"/>
                </a:lnTo>
                <a:lnTo>
                  <a:pt x="459331" y="27380"/>
                </a:lnTo>
                <a:lnTo>
                  <a:pt x="433559" y="58720"/>
                </a:lnTo>
                <a:lnTo>
                  <a:pt x="433407" y="71320"/>
                </a:lnTo>
                <a:lnTo>
                  <a:pt x="433459" y="93423"/>
                </a:lnTo>
                <a:lnTo>
                  <a:pt x="448985" y="128494"/>
                </a:lnTo>
                <a:lnTo>
                  <a:pt x="468610" y="133268"/>
                </a:lnTo>
                <a:lnTo>
                  <a:pt x="506379" y="133268"/>
                </a:lnTo>
                <a:lnTo>
                  <a:pt x="503381" y="135936"/>
                </a:lnTo>
                <a:lnTo>
                  <a:pt x="496269" y="140468"/>
                </a:lnTo>
                <a:lnTo>
                  <a:pt x="489022" y="144763"/>
                </a:lnTo>
                <a:lnTo>
                  <a:pt x="483726" y="146969"/>
                </a:lnTo>
                <a:lnTo>
                  <a:pt x="477786" y="147781"/>
                </a:lnTo>
                <a:lnTo>
                  <a:pt x="468610" y="147898"/>
                </a:lnTo>
                <a:close/>
              </a:path>
              <a:path w="799465" h="207645">
                <a:moveTo>
                  <a:pt x="506379" y="133268"/>
                </a:moveTo>
                <a:lnTo>
                  <a:pt x="468610" y="133268"/>
                </a:lnTo>
                <a:lnTo>
                  <a:pt x="477748" y="133089"/>
                </a:lnTo>
                <a:lnTo>
                  <a:pt x="483426" y="131839"/>
                </a:lnTo>
                <a:lnTo>
                  <a:pt x="503532" y="93423"/>
                </a:lnTo>
                <a:lnTo>
                  <a:pt x="503584" y="71320"/>
                </a:lnTo>
                <a:lnTo>
                  <a:pt x="503455" y="60672"/>
                </a:lnTo>
                <a:lnTo>
                  <a:pt x="477748" y="27380"/>
                </a:lnTo>
                <a:lnTo>
                  <a:pt x="468610" y="27202"/>
                </a:lnTo>
                <a:lnTo>
                  <a:pt x="505098" y="27202"/>
                </a:lnTo>
                <a:lnTo>
                  <a:pt x="521995" y="71320"/>
                </a:lnTo>
                <a:lnTo>
                  <a:pt x="521993" y="93423"/>
                </a:lnTo>
                <a:lnTo>
                  <a:pt x="507728" y="132068"/>
                </a:lnTo>
                <a:lnTo>
                  <a:pt x="506379" y="133268"/>
                </a:lnTo>
                <a:close/>
              </a:path>
              <a:path w="799465" h="207645">
                <a:moveTo>
                  <a:pt x="777436" y="122753"/>
                </a:moveTo>
                <a:lnTo>
                  <a:pt x="639596" y="122753"/>
                </a:lnTo>
                <a:lnTo>
                  <a:pt x="639596" y="12343"/>
                </a:lnTo>
                <a:lnTo>
                  <a:pt x="773550" y="12343"/>
                </a:lnTo>
                <a:lnTo>
                  <a:pt x="773550" y="26973"/>
                </a:lnTo>
                <a:lnTo>
                  <a:pt x="656969" y="26973"/>
                </a:lnTo>
                <a:lnTo>
                  <a:pt x="656969" y="60576"/>
                </a:lnTo>
                <a:lnTo>
                  <a:pt x="770349" y="60576"/>
                </a:lnTo>
                <a:lnTo>
                  <a:pt x="770349" y="74520"/>
                </a:lnTo>
                <a:lnTo>
                  <a:pt x="657197" y="74520"/>
                </a:lnTo>
                <a:lnTo>
                  <a:pt x="657197" y="108123"/>
                </a:lnTo>
                <a:lnTo>
                  <a:pt x="777436" y="108123"/>
                </a:lnTo>
                <a:lnTo>
                  <a:pt x="777436" y="122753"/>
                </a:lnTo>
                <a:close/>
              </a:path>
              <a:path w="799465" h="207645">
                <a:moveTo>
                  <a:pt x="799380" y="175786"/>
                </a:moveTo>
                <a:lnTo>
                  <a:pt x="612851" y="175786"/>
                </a:lnTo>
                <a:lnTo>
                  <a:pt x="612851" y="160927"/>
                </a:lnTo>
                <a:lnTo>
                  <a:pt x="799380" y="160927"/>
                </a:lnTo>
                <a:lnTo>
                  <a:pt x="799380" y="175786"/>
                </a:lnTo>
                <a:close/>
              </a:path>
            </a:pathLst>
          </a:custGeom>
          <a:solidFill>
            <a:srgbClr val="403322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10203741" y="8852951"/>
            <a:ext cx="662305" cy="205740"/>
          </a:xfrm>
          <a:custGeom>
            <a:avLst/>
            <a:gdLst/>
            <a:ahLst/>
            <a:cxnLst/>
            <a:rect l="l" t="t" r="r" b="b"/>
            <a:pathLst>
              <a:path w="662304" h="205740">
                <a:moveTo>
                  <a:pt x="62633" y="172585"/>
                </a:moveTo>
                <a:lnTo>
                  <a:pt x="41374" y="172585"/>
                </a:lnTo>
                <a:lnTo>
                  <a:pt x="0" y="54633"/>
                </a:lnTo>
                <a:lnTo>
                  <a:pt x="18287" y="54633"/>
                </a:lnTo>
                <a:lnTo>
                  <a:pt x="38860" y="113152"/>
                </a:lnTo>
                <a:lnTo>
                  <a:pt x="51661" y="153384"/>
                </a:lnTo>
                <a:lnTo>
                  <a:pt x="69406" y="153384"/>
                </a:lnTo>
                <a:lnTo>
                  <a:pt x="62633" y="172585"/>
                </a:lnTo>
                <a:close/>
              </a:path>
              <a:path w="662304" h="205740">
                <a:moveTo>
                  <a:pt x="69406" y="153384"/>
                </a:moveTo>
                <a:lnTo>
                  <a:pt x="52804" y="153384"/>
                </a:lnTo>
                <a:lnTo>
                  <a:pt x="65605" y="113152"/>
                </a:lnTo>
                <a:lnTo>
                  <a:pt x="86635" y="54633"/>
                </a:lnTo>
                <a:lnTo>
                  <a:pt x="104237" y="54633"/>
                </a:lnTo>
                <a:lnTo>
                  <a:pt x="69406" y="153384"/>
                </a:lnTo>
                <a:close/>
              </a:path>
              <a:path w="662304" h="205740">
                <a:moveTo>
                  <a:pt x="142869" y="26973"/>
                </a:moveTo>
                <a:lnTo>
                  <a:pt x="130982" y="26973"/>
                </a:lnTo>
                <a:lnTo>
                  <a:pt x="125724" y="21258"/>
                </a:lnTo>
                <a:lnTo>
                  <a:pt x="125724" y="9143"/>
                </a:lnTo>
                <a:lnTo>
                  <a:pt x="130982" y="3428"/>
                </a:lnTo>
                <a:lnTo>
                  <a:pt x="142869" y="3428"/>
                </a:lnTo>
                <a:lnTo>
                  <a:pt x="148126" y="9143"/>
                </a:lnTo>
                <a:lnTo>
                  <a:pt x="148126" y="21258"/>
                </a:lnTo>
                <a:lnTo>
                  <a:pt x="142869" y="26973"/>
                </a:lnTo>
                <a:close/>
              </a:path>
              <a:path w="662304" h="205740">
                <a:moveTo>
                  <a:pt x="146069" y="172585"/>
                </a:moveTo>
                <a:lnTo>
                  <a:pt x="127782" y="172585"/>
                </a:lnTo>
                <a:lnTo>
                  <a:pt x="127782" y="54633"/>
                </a:lnTo>
                <a:lnTo>
                  <a:pt x="146069" y="54633"/>
                </a:lnTo>
                <a:lnTo>
                  <a:pt x="146069" y="172585"/>
                </a:lnTo>
                <a:close/>
              </a:path>
              <a:path w="662304" h="205740">
                <a:moveTo>
                  <a:pt x="229276" y="175328"/>
                </a:moveTo>
                <a:lnTo>
                  <a:pt x="217160" y="175328"/>
                </a:lnTo>
                <a:lnTo>
                  <a:pt x="197730" y="166642"/>
                </a:lnTo>
                <a:lnTo>
                  <a:pt x="177834" y="132334"/>
                </a:lnTo>
                <a:lnTo>
                  <a:pt x="176302" y="105369"/>
                </a:lnTo>
                <a:lnTo>
                  <a:pt x="176714" y="99979"/>
                </a:lnTo>
                <a:lnTo>
                  <a:pt x="197730" y="60576"/>
                </a:lnTo>
                <a:lnTo>
                  <a:pt x="217160" y="51890"/>
                </a:lnTo>
                <a:lnTo>
                  <a:pt x="241162" y="51890"/>
                </a:lnTo>
                <a:lnTo>
                  <a:pt x="259907" y="60576"/>
                </a:lnTo>
                <a:lnTo>
                  <a:pt x="265646" y="67205"/>
                </a:lnTo>
                <a:lnTo>
                  <a:pt x="221732" y="67205"/>
                </a:lnTo>
                <a:lnTo>
                  <a:pt x="209388" y="72463"/>
                </a:lnTo>
                <a:lnTo>
                  <a:pt x="200473" y="82063"/>
                </a:lnTo>
                <a:lnTo>
                  <a:pt x="195457" y="95061"/>
                </a:lnTo>
                <a:lnTo>
                  <a:pt x="195444" y="104465"/>
                </a:lnTo>
                <a:lnTo>
                  <a:pt x="280251" y="104465"/>
                </a:lnTo>
                <a:lnTo>
                  <a:pt x="280251" y="118181"/>
                </a:lnTo>
                <a:lnTo>
                  <a:pt x="195444" y="118181"/>
                </a:lnTo>
                <a:lnTo>
                  <a:pt x="195444" y="131210"/>
                </a:lnTo>
                <a:lnTo>
                  <a:pt x="200245" y="144240"/>
                </a:lnTo>
                <a:lnTo>
                  <a:pt x="209160" y="153841"/>
                </a:lnTo>
                <a:lnTo>
                  <a:pt x="222189" y="159327"/>
                </a:lnTo>
                <a:lnTo>
                  <a:pt x="269775" y="159327"/>
                </a:lnTo>
                <a:lnTo>
                  <a:pt x="269393" y="159884"/>
                </a:lnTo>
                <a:lnTo>
                  <a:pt x="239112" y="175212"/>
                </a:lnTo>
                <a:lnTo>
                  <a:pt x="229276" y="175328"/>
                </a:lnTo>
                <a:close/>
              </a:path>
              <a:path w="662304" h="205740">
                <a:moveTo>
                  <a:pt x="280251" y="104465"/>
                </a:moveTo>
                <a:lnTo>
                  <a:pt x="260593" y="104465"/>
                </a:lnTo>
                <a:lnTo>
                  <a:pt x="260564" y="99979"/>
                </a:lnTo>
                <a:lnTo>
                  <a:pt x="260459" y="92684"/>
                </a:lnTo>
                <a:lnTo>
                  <a:pt x="259521" y="86964"/>
                </a:lnTo>
                <a:lnTo>
                  <a:pt x="256976" y="82422"/>
                </a:lnTo>
                <a:lnTo>
                  <a:pt x="252021" y="76692"/>
                </a:lnTo>
                <a:lnTo>
                  <a:pt x="243448" y="67205"/>
                </a:lnTo>
                <a:lnTo>
                  <a:pt x="265646" y="67205"/>
                </a:lnTo>
                <a:lnTo>
                  <a:pt x="273165" y="75892"/>
                </a:lnTo>
                <a:lnTo>
                  <a:pt x="280251" y="96922"/>
                </a:lnTo>
                <a:lnTo>
                  <a:pt x="280251" y="104465"/>
                </a:lnTo>
                <a:close/>
              </a:path>
              <a:path w="662304" h="205740">
                <a:moveTo>
                  <a:pt x="269775" y="159327"/>
                </a:moveTo>
                <a:lnTo>
                  <a:pt x="241620" y="159327"/>
                </a:lnTo>
                <a:lnTo>
                  <a:pt x="258307" y="148812"/>
                </a:lnTo>
                <a:lnTo>
                  <a:pt x="262879" y="138983"/>
                </a:lnTo>
                <a:lnTo>
                  <a:pt x="275908" y="148355"/>
                </a:lnTo>
                <a:lnTo>
                  <a:pt x="272415" y="155475"/>
                </a:lnTo>
                <a:lnTo>
                  <a:pt x="269775" y="159327"/>
                </a:lnTo>
                <a:close/>
              </a:path>
              <a:path w="662304" h="205740">
                <a:moveTo>
                  <a:pt x="351800" y="172585"/>
                </a:moveTo>
                <a:lnTo>
                  <a:pt x="329627" y="172585"/>
                </a:lnTo>
                <a:lnTo>
                  <a:pt x="298081" y="54633"/>
                </a:lnTo>
                <a:lnTo>
                  <a:pt x="315912" y="54633"/>
                </a:lnTo>
                <a:lnTo>
                  <a:pt x="328484" y="105608"/>
                </a:lnTo>
                <a:lnTo>
                  <a:pt x="341056" y="157270"/>
                </a:lnTo>
                <a:lnTo>
                  <a:pt x="356247" y="157270"/>
                </a:lnTo>
                <a:lnTo>
                  <a:pt x="351800" y="172585"/>
                </a:lnTo>
                <a:close/>
              </a:path>
              <a:path w="662304" h="205740">
                <a:moveTo>
                  <a:pt x="356247" y="157270"/>
                </a:moveTo>
                <a:lnTo>
                  <a:pt x="341514" y="157270"/>
                </a:lnTo>
                <a:lnTo>
                  <a:pt x="355915" y="105608"/>
                </a:lnTo>
                <a:lnTo>
                  <a:pt x="370773" y="54633"/>
                </a:lnTo>
                <a:lnTo>
                  <a:pt x="387003" y="54633"/>
                </a:lnTo>
                <a:lnTo>
                  <a:pt x="394627" y="80006"/>
                </a:lnTo>
                <a:lnTo>
                  <a:pt x="378317" y="80006"/>
                </a:lnTo>
                <a:lnTo>
                  <a:pt x="368259" y="115895"/>
                </a:lnTo>
                <a:lnTo>
                  <a:pt x="356247" y="157270"/>
                </a:lnTo>
                <a:close/>
              </a:path>
              <a:path w="662304" h="205740">
                <a:moveTo>
                  <a:pt x="432216" y="157270"/>
                </a:moveTo>
                <a:lnTo>
                  <a:pt x="417406" y="157270"/>
                </a:lnTo>
                <a:lnTo>
                  <a:pt x="429521" y="105608"/>
                </a:lnTo>
                <a:lnTo>
                  <a:pt x="442322" y="54633"/>
                </a:lnTo>
                <a:lnTo>
                  <a:pt x="459466" y="54633"/>
                </a:lnTo>
                <a:lnTo>
                  <a:pt x="432216" y="157270"/>
                </a:lnTo>
                <a:close/>
              </a:path>
              <a:path w="662304" h="205740">
                <a:moveTo>
                  <a:pt x="428149" y="172585"/>
                </a:moveTo>
                <a:lnTo>
                  <a:pt x="405519" y="172585"/>
                </a:lnTo>
                <a:lnTo>
                  <a:pt x="389061" y="115895"/>
                </a:lnTo>
                <a:lnTo>
                  <a:pt x="378774" y="80006"/>
                </a:lnTo>
                <a:lnTo>
                  <a:pt x="394627" y="80006"/>
                </a:lnTo>
                <a:lnTo>
                  <a:pt x="402319" y="105608"/>
                </a:lnTo>
                <a:lnTo>
                  <a:pt x="416949" y="157270"/>
                </a:lnTo>
                <a:lnTo>
                  <a:pt x="432216" y="157270"/>
                </a:lnTo>
                <a:lnTo>
                  <a:pt x="428149" y="172585"/>
                </a:lnTo>
                <a:close/>
              </a:path>
              <a:path w="662304" h="205740">
                <a:moveTo>
                  <a:pt x="637310" y="77492"/>
                </a:moveTo>
                <a:lnTo>
                  <a:pt x="504499" y="77492"/>
                </a:lnTo>
                <a:lnTo>
                  <a:pt x="504499" y="32459"/>
                </a:lnTo>
                <a:lnTo>
                  <a:pt x="614908" y="32459"/>
                </a:lnTo>
                <a:lnTo>
                  <a:pt x="614908" y="12801"/>
                </a:lnTo>
                <a:lnTo>
                  <a:pt x="503356" y="12801"/>
                </a:lnTo>
                <a:lnTo>
                  <a:pt x="503356" y="0"/>
                </a:lnTo>
                <a:lnTo>
                  <a:pt x="631595" y="0"/>
                </a:lnTo>
                <a:lnTo>
                  <a:pt x="631595" y="45032"/>
                </a:lnTo>
                <a:lnTo>
                  <a:pt x="521414" y="45032"/>
                </a:lnTo>
                <a:lnTo>
                  <a:pt x="521414" y="64462"/>
                </a:lnTo>
                <a:lnTo>
                  <a:pt x="637310" y="64462"/>
                </a:lnTo>
                <a:lnTo>
                  <a:pt x="637310" y="77492"/>
                </a:lnTo>
                <a:close/>
              </a:path>
              <a:path w="662304" h="205740">
                <a:moveTo>
                  <a:pt x="661769" y="108123"/>
                </a:moveTo>
                <a:lnTo>
                  <a:pt x="475239" y="108123"/>
                </a:lnTo>
                <a:lnTo>
                  <a:pt x="475239" y="94636"/>
                </a:lnTo>
                <a:lnTo>
                  <a:pt x="661769" y="94636"/>
                </a:lnTo>
                <a:lnTo>
                  <a:pt x="661769" y="108123"/>
                </a:lnTo>
                <a:close/>
              </a:path>
              <a:path w="662304" h="205740">
                <a:moveTo>
                  <a:pt x="639824" y="205274"/>
                </a:moveTo>
                <a:lnTo>
                  <a:pt x="509756" y="205274"/>
                </a:lnTo>
                <a:lnTo>
                  <a:pt x="503813" y="199330"/>
                </a:lnTo>
                <a:lnTo>
                  <a:pt x="503813" y="159098"/>
                </a:lnTo>
                <a:lnTo>
                  <a:pt x="617651" y="159098"/>
                </a:lnTo>
                <a:lnTo>
                  <a:pt x="617651" y="139897"/>
                </a:lnTo>
                <a:lnTo>
                  <a:pt x="502441" y="139897"/>
                </a:lnTo>
                <a:lnTo>
                  <a:pt x="502441" y="126410"/>
                </a:lnTo>
                <a:lnTo>
                  <a:pt x="633881" y="126410"/>
                </a:lnTo>
                <a:lnTo>
                  <a:pt x="633881" y="171900"/>
                </a:lnTo>
                <a:lnTo>
                  <a:pt x="520043" y="171900"/>
                </a:lnTo>
                <a:lnTo>
                  <a:pt x="520043" y="191558"/>
                </a:lnTo>
                <a:lnTo>
                  <a:pt x="639824" y="191558"/>
                </a:lnTo>
                <a:lnTo>
                  <a:pt x="639824" y="205274"/>
                </a:lnTo>
                <a:close/>
              </a:path>
            </a:pathLst>
          </a:custGeom>
          <a:solidFill>
            <a:srgbClr val="403322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10936737" y="8849751"/>
            <a:ext cx="852169" cy="207645"/>
          </a:xfrm>
          <a:custGeom>
            <a:avLst/>
            <a:gdLst/>
            <a:ahLst/>
            <a:cxnLst/>
            <a:rect l="l" t="t" r="r" b="b"/>
            <a:pathLst>
              <a:path w="852170" h="207645">
                <a:moveTo>
                  <a:pt x="160013" y="70863"/>
                </a:moveTo>
                <a:lnTo>
                  <a:pt x="28573" y="70863"/>
                </a:lnTo>
                <a:lnTo>
                  <a:pt x="28573" y="4343"/>
                </a:lnTo>
                <a:lnTo>
                  <a:pt x="45946" y="4343"/>
                </a:lnTo>
                <a:lnTo>
                  <a:pt x="45946" y="56919"/>
                </a:lnTo>
                <a:lnTo>
                  <a:pt x="160013" y="56919"/>
                </a:lnTo>
                <a:lnTo>
                  <a:pt x="160013" y="70863"/>
                </a:lnTo>
                <a:close/>
              </a:path>
              <a:path w="852170" h="207645">
                <a:moveTo>
                  <a:pt x="101951" y="95550"/>
                </a:moveTo>
                <a:lnTo>
                  <a:pt x="84807" y="95550"/>
                </a:lnTo>
                <a:lnTo>
                  <a:pt x="84807" y="70863"/>
                </a:lnTo>
                <a:lnTo>
                  <a:pt x="101951" y="70863"/>
                </a:lnTo>
                <a:lnTo>
                  <a:pt x="101951" y="95550"/>
                </a:lnTo>
                <a:close/>
              </a:path>
              <a:path w="852170" h="207645">
                <a:moveTo>
                  <a:pt x="186529" y="110180"/>
                </a:moveTo>
                <a:lnTo>
                  <a:pt x="0" y="110180"/>
                </a:lnTo>
                <a:lnTo>
                  <a:pt x="0" y="95550"/>
                </a:lnTo>
                <a:lnTo>
                  <a:pt x="186529" y="95550"/>
                </a:lnTo>
                <a:lnTo>
                  <a:pt x="186529" y="110180"/>
                </a:lnTo>
                <a:close/>
              </a:path>
              <a:path w="852170" h="207645">
                <a:moveTo>
                  <a:pt x="163213" y="145154"/>
                </a:moveTo>
                <a:lnTo>
                  <a:pt x="22859" y="145154"/>
                </a:lnTo>
                <a:lnTo>
                  <a:pt x="22859" y="130753"/>
                </a:lnTo>
                <a:lnTo>
                  <a:pt x="163213" y="130753"/>
                </a:lnTo>
                <a:lnTo>
                  <a:pt x="163213" y="145154"/>
                </a:lnTo>
                <a:close/>
              </a:path>
              <a:path w="852170" h="207645">
                <a:moveTo>
                  <a:pt x="72234" y="192930"/>
                </a:moveTo>
                <a:lnTo>
                  <a:pt x="55547" y="192930"/>
                </a:lnTo>
                <a:lnTo>
                  <a:pt x="48689" y="156584"/>
                </a:lnTo>
                <a:lnTo>
                  <a:pt x="66519" y="154984"/>
                </a:lnTo>
                <a:lnTo>
                  <a:pt x="72234" y="192930"/>
                </a:lnTo>
                <a:close/>
              </a:path>
              <a:path w="852170" h="207645">
                <a:moveTo>
                  <a:pt x="130753" y="192930"/>
                </a:moveTo>
                <a:lnTo>
                  <a:pt x="114066" y="192930"/>
                </a:lnTo>
                <a:lnTo>
                  <a:pt x="119781" y="154984"/>
                </a:lnTo>
                <a:lnTo>
                  <a:pt x="137611" y="156584"/>
                </a:lnTo>
                <a:lnTo>
                  <a:pt x="130753" y="192930"/>
                </a:lnTo>
                <a:close/>
              </a:path>
              <a:path w="852170" h="207645">
                <a:moveTo>
                  <a:pt x="165270" y="207102"/>
                </a:moveTo>
                <a:lnTo>
                  <a:pt x="20801" y="207102"/>
                </a:lnTo>
                <a:lnTo>
                  <a:pt x="20801" y="192930"/>
                </a:lnTo>
                <a:lnTo>
                  <a:pt x="165270" y="192930"/>
                </a:lnTo>
                <a:lnTo>
                  <a:pt x="165270" y="207102"/>
                </a:lnTo>
                <a:close/>
              </a:path>
              <a:path w="852170" h="207645">
                <a:moveTo>
                  <a:pt x="375116" y="110409"/>
                </a:moveTo>
                <a:lnTo>
                  <a:pt x="357515" y="110409"/>
                </a:lnTo>
                <a:lnTo>
                  <a:pt x="357515" y="0"/>
                </a:lnTo>
                <a:lnTo>
                  <a:pt x="375116" y="0"/>
                </a:lnTo>
                <a:lnTo>
                  <a:pt x="375116" y="110409"/>
                </a:lnTo>
                <a:close/>
              </a:path>
              <a:path w="852170" h="207645">
                <a:moveTo>
                  <a:pt x="263107" y="104008"/>
                </a:moveTo>
                <a:lnTo>
                  <a:pt x="224018" y="92121"/>
                </a:lnTo>
                <a:lnTo>
                  <a:pt x="210637" y="63853"/>
                </a:lnTo>
                <a:lnTo>
                  <a:pt x="210637" y="46327"/>
                </a:lnTo>
                <a:lnTo>
                  <a:pt x="236019" y="12115"/>
                </a:lnTo>
                <a:lnTo>
                  <a:pt x="263107" y="6171"/>
                </a:lnTo>
                <a:lnTo>
                  <a:pt x="272017" y="6264"/>
                </a:lnTo>
                <a:lnTo>
                  <a:pt x="303726" y="20573"/>
                </a:lnTo>
                <a:lnTo>
                  <a:pt x="263107" y="20573"/>
                </a:lnTo>
                <a:lnTo>
                  <a:pt x="254105" y="20703"/>
                </a:lnTo>
                <a:lnTo>
                  <a:pt x="248520" y="21616"/>
                </a:lnTo>
                <a:lnTo>
                  <a:pt x="244029" y="24093"/>
                </a:lnTo>
                <a:lnTo>
                  <a:pt x="238305" y="28916"/>
                </a:lnTo>
                <a:lnTo>
                  <a:pt x="228819" y="37260"/>
                </a:lnTo>
                <a:lnTo>
                  <a:pt x="228819" y="72691"/>
                </a:lnTo>
                <a:lnTo>
                  <a:pt x="263107" y="89607"/>
                </a:lnTo>
                <a:lnTo>
                  <a:pt x="303726" y="89607"/>
                </a:lnTo>
                <a:lnTo>
                  <a:pt x="302196" y="92121"/>
                </a:lnTo>
                <a:lnTo>
                  <a:pt x="290195" y="98065"/>
                </a:lnTo>
                <a:lnTo>
                  <a:pt x="283021" y="101501"/>
                </a:lnTo>
                <a:lnTo>
                  <a:pt x="277808" y="103265"/>
                </a:lnTo>
                <a:lnTo>
                  <a:pt x="272017" y="103915"/>
                </a:lnTo>
                <a:lnTo>
                  <a:pt x="263107" y="104008"/>
                </a:lnTo>
                <a:close/>
              </a:path>
              <a:path w="852170" h="207645">
                <a:moveTo>
                  <a:pt x="303726" y="89607"/>
                </a:moveTo>
                <a:lnTo>
                  <a:pt x="263107" y="89607"/>
                </a:lnTo>
                <a:lnTo>
                  <a:pt x="271978" y="89475"/>
                </a:lnTo>
                <a:lnTo>
                  <a:pt x="277494" y="88550"/>
                </a:lnTo>
                <a:lnTo>
                  <a:pt x="281961" y="86039"/>
                </a:lnTo>
                <a:lnTo>
                  <a:pt x="287681" y="81149"/>
                </a:lnTo>
                <a:lnTo>
                  <a:pt x="297167" y="72691"/>
                </a:lnTo>
                <a:lnTo>
                  <a:pt x="297167" y="37260"/>
                </a:lnTo>
                <a:lnTo>
                  <a:pt x="263107" y="20573"/>
                </a:lnTo>
                <a:lnTo>
                  <a:pt x="303726" y="20573"/>
                </a:lnTo>
                <a:lnTo>
                  <a:pt x="308940" y="29145"/>
                </a:lnTo>
                <a:lnTo>
                  <a:pt x="312838" y="35786"/>
                </a:lnTo>
                <a:lnTo>
                  <a:pt x="314840" y="40703"/>
                </a:lnTo>
                <a:lnTo>
                  <a:pt x="315578" y="46327"/>
                </a:lnTo>
                <a:lnTo>
                  <a:pt x="315578" y="63853"/>
                </a:lnTo>
                <a:lnTo>
                  <a:pt x="314840" y="69477"/>
                </a:lnTo>
                <a:lnTo>
                  <a:pt x="312838" y="74393"/>
                </a:lnTo>
                <a:lnTo>
                  <a:pt x="308870" y="81149"/>
                </a:lnTo>
                <a:lnTo>
                  <a:pt x="303726" y="89607"/>
                </a:lnTo>
                <a:close/>
              </a:path>
              <a:path w="852170" h="207645">
                <a:moveTo>
                  <a:pt x="375116" y="206645"/>
                </a:moveTo>
                <a:lnTo>
                  <a:pt x="255564" y="206645"/>
                </a:lnTo>
                <a:lnTo>
                  <a:pt x="249620" y="200702"/>
                </a:lnTo>
                <a:lnTo>
                  <a:pt x="249620" y="122981"/>
                </a:lnTo>
                <a:lnTo>
                  <a:pt x="266536" y="122981"/>
                </a:lnTo>
                <a:lnTo>
                  <a:pt x="266536" y="149269"/>
                </a:lnTo>
                <a:lnTo>
                  <a:pt x="375116" y="149269"/>
                </a:lnTo>
                <a:lnTo>
                  <a:pt x="375116" y="164127"/>
                </a:lnTo>
                <a:lnTo>
                  <a:pt x="266536" y="164127"/>
                </a:lnTo>
                <a:lnTo>
                  <a:pt x="266536" y="191787"/>
                </a:lnTo>
                <a:lnTo>
                  <a:pt x="375116" y="191787"/>
                </a:lnTo>
                <a:lnTo>
                  <a:pt x="375116" y="206645"/>
                </a:lnTo>
                <a:close/>
              </a:path>
              <a:path w="852170" h="207645">
                <a:moveTo>
                  <a:pt x="375116" y="149269"/>
                </a:moveTo>
                <a:lnTo>
                  <a:pt x="357744" y="149269"/>
                </a:lnTo>
                <a:lnTo>
                  <a:pt x="357744" y="122981"/>
                </a:lnTo>
                <a:lnTo>
                  <a:pt x="375116" y="122981"/>
                </a:lnTo>
                <a:lnTo>
                  <a:pt x="375116" y="149269"/>
                </a:lnTo>
                <a:close/>
              </a:path>
              <a:path w="852170" h="207645">
                <a:moveTo>
                  <a:pt x="375116" y="191787"/>
                </a:moveTo>
                <a:lnTo>
                  <a:pt x="357744" y="191787"/>
                </a:lnTo>
                <a:lnTo>
                  <a:pt x="357744" y="164127"/>
                </a:lnTo>
                <a:lnTo>
                  <a:pt x="375116" y="164127"/>
                </a:lnTo>
                <a:lnTo>
                  <a:pt x="375116" y="191787"/>
                </a:lnTo>
                <a:close/>
              </a:path>
              <a:path w="852170" h="207645">
                <a:moveTo>
                  <a:pt x="577876" y="198416"/>
                </a:moveTo>
                <a:lnTo>
                  <a:pt x="560503" y="198416"/>
                </a:lnTo>
                <a:lnTo>
                  <a:pt x="560503" y="0"/>
                </a:lnTo>
                <a:lnTo>
                  <a:pt x="577876" y="0"/>
                </a:lnTo>
                <a:lnTo>
                  <a:pt x="577876" y="198416"/>
                </a:lnTo>
                <a:close/>
              </a:path>
              <a:path w="852170" h="207645">
                <a:moveTo>
                  <a:pt x="444837" y="144012"/>
                </a:moveTo>
                <a:lnTo>
                  <a:pt x="419920" y="144012"/>
                </a:lnTo>
                <a:lnTo>
                  <a:pt x="419920" y="16001"/>
                </a:lnTo>
                <a:lnTo>
                  <a:pt x="437293" y="16001"/>
                </a:lnTo>
                <a:lnTo>
                  <a:pt x="437293" y="129153"/>
                </a:lnTo>
                <a:lnTo>
                  <a:pt x="533932" y="129153"/>
                </a:lnTo>
                <a:lnTo>
                  <a:pt x="535130" y="136697"/>
                </a:lnTo>
                <a:lnTo>
                  <a:pt x="512760" y="140926"/>
                </a:lnTo>
                <a:lnTo>
                  <a:pt x="495898" y="143097"/>
                </a:lnTo>
                <a:lnTo>
                  <a:pt x="476078" y="143897"/>
                </a:lnTo>
                <a:lnTo>
                  <a:pt x="444837" y="144012"/>
                </a:lnTo>
                <a:close/>
              </a:path>
              <a:path w="852170" h="207645">
                <a:moveTo>
                  <a:pt x="533932" y="129153"/>
                </a:moveTo>
                <a:lnTo>
                  <a:pt x="444151" y="129153"/>
                </a:lnTo>
                <a:lnTo>
                  <a:pt x="475496" y="129046"/>
                </a:lnTo>
                <a:lnTo>
                  <a:pt x="495184" y="128296"/>
                </a:lnTo>
                <a:lnTo>
                  <a:pt x="511528" y="126260"/>
                </a:lnTo>
                <a:lnTo>
                  <a:pt x="532844" y="122295"/>
                </a:lnTo>
                <a:lnTo>
                  <a:pt x="533932" y="129153"/>
                </a:lnTo>
                <a:close/>
              </a:path>
              <a:path w="852170" h="207645">
                <a:moveTo>
                  <a:pt x="771264" y="198873"/>
                </a:moveTo>
                <a:lnTo>
                  <a:pt x="753891" y="198873"/>
                </a:lnTo>
                <a:lnTo>
                  <a:pt x="753891" y="457"/>
                </a:lnTo>
                <a:lnTo>
                  <a:pt x="771264" y="457"/>
                </a:lnTo>
                <a:lnTo>
                  <a:pt x="771264" y="78177"/>
                </a:lnTo>
                <a:lnTo>
                  <a:pt x="804181" y="78177"/>
                </a:lnTo>
                <a:lnTo>
                  <a:pt x="804181" y="92807"/>
                </a:lnTo>
                <a:lnTo>
                  <a:pt x="771264" y="92807"/>
                </a:lnTo>
                <a:lnTo>
                  <a:pt x="771264" y="198873"/>
                </a:lnTo>
                <a:close/>
              </a:path>
              <a:path w="852170" h="207645">
                <a:moveTo>
                  <a:pt x="644853" y="146297"/>
                </a:moveTo>
                <a:lnTo>
                  <a:pt x="620623" y="146297"/>
                </a:lnTo>
                <a:lnTo>
                  <a:pt x="620623" y="16229"/>
                </a:lnTo>
                <a:lnTo>
                  <a:pt x="711830" y="16229"/>
                </a:lnTo>
                <a:lnTo>
                  <a:pt x="711830" y="30859"/>
                </a:lnTo>
                <a:lnTo>
                  <a:pt x="637996" y="30859"/>
                </a:lnTo>
                <a:lnTo>
                  <a:pt x="637996" y="131896"/>
                </a:lnTo>
                <a:lnTo>
                  <a:pt x="730976" y="131896"/>
                </a:lnTo>
                <a:lnTo>
                  <a:pt x="732175" y="139211"/>
                </a:lnTo>
                <a:lnTo>
                  <a:pt x="711137" y="143308"/>
                </a:lnTo>
                <a:lnTo>
                  <a:pt x="695029" y="145412"/>
                </a:lnTo>
                <a:lnTo>
                  <a:pt x="675663" y="146187"/>
                </a:lnTo>
                <a:lnTo>
                  <a:pt x="644853" y="146297"/>
                </a:lnTo>
                <a:close/>
              </a:path>
              <a:path w="852170" h="207645">
                <a:moveTo>
                  <a:pt x="730976" y="131896"/>
                </a:moveTo>
                <a:lnTo>
                  <a:pt x="644625" y="131896"/>
                </a:lnTo>
                <a:lnTo>
                  <a:pt x="674245" y="131793"/>
                </a:lnTo>
                <a:lnTo>
                  <a:pt x="693000" y="131068"/>
                </a:lnTo>
                <a:lnTo>
                  <a:pt x="708884" y="129100"/>
                </a:lnTo>
                <a:lnTo>
                  <a:pt x="729889" y="125267"/>
                </a:lnTo>
                <a:lnTo>
                  <a:pt x="730976" y="131896"/>
                </a:lnTo>
                <a:close/>
              </a:path>
              <a:path w="852170" h="207645">
                <a:moveTo>
                  <a:pt x="845327" y="178529"/>
                </a:moveTo>
                <a:lnTo>
                  <a:pt x="830697" y="178529"/>
                </a:lnTo>
                <a:lnTo>
                  <a:pt x="824068" y="171214"/>
                </a:lnTo>
                <a:lnTo>
                  <a:pt x="824068" y="156355"/>
                </a:lnTo>
                <a:lnTo>
                  <a:pt x="830697" y="149040"/>
                </a:lnTo>
                <a:lnTo>
                  <a:pt x="845327" y="149040"/>
                </a:lnTo>
                <a:lnTo>
                  <a:pt x="851956" y="156355"/>
                </a:lnTo>
                <a:lnTo>
                  <a:pt x="851956" y="171214"/>
                </a:lnTo>
                <a:lnTo>
                  <a:pt x="845327" y="178529"/>
                </a:lnTo>
                <a:close/>
              </a:path>
            </a:pathLst>
          </a:custGeom>
          <a:solidFill>
            <a:srgbClr val="403322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11867377" y="8849751"/>
            <a:ext cx="799465" cy="207645"/>
          </a:xfrm>
          <a:custGeom>
            <a:avLst/>
            <a:gdLst/>
            <a:ahLst/>
            <a:cxnLst/>
            <a:rect l="l" t="t" r="r" b="b"/>
            <a:pathLst>
              <a:path w="799465" h="207645">
                <a:moveTo>
                  <a:pt x="179672" y="126639"/>
                </a:moveTo>
                <a:lnTo>
                  <a:pt x="163442" y="126639"/>
                </a:lnTo>
                <a:lnTo>
                  <a:pt x="163442" y="0"/>
                </a:lnTo>
                <a:lnTo>
                  <a:pt x="179672" y="0"/>
                </a:lnTo>
                <a:lnTo>
                  <a:pt x="179672" y="126639"/>
                </a:lnTo>
                <a:close/>
              </a:path>
              <a:path w="799465" h="207645">
                <a:moveTo>
                  <a:pt x="136925" y="125267"/>
                </a:moveTo>
                <a:lnTo>
                  <a:pt x="120924" y="125267"/>
                </a:lnTo>
                <a:lnTo>
                  <a:pt x="120924" y="114981"/>
                </a:lnTo>
                <a:lnTo>
                  <a:pt x="83664" y="114981"/>
                </a:lnTo>
                <a:lnTo>
                  <a:pt x="83664" y="102865"/>
                </a:lnTo>
                <a:lnTo>
                  <a:pt x="120924" y="102865"/>
                </a:lnTo>
                <a:lnTo>
                  <a:pt x="120924" y="3200"/>
                </a:lnTo>
                <a:lnTo>
                  <a:pt x="136925" y="3200"/>
                </a:lnTo>
                <a:lnTo>
                  <a:pt x="136925" y="125267"/>
                </a:lnTo>
                <a:close/>
              </a:path>
              <a:path w="799465" h="207645">
                <a:moveTo>
                  <a:pt x="55547" y="67662"/>
                </a:moveTo>
                <a:lnTo>
                  <a:pt x="43464" y="67534"/>
                </a:lnTo>
                <a:lnTo>
                  <a:pt x="36031" y="66634"/>
                </a:lnTo>
                <a:lnTo>
                  <a:pt x="10743" y="36117"/>
                </a:lnTo>
                <a:lnTo>
                  <a:pt x="10933" y="27266"/>
                </a:lnTo>
                <a:lnTo>
                  <a:pt x="43464" y="4700"/>
                </a:lnTo>
                <a:lnTo>
                  <a:pt x="55547" y="4571"/>
                </a:lnTo>
                <a:lnTo>
                  <a:pt x="67630" y="4700"/>
                </a:lnTo>
                <a:lnTo>
                  <a:pt x="75063" y="5600"/>
                </a:lnTo>
                <a:lnTo>
                  <a:pt x="80910" y="8043"/>
                </a:lnTo>
                <a:lnTo>
                  <a:pt x="88235" y="12801"/>
                </a:lnTo>
                <a:lnTo>
                  <a:pt x="93366" y="16458"/>
                </a:lnTo>
                <a:lnTo>
                  <a:pt x="42060" y="16458"/>
                </a:lnTo>
                <a:lnTo>
                  <a:pt x="26745" y="26059"/>
                </a:lnTo>
                <a:lnTo>
                  <a:pt x="26745" y="46175"/>
                </a:lnTo>
                <a:lnTo>
                  <a:pt x="42060" y="55776"/>
                </a:lnTo>
                <a:lnTo>
                  <a:pt x="93366" y="55776"/>
                </a:lnTo>
                <a:lnTo>
                  <a:pt x="88235" y="59433"/>
                </a:lnTo>
                <a:lnTo>
                  <a:pt x="80910" y="64191"/>
                </a:lnTo>
                <a:lnTo>
                  <a:pt x="75063" y="66634"/>
                </a:lnTo>
                <a:lnTo>
                  <a:pt x="67630" y="67534"/>
                </a:lnTo>
                <a:lnTo>
                  <a:pt x="55547" y="67662"/>
                </a:lnTo>
                <a:close/>
              </a:path>
              <a:path w="799465" h="207645">
                <a:moveTo>
                  <a:pt x="93366" y="55776"/>
                </a:moveTo>
                <a:lnTo>
                  <a:pt x="69034" y="55776"/>
                </a:lnTo>
                <a:lnTo>
                  <a:pt x="84349" y="46175"/>
                </a:lnTo>
                <a:lnTo>
                  <a:pt x="84349" y="26059"/>
                </a:lnTo>
                <a:lnTo>
                  <a:pt x="69034" y="16458"/>
                </a:lnTo>
                <a:lnTo>
                  <a:pt x="93366" y="16458"/>
                </a:lnTo>
                <a:lnTo>
                  <a:pt x="95240" y="17794"/>
                </a:lnTo>
                <a:lnTo>
                  <a:pt x="98836" y="21887"/>
                </a:lnTo>
                <a:lnTo>
                  <a:pt x="100161" y="27266"/>
                </a:lnTo>
                <a:lnTo>
                  <a:pt x="100351" y="36117"/>
                </a:lnTo>
                <a:lnTo>
                  <a:pt x="100161" y="44968"/>
                </a:lnTo>
                <a:lnTo>
                  <a:pt x="98836" y="50347"/>
                </a:lnTo>
                <a:lnTo>
                  <a:pt x="95240" y="54440"/>
                </a:lnTo>
                <a:lnTo>
                  <a:pt x="93366" y="55776"/>
                </a:lnTo>
                <a:close/>
              </a:path>
              <a:path w="799465" h="207645">
                <a:moveTo>
                  <a:pt x="1371" y="95322"/>
                </a:moveTo>
                <a:lnTo>
                  <a:pt x="0" y="82063"/>
                </a:lnTo>
                <a:lnTo>
                  <a:pt x="18424" y="82035"/>
                </a:lnTo>
                <a:lnTo>
                  <a:pt x="30816" y="81835"/>
                </a:lnTo>
                <a:lnTo>
                  <a:pt x="77036" y="79117"/>
                </a:lnTo>
                <a:lnTo>
                  <a:pt x="109037" y="74520"/>
                </a:lnTo>
                <a:lnTo>
                  <a:pt x="110637" y="87092"/>
                </a:lnTo>
                <a:lnTo>
                  <a:pt x="99854" y="89243"/>
                </a:lnTo>
                <a:lnTo>
                  <a:pt x="91236" y="90578"/>
                </a:lnTo>
                <a:lnTo>
                  <a:pt x="80260" y="91657"/>
                </a:lnTo>
                <a:lnTo>
                  <a:pt x="62405" y="93036"/>
                </a:lnTo>
                <a:lnTo>
                  <a:pt x="62405" y="94179"/>
                </a:lnTo>
                <a:lnTo>
                  <a:pt x="46175" y="94179"/>
                </a:lnTo>
                <a:lnTo>
                  <a:pt x="22230" y="95179"/>
                </a:lnTo>
                <a:lnTo>
                  <a:pt x="13515" y="95304"/>
                </a:lnTo>
                <a:lnTo>
                  <a:pt x="1371" y="95322"/>
                </a:lnTo>
                <a:close/>
              </a:path>
              <a:path w="799465" h="207645">
                <a:moveTo>
                  <a:pt x="62405" y="125953"/>
                </a:moveTo>
                <a:lnTo>
                  <a:pt x="46175" y="125953"/>
                </a:lnTo>
                <a:lnTo>
                  <a:pt x="46175" y="94179"/>
                </a:lnTo>
                <a:lnTo>
                  <a:pt x="62405" y="94179"/>
                </a:lnTo>
                <a:lnTo>
                  <a:pt x="62405" y="125953"/>
                </a:lnTo>
                <a:close/>
              </a:path>
              <a:path w="799465" h="207645">
                <a:moveTo>
                  <a:pt x="179672" y="207102"/>
                </a:moveTo>
                <a:lnTo>
                  <a:pt x="55547" y="207102"/>
                </a:lnTo>
                <a:lnTo>
                  <a:pt x="49604" y="201159"/>
                </a:lnTo>
                <a:lnTo>
                  <a:pt x="49604" y="135325"/>
                </a:lnTo>
                <a:lnTo>
                  <a:pt x="66291" y="135325"/>
                </a:lnTo>
                <a:lnTo>
                  <a:pt x="66291" y="157041"/>
                </a:lnTo>
                <a:lnTo>
                  <a:pt x="179672" y="157041"/>
                </a:lnTo>
                <a:lnTo>
                  <a:pt x="179672" y="170528"/>
                </a:lnTo>
                <a:lnTo>
                  <a:pt x="66291" y="170528"/>
                </a:lnTo>
                <a:lnTo>
                  <a:pt x="66291" y="193387"/>
                </a:lnTo>
                <a:lnTo>
                  <a:pt x="179672" y="193387"/>
                </a:lnTo>
                <a:lnTo>
                  <a:pt x="179672" y="207102"/>
                </a:lnTo>
                <a:close/>
              </a:path>
              <a:path w="799465" h="207645">
                <a:moveTo>
                  <a:pt x="179672" y="157041"/>
                </a:moveTo>
                <a:lnTo>
                  <a:pt x="162756" y="157041"/>
                </a:lnTo>
                <a:lnTo>
                  <a:pt x="162756" y="135325"/>
                </a:lnTo>
                <a:lnTo>
                  <a:pt x="179672" y="135325"/>
                </a:lnTo>
                <a:lnTo>
                  <a:pt x="179672" y="157041"/>
                </a:lnTo>
                <a:close/>
              </a:path>
              <a:path w="799465" h="207645">
                <a:moveTo>
                  <a:pt x="179672" y="193387"/>
                </a:moveTo>
                <a:lnTo>
                  <a:pt x="162756" y="193387"/>
                </a:lnTo>
                <a:lnTo>
                  <a:pt x="162756" y="170528"/>
                </a:lnTo>
                <a:lnTo>
                  <a:pt x="179672" y="170528"/>
                </a:lnTo>
                <a:lnTo>
                  <a:pt x="179672" y="193387"/>
                </a:lnTo>
                <a:close/>
              </a:path>
              <a:path w="799465" h="207645">
                <a:moveTo>
                  <a:pt x="364601" y="198873"/>
                </a:moveTo>
                <a:lnTo>
                  <a:pt x="347228" y="198873"/>
                </a:lnTo>
                <a:lnTo>
                  <a:pt x="347228" y="457"/>
                </a:lnTo>
                <a:lnTo>
                  <a:pt x="364601" y="457"/>
                </a:lnTo>
                <a:lnTo>
                  <a:pt x="364601" y="78177"/>
                </a:lnTo>
                <a:lnTo>
                  <a:pt x="397518" y="78177"/>
                </a:lnTo>
                <a:lnTo>
                  <a:pt x="397518" y="92807"/>
                </a:lnTo>
                <a:lnTo>
                  <a:pt x="364601" y="92807"/>
                </a:lnTo>
                <a:lnTo>
                  <a:pt x="364601" y="198873"/>
                </a:lnTo>
                <a:close/>
              </a:path>
              <a:path w="799465" h="207645">
                <a:moveTo>
                  <a:pt x="216246" y="154298"/>
                </a:moveTo>
                <a:lnTo>
                  <a:pt x="202988" y="143097"/>
                </a:lnTo>
                <a:lnTo>
                  <a:pt x="214651" y="129762"/>
                </a:lnTo>
                <a:lnTo>
                  <a:pt x="221718" y="121281"/>
                </a:lnTo>
                <a:lnTo>
                  <a:pt x="243391" y="88221"/>
                </a:lnTo>
                <a:lnTo>
                  <a:pt x="253433" y="47157"/>
                </a:lnTo>
                <a:lnTo>
                  <a:pt x="253506" y="13258"/>
                </a:lnTo>
                <a:lnTo>
                  <a:pt x="271108" y="13258"/>
                </a:lnTo>
                <a:lnTo>
                  <a:pt x="270983" y="50589"/>
                </a:lnTo>
                <a:lnTo>
                  <a:pt x="270108" y="61090"/>
                </a:lnTo>
                <a:lnTo>
                  <a:pt x="267733" y="70648"/>
                </a:lnTo>
                <a:lnTo>
                  <a:pt x="263107" y="83892"/>
                </a:lnTo>
                <a:lnTo>
                  <a:pt x="264250" y="84578"/>
                </a:lnTo>
                <a:lnTo>
                  <a:pt x="279113" y="84578"/>
                </a:lnTo>
                <a:lnTo>
                  <a:pt x="284284" y="91207"/>
                </a:lnTo>
                <a:lnTo>
                  <a:pt x="260593" y="91207"/>
                </a:lnTo>
                <a:lnTo>
                  <a:pt x="259450" y="92579"/>
                </a:lnTo>
                <a:lnTo>
                  <a:pt x="237366" y="128341"/>
                </a:lnTo>
                <a:lnTo>
                  <a:pt x="226315" y="142317"/>
                </a:lnTo>
                <a:lnTo>
                  <a:pt x="216246" y="154298"/>
                </a:lnTo>
                <a:close/>
              </a:path>
              <a:path w="799465" h="207645">
                <a:moveTo>
                  <a:pt x="279113" y="84578"/>
                </a:moveTo>
                <a:lnTo>
                  <a:pt x="264250" y="84578"/>
                </a:lnTo>
                <a:lnTo>
                  <a:pt x="267679" y="81835"/>
                </a:lnTo>
                <a:lnTo>
                  <a:pt x="270193" y="80006"/>
                </a:lnTo>
                <a:lnTo>
                  <a:pt x="275451" y="80006"/>
                </a:lnTo>
                <a:lnTo>
                  <a:pt x="277508" y="82521"/>
                </a:lnTo>
                <a:lnTo>
                  <a:pt x="279113" y="84578"/>
                </a:lnTo>
                <a:close/>
              </a:path>
              <a:path w="799465" h="207645">
                <a:moveTo>
                  <a:pt x="308825" y="151326"/>
                </a:moveTo>
                <a:lnTo>
                  <a:pt x="264022" y="92579"/>
                </a:lnTo>
                <a:lnTo>
                  <a:pt x="263336" y="91207"/>
                </a:lnTo>
                <a:lnTo>
                  <a:pt x="284284" y="91207"/>
                </a:lnTo>
                <a:lnTo>
                  <a:pt x="322083" y="139668"/>
                </a:lnTo>
                <a:lnTo>
                  <a:pt x="308825" y="151326"/>
                </a:lnTo>
                <a:close/>
              </a:path>
              <a:path w="799465" h="207645">
                <a:moveTo>
                  <a:pt x="579019" y="198416"/>
                </a:moveTo>
                <a:lnTo>
                  <a:pt x="561646" y="198416"/>
                </a:lnTo>
                <a:lnTo>
                  <a:pt x="561646" y="0"/>
                </a:lnTo>
                <a:lnTo>
                  <a:pt x="579019" y="0"/>
                </a:lnTo>
                <a:lnTo>
                  <a:pt x="579019" y="198416"/>
                </a:lnTo>
                <a:close/>
              </a:path>
              <a:path w="799465" h="207645">
                <a:moveTo>
                  <a:pt x="468610" y="147898"/>
                </a:moveTo>
                <a:lnTo>
                  <a:pt x="429635" y="130753"/>
                </a:lnTo>
                <a:lnTo>
                  <a:pt x="414996" y="71320"/>
                </a:lnTo>
                <a:lnTo>
                  <a:pt x="415122" y="60672"/>
                </a:lnTo>
                <a:lnTo>
                  <a:pt x="438538" y="19805"/>
                </a:lnTo>
                <a:lnTo>
                  <a:pt x="468610" y="12572"/>
                </a:lnTo>
                <a:lnTo>
                  <a:pt x="482717" y="12840"/>
                </a:lnTo>
                <a:lnTo>
                  <a:pt x="491455" y="14715"/>
                </a:lnTo>
                <a:lnTo>
                  <a:pt x="498457" y="19805"/>
                </a:lnTo>
                <a:lnTo>
                  <a:pt x="505098" y="27202"/>
                </a:lnTo>
                <a:lnTo>
                  <a:pt x="468610" y="27202"/>
                </a:lnTo>
                <a:lnTo>
                  <a:pt x="459331" y="27380"/>
                </a:lnTo>
                <a:lnTo>
                  <a:pt x="433559" y="58720"/>
                </a:lnTo>
                <a:lnTo>
                  <a:pt x="433407" y="71320"/>
                </a:lnTo>
                <a:lnTo>
                  <a:pt x="433459" y="93423"/>
                </a:lnTo>
                <a:lnTo>
                  <a:pt x="448985" y="128494"/>
                </a:lnTo>
                <a:lnTo>
                  <a:pt x="468610" y="133268"/>
                </a:lnTo>
                <a:lnTo>
                  <a:pt x="506379" y="133268"/>
                </a:lnTo>
                <a:lnTo>
                  <a:pt x="503381" y="135936"/>
                </a:lnTo>
                <a:lnTo>
                  <a:pt x="496269" y="140468"/>
                </a:lnTo>
                <a:lnTo>
                  <a:pt x="489022" y="144763"/>
                </a:lnTo>
                <a:lnTo>
                  <a:pt x="483726" y="146969"/>
                </a:lnTo>
                <a:lnTo>
                  <a:pt x="477786" y="147781"/>
                </a:lnTo>
                <a:lnTo>
                  <a:pt x="468610" y="147898"/>
                </a:lnTo>
                <a:close/>
              </a:path>
              <a:path w="799465" h="207645">
                <a:moveTo>
                  <a:pt x="506379" y="133268"/>
                </a:moveTo>
                <a:lnTo>
                  <a:pt x="468610" y="133268"/>
                </a:lnTo>
                <a:lnTo>
                  <a:pt x="477748" y="133089"/>
                </a:lnTo>
                <a:lnTo>
                  <a:pt x="483426" y="131839"/>
                </a:lnTo>
                <a:lnTo>
                  <a:pt x="503532" y="93423"/>
                </a:lnTo>
                <a:lnTo>
                  <a:pt x="503584" y="71320"/>
                </a:lnTo>
                <a:lnTo>
                  <a:pt x="503455" y="60672"/>
                </a:lnTo>
                <a:lnTo>
                  <a:pt x="477748" y="27380"/>
                </a:lnTo>
                <a:lnTo>
                  <a:pt x="468610" y="27202"/>
                </a:lnTo>
                <a:lnTo>
                  <a:pt x="505098" y="27202"/>
                </a:lnTo>
                <a:lnTo>
                  <a:pt x="521995" y="71320"/>
                </a:lnTo>
                <a:lnTo>
                  <a:pt x="521993" y="93423"/>
                </a:lnTo>
                <a:lnTo>
                  <a:pt x="507728" y="132068"/>
                </a:lnTo>
                <a:lnTo>
                  <a:pt x="506379" y="133268"/>
                </a:lnTo>
                <a:close/>
              </a:path>
              <a:path w="799465" h="207645">
                <a:moveTo>
                  <a:pt x="777436" y="122753"/>
                </a:moveTo>
                <a:lnTo>
                  <a:pt x="639596" y="122753"/>
                </a:lnTo>
                <a:lnTo>
                  <a:pt x="639596" y="12343"/>
                </a:lnTo>
                <a:lnTo>
                  <a:pt x="773550" y="12343"/>
                </a:lnTo>
                <a:lnTo>
                  <a:pt x="773550" y="26973"/>
                </a:lnTo>
                <a:lnTo>
                  <a:pt x="656969" y="26973"/>
                </a:lnTo>
                <a:lnTo>
                  <a:pt x="656969" y="60576"/>
                </a:lnTo>
                <a:lnTo>
                  <a:pt x="770349" y="60576"/>
                </a:lnTo>
                <a:lnTo>
                  <a:pt x="770349" y="74520"/>
                </a:lnTo>
                <a:lnTo>
                  <a:pt x="657197" y="74520"/>
                </a:lnTo>
                <a:lnTo>
                  <a:pt x="657197" y="108123"/>
                </a:lnTo>
                <a:lnTo>
                  <a:pt x="777436" y="108123"/>
                </a:lnTo>
                <a:lnTo>
                  <a:pt x="777436" y="122753"/>
                </a:lnTo>
                <a:close/>
              </a:path>
              <a:path w="799465" h="207645">
                <a:moveTo>
                  <a:pt x="799380" y="175786"/>
                </a:moveTo>
                <a:lnTo>
                  <a:pt x="612851" y="175786"/>
                </a:lnTo>
                <a:lnTo>
                  <a:pt x="612851" y="160927"/>
                </a:lnTo>
                <a:lnTo>
                  <a:pt x="799380" y="160927"/>
                </a:lnTo>
                <a:lnTo>
                  <a:pt x="799380" y="175786"/>
                </a:lnTo>
                <a:close/>
              </a:path>
            </a:pathLst>
          </a:custGeom>
          <a:solidFill>
            <a:srgbClr val="403322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12738030" y="8849751"/>
            <a:ext cx="578485" cy="207010"/>
          </a:xfrm>
          <a:custGeom>
            <a:avLst/>
            <a:gdLst/>
            <a:ahLst/>
            <a:cxnLst/>
            <a:rect l="l" t="t" r="r" b="b"/>
            <a:pathLst>
              <a:path w="578484" h="207009">
                <a:moveTo>
                  <a:pt x="93264" y="95322"/>
                </a:moveTo>
                <a:lnTo>
                  <a:pt x="54861" y="89150"/>
                </a:lnTo>
                <a:lnTo>
                  <a:pt x="24230" y="61948"/>
                </a:lnTo>
                <a:lnTo>
                  <a:pt x="24230" y="35431"/>
                </a:lnTo>
                <a:lnTo>
                  <a:pt x="54861" y="8343"/>
                </a:lnTo>
                <a:lnTo>
                  <a:pt x="93264" y="2285"/>
                </a:lnTo>
                <a:lnTo>
                  <a:pt x="106723" y="2380"/>
                </a:lnTo>
                <a:lnTo>
                  <a:pt x="146212" y="14958"/>
                </a:lnTo>
                <a:lnTo>
                  <a:pt x="147297" y="16001"/>
                </a:lnTo>
                <a:lnTo>
                  <a:pt x="93264" y="16001"/>
                </a:lnTo>
                <a:lnTo>
                  <a:pt x="78661" y="16138"/>
                </a:lnTo>
                <a:lnTo>
                  <a:pt x="69877" y="17101"/>
                </a:lnTo>
                <a:lnTo>
                  <a:pt x="63385" y="19714"/>
                </a:lnTo>
                <a:lnTo>
                  <a:pt x="55661" y="24802"/>
                </a:lnTo>
                <a:lnTo>
                  <a:pt x="42975" y="33602"/>
                </a:lnTo>
                <a:lnTo>
                  <a:pt x="42975" y="64005"/>
                </a:lnTo>
                <a:lnTo>
                  <a:pt x="55547" y="72691"/>
                </a:lnTo>
                <a:lnTo>
                  <a:pt x="63208" y="77713"/>
                </a:lnTo>
                <a:lnTo>
                  <a:pt x="69691" y="80292"/>
                </a:lnTo>
                <a:lnTo>
                  <a:pt x="78531" y="81242"/>
                </a:lnTo>
                <a:lnTo>
                  <a:pt x="147309" y="81378"/>
                </a:lnTo>
                <a:lnTo>
                  <a:pt x="146212" y="82435"/>
                </a:lnTo>
                <a:lnTo>
                  <a:pt x="140772" y="85417"/>
                </a:lnTo>
                <a:lnTo>
                  <a:pt x="131668" y="89150"/>
                </a:lnTo>
                <a:lnTo>
                  <a:pt x="122324" y="92718"/>
                </a:lnTo>
                <a:lnTo>
                  <a:pt x="115209" y="94550"/>
                </a:lnTo>
                <a:lnTo>
                  <a:pt x="106723" y="95225"/>
                </a:lnTo>
                <a:lnTo>
                  <a:pt x="93264" y="95322"/>
                </a:lnTo>
                <a:close/>
              </a:path>
              <a:path w="578484" h="207009">
                <a:moveTo>
                  <a:pt x="147309" y="81378"/>
                </a:moveTo>
                <a:lnTo>
                  <a:pt x="93264" y="81378"/>
                </a:lnTo>
                <a:lnTo>
                  <a:pt x="107998" y="81242"/>
                </a:lnTo>
                <a:lnTo>
                  <a:pt x="116838" y="80292"/>
                </a:lnTo>
                <a:lnTo>
                  <a:pt x="123320" y="77713"/>
                </a:lnTo>
                <a:lnTo>
                  <a:pt x="130982" y="72691"/>
                </a:lnTo>
                <a:lnTo>
                  <a:pt x="143554" y="64005"/>
                </a:lnTo>
                <a:lnTo>
                  <a:pt x="143554" y="33602"/>
                </a:lnTo>
                <a:lnTo>
                  <a:pt x="107998" y="16138"/>
                </a:lnTo>
                <a:lnTo>
                  <a:pt x="93264" y="16001"/>
                </a:lnTo>
                <a:lnTo>
                  <a:pt x="147297" y="16001"/>
                </a:lnTo>
                <a:lnTo>
                  <a:pt x="150151" y="18742"/>
                </a:lnTo>
                <a:lnTo>
                  <a:pt x="154755" y="24916"/>
                </a:lnTo>
                <a:lnTo>
                  <a:pt x="162299" y="35431"/>
                </a:lnTo>
                <a:lnTo>
                  <a:pt x="162299" y="61948"/>
                </a:lnTo>
                <a:lnTo>
                  <a:pt x="154755" y="72463"/>
                </a:lnTo>
                <a:lnTo>
                  <a:pt x="150151" y="78638"/>
                </a:lnTo>
                <a:lnTo>
                  <a:pt x="147309" y="81378"/>
                </a:lnTo>
                <a:close/>
              </a:path>
              <a:path w="578484" h="207009">
                <a:moveTo>
                  <a:pt x="186529" y="131439"/>
                </a:moveTo>
                <a:lnTo>
                  <a:pt x="0" y="131439"/>
                </a:lnTo>
                <a:lnTo>
                  <a:pt x="0" y="116809"/>
                </a:lnTo>
                <a:lnTo>
                  <a:pt x="186529" y="116809"/>
                </a:lnTo>
                <a:lnTo>
                  <a:pt x="186529" y="131439"/>
                </a:lnTo>
                <a:close/>
              </a:path>
              <a:path w="578484" h="207009">
                <a:moveTo>
                  <a:pt x="65376" y="205274"/>
                </a:moveTo>
                <a:lnTo>
                  <a:pt x="48232" y="205274"/>
                </a:lnTo>
                <a:lnTo>
                  <a:pt x="48232" y="131439"/>
                </a:lnTo>
                <a:lnTo>
                  <a:pt x="65376" y="131439"/>
                </a:lnTo>
                <a:lnTo>
                  <a:pt x="65376" y="205274"/>
                </a:lnTo>
                <a:close/>
              </a:path>
              <a:path w="578484" h="207009">
                <a:moveTo>
                  <a:pt x="138297" y="205274"/>
                </a:moveTo>
                <a:lnTo>
                  <a:pt x="121152" y="205274"/>
                </a:lnTo>
                <a:lnTo>
                  <a:pt x="121152" y="131439"/>
                </a:lnTo>
                <a:lnTo>
                  <a:pt x="138297" y="131439"/>
                </a:lnTo>
                <a:lnTo>
                  <a:pt x="138297" y="205274"/>
                </a:lnTo>
                <a:close/>
              </a:path>
              <a:path w="578484" h="207009">
                <a:moveTo>
                  <a:pt x="375116" y="110409"/>
                </a:moveTo>
                <a:lnTo>
                  <a:pt x="357515" y="110409"/>
                </a:lnTo>
                <a:lnTo>
                  <a:pt x="357515" y="0"/>
                </a:lnTo>
                <a:lnTo>
                  <a:pt x="375116" y="0"/>
                </a:lnTo>
                <a:lnTo>
                  <a:pt x="375116" y="110409"/>
                </a:lnTo>
                <a:close/>
              </a:path>
              <a:path w="578484" h="207009">
                <a:moveTo>
                  <a:pt x="263107" y="104008"/>
                </a:moveTo>
                <a:lnTo>
                  <a:pt x="224018" y="92121"/>
                </a:lnTo>
                <a:lnTo>
                  <a:pt x="210637" y="63853"/>
                </a:lnTo>
                <a:lnTo>
                  <a:pt x="210637" y="46327"/>
                </a:lnTo>
                <a:lnTo>
                  <a:pt x="236019" y="12115"/>
                </a:lnTo>
                <a:lnTo>
                  <a:pt x="263107" y="6171"/>
                </a:lnTo>
                <a:lnTo>
                  <a:pt x="272017" y="6264"/>
                </a:lnTo>
                <a:lnTo>
                  <a:pt x="303726" y="20573"/>
                </a:lnTo>
                <a:lnTo>
                  <a:pt x="263107" y="20573"/>
                </a:lnTo>
                <a:lnTo>
                  <a:pt x="254105" y="20703"/>
                </a:lnTo>
                <a:lnTo>
                  <a:pt x="248520" y="21616"/>
                </a:lnTo>
                <a:lnTo>
                  <a:pt x="244029" y="24093"/>
                </a:lnTo>
                <a:lnTo>
                  <a:pt x="238305" y="28916"/>
                </a:lnTo>
                <a:lnTo>
                  <a:pt x="228819" y="37260"/>
                </a:lnTo>
                <a:lnTo>
                  <a:pt x="228819" y="72691"/>
                </a:lnTo>
                <a:lnTo>
                  <a:pt x="263107" y="89607"/>
                </a:lnTo>
                <a:lnTo>
                  <a:pt x="303726" y="89607"/>
                </a:lnTo>
                <a:lnTo>
                  <a:pt x="302196" y="92121"/>
                </a:lnTo>
                <a:lnTo>
                  <a:pt x="290195" y="98065"/>
                </a:lnTo>
                <a:lnTo>
                  <a:pt x="283021" y="101501"/>
                </a:lnTo>
                <a:lnTo>
                  <a:pt x="277808" y="103265"/>
                </a:lnTo>
                <a:lnTo>
                  <a:pt x="272017" y="103915"/>
                </a:lnTo>
                <a:lnTo>
                  <a:pt x="263107" y="104008"/>
                </a:lnTo>
                <a:close/>
              </a:path>
              <a:path w="578484" h="207009">
                <a:moveTo>
                  <a:pt x="303726" y="89607"/>
                </a:moveTo>
                <a:lnTo>
                  <a:pt x="263107" y="89607"/>
                </a:lnTo>
                <a:lnTo>
                  <a:pt x="271978" y="89475"/>
                </a:lnTo>
                <a:lnTo>
                  <a:pt x="277494" y="88550"/>
                </a:lnTo>
                <a:lnTo>
                  <a:pt x="281961" y="86039"/>
                </a:lnTo>
                <a:lnTo>
                  <a:pt x="287681" y="81149"/>
                </a:lnTo>
                <a:lnTo>
                  <a:pt x="297167" y="72691"/>
                </a:lnTo>
                <a:lnTo>
                  <a:pt x="297167" y="37260"/>
                </a:lnTo>
                <a:lnTo>
                  <a:pt x="263107" y="20573"/>
                </a:lnTo>
                <a:lnTo>
                  <a:pt x="303726" y="20573"/>
                </a:lnTo>
                <a:lnTo>
                  <a:pt x="308940" y="29145"/>
                </a:lnTo>
                <a:lnTo>
                  <a:pt x="312838" y="35786"/>
                </a:lnTo>
                <a:lnTo>
                  <a:pt x="314840" y="40703"/>
                </a:lnTo>
                <a:lnTo>
                  <a:pt x="315578" y="46327"/>
                </a:lnTo>
                <a:lnTo>
                  <a:pt x="315578" y="63853"/>
                </a:lnTo>
                <a:lnTo>
                  <a:pt x="314840" y="69477"/>
                </a:lnTo>
                <a:lnTo>
                  <a:pt x="312838" y="74393"/>
                </a:lnTo>
                <a:lnTo>
                  <a:pt x="308870" y="81149"/>
                </a:lnTo>
                <a:lnTo>
                  <a:pt x="303726" y="89607"/>
                </a:lnTo>
                <a:close/>
              </a:path>
              <a:path w="578484" h="207009">
                <a:moveTo>
                  <a:pt x="375116" y="206645"/>
                </a:moveTo>
                <a:lnTo>
                  <a:pt x="255564" y="206645"/>
                </a:lnTo>
                <a:lnTo>
                  <a:pt x="249620" y="200702"/>
                </a:lnTo>
                <a:lnTo>
                  <a:pt x="249620" y="122981"/>
                </a:lnTo>
                <a:lnTo>
                  <a:pt x="266536" y="122981"/>
                </a:lnTo>
                <a:lnTo>
                  <a:pt x="266536" y="149269"/>
                </a:lnTo>
                <a:lnTo>
                  <a:pt x="375116" y="149269"/>
                </a:lnTo>
                <a:lnTo>
                  <a:pt x="375116" y="164127"/>
                </a:lnTo>
                <a:lnTo>
                  <a:pt x="266536" y="164127"/>
                </a:lnTo>
                <a:lnTo>
                  <a:pt x="266536" y="191787"/>
                </a:lnTo>
                <a:lnTo>
                  <a:pt x="375116" y="191787"/>
                </a:lnTo>
                <a:lnTo>
                  <a:pt x="375116" y="206645"/>
                </a:lnTo>
                <a:close/>
              </a:path>
              <a:path w="578484" h="207009">
                <a:moveTo>
                  <a:pt x="375116" y="149269"/>
                </a:moveTo>
                <a:lnTo>
                  <a:pt x="357744" y="149269"/>
                </a:lnTo>
                <a:lnTo>
                  <a:pt x="357744" y="122981"/>
                </a:lnTo>
                <a:lnTo>
                  <a:pt x="375116" y="122981"/>
                </a:lnTo>
                <a:lnTo>
                  <a:pt x="375116" y="149269"/>
                </a:lnTo>
                <a:close/>
              </a:path>
              <a:path w="578484" h="207009">
                <a:moveTo>
                  <a:pt x="375116" y="191787"/>
                </a:moveTo>
                <a:lnTo>
                  <a:pt x="357744" y="191787"/>
                </a:lnTo>
                <a:lnTo>
                  <a:pt x="357744" y="164127"/>
                </a:lnTo>
                <a:lnTo>
                  <a:pt x="375116" y="164127"/>
                </a:lnTo>
                <a:lnTo>
                  <a:pt x="375116" y="191787"/>
                </a:lnTo>
                <a:close/>
              </a:path>
              <a:path w="578484" h="207009">
                <a:moveTo>
                  <a:pt x="577876" y="198416"/>
                </a:moveTo>
                <a:lnTo>
                  <a:pt x="560503" y="198416"/>
                </a:lnTo>
                <a:lnTo>
                  <a:pt x="560503" y="0"/>
                </a:lnTo>
                <a:lnTo>
                  <a:pt x="577876" y="0"/>
                </a:lnTo>
                <a:lnTo>
                  <a:pt x="577876" y="198416"/>
                </a:lnTo>
                <a:close/>
              </a:path>
              <a:path w="578484" h="207009">
                <a:moveTo>
                  <a:pt x="424035" y="154298"/>
                </a:moveTo>
                <a:lnTo>
                  <a:pt x="410777" y="143097"/>
                </a:lnTo>
                <a:lnTo>
                  <a:pt x="422574" y="129762"/>
                </a:lnTo>
                <a:lnTo>
                  <a:pt x="429721" y="121281"/>
                </a:lnTo>
                <a:lnTo>
                  <a:pt x="451637" y="88221"/>
                </a:lnTo>
                <a:lnTo>
                  <a:pt x="461906" y="47157"/>
                </a:lnTo>
                <a:lnTo>
                  <a:pt x="461981" y="13258"/>
                </a:lnTo>
                <a:lnTo>
                  <a:pt x="479354" y="13258"/>
                </a:lnTo>
                <a:lnTo>
                  <a:pt x="479229" y="50589"/>
                </a:lnTo>
                <a:lnTo>
                  <a:pt x="478354" y="61090"/>
                </a:lnTo>
                <a:lnTo>
                  <a:pt x="475978" y="70648"/>
                </a:lnTo>
                <a:lnTo>
                  <a:pt x="471353" y="83892"/>
                </a:lnTo>
                <a:lnTo>
                  <a:pt x="472496" y="84578"/>
                </a:lnTo>
                <a:lnTo>
                  <a:pt x="487384" y="84578"/>
                </a:lnTo>
                <a:lnTo>
                  <a:pt x="492634" y="91207"/>
                </a:lnTo>
                <a:lnTo>
                  <a:pt x="468610" y="91207"/>
                </a:lnTo>
                <a:lnTo>
                  <a:pt x="467924" y="92350"/>
                </a:lnTo>
                <a:lnTo>
                  <a:pt x="445428" y="128341"/>
                </a:lnTo>
                <a:lnTo>
                  <a:pt x="434237" y="142317"/>
                </a:lnTo>
                <a:lnTo>
                  <a:pt x="424035" y="154298"/>
                </a:lnTo>
                <a:close/>
              </a:path>
              <a:path w="578484" h="207009">
                <a:moveTo>
                  <a:pt x="487384" y="84578"/>
                </a:moveTo>
                <a:lnTo>
                  <a:pt x="472496" y="84578"/>
                </a:lnTo>
                <a:lnTo>
                  <a:pt x="475696" y="81835"/>
                </a:lnTo>
                <a:lnTo>
                  <a:pt x="478211" y="80006"/>
                </a:lnTo>
                <a:lnTo>
                  <a:pt x="483926" y="80006"/>
                </a:lnTo>
                <a:lnTo>
                  <a:pt x="485754" y="82521"/>
                </a:lnTo>
                <a:lnTo>
                  <a:pt x="487384" y="84578"/>
                </a:lnTo>
                <a:close/>
              </a:path>
              <a:path w="578484" h="207009">
                <a:moveTo>
                  <a:pt x="517757" y="151326"/>
                </a:moveTo>
                <a:lnTo>
                  <a:pt x="472496" y="92350"/>
                </a:lnTo>
                <a:lnTo>
                  <a:pt x="471582" y="91207"/>
                </a:lnTo>
                <a:lnTo>
                  <a:pt x="492634" y="91207"/>
                </a:lnTo>
                <a:lnTo>
                  <a:pt x="531015" y="139668"/>
                </a:lnTo>
                <a:lnTo>
                  <a:pt x="517757" y="151326"/>
                </a:lnTo>
                <a:close/>
              </a:path>
            </a:pathLst>
          </a:custGeom>
          <a:solidFill>
            <a:srgbClr val="403322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13403722" y="8849751"/>
            <a:ext cx="594360" cy="203835"/>
          </a:xfrm>
          <a:custGeom>
            <a:avLst/>
            <a:gdLst/>
            <a:ahLst/>
            <a:cxnLst/>
            <a:rect l="l" t="t" r="r" b="b"/>
            <a:pathLst>
              <a:path w="594359" h="203834">
                <a:moveTo>
                  <a:pt x="20344" y="64919"/>
                </a:moveTo>
                <a:lnTo>
                  <a:pt x="18515" y="50518"/>
                </a:lnTo>
                <a:lnTo>
                  <a:pt x="142640" y="46632"/>
                </a:lnTo>
                <a:lnTo>
                  <a:pt x="143326" y="34517"/>
                </a:lnTo>
                <a:lnTo>
                  <a:pt x="143326" y="21716"/>
                </a:lnTo>
                <a:lnTo>
                  <a:pt x="25373" y="21716"/>
                </a:lnTo>
                <a:lnTo>
                  <a:pt x="25373" y="7314"/>
                </a:lnTo>
                <a:lnTo>
                  <a:pt x="160241" y="7314"/>
                </a:lnTo>
                <a:lnTo>
                  <a:pt x="160120" y="44310"/>
                </a:lnTo>
                <a:lnTo>
                  <a:pt x="159270" y="58919"/>
                </a:lnTo>
                <a:lnTo>
                  <a:pt x="159075" y="60119"/>
                </a:lnTo>
                <a:lnTo>
                  <a:pt x="141268" y="60119"/>
                </a:lnTo>
                <a:lnTo>
                  <a:pt x="20344" y="64919"/>
                </a:lnTo>
                <a:close/>
              </a:path>
              <a:path w="594359" h="203834">
                <a:moveTo>
                  <a:pt x="152469" y="93493"/>
                </a:moveTo>
                <a:lnTo>
                  <a:pt x="136011" y="91207"/>
                </a:lnTo>
                <a:lnTo>
                  <a:pt x="138022" y="82749"/>
                </a:lnTo>
                <a:lnTo>
                  <a:pt x="139240" y="76692"/>
                </a:lnTo>
                <a:lnTo>
                  <a:pt x="140158" y="70120"/>
                </a:lnTo>
                <a:lnTo>
                  <a:pt x="141268" y="60119"/>
                </a:lnTo>
                <a:lnTo>
                  <a:pt x="159075" y="60119"/>
                </a:lnTo>
                <a:lnTo>
                  <a:pt x="156963" y="73098"/>
                </a:lnTo>
                <a:lnTo>
                  <a:pt x="152469" y="93493"/>
                </a:lnTo>
                <a:close/>
              </a:path>
              <a:path w="594359" h="203834">
                <a:moveTo>
                  <a:pt x="93722" y="108580"/>
                </a:moveTo>
                <a:lnTo>
                  <a:pt x="76349" y="108580"/>
                </a:lnTo>
                <a:lnTo>
                  <a:pt x="76349" y="78177"/>
                </a:lnTo>
                <a:lnTo>
                  <a:pt x="93722" y="78177"/>
                </a:lnTo>
                <a:lnTo>
                  <a:pt x="93722" y="108580"/>
                </a:lnTo>
                <a:close/>
              </a:path>
              <a:path w="594359" h="203834">
                <a:moveTo>
                  <a:pt x="186529" y="123438"/>
                </a:moveTo>
                <a:lnTo>
                  <a:pt x="0" y="123438"/>
                </a:lnTo>
                <a:lnTo>
                  <a:pt x="0" y="108580"/>
                </a:lnTo>
                <a:lnTo>
                  <a:pt x="186529" y="108580"/>
                </a:lnTo>
                <a:lnTo>
                  <a:pt x="186529" y="123438"/>
                </a:lnTo>
                <a:close/>
              </a:path>
              <a:path w="594359" h="203834">
                <a:moveTo>
                  <a:pt x="162527" y="203216"/>
                </a:moveTo>
                <a:lnTo>
                  <a:pt x="32688" y="203216"/>
                </a:lnTo>
                <a:lnTo>
                  <a:pt x="26745" y="197273"/>
                </a:lnTo>
                <a:lnTo>
                  <a:pt x="26745" y="142869"/>
                </a:lnTo>
                <a:lnTo>
                  <a:pt x="44117" y="142869"/>
                </a:lnTo>
                <a:lnTo>
                  <a:pt x="44117" y="188815"/>
                </a:lnTo>
                <a:lnTo>
                  <a:pt x="162527" y="188815"/>
                </a:lnTo>
                <a:lnTo>
                  <a:pt x="162527" y="203216"/>
                </a:lnTo>
                <a:close/>
              </a:path>
              <a:path w="594359" h="203834">
                <a:moveTo>
                  <a:pt x="380145" y="152012"/>
                </a:moveTo>
                <a:lnTo>
                  <a:pt x="363458" y="152012"/>
                </a:lnTo>
                <a:lnTo>
                  <a:pt x="363458" y="0"/>
                </a:lnTo>
                <a:lnTo>
                  <a:pt x="380145" y="0"/>
                </a:lnTo>
                <a:lnTo>
                  <a:pt x="380145" y="152012"/>
                </a:lnTo>
                <a:close/>
              </a:path>
              <a:path w="594359" h="203834">
                <a:moveTo>
                  <a:pt x="335113" y="146297"/>
                </a:moveTo>
                <a:lnTo>
                  <a:pt x="318883" y="146297"/>
                </a:lnTo>
                <a:lnTo>
                  <a:pt x="318883" y="72463"/>
                </a:lnTo>
                <a:lnTo>
                  <a:pt x="293967" y="72463"/>
                </a:lnTo>
                <a:lnTo>
                  <a:pt x="293967" y="57833"/>
                </a:lnTo>
                <a:lnTo>
                  <a:pt x="318883" y="57833"/>
                </a:lnTo>
                <a:lnTo>
                  <a:pt x="318883" y="3200"/>
                </a:lnTo>
                <a:lnTo>
                  <a:pt x="335113" y="3200"/>
                </a:lnTo>
                <a:lnTo>
                  <a:pt x="335113" y="146297"/>
                </a:lnTo>
                <a:close/>
              </a:path>
              <a:path w="594359" h="203834">
                <a:moveTo>
                  <a:pt x="231104" y="121610"/>
                </a:moveTo>
                <a:lnTo>
                  <a:pt x="213046" y="121610"/>
                </a:lnTo>
                <a:lnTo>
                  <a:pt x="213046" y="15086"/>
                </a:lnTo>
                <a:lnTo>
                  <a:pt x="288481" y="15086"/>
                </a:lnTo>
                <a:lnTo>
                  <a:pt x="288481" y="29259"/>
                </a:lnTo>
                <a:lnTo>
                  <a:pt x="229276" y="29259"/>
                </a:lnTo>
                <a:lnTo>
                  <a:pt x="229276" y="60576"/>
                </a:lnTo>
                <a:lnTo>
                  <a:pt x="285052" y="60576"/>
                </a:lnTo>
                <a:lnTo>
                  <a:pt x="285052" y="74520"/>
                </a:lnTo>
                <a:lnTo>
                  <a:pt x="229276" y="74520"/>
                </a:lnTo>
                <a:lnTo>
                  <a:pt x="229276" y="107666"/>
                </a:lnTo>
                <a:lnTo>
                  <a:pt x="298767" y="107666"/>
                </a:lnTo>
                <a:lnTo>
                  <a:pt x="299910" y="114523"/>
                </a:lnTo>
                <a:lnTo>
                  <a:pt x="283534" y="118620"/>
                </a:lnTo>
                <a:lnTo>
                  <a:pt x="270908" y="120724"/>
                </a:lnTo>
                <a:lnTo>
                  <a:pt x="255582" y="121499"/>
                </a:lnTo>
                <a:lnTo>
                  <a:pt x="231104" y="121610"/>
                </a:lnTo>
                <a:close/>
              </a:path>
              <a:path w="594359" h="203834">
                <a:moveTo>
                  <a:pt x="298767" y="107666"/>
                </a:moveTo>
                <a:lnTo>
                  <a:pt x="235448" y="107666"/>
                </a:lnTo>
                <a:lnTo>
                  <a:pt x="256864" y="107558"/>
                </a:lnTo>
                <a:lnTo>
                  <a:pt x="270479" y="106808"/>
                </a:lnTo>
                <a:lnTo>
                  <a:pt x="282123" y="104773"/>
                </a:lnTo>
                <a:lnTo>
                  <a:pt x="297624" y="100808"/>
                </a:lnTo>
                <a:lnTo>
                  <a:pt x="298767" y="107666"/>
                </a:lnTo>
                <a:close/>
              </a:path>
              <a:path w="594359" h="203834">
                <a:moveTo>
                  <a:pt x="384489" y="202759"/>
                </a:moveTo>
                <a:lnTo>
                  <a:pt x="253964" y="202759"/>
                </a:lnTo>
                <a:lnTo>
                  <a:pt x="248020" y="196816"/>
                </a:lnTo>
                <a:lnTo>
                  <a:pt x="248020" y="142183"/>
                </a:lnTo>
                <a:lnTo>
                  <a:pt x="265393" y="142183"/>
                </a:lnTo>
                <a:lnTo>
                  <a:pt x="265393" y="188358"/>
                </a:lnTo>
                <a:lnTo>
                  <a:pt x="384489" y="188358"/>
                </a:lnTo>
                <a:lnTo>
                  <a:pt x="384489" y="202759"/>
                </a:lnTo>
                <a:close/>
              </a:path>
              <a:path w="594359" h="203834">
                <a:moveTo>
                  <a:pt x="536501" y="20344"/>
                </a:moveTo>
                <a:lnTo>
                  <a:pt x="465638" y="20344"/>
                </a:lnTo>
                <a:lnTo>
                  <a:pt x="465638" y="5943"/>
                </a:lnTo>
                <a:lnTo>
                  <a:pt x="536501" y="5943"/>
                </a:lnTo>
                <a:lnTo>
                  <a:pt x="536501" y="20344"/>
                </a:lnTo>
                <a:close/>
              </a:path>
              <a:path w="594359" h="203834">
                <a:moveTo>
                  <a:pt x="573533" y="58519"/>
                </a:moveTo>
                <a:lnTo>
                  <a:pt x="428607" y="58519"/>
                </a:lnTo>
                <a:lnTo>
                  <a:pt x="428607" y="44117"/>
                </a:lnTo>
                <a:lnTo>
                  <a:pt x="573533" y="44117"/>
                </a:lnTo>
                <a:lnTo>
                  <a:pt x="573533" y="58519"/>
                </a:lnTo>
                <a:close/>
              </a:path>
              <a:path w="594359" h="203834">
                <a:moveTo>
                  <a:pt x="428607" y="125496"/>
                </a:moveTo>
                <a:lnTo>
                  <a:pt x="419463" y="112695"/>
                </a:lnTo>
                <a:lnTo>
                  <a:pt x="435430" y="106483"/>
                </a:lnTo>
                <a:lnTo>
                  <a:pt x="445194" y="102437"/>
                </a:lnTo>
                <a:lnTo>
                  <a:pt x="480225" y="81876"/>
                </a:lnTo>
                <a:lnTo>
                  <a:pt x="492612" y="58519"/>
                </a:lnTo>
                <a:lnTo>
                  <a:pt x="510213" y="58519"/>
                </a:lnTo>
                <a:lnTo>
                  <a:pt x="509756" y="66519"/>
                </a:lnTo>
                <a:lnTo>
                  <a:pt x="504727" y="79320"/>
                </a:lnTo>
                <a:lnTo>
                  <a:pt x="499698" y="85264"/>
                </a:lnTo>
                <a:lnTo>
                  <a:pt x="501070" y="85721"/>
                </a:lnTo>
                <a:lnTo>
                  <a:pt x="526639" y="85721"/>
                </a:lnTo>
                <a:lnTo>
                  <a:pt x="536470" y="90293"/>
                </a:lnTo>
                <a:lnTo>
                  <a:pt x="495584" y="90293"/>
                </a:lnTo>
                <a:lnTo>
                  <a:pt x="493298" y="91893"/>
                </a:lnTo>
                <a:lnTo>
                  <a:pt x="492612" y="92350"/>
                </a:lnTo>
                <a:lnTo>
                  <a:pt x="487083" y="96968"/>
                </a:lnTo>
                <a:lnTo>
                  <a:pt x="482668" y="100151"/>
                </a:lnTo>
                <a:lnTo>
                  <a:pt x="442594" y="119952"/>
                </a:lnTo>
                <a:lnTo>
                  <a:pt x="428607" y="125496"/>
                </a:lnTo>
                <a:close/>
              </a:path>
              <a:path w="594359" h="203834">
                <a:moveTo>
                  <a:pt x="526639" y="85721"/>
                </a:moveTo>
                <a:lnTo>
                  <a:pt x="501070" y="85721"/>
                </a:lnTo>
                <a:lnTo>
                  <a:pt x="505642" y="82292"/>
                </a:lnTo>
                <a:lnTo>
                  <a:pt x="509071" y="80235"/>
                </a:lnTo>
                <a:lnTo>
                  <a:pt x="514328" y="80235"/>
                </a:lnTo>
                <a:lnTo>
                  <a:pt x="517300" y="81378"/>
                </a:lnTo>
                <a:lnTo>
                  <a:pt x="526639" y="85721"/>
                </a:lnTo>
                <a:close/>
              </a:path>
              <a:path w="594359" h="203834">
                <a:moveTo>
                  <a:pt x="573304" y="124810"/>
                </a:moveTo>
                <a:lnTo>
                  <a:pt x="504956" y="91893"/>
                </a:lnTo>
                <a:lnTo>
                  <a:pt x="502441" y="90293"/>
                </a:lnTo>
                <a:lnTo>
                  <a:pt x="536470" y="90293"/>
                </a:lnTo>
                <a:lnTo>
                  <a:pt x="582677" y="111780"/>
                </a:lnTo>
                <a:lnTo>
                  <a:pt x="573304" y="124810"/>
                </a:lnTo>
                <a:close/>
              </a:path>
              <a:path w="594359" h="203834">
                <a:moveTo>
                  <a:pt x="594335" y="175786"/>
                </a:moveTo>
                <a:lnTo>
                  <a:pt x="407805" y="175786"/>
                </a:lnTo>
                <a:lnTo>
                  <a:pt x="407805" y="160927"/>
                </a:lnTo>
                <a:lnTo>
                  <a:pt x="594335" y="160927"/>
                </a:lnTo>
                <a:lnTo>
                  <a:pt x="594335" y="175786"/>
                </a:lnTo>
                <a:close/>
              </a:path>
            </a:pathLst>
          </a:custGeom>
          <a:solidFill>
            <a:srgbClr val="403322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14074444" y="8849751"/>
            <a:ext cx="589915" cy="210185"/>
          </a:xfrm>
          <a:custGeom>
            <a:avLst/>
            <a:gdLst/>
            <a:ahLst/>
            <a:cxnLst/>
            <a:rect l="l" t="t" r="r" b="b"/>
            <a:pathLst>
              <a:path w="589915" h="210184">
                <a:moveTo>
                  <a:pt x="166185" y="119324"/>
                </a:moveTo>
                <a:lnTo>
                  <a:pt x="148812" y="119324"/>
                </a:lnTo>
                <a:lnTo>
                  <a:pt x="148812" y="63319"/>
                </a:lnTo>
                <a:lnTo>
                  <a:pt x="107208" y="63319"/>
                </a:lnTo>
                <a:lnTo>
                  <a:pt x="107208" y="49146"/>
                </a:lnTo>
                <a:lnTo>
                  <a:pt x="148812" y="49146"/>
                </a:lnTo>
                <a:lnTo>
                  <a:pt x="148812" y="0"/>
                </a:lnTo>
                <a:lnTo>
                  <a:pt x="166185" y="0"/>
                </a:lnTo>
                <a:lnTo>
                  <a:pt x="166185" y="119324"/>
                </a:lnTo>
                <a:close/>
              </a:path>
              <a:path w="589915" h="210184">
                <a:moveTo>
                  <a:pt x="110180" y="26745"/>
                </a:moveTo>
                <a:lnTo>
                  <a:pt x="5943" y="26745"/>
                </a:lnTo>
                <a:lnTo>
                  <a:pt x="5943" y="12115"/>
                </a:lnTo>
                <a:lnTo>
                  <a:pt x="110180" y="12115"/>
                </a:lnTo>
                <a:lnTo>
                  <a:pt x="110180" y="26745"/>
                </a:lnTo>
                <a:close/>
              </a:path>
              <a:path w="589915" h="210184">
                <a:moveTo>
                  <a:pt x="13029" y="112466"/>
                </a:moveTo>
                <a:lnTo>
                  <a:pt x="0" y="101494"/>
                </a:lnTo>
                <a:lnTo>
                  <a:pt x="11265" y="92598"/>
                </a:lnTo>
                <a:lnTo>
                  <a:pt x="18115" y="86907"/>
                </a:lnTo>
                <a:lnTo>
                  <a:pt x="44918" y="53375"/>
                </a:lnTo>
                <a:lnTo>
                  <a:pt x="49604" y="42517"/>
                </a:lnTo>
                <a:lnTo>
                  <a:pt x="49604" y="26745"/>
                </a:lnTo>
                <a:lnTo>
                  <a:pt x="66977" y="26745"/>
                </a:lnTo>
                <a:lnTo>
                  <a:pt x="66852" y="41178"/>
                </a:lnTo>
                <a:lnTo>
                  <a:pt x="65976" y="48546"/>
                </a:lnTo>
                <a:lnTo>
                  <a:pt x="63601" y="55015"/>
                </a:lnTo>
                <a:lnTo>
                  <a:pt x="58976" y="63776"/>
                </a:lnTo>
                <a:lnTo>
                  <a:pt x="60347" y="64462"/>
                </a:lnTo>
                <a:lnTo>
                  <a:pt x="77289" y="64462"/>
                </a:lnTo>
                <a:lnTo>
                  <a:pt x="84103" y="70177"/>
                </a:lnTo>
                <a:lnTo>
                  <a:pt x="55547" y="70177"/>
                </a:lnTo>
                <a:lnTo>
                  <a:pt x="54175" y="71548"/>
                </a:lnTo>
                <a:lnTo>
                  <a:pt x="48004" y="80463"/>
                </a:lnTo>
                <a:lnTo>
                  <a:pt x="32606" y="95461"/>
                </a:lnTo>
                <a:lnTo>
                  <a:pt x="28030" y="99694"/>
                </a:lnTo>
                <a:lnTo>
                  <a:pt x="22298" y="104655"/>
                </a:lnTo>
                <a:lnTo>
                  <a:pt x="13029" y="112466"/>
                </a:lnTo>
                <a:close/>
              </a:path>
              <a:path w="589915" h="210184">
                <a:moveTo>
                  <a:pt x="77289" y="64462"/>
                </a:moveTo>
                <a:lnTo>
                  <a:pt x="60347" y="64462"/>
                </a:lnTo>
                <a:lnTo>
                  <a:pt x="64005" y="61719"/>
                </a:lnTo>
                <a:lnTo>
                  <a:pt x="66519" y="59890"/>
                </a:lnTo>
                <a:lnTo>
                  <a:pt x="72006" y="59890"/>
                </a:lnTo>
                <a:lnTo>
                  <a:pt x="74291" y="61948"/>
                </a:lnTo>
                <a:lnTo>
                  <a:pt x="77289" y="64462"/>
                </a:lnTo>
                <a:close/>
              </a:path>
              <a:path w="589915" h="210184">
                <a:moveTo>
                  <a:pt x="104008" y="109037"/>
                </a:moveTo>
                <a:lnTo>
                  <a:pt x="60805" y="71548"/>
                </a:lnTo>
                <a:lnTo>
                  <a:pt x="58976" y="70177"/>
                </a:lnTo>
                <a:lnTo>
                  <a:pt x="84103" y="70177"/>
                </a:lnTo>
                <a:lnTo>
                  <a:pt x="116809" y="97608"/>
                </a:lnTo>
                <a:lnTo>
                  <a:pt x="104008" y="109037"/>
                </a:lnTo>
                <a:close/>
              </a:path>
              <a:path w="589915" h="210184">
                <a:moveTo>
                  <a:pt x="103094" y="209617"/>
                </a:moveTo>
                <a:lnTo>
                  <a:pt x="59044" y="200627"/>
                </a:lnTo>
                <a:lnTo>
                  <a:pt x="38631" y="178986"/>
                </a:lnTo>
                <a:lnTo>
                  <a:pt x="38631" y="154298"/>
                </a:lnTo>
                <a:lnTo>
                  <a:pt x="67548" y="129267"/>
                </a:lnTo>
                <a:lnTo>
                  <a:pt x="103094" y="123667"/>
                </a:lnTo>
                <a:lnTo>
                  <a:pt x="115347" y="123754"/>
                </a:lnTo>
                <a:lnTo>
                  <a:pt x="152012" y="135382"/>
                </a:lnTo>
                <a:lnTo>
                  <a:pt x="154143" y="137382"/>
                </a:lnTo>
                <a:lnTo>
                  <a:pt x="103094" y="137382"/>
                </a:lnTo>
                <a:lnTo>
                  <a:pt x="89434" y="137506"/>
                </a:lnTo>
                <a:lnTo>
                  <a:pt x="81249" y="138368"/>
                </a:lnTo>
                <a:lnTo>
                  <a:pt x="75272" y="140709"/>
                </a:lnTo>
                <a:lnTo>
                  <a:pt x="68234" y="145269"/>
                </a:lnTo>
                <a:lnTo>
                  <a:pt x="56690" y="153155"/>
                </a:lnTo>
                <a:lnTo>
                  <a:pt x="56690" y="180129"/>
                </a:lnTo>
                <a:lnTo>
                  <a:pt x="154143" y="195902"/>
                </a:lnTo>
                <a:lnTo>
                  <a:pt x="152012" y="197902"/>
                </a:lnTo>
                <a:lnTo>
                  <a:pt x="115347" y="209529"/>
                </a:lnTo>
                <a:lnTo>
                  <a:pt x="103094" y="209617"/>
                </a:lnTo>
                <a:close/>
              </a:path>
              <a:path w="589915" h="210184">
                <a:moveTo>
                  <a:pt x="154143" y="195902"/>
                </a:moveTo>
                <a:lnTo>
                  <a:pt x="103094" y="195902"/>
                </a:lnTo>
                <a:lnTo>
                  <a:pt x="116620" y="195778"/>
                </a:lnTo>
                <a:lnTo>
                  <a:pt x="124724" y="194916"/>
                </a:lnTo>
                <a:lnTo>
                  <a:pt x="130643" y="192574"/>
                </a:lnTo>
                <a:lnTo>
                  <a:pt x="137611" y="188015"/>
                </a:lnTo>
                <a:lnTo>
                  <a:pt x="149040" y="180129"/>
                </a:lnTo>
                <a:lnTo>
                  <a:pt x="149040" y="153155"/>
                </a:lnTo>
                <a:lnTo>
                  <a:pt x="103094" y="137382"/>
                </a:lnTo>
                <a:lnTo>
                  <a:pt x="154143" y="137382"/>
                </a:lnTo>
                <a:lnTo>
                  <a:pt x="155737" y="138879"/>
                </a:lnTo>
                <a:lnTo>
                  <a:pt x="160127" y="144583"/>
                </a:lnTo>
                <a:lnTo>
                  <a:pt x="167328" y="154298"/>
                </a:lnTo>
                <a:lnTo>
                  <a:pt x="167328" y="178986"/>
                </a:lnTo>
                <a:lnTo>
                  <a:pt x="160127" y="188701"/>
                </a:lnTo>
                <a:lnTo>
                  <a:pt x="155737" y="194405"/>
                </a:lnTo>
                <a:lnTo>
                  <a:pt x="154143" y="195902"/>
                </a:lnTo>
                <a:close/>
              </a:path>
              <a:path w="589915" h="210184">
                <a:moveTo>
                  <a:pt x="359344" y="114523"/>
                </a:moveTo>
                <a:lnTo>
                  <a:pt x="224475" y="114523"/>
                </a:lnTo>
                <a:lnTo>
                  <a:pt x="224475" y="10515"/>
                </a:lnTo>
                <a:lnTo>
                  <a:pt x="241848" y="10515"/>
                </a:lnTo>
                <a:lnTo>
                  <a:pt x="241848" y="48232"/>
                </a:lnTo>
                <a:lnTo>
                  <a:pt x="359344" y="48232"/>
                </a:lnTo>
                <a:lnTo>
                  <a:pt x="359344" y="62633"/>
                </a:lnTo>
                <a:lnTo>
                  <a:pt x="241848" y="62633"/>
                </a:lnTo>
                <a:lnTo>
                  <a:pt x="241848" y="100122"/>
                </a:lnTo>
                <a:lnTo>
                  <a:pt x="359344" y="100122"/>
                </a:lnTo>
                <a:lnTo>
                  <a:pt x="359344" y="114523"/>
                </a:lnTo>
                <a:close/>
              </a:path>
              <a:path w="589915" h="210184">
                <a:moveTo>
                  <a:pt x="359344" y="48232"/>
                </a:moveTo>
                <a:lnTo>
                  <a:pt x="342199" y="48232"/>
                </a:lnTo>
                <a:lnTo>
                  <a:pt x="342199" y="10515"/>
                </a:lnTo>
                <a:lnTo>
                  <a:pt x="359344" y="10515"/>
                </a:lnTo>
                <a:lnTo>
                  <a:pt x="359344" y="48232"/>
                </a:lnTo>
                <a:close/>
              </a:path>
              <a:path w="589915" h="210184">
                <a:moveTo>
                  <a:pt x="359344" y="100122"/>
                </a:moveTo>
                <a:lnTo>
                  <a:pt x="342199" y="100122"/>
                </a:lnTo>
                <a:lnTo>
                  <a:pt x="342199" y="62633"/>
                </a:lnTo>
                <a:lnTo>
                  <a:pt x="359344" y="62633"/>
                </a:lnTo>
                <a:lnTo>
                  <a:pt x="359344" y="100122"/>
                </a:lnTo>
                <a:close/>
              </a:path>
              <a:path w="589915" h="210184">
                <a:moveTo>
                  <a:pt x="300825" y="161156"/>
                </a:moveTo>
                <a:lnTo>
                  <a:pt x="283452" y="161156"/>
                </a:lnTo>
                <a:lnTo>
                  <a:pt x="283452" y="114523"/>
                </a:lnTo>
                <a:lnTo>
                  <a:pt x="300825" y="114523"/>
                </a:lnTo>
                <a:lnTo>
                  <a:pt x="300825" y="161156"/>
                </a:lnTo>
                <a:close/>
              </a:path>
              <a:path w="589915" h="210184">
                <a:moveTo>
                  <a:pt x="385403" y="175786"/>
                </a:moveTo>
                <a:lnTo>
                  <a:pt x="198873" y="175786"/>
                </a:lnTo>
                <a:lnTo>
                  <a:pt x="198873" y="161156"/>
                </a:lnTo>
                <a:lnTo>
                  <a:pt x="385403" y="161156"/>
                </a:lnTo>
                <a:lnTo>
                  <a:pt x="385403" y="175786"/>
                </a:lnTo>
                <a:close/>
              </a:path>
              <a:path w="589915" h="210184">
                <a:moveTo>
                  <a:pt x="564847" y="80692"/>
                </a:moveTo>
                <a:lnTo>
                  <a:pt x="432036" y="80692"/>
                </a:lnTo>
                <a:lnTo>
                  <a:pt x="432036" y="35660"/>
                </a:lnTo>
                <a:lnTo>
                  <a:pt x="542445" y="35660"/>
                </a:lnTo>
                <a:lnTo>
                  <a:pt x="542445" y="16001"/>
                </a:lnTo>
                <a:lnTo>
                  <a:pt x="430893" y="16001"/>
                </a:lnTo>
                <a:lnTo>
                  <a:pt x="430893" y="3200"/>
                </a:lnTo>
                <a:lnTo>
                  <a:pt x="559132" y="3200"/>
                </a:lnTo>
                <a:lnTo>
                  <a:pt x="559132" y="48232"/>
                </a:lnTo>
                <a:lnTo>
                  <a:pt x="448951" y="48232"/>
                </a:lnTo>
                <a:lnTo>
                  <a:pt x="448951" y="67662"/>
                </a:lnTo>
                <a:lnTo>
                  <a:pt x="564847" y="67662"/>
                </a:lnTo>
                <a:lnTo>
                  <a:pt x="564847" y="80692"/>
                </a:lnTo>
                <a:close/>
              </a:path>
              <a:path w="589915" h="210184">
                <a:moveTo>
                  <a:pt x="589306" y="111323"/>
                </a:moveTo>
                <a:lnTo>
                  <a:pt x="402776" y="111323"/>
                </a:lnTo>
                <a:lnTo>
                  <a:pt x="402776" y="97836"/>
                </a:lnTo>
                <a:lnTo>
                  <a:pt x="589306" y="97836"/>
                </a:lnTo>
                <a:lnTo>
                  <a:pt x="589306" y="111323"/>
                </a:lnTo>
                <a:close/>
              </a:path>
              <a:path w="589915" h="210184">
                <a:moveTo>
                  <a:pt x="567361" y="208474"/>
                </a:moveTo>
                <a:lnTo>
                  <a:pt x="437293" y="208474"/>
                </a:lnTo>
                <a:lnTo>
                  <a:pt x="431350" y="202531"/>
                </a:lnTo>
                <a:lnTo>
                  <a:pt x="431350" y="162299"/>
                </a:lnTo>
                <a:lnTo>
                  <a:pt x="545188" y="162299"/>
                </a:lnTo>
                <a:lnTo>
                  <a:pt x="545188" y="143097"/>
                </a:lnTo>
                <a:lnTo>
                  <a:pt x="429978" y="143097"/>
                </a:lnTo>
                <a:lnTo>
                  <a:pt x="429978" y="129610"/>
                </a:lnTo>
                <a:lnTo>
                  <a:pt x="561418" y="129610"/>
                </a:lnTo>
                <a:lnTo>
                  <a:pt x="561418" y="175100"/>
                </a:lnTo>
                <a:lnTo>
                  <a:pt x="447580" y="175100"/>
                </a:lnTo>
                <a:lnTo>
                  <a:pt x="447580" y="194759"/>
                </a:lnTo>
                <a:lnTo>
                  <a:pt x="567361" y="194759"/>
                </a:lnTo>
                <a:lnTo>
                  <a:pt x="567361" y="208474"/>
                </a:lnTo>
                <a:close/>
              </a:path>
            </a:pathLst>
          </a:custGeom>
          <a:solidFill>
            <a:srgbClr val="403322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9675894" y="9248695"/>
            <a:ext cx="390525" cy="165735"/>
          </a:xfrm>
          <a:custGeom>
            <a:avLst/>
            <a:gdLst/>
            <a:ahLst/>
            <a:cxnLst/>
            <a:rect l="l" t="t" r="r" b="b"/>
            <a:pathLst>
              <a:path w="390525" h="165734">
                <a:moveTo>
                  <a:pt x="160470" y="104008"/>
                </a:moveTo>
                <a:lnTo>
                  <a:pt x="25602" y="104008"/>
                </a:lnTo>
                <a:lnTo>
                  <a:pt x="25602" y="0"/>
                </a:lnTo>
                <a:lnTo>
                  <a:pt x="42975" y="0"/>
                </a:lnTo>
                <a:lnTo>
                  <a:pt x="42975" y="37717"/>
                </a:lnTo>
                <a:lnTo>
                  <a:pt x="160470" y="37717"/>
                </a:lnTo>
                <a:lnTo>
                  <a:pt x="160470" y="52118"/>
                </a:lnTo>
                <a:lnTo>
                  <a:pt x="42975" y="52118"/>
                </a:lnTo>
                <a:lnTo>
                  <a:pt x="42975" y="89607"/>
                </a:lnTo>
                <a:lnTo>
                  <a:pt x="160470" y="89607"/>
                </a:lnTo>
                <a:lnTo>
                  <a:pt x="160470" y="104008"/>
                </a:lnTo>
                <a:close/>
              </a:path>
              <a:path w="390525" h="165734">
                <a:moveTo>
                  <a:pt x="160470" y="37717"/>
                </a:moveTo>
                <a:lnTo>
                  <a:pt x="143326" y="37717"/>
                </a:lnTo>
                <a:lnTo>
                  <a:pt x="143326" y="0"/>
                </a:lnTo>
                <a:lnTo>
                  <a:pt x="160470" y="0"/>
                </a:lnTo>
                <a:lnTo>
                  <a:pt x="160470" y="37717"/>
                </a:lnTo>
                <a:close/>
              </a:path>
              <a:path w="390525" h="165734">
                <a:moveTo>
                  <a:pt x="160470" y="89607"/>
                </a:moveTo>
                <a:lnTo>
                  <a:pt x="143326" y="89607"/>
                </a:lnTo>
                <a:lnTo>
                  <a:pt x="143326" y="52118"/>
                </a:lnTo>
                <a:lnTo>
                  <a:pt x="160470" y="52118"/>
                </a:lnTo>
                <a:lnTo>
                  <a:pt x="160470" y="89607"/>
                </a:lnTo>
                <a:close/>
              </a:path>
              <a:path w="390525" h="165734">
                <a:moveTo>
                  <a:pt x="101951" y="150641"/>
                </a:moveTo>
                <a:lnTo>
                  <a:pt x="84578" y="150641"/>
                </a:lnTo>
                <a:lnTo>
                  <a:pt x="84578" y="104008"/>
                </a:lnTo>
                <a:lnTo>
                  <a:pt x="101951" y="104008"/>
                </a:lnTo>
                <a:lnTo>
                  <a:pt x="101951" y="150641"/>
                </a:lnTo>
                <a:close/>
              </a:path>
              <a:path w="390525" h="165734">
                <a:moveTo>
                  <a:pt x="186529" y="165270"/>
                </a:moveTo>
                <a:lnTo>
                  <a:pt x="0" y="165270"/>
                </a:lnTo>
                <a:lnTo>
                  <a:pt x="0" y="150641"/>
                </a:lnTo>
                <a:lnTo>
                  <a:pt x="186529" y="150641"/>
                </a:lnTo>
                <a:lnTo>
                  <a:pt x="186529" y="165270"/>
                </a:lnTo>
                <a:close/>
              </a:path>
              <a:path w="390525" h="165734">
                <a:moveTo>
                  <a:pt x="355229" y="118867"/>
                </a:moveTo>
                <a:lnTo>
                  <a:pt x="338313" y="116123"/>
                </a:lnTo>
                <a:lnTo>
                  <a:pt x="343864" y="88564"/>
                </a:lnTo>
                <a:lnTo>
                  <a:pt x="346714" y="69662"/>
                </a:lnTo>
                <a:lnTo>
                  <a:pt x="347764" y="50675"/>
                </a:lnTo>
                <a:lnTo>
                  <a:pt x="347914" y="22859"/>
                </a:lnTo>
                <a:lnTo>
                  <a:pt x="347914" y="20801"/>
                </a:lnTo>
                <a:lnTo>
                  <a:pt x="227218" y="20801"/>
                </a:lnTo>
                <a:lnTo>
                  <a:pt x="227218" y="5943"/>
                </a:lnTo>
                <a:lnTo>
                  <a:pt x="365058" y="5943"/>
                </a:lnTo>
                <a:lnTo>
                  <a:pt x="365055" y="22859"/>
                </a:lnTo>
                <a:lnTo>
                  <a:pt x="364905" y="52229"/>
                </a:lnTo>
                <a:lnTo>
                  <a:pt x="363830" y="72320"/>
                </a:lnTo>
                <a:lnTo>
                  <a:pt x="360912" y="91511"/>
                </a:lnTo>
                <a:lnTo>
                  <a:pt x="355229" y="118867"/>
                </a:lnTo>
                <a:close/>
              </a:path>
              <a:path w="390525" h="165734">
                <a:moveTo>
                  <a:pt x="294195" y="150641"/>
                </a:moveTo>
                <a:lnTo>
                  <a:pt x="277051" y="150641"/>
                </a:lnTo>
                <a:lnTo>
                  <a:pt x="277051" y="77263"/>
                </a:lnTo>
                <a:lnTo>
                  <a:pt x="294195" y="77263"/>
                </a:lnTo>
                <a:lnTo>
                  <a:pt x="294195" y="150641"/>
                </a:lnTo>
                <a:close/>
              </a:path>
              <a:path w="390525" h="165734">
                <a:moveTo>
                  <a:pt x="390432" y="165270"/>
                </a:moveTo>
                <a:lnTo>
                  <a:pt x="203902" y="165270"/>
                </a:lnTo>
                <a:lnTo>
                  <a:pt x="203902" y="150641"/>
                </a:lnTo>
                <a:lnTo>
                  <a:pt x="390432" y="150641"/>
                </a:lnTo>
                <a:lnTo>
                  <a:pt x="390432" y="165270"/>
                </a:lnTo>
                <a:close/>
              </a:path>
            </a:pathLst>
          </a:custGeom>
          <a:solidFill>
            <a:srgbClr val="403322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10137543" y="9238181"/>
            <a:ext cx="380365" cy="205740"/>
          </a:xfrm>
          <a:custGeom>
            <a:avLst/>
            <a:gdLst/>
            <a:ahLst/>
            <a:cxnLst/>
            <a:rect l="l" t="t" r="r" b="b"/>
            <a:pathLst>
              <a:path w="380365" h="205740">
                <a:moveTo>
                  <a:pt x="151326" y="101265"/>
                </a:moveTo>
                <a:lnTo>
                  <a:pt x="133725" y="101265"/>
                </a:lnTo>
                <a:lnTo>
                  <a:pt x="138486" y="79881"/>
                </a:lnTo>
                <a:lnTo>
                  <a:pt x="140954" y="64776"/>
                </a:lnTo>
                <a:lnTo>
                  <a:pt x="141922" y="48771"/>
                </a:lnTo>
                <a:lnTo>
                  <a:pt x="142183" y="24687"/>
                </a:lnTo>
                <a:lnTo>
                  <a:pt x="142183" y="23544"/>
                </a:lnTo>
                <a:lnTo>
                  <a:pt x="24687" y="23544"/>
                </a:lnTo>
                <a:lnTo>
                  <a:pt x="24687" y="8915"/>
                </a:lnTo>
                <a:lnTo>
                  <a:pt x="159098" y="8915"/>
                </a:lnTo>
                <a:lnTo>
                  <a:pt x="158977" y="47003"/>
                </a:lnTo>
                <a:lnTo>
                  <a:pt x="158127" y="62919"/>
                </a:lnTo>
                <a:lnTo>
                  <a:pt x="155820" y="78577"/>
                </a:lnTo>
                <a:lnTo>
                  <a:pt x="151326" y="101265"/>
                </a:lnTo>
                <a:close/>
              </a:path>
              <a:path w="380365" h="205740">
                <a:moveTo>
                  <a:pt x="186529" y="115895"/>
                </a:moveTo>
                <a:lnTo>
                  <a:pt x="0" y="115895"/>
                </a:lnTo>
                <a:lnTo>
                  <a:pt x="0" y="101265"/>
                </a:lnTo>
                <a:lnTo>
                  <a:pt x="186529" y="101265"/>
                </a:lnTo>
                <a:lnTo>
                  <a:pt x="186529" y="115895"/>
                </a:lnTo>
                <a:close/>
              </a:path>
              <a:path w="380365" h="205740">
                <a:moveTo>
                  <a:pt x="101722" y="205731"/>
                </a:moveTo>
                <a:lnTo>
                  <a:pt x="84349" y="205731"/>
                </a:lnTo>
                <a:lnTo>
                  <a:pt x="84349" y="115895"/>
                </a:lnTo>
                <a:lnTo>
                  <a:pt x="101722" y="115895"/>
                </a:lnTo>
                <a:lnTo>
                  <a:pt x="101722" y="205731"/>
                </a:lnTo>
                <a:close/>
              </a:path>
              <a:path w="380365" h="205740">
                <a:moveTo>
                  <a:pt x="380145" y="77492"/>
                </a:moveTo>
                <a:lnTo>
                  <a:pt x="363230" y="77492"/>
                </a:lnTo>
                <a:lnTo>
                  <a:pt x="363230" y="0"/>
                </a:lnTo>
                <a:lnTo>
                  <a:pt x="380145" y="0"/>
                </a:lnTo>
                <a:lnTo>
                  <a:pt x="380145" y="77492"/>
                </a:lnTo>
                <a:close/>
              </a:path>
              <a:path w="380365" h="205740">
                <a:moveTo>
                  <a:pt x="333056" y="192930"/>
                </a:moveTo>
                <a:lnTo>
                  <a:pt x="316369" y="192930"/>
                </a:lnTo>
                <a:lnTo>
                  <a:pt x="316369" y="3428"/>
                </a:lnTo>
                <a:lnTo>
                  <a:pt x="333056" y="3428"/>
                </a:lnTo>
                <a:lnTo>
                  <a:pt x="333056" y="77492"/>
                </a:lnTo>
                <a:lnTo>
                  <a:pt x="380145" y="77492"/>
                </a:lnTo>
                <a:lnTo>
                  <a:pt x="380145" y="91893"/>
                </a:lnTo>
                <a:lnTo>
                  <a:pt x="333056" y="91893"/>
                </a:lnTo>
                <a:lnTo>
                  <a:pt x="333056" y="192930"/>
                </a:lnTo>
                <a:close/>
              </a:path>
              <a:path w="380365" h="205740">
                <a:moveTo>
                  <a:pt x="380145" y="198416"/>
                </a:moveTo>
                <a:lnTo>
                  <a:pt x="363230" y="198416"/>
                </a:lnTo>
                <a:lnTo>
                  <a:pt x="363230" y="91893"/>
                </a:lnTo>
                <a:lnTo>
                  <a:pt x="380145" y="91893"/>
                </a:lnTo>
                <a:lnTo>
                  <a:pt x="380145" y="198416"/>
                </a:lnTo>
                <a:close/>
              </a:path>
              <a:path w="380365" h="205740">
                <a:moveTo>
                  <a:pt x="292824" y="142640"/>
                </a:moveTo>
                <a:lnTo>
                  <a:pt x="211674" y="142640"/>
                </a:lnTo>
                <a:lnTo>
                  <a:pt x="211674" y="19887"/>
                </a:lnTo>
                <a:lnTo>
                  <a:pt x="292824" y="19887"/>
                </a:lnTo>
                <a:lnTo>
                  <a:pt x="292824" y="34288"/>
                </a:lnTo>
                <a:lnTo>
                  <a:pt x="228590" y="34288"/>
                </a:lnTo>
                <a:lnTo>
                  <a:pt x="228590" y="128239"/>
                </a:lnTo>
                <a:lnTo>
                  <a:pt x="292824" y="128239"/>
                </a:lnTo>
                <a:lnTo>
                  <a:pt x="292824" y="142640"/>
                </a:lnTo>
                <a:close/>
              </a:path>
              <a:path w="380365" h="205740">
                <a:moveTo>
                  <a:pt x="292824" y="128239"/>
                </a:moveTo>
                <a:lnTo>
                  <a:pt x="275908" y="128239"/>
                </a:lnTo>
                <a:lnTo>
                  <a:pt x="275908" y="34288"/>
                </a:lnTo>
                <a:lnTo>
                  <a:pt x="292824" y="34288"/>
                </a:lnTo>
                <a:lnTo>
                  <a:pt x="292824" y="128239"/>
                </a:lnTo>
                <a:close/>
              </a:path>
            </a:pathLst>
          </a:custGeom>
          <a:solidFill>
            <a:srgbClr val="403322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10599200" y="9239324"/>
            <a:ext cx="390525" cy="207010"/>
          </a:xfrm>
          <a:custGeom>
            <a:avLst/>
            <a:gdLst/>
            <a:ahLst/>
            <a:cxnLst/>
            <a:rect l="l" t="t" r="r" b="b"/>
            <a:pathLst>
              <a:path w="390525" h="207009">
                <a:moveTo>
                  <a:pt x="129382" y="13944"/>
                </a:moveTo>
                <a:lnTo>
                  <a:pt x="57147" y="13944"/>
                </a:lnTo>
                <a:lnTo>
                  <a:pt x="57147" y="0"/>
                </a:lnTo>
                <a:lnTo>
                  <a:pt x="129382" y="0"/>
                </a:lnTo>
                <a:lnTo>
                  <a:pt x="129382" y="13944"/>
                </a:lnTo>
                <a:close/>
              </a:path>
              <a:path w="390525" h="207009">
                <a:moveTo>
                  <a:pt x="173957" y="48918"/>
                </a:moveTo>
                <a:lnTo>
                  <a:pt x="12572" y="48918"/>
                </a:lnTo>
                <a:lnTo>
                  <a:pt x="12572" y="35431"/>
                </a:lnTo>
                <a:lnTo>
                  <a:pt x="173957" y="35431"/>
                </a:lnTo>
                <a:lnTo>
                  <a:pt x="173957" y="48918"/>
                </a:lnTo>
                <a:close/>
              </a:path>
              <a:path w="390525" h="207009">
                <a:moveTo>
                  <a:pt x="101951" y="118181"/>
                </a:moveTo>
                <a:lnTo>
                  <a:pt x="84807" y="118181"/>
                </a:lnTo>
                <a:lnTo>
                  <a:pt x="84807" y="102637"/>
                </a:lnTo>
                <a:lnTo>
                  <a:pt x="69811" y="101849"/>
                </a:lnTo>
                <a:lnTo>
                  <a:pt x="60847" y="100622"/>
                </a:lnTo>
                <a:lnTo>
                  <a:pt x="54349" y="98088"/>
                </a:lnTo>
                <a:lnTo>
                  <a:pt x="46746" y="93379"/>
                </a:lnTo>
                <a:lnTo>
                  <a:pt x="34288" y="85264"/>
                </a:lnTo>
                <a:lnTo>
                  <a:pt x="34288" y="73377"/>
                </a:lnTo>
                <a:lnTo>
                  <a:pt x="34606" y="63755"/>
                </a:lnTo>
                <a:lnTo>
                  <a:pt x="36831" y="58119"/>
                </a:lnTo>
                <a:lnTo>
                  <a:pt x="42871" y="54283"/>
                </a:lnTo>
                <a:lnTo>
                  <a:pt x="54633" y="50061"/>
                </a:lnTo>
                <a:lnTo>
                  <a:pt x="54633" y="48918"/>
                </a:lnTo>
                <a:lnTo>
                  <a:pt x="131896" y="48918"/>
                </a:lnTo>
                <a:lnTo>
                  <a:pt x="131896" y="49375"/>
                </a:lnTo>
                <a:lnTo>
                  <a:pt x="88007" y="49375"/>
                </a:lnTo>
                <a:lnTo>
                  <a:pt x="77292" y="49459"/>
                </a:lnTo>
                <a:lnTo>
                  <a:pt x="70820" y="50061"/>
                </a:lnTo>
                <a:lnTo>
                  <a:pt x="66148" y="51641"/>
                </a:lnTo>
                <a:lnTo>
                  <a:pt x="60576" y="54747"/>
                </a:lnTo>
                <a:lnTo>
                  <a:pt x="51432" y="60119"/>
                </a:lnTo>
                <a:lnTo>
                  <a:pt x="51432" y="78177"/>
                </a:lnTo>
                <a:lnTo>
                  <a:pt x="146330" y="88921"/>
                </a:lnTo>
                <a:lnTo>
                  <a:pt x="139897" y="93150"/>
                </a:lnTo>
                <a:lnTo>
                  <a:pt x="132361" y="97863"/>
                </a:lnTo>
                <a:lnTo>
                  <a:pt x="125896" y="100422"/>
                </a:lnTo>
                <a:lnTo>
                  <a:pt x="116945" y="101717"/>
                </a:lnTo>
                <a:lnTo>
                  <a:pt x="101951" y="102637"/>
                </a:lnTo>
                <a:lnTo>
                  <a:pt x="101951" y="118181"/>
                </a:lnTo>
                <a:close/>
              </a:path>
              <a:path w="390525" h="207009">
                <a:moveTo>
                  <a:pt x="146330" y="88921"/>
                </a:moveTo>
                <a:lnTo>
                  <a:pt x="98522" y="88921"/>
                </a:lnTo>
                <a:lnTo>
                  <a:pt x="109237" y="88837"/>
                </a:lnTo>
                <a:lnTo>
                  <a:pt x="115666" y="88250"/>
                </a:lnTo>
                <a:lnTo>
                  <a:pt x="120381" y="86655"/>
                </a:lnTo>
                <a:lnTo>
                  <a:pt x="125953" y="83549"/>
                </a:lnTo>
                <a:lnTo>
                  <a:pt x="135096" y="78177"/>
                </a:lnTo>
                <a:lnTo>
                  <a:pt x="135096" y="60119"/>
                </a:lnTo>
                <a:lnTo>
                  <a:pt x="98522" y="49375"/>
                </a:lnTo>
                <a:lnTo>
                  <a:pt x="131896" y="49375"/>
                </a:lnTo>
                <a:lnTo>
                  <a:pt x="131896" y="50061"/>
                </a:lnTo>
                <a:lnTo>
                  <a:pt x="143658" y="54283"/>
                </a:lnTo>
                <a:lnTo>
                  <a:pt x="149698" y="58119"/>
                </a:lnTo>
                <a:lnTo>
                  <a:pt x="151923" y="63755"/>
                </a:lnTo>
                <a:lnTo>
                  <a:pt x="152241" y="73377"/>
                </a:lnTo>
                <a:lnTo>
                  <a:pt x="152241" y="85035"/>
                </a:lnTo>
                <a:lnTo>
                  <a:pt x="146330" y="88921"/>
                </a:lnTo>
                <a:close/>
              </a:path>
              <a:path w="390525" h="207009">
                <a:moveTo>
                  <a:pt x="186529" y="132582"/>
                </a:moveTo>
                <a:lnTo>
                  <a:pt x="0" y="132582"/>
                </a:lnTo>
                <a:lnTo>
                  <a:pt x="0" y="118181"/>
                </a:lnTo>
                <a:lnTo>
                  <a:pt x="186529" y="118181"/>
                </a:lnTo>
                <a:lnTo>
                  <a:pt x="186529" y="132582"/>
                </a:lnTo>
                <a:close/>
              </a:path>
              <a:path w="390525" h="207009">
                <a:moveTo>
                  <a:pt x="158870" y="206645"/>
                </a:moveTo>
                <a:lnTo>
                  <a:pt x="141726" y="206645"/>
                </a:lnTo>
                <a:lnTo>
                  <a:pt x="141726" y="164127"/>
                </a:lnTo>
                <a:lnTo>
                  <a:pt x="25830" y="164127"/>
                </a:lnTo>
                <a:lnTo>
                  <a:pt x="25830" y="150412"/>
                </a:lnTo>
                <a:lnTo>
                  <a:pt x="158870" y="150412"/>
                </a:lnTo>
                <a:lnTo>
                  <a:pt x="158870" y="206645"/>
                </a:lnTo>
                <a:close/>
              </a:path>
              <a:path w="390525" h="207009">
                <a:moveTo>
                  <a:pt x="297167" y="87778"/>
                </a:moveTo>
                <a:lnTo>
                  <a:pt x="256310" y="82764"/>
                </a:lnTo>
                <a:lnTo>
                  <a:pt x="228633" y="56090"/>
                </a:lnTo>
                <a:lnTo>
                  <a:pt x="228361" y="32459"/>
                </a:lnTo>
                <a:lnTo>
                  <a:pt x="235905" y="22744"/>
                </a:lnTo>
                <a:lnTo>
                  <a:pt x="275237" y="2528"/>
                </a:lnTo>
                <a:lnTo>
                  <a:pt x="297167" y="1828"/>
                </a:lnTo>
                <a:lnTo>
                  <a:pt x="310624" y="1916"/>
                </a:lnTo>
                <a:lnTo>
                  <a:pt x="349900" y="13543"/>
                </a:lnTo>
                <a:lnTo>
                  <a:pt x="351890" y="15315"/>
                </a:lnTo>
                <a:lnTo>
                  <a:pt x="297167" y="15315"/>
                </a:lnTo>
                <a:lnTo>
                  <a:pt x="282434" y="15437"/>
                </a:lnTo>
                <a:lnTo>
                  <a:pt x="273594" y="16287"/>
                </a:lnTo>
                <a:lnTo>
                  <a:pt x="267111" y="18594"/>
                </a:lnTo>
                <a:lnTo>
                  <a:pt x="259450" y="23087"/>
                </a:lnTo>
                <a:lnTo>
                  <a:pt x="246877" y="30859"/>
                </a:lnTo>
                <a:lnTo>
                  <a:pt x="246877" y="58519"/>
                </a:lnTo>
                <a:lnTo>
                  <a:pt x="282434" y="73941"/>
                </a:lnTo>
                <a:lnTo>
                  <a:pt x="351161" y="74063"/>
                </a:lnTo>
                <a:lnTo>
                  <a:pt x="348600" y="75892"/>
                </a:lnTo>
                <a:lnTo>
                  <a:pt x="338024" y="82764"/>
                </a:lnTo>
                <a:lnTo>
                  <a:pt x="329141" y="86292"/>
                </a:lnTo>
                <a:lnTo>
                  <a:pt x="317130" y="87593"/>
                </a:lnTo>
                <a:lnTo>
                  <a:pt x="297167" y="87778"/>
                </a:lnTo>
                <a:close/>
              </a:path>
              <a:path w="390525" h="207009">
                <a:moveTo>
                  <a:pt x="351161" y="74063"/>
                </a:moveTo>
                <a:lnTo>
                  <a:pt x="297167" y="74063"/>
                </a:lnTo>
                <a:lnTo>
                  <a:pt x="311900" y="73941"/>
                </a:lnTo>
                <a:lnTo>
                  <a:pt x="320741" y="73091"/>
                </a:lnTo>
                <a:lnTo>
                  <a:pt x="327223" y="70784"/>
                </a:lnTo>
                <a:lnTo>
                  <a:pt x="334885" y="66291"/>
                </a:lnTo>
                <a:lnTo>
                  <a:pt x="347457" y="58519"/>
                </a:lnTo>
                <a:lnTo>
                  <a:pt x="347457" y="30859"/>
                </a:lnTo>
                <a:lnTo>
                  <a:pt x="311900" y="15437"/>
                </a:lnTo>
                <a:lnTo>
                  <a:pt x="297167" y="15315"/>
                </a:lnTo>
                <a:lnTo>
                  <a:pt x="351890" y="15315"/>
                </a:lnTo>
                <a:lnTo>
                  <a:pt x="353827" y="17040"/>
                </a:lnTo>
                <a:lnTo>
                  <a:pt x="358429" y="22744"/>
                </a:lnTo>
                <a:lnTo>
                  <a:pt x="365973" y="32459"/>
                </a:lnTo>
                <a:lnTo>
                  <a:pt x="365929" y="46632"/>
                </a:lnTo>
                <a:lnTo>
                  <a:pt x="365701" y="56090"/>
                </a:lnTo>
                <a:lnTo>
                  <a:pt x="363801" y="63090"/>
                </a:lnTo>
                <a:lnTo>
                  <a:pt x="358644" y="68720"/>
                </a:lnTo>
                <a:lnTo>
                  <a:pt x="351161" y="74063"/>
                </a:lnTo>
                <a:close/>
              </a:path>
              <a:path w="390525" h="207009">
                <a:moveTo>
                  <a:pt x="390432" y="122295"/>
                </a:moveTo>
                <a:lnTo>
                  <a:pt x="203902" y="122295"/>
                </a:lnTo>
                <a:lnTo>
                  <a:pt x="203902" y="107208"/>
                </a:lnTo>
                <a:lnTo>
                  <a:pt x="390432" y="107208"/>
                </a:lnTo>
                <a:lnTo>
                  <a:pt x="390432" y="122295"/>
                </a:lnTo>
                <a:close/>
              </a:path>
              <a:path w="390525" h="207009">
                <a:moveTo>
                  <a:pt x="366430" y="201388"/>
                </a:moveTo>
                <a:lnTo>
                  <a:pt x="236591" y="201388"/>
                </a:lnTo>
                <a:lnTo>
                  <a:pt x="230647" y="195444"/>
                </a:lnTo>
                <a:lnTo>
                  <a:pt x="230647" y="141497"/>
                </a:lnTo>
                <a:lnTo>
                  <a:pt x="248020" y="141497"/>
                </a:lnTo>
                <a:lnTo>
                  <a:pt x="248020" y="186758"/>
                </a:lnTo>
                <a:lnTo>
                  <a:pt x="366430" y="186758"/>
                </a:lnTo>
                <a:lnTo>
                  <a:pt x="366430" y="201388"/>
                </a:lnTo>
                <a:close/>
              </a:path>
            </a:pathLst>
          </a:custGeom>
          <a:solidFill>
            <a:srgbClr val="403322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11061077" y="9238181"/>
            <a:ext cx="594360" cy="204470"/>
          </a:xfrm>
          <a:custGeom>
            <a:avLst/>
            <a:gdLst/>
            <a:ahLst/>
            <a:cxnLst/>
            <a:rect l="l" t="t" r="r" b="b"/>
            <a:pathLst>
              <a:path w="594359" h="204470">
                <a:moveTo>
                  <a:pt x="158641" y="82978"/>
                </a:moveTo>
                <a:lnTo>
                  <a:pt x="27888" y="82978"/>
                </a:lnTo>
                <a:lnTo>
                  <a:pt x="27888" y="6171"/>
                </a:lnTo>
                <a:lnTo>
                  <a:pt x="158641" y="6171"/>
                </a:lnTo>
                <a:lnTo>
                  <a:pt x="158641" y="20344"/>
                </a:lnTo>
                <a:lnTo>
                  <a:pt x="45032" y="20344"/>
                </a:lnTo>
                <a:lnTo>
                  <a:pt x="45032" y="68805"/>
                </a:lnTo>
                <a:lnTo>
                  <a:pt x="158641" y="68805"/>
                </a:lnTo>
                <a:lnTo>
                  <a:pt x="158641" y="82978"/>
                </a:lnTo>
                <a:close/>
              </a:path>
              <a:path w="594359" h="204470">
                <a:moveTo>
                  <a:pt x="158641" y="68805"/>
                </a:moveTo>
                <a:lnTo>
                  <a:pt x="141497" y="68805"/>
                </a:lnTo>
                <a:lnTo>
                  <a:pt x="141497" y="20344"/>
                </a:lnTo>
                <a:lnTo>
                  <a:pt x="158641" y="20344"/>
                </a:lnTo>
                <a:lnTo>
                  <a:pt x="158641" y="68805"/>
                </a:lnTo>
                <a:close/>
              </a:path>
              <a:path w="594359" h="204470">
                <a:moveTo>
                  <a:pt x="186529" y="120695"/>
                </a:moveTo>
                <a:lnTo>
                  <a:pt x="0" y="120695"/>
                </a:lnTo>
                <a:lnTo>
                  <a:pt x="0" y="105837"/>
                </a:lnTo>
                <a:lnTo>
                  <a:pt x="186529" y="105837"/>
                </a:lnTo>
                <a:lnTo>
                  <a:pt x="186529" y="120695"/>
                </a:lnTo>
                <a:close/>
              </a:path>
              <a:path w="594359" h="204470">
                <a:moveTo>
                  <a:pt x="103094" y="162527"/>
                </a:moveTo>
                <a:lnTo>
                  <a:pt x="85721" y="162527"/>
                </a:lnTo>
                <a:lnTo>
                  <a:pt x="85721" y="120695"/>
                </a:lnTo>
                <a:lnTo>
                  <a:pt x="103094" y="120695"/>
                </a:lnTo>
                <a:lnTo>
                  <a:pt x="103094" y="162527"/>
                </a:lnTo>
                <a:close/>
              </a:path>
              <a:path w="594359" h="204470">
                <a:moveTo>
                  <a:pt x="162299" y="203902"/>
                </a:moveTo>
                <a:lnTo>
                  <a:pt x="32231" y="203902"/>
                </a:lnTo>
                <a:lnTo>
                  <a:pt x="26287" y="197959"/>
                </a:lnTo>
                <a:lnTo>
                  <a:pt x="26287" y="143554"/>
                </a:lnTo>
                <a:lnTo>
                  <a:pt x="43432" y="143554"/>
                </a:lnTo>
                <a:lnTo>
                  <a:pt x="43432" y="189501"/>
                </a:lnTo>
                <a:lnTo>
                  <a:pt x="162299" y="189501"/>
                </a:lnTo>
                <a:lnTo>
                  <a:pt x="162299" y="203902"/>
                </a:lnTo>
                <a:close/>
              </a:path>
              <a:path w="594359" h="204470">
                <a:moveTo>
                  <a:pt x="374202" y="198416"/>
                </a:moveTo>
                <a:lnTo>
                  <a:pt x="357058" y="198416"/>
                </a:lnTo>
                <a:lnTo>
                  <a:pt x="357058" y="0"/>
                </a:lnTo>
                <a:lnTo>
                  <a:pt x="374202" y="0"/>
                </a:lnTo>
                <a:lnTo>
                  <a:pt x="374202" y="198416"/>
                </a:lnTo>
                <a:close/>
              </a:path>
              <a:path w="594359" h="204470">
                <a:moveTo>
                  <a:pt x="268822" y="106751"/>
                </a:moveTo>
                <a:lnTo>
                  <a:pt x="229247" y="94479"/>
                </a:lnTo>
                <a:lnTo>
                  <a:pt x="214528" y="67794"/>
                </a:lnTo>
                <a:lnTo>
                  <a:pt x="214528" y="51070"/>
                </a:lnTo>
                <a:lnTo>
                  <a:pt x="240934" y="17715"/>
                </a:lnTo>
                <a:lnTo>
                  <a:pt x="268822" y="11886"/>
                </a:lnTo>
                <a:lnTo>
                  <a:pt x="278001" y="11977"/>
                </a:lnTo>
                <a:lnTo>
                  <a:pt x="310084" y="26059"/>
                </a:lnTo>
                <a:lnTo>
                  <a:pt x="268822" y="26059"/>
                </a:lnTo>
                <a:lnTo>
                  <a:pt x="259414" y="26191"/>
                </a:lnTo>
                <a:lnTo>
                  <a:pt x="253563" y="27116"/>
                </a:lnTo>
                <a:lnTo>
                  <a:pt x="248827" y="29627"/>
                </a:lnTo>
                <a:lnTo>
                  <a:pt x="242763" y="34517"/>
                </a:lnTo>
                <a:lnTo>
                  <a:pt x="232705" y="42975"/>
                </a:lnTo>
                <a:lnTo>
                  <a:pt x="232705" y="75892"/>
                </a:lnTo>
                <a:lnTo>
                  <a:pt x="268822" y="92807"/>
                </a:lnTo>
                <a:lnTo>
                  <a:pt x="309905" y="92807"/>
                </a:lnTo>
                <a:lnTo>
                  <a:pt x="308397" y="94479"/>
                </a:lnTo>
                <a:lnTo>
                  <a:pt x="278001" y="106660"/>
                </a:lnTo>
                <a:lnTo>
                  <a:pt x="268822" y="106751"/>
                </a:lnTo>
                <a:close/>
              </a:path>
              <a:path w="594359" h="204470">
                <a:moveTo>
                  <a:pt x="309905" y="92807"/>
                </a:moveTo>
                <a:lnTo>
                  <a:pt x="268822" y="92807"/>
                </a:lnTo>
                <a:lnTo>
                  <a:pt x="278230" y="92675"/>
                </a:lnTo>
                <a:lnTo>
                  <a:pt x="284080" y="91750"/>
                </a:lnTo>
                <a:lnTo>
                  <a:pt x="288816" y="89239"/>
                </a:lnTo>
                <a:lnTo>
                  <a:pt x="294881" y="84349"/>
                </a:lnTo>
                <a:lnTo>
                  <a:pt x="304939" y="75892"/>
                </a:lnTo>
                <a:lnTo>
                  <a:pt x="304939" y="42975"/>
                </a:lnTo>
                <a:lnTo>
                  <a:pt x="268822" y="26059"/>
                </a:lnTo>
                <a:lnTo>
                  <a:pt x="310084" y="26059"/>
                </a:lnTo>
                <a:lnTo>
                  <a:pt x="323116" y="51070"/>
                </a:lnTo>
                <a:lnTo>
                  <a:pt x="323116" y="67794"/>
                </a:lnTo>
                <a:lnTo>
                  <a:pt x="322341" y="73177"/>
                </a:lnTo>
                <a:lnTo>
                  <a:pt x="320237" y="77917"/>
                </a:lnTo>
                <a:lnTo>
                  <a:pt x="316140" y="84349"/>
                </a:lnTo>
                <a:lnTo>
                  <a:pt x="311850" y="90652"/>
                </a:lnTo>
                <a:lnTo>
                  <a:pt x="309905" y="92807"/>
                </a:lnTo>
                <a:close/>
              </a:path>
              <a:path w="594359" h="204470">
                <a:moveTo>
                  <a:pt x="206417" y="156813"/>
                </a:moveTo>
                <a:lnTo>
                  <a:pt x="204817" y="141954"/>
                </a:lnTo>
                <a:lnTo>
                  <a:pt x="227847" y="141926"/>
                </a:lnTo>
                <a:lnTo>
                  <a:pt x="243334" y="141726"/>
                </a:lnTo>
                <a:lnTo>
                  <a:pt x="301067" y="139008"/>
                </a:lnTo>
                <a:lnTo>
                  <a:pt x="341056" y="134411"/>
                </a:lnTo>
                <a:lnTo>
                  <a:pt x="342885" y="148355"/>
                </a:lnTo>
                <a:lnTo>
                  <a:pt x="302173" y="153321"/>
                </a:lnTo>
                <a:lnTo>
                  <a:pt x="259280" y="155896"/>
                </a:lnTo>
                <a:lnTo>
                  <a:pt x="229053" y="156779"/>
                </a:lnTo>
                <a:lnTo>
                  <a:pt x="206417" y="156813"/>
                </a:lnTo>
                <a:close/>
              </a:path>
              <a:path w="594359" h="204470">
                <a:moveTo>
                  <a:pt x="572847" y="122067"/>
                </a:moveTo>
                <a:lnTo>
                  <a:pt x="435236" y="122067"/>
                </a:lnTo>
                <a:lnTo>
                  <a:pt x="435236" y="60119"/>
                </a:lnTo>
                <a:lnTo>
                  <a:pt x="549531" y="60119"/>
                </a:lnTo>
                <a:lnTo>
                  <a:pt x="549531" y="26516"/>
                </a:lnTo>
                <a:lnTo>
                  <a:pt x="434093" y="26516"/>
                </a:lnTo>
                <a:lnTo>
                  <a:pt x="434093" y="12115"/>
                </a:lnTo>
                <a:lnTo>
                  <a:pt x="566904" y="12115"/>
                </a:lnTo>
                <a:lnTo>
                  <a:pt x="566904" y="74063"/>
                </a:lnTo>
                <a:lnTo>
                  <a:pt x="452609" y="74063"/>
                </a:lnTo>
                <a:lnTo>
                  <a:pt x="452609" y="107666"/>
                </a:lnTo>
                <a:lnTo>
                  <a:pt x="572847" y="107666"/>
                </a:lnTo>
                <a:lnTo>
                  <a:pt x="572847" y="122067"/>
                </a:lnTo>
                <a:close/>
              </a:path>
              <a:path w="594359" h="204470">
                <a:moveTo>
                  <a:pt x="509756" y="161156"/>
                </a:moveTo>
                <a:lnTo>
                  <a:pt x="492383" y="161156"/>
                </a:lnTo>
                <a:lnTo>
                  <a:pt x="492383" y="122067"/>
                </a:lnTo>
                <a:lnTo>
                  <a:pt x="509756" y="122067"/>
                </a:lnTo>
                <a:lnTo>
                  <a:pt x="509756" y="161156"/>
                </a:lnTo>
                <a:close/>
              </a:path>
              <a:path w="594359" h="204470">
                <a:moveTo>
                  <a:pt x="594335" y="175786"/>
                </a:moveTo>
                <a:lnTo>
                  <a:pt x="407805" y="175786"/>
                </a:lnTo>
                <a:lnTo>
                  <a:pt x="407805" y="161156"/>
                </a:lnTo>
                <a:lnTo>
                  <a:pt x="594335" y="161156"/>
                </a:lnTo>
                <a:lnTo>
                  <a:pt x="594335" y="175786"/>
                </a:lnTo>
                <a:close/>
              </a:path>
            </a:pathLst>
          </a:custGeom>
          <a:solidFill>
            <a:srgbClr val="403322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11732818" y="9238181"/>
            <a:ext cx="792480" cy="202565"/>
          </a:xfrm>
          <a:custGeom>
            <a:avLst/>
            <a:gdLst/>
            <a:ahLst/>
            <a:cxnLst/>
            <a:rect l="l" t="t" r="r" b="b"/>
            <a:pathLst>
              <a:path w="792479" h="202565">
                <a:moveTo>
                  <a:pt x="164022" y="198416"/>
                </a:moveTo>
                <a:lnTo>
                  <a:pt x="146650" y="198416"/>
                </a:lnTo>
                <a:lnTo>
                  <a:pt x="146650" y="0"/>
                </a:lnTo>
                <a:lnTo>
                  <a:pt x="164022" y="0"/>
                </a:lnTo>
                <a:lnTo>
                  <a:pt x="164022" y="198416"/>
                </a:lnTo>
                <a:close/>
              </a:path>
              <a:path w="792479" h="202565">
                <a:moveTo>
                  <a:pt x="53613" y="147898"/>
                </a:moveTo>
                <a:lnTo>
                  <a:pt x="14639" y="130753"/>
                </a:lnTo>
                <a:lnTo>
                  <a:pt x="0" y="71320"/>
                </a:lnTo>
                <a:lnTo>
                  <a:pt x="125" y="60672"/>
                </a:lnTo>
                <a:lnTo>
                  <a:pt x="23541" y="19805"/>
                </a:lnTo>
                <a:lnTo>
                  <a:pt x="53613" y="12572"/>
                </a:lnTo>
                <a:lnTo>
                  <a:pt x="67720" y="12840"/>
                </a:lnTo>
                <a:lnTo>
                  <a:pt x="76458" y="14715"/>
                </a:lnTo>
                <a:lnTo>
                  <a:pt x="83460" y="19805"/>
                </a:lnTo>
                <a:lnTo>
                  <a:pt x="90102" y="27202"/>
                </a:lnTo>
                <a:lnTo>
                  <a:pt x="53613" y="27202"/>
                </a:lnTo>
                <a:lnTo>
                  <a:pt x="44335" y="27380"/>
                </a:lnTo>
                <a:lnTo>
                  <a:pt x="18562" y="58720"/>
                </a:lnTo>
                <a:lnTo>
                  <a:pt x="18410" y="71320"/>
                </a:lnTo>
                <a:lnTo>
                  <a:pt x="18462" y="93423"/>
                </a:lnTo>
                <a:lnTo>
                  <a:pt x="33988" y="128494"/>
                </a:lnTo>
                <a:lnTo>
                  <a:pt x="53613" y="133268"/>
                </a:lnTo>
                <a:lnTo>
                  <a:pt x="91382" y="133268"/>
                </a:lnTo>
                <a:lnTo>
                  <a:pt x="88384" y="135936"/>
                </a:lnTo>
                <a:lnTo>
                  <a:pt x="81273" y="140468"/>
                </a:lnTo>
                <a:lnTo>
                  <a:pt x="74026" y="144763"/>
                </a:lnTo>
                <a:lnTo>
                  <a:pt x="68729" y="146969"/>
                </a:lnTo>
                <a:lnTo>
                  <a:pt x="62789" y="147781"/>
                </a:lnTo>
                <a:lnTo>
                  <a:pt x="53613" y="147898"/>
                </a:lnTo>
                <a:close/>
              </a:path>
              <a:path w="792479" h="202565">
                <a:moveTo>
                  <a:pt x="91382" y="133268"/>
                </a:moveTo>
                <a:lnTo>
                  <a:pt x="53613" y="133268"/>
                </a:lnTo>
                <a:lnTo>
                  <a:pt x="62752" y="133089"/>
                </a:lnTo>
                <a:lnTo>
                  <a:pt x="68429" y="131839"/>
                </a:lnTo>
                <a:lnTo>
                  <a:pt x="88536" y="93423"/>
                </a:lnTo>
                <a:lnTo>
                  <a:pt x="88588" y="71320"/>
                </a:lnTo>
                <a:lnTo>
                  <a:pt x="88458" y="60672"/>
                </a:lnTo>
                <a:lnTo>
                  <a:pt x="62752" y="27380"/>
                </a:lnTo>
                <a:lnTo>
                  <a:pt x="53613" y="27202"/>
                </a:lnTo>
                <a:lnTo>
                  <a:pt x="90102" y="27202"/>
                </a:lnTo>
                <a:lnTo>
                  <a:pt x="106998" y="71320"/>
                </a:lnTo>
                <a:lnTo>
                  <a:pt x="106996" y="93423"/>
                </a:lnTo>
                <a:lnTo>
                  <a:pt x="92731" y="132068"/>
                </a:lnTo>
                <a:lnTo>
                  <a:pt x="91382" y="133268"/>
                </a:lnTo>
                <a:close/>
              </a:path>
              <a:path w="792479" h="202565">
                <a:moveTo>
                  <a:pt x="368154" y="71320"/>
                </a:moveTo>
                <a:lnTo>
                  <a:pt x="351009" y="71320"/>
                </a:lnTo>
                <a:lnTo>
                  <a:pt x="351009" y="0"/>
                </a:lnTo>
                <a:lnTo>
                  <a:pt x="368154" y="0"/>
                </a:lnTo>
                <a:lnTo>
                  <a:pt x="368154" y="71320"/>
                </a:lnTo>
                <a:close/>
              </a:path>
              <a:path w="792479" h="202565">
                <a:moveTo>
                  <a:pt x="255916" y="147898"/>
                </a:moveTo>
                <a:lnTo>
                  <a:pt x="217627" y="130753"/>
                </a:lnTo>
                <a:lnTo>
                  <a:pt x="203213" y="71320"/>
                </a:lnTo>
                <a:lnTo>
                  <a:pt x="203336" y="60542"/>
                </a:lnTo>
                <a:lnTo>
                  <a:pt x="226213" y="19757"/>
                </a:lnTo>
                <a:lnTo>
                  <a:pt x="255916" y="12572"/>
                </a:lnTo>
                <a:lnTo>
                  <a:pt x="268956" y="12804"/>
                </a:lnTo>
                <a:lnTo>
                  <a:pt x="277089" y="14429"/>
                </a:lnTo>
                <a:lnTo>
                  <a:pt x="283722" y="18840"/>
                </a:lnTo>
                <a:lnTo>
                  <a:pt x="292034" y="27202"/>
                </a:lnTo>
                <a:lnTo>
                  <a:pt x="255916" y="27202"/>
                </a:lnTo>
                <a:lnTo>
                  <a:pt x="246783" y="27379"/>
                </a:lnTo>
                <a:lnTo>
                  <a:pt x="221774" y="58624"/>
                </a:lnTo>
                <a:lnTo>
                  <a:pt x="221751" y="60542"/>
                </a:lnTo>
                <a:lnTo>
                  <a:pt x="221774" y="101845"/>
                </a:lnTo>
                <a:lnTo>
                  <a:pt x="246783" y="133091"/>
                </a:lnTo>
                <a:lnTo>
                  <a:pt x="255916" y="133268"/>
                </a:lnTo>
                <a:lnTo>
                  <a:pt x="291961" y="133268"/>
                </a:lnTo>
                <a:lnTo>
                  <a:pt x="284268" y="141292"/>
                </a:lnTo>
                <a:lnTo>
                  <a:pt x="277518" y="145940"/>
                </a:lnTo>
                <a:lnTo>
                  <a:pt x="269224" y="147653"/>
                </a:lnTo>
                <a:lnTo>
                  <a:pt x="255916" y="147898"/>
                </a:lnTo>
                <a:close/>
              </a:path>
              <a:path w="792479" h="202565">
                <a:moveTo>
                  <a:pt x="291961" y="133268"/>
                </a:moveTo>
                <a:lnTo>
                  <a:pt x="255916" y="133268"/>
                </a:lnTo>
                <a:lnTo>
                  <a:pt x="265051" y="133091"/>
                </a:lnTo>
                <a:lnTo>
                  <a:pt x="270703" y="131853"/>
                </a:lnTo>
                <a:lnTo>
                  <a:pt x="290308" y="60542"/>
                </a:lnTo>
                <a:lnTo>
                  <a:pt x="290285" y="58624"/>
                </a:lnTo>
                <a:lnTo>
                  <a:pt x="265051" y="27379"/>
                </a:lnTo>
                <a:lnTo>
                  <a:pt x="255916" y="27202"/>
                </a:lnTo>
                <a:lnTo>
                  <a:pt x="292034" y="27202"/>
                </a:lnTo>
                <a:lnTo>
                  <a:pt x="308492" y="71320"/>
                </a:lnTo>
                <a:lnTo>
                  <a:pt x="368154" y="71320"/>
                </a:lnTo>
                <a:lnTo>
                  <a:pt x="368154" y="85950"/>
                </a:lnTo>
                <a:lnTo>
                  <a:pt x="308492" y="85950"/>
                </a:lnTo>
                <a:lnTo>
                  <a:pt x="307606" y="103903"/>
                </a:lnTo>
                <a:lnTo>
                  <a:pt x="305691" y="114709"/>
                </a:lnTo>
                <a:lnTo>
                  <a:pt x="301291" y="122708"/>
                </a:lnTo>
                <a:lnTo>
                  <a:pt x="292948" y="132239"/>
                </a:lnTo>
                <a:lnTo>
                  <a:pt x="291961" y="133268"/>
                </a:lnTo>
                <a:close/>
              </a:path>
              <a:path w="792479" h="202565">
                <a:moveTo>
                  <a:pt x="368154" y="198416"/>
                </a:moveTo>
                <a:lnTo>
                  <a:pt x="351009" y="198416"/>
                </a:lnTo>
                <a:lnTo>
                  <a:pt x="351009" y="85950"/>
                </a:lnTo>
                <a:lnTo>
                  <a:pt x="368154" y="85950"/>
                </a:lnTo>
                <a:lnTo>
                  <a:pt x="368154" y="198416"/>
                </a:lnTo>
                <a:close/>
              </a:path>
              <a:path w="792479" h="202565">
                <a:moveTo>
                  <a:pt x="571828" y="198416"/>
                </a:moveTo>
                <a:lnTo>
                  <a:pt x="554455" y="198416"/>
                </a:lnTo>
                <a:lnTo>
                  <a:pt x="554455" y="0"/>
                </a:lnTo>
                <a:lnTo>
                  <a:pt x="571828" y="0"/>
                </a:lnTo>
                <a:lnTo>
                  <a:pt x="571828" y="198416"/>
                </a:lnTo>
                <a:close/>
              </a:path>
              <a:path w="792479" h="202565">
                <a:moveTo>
                  <a:pt x="519481" y="32459"/>
                </a:moveTo>
                <a:lnTo>
                  <a:pt x="412272" y="32459"/>
                </a:lnTo>
                <a:lnTo>
                  <a:pt x="412272" y="17830"/>
                </a:lnTo>
                <a:lnTo>
                  <a:pt x="519481" y="17830"/>
                </a:lnTo>
                <a:lnTo>
                  <a:pt x="519481" y="32459"/>
                </a:lnTo>
                <a:close/>
              </a:path>
              <a:path w="792479" h="202565">
                <a:moveTo>
                  <a:pt x="419129" y="153384"/>
                </a:moveTo>
                <a:lnTo>
                  <a:pt x="406100" y="142411"/>
                </a:lnTo>
                <a:lnTo>
                  <a:pt x="417767" y="130146"/>
                </a:lnTo>
                <a:lnTo>
                  <a:pt x="424859" y="122295"/>
                </a:lnTo>
                <a:lnTo>
                  <a:pt x="446946" y="90993"/>
                </a:lnTo>
                <a:lnTo>
                  <a:pt x="457229" y="52616"/>
                </a:lnTo>
                <a:lnTo>
                  <a:pt x="457304" y="32459"/>
                </a:lnTo>
                <a:lnTo>
                  <a:pt x="474677" y="32459"/>
                </a:lnTo>
                <a:lnTo>
                  <a:pt x="474552" y="57079"/>
                </a:lnTo>
                <a:lnTo>
                  <a:pt x="473677" y="66948"/>
                </a:lnTo>
                <a:lnTo>
                  <a:pt x="471289" y="75777"/>
                </a:lnTo>
                <a:lnTo>
                  <a:pt x="466676" y="87778"/>
                </a:lnTo>
                <a:lnTo>
                  <a:pt x="467819" y="88464"/>
                </a:lnTo>
                <a:lnTo>
                  <a:pt x="483288" y="88464"/>
                </a:lnTo>
                <a:lnTo>
                  <a:pt x="488353" y="94407"/>
                </a:lnTo>
                <a:lnTo>
                  <a:pt x="463933" y="94407"/>
                </a:lnTo>
                <a:lnTo>
                  <a:pt x="462790" y="95779"/>
                </a:lnTo>
                <a:lnTo>
                  <a:pt x="440474" y="129210"/>
                </a:lnTo>
                <a:lnTo>
                  <a:pt x="429330" y="142211"/>
                </a:lnTo>
                <a:lnTo>
                  <a:pt x="419129" y="153384"/>
                </a:lnTo>
                <a:close/>
              </a:path>
              <a:path w="792479" h="202565">
                <a:moveTo>
                  <a:pt x="483288" y="88464"/>
                </a:moveTo>
                <a:lnTo>
                  <a:pt x="467819" y="88464"/>
                </a:lnTo>
                <a:lnTo>
                  <a:pt x="471248" y="85721"/>
                </a:lnTo>
                <a:lnTo>
                  <a:pt x="473763" y="83892"/>
                </a:lnTo>
                <a:lnTo>
                  <a:pt x="479477" y="83892"/>
                </a:lnTo>
                <a:lnTo>
                  <a:pt x="481535" y="86407"/>
                </a:lnTo>
                <a:lnTo>
                  <a:pt x="483288" y="88464"/>
                </a:lnTo>
                <a:close/>
              </a:path>
              <a:path w="792479" h="202565">
                <a:moveTo>
                  <a:pt x="513309" y="150183"/>
                </a:moveTo>
                <a:lnTo>
                  <a:pt x="466905" y="94407"/>
                </a:lnTo>
                <a:lnTo>
                  <a:pt x="488353" y="94407"/>
                </a:lnTo>
                <a:lnTo>
                  <a:pt x="526338" y="138983"/>
                </a:lnTo>
                <a:lnTo>
                  <a:pt x="513309" y="150183"/>
                </a:lnTo>
                <a:close/>
              </a:path>
              <a:path w="792479" h="202565">
                <a:moveTo>
                  <a:pt x="765673" y="79092"/>
                </a:moveTo>
                <a:lnTo>
                  <a:pt x="634233" y="79092"/>
                </a:lnTo>
                <a:lnTo>
                  <a:pt x="634233" y="7314"/>
                </a:lnTo>
                <a:lnTo>
                  <a:pt x="651377" y="7314"/>
                </a:lnTo>
                <a:lnTo>
                  <a:pt x="651377" y="64691"/>
                </a:lnTo>
                <a:lnTo>
                  <a:pt x="765673" y="64691"/>
                </a:lnTo>
                <a:lnTo>
                  <a:pt x="765673" y="79092"/>
                </a:lnTo>
                <a:close/>
              </a:path>
              <a:path w="792479" h="202565">
                <a:moveTo>
                  <a:pt x="792189" y="119324"/>
                </a:moveTo>
                <a:lnTo>
                  <a:pt x="605659" y="119324"/>
                </a:lnTo>
                <a:lnTo>
                  <a:pt x="605659" y="104465"/>
                </a:lnTo>
                <a:lnTo>
                  <a:pt x="792189" y="104465"/>
                </a:lnTo>
                <a:lnTo>
                  <a:pt x="792189" y="119324"/>
                </a:lnTo>
                <a:close/>
              </a:path>
              <a:path w="792479" h="202565">
                <a:moveTo>
                  <a:pt x="768187" y="202531"/>
                </a:moveTo>
                <a:lnTo>
                  <a:pt x="638348" y="202531"/>
                </a:lnTo>
                <a:lnTo>
                  <a:pt x="632404" y="196587"/>
                </a:lnTo>
                <a:lnTo>
                  <a:pt x="632404" y="140811"/>
                </a:lnTo>
                <a:lnTo>
                  <a:pt x="649777" y="140811"/>
                </a:lnTo>
                <a:lnTo>
                  <a:pt x="649777" y="187901"/>
                </a:lnTo>
                <a:lnTo>
                  <a:pt x="768187" y="187901"/>
                </a:lnTo>
                <a:lnTo>
                  <a:pt x="768187" y="202531"/>
                </a:lnTo>
                <a:close/>
              </a:path>
            </a:pathLst>
          </a:custGeom>
          <a:solidFill>
            <a:srgbClr val="403322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12603136" y="9238181"/>
            <a:ext cx="573405" cy="210820"/>
          </a:xfrm>
          <a:custGeom>
            <a:avLst/>
            <a:gdLst/>
            <a:ahLst/>
            <a:cxnLst/>
            <a:rect l="l" t="t" r="r" b="b"/>
            <a:pathLst>
              <a:path w="573405" h="210820">
                <a:moveTo>
                  <a:pt x="152698" y="198873"/>
                </a:moveTo>
                <a:lnTo>
                  <a:pt x="135325" y="198873"/>
                </a:lnTo>
                <a:lnTo>
                  <a:pt x="135325" y="457"/>
                </a:lnTo>
                <a:lnTo>
                  <a:pt x="152698" y="457"/>
                </a:lnTo>
                <a:lnTo>
                  <a:pt x="152698" y="78177"/>
                </a:lnTo>
                <a:lnTo>
                  <a:pt x="185615" y="78177"/>
                </a:lnTo>
                <a:lnTo>
                  <a:pt x="185615" y="92807"/>
                </a:lnTo>
                <a:lnTo>
                  <a:pt x="152698" y="92807"/>
                </a:lnTo>
                <a:lnTo>
                  <a:pt x="152698" y="198873"/>
                </a:lnTo>
                <a:close/>
              </a:path>
              <a:path w="573405" h="210820">
                <a:moveTo>
                  <a:pt x="94179" y="143097"/>
                </a:moveTo>
                <a:lnTo>
                  <a:pt x="0" y="143097"/>
                </a:lnTo>
                <a:lnTo>
                  <a:pt x="0" y="15772"/>
                </a:lnTo>
                <a:lnTo>
                  <a:pt x="94179" y="15772"/>
                </a:lnTo>
                <a:lnTo>
                  <a:pt x="94179" y="30173"/>
                </a:lnTo>
                <a:lnTo>
                  <a:pt x="16915" y="30173"/>
                </a:lnTo>
                <a:lnTo>
                  <a:pt x="16915" y="128696"/>
                </a:lnTo>
                <a:lnTo>
                  <a:pt x="94179" y="128696"/>
                </a:lnTo>
                <a:lnTo>
                  <a:pt x="94179" y="143097"/>
                </a:lnTo>
                <a:close/>
              </a:path>
              <a:path w="573405" h="210820">
                <a:moveTo>
                  <a:pt x="94179" y="128696"/>
                </a:moveTo>
                <a:lnTo>
                  <a:pt x="77263" y="128696"/>
                </a:lnTo>
                <a:lnTo>
                  <a:pt x="77263" y="30173"/>
                </a:lnTo>
                <a:lnTo>
                  <a:pt x="94179" y="30173"/>
                </a:lnTo>
                <a:lnTo>
                  <a:pt x="94179" y="128696"/>
                </a:lnTo>
                <a:close/>
              </a:path>
              <a:path w="573405" h="210820">
                <a:moveTo>
                  <a:pt x="373288" y="198416"/>
                </a:moveTo>
                <a:lnTo>
                  <a:pt x="356601" y="198416"/>
                </a:lnTo>
                <a:lnTo>
                  <a:pt x="356601" y="0"/>
                </a:lnTo>
                <a:lnTo>
                  <a:pt x="373288" y="0"/>
                </a:lnTo>
                <a:lnTo>
                  <a:pt x="373288" y="198416"/>
                </a:lnTo>
                <a:close/>
              </a:path>
              <a:path w="573405" h="210820">
                <a:moveTo>
                  <a:pt x="327112" y="76349"/>
                </a:moveTo>
                <a:lnTo>
                  <a:pt x="310654" y="76349"/>
                </a:lnTo>
                <a:lnTo>
                  <a:pt x="310654" y="3428"/>
                </a:lnTo>
                <a:lnTo>
                  <a:pt x="327112" y="3428"/>
                </a:lnTo>
                <a:lnTo>
                  <a:pt x="327112" y="76349"/>
                </a:lnTo>
                <a:close/>
              </a:path>
              <a:path w="573405" h="210820">
                <a:moveTo>
                  <a:pt x="202988" y="86864"/>
                </a:moveTo>
                <a:lnTo>
                  <a:pt x="201159" y="72920"/>
                </a:lnTo>
                <a:lnTo>
                  <a:pt x="266993" y="68805"/>
                </a:lnTo>
                <a:lnTo>
                  <a:pt x="267908" y="62633"/>
                </a:lnTo>
                <a:lnTo>
                  <a:pt x="267908" y="33831"/>
                </a:lnTo>
                <a:lnTo>
                  <a:pt x="208474" y="33831"/>
                </a:lnTo>
                <a:lnTo>
                  <a:pt x="208474" y="19887"/>
                </a:lnTo>
                <a:lnTo>
                  <a:pt x="284137" y="19887"/>
                </a:lnTo>
                <a:lnTo>
                  <a:pt x="284137" y="67434"/>
                </a:lnTo>
                <a:lnTo>
                  <a:pt x="282309" y="76349"/>
                </a:lnTo>
                <a:lnTo>
                  <a:pt x="327112" y="76349"/>
                </a:lnTo>
                <a:lnTo>
                  <a:pt x="327112" y="81835"/>
                </a:lnTo>
                <a:lnTo>
                  <a:pt x="264250" y="81835"/>
                </a:lnTo>
                <a:lnTo>
                  <a:pt x="202988" y="86864"/>
                </a:lnTo>
                <a:close/>
              </a:path>
              <a:path w="573405" h="210820">
                <a:moveTo>
                  <a:pt x="212589" y="160241"/>
                </a:moveTo>
                <a:lnTo>
                  <a:pt x="201845" y="148583"/>
                </a:lnTo>
                <a:lnTo>
                  <a:pt x="218589" y="137248"/>
                </a:lnTo>
                <a:lnTo>
                  <a:pt x="228647" y="129910"/>
                </a:lnTo>
                <a:lnTo>
                  <a:pt x="258050" y="99108"/>
                </a:lnTo>
                <a:lnTo>
                  <a:pt x="264250" y="81835"/>
                </a:lnTo>
                <a:lnTo>
                  <a:pt x="327112" y="81835"/>
                </a:lnTo>
                <a:lnTo>
                  <a:pt x="327112" y="90750"/>
                </a:lnTo>
                <a:lnTo>
                  <a:pt x="278651" y="90750"/>
                </a:lnTo>
                <a:lnTo>
                  <a:pt x="274708" y="101570"/>
                </a:lnTo>
                <a:lnTo>
                  <a:pt x="247274" y="134412"/>
                </a:lnTo>
                <a:lnTo>
                  <a:pt x="229351" y="148760"/>
                </a:lnTo>
                <a:lnTo>
                  <a:pt x="212589" y="160241"/>
                </a:lnTo>
                <a:close/>
              </a:path>
              <a:path w="573405" h="210820">
                <a:moveTo>
                  <a:pt x="327112" y="192930"/>
                </a:moveTo>
                <a:lnTo>
                  <a:pt x="310654" y="192930"/>
                </a:lnTo>
                <a:lnTo>
                  <a:pt x="310654" y="90750"/>
                </a:lnTo>
                <a:lnTo>
                  <a:pt x="327112" y="90750"/>
                </a:lnTo>
                <a:lnTo>
                  <a:pt x="327112" y="192930"/>
                </a:lnTo>
                <a:close/>
              </a:path>
              <a:path w="573405" h="210820">
                <a:moveTo>
                  <a:pt x="571933" y="123438"/>
                </a:moveTo>
                <a:lnTo>
                  <a:pt x="554560" y="123438"/>
                </a:lnTo>
                <a:lnTo>
                  <a:pt x="554560" y="0"/>
                </a:lnTo>
                <a:lnTo>
                  <a:pt x="571933" y="0"/>
                </a:lnTo>
                <a:lnTo>
                  <a:pt x="571933" y="123438"/>
                </a:lnTo>
                <a:close/>
              </a:path>
              <a:path w="573405" h="210820">
                <a:moveTo>
                  <a:pt x="438665" y="113609"/>
                </a:moveTo>
                <a:lnTo>
                  <a:pt x="414891" y="113609"/>
                </a:lnTo>
                <a:lnTo>
                  <a:pt x="414891" y="10057"/>
                </a:lnTo>
                <a:lnTo>
                  <a:pt x="507242" y="10057"/>
                </a:lnTo>
                <a:lnTo>
                  <a:pt x="507242" y="24230"/>
                </a:lnTo>
                <a:lnTo>
                  <a:pt x="431807" y="24230"/>
                </a:lnTo>
                <a:lnTo>
                  <a:pt x="431807" y="54175"/>
                </a:lnTo>
                <a:lnTo>
                  <a:pt x="504042" y="54175"/>
                </a:lnTo>
                <a:lnTo>
                  <a:pt x="504042" y="68119"/>
                </a:lnTo>
                <a:lnTo>
                  <a:pt x="431807" y="68119"/>
                </a:lnTo>
                <a:lnTo>
                  <a:pt x="431807" y="99436"/>
                </a:lnTo>
                <a:lnTo>
                  <a:pt x="528124" y="99436"/>
                </a:lnTo>
                <a:lnTo>
                  <a:pt x="529186" y="106523"/>
                </a:lnTo>
                <a:lnTo>
                  <a:pt x="507585" y="110619"/>
                </a:lnTo>
                <a:lnTo>
                  <a:pt x="490955" y="112723"/>
                </a:lnTo>
                <a:lnTo>
                  <a:pt x="470810" y="113498"/>
                </a:lnTo>
                <a:lnTo>
                  <a:pt x="438665" y="113609"/>
                </a:lnTo>
                <a:close/>
              </a:path>
              <a:path w="573405" h="210820">
                <a:moveTo>
                  <a:pt x="528124" y="99436"/>
                </a:moveTo>
                <a:lnTo>
                  <a:pt x="438893" y="99436"/>
                </a:lnTo>
                <a:lnTo>
                  <a:pt x="468817" y="99333"/>
                </a:lnTo>
                <a:lnTo>
                  <a:pt x="487983" y="98608"/>
                </a:lnTo>
                <a:lnTo>
                  <a:pt x="504663" y="96640"/>
                </a:lnTo>
                <a:lnTo>
                  <a:pt x="527129" y="92807"/>
                </a:lnTo>
                <a:lnTo>
                  <a:pt x="528124" y="99436"/>
                </a:lnTo>
                <a:close/>
              </a:path>
              <a:path w="573405" h="210820">
                <a:moveTo>
                  <a:pt x="509071" y="210303"/>
                </a:moveTo>
                <a:lnTo>
                  <a:pt x="465017" y="201859"/>
                </a:lnTo>
                <a:lnTo>
                  <a:pt x="444608" y="181272"/>
                </a:lnTo>
                <a:lnTo>
                  <a:pt x="444608" y="157498"/>
                </a:lnTo>
                <a:lnTo>
                  <a:pt x="482245" y="130914"/>
                </a:lnTo>
                <a:lnTo>
                  <a:pt x="509071" y="128696"/>
                </a:lnTo>
                <a:lnTo>
                  <a:pt x="521323" y="128778"/>
                </a:lnTo>
                <a:lnTo>
                  <a:pt x="557989" y="139697"/>
                </a:lnTo>
                <a:lnTo>
                  <a:pt x="561063" y="142411"/>
                </a:lnTo>
                <a:lnTo>
                  <a:pt x="509071" y="142411"/>
                </a:lnTo>
                <a:lnTo>
                  <a:pt x="495543" y="142526"/>
                </a:lnTo>
                <a:lnTo>
                  <a:pt x="487426" y="143326"/>
                </a:lnTo>
                <a:lnTo>
                  <a:pt x="481474" y="145497"/>
                </a:lnTo>
                <a:lnTo>
                  <a:pt x="474439" y="149726"/>
                </a:lnTo>
                <a:lnTo>
                  <a:pt x="462895" y="157041"/>
                </a:lnTo>
                <a:lnTo>
                  <a:pt x="462895" y="181729"/>
                </a:lnTo>
                <a:lnTo>
                  <a:pt x="561223" y="196359"/>
                </a:lnTo>
                <a:lnTo>
                  <a:pt x="557961" y="199288"/>
                </a:lnTo>
                <a:lnTo>
                  <a:pt x="521323" y="210221"/>
                </a:lnTo>
                <a:lnTo>
                  <a:pt x="509071" y="210303"/>
                </a:lnTo>
                <a:close/>
              </a:path>
              <a:path w="573405" h="210820">
                <a:moveTo>
                  <a:pt x="561223" y="196359"/>
                </a:moveTo>
                <a:lnTo>
                  <a:pt x="509071" y="196359"/>
                </a:lnTo>
                <a:lnTo>
                  <a:pt x="522464" y="196244"/>
                </a:lnTo>
                <a:lnTo>
                  <a:pt x="530501" y="195444"/>
                </a:lnTo>
                <a:lnTo>
                  <a:pt x="536394" y="193273"/>
                </a:lnTo>
                <a:lnTo>
                  <a:pt x="543359" y="189044"/>
                </a:lnTo>
                <a:lnTo>
                  <a:pt x="554789" y="181729"/>
                </a:lnTo>
                <a:lnTo>
                  <a:pt x="554789" y="157041"/>
                </a:lnTo>
                <a:lnTo>
                  <a:pt x="509071" y="142411"/>
                </a:lnTo>
                <a:lnTo>
                  <a:pt x="561063" y="142411"/>
                </a:lnTo>
                <a:lnTo>
                  <a:pt x="561714" y="142986"/>
                </a:lnTo>
                <a:lnTo>
                  <a:pt x="566104" y="148355"/>
                </a:lnTo>
                <a:lnTo>
                  <a:pt x="573304" y="157498"/>
                </a:lnTo>
                <a:lnTo>
                  <a:pt x="573304" y="181043"/>
                </a:lnTo>
                <a:lnTo>
                  <a:pt x="566013" y="190530"/>
                </a:lnTo>
                <a:lnTo>
                  <a:pt x="561661" y="195964"/>
                </a:lnTo>
                <a:lnTo>
                  <a:pt x="561223" y="196359"/>
                </a:lnTo>
                <a:close/>
              </a:path>
            </a:pathLst>
          </a:custGeom>
          <a:solidFill>
            <a:srgbClr val="403322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13268819" y="9238181"/>
            <a:ext cx="1049020" cy="210185"/>
          </a:xfrm>
          <a:custGeom>
            <a:avLst/>
            <a:gdLst/>
            <a:ahLst/>
            <a:cxnLst/>
            <a:rect l="l" t="t" r="r" b="b"/>
            <a:pathLst>
              <a:path w="1049019" h="210184">
                <a:moveTo>
                  <a:pt x="154069" y="119324"/>
                </a:moveTo>
                <a:lnTo>
                  <a:pt x="136697" y="119324"/>
                </a:lnTo>
                <a:lnTo>
                  <a:pt x="136697" y="0"/>
                </a:lnTo>
                <a:lnTo>
                  <a:pt x="154069" y="0"/>
                </a:lnTo>
                <a:lnTo>
                  <a:pt x="154069" y="51204"/>
                </a:lnTo>
                <a:lnTo>
                  <a:pt x="185844" y="51204"/>
                </a:lnTo>
                <a:lnTo>
                  <a:pt x="185844" y="65834"/>
                </a:lnTo>
                <a:lnTo>
                  <a:pt x="154069" y="65834"/>
                </a:lnTo>
                <a:lnTo>
                  <a:pt x="154069" y="119324"/>
                </a:lnTo>
                <a:close/>
              </a:path>
              <a:path w="1049019" h="210184">
                <a:moveTo>
                  <a:pt x="92807" y="41603"/>
                </a:moveTo>
                <a:lnTo>
                  <a:pt x="75663" y="41603"/>
                </a:lnTo>
                <a:lnTo>
                  <a:pt x="75663" y="8686"/>
                </a:lnTo>
                <a:lnTo>
                  <a:pt x="92807" y="8686"/>
                </a:lnTo>
                <a:lnTo>
                  <a:pt x="92807" y="41603"/>
                </a:lnTo>
                <a:close/>
              </a:path>
              <a:path w="1049019" h="210184">
                <a:moveTo>
                  <a:pt x="92807" y="103780"/>
                </a:moveTo>
                <a:lnTo>
                  <a:pt x="0" y="103780"/>
                </a:lnTo>
                <a:lnTo>
                  <a:pt x="0" y="8915"/>
                </a:lnTo>
                <a:lnTo>
                  <a:pt x="16687" y="8915"/>
                </a:lnTo>
                <a:lnTo>
                  <a:pt x="16687" y="41603"/>
                </a:lnTo>
                <a:lnTo>
                  <a:pt x="92807" y="41603"/>
                </a:lnTo>
                <a:lnTo>
                  <a:pt x="92807" y="55776"/>
                </a:lnTo>
                <a:lnTo>
                  <a:pt x="16687" y="55776"/>
                </a:lnTo>
                <a:lnTo>
                  <a:pt x="16687" y="89836"/>
                </a:lnTo>
                <a:lnTo>
                  <a:pt x="92807" y="89836"/>
                </a:lnTo>
                <a:lnTo>
                  <a:pt x="92807" y="103780"/>
                </a:lnTo>
                <a:close/>
              </a:path>
              <a:path w="1049019" h="210184">
                <a:moveTo>
                  <a:pt x="92807" y="89836"/>
                </a:moveTo>
                <a:lnTo>
                  <a:pt x="75663" y="89836"/>
                </a:lnTo>
                <a:lnTo>
                  <a:pt x="75663" y="55776"/>
                </a:lnTo>
                <a:lnTo>
                  <a:pt x="92807" y="55776"/>
                </a:lnTo>
                <a:lnTo>
                  <a:pt x="92807" y="89836"/>
                </a:lnTo>
                <a:close/>
              </a:path>
              <a:path w="1049019" h="210184">
                <a:moveTo>
                  <a:pt x="92579" y="209617"/>
                </a:moveTo>
                <a:lnTo>
                  <a:pt x="49575" y="200627"/>
                </a:lnTo>
                <a:lnTo>
                  <a:pt x="29259" y="178986"/>
                </a:lnTo>
                <a:lnTo>
                  <a:pt x="29259" y="154298"/>
                </a:lnTo>
                <a:lnTo>
                  <a:pt x="66525" y="126030"/>
                </a:lnTo>
                <a:lnTo>
                  <a:pt x="92579" y="123667"/>
                </a:lnTo>
                <a:lnTo>
                  <a:pt x="104694" y="123754"/>
                </a:lnTo>
                <a:lnTo>
                  <a:pt x="142940" y="137611"/>
                </a:lnTo>
                <a:lnTo>
                  <a:pt x="92579" y="137611"/>
                </a:lnTo>
                <a:lnTo>
                  <a:pt x="79453" y="137734"/>
                </a:lnTo>
                <a:lnTo>
                  <a:pt x="71577" y="138597"/>
                </a:lnTo>
                <a:lnTo>
                  <a:pt x="65801" y="140938"/>
                </a:lnTo>
                <a:lnTo>
                  <a:pt x="58976" y="145497"/>
                </a:lnTo>
                <a:lnTo>
                  <a:pt x="47775" y="153384"/>
                </a:lnTo>
                <a:lnTo>
                  <a:pt x="47775" y="179900"/>
                </a:lnTo>
                <a:lnTo>
                  <a:pt x="142940" y="195673"/>
                </a:lnTo>
                <a:lnTo>
                  <a:pt x="140611" y="197902"/>
                </a:lnTo>
                <a:lnTo>
                  <a:pt x="104694" y="209529"/>
                </a:lnTo>
                <a:lnTo>
                  <a:pt x="92579" y="209617"/>
                </a:lnTo>
                <a:close/>
              </a:path>
              <a:path w="1049019" h="210184">
                <a:moveTo>
                  <a:pt x="142940" y="195673"/>
                </a:moveTo>
                <a:lnTo>
                  <a:pt x="92579" y="195673"/>
                </a:lnTo>
                <a:lnTo>
                  <a:pt x="105835" y="195550"/>
                </a:lnTo>
                <a:lnTo>
                  <a:pt x="113766" y="194687"/>
                </a:lnTo>
                <a:lnTo>
                  <a:pt x="119533" y="192346"/>
                </a:lnTo>
                <a:lnTo>
                  <a:pt x="126296" y="187787"/>
                </a:lnTo>
                <a:lnTo>
                  <a:pt x="137382" y="179900"/>
                </a:lnTo>
                <a:lnTo>
                  <a:pt x="137382" y="153384"/>
                </a:lnTo>
                <a:lnTo>
                  <a:pt x="92579" y="137611"/>
                </a:lnTo>
                <a:lnTo>
                  <a:pt x="142940" y="137611"/>
                </a:lnTo>
                <a:lnTo>
                  <a:pt x="144265" y="138879"/>
                </a:lnTo>
                <a:lnTo>
                  <a:pt x="148583" y="144583"/>
                </a:lnTo>
                <a:lnTo>
                  <a:pt x="155670" y="154298"/>
                </a:lnTo>
                <a:lnTo>
                  <a:pt x="155670" y="178986"/>
                </a:lnTo>
                <a:lnTo>
                  <a:pt x="148583" y="188701"/>
                </a:lnTo>
                <a:lnTo>
                  <a:pt x="144265" y="194405"/>
                </a:lnTo>
                <a:lnTo>
                  <a:pt x="142940" y="195673"/>
                </a:lnTo>
                <a:close/>
              </a:path>
              <a:path w="1049019" h="210184">
                <a:moveTo>
                  <a:pt x="368259" y="110866"/>
                </a:moveTo>
                <a:lnTo>
                  <a:pt x="350886" y="110866"/>
                </a:lnTo>
                <a:lnTo>
                  <a:pt x="350886" y="61948"/>
                </a:lnTo>
                <a:lnTo>
                  <a:pt x="307682" y="61948"/>
                </a:lnTo>
                <a:lnTo>
                  <a:pt x="307682" y="47546"/>
                </a:lnTo>
                <a:lnTo>
                  <a:pt x="350886" y="47546"/>
                </a:lnTo>
                <a:lnTo>
                  <a:pt x="350886" y="0"/>
                </a:lnTo>
                <a:lnTo>
                  <a:pt x="368259" y="0"/>
                </a:lnTo>
                <a:lnTo>
                  <a:pt x="368259" y="110866"/>
                </a:lnTo>
                <a:close/>
              </a:path>
              <a:path w="1049019" h="210184">
                <a:moveTo>
                  <a:pt x="300825" y="40460"/>
                </a:moveTo>
                <a:lnTo>
                  <a:pt x="284137" y="40460"/>
                </a:lnTo>
                <a:lnTo>
                  <a:pt x="284137" y="7772"/>
                </a:lnTo>
                <a:lnTo>
                  <a:pt x="300825" y="7772"/>
                </a:lnTo>
                <a:lnTo>
                  <a:pt x="300825" y="40460"/>
                </a:lnTo>
                <a:close/>
              </a:path>
              <a:path w="1049019" h="210184">
                <a:moveTo>
                  <a:pt x="300825" y="101951"/>
                </a:moveTo>
                <a:lnTo>
                  <a:pt x="208245" y="101951"/>
                </a:lnTo>
                <a:lnTo>
                  <a:pt x="208245" y="8000"/>
                </a:lnTo>
                <a:lnTo>
                  <a:pt x="224933" y="8000"/>
                </a:lnTo>
                <a:lnTo>
                  <a:pt x="224933" y="40460"/>
                </a:lnTo>
                <a:lnTo>
                  <a:pt x="300825" y="40460"/>
                </a:lnTo>
                <a:lnTo>
                  <a:pt x="300825" y="54404"/>
                </a:lnTo>
                <a:lnTo>
                  <a:pt x="224933" y="54404"/>
                </a:lnTo>
                <a:lnTo>
                  <a:pt x="224933" y="88007"/>
                </a:lnTo>
                <a:lnTo>
                  <a:pt x="300825" y="88007"/>
                </a:lnTo>
                <a:lnTo>
                  <a:pt x="300825" y="101951"/>
                </a:lnTo>
                <a:close/>
              </a:path>
              <a:path w="1049019" h="210184">
                <a:moveTo>
                  <a:pt x="300825" y="88007"/>
                </a:moveTo>
                <a:lnTo>
                  <a:pt x="284137" y="88007"/>
                </a:lnTo>
                <a:lnTo>
                  <a:pt x="284137" y="54404"/>
                </a:lnTo>
                <a:lnTo>
                  <a:pt x="300825" y="54404"/>
                </a:lnTo>
                <a:lnTo>
                  <a:pt x="300825" y="88007"/>
                </a:lnTo>
                <a:close/>
              </a:path>
              <a:path w="1049019" h="210184">
                <a:moveTo>
                  <a:pt x="368259" y="206645"/>
                </a:moveTo>
                <a:lnTo>
                  <a:pt x="248706" y="206645"/>
                </a:lnTo>
                <a:lnTo>
                  <a:pt x="242763" y="200702"/>
                </a:lnTo>
                <a:lnTo>
                  <a:pt x="242763" y="122981"/>
                </a:lnTo>
                <a:lnTo>
                  <a:pt x="259678" y="122981"/>
                </a:lnTo>
                <a:lnTo>
                  <a:pt x="259678" y="149269"/>
                </a:lnTo>
                <a:lnTo>
                  <a:pt x="368259" y="149269"/>
                </a:lnTo>
                <a:lnTo>
                  <a:pt x="368259" y="164127"/>
                </a:lnTo>
                <a:lnTo>
                  <a:pt x="259678" y="164127"/>
                </a:lnTo>
                <a:lnTo>
                  <a:pt x="259678" y="191787"/>
                </a:lnTo>
                <a:lnTo>
                  <a:pt x="368259" y="191787"/>
                </a:lnTo>
                <a:lnTo>
                  <a:pt x="368259" y="206645"/>
                </a:lnTo>
                <a:close/>
              </a:path>
              <a:path w="1049019" h="210184">
                <a:moveTo>
                  <a:pt x="368259" y="149269"/>
                </a:moveTo>
                <a:lnTo>
                  <a:pt x="350886" y="149269"/>
                </a:lnTo>
                <a:lnTo>
                  <a:pt x="350886" y="122981"/>
                </a:lnTo>
                <a:lnTo>
                  <a:pt x="368259" y="122981"/>
                </a:lnTo>
                <a:lnTo>
                  <a:pt x="368259" y="149269"/>
                </a:lnTo>
                <a:close/>
              </a:path>
              <a:path w="1049019" h="210184">
                <a:moveTo>
                  <a:pt x="368259" y="191787"/>
                </a:moveTo>
                <a:lnTo>
                  <a:pt x="350886" y="191787"/>
                </a:lnTo>
                <a:lnTo>
                  <a:pt x="350886" y="164127"/>
                </a:lnTo>
                <a:lnTo>
                  <a:pt x="368259" y="164127"/>
                </a:lnTo>
                <a:lnTo>
                  <a:pt x="368259" y="191787"/>
                </a:lnTo>
                <a:close/>
              </a:path>
              <a:path w="1049019" h="210184">
                <a:moveTo>
                  <a:pt x="572161" y="110409"/>
                </a:moveTo>
                <a:lnTo>
                  <a:pt x="554560" y="110409"/>
                </a:lnTo>
                <a:lnTo>
                  <a:pt x="554560" y="0"/>
                </a:lnTo>
                <a:lnTo>
                  <a:pt x="572161" y="0"/>
                </a:lnTo>
                <a:lnTo>
                  <a:pt x="572161" y="110409"/>
                </a:lnTo>
                <a:close/>
              </a:path>
              <a:path w="1049019" h="210184">
                <a:moveTo>
                  <a:pt x="460152" y="104008"/>
                </a:moveTo>
                <a:lnTo>
                  <a:pt x="421063" y="92121"/>
                </a:lnTo>
                <a:lnTo>
                  <a:pt x="407682" y="63853"/>
                </a:lnTo>
                <a:lnTo>
                  <a:pt x="407682" y="46327"/>
                </a:lnTo>
                <a:lnTo>
                  <a:pt x="433064" y="12115"/>
                </a:lnTo>
                <a:lnTo>
                  <a:pt x="460152" y="6171"/>
                </a:lnTo>
                <a:lnTo>
                  <a:pt x="469062" y="6264"/>
                </a:lnTo>
                <a:lnTo>
                  <a:pt x="500771" y="20573"/>
                </a:lnTo>
                <a:lnTo>
                  <a:pt x="460152" y="20573"/>
                </a:lnTo>
                <a:lnTo>
                  <a:pt x="451150" y="20703"/>
                </a:lnTo>
                <a:lnTo>
                  <a:pt x="445565" y="21616"/>
                </a:lnTo>
                <a:lnTo>
                  <a:pt x="441074" y="24093"/>
                </a:lnTo>
                <a:lnTo>
                  <a:pt x="435350" y="28916"/>
                </a:lnTo>
                <a:lnTo>
                  <a:pt x="425864" y="37260"/>
                </a:lnTo>
                <a:lnTo>
                  <a:pt x="425864" y="72691"/>
                </a:lnTo>
                <a:lnTo>
                  <a:pt x="460152" y="89607"/>
                </a:lnTo>
                <a:lnTo>
                  <a:pt x="500771" y="89607"/>
                </a:lnTo>
                <a:lnTo>
                  <a:pt x="499241" y="92121"/>
                </a:lnTo>
                <a:lnTo>
                  <a:pt x="487240" y="98065"/>
                </a:lnTo>
                <a:lnTo>
                  <a:pt x="480066" y="101501"/>
                </a:lnTo>
                <a:lnTo>
                  <a:pt x="474853" y="103265"/>
                </a:lnTo>
                <a:lnTo>
                  <a:pt x="469062" y="103915"/>
                </a:lnTo>
                <a:lnTo>
                  <a:pt x="460152" y="104008"/>
                </a:lnTo>
                <a:close/>
              </a:path>
              <a:path w="1049019" h="210184">
                <a:moveTo>
                  <a:pt x="500771" y="89607"/>
                </a:moveTo>
                <a:lnTo>
                  <a:pt x="460152" y="89607"/>
                </a:lnTo>
                <a:lnTo>
                  <a:pt x="469023" y="89475"/>
                </a:lnTo>
                <a:lnTo>
                  <a:pt x="474539" y="88550"/>
                </a:lnTo>
                <a:lnTo>
                  <a:pt x="479005" y="86039"/>
                </a:lnTo>
                <a:lnTo>
                  <a:pt x="484726" y="81149"/>
                </a:lnTo>
                <a:lnTo>
                  <a:pt x="494212" y="72691"/>
                </a:lnTo>
                <a:lnTo>
                  <a:pt x="494212" y="37260"/>
                </a:lnTo>
                <a:lnTo>
                  <a:pt x="460152" y="20573"/>
                </a:lnTo>
                <a:lnTo>
                  <a:pt x="500771" y="20573"/>
                </a:lnTo>
                <a:lnTo>
                  <a:pt x="505985" y="29145"/>
                </a:lnTo>
                <a:lnTo>
                  <a:pt x="509883" y="35786"/>
                </a:lnTo>
                <a:lnTo>
                  <a:pt x="511885" y="40703"/>
                </a:lnTo>
                <a:lnTo>
                  <a:pt x="512623" y="46327"/>
                </a:lnTo>
                <a:lnTo>
                  <a:pt x="512623" y="63853"/>
                </a:lnTo>
                <a:lnTo>
                  <a:pt x="511885" y="69477"/>
                </a:lnTo>
                <a:lnTo>
                  <a:pt x="509883" y="74393"/>
                </a:lnTo>
                <a:lnTo>
                  <a:pt x="505915" y="81149"/>
                </a:lnTo>
                <a:lnTo>
                  <a:pt x="500771" y="89607"/>
                </a:lnTo>
                <a:close/>
              </a:path>
              <a:path w="1049019" h="210184">
                <a:moveTo>
                  <a:pt x="572161" y="206645"/>
                </a:moveTo>
                <a:lnTo>
                  <a:pt x="452609" y="206645"/>
                </a:lnTo>
                <a:lnTo>
                  <a:pt x="446665" y="200702"/>
                </a:lnTo>
                <a:lnTo>
                  <a:pt x="446665" y="122981"/>
                </a:lnTo>
                <a:lnTo>
                  <a:pt x="463581" y="122981"/>
                </a:lnTo>
                <a:lnTo>
                  <a:pt x="463581" y="149269"/>
                </a:lnTo>
                <a:lnTo>
                  <a:pt x="572161" y="149269"/>
                </a:lnTo>
                <a:lnTo>
                  <a:pt x="572161" y="164127"/>
                </a:lnTo>
                <a:lnTo>
                  <a:pt x="463581" y="164127"/>
                </a:lnTo>
                <a:lnTo>
                  <a:pt x="463581" y="191787"/>
                </a:lnTo>
                <a:lnTo>
                  <a:pt x="572161" y="191787"/>
                </a:lnTo>
                <a:lnTo>
                  <a:pt x="572161" y="206645"/>
                </a:lnTo>
                <a:close/>
              </a:path>
              <a:path w="1049019" h="210184">
                <a:moveTo>
                  <a:pt x="572161" y="149269"/>
                </a:moveTo>
                <a:lnTo>
                  <a:pt x="554789" y="149269"/>
                </a:lnTo>
                <a:lnTo>
                  <a:pt x="554789" y="122981"/>
                </a:lnTo>
                <a:lnTo>
                  <a:pt x="572161" y="122981"/>
                </a:lnTo>
                <a:lnTo>
                  <a:pt x="572161" y="149269"/>
                </a:lnTo>
                <a:close/>
              </a:path>
              <a:path w="1049019" h="210184">
                <a:moveTo>
                  <a:pt x="572161" y="191787"/>
                </a:moveTo>
                <a:lnTo>
                  <a:pt x="554789" y="191787"/>
                </a:lnTo>
                <a:lnTo>
                  <a:pt x="554789" y="164127"/>
                </a:lnTo>
                <a:lnTo>
                  <a:pt x="572161" y="164127"/>
                </a:lnTo>
                <a:lnTo>
                  <a:pt x="572161" y="191787"/>
                </a:lnTo>
                <a:close/>
              </a:path>
              <a:path w="1049019" h="210184">
                <a:moveTo>
                  <a:pt x="774921" y="198416"/>
                </a:moveTo>
                <a:lnTo>
                  <a:pt x="757548" y="198416"/>
                </a:lnTo>
                <a:lnTo>
                  <a:pt x="757548" y="0"/>
                </a:lnTo>
                <a:lnTo>
                  <a:pt x="774921" y="0"/>
                </a:lnTo>
                <a:lnTo>
                  <a:pt x="774921" y="198416"/>
                </a:lnTo>
                <a:close/>
              </a:path>
              <a:path w="1049019" h="210184">
                <a:moveTo>
                  <a:pt x="641882" y="144012"/>
                </a:moveTo>
                <a:lnTo>
                  <a:pt x="616965" y="144012"/>
                </a:lnTo>
                <a:lnTo>
                  <a:pt x="616965" y="16001"/>
                </a:lnTo>
                <a:lnTo>
                  <a:pt x="634338" y="16001"/>
                </a:lnTo>
                <a:lnTo>
                  <a:pt x="634338" y="129153"/>
                </a:lnTo>
                <a:lnTo>
                  <a:pt x="730977" y="129153"/>
                </a:lnTo>
                <a:lnTo>
                  <a:pt x="732175" y="136697"/>
                </a:lnTo>
                <a:lnTo>
                  <a:pt x="709805" y="140926"/>
                </a:lnTo>
                <a:lnTo>
                  <a:pt x="692943" y="143097"/>
                </a:lnTo>
                <a:lnTo>
                  <a:pt x="673123" y="143897"/>
                </a:lnTo>
                <a:lnTo>
                  <a:pt x="641882" y="144012"/>
                </a:lnTo>
                <a:close/>
              </a:path>
              <a:path w="1049019" h="210184">
                <a:moveTo>
                  <a:pt x="730977" y="129153"/>
                </a:moveTo>
                <a:lnTo>
                  <a:pt x="641196" y="129153"/>
                </a:lnTo>
                <a:lnTo>
                  <a:pt x="672541" y="129046"/>
                </a:lnTo>
                <a:lnTo>
                  <a:pt x="692229" y="128296"/>
                </a:lnTo>
                <a:lnTo>
                  <a:pt x="708573" y="126260"/>
                </a:lnTo>
                <a:lnTo>
                  <a:pt x="729889" y="122295"/>
                </a:lnTo>
                <a:lnTo>
                  <a:pt x="730977" y="129153"/>
                </a:lnTo>
                <a:close/>
              </a:path>
              <a:path w="1049019" h="210184">
                <a:moveTo>
                  <a:pt x="968309" y="198873"/>
                </a:moveTo>
                <a:lnTo>
                  <a:pt x="950936" y="198873"/>
                </a:lnTo>
                <a:lnTo>
                  <a:pt x="950936" y="457"/>
                </a:lnTo>
                <a:lnTo>
                  <a:pt x="968309" y="457"/>
                </a:lnTo>
                <a:lnTo>
                  <a:pt x="968309" y="78177"/>
                </a:lnTo>
                <a:lnTo>
                  <a:pt x="1001226" y="78177"/>
                </a:lnTo>
                <a:lnTo>
                  <a:pt x="1001226" y="92807"/>
                </a:lnTo>
                <a:lnTo>
                  <a:pt x="968309" y="92807"/>
                </a:lnTo>
                <a:lnTo>
                  <a:pt x="968309" y="198873"/>
                </a:lnTo>
                <a:close/>
              </a:path>
              <a:path w="1049019" h="210184">
                <a:moveTo>
                  <a:pt x="841898" y="146297"/>
                </a:moveTo>
                <a:lnTo>
                  <a:pt x="817668" y="146297"/>
                </a:lnTo>
                <a:lnTo>
                  <a:pt x="817668" y="16229"/>
                </a:lnTo>
                <a:lnTo>
                  <a:pt x="908875" y="16229"/>
                </a:lnTo>
                <a:lnTo>
                  <a:pt x="908875" y="30859"/>
                </a:lnTo>
                <a:lnTo>
                  <a:pt x="835041" y="30859"/>
                </a:lnTo>
                <a:lnTo>
                  <a:pt x="835041" y="131896"/>
                </a:lnTo>
                <a:lnTo>
                  <a:pt x="928021" y="131896"/>
                </a:lnTo>
                <a:lnTo>
                  <a:pt x="929220" y="139211"/>
                </a:lnTo>
                <a:lnTo>
                  <a:pt x="908182" y="143308"/>
                </a:lnTo>
                <a:lnTo>
                  <a:pt x="892074" y="145412"/>
                </a:lnTo>
                <a:lnTo>
                  <a:pt x="872708" y="146187"/>
                </a:lnTo>
                <a:lnTo>
                  <a:pt x="841898" y="146297"/>
                </a:lnTo>
                <a:close/>
              </a:path>
              <a:path w="1049019" h="210184">
                <a:moveTo>
                  <a:pt x="928021" y="131896"/>
                </a:moveTo>
                <a:lnTo>
                  <a:pt x="841670" y="131896"/>
                </a:lnTo>
                <a:lnTo>
                  <a:pt x="871290" y="131793"/>
                </a:lnTo>
                <a:lnTo>
                  <a:pt x="890045" y="131068"/>
                </a:lnTo>
                <a:lnTo>
                  <a:pt x="905929" y="129100"/>
                </a:lnTo>
                <a:lnTo>
                  <a:pt x="926934" y="125267"/>
                </a:lnTo>
                <a:lnTo>
                  <a:pt x="928021" y="131896"/>
                </a:lnTo>
                <a:close/>
              </a:path>
              <a:path w="1049019" h="210184">
                <a:moveTo>
                  <a:pt x="1042372" y="178529"/>
                </a:moveTo>
                <a:lnTo>
                  <a:pt x="1027742" y="178529"/>
                </a:lnTo>
                <a:lnTo>
                  <a:pt x="1021113" y="171214"/>
                </a:lnTo>
                <a:lnTo>
                  <a:pt x="1021113" y="156355"/>
                </a:lnTo>
                <a:lnTo>
                  <a:pt x="1027742" y="149040"/>
                </a:lnTo>
                <a:lnTo>
                  <a:pt x="1042372" y="149040"/>
                </a:lnTo>
                <a:lnTo>
                  <a:pt x="1049001" y="156355"/>
                </a:lnTo>
                <a:lnTo>
                  <a:pt x="1049001" y="171214"/>
                </a:lnTo>
                <a:lnTo>
                  <a:pt x="1042372" y="178529"/>
                </a:lnTo>
                <a:close/>
              </a:path>
            </a:pathLst>
          </a:custGeom>
          <a:solidFill>
            <a:srgbClr val="403322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7980070" y="6076565"/>
            <a:ext cx="444487" cy="39337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4040452" y="0"/>
            <a:ext cx="14247547" cy="854110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7984234" y="474424"/>
            <a:ext cx="8034316" cy="535286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65481" y="1466313"/>
            <a:ext cx="2334260" cy="528320"/>
          </a:xfrm>
          <a:custGeom>
            <a:avLst/>
            <a:gdLst/>
            <a:ahLst/>
            <a:cxnLst/>
            <a:rect l="l" t="t" r="r" b="b"/>
            <a:pathLst>
              <a:path w="2334260" h="528319">
                <a:moveTo>
                  <a:pt x="404756" y="506967"/>
                </a:moveTo>
                <a:lnTo>
                  <a:pt x="360367" y="506967"/>
                </a:lnTo>
                <a:lnTo>
                  <a:pt x="360367" y="0"/>
                </a:lnTo>
                <a:lnTo>
                  <a:pt x="404756" y="0"/>
                </a:lnTo>
                <a:lnTo>
                  <a:pt x="404756" y="506967"/>
                </a:lnTo>
                <a:close/>
              </a:path>
              <a:path w="2334260" h="528319">
                <a:moveTo>
                  <a:pt x="243554" y="365623"/>
                </a:moveTo>
                <a:lnTo>
                  <a:pt x="0" y="365623"/>
                </a:lnTo>
                <a:lnTo>
                  <a:pt x="0" y="40300"/>
                </a:lnTo>
                <a:lnTo>
                  <a:pt x="243554" y="40300"/>
                </a:lnTo>
                <a:lnTo>
                  <a:pt x="243554" y="77096"/>
                </a:lnTo>
                <a:lnTo>
                  <a:pt x="43220" y="77096"/>
                </a:lnTo>
                <a:lnTo>
                  <a:pt x="43220" y="328827"/>
                </a:lnTo>
                <a:lnTo>
                  <a:pt x="243554" y="328827"/>
                </a:lnTo>
                <a:lnTo>
                  <a:pt x="243554" y="365623"/>
                </a:lnTo>
                <a:close/>
              </a:path>
              <a:path w="2334260" h="528319">
                <a:moveTo>
                  <a:pt x="243554" y="328827"/>
                </a:moveTo>
                <a:lnTo>
                  <a:pt x="199749" y="328827"/>
                </a:lnTo>
                <a:lnTo>
                  <a:pt x="199749" y="77096"/>
                </a:lnTo>
                <a:lnTo>
                  <a:pt x="243554" y="77096"/>
                </a:lnTo>
                <a:lnTo>
                  <a:pt x="243554" y="328827"/>
                </a:lnTo>
                <a:close/>
              </a:path>
              <a:path w="2334260" h="528319">
                <a:moveTo>
                  <a:pt x="928660" y="384897"/>
                </a:moveTo>
                <a:lnTo>
                  <a:pt x="884272" y="384897"/>
                </a:lnTo>
                <a:lnTo>
                  <a:pt x="884272" y="210846"/>
                </a:lnTo>
                <a:lnTo>
                  <a:pt x="777972" y="210846"/>
                </a:lnTo>
                <a:lnTo>
                  <a:pt x="777972" y="174634"/>
                </a:lnTo>
                <a:lnTo>
                  <a:pt x="884272" y="174634"/>
                </a:lnTo>
                <a:lnTo>
                  <a:pt x="884272" y="103379"/>
                </a:lnTo>
                <a:lnTo>
                  <a:pt x="777972" y="103379"/>
                </a:lnTo>
                <a:lnTo>
                  <a:pt x="777972" y="67167"/>
                </a:lnTo>
                <a:lnTo>
                  <a:pt x="884272" y="67167"/>
                </a:lnTo>
                <a:lnTo>
                  <a:pt x="884272" y="0"/>
                </a:lnTo>
                <a:lnTo>
                  <a:pt x="928660" y="0"/>
                </a:lnTo>
                <a:lnTo>
                  <a:pt x="928660" y="384897"/>
                </a:lnTo>
                <a:close/>
              </a:path>
              <a:path w="2334260" h="528319">
                <a:moveTo>
                  <a:pt x="529745" y="312473"/>
                </a:moveTo>
                <a:lnTo>
                  <a:pt x="497038" y="283854"/>
                </a:lnTo>
                <a:lnTo>
                  <a:pt x="525816" y="255984"/>
                </a:lnTo>
                <a:lnTo>
                  <a:pt x="543288" y="238297"/>
                </a:lnTo>
                <a:lnTo>
                  <a:pt x="572674" y="203254"/>
                </a:lnTo>
                <a:lnTo>
                  <a:pt x="597387" y="169998"/>
                </a:lnTo>
                <a:lnTo>
                  <a:pt x="617683" y="117218"/>
                </a:lnTo>
                <a:lnTo>
                  <a:pt x="622569" y="67167"/>
                </a:lnTo>
                <a:lnTo>
                  <a:pt x="622611" y="24530"/>
                </a:lnTo>
                <a:lnTo>
                  <a:pt x="667000" y="24530"/>
                </a:lnTo>
                <a:lnTo>
                  <a:pt x="666962" y="67167"/>
                </a:lnTo>
                <a:lnTo>
                  <a:pt x="664445" y="120317"/>
                </a:lnTo>
                <a:lnTo>
                  <a:pt x="646558" y="167042"/>
                </a:lnTo>
                <a:lnTo>
                  <a:pt x="648894" y="168210"/>
                </a:lnTo>
                <a:lnTo>
                  <a:pt x="690289" y="168210"/>
                </a:lnTo>
                <a:lnTo>
                  <a:pt x="705316" y="183395"/>
                </a:lnTo>
                <a:lnTo>
                  <a:pt x="638965" y="183395"/>
                </a:lnTo>
                <a:lnTo>
                  <a:pt x="636045" y="186900"/>
                </a:lnTo>
                <a:lnTo>
                  <a:pt x="610871" y="225174"/>
                </a:lnTo>
                <a:lnTo>
                  <a:pt x="581941" y="258676"/>
                </a:lnTo>
                <a:lnTo>
                  <a:pt x="554773" y="287386"/>
                </a:lnTo>
                <a:lnTo>
                  <a:pt x="529745" y="312473"/>
                </a:lnTo>
                <a:close/>
              </a:path>
              <a:path w="2334260" h="528319">
                <a:moveTo>
                  <a:pt x="690289" y="168210"/>
                </a:moveTo>
                <a:lnTo>
                  <a:pt x="648894" y="168210"/>
                </a:lnTo>
                <a:lnTo>
                  <a:pt x="658239" y="160617"/>
                </a:lnTo>
                <a:lnTo>
                  <a:pt x="665248" y="155360"/>
                </a:lnTo>
                <a:lnTo>
                  <a:pt x="678097" y="155360"/>
                </a:lnTo>
                <a:lnTo>
                  <a:pt x="683354" y="161201"/>
                </a:lnTo>
                <a:lnTo>
                  <a:pt x="690289" y="168210"/>
                </a:lnTo>
                <a:close/>
              </a:path>
              <a:path w="2334260" h="528319">
                <a:moveTo>
                  <a:pt x="761618" y="303128"/>
                </a:moveTo>
                <a:lnTo>
                  <a:pt x="650062" y="186900"/>
                </a:lnTo>
                <a:lnTo>
                  <a:pt x="647142" y="183395"/>
                </a:lnTo>
                <a:lnTo>
                  <a:pt x="705316" y="183395"/>
                </a:lnTo>
                <a:lnTo>
                  <a:pt x="793742" y="272757"/>
                </a:lnTo>
                <a:lnTo>
                  <a:pt x="761618" y="303128"/>
                </a:lnTo>
                <a:close/>
              </a:path>
              <a:path w="2334260" h="528319">
                <a:moveTo>
                  <a:pt x="939174" y="518064"/>
                </a:moveTo>
                <a:lnTo>
                  <a:pt x="619107" y="518064"/>
                </a:lnTo>
                <a:lnTo>
                  <a:pt x="603921" y="502878"/>
                </a:lnTo>
                <a:lnTo>
                  <a:pt x="603921" y="345765"/>
                </a:lnTo>
                <a:lnTo>
                  <a:pt x="648894" y="345765"/>
                </a:lnTo>
                <a:lnTo>
                  <a:pt x="648894" y="481268"/>
                </a:lnTo>
                <a:lnTo>
                  <a:pt x="939174" y="481268"/>
                </a:lnTo>
                <a:lnTo>
                  <a:pt x="939174" y="518064"/>
                </a:lnTo>
                <a:close/>
              </a:path>
              <a:path w="2334260" h="528319">
                <a:moveTo>
                  <a:pt x="1048393" y="173466"/>
                </a:moveTo>
                <a:lnTo>
                  <a:pt x="1019774" y="142511"/>
                </a:lnTo>
                <a:lnTo>
                  <a:pt x="1127826" y="41468"/>
                </a:lnTo>
                <a:lnTo>
                  <a:pt x="1204338" y="41468"/>
                </a:lnTo>
                <a:lnTo>
                  <a:pt x="1204338" y="77680"/>
                </a:lnTo>
                <a:lnTo>
                  <a:pt x="1151189" y="77680"/>
                </a:lnTo>
                <a:lnTo>
                  <a:pt x="1048393" y="173466"/>
                </a:lnTo>
                <a:close/>
              </a:path>
              <a:path w="2334260" h="528319">
                <a:moveTo>
                  <a:pt x="1204338" y="405924"/>
                </a:moveTo>
                <a:lnTo>
                  <a:pt x="1155277" y="405924"/>
                </a:lnTo>
                <a:lnTo>
                  <a:pt x="1155277" y="77680"/>
                </a:lnTo>
                <a:lnTo>
                  <a:pt x="1204338" y="77680"/>
                </a:lnTo>
                <a:lnTo>
                  <a:pt x="1204338" y="405924"/>
                </a:lnTo>
                <a:close/>
              </a:path>
              <a:path w="2334260" h="528319">
                <a:moveTo>
                  <a:pt x="1309470" y="449144"/>
                </a:moveTo>
                <a:lnTo>
                  <a:pt x="1041385" y="449144"/>
                </a:lnTo>
                <a:lnTo>
                  <a:pt x="1041385" y="405924"/>
                </a:lnTo>
                <a:lnTo>
                  <a:pt x="1309470" y="405924"/>
                </a:lnTo>
                <a:lnTo>
                  <a:pt x="1309470" y="449144"/>
                </a:lnTo>
                <a:close/>
              </a:path>
              <a:path w="2334260" h="528319">
                <a:moveTo>
                  <a:pt x="1800083" y="121485"/>
                </a:moveTo>
                <a:lnTo>
                  <a:pt x="1755694" y="121485"/>
                </a:lnTo>
                <a:lnTo>
                  <a:pt x="1755694" y="0"/>
                </a:lnTo>
                <a:lnTo>
                  <a:pt x="1800083" y="0"/>
                </a:lnTo>
                <a:lnTo>
                  <a:pt x="1800083" y="121485"/>
                </a:lnTo>
                <a:close/>
              </a:path>
              <a:path w="2334260" h="528319">
                <a:moveTo>
                  <a:pt x="1510972" y="265748"/>
                </a:moveTo>
                <a:lnTo>
                  <a:pt x="1460336" y="259342"/>
                </a:lnTo>
                <a:lnTo>
                  <a:pt x="1424690" y="241341"/>
                </a:lnTo>
                <a:lnTo>
                  <a:pt x="1395327" y="207050"/>
                </a:lnTo>
                <a:lnTo>
                  <a:pt x="1378654" y="163149"/>
                </a:lnTo>
                <a:lnTo>
                  <a:pt x="1378507" y="130830"/>
                </a:lnTo>
                <a:lnTo>
                  <a:pt x="1378654" y="118368"/>
                </a:lnTo>
                <a:lnTo>
                  <a:pt x="1395327" y="74468"/>
                </a:lnTo>
                <a:lnTo>
                  <a:pt x="1424690" y="40177"/>
                </a:lnTo>
                <a:lnTo>
                  <a:pt x="1460336" y="22176"/>
                </a:lnTo>
                <a:lnTo>
                  <a:pt x="1510972" y="15769"/>
                </a:lnTo>
                <a:lnTo>
                  <a:pt x="1542598" y="16212"/>
                </a:lnTo>
                <a:lnTo>
                  <a:pt x="1562479" y="19310"/>
                </a:lnTo>
                <a:lnTo>
                  <a:pt x="1579020" y="27720"/>
                </a:lnTo>
                <a:lnTo>
                  <a:pt x="1600626" y="44096"/>
                </a:lnTo>
                <a:lnTo>
                  <a:pt x="1610223" y="51981"/>
                </a:lnTo>
                <a:lnTo>
                  <a:pt x="1510972" y="51981"/>
                </a:lnTo>
                <a:lnTo>
                  <a:pt x="1488316" y="52319"/>
                </a:lnTo>
                <a:lnTo>
                  <a:pt x="1448769" y="73592"/>
                </a:lnTo>
                <a:lnTo>
                  <a:pt x="1425484" y="109895"/>
                </a:lnTo>
                <a:lnTo>
                  <a:pt x="1425114" y="130830"/>
                </a:lnTo>
                <a:lnTo>
                  <a:pt x="1425114" y="150104"/>
                </a:lnTo>
                <a:lnTo>
                  <a:pt x="1435094" y="194867"/>
                </a:lnTo>
                <a:lnTo>
                  <a:pt x="1474285" y="226835"/>
                </a:lnTo>
                <a:lnTo>
                  <a:pt x="1510972" y="229536"/>
                </a:lnTo>
                <a:lnTo>
                  <a:pt x="1609694" y="229536"/>
                </a:lnTo>
                <a:lnTo>
                  <a:pt x="1600918" y="236837"/>
                </a:lnTo>
                <a:lnTo>
                  <a:pt x="1579143" y="253551"/>
                </a:lnTo>
                <a:lnTo>
                  <a:pt x="1562515" y="262134"/>
                </a:lnTo>
                <a:lnTo>
                  <a:pt x="1542602" y="265297"/>
                </a:lnTo>
                <a:lnTo>
                  <a:pt x="1510972" y="265748"/>
                </a:lnTo>
                <a:close/>
              </a:path>
              <a:path w="2334260" h="528319">
                <a:moveTo>
                  <a:pt x="1609694" y="229536"/>
                </a:moveTo>
                <a:lnTo>
                  <a:pt x="1510972" y="229536"/>
                </a:lnTo>
                <a:lnTo>
                  <a:pt x="1533632" y="229199"/>
                </a:lnTo>
                <a:lnTo>
                  <a:pt x="1547695" y="226835"/>
                </a:lnTo>
                <a:lnTo>
                  <a:pt x="1587311" y="194867"/>
                </a:lnTo>
                <a:lnTo>
                  <a:pt x="1597413" y="150104"/>
                </a:lnTo>
                <a:lnTo>
                  <a:pt x="1597413" y="130830"/>
                </a:lnTo>
                <a:lnTo>
                  <a:pt x="1587311" y="86642"/>
                </a:lnTo>
                <a:lnTo>
                  <a:pt x="1559020" y="61098"/>
                </a:lnTo>
                <a:lnTo>
                  <a:pt x="1510972" y="51981"/>
                </a:lnTo>
                <a:lnTo>
                  <a:pt x="1610223" y="51981"/>
                </a:lnTo>
                <a:lnTo>
                  <a:pt x="1621492" y="61239"/>
                </a:lnTo>
                <a:lnTo>
                  <a:pt x="1632859" y="75015"/>
                </a:lnTo>
                <a:lnTo>
                  <a:pt x="1638695" y="92679"/>
                </a:lnTo>
                <a:lnTo>
                  <a:pt x="1642970" y="121485"/>
                </a:lnTo>
                <a:lnTo>
                  <a:pt x="1800083" y="121485"/>
                </a:lnTo>
                <a:lnTo>
                  <a:pt x="1800083" y="158281"/>
                </a:lnTo>
                <a:lnTo>
                  <a:pt x="1642970" y="158281"/>
                </a:lnTo>
                <a:lnTo>
                  <a:pt x="1639028" y="187434"/>
                </a:lnTo>
                <a:lnTo>
                  <a:pt x="1633333" y="205334"/>
                </a:lnTo>
                <a:lnTo>
                  <a:pt x="1621944" y="219347"/>
                </a:lnTo>
                <a:lnTo>
                  <a:pt x="1609694" y="229536"/>
                </a:lnTo>
                <a:close/>
              </a:path>
              <a:path w="2334260" h="528319">
                <a:moveTo>
                  <a:pt x="1800083" y="281518"/>
                </a:moveTo>
                <a:lnTo>
                  <a:pt x="1755694" y="281518"/>
                </a:lnTo>
                <a:lnTo>
                  <a:pt x="1755694" y="158281"/>
                </a:lnTo>
                <a:lnTo>
                  <a:pt x="1800083" y="158281"/>
                </a:lnTo>
                <a:lnTo>
                  <a:pt x="1800083" y="281518"/>
                </a:lnTo>
                <a:close/>
              </a:path>
              <a:path w="2334260" h="528319">
                <a:moveTo>
                  <a:pt x="1800083" y="527993"/>
                </a:moveTo>
                <a:lnTo>
                  <a:pt x="1494618" y="527993"/>
                </a:lnTo>
                <a:lnTo>
                  <a:pt x="1479432" y="512807"/>
                </a:lnTo>
                <a:lnTo>
                  <a:pt x="1479432" y="314226"/>
                </a:lnTo>
                <a:lnTo>
                  <a:pt x="1522653" y="314226"/>
                </a:lnTo>
                <a:lnTo>
                  <a:pt x="1522653" y="381393"/>
                </a:lnTo>
                <a:lnTo>
                  <a:pt x="1800083" y="381393"/>
                </a:lnTo>
                <a:lnTo>
                  <a:pt x="1800083" y="419357"/>
                </a:lnTo>
                <a:lnTo>
                  <a:pt x="1522653" y="419357"/>
                </a:lnTo>
                <a:lnTo>
                  <a:pt x="1522653" y="490029"/>
                </a:lnTo>
                <a:lnTo>
                  <a:pt x="1800083" y="490029"/>
                </a:lnTo>
                <a:lnTo>
                  <a:pt x="1800083" y="527993"/>
                </a:lnTo>
                <a:close/>
              </a:path>
              <a:path w="2334260" h="528319">
                <a:moveTo>
                  <a:pt x="1800083" y="381393"/>
                </a:moveTo>
                <a:lnTo>
                  <a:pt x="1755694" y="381393"/>
                </a:lnTo>
                <a:lnTo>
                  <a:pt x="1755694" y="314226"/>
                </a:lnTo>
                <a:lnTo>
                  <a:pt x="1800083" y="314226"/>
                </a:lnTo>
                <a:lnTo>
                  <a:pt x="1800083" y="381393"/>
                </a:lnTo>
                <a:close/>
              </a:path>
              <a:path w="2334260" h="528319">
                <a:moveTo>
                  <a:pt x="1800083" y="490029"/>
                </a:moveTo>
                <a:lnTo>
                  <a:pt x="1755694" y="490029"/>
                </a:lnTo>
                <a:lnTo>
                  <a:pt x="1755694" y="419357"/>
                </a:lnTo>
                <a:lnTo>
                  <a:pt x="1800083" y="419357"/>
                </a:lnTo>
                <a:lnTo>
                  <a:pt x="1800083" y="490029"/>
                </a:lnTo>
                <a:close/>
              </a:path>
              <a:path w="2334260" h="528319">
                <a:moveTo>
                  <a:pt x="2333917" y="506967"/>
                </a:moveTo>
                <a:lnTo>
                  <a:pt x="2291865" y="506967"/>
                </a:lnTo>
                <a:lnTo>
                  <a:pt x="2291865" y="0"/>
                </a:lnTo>
                <a:lnTo>
                  <a:pt x="2333917" y="0"/>
                </a:lnTo>
                <a:lnTo>
                  <a:pt x="2333917" y="506967"/>
                </a:lnTo>
                <a:close/>
              </a:path>
              <a:path w="2334260" h="528319">
                <a:moveTo>
                  <a:pt x="2215936" y="492949"/>
                </a:moveTo>
                <a:lnTo>
                  <a:pt x="2175052" y="492949"/>
                </a:lnTo>
                <a:lnTo>
                  <a:pt x="2175052" y="255235"/>
                </a:lnTo>
                <a:lnTo>
                  <a:pt x="2102044" y="255235"/>
                </a:lnTo>
                <a:lnTo>
                  <a:pt x="2102044" y="219023"/>
                </a:lnTo>
                <a:lnTo>
                  <a:pt x="2175052" y="219023"/>
                </a:lnTo>
                <a:lnTo>
                  <a:pt x="2175052" y="8760"/>
                </a:lnTo>
                <a:lnTo>
                  <a:pt x="2215936" y="8760"/>
                </a:lnTo>
                <a:lnTo>
                  <a:pt x="2215936" y="492949"/>
                </a:lnTo>
                <a:close/>
              </a:path>
              <a:path w="2334260" h="528319">
                <a:moveTo>
                  <a:pt x="2078097" y="70087"/>
                </a:moveTo>
                <a:lnTo>
                  <a:pt x="1943763" y="70087"/>
                </a:lnTo>
                <a:lnTo>
                  <a:pt x="1943763" y="33875"/>
                </a:lnTo>
                <a:lnTo>
                  <a:pt x="2078097" y="33875"/>
                </a:lnTo>
                <a:lnTo>
                  <a:pt x="2078097" y="70087"/>
                </a:lnTo>
                <a:close/>
              </a:path>
              <a:path w="2334260" h="528319">
                <a:moveTo>
                  <a:pt x="2126575" y="164705"/>
                </a:moveTo>
                <a:lnTo>
                  <a:pt x="1893533" y="164705"/>
                </a:lnTo>
                <a:lnTo>
                  <a:pt x="1893533" y="129078"/>
                </a:lnTo>
                <a:lnTo>
                  <a:pt x="2126575" y="129078"/>
                </a:lnTo>
                <a:lnTo>
                  <a:pt x="2126575" y="164705"/>
                </a:lnTo>
                <a:close/>
              </a:path>
              <a:path w="2334260" h="528319">
                <a:moveTo>
                  <a:pt x="1911055" y="403003"/>
                </a:moveTo>
                <a:lnTo>
                  <a:pt x="1881268" y="377305"/>
                </a:lnTo>
                <a:lnTo>
                  <a:pt x="1906278" y="351136"/>
                </a:lnTo>
                <a:lnTo>
                  <a:pt x="1921459" y="334412"/>
                </a:lnTo>
                <a:lnTo>
                  <a:pt x="1946975" y="300500"/>
                </a:lnTo>
                <a:lnTo>
                  <a:pt x="1968403" y="268194"/>
                </a:lnTo>
                <a:lnTo>
                  <a:pt x="1985715" y="217682"/>
                </a:lnTo>
                <a:lnTo>
                  <a:pt x="1989904" y="164705"/>
                </a:lnTo>
                <a:lnTo>
                  <a:pt x="2030788" y="164705"/>
                </a:lnTo>
                <a:lnTo>
                  <a:pt x="2030514" y="197130"/>
                </a:lnTo>
                <a:lnTo>
                  <a:pt x="2028598" y="218220"/>
                </a:lnTo>
                <a:lnTo>
                  <a:pt x="2023396" y="237230"/>
                </a:lnTo>
                <a:lnTo>
                  <a:pt x="2013266" y="263412"/>
                </a:lnTo>
                <a:lnTo>
                  <a:pt x="2015603" y="265164"/>
                </a:lnTo>
                <a:lnTo>
                  <a:pt x="2046441" y="265164"/>
                </a:lnTo>
                <a:lnTo>
                  <a:pt x="2062200" y="282686"/>
                </a:lnTo>
                <a:lnTo>
                  <a:pt x="2005089" y="282686"/>
                </a:lnTo>
                <a:lnTo>
                  <a:pt x="2002753" y="286191"/>
                </a:lnTo>
                <a:lnTo>
                  <a:pt x="1980290" y="322617"/>
                </a:lnTo>
                <a:lnTo>
                  <a:pt x="1954217" y="355653"/>
                </a:lnTo>
                <a:lnTo>
                  <a:pt x="1931320" y="381635"/>
                </a:lnTo>
                <a:lnTo>
                  <a:pt x="1911055" y="403003"/>
                </a:lnTo>
                <a:close/>
              </a:path>
              <a:path w="2334260" h="528319">
                <a:moveTo>
                  <a:pt x="2046441" y="265164"/>
                </a:moveTo>
                <a:lnTo>
                  <a:pt x="2015603" y="265164"/>
                </a:lnTo>
                <a:lnTo>
                  <a:pt x="2020859" y="261076"/>
                </a:lnTo>
                <a:lnTo>
                  <a:pt x="2026116" y="257572"/>
                </a:lnTo>
                <a:lnTo>
                  <a:pt x="2038965" y="257572"/>
                </a:lnTo>
                <a:lnTo>
                  <a:pt x="2045390" y="263996"/>
                </a:lnTo>
                <a:lnTo>
                  <a:pt x="2046441" y="265164"/>
                </a:lnTo>
                <a:close/>
              </a:path>
              <a:path w="2334260" h="528319">
                <a:moveTo>
                  <a:pt x="2109053" y="394826"/>
                </a:moveTo>
                <a:lnTo>
                  <a:pt x="2014434" y="285607"/>
                </a:lnTo>
                <a:lnTo>
                  <a:pt x="2011514" y="282686"/>
                </a:lnTo>
                <a:lnTo>
                  <a:pt x="2062200" y="282686"/>
                </a:lnTo>
                <a:lnTo>
                  <a:pt x="2139424" y="368544"/>
                </a:lnTo>
                <a:lnTo>
                  <a:pt x="2109053" y="394826"/>
                </a:lnTo>
                <a:close/>
              </a:path>
            </a:pathLst>
          </a:custGeom>
          <a:solidFill>
            <a:srgbClr val="4033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33358" y="2139757"/>
            <a:ext cx="3061970" cy="543560"/>
          </a:xfrm>
          <a:custGeom>
            <a:avLst/>
            <a:gdLst/>
            <a:ahLst/>
            <a:cxnLst/>
            <a:rect l="l" t="t" r="r" b="b"/>
            <a:pathLst>
              <a:path w="3061970" h="543560">
                <a:moveTo>
                  <a:pt x="428702" y="90529"/>
                </a:moveTo>
                <a:lnTo>
                  <a:pt x="53149" y="90529"/>
                </a:lnTo>
                <a:lnTo>
                  <a:pt x="53149" y="32707"/>
                </a:lnTo>
                <a:lnTo>
                  <a:pt x="428702" y="32707"/>
                </a:lnTo>
                <a:lnTo>
                  <a:pt x="428702" y="90529"/>
                </a:lnTo>
                <a:close/>
              </a:path>
              <a:path w="3061970" h="543560">
                <a:moveTo>
                  <a:pt x="61910" y="300208"/>
                </a:moveTo>
                <a:lnTo>
                  <a:pt x="24530" y="248226"/>
                </a:lnTo>
                <a:lnTo>
                  <a:pt x="77872" y="225685"/>
                </a:lnTo>
                <a:lnTo>
                  <a:pt x="109584" y="210262"/>
                </a:lnTo>
                <a:lnTo>
                  <a:pt x="158281" y="172298"/>
                </a:lnTo>
                <a:lnTo>
                  <a:pt x="196245" y="133604"/>
                </a:lnTo>
                <a:lnTo>
                  <a:pt x="206174" y="90529"/>
                </a:lnTo>
                <a:lnTo>
                  <a:pt x="277430" y="90529"/>
                </a:lnTo>
                <a:lnTo>
                  <a:pt x="275303" y="119486"/>
                </a:lnTo>
                <a:lnTo>
                  <a:pt x="271370" y="138204"/>
                </a:lnTo>
                <a:lnTo>
                  <a:pt x="262728" y="154840"/>
                </a:lnTo>
                <a:lnTo>
                  <a:pt x="246474" y="177555"/>
                </a:lnTo>
                <a:lnTo>
                  <a:pt x="248811" y="178723"/>
                </a:lnTo>
                <a:lnTo>
                  <a:pt x="337685" y="178723"/>
                </a:lnTo>
                <a:lnTo>
                  <a:pt x="371838" y="197413"/>
                </a:lnTo>
                <a:lnTo>
                  <a:pt x="231873" y="197413"/>
                </a:lnTo>
                <a:lnTo>
                  <a:pt x="227200" y="199749"/>
                </a:lnTo>
                <a:lnTo>
                  <a:pt x="196363" y="229573"/>
                </a:lnTo>
                <a:lnTo>
                  <a:pt x="168867" y="249979"/>
                </a:lnTo>
                <a:lnTo>
                  <a:pt x="129214" y="270384"/>
                </a:lnTo>
                <a:lnTo>
                  <a:pt x="61910" y="300208"/>
                </a:lnTo>
                <a:close/>
              </a:path>
              <a:path w="3061970" h="543560">
                <a:moveTo>
                  <a:pt x="337685" y="178723"/>
                </a:moveTo>
                <a:lnTo>
                  <a:pt x="248811" y="178723"/>
                </a:lnTo>
                <a:lnTo>
                  <a:pt x="264580" y="167042"/>
                </a:lnTo>
                <a:lnTo>
                  <a:pt x="272191" y="161301"/>
                </a:lnTo>
                <a:lnTo>
                  <a:pt x="277284" y="158354"/>
                </a:lnTo>
                <a:lnTo>
                  <a:pt x="282157" y="157268"/>
                </a:lnTo>
                <a:lnTo>
                  <a:pt x="289111" y="157113"/>
                </a:lnTo>
                <a:lnTo>
                  <a:pt x="298456" y="157113"/>
                </a:lnTo>
                <a:lnTo>
                  <a:pt x="307801" y="162369"/>
                </a:lnTo>
                <a:lnTo>
                  <a:pt x="337685" y="178723"/>
                </a:lnTo>
                <a:close/>
              </a:path>
              <a:path w="3061970" h="543560">
                <a:moveTo>
                  <a:pt x="417605" y="297872"/>
                </a:moveTo>
                <a:lnTo>
                  <a:pt x="255235" y="202085"/>
                </a:lnTo>
                <a:lnTo>
                  <a:pt x="245890" y="197413"/>
                </a:lnTo>
                <a:lnTo>
                  <a:pt x="371838" y="197413"/>
                </a:lnTo>
                <a:lnTo>
                  <a:pt x="456153" y="243554"/>
                </a:lnTo>
                <a:lnTo>
                  <a:pt x="417605" y="297872"/>
                </a:lnTo>
                <a:close/>
              </a:path>
              <a:path w="3061970" h="543560">
                <a:moveTo>
                  <a:pt x="275677" y="400667"/>
                </a:moveTo>
                <a:lnTo>
                  <a:pt x="205590" y="400667"/>
                </a:lnTo>
                <a:lnTo>
                  <a:pt x="205590" y="283854"/>
                </a:lnTo>
                <a:lnTo>
                  <a:pt x="275677" y="283854"/>
                </a:lnTo>
                <a:lnTo>
                  <a:pt x="275677" y="400667"/>
                </a:lnTo>
                <a:close/>
              </a:path>
              <a:path w="3061970" h="543560">
                <a:moveTo>
                  <a:pt x="481268" y="459073"/>
                </a:moveTo>
                <a:lnTo>
                  <a:pt x="0" y="459073"/>
                </a:lnTo>
                <a:lnTo>
                  <a:pt x="0" y="400667"/>
                </a:lnTo>
                <a:lnTo>
                  <a:pt x="481268" y="400667"/>
                </a:lnTo>
                <a:lnTo>
                  <a:pt x="481268" y="459073"/>
                </a:lnTo>
                <a:close/>
              </a:path>
              <a:path w="3061970" h="543560">
                <a:moveTo>
                  <a:pt x="967209" y="308969"/>
                </a:moveTo>
                <a:lnTo>
                  <a:pt x="897121" y="308969"/>
                </a:lnTo>
                <a:lnTo>
                  <a:pt x="897121" y="0"/>
                </a:lnTo>
                <a:lnTo>
                  <a:pt x="967209" y="0"/>
                </a:lnTo>
                <a:lnTo>
                  <a:pt x="967209" y="308969"/>
                </a:lnTo>
                <a:close/>
              </a:path>
              <a:path w="3061970" h="543560">
                <a:moveTo>
                  <a:pt x="826449" y="88777"/>
                </a:moveTo>
                <a:lnTo>
                  <a:pt x="547851" y="88777"/>
                </a:lnTo>
                <a:lnTo>
                  <a:pt x="547851" y="31539"/>
                </a:lnTo>
                <a:lnTo>
                  <a:pt x="826449" y="31539"/>
                </a:lnTo>
                <a:lnTo>
                  <a:pt x="826449" y="88777"/>
                </a:lnTo>
                <a:close/>
              </a:path>
              <a:path w="3061970" h="543560">
                <a:moveTo>
                  <a:pt x="578806" y="304881"/>
                </a:moveTo>
                <a:lnTo>
                  <a:pt x="526825" y="260492"/>
                </a:lnTo>
                <a:lnTo>
                  <a:pt x="565437" y="232192"/>
                </a:lnTo>
                <a:lnTo>
                  <a:pt x="588224" y="213694"/>
                </a:lnTo>
                <a:lnTo>
                  <a:pt x="622027" y="173466"/>
                </a:lnTo>
                <a:lnTo>
                  <a:pt x="647653" y="133531"/>
                </a:lnTo>
                <a:lnTo>
                  <a:pt x="651814" y="88777"/>
                </a:lnTo>
                <a:lnTo>
                  <a:pt x="721318" y="88777"/>
                </a:lnTo>
                <a:lnTo>
                  <a:pt x="720962" y="118373"/>
                </a:lnTo>
                <a:lnTo>
                  <a:pt x="718471" y="137473"/>
                </a:lnTo>
                <a:lnTo>
                  <a:pt x="711708" y="155150"/>
                </a:lnTo>
                <a:lnTo>
                  <a:pt x="698539" y="179891"/>
                </a:lnTo>
                <a:lnTo>
                  <a:pt x="702628" y="182227"/>
                </a:lnTo>
                <a:lnTo>
                  <a:pt x="767857" y="182227"/>
                </a:lnTo>
                <a:lnTo>
                  <a:pt x="794591" y="204422"/>
                </a:lnTo>
                <a:lnTo>
                  <a:pt x="682770" y="204422"/>
                </a:lnTo>
                <a:lnTo>
                  <a:pt x="679265" y="207926"/>
                </a:lnTo>
                <a:lnTo>
                  <a:pt x="653188" y="238562"/>
                </a:lnTo>
                <a:lnTo>
                  <a:pt x="625007" y="265046"/>
                </a:lnTo>
                <a:lnTo>
                  <a:pt x="600449" y="286638"/>
                </a:lnTo>
                <a:lnTo>
                  <a:pt x="578806" y="304881"/>
                </a:lnTo>
                <a:close/>
              </a:path>
              <a:path w="3061970" h="543560">
                <a:moveTo>
                  <a:pt x="767857" y="182227"/>
                </a:moveTo>
                <a:lnTo>
                  <a:pt x="702628" y="182227"/>
                </a:lnTo>
                <a:lnTo>
                  <a:pt x="717229" y="171714"/>
                </a:lnTo>
                <a:lnTo>
                  <a:pt x="725990" y="164705"/>
                </a:lnTo>
                <a:lnTo>
                  <a:pt x="745849" y="164705"/>
                </a:lnTo>
                <a:lnTo>
                  <a:pt x="755194" y="171714"/>
                </a:lnTo>
                <a:lnTo>
                  <a:pt x="767857" y="182227"/>
                </a:lnTo>
                <a:close/>
              </a:path>
              <a:path w="3061970" h="543560">
                <a:moveTo>
                  <a:pt x="796078" y="294368"/>
                </a:moveTo>
                <a:lnTo>
                  <a:pt x="698539" y="207926"/>
                </a:lnTo>
                <a:lnTo>
                  <a:pt x="693283" y="204422"/>
                </a:lnTo>
                <a:lnTo>
                  <a:pt x="794591" y="204422"/>
                </a:lnTo>
                <a:lnTo>
                  <a:pt x="848060" y="248811"/>
                </a:lnTo>
                <a:lnTo>
                  <a:pt x="796078" y="294368"/>
                </a:lnTo>
                <a:close/>
              </a:path>
              <a:path w="3061970" h="543560">
                <a:moveTo>
                  <a:pt x="967209" y="542594"/>
                </a:moveTo>
                <a:lnTo>
                  <a:pt x="898873" y="542594"/>
                </a:lnTo>
                <a:lnTo>
                  <a:pt x="898873" y="394242"/>
                </a:lnTo>
                <a:lnTo>
                  <a:pt x="623195" y="394242"/>
                </a:lnTo>
                <a:lnTo>
                  <a:pt x="623195" y="336420"/>
                </a:lnTo>
                <a:lnTo>
                  <a:pt x="967209" y="336420"/>
                </a:lnTo>
                <a:lnTo>
                  <a:pt x="967209" y="542594"/>
                </a:lnTo>
                <a:close/>
              </a:path>
              <a:path w="3061970" h="543560">
                <a:moveTo>
                  <a:pt x="1439716" y="255235"/>
                </a:moveTo>
                <a:lnTo>
                  <a:pt x="1370212" y="255235"/>
                </a:lnTo>
                <a:lnTo>
                  <a:pt x="1380379" y="206174"/>
                </a:lnTo>
                <a:lnTo>
                  <a:pt x="1385836" y="171568"/>
                </a:lnTo>
                <a:lnTo>
                  <a:pt x="1388446" y="134991"/>
                </a:lnTo>
                <a:lnTo>
                  <a:pt x="1390071" y="80016"/>
                </a:lnTo>
                <a:lnTo>
                  <a:pt x="1103880" y="80016"/>
                </a:lnTo>
                <a:lnTo>
                  <a:pt x="1103880" y="21610"/>
                </a:lnTo>
                <a:lnTo>
                  <a:pt x="1458406" y="21610"/>
                </a:lnTo>
                <a:lnTo>
                  <a:pt x="1458319" y="80016"/>
                </a:lnTo>
                <a:lnTo>
                  <a:pt x="1458114" y="121357"/>
                </a:lnTo>
                <a:lnTo>
                  <a:pt x="1456070" y="161055"/>
                </a:lnTo>
                <a:lnTo>
                  <a:pt x="1450521" y="199658"/>
                </a:lnTo>
                <a:lnTo>
                  <a:pt x="1439716" y="255235"/>
                </a:lnTo>
                <a:close/>
              </a:path>
              <a:path w="3061970" h="543560">
                <a:moveTo>
                  <a:pt x="1523237" y="314226"/>
                </a:moveTo>
                <a:lnTo>
                  <a:pt x="1041969" y="314226"/>
                </a:lnTo>
                <a:lnTo>
                  <a:pt x="1041969" y="255235"/>
                </a:lnTo>
                <a:lnTo>
                  <a:pt x="1523237" y="255235"/>
                </a:lnTo>
                <a:lnTo>
                  <a:pt x="1523237" y="314226"/>
                </a:lnTo>
                <a:close/>
              </a:path>
              <a:path w="3061970" h="543560">
                <a:moveTo>
                  <a:pt x="1317063" y="534418"/>
                </a:moveTo>
                <a:lnTo>
                  <a:pt x="1247559" y="534418"/>
                </a:lnTo>
                <a:lnTo>
                  <a:pt x="1247559" y="314226"/>
                </a:lnTo>
                <a:lnTo>
                  <a:pt x="1317063" y="314226"/>
                </a:lnTo>
                <a:lnTo>
                  <a:pt x="1317063" y="534418"/>
                </a:lnTo>
                <a:close/>
              </a:path>
              <a:path w="3061970" h="543560">
                <a:moveTo>
                  <a:pt x="2009178" y="306049"/>
                </a:moveTo>
                <a:lnTo>
                  <a:pt x="1939674" y="306049"/>
                </a:lnTo>
                <a:lnTo>
                  <a:pt x="1939674" y="161201"/>
                </a:lnTo>
                <a:lnTo>
                  <a:pt x="1841552" y="161201"/>
                </a:lnTo>
                <a:lnTo>
                  <a:pt x="1841552" y="103379"/>
                </a:lnTo>
                <a:lnTo>
                  <a:pt x="1939674" y="103379"/>
                </a:lnTo>
                <a:lnTo>
                  <a:pt x="1939674" y="0"/>
                </a:lnTo>
                <a:lnTo>
                  <a:pt x="2009178" y="0"/>
                </a:lnTo>
                <a:lnTo>
                  <a:pt x="2009178" y="306049"/>
                </a:lnTo>
                <a:close/>
              </a:path>
              <a:path w="3061970" h="543560">
                <a:moveTo>
                  <a:pt x="1611431" y="303713"/>
                </a:moveTo>
                <a:lnTo>
                  <a:pt x="1560033" y="258156"/>
                </a:lnTo>
                <a:lnTo>
                  <a:pt x="1599644" y="223678"/>
                </a:lnTo>
                <a:lnTo>
                  <a:pt x="1622856" y="201355"/>
                </a:lnTo>
                <a:lnTo>
                  <a:pt x="1656112" y="154192"/>
                </a:lnTo>
                <a:lnTo>
                  <a:pt x="1680898" y="107540"/>
                </a:lnTo>
                <a:lnTo>
                  <a:pt x="1684382" y="58406"/>
                </a:lnTo>
                <a:lnTo>
                  <a:pt x="1684439" y="18105"/>
                </a:lnTo>
                <a:lnTo>
                  <a:pt x="1753942" y="18105"/>
                </a:lnTo>
                <a:lnTo>
                  <a:pt x="1753942" y="58406"/>
                </a:lnTo>
                <a:lnTo>
                  <a:pt x="1753586" y="91898"/>
                </a:lnTo>
                <a:lnTo>
                  <a:pt x="1751095" y="113892"/>
                </a:lnTo>
                <a:lnTo>
                  <a:pt x="1744332" y="134133"/>
                </a:lnTo>
                <a:lnTo>
                  <a:pt x="1731164" y="162369"/>
                </a:lnTo>
                <a:lnTo>
                  <a:pt x="1734668" y="164121"/>
                </a:lnTo>
                <a:lnTo>
                  <a:pt x="1798839" y="164121"/>
                </a:lnTo>
                <a:lnTo>
                  <a:pt x="1822285" y="185732"/>
                </a:lnTo>
                <a:lnTo>
                  <a:pt x="1718898" y="185732"/>
                </a:lnTo>
                <a:lnTo>
                  <a:pt x="1715978" y="189236"/>
                </a:lnTo>
                <a:lnTo>
                  <a:pt x="1688710" y="226566"/>
                </a:lnTo>
                <a:lnTo>
                  <a:pt x="1658822" y="258908"/>
                </a:lnTo>
                <a:lnTo>
                  <a:pt x="1633433" y="283704"/>
                </a:lnTo>
                <a:lnTo>
                  <a:pt x="1611431" y="303713"/>
                </a:lnTo>
                <a:close/>
              </a:path>
              <a:path w="3061970" h="543560">
                <a:moveTo>
                  <a:pt x="1798839" y="164121"/>
                </a:moveTo>
                <a:lnTo>
                  <a:pt x="1734668" y="164121"/>
                </a:lnTo>
                <a:lnTo>
                  <a:pt x="1749854" y="151272"/>
                </a:lnTo>
                <a:lnTo>
                  <a:pt x="1759199" y="143095"/>
                </a:lnTo>
                <a:lnTo>
                  <a:pt x="1776721" y="143095"/>
                </a:lnTo>
                <a:lnTo>
                  <a:pt x="1784898" y="151272"/>
                </a:lnTo>
                <a:lnTo>
                  <a:pt x="1798839" y="164121"/>
                </a:lnTo>
                <a:close/>
              </a:path>
              <a:path w="3061970" h="543560">
                <a:moveTo>
                  <a:pt x="1831623" y="289111"/>
                </a:moveTo>
                <a:lnTo>
                  <a:pt x="1730580" y="189236"/>
                </a:lnTo>
                <a:lnTo>
                  <a:pt x="1727075" y="185732"/>
                </a:lnTo>
                <a:lnTo>
                  <a:pt x="1822285" y="185732"/>
                </a:lnTo>
                <a:lnTo>
                  <a:pt x="1881852" y="240634"/>
                </a:lnTo>
                <a:lnTo>
                  <a:pt x="1831623" y="289111"/>
                </a:lnTo>
                <a:close/>
              </a:path>
              <a:path w="3061970" h="543560">
                <a:moveTo>
                  <a:pt x="1841552" y="543179"/>
                </a:moveTo>
                <a:lnTo>
                  <a:pt x="1789753" y="541317"/>
                </a:lnTo>
                <a:lnTo>
                  <a:pt x="1749562" y="528285"/>
                </a:lnTo>
                <a:lnTo>
                  <a:pt x="1713605" y="512004"/>
                </a:lnTo>
                <a:lnTo>
                  <a:pt x="1679967" y="471845"/>
                </a:lnTo>
                <a:lnTo>
                  <a:pt x="1671662" y="432206"/>
                </a:lnTo>
                <a:lnTo>
                  <a:pt x="1671662" y="422861"/>
                </a:lnTo>
                <a:lnTo>
                  <a:pt x="1671899" y="407539"/>
                </a:lnTo>
                <a:lnTo>
                  <a:pt x="1691447" y="367375"/>
                </a:lnTo>
                <a:lnTo>
                  <a:pt x="1727135" y="335220"/>
                </a:lnTo>
                <a:lnTo>
                  <a:pt x="1772518" y="317589"/>
                </a:lnTo>
                <a:lnTo>
                  <a:pt x="1841552" y="311305"/>
                </a:lnTo>
                <a:lnTo>
                  <a:pt x="1872872" y="311538"/>
                </a:lnTo>
                <a:lnTo>
                  <a:pt x="1932666" y="326199"/>
                </a:lnTo>
                <a:lnTo>
                  <a:pt x="1968330" y="342516"/>
                </a:lnTo>
                <a:lnTo>
                  <a:pt x="1989294" y="366207"/>
                </a:lnTo>
                <a:lnTo>
                  <a:pt x="1841552" y="366207"/>
                </a:lnTo>
                <a:lnTo>
                  <a:pt x="1812814" y="366463"/>
                </a:lnTo>
                <a:lnTo>
                  <a:pt x="1768544" y="382561"/>
                </a:lnTo>
                <a:lnTo>
                  <a:pt x="1744597" y="422861"/>
                </a:lnTo>
                <a:lnTo>
                  <a:pt x="1744597" y="432206"/>
                </a:lnTo>
                <a:lnTo>
                  <a:pt x="1768544" y="472215"/>
                </a:lnTo>
                <a:lnTo>
                  <a:pt x="1812814" y="488026"/>
                </a:lnTo>
                <a:lnTo>
                  <a:pt x="1989512" y="488277"/>
                </a:lnTo>
                <a:lnTo>
                  <a:pt x="1978291" y="502659"/>
                </a:lnTo>
                <a:lnTo>
                  <a:pt x="1932666" y="528285"/>
                </a:lnTo>
                <a:lnTo>
                  <a:pt x="1892803" y="541317"/>
                </a:lnTo>
                <a:lnTo>
                  <a:pt x="1872872" y="542946"/>
                </a:lnTo>
                <a:lnTo>
                  <a:pt x="1841552" y="543179"/>
                </a:lnTo>
                <a:close/>
              </a:path>
              <a:path w="3061970" h="543560">
                <a:moveTo>
                  <a:pt x="1989512" y="488277"/>
                </a:moveTo>
                <a:lnTo>
                  <a:pt x="1841552" y="488277"/>
                </a:lnTo>
                <a:lnTo>
                  <a:pt x="1869614" y="488026"/>
                </a:lnTo>
                <a:lnTo>
                  <a:pt x="1886452" y="486269"/>
                </a:lnTo>
                <a:lnTo>
                  <a:pt x="1927236" y="462555"/>
                </a:lnTo>
                <a:lnTo>
                  <a:pt x="1937338" y="432206"/>
                </a:lnTo>
                <a:lnTo>
                  <a:pt x="1937338" y="422861"/>
                </a:lnTo>
                <a:lnTo>
                  <a:pt x="1913392" y="382561"/>
                </a:lnTo>
                <a:lnTo>
                  <a:pt x="1869614" y="366463"/>
                </a:lnTo>
                <a:lnTo>
                  <a:pt x="1841552" y="366207"/>
                </a:lnTo>
                <a:lnTo>
                  <a:pt x="1989294" y="366207"/>
                </a:lnTo>
                <a:lnTo>
                  <a:pt x="2009456" y="407539"/>
                </a:lnTo>
                <a:lnTo>
                  <a:pt x="2009691" y="422861"/>
                </a:lnTo>
                <a:lnTo>
                  <a:pt x="2009691" y="432206"/>
                </a:lnTo>
                <a:lnTo>
                  <a:pt x="2009456" y="447524"/>
                </a:lnTo>
                <a:lnTo>
                  <a:pt x="2007316" y="460424"/>
                </a:lnTo>
                <a:lnTo>
                  <a:pt x="2001508" y="471845"/>
                </a:lnTo>
                <a:lnTo>
                  <a:pt x="1990196" y="487400"/>
                </a:lnTo>
                <a:lnTo>
                  <a:pt x="1989512" y="488277"/>
                </a:lnTo>
                <a:close/>
              </a:path>
              <a:path w="3061970" h="543560">
                <a:moveTo>
                  <a:pt x="2141176" y="290863"/>
                </a:moveTo>
                <a:lnTo>
                  <a:pt x="2102044" y="236545"/>
                </a:lnTo>
                <a:lnTo>
                  <a:pt x="2144562" y="216824"/>
                </a:lnTo>
                <a:lnTo>
                  <a:pt x="2170598" y="203619"/>
                </a:lnTo>
                <a:lnTo>
                  <a:pt x="2215936" y="172882"/>
                </a:lnTo>
                <a:lnTo>
                  <a:pt x="2254448" y="142474"/>
                </a:lnTo>
                <a:lnTo>
                  <a:pt x="2285518" y="93536"/>
                </a:lnTo>
                <a:lnTo>
                  <a:pt x="2293003" y="46141"/>
                </a:lnTo>
                <a:lnTo>
                  <a:pt x="2293033" y="20442"/>
                </a:lnTo>
                <a:lnTo>
                  <a:pt x="2365457" y="20442"/>
                </a:lnTo>
                <a:lnTo>
                  <a:pt x="2365457" y="46141"/>
                </a:lnTo>
                <a:lnTo>
                  <a:pt x="2364891" y="86048"/>
                </a:lnTo>
                <a:lnTo>
                  <a:pt x="2360930" y="111337"/>
                </a:lnTo>
                <a:lnTo>
                  <a:pt x="2350180" y="132792"/>
                </a:lnTo>
                <a:lnTo>
                  <a:pt x="2329245" y="161201"/>
                </a:lnTo>
                <a:lnTo>
                  <a:pt x="2333333" y="163537"/>
                </a:lnTo>
                <a:lnTo>
                  <a:pt x="2430700" y="163537"/>
                </a:lnTo>
                <a:lnTo>
                  <a:pt x="2455712" y="178723"/>
                </a:lnTo>
                <a:lnTo>
                  <a:pt x="2318148" y="178723"/>
                </a:lnTo>
                <a:lnTo>
                  <a:pt x="2309971" y="183395"/>
                </a:lnTo>
                <a:lnTo>
                  <a:pt x="2281863" y="209605"/>
                </a:lnTo>
                <a:lnTo>
                  <a:pt x="2242803" y="235377"/>
                </a:lnTo>
                <a:lnTo>
                  <a:pt x="2199437" y="261587"/>
                </a:lnTo>
                <a:lnTo>
                  <a:pt x="2176932" y="273241"/>
                </a:lnTo>
                <a:lnTo>
                  <a:pt x="2141176" y="290863"/>
                </a:lnTo>
                <a:close/>
              </a:path>
              <a:path w="3061970" h="543560">
                <a:moveTo>
                  <a:pt x="2430700" y="163537"/>
                </a:moveTo>
                <a:lnTo>
                  <a:pt x="2333333" y="163537"/>
                </a:lnTo>
                <a:lnTo>
                  <a:pt x="2367793" y="137838"/>
                </a:lnTo>
                <a:lnTo>
                  <a:pt x="2388235" y="137838"/>
                </a:lnTo>
                <a:lnTo>
                  <a:pt x="2430700" y="163537"/>
                </a:lnTo>
                <a:close/>
              </a:path>
              <a:path w="3061970" h="543560">
                <a:moveTo>
                  <a:pt x="2507384" y="289111"/>
                </a:moveTo>
                <a:lnTo>
                  <a:pt x="2343846" y="183980"/>
                </a:lnTo>
                <a:lnTo>
                  <a:pt x="2335085" y="178723"/>
                </a:lnTo>
                <a:lnTo>
                  <a:pt x="2455712" y="178723"/>
                </a:lnTo>
                <a:lnTo>
                  <a:pt x="2547100" y="234209"/>
                </a:lnTo>
                <a:lnTo>
                  <a:pt x="2507384" y="289111"/>
                </a:lnTo>
                <a:close/>
              </a:path>
              <a:path w="3061970" h="543560">
                <a:moveTo>
                  <a:pt x="2359616" y="400667"/>
                </a:moveTo>
                <a:lnTo>
                  <a:pt x="2289528" y="400667"/>
                </a:lnTo>
                <a:lnTo>
                  <a:pt x="2289528" y="278014"/>
                </a:lnTo>
                <a:lnTo>
                  <a:pt x="2359616" y="278014"/>
                </a:lnTo>
                <a:lnTo>
                  <a:pt x="2359616" y="400667"/>
                </a:lnTo>
                <a:close/>
              </a:path>
              <a:path w="3061970" h="543560">
                <a:moveTo>
                  <a:pt x="2565206" y="459073"/>
                </a:moveTo>
                <a:lnTo>
                  <a:pt x="2083938" y="459073"/>
                </a:lnTo>
                <a:lnTo>
                  <a:pt x="2083938" y="400667"/>
                </a:lnTo>
                <a:lnTo>
                  <a:pt x="2565206" y="400667"/>
                </a:lnTo>
                <a:lnTo>
                  <a:pt x="2565206" y="459073"/>
                </a:lnTo>
                <a:close/>
              </a:path>
              <a:path w="3061970" h="543560">
                <a:moveTo>
                  <a:pt x="3061660" y="189820"/>
                </a:moveTo>
                <a:lnTo>
                  <a:pt x="2995077" y="189820"/>
                </a:lnTo>
                <a:lnTo>
                  <a:pt x="2995077" y="0"/>
                </a:lnTo>
                <a:lnTo>
                  <a:pt x="3061660" y="0"/>
                </a:lnTo>
                <a:lnTo>
                  <a:pt x="3061660" y="189820"/>
                </a:lnTo>
                <a:close/>
              </a:path>
              <a:path w="3061970" h="543560">
                <a:moveTo>
                  <a:pt x="2947184" y="501126"/>
                </a:moveTo>
                <a:lnTo>
                  <a:pt x="2881185" y="501126"/>
                </a:lnTo>
                <a:lnTo>
                  <a:pt x="2881185" y="7592"/>
                </a:lnTo>
                <a:lnTo>
                  <a:pt x="2947184" y="7592"/>
                </a:lnTo>
                <a:lnTo>
                  <a:pt x="2947184" y="189820"/>
                </a:lnTo>
                <a:lnTo>
                  <a:pt x="3061660" y="189820"/>
                </a:lnTo>
                <a:lnTo>
                  <a:pt x="3061660" y="247058"/>
                </a:lnTo>
                <a:lnTo>
                  <a:pt x="2947184" y="247058"/>
                </a:lnTo>
                <a:lnTo>
                  <a:pt x="2947184" y="501126"/>
                </a:lnTo>
                <a:close/>
              </a:path>
              <a:path w="3061970" h="543560">
                <a:moveTo>
                  <a:pt x="3061660" y="515144"/>
                </a:moveTo>
                <a:lnTo>
                  <a:pt x="2995077" y="515144"/>
                </a:lnTo>
                <a:lnTo>
                  <a:pt x="2995077" y="247058"/>
                </a:lnTo>
                <a:lnTo>
                  <a:pt x="3061660" y="247058"/>
                </a:lnTo>
                <a:lnTo>
                  <a:pt x="3061660" y="515144"/>
                </a:lnTo>
                <a:close/>
              </a:path>
              <a:path w="3061970" h="543560">
                <a:moveTo>
                  <a:pt x="2659241" y="408844"/>
                </a:moveTo>
                <a:lnTo>
                  <a:pt x="2613100" y="362703"/>
                </a:lnTo>
                <a:lnTo>
                  <a:pt x="2648714" y="338907"/>
                </a:lnTo>
                <a:lnTo>
                  <a:pt x="2670228" y="323461"/>
                </a:lnTo>
                <a:lnTo>
                  <a:pt x="2705674" y="290571"/>
                </a:lnTo>
                <a:lnTo>
                  <a:pt x="2735169" y="258338"/>
                </a:lnTo>
                <a:lnTo>
                  <a:pt x="2758244" y="202633"/>
                </a:lnTo>
                <a:lnTo>
                  <a:pt x="2763788" y="137254"/>
                </a:lnTo>
                <a:lnTo>
                  <a:pt x="2763788" y="108051"/>
                </a:lnTo>
                <a:lnTo>
                  <a:pt x="2629453" y="108051"/>
                </a:lnTo>
                <a:lnTo>
                  <a:pt x="2629453" y="51981"/>
                </a:lnTo>
                <a:lnTo>
                  <a:pt x="2832707" y="51981"/>
                </a:lnTo>
                <a:lnTo>
                  <a:pt x="2832699" y="137254"/>
                </a:lnTo>
                <a:lnTo>
                  <a:pt x="2830627" y="196281"/>
                </a:lnTo>
                <a:lnTo>
                  <a:pt x="2816062" y="242678"/>
                </a:lnTo>
                <a:lnTo>
                  <a:pt x="2796934" y="285972"/>
                </a:lnTo>
                <a:lnTo>
                  <a:pt x="2762912" y="324447"/>
                </a:lnTo>
                <a:lnTo>
                  <a:pt x="2722575" y="363250"/>
                </a:lnTo>
                <a:lnTo>
                  <a:pt x="2698642" y="381242"/>
                </a:lnTo>
                <a:lnTo>
                  <a:pt x="2659241" y="408844"/>
                </a:lnTo>
                <a:close/>
              </a:path>
            </a:pathLst>
          </a:custGeom>
          <a:solidFill>
            <a:srgbClr val="4033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13499" y="3027039"/>
            <a:ext cx="804545" cy="168275"/>
          </a:xfrm>
          <a:custGeom>
            <a:avLst/>
            <a:gdLst/>
            <a:ahLst/>
            <a:cxnLst/>
            <a:rect l="l" t="t" r="r" b="b"/>
            <a:pathLst>
              <a:path w="804544" h="168275">
                <a:moveTo>
                  <a:pt x="48441" y="165750"/>
                </a:moveTo>
                <a:lnTo>
                  <a:pt x="0" y="165750"/>
                </a:lnTo>
                <a:lnTo>
                  <a:pt x="53241" y="1897"/>
                </a:lnTo>
                <a:lnTo>
                  <a:pt x="112062" y="1897"/>
                </a:lnTo>
                <a:lnTo>
                  <a:pt x="120913" y="28797"/>
                </a:lnTo>
                <a:lnTo>
                  <a:pt x="82931" y="28797"/>
                </a:lnTo>
                <a:lnTo>
                  <a:pt x="81926" y="34489"/>
                </a:lnTo>
                <a:lnTo>
                  <a:pt x="71771" y="76602"/>
                </a:lnTo>
                <a:lnTo>
                  <a:pt x="65853" y="99003"/>
                </a:lnTo>
                <a:lnTo>
                  <a:pt x="144012" y="99003"/>
                </a:lnTo>
                <a:lnTo>
                  <a:pt x="155911" y="135167"/>
                </a:lnTo>
                <a:lnTo>
                  <a:pt x="56701" y="135167"/>
                </a:lnTo>
                <a:lnTo>
                  <a:pt x="48441" y="165750"/>
                </a:lnTo>
                <a:close/>
              </a:path>
              <a:path w="804544" h="168275">
                <a:moveTo>
                  <a:pt x="144012" y="99003"/>
                </a:moveTo>
                <a:lnTo>
                  <a:pt x="100566" y="99003"/>
                </a:lnTo>
                <a:lnTo>
                  <a:pt x="93534" y="72215"/>
                </a:lnTo>
                <a:lnTo>
                  <a:pt x="91079" y="63286"/>
                </a:lnTo>
                <a:lnTo>
                  <a:pt x="84047" y="34935"/>
                </a:lnTo>
                <a:lnTo>
                  <a:pt x="82931" y="28797"/>
                </a:lnTo>
                <a:lnTo>
                  <a:pt x="120913" y="28797"/>
                </a:lnTo>
                <a:lnTo>
                  <a:pt x="144012" y="99003"/>
                </a:lnTo>
                <a:close/>
              </a:path>
              <a:path w="804544" h="168275">
                <a:moveTo>
                  <a:pt x="165973" y="165750"/>
                </a:moveTo>
                <a:lnTo>
                  <a:pt x="117755" y="165750"/>
                </a:lnTo>
                <a:lnTo>
                  <a:pt x="109718" y="135167"/>
                </a:lnTo>
                <a:lnTo>
                  <a:pt x="155911" y="135167"/>
                </a:lnTo>
                <a:lnTo>
                  <a:pt x="165973" y="165750"/>
                </a:lnTo>
                <a:close/>
              </a:path>
              <a:path w="804544" h="168275">
                <a:moveTo>
                  <a:pt x="247118" y="165750"/>
                </a:moveTo>
                <a:lnTo>
                  <a:pt x="183609" y="165750"/>
                </a:lnTo>
                <a:lnTo>
                  <a:pt x="183609" y="2567"/>
                </a:lnTo>
                <a:lnTo>
                  <a:pt x="240533" y="2567"/>
                </a:lnTo>
                <a:lnTo>
                  <a:pt x="260014" y="2721"/>
                </a:lnTo>
                <a:lnTo>
                  <a:pt x="299248" y="18482"/>
                </a:lnTo>
                <a:lnTo>
                  <a:pt x="305902" y="35940"/>
                </a:lnTo>
                <a:lnTo>
                  <a:pt x="227697" y="35940"/>
                </a:lnTo>
                <a:lnTo>
                  <a:pt x="227697" y="65184"/>
                </a:lnTo>
                <a:lnTo>
                  <a:pt x="300071" y="65184"/>
                </a:lnTo>
                <a:lnTo>
                  <a:pt x="291988" y="76345"/>
                </a:lnTo>
                <a:lnTo>
                  <a:pt x="280492" y="79136"/>
                </a:lnTo>
                <a:lnTo>
                  <a:pt x="280492" y="80252"/>
                </a:lnTo>
                <a:lnTo>
                  <a:pt x="305236" y="97441"/>
                </a:lnTo>
                <a:lnTo>
                  <a:pt x="227697" y="97441"/>
                </a:lnTo>
                <a:lnTo>
                  <a:pt x="227697" y="131707"/>
                </a:lnTo>
                <a:lnTo>
                  <a:pt x="308871" y="131707"/>
                </a:lnTo>
                <a:lnTo>
                  <a:pt x="307203" y="139011"/>
                </a:lnTo>
                <a:lnTo>
                  <a:pt x="274402" y="164152"/>
                </a:lnTo>
                <a:lnTo>
                  <a:pt x="264027" y="165550"/>
                </a:lnTo>
                <a:lnTo>
                  <a:pt x="247118" y="165750"/>
                </a:lnTo>
                <a:close/>
              </a:path>
              <a:path w="804544" h="168275">
                <a:moveTo>
                  <a:pt x="300071" y="65184"/>
                </a:moveTo>
                <a:lnTo>
                  <a:pt x="250467" y="65184"/>
                </a:lnTo>
                <a:lnTo>
                  <a:pt x="260847" y="57370"/>
                </a:lnTo>
                <a:lnTo>
                  <a:pt x="260847" y="35940"/>
                </a:lnTo>
                <a:lnTo>
                  <a:pt x="305902" y="35940"/>
                </a:lnTo>
                <a:lnTo>
                  <a:pt x="306052" y="43195"/>
                </a:lnTo>
                <a:lnTo>
                  <a:pt x="306052" y="56924"/>
                </a:lnTo>
                <a:lnTo>
                  <a:pt x="300071" y="65184"/>
                </a:lnTo>
                <a:close/>
              </a:path>
              <a:path w="804544" h="168275">
                <a:moveTo>
                  <a:pt x="308871" y="131707"/>
                </a:moveTo>
                <a:lnTo>
                  <a:pt x="243212" y="131707"/>
                </a:lnTo>
                <a:lnTo>
                  <a:pt x="255149" y="131435"/>
                </a:lnTo>
                <a:lnTo>
                  <a:pt x="261280" y="129530"/>
                </a:lnTo>
                <a:lnTo>
                  <a:pt x="263538" y="124361"/>
                </a:lnTo>
                <a:lnTo>
                  <a:pt x="263743" y="117978"/>
                </a:lnTo>
                <a:lnTo>
                  <a:pt x="263861" y="106147"/>
                </a:lnTo>
                <a:lnTo>
                  <a:pt x="252811" y="97441"/>
                </a:lnTo>
                <a:lnTo>
                  <a:pt x="305236" y="97441"/>
                </a:lnTo>
                <a:lnTo>
                  <a:pt x="309289" y="103021"/>
                </a:lnTo>
                <a:lnTo>
                  <a:pt x="309289" y="117978"/>
                </a:lnTo>
                <a:lnTo>
                  <a:pt x="309058" y="129530"/>
                </a:lnTo>
                <a:lnTo>
                  <a:pt x="308933" y="131435"/>
                </a:lnTo>
                <a:lnTo>
                  <a:pt x="308871" y="131707"/>
                </a:lnTo>
                <a:close/>
              </a:path>
              <a:path w="804544" h="168275">
                <a:moveTo>
                  <a:pt x="410971" y="167982"/>
                </a:moveTo>
                <a:lnTo>
                  <a:pt x="364534" y="158894"/>
                </a:lnTo>
                <a:lnTo>
                  <a:pt x="334172" y="122443"/>
                </a:lnTo>
                <a:lnTo>
                  <a:pt x="331612" y="83712"/>
                </a:lnTo>
                <a:lnTo>
                  <a:pt x="331913" y="61089"/>
                </a:lnTo>
                <a:lnTo>
                  <a:pt x="351982" y="21486"/>
                </a:lnTo>
                <a:lnTo>
                  <a:pt x="388420" y="335"/>
                </a:lnTo>
                <a:lnTo>
                  <a:pt x="411194" y="0"/>
                </a:lnTo>
                <a:lnTo>
                  <a:pt x="434044" y="335"/>
                </a:lnTo>
                <a:lnTo>
                  <a:pt x="470240" y="21318"/>
                </a:lnTo>
                <a:lnTo>
                  <a:pt x="482886" y="36163"/>
                </a:lnTo>
                <a:lnTo>
                  <a:pt x="411194" y="36163"/>
                </a:lnTo>
                <a:lnTo>
                  <a:pt x="392030" y="36910"/>
                </a:lnTo>
                <a:lnTo>
                  <a:pt x="382188" y="42135"/>
                </a:lnTo>
                <a:lnTo>
                  <a:pt x="378562" y="56317"/>
                </a:lnTo>
                <a:lnTo>
                  <a:pt x="378044" y="83935"/>
                </a:lnTo>
                <a:lnTo>
                  <a:pt x="378559" y="111295"/>
                </a:lnTo>
                <a:lnTo>
                  <a:pt x="382160" y="125345"/>
                </a:lnTo>
                <a:lnTo>
                  <a:pt x="391935" y="130521"/>
                </a:lnTo>
                <a:lnTo>
                  <a:pt x="410971" y="131260"/>
                </a:lnTo>
                <a:lnTo>
                  <a:pt x="483054" y="131260"/>
                </a:lnTo>
                <a:lnTo>
                  <a:pt x="481808" y="133519"/>
                </a:lnTo>
                <a:lnTo>
                  <a:pt x="470128" y="146552"/>
                </a:lnTo>
                <a:lnTo>
                  <a:pt x="457840" y="158941"/>
                </a:lnTo>
                <a:lnTo>
                  <a:pt x="447581" y="165303"/>
                </a:lnTo>
                <a:lnTo>
                  <a:pt x="433807" y="167647"/>
                </a:lnTo>
                <a:lnTo>
                  <a:pt x="410971" y="167982"/>
                </a:lnTo>
                <a:close/>
              </a:path>
              <a:path w="804544" h="168275">
                <a:moveTo>
                  <a:pt x="483054" y="131260"/>
                </a:moveTo>
                <a:lnTo>
                  <a:pt x="410971" y="131260"/>
                </a:lnTo>
                <a:lnTo>
                  <a:pt x="420777" y="131081"/>
                </a:lnTo>
                <a:lnTo>
                  <a:pt x="426632" y="129823"/>
                </a:lnTo>
                <a:lnTo>
                  <a:pt x="443896" y="83712"/>
                </a:lnTo>
                <a:lnTo>
                  <a:pt x="443770" y="69621"/>
                </a:lnTo>
                <a:lnTo>
                  <a:pt x="420744" y="36345"/>
                </a:lnTo>
                <a:lnTo>
                  <a:pt x="411194" y="36163"/>
                </a:lnTo>
                <a:lnTo>
                  <a:pt x="482886" y="36163"/>
                </a:lnTo>
                <a:lnTo>
                  <a:pt x="487819" y="45134"/>
                </a:lnTo>
                <a:lnTo>
                  <a:pt x="490017" y="59727"/>
                </a:lnTo>
                <a:lnTo>
                  <a:pt x="490331" y="83935"/>
                </a:lnTo>
                <a:lnTo>
                  <a:pt x="490015" y="108081"/>
                </a:lnTo>
                <a:lnTo>
                  <a:pt x="487805" y="122652"/>
                </a:lnTo>
                <a:lnTo>
                  <a:pt x="483054" y="131260"/>
                </a:lnTo>
                <a:close/>
              </a:path>
              <a:path w="804544" h="168275">
                <a:moveTo>
                  <a:pt x="588107" y="167982"/>
                </a:moveTo>
                <a:lnTo>
                  <a:pt x="547697" y="160778"/>
                </a:lnTo>
                <a:lnTo>
                  <a:pt x="521144" y="131958"/>
                </a:lnTo>
                <a:lnTo>
                  <a:pt x="518904" y="2567"/>
                </a:lnTo>
                <a:lnTo>
                  <a:pt x="563216" y="2567"/>
                </a:lnTo>
                <a:lnTo>
                  <a:pt x="563317" y="108458"/>
                </a:lnTo>
                <a:lnTo>
                  <a:pt x="564025" y="114448"/>
                </a:lnTo>
                <a:lnTo>
                  <a:pt x="565947" y="118660"/>
                </a:lnTo>
                <a:lnTo>
                  <a:pt x="569736" y="123503"/>
                </a:lnTo>
                <a:lnTo>
                  <a:pt x="576164" y="131260"/>
                </a:lnTo>
                <a:lnTo>
                  <a:pt x="656119" y="131260"/>
                </a:lnTo>
                <a:lnTo>
                  <a:pt x="650885" y="139739"/>
                </a:lnTo>
                <a:lnTo>
                  <a:pt x="640399" y="150403"/>
                </a:lnTo>
                <a:lnTo>
                  <a:pt x="629379" y="160566"/>
                </a:lnTo>
                <a:lnTo>
                  <a:pt x="620259" y="165785"/>
                </a:lnTo>
                <a:lnTo>
                  <a:pt x="608136" y="167708"/>
                </a:lnTo>
                <a:lnTo>
                  <a:pt x="588107" y="167982"/>
                </a:lnTo>
                <a:close/>
              </a:path>
              <a:path w="804544" h="168275">
                <a:moveTo>
                  <a:pt x="656119" y="131260"/>
                </a:moveTo>
                <a:lnTo>
                  <a:pt x="602282" y="131260"/>
                </a:lnTo>
                <a:lnTo>
                  <a:pt x="608406" y="123447"/>
                </a:lnTo>
                <a:lnTo>
                  <a:pt x="611882" y="118743"/>
                </a:lnTo>
                <a:lnTo>
                  <a:pt x="613688" y="114511"/>
                </a:lnTo>
                <a:lnTo>
                  <a:pt x="614350" y="108458"/>
                </a:lnTo>
                <a:lnTo>
                  <a:pt x="614448" y="2567"/>
                </a:lnTo>
                <a:lnTo>
                  <a:pt x="658537" y="2567"/>
                </a:lnTo>
                <a:lnTo>
                  <a:pt x="658421" y="108458"/>
                </a:lnTo>
                <a:lnTo>
                  <a:pt x="658253" y="119583"/>
                </a:lnTo>
                <a:lnTo>
                  <a:pt x="656269" y="131016"/>
                </a:lnTo>
                <a:lnTo>
                  <a:pt x="656119" y="131260"/>
                </a:lnTo>
                <a:close/>
              </a:path>
              <a:path w="804544" h="168275">
                <a:moveTo>
                  <a:pt x="804531" y="38619"/>
                </a:moveTo>
                <a:lnTo>
                  <a:pt x="680860" y="38619"/>
                </a:lnTo>
                <a:lnTo>
                  <a:pt x="680860" y="2567"/>
                </a:lnTo>
                <a:lnTo>
                  <a:pt x="804531" y="2567"/>
                </a:lnTo>
                <a:lnTo>
                  <a:pt x="804531" y="38619"/>
                </a:lnTo>
                <a:close/>
              </a:path>
              <a:path w="804544" h="168275">
                <a:moveTo>
                  <a:pt x="764795" y="165750"/>
                </a:moveTo>
                <a:lnTo>
                  <a:pt x="720707" y="165750"/>
                </a:lnTo>
                <a:lnTo>
                  <a:pt x="720707" y="38619"/>
                </a:lnTo>
                <a:lnTo>
                  <a:pt x="764795" y="38619"/>
                </a:lnTo>
                <a:lnTo>
                  <a:pt x="764795" y="165750"/>
                </a:lnTo>
                <a:close/>
              </a:path>
            </a:pathLst>
          </a:custGeom>
          <a:solidFill>
            <a:srgbClr val="22CB8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800643" y="3027039"/>
            <a:ext cx="1104900" cy="168275"/>
          </a:xfrm>
          <a:custGeom>
            <a:avLst/>
            <a:gdLst/>
            <a:ahLst/>
            <a:cxnLst/>
            <a:rect l="l" t="t" r="r" b="b"/>
            <a:pathLst>
              <a:path w="1104900" h="168275">
                <a:moveTo>
                  <a:pt x="39065" y="165750"/>
                </a:moveTo>
                <a:lnTo>
                  <a:pt x="0" y="165750"/>
                </a:lnTo>
                <a:lnTo>
                  <a:pt x="0" y="2567"/>
                </a:lnTo>
                <a:lnTo>
                  <a:pt x="58710" y="2567"/>
                </a:lnTo>
                <a:lnTo>
                  <a:pt x="72124" y="48218"/>
                </a:lnTo>
                <a:lnTo>
                  <a:pt x="36721" y="48218"/>
                </a:lnTo>
                <a:lnTo>
                  <a:pt x="38076" y="65836"/>
                </a:lnTo>
                <a:lnTo>
                  <a:pt x="38772" y="76568"/>
                </a:lnTo>
                <a:lnTo>
                  <a:pt x="39029" y="84790"/>
                </a:lnTo>
                <a:lnTo>
                  <a:pt x="39065" y="165750"/>
                </a:lnTo>
                <a:close/>
              </a:path>
              <a:path w="1104900" h="168275">
                <a:moveTo>
                  <a:pt x="126350" y="118425"/>
                </a:moveTo>
                <a:lnTo>
                  <a:pt x="93646" y="118425"/>
                </a:lnTo>
                <a:lnTo>
                  <a:pt x="127019" y="2567"/>
                </a:lnTo>
                <a:lnTo>
                  <a:pt x="185841" y="2567"/>
                </a:lnTo>
                <a:lnTo>
                  <a:pt x="185841" y="48441"/>
                </a:lnTo>
                <a:lnTo>
                  <a:pt x="145994" y="48441"/>
                </a:lnTo>
                <a:lnTo>
                  <a:pt x="126350" y="118425"/>
                </a:lnTo>
                <a:close/>
              </a:path>
              <a:path w="1104900" h="168275">
                <a:moveTo>
                  <a:pt x="113067" y="165750"/>
                </a:moveTo>
                <a:lnTo>
                  <a:pt x="71099" y="165750"/>
                </a:lnTo>
                <a:lnTo>
                  <a:pt x="37726" y="48218"/>
                </a:lnTo>
                <a:lnTo>
                  <a:pt x="72124" y="48218"/>
                </a:lnTo>
                <a:lnTo>
                  <a:pt x="92753" y="118425"/>
                </a:lnTo>
                <a:lnTo>
                  <a:pt x="126350" y="118425"/>
                </a:lnTo>
                <a:lnTo>
                  <a:pt x="113067" y="165750"/>
                </a:lnTo>
                <a:close/>
              </a:path>
              <a:path w="1104900" h="168275">
                <a:moveTo>
                  <a:pt x="185841" y="165750"/>
                </a:moveTo>
                <a:lnTo>
                  <a:pt x="145324" y="165750"/>
                </a:lnTo>
                <a:lnTo>
                  <a:pt x="145422" y="84790"/>
                </a:lnTo>
                <a:lnTo>
                  <a:pt x="145645" y="76568"/>
                </a:lnTo>
                <a:lnTo>
                  <a:pt x="145805" y="72536"/>
                </a:lnTo>
                <a:lnTo>
                  <a:pt x="146998" y="48441"/>
                </a:lnTo>
                <a:lnTo>
                  <a:pt x="185841" y="48441"/>
                </a:lnTo>
                <a:lnTo>
                  <a:pt x="185841" y="165750"/>
                </a:lnTo>
                <a:close/>
              </a:path>
              <a:path w="1104900" h="168275">
                <a:moveTo>
                  <a:pt x="265312" y="165750"/>
                </a:moveTo>
                <a:lnTo>
                  <a:pt x="221000" y="165750"/>
                </a:lnTo>
                <a:lnTo>
                  <a:pt x="221000" y="2567"/>
                </a:lnTo>
                <a:lnTo>
                  <a:pt x="265312" y="2567"/>
                </a:lnTo>
                <a:lnTo>
                  <a:pt x="265312" y="165750"/>
                </a:lnTo>
                <a:close/>
              </a:path>
              <a:path w="1104900" h="168275">
                <a:moveTo>
                  <a:pt x="405790" y="132153"/>
                </a:moveTo>
                <a:lnTo>
                  <a:pt x="354047" y="132153"/>
                </a:lnTo>
                <a:lnTo>
                  <a:pt x="363199" y="125345"/>
                </a:lnTo>
                <a:lnTo>
                  <a:pt x="363199" y="116639"/>
                </a:lnTo>
                <a:lnTo>
                  <a:pt x="359516" y="111616"/>
                </a:lnTo>
                <a:lnTo>
                  <a:pt x="351347" y="106472"/>
                </a:lnTo>
                <a:lnTo>
                  <a:pt x="333733" y="98557"/>
                </a:lnTo>
                <a:lnTo>
                  <a:pt x="324380" y="94256"/>
                </a:lnTo>
                <a:lnTo>
                  <a:pt x="294109" y="60049"/>
                </a:lnTo>
                <a:lnTo>
                  <a:pt x="294148" y="45985"/>
                </a:lnTo>
                <a:lnTo>
                  <a:pt x="320450" y="5544"/>
                </a:lnTo>
                <a:lnTo>
                  <a:pt x="355609" y="223"/>
                </a:lnTo>
                <a:lnTo>
                  <a:pt x="370782" y="420"/>
                </a:lnTo>
                <a:lnTo>
                  <a:pt x="381072" y="1688"/>
                </a:lnTo>
                <a:lnTo>
                  <a:pt x="391663" y="5167"/>
                </a:lnTo>
                <a:lnTo>
                  <a:pt x="407288" y="11942"/>
                </a:lnTo>
                <a:lnTo>
                  <a:pt x="397945" y="35494"/>
                </a:lnTo>
                <a:lnTo>
                  <a:pt x="345676" y="35494"/>
                </a:lnTo>
                <a:lnTo>
                  <a:pt x="337862" y="41521"/>
                </a:lnTo>
                <a:lnTo>
                  <a:pt x="337862" y="50785"/>
                </a:lnTo>
                <a:lnTo>
                  <a:pt x="342829" y="54580"/>
                </a:lnTo>
                <a:lnTo>
                  <a:pt x="346044" y="56931"/>
                </a:lnTo>
                <a:lnTo>
                  <a:pt x="349924" y="59156"/>
                </a:lnTo>
                <a:lnTo>
                  <a:pt x="356995" y="62554"/>
                </a:lnTo>
                <a:lnTo>
                  <a:pt x="382109" y="74075"/>
                </a:lnTo>
                <a:lnTo>
                  <a:pt x="389269" y="78082"/>
                </a:lnTo>
                <a:lnTo>
                  <a:pt x="407228" y="111616"/>
                </a:lnTo>
                <a:lnTo>
                  <a:pt x="407140" y="125345"/>
                </a:lnTo>
                <a:lnTo>
                  <a:pt x="406325" y="130947"/>
                </a:lnTo>
                <a:lnTo>
                  <a:pt x="405790" y="132153"/>
                </a:lnTo>
                <a:close/>
              </a:path>
              <a:path w="1104900" h="168275">
                <a:moveTo>
                  <a:pt x="393782" y="45985"/>
                </a:moveTo>
                <a:lnTo>
                  <a:pt x="380294" y="39920"/>
                </a:lnTo>
                <a:lnTo>
                  <a:pt x="371682" y="36805"/>
                </a:lnTo>
                <a:lnTo>
                  <a:pt x="364242" y="35657"/>
                </a:lnTo>
                <a:lnTo>
                  <a:pt x="354270" y="35494"/>
                </a:lnTo>
                <a:lnTo>
                  <a:pt x="397945" y="35494"/>
                </a:lnTo>
                <a:lnTo>
                  <a:pt x="393782" y="45985"/>
                </a:lnTo>
                <a:close/>
              </a:path>
              <a:path w="1104900" h="168275">
                <a:moveTo>
                  <a:pt x="343332" y="167982"/>
                </a:moveTo>
                <a:lnTo>
                  <a:pt x="304936" y="163406"/>
                </a:lnTo>
                <a:lnTo>
                  <a:pt x="292993" y="157714"/>
                </a:lnTo>
                <a:lnTo>
                  <a:pt x="292993" y="118425"/>
                </a:lnTo>
                <a:lnTo>
                  <a:pt x="300497" y="122224"/>
                </a:lnTo>
                <a:lnTo>
                  <a:pt x="305731" y="124543"/>
                </a:lnTo>
                <a:lnTo>
                  <a:pt x="311153" y="126328"/>
                </a:lnTo>
                <a:lnTo>
                  <a:pt x="332840" y="132153"/>
                </a:lnTo>
                <a:lnTo>
                  <a:pt x="405790" y="132153"/>
                </a:lnTo>
                <a:lnTo>
                  <a:pt x="404039" y="136103"/>
                </a:lnTo>
                <a:lnTo>
                  <a:pt x="368681" y="165228"/>
                </a:lnTo>
                <a:lnTo>
                  <a:pt x="354851" y="167880"/>
                </a:lnTo>
                <a:lnTo>
                  <a:pt x="343332" y="167982"/>
                </a:lnTo>
                <a:close/>
              </a:path>
              <a:path w="1104900" h="168275">
                <a:moveTo>
                  <a:pt x="537721" y="132153"/>
                </a:moveTo>
                <a:lnTo>
                  <a:pt x="485978" y="132153"/>
                </a:lnTo>
                <a:lnTo>
                  <a:pt x="495130" y="125345"/>
                </a:lnTo>
                <a:lnTo>
                  <a:pt x="495130" y="116639"/>
                </a:lnTo>
                <a:lnTo>
                  <a:pt x="491447" y="111616"/>
                </a:lnTo>
                <a:lnTo>
                  <a:pt x="483277" y="106472"/>
                </a:lnTo>
                <a:lnTo>
                  <a:pt x="465663" y="98557"/>
                </a:lnTo>
                <a:lnTo>
                  <a:pt x="456311" y="94256"/>
                </a:lnTo>
                <a:lnTo>
                  <a:pt x="426039" y="60049"/>
                </a:lnTo>
                <a:lnTo>
                  <a:pt x="426078" y="45985"/>
                </a:lnTo>
                <a:lnTo>
                  <a:pt x="452381" y="5544"/>
                </a:lnTo>
                <a:lnTo>
                  <a:pt x="487540" y="223"/>
                </a:lnTo>
                <a:lnTo>
                  <a:pt x="502713" y="420"/>
                </a:lnTo>
                <a:lnTo>
                  <a:pt x="513003" y="1688"/>
                </a:lnTo>
                <a:lnTo>
                  <a:pt x="523594" y="5167"/>
                </a:lnTo>
                <a:lnTo>
                  <a:pt x="539219" y="11942"/>
                </a:lnTo>
                <a:lnTo>
                  <a:pt x="529875" y="35494"/>
                </a:lnTo>
                <a:lnTo>
                  <a:pt x="477606" y="35494"/>
                </a:lnTo>
                <a:lnTo>
                  <a:pt x="469793" y="41521"/>
                </a:lnTo>
                <a:lnTo>
                  <a:pt x="469793" y="50785"/>
                </a:lnTo>
                <a:lnTo>
                  <a:pt x="474760" y="54580"/>
                </a:lnTo>
                <a:lnTo>
                  <a:pt x="477975" y="56931"/>
                </a:lnTo>
                <a:lnTo>
                  <a:pt x="481855" y="59156"/>
                </a:lnTo>
                <a:lnTo>
                  <a:pt x="488926" y="62554"/>
                </a:lnTo>
                <a:lnTo>
                  <a:pt x="514039" y="74075"/>
                </a:lnTo>
                <a:lnTo>
                  <a:pt x="521199" y="78082"/>
                </a:lnTo>
                <a:lnTo>
                  <a:pt x="539158" y="111616"/>
                </a:lnTo>
                <a:lnTo>
                  <a:pt x="539070" y="125345"/>
                </a:lnTo>
                <a:lnTo>
                  <a:pt x="538256" y="130947"/>
                </a:lnTo>
                <a:lnTo>
                  <a:pt x="537721" y="132153"/>
                </a:lnTo>
                <a:close/>
              </a:path>
              <a:path w="1104900" h="168275">
                <a:moveTo>
                  <a:pt x="525713" y="45985"/>
                </a:moveTo>
                <a:lnTo>
                  <a:pt x="512225" y="39920"/>
                </a:lnTo>
                <a:lnTo>
                  <a:pt x="503613" y="36805"/>
                </a:lnTo>
                <a:lnTo>
                  <a:pt x="496173" y="35657"/>
                </a:lnTo>
                <a:lnTo>
                  <a:pt x="486201" y="35494"/>
                </a:lnTo>
                <a:lnTo>
                  <a:pt x="529875" y="35494"/>
                </a:lnTo>
                <a:lnTo>
                  <a:pt x="525713" y="45985"/>
                </a:lnTo>
                <a:close/>
              </a:path>
              <a:path w="1104900" h="168275">
                <a:moveTo>
                  <a:pt x="475262" y="167982"/>
                </a:moveTo>
                <a:lnTo>
                  <a:pt x="436866" y="163406"/>
                </a:lnTo>
                <a:lnTo>
                  <a:pt x="424923" y="157714"/>
                </a:lnTo>
                <a:lnTo>
                  <a:pt x="424923" y="118425"/>
                </a:lnTo>
                <a:lnTo>
                  <a:pt x="432428" y="122224"/>
                </a:lnTo>
                <a:lnTo>
                  <a:pt x="437662" y="124543"/>
                </a:lnTo>
                <a:lnTo>
                  <a:pt x="443084" y="126328"/>
                </a:lnTo>
                <a:lnTo>
                  <a:pt x="464770" y="132153"/>
                </a:lnTo>
                <a:lnTo>
                  <a:pt x="537721" y="132153"/>
                </a:lnTo>
                <a:lnTo>
                  <a:pt x="535969" y="136103"/>
                </a:lnTo>
                <a:lnTo>
                  <a:pt x="500611" y="165228"/>
                </a:lnTo>
                <a:lnTo>
                  <a:pt x="486782" y="167880"/>
                </a:lnTo>
                <a:lnTo>
                  <a:pt x="475262" y="167982"/>
                </a:lnTo>
                <a:close/>
              </a:path>
              <a:path w="1104900" h="168275">
                <a:moveTo>
                  <a:pt x="608756" y="165750"/>
                </a:moveTo>
                <a:lnTo>
                  <a:pt x="564444" y="165750"/>
                </a:lnTo>
                <a:lnTo>
                  <a:pt x="564444" y="2567"/>
                </a:lnTo>
                <a:lnTo>
                  <a:pt x="608756" y="2567"/>
                </a:lnTo>
                <a:lnTo>
                  <a:pt x="608756" y="165750"/>
                </a:lnTo>
                <a:close/>
              </a:path>
              <a:path w="1104900" h="168275">
                <a:moveTo>
                  <a:pt x="717358" y="167982"/>
                </a:moveTo>
                <a:lnTo>
                  <a:pt x="670922" y="158894"/>
                </a:lnTo>
                <a:lnTo>
                  <a:pt x="640559" y="122443"/>
                </a:lnTo>
                <a:lnTo>
                  <a:pt x="637999" y="83712"/>
                </a:lnTo>
                <a:lnTo>
                  <a:pt x="638301" y="61089"/>
                </a:lnTo>
                <a:lnTo>
                  <a:pt x="658369" y="21486"/>
                </a:lnTo>
                <a:lnTo>
                  <a:pt x="694808" y="335"/>
                </a:lnTo>
                <a:lnTo>
                  <a:pt x="717582" y="0"/>
                </a:lnTo>
                <a:lnTo>
                  <a:pt x="740431" y="335"/>
                </a:lnTo>
                <a:lnTo>
                  <a:pt x="776627" y="21318"/>
                </a:lnTo>
                <a:lnTo>
                  <a:pt x="789273" y="36163"/>
                </a:lnTo>
                <a:lnTo>
                  <a:pt x="717582" y="36163"/>
                </a:lnTo>
                <a:lnTo>
                  <a:pt x="698417" y="36910"/>
                </a:lnTo>
                <a:lnTo>
                  <a:pt x="688575" y="42135"/>
                </a:lnTo>
                <a:lnTo>
                  <a:pt x="684950" y="56317"/>
                </a:lnTo>
                <a:lnTo>
                  <a:pt x="684432" y="83935"/>
                </a:lnTo>
                <a:lnTo>
                  <a:pt x="684946" y="111295"/>
                </a:lnTo>
                <a:lnTo>
                  <a:pt x="688547" y="125345"/>
                </a:lnTo>
                <a:lnTo>
                  <a:pt x="698323" y="130521"/>
                </a:lnTo>
                <a:lnTo>
                  <a:pt x="717358" y="131260"/>
                </a:lnTo>
                <a:lnTo>
                  <a:pt x="789441" y="131260"/>
                </a:lnTo>
                <a:lnTo>
                  <a:pt x="788195" y="133519"/>
                </a:lnTo>
                <a:lnTo>
                  <a:pt x="776515" y="146552"/>
                </a:lnTo>
                <a:lnTo>
                  <a:pt x="764227" y="158941"/>
                </a:lnTo>
                <a:lnTo>
                  <a:pt x="753969" y="165303"/>
                </a:lnTo>
                <a:lnTo>
                  <a:pt x="740194" y="167647"/>
                </a:lnTo>
                <a:lnTo>
                  <a:pt x="717358" y="167982"/>
                </a:lnTo>
                <a:close/>
              </a:path>
              <a:path w="1104900" h="168275">
                <a:moveTo>
                  <a:pt x="789441" y="131260"/>
                </a:moveTo>
                <a:lnTo>
                  <a:pt x="717358" y="131260"/>
                </a:lnTo>
                <a:lnTo>
                  <a:pt x="727164" y="131081"/>
                </a:lnTo>
                <a:lnTo>
                  <a:pt x="733020" y="129823"/>
                </a:lnTo>
                <a:lnTo>
                  <a:pt x="750283" y="83712"/>
                </a:lnTo>
                <a:lnTo>
                  <a:pt x="750157" y="69621"/>
                </a:lnTo>
                <a:lnTo>
                  <a:pt x="727131" y="36345"/>
                </a:lnTo>
                <a:lnTo>
                  <a:pt x="717582" y="36163"/>
                </a:lnTo>
                <a:lnTo>
                  <a:pt x="789273" y="36163"/>
                </a:lnTo>
                <a:lnTo>
                  <a:pt x="794206" y="45134"/>
                </a:lnTo>
                <a:lnTo>
                  <a:pt x="796404" y="59727"/>
                </a:lnTo>
                <a:lnTo>
                  <a:pt x="796718" y="83935"/>
                </a:lnTo>
                <a:lnTo>
                  <a:pt x="796402" y="108081"/>
                </a:lnTo>
                <a:lnTo>
                  <a:pt x="794192" y="122652"/>
                </a:lnTo>
                <a:lnTo>
                  <a:pt x="789441" y="131260"/>
                </a:lnTo>
                <a:close/>
              </a:path>
              <a:path w="1104900" h="168275">
                <a:moveTo>
                  <a:pt x="865250" y="165750"/>
                </a:moveTo>
                <a:lnTo>
                  <a:pt x="826184" y="165750"/>
                </a:lnTo>
                <a:lnTo>
                  <a:pt x="826184" y="2567"/>
                </a:lnTo>
                <a:lnTo>
                  <a:pt x="883779" y="2567"/>
                </a:lnTo>
                <a:lnTo>
                  <a:pt x="909027" y="50785"/>
                </a:lnTo>
                <a:lnTo>
                  <a:pt x="863129" y="50785"/>
                </a:lnTo>
                <a:lnTo>
                  <a:pt x="864356" y="66689"/>
                </a:lnTo>
                <a:lnTo>
                  <a:pt x="864986" y="76345"/>
                </a:lnTo>
                <a:lnTo>
                  <a:pt x="865217" y="83511"/>
                </a:lnTo>
                <a:lnTo>
                  <a:pt x="865250" y="165750"/>
                </a:lnTo>
                <a:close/>
              </a:path>
              <a:path w="1104900" h="168275">
                <a:moveTo>
                  <a:pt x="981555" y="115969"/>
                </a:moveTo>
                <a:lnTo>
                  <a:pt x="943828" y="115969"/>
                </a:lnTo>
                <a:lnTo>
                  <a:pt x="942925" y="101475"/>
                </a:lnTo>
                <a:lnTo>
                  <a:pt x="942453" y="92195"/>
                </a:lnTo>
                <a:lnTo>
                  <a:pt x="942290" y="85377"/>
                </a:lnTo>
                <a:lnTo>
                  <a:pt x="942266" y="2567"/>
                </a:lnTo>
                <a:lnTo>
                  <a:pt x="981555" y="2567"/>
                </a:lnTo>
                <a:lnTo>
                  <a:pt x="981555" y="115969"/>
                </a:lnTo>
                <a:close/>
              </a:path>
              <a:path w="1104900" h="168275">
                <a:moveTo>
                  <a:pt x="981555" y="165750"/>
                </a:moveTo>
                <a:lnTo>
                  <a:pt x="923737" y="165750"/>
                </a:lnTo>
                <a:lnTo>
                  <a:pt x="864134" y="50785"/>
                </a:lnTo>
                <a:lnTo>
                  <a:pt x="909027" y="50785"/>
                </a:lnTo>
                <a:lnTo>
                  <a:pt x="943158" y="115969"/>
                </a:lnTo>
                <a:lnTo>
                  <a:pt x="981555" y="115969"/>
                </a:lnTo>
                <a:lnTo>
                  <a:pt x="981555" y="165750"/>
                </a:lnTo>
                <a:close/>
              </a:path>
              <a:path w="1104900" h="168275">
                <a:moveTo>
                  <a:pt x="1031447" y="76345"/>
                </a:moveTo>
                <a:lnTo>
                  <a:pt x="1008566" y="48218"/>
                </a:lnTo>
                <a:lnTo>
                  <a:pt x="1064597" y="2567"/>
                </a:lnTo>
                <a:lnTo>
                  <a:pt x="1104333" y="2567"/>
                </a:lnTo>
                <a:lnTo>
                  <a:pt x="1104333" y="50562"/>
                </a:lnTo>
                <a:lnTo>
                  <a:pt x="1060244" y="50562"/>
                </a:lnTo>
                <a:lnTo>
                  <a:pt x="1056114" y="55584"/>
                </a:lnTo>
                <a:lnTo>
                  <a:pt x="1049975" y="61054"/>
                </a:lnTo>
                <a:lnTo>
                  <a:pt x="1031447" y="76345"/>
                </a:lnTo>
                <a:close/>
              </a:path>
              <a:path w="1104900" h="168275">
                <a:moveTo>
                  <a:pt x="1104333" y="165750"/>
                </a:moveTo>
                <a:lnTo>
                  <a:pt x="1059574" y="165750"/>
                </a:lnTo>
                <a:lnTo>
                  <a:pt x="1059658" y="63956"/>
                </a:lnTo>
                <a:lnTo>
                  <a:pt x="1059857" y="58357"/>
                </a:lnTo>
                <a:lnTo>
                  <a:pt x="1060244" y="50562"/>
                </a:lnTo>
                <a:lnTo>
                  <a:pt x="1104333" y="50562"/>
                </a:lnTo>
                <a:lnTo>
                  <a:pt x="1104333" y="165750"/>
                </a:lnTo>
                <a:close/>
              </a:path>
            </a:pathLst>
          </a:custGeom>
          <a:solidFill>
            <a:srgbClr val="22CB8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884086" y="7344601"/>
            <a:ext cx="584200" cy="208279"/>
          </a:xfrm>
          <a:custGeom>
            <a:avLst/>
            <a:gdLst/>
            <a:ahLst/>
            <a:cxnLst/>
            <a:rect l="l" t="t" r="r" b="b"/>
            <a:pathLst>
              <a:path w="584200" h="208279">
                <a:moveTo>
                  <a:pt x="163670" y="18973"/>
                </a:moveTo>
                <a:lnTo>
                  <a:pt x="23087" y="18973"/>
                </a:lnTo>
                <a:lnTo>
                  <a:pt x="23087" y="5257"/>
                </a:lnTo>
                <a:lnTo>
                  <a:pt x="163670" y="5257"/>
                </a:lnTo>
                <a:lnTo>
                  <a:pt x="163670" y="18973"/>
                </a:lnTo>
                <a:close/>
              </a:path>
              <a:path w="584200" h="208279">
                <a:moveTo>
                  <a:pt x="23316" y="76806"/>
                </a:moveTo>
                <a:lnTo>
                  <a:pt x="14401" y="64691"/>
                </a:lnTo>
                <a:lnTo>
                  <a:pt x="30095" y="59428"/>
                </a:lnTo>
                <a:lnTo>
                  <a:pt x="39660" y="56018"/>
                </a:lnTo>
                <a:lnTo>
                  <a:pt x="77492" y="34860"/>
                </a:lnTo>
                <a:lnTo>
                  <a:pt x="85035" y="18973"/>
                </a:lnTo>
                <a:lnTo>
                  <a:pt x="102179" y="18973"/>
                </a:lnTo>
                <a:lnTo>
                  <a:pt x="101722" y="25830"/>
                </a:lnTo>
                <a:lnTo>
                  <a:pt x="97379" y="37260"/>
                </a:lnTo>
                <a:lnTo>
                  <a:pt x="92579" y="42289"/>
                </a:lnTo>
                <a:lnTo>
                  <a:pt x="93722" y="42746"/>
                </a:lnTo>
                <a:lnTo>
                  <a:pt x="120368" y="42746"/>
                </a:lnTo>
                <a:lnTo>
                  <a:pt x="130235" y="46861"/>
                </a:lnTo>
                <a:lnTo>
                  <a:pt x="89150" y="46861"/>
                </a:lnTo>
                <a:lnTo>
                  <a:pt x="86407" y="48004"/>
                </a:lnTo>
                <a:lnTo>
                  <a:pt x="46018" y="68934"/>
                </a:lnTo>
                <a:lnTo>
                  <a:pt x="37297" y="72072"/>
                </a:lnTo>
                <a:lnTo>
                  <a:pt x="23316" y="76806"/>
                </a:lnTo>
                <a:close/>
              </a:path>
              <a:path w="584200" h="208279">
                <a:moveTo>
                  <a:pt x="120368" y="42746"/>
                </a:moveTo>
                <a:lnTo>
                  <a:pt x="93722" y="42746"/>
                </a:lnTo>
                <a:lnTo>
                  <a:pt x="98751" y="39317"/>
                </a:lnTo>
                <a:lnTo>
                  <a:pt x="101951" y="37260"/>
                </a:lnTo>
                <a:lnTo>
                  <a:pt x="106980" y="37260"/>
                </a:lnTo>
                <a:lnTo>
                  <a:pt x="109952" y="38403"/>
                </a:lnTo>
                <a:lnTo>
                  <a:pt x="120368" y="42746"/>
                </a:lnTo>
                <a:close/>
              </a:path>
              <a:path w="584200" h="208279">
                <a:moveTo>
                  <a:pt x="162985" y="76577"/>
                </a:moveTo>
                <a:lnTo>
                  <a:pt x="94636" y="46861"/>
                </a:lnTo>
                <a:lnTo>
                  <a:pt x="130235" y="46861"/>
                </a:lnTo>
                <a:lnTo>
                  <a:pt x="171900" y="64233"/>
                </a:lnTo>
                <a:lnTo>
                  <a:pt x="162985" y="76577"/>
                </a:lnTo>
                <a:close/>
              </a:path>
              <a:path w="584200" h="208279">
                <a:moveTo>
                  <a:pt x="186529" y="105837"/>
                </a:moveTo>
                <a:lnTo>
                  <a:pt x="0" y="105837"/>
                </a:lnTo>
                <a:lnTo>
                  <a:pt x="0" y="91436"/>
                </a:lnTo>
                <a:lnTo>
                  <a:pt x="186529" y="91436"/>
                </a:lnTo>
                <a:lnTo>
                  <a:pt x="186529" y="105837"/>
                </a:lnTo>
                <a:close/>
              </a:path>
              <a:path w="584200" h="208279">
                <a:moveTo>
                  <a:pt x="164356" y="207788"/>
                </a:moveTo>
                <a:lnTo>
                  <a:pt x="34974" y="207788"/>
                </a:lnTo>
                <a:lnTo>
                  <a:pt x="29030" y="201845"/>
                </a:lnTo>
                <a:lnTo>
                  <a:pt x="29030" y="159784"/>
                </a:lnTo>
                <a:lnTo>
                  <a:pt x="141726" y="159784"/>
                </a:lnTo>
                <a:lnTo>
                  <a:pt x="141726" y="136925"/>
                </a:lnTo>
                <a:lnTo>
                  <a:pt x="27659" y="136925"/>
                </a:lnTo>
                <a:lnTo>
                  <a:pt x="27659" y="124124"/>
                </a:lnTo>
                <a:lnTo>
                  <a:pt x="158413" y="124124"/>
                </a:lnTo>
                <a:lnTo>
                  <a:pt x="158413" y="171900"/>
                </a:lnTo>
                <a:lnTo>
                  <a:pt x="45489" y="171900"/>
                </a:lnTo>
                <a:lnTo>
                  <a:pt x="45489" y="194759"/>
                </a:lnTo>
                <a:lnTo>
                  <a:pt x="164356" y="194759"/>
                </a:lnTo>
                <a:lnTo>
                  <a:pt x="164356" y="207788"/>
                </a:lnTo>
                <a:close/>
              </a:path>
              <a:path w="584200" h="208279">
                <a:moveTo>
                  <a:pt x="375116" y="110180"/>
                </a:moveTo>
                <a:lnTo>
                  <a:pt x="357744" y="110180"/>
                </a:lnTo>
                <a:lnTo>
                  <a:pt x="357744" y="64462"/>
                </a:lnTo>
                <a:lnTo>
                  <a:pt x="313397" y="64462"/>
                </a:lnTo>
                <a:lnTo>
                  <a:pt x="313397" y="50061"/>
                </a:lnTo>
                <a:lnTo>
                  <a:pt x="357744" y="50061"/>
                </a:lnTo>
                <a:lnTo>
                  <a:pt x="357744" y="0"/>
                </a:lnTo>
                <a:lnTo>
                  <a:pt x="375116" y="0"/>
                </a:lnTo>
                <a:lnTo>
                  <a:pt x="375116" y="110180"/>
                </a:lnTo>
                <a:close/>
              </a:path>
              <a:path w="584200" h="208279">
                <a:moveTo>
                  <a:pt x="220818" y="111780"/>
                </a:moveTo>
                <a:lnTo>
                  <a:pt x="211674" y="98522"/>
                </a:lnTo>
                <a:lnTo>
                  <a:pt x="229635" y="91768"/>
                </a:lnTo>
                <a:lnTo>
                  <a:pt x="240491" y="87350"/>
                </a:lnTo>
                <a:lnTo>
                  <a:pt x="277033" y="64203"/>
                </a:lnTo>
                <a:lnTo>
                  <a:pt x="287566" y="24916"/>
                </a:lnTo>
                <a:lnTo>
                  <a:pt x="217389" y="24916"/>
                </a:lnTo>
                <a:lnTo>
                  <a:pt x="217389" y="10286"/>
                </a:lnTo>
                <a:lnTo>
                  <a:pt x="304939" y="10286"/>
                </a:lnTo>
                <a:lnTo>
                  <a:pt x="304823" y="42883"/>
                </a:lnTo>
                <a:lnTo>
                  <a:pt x="282723" y="81233"/>
                </a:lnTo>
                <a:lnTo>
                  <a:pt x="240653" y="104076"/>
                </a:lnTo>
                <a:lnTo>
                  <a:pt x="220818" y="111780"/>
                </a:lnTo>
                <a:close/>
              </a:path>
              <a:path w="584200" h="208279">
                <a:moveTo>
                  <a:pt x="375116" y="206645"/>
                </a:moveTo>
                <a:lnTo>
                  <a:pt x="255564" y="206645"/>
                </a:lnTo>
                <a:lnTo>
                  <a:pt x="249620" y="200702"/>
                </a:lnTo>
                <a:lnTo>
                  <a:pt x="249620" y="122981"/>
                </a:lnTo>
                <a:lnTo>
                  <a:pt x="266536" y="122981"/>
                </a:lnTo>
                <a:lnTo>
                  <a:pt x="266536" y="149269"/>
                </a:lnTo>
                <a:lnTo>
                  <a:pt x="375116" y="149269"/>
                </a:lnTo>
                <a:lnTo>
                  <a:pt x="375116" y="164127"/>
                </a:lnTo>
                <a:lnTo>
                  <a:pt x="266536" y="164127"/>
                </a:lnTo>
                <a:lnTo>
                  <a:pt x="266536" y="191787"/>
                </a:lnTo>
                <a:lnTo>
                  <a:pt x="375116" y="191787"/>
                </a:lnTo>
                <a:lnTo>
                  <a:pt x="375116" y="206645"/>
                </a:lnTo>
                <a:close/>
              </a:path>
              <a:path w="584200" h="208279">
                <a:moveTo>
                  <a:pt x="375116" y="149269"/>
                </a:moveTo>
                <a:lnTo>
                  <a:pt x="357744" y="149269"/>
                </a:lnTo>
                <a:lnTo>
                  <a:pt x="357744" y="122981"/>
                </a:lnTo>
                <a:lnTo>
                  <a:pt x="375116" y="122981"/>
                </a:lnTo>
                <a:lnTo>
                  <a:pt x="375116" y="149269"/>
                </a:lnTo>
                <a:close/>
              </a:path>
              <a:path w="584200" h="208279">
                <a:moveTo>
                  <a:pt x="375116" y="191787"/>
                </a:moveTo>
                <a:lnTo>
                  <a:pt x="357744" y="191787"/>
                </a:lnTo>
                <a:lnTo>
                  <a:pt x="357744" y="164127"/>
                </a:lnTo>
                <a:lnTo>
                  <a:pt x="375116" y="164127"/>
                </a:lnTo>
                <a:lnTo>
                  <a:pt x="375116" y="191787"/>
                </a:lnTo>
                <a:close/>
              </a:path>
              <a:path w="584200" h="208279">
                <a:moveTo>
                  <a:pt x="584048" y="198416"/>
                </a:moveTo>
                <a:lnTo>
                  <a:pt x="567132" y="198416"/>
                </a:lnTo>
                <a:lnTo>
                  <a:pt x="567132" y="0"/>
                </a:lnTo>
                <a:lnTo>
                  <a:pt x="584048" y="0"/>
                </a:lnTo>
                <a:lnTo>
                  <a:pt x="584048" y="198416"/>
                </a:lnTo>
                <a:close/>
              </a:path>
              <a:path w="584200" h="208279">
                <a:moveTo>
                  <a:pt x="537873" y="77720"/>
                </a:moveTo>
                <a:lnTo>
                  <a:pt x="521186" y="77720"/>
                </a:lnTo>
                <a:lnTo>
                  <a:pt x="521186" y="3428"/>
                </a:lnTo>
                <a:lnTo>
                  <a:pt x="537873" y="3428"/>
                </a:lnTo>
                <a:lnTo>
                  <a:pt x="537873" y="77720"/>
                </a:lnTo>
                <a:close/>
              </a:path>
              <a:path w="584200" h="208279">
                <a:moveTo>
                  <a:pt x="423806" y="156813"/>
                </a:moveTo>
                <a:lnTo>
                  <a:pt x="412377" y="145154"/>
                </a:lnTo>
                <a:lnTo>
                  <a:pt x="427521" y="135302"/>
                </a:lnTo>
                <a:lnTo>
                  <a:pt x="436664" y="128910"/>
                </a:lnTo>
                <a:lnTo>
                  <a:pt x="464181" y="102008"/>
                </a:lnTo>
                <a:lnTo>
                  <a:pt x="476068" y="64407"/>
                </a:lnTo>
                <a:lnTo>
                  <a:pt x="476153" y="34288"/>
                </a:lnTo>
                <a:lnTo>
                  <a:pt x="417634" y="34288"/>
                </a:lnTo>
                <a:lnTo>
                  <a:pt x="417634" y="20344"/>
                </a:lnTo>
                <a:lnTo>
                  <a:pt x="492841" y="20344"/>
                </a:lnTo>
                <a:lnTo>
                  <a:pt x="492805" y="60201"/>
                </a:lnTo>
                <a:lnTo>
                  <a:pt x="492555" y="65862"/>
                </a:lnTo>
                <a:lnTo>
                  <a:pt x="491876" y="70880"/>
                </a:lnTo>
                <a:lnTo>
                  <a:pt x="490555" y="77720"/>
                </a:lnTo>
                <a:lnTo>
                  <a:pt x="537873" y="77720"/>
                </a:lnTo>
                <a:lnTo>
                  <a:pt x="537873" y="92121"/>
                </a:lnTo>
                <a:lnTo>
                  <a:pt x="486669" y="92121"/>
                </a:lnTo>
                <a:lnTo>
                  <a:pt x="482742" y="102131"/>
                </a:lnTo>
                <a:lnTo>
                  <a:pt x="456932" y="132591"/>
                </a:lnTo>
                <a:lnTo>
                  <a:pt x="439892" y="146010"/>
                </a:lnTo>
                <a:lnTo>
                  <a:pt x="423806" y="156813"/>
                </a:lnTo>
                <a:close/>
              </a:path>
              <a:path w="584200" h="208279">
                <a:moveTo>
                  <a:pt x="537873" y="192930"/>
                </a:moveTo>
                <a:lnTo>
                  <a:pt x="521186" y="192930"/>
                </a:lnTo>
                <a:lnTo>
                  <a:pt x="521186" y="92121"/>
                </a:lnTo>
                <a:lnTo>
                  <a:pt x="537873" y="92121"/>
                </a:lnTo>
                <a:lnTo>
                  <a:pt x="537873" y="192930"/>
                </a:lnTo>
                <a:close/>
              </a:path>
            </a:pathLst>
          </a:custGeom>
          <a:solidFill>
            <a:srgbClr val="403322">
              <a:alpha val="76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556284" y="7344601"/>
            <a:ext cx="775335" cy="208279"/>
          </a:xfrm>
          <a:custGeom>
            <a:avLst/>
            <a:gdLst/>
            <a:ahLst/>
            <a:cxnLst/>
            <a:rect l="l" t="t" r="r" b="b"/>
            <a:pathLst>
              <a:path w="775335" h="208279">
                <a:moveTo>
                  <a:pt x="164479" y="104008"/>
                </a:moveTo>
                <a:lnTo>
                  <a:pt x="146878" y="104008"/>
                </a:lnTo>
                <a:lnTo>
                  <a:pt x="146878" y="0"/>
                </a:lnTo>
                <a:lnTo>
                  <a:pt x="164479" y="0"/>
                </a:lnTo>
                <a:lnTo>
                  <a:pt x="164479" y="104008"/>
                </a:lnTo>
                <a:close/>
              </a:path>
              <a:path w="775335" h="208279">
                <a:moveTo>
                  <a:pt x="52470" y="99894"/>
                </a:moveTo>
                <a:lnTo>
                  <a:pt x="13381" y="88235"/>
                </a:lnTo>
                <a:lnTo>
                  <a:pt x="0" y="60840"/>
                </a:lnTo>
                <a:lnTo>
                  <a:pt x="0" y="43853"/>
                </a:lnTo>
                <a:lnTo>
                  <a:pt x="25382" y="10629"/>
                </a:lnTo>
                <a:lnTo>
                  <a:pt x="52470" y="4800"/>
                </a:lnTo>
                <a:lnTo>
                  <a:pt x="61380" y="4891"/>
                </a:lnTo>
                <a:lnTo>
                  <a:pt x="93137" y="18973"/>
                </a:lnTo>
                <a:lnTo>
                  <a:pt x="52470" y="18973"/>
                </a:lnTo>
                <a:lnTo>
                  <a:pt x="43467" y="19101"/>
                </a:lnTo>
                <a:lnTo>
                  <a:pt x="37883" y="20001"/>
                </a:lnTo>
                <a:lnTo>
                  <a:pt x="33392" y="22444"/>
                </a:lnTo>
                <a:lnTo>
                  <a:pt x="27668" y="27202"/>
                </a:lnTo>
                <a:lnTo>
                  <a:pt x="18181" y="35431"/>
                </a:lnTo>
                <a:lnTo>
                  <a:pt x="18181" y="69262"/>
                </a:lnTo>
                <a:lnTo>
                  <a:pt x="52470" y="85721"/>
                </a:lnTo>
                <a:lnTo>
                  <a:pt x="93137" y="85721"/>
                </a:lnTo>
                <a:lnTo>
                  <a:pt x="91559" y="88235"/>
                </a:lnTo>
                <a:lnTo>
                  <a:pt x="79558" y="94064"/>
                </a:lnTo>
                <a:lnTo>
                  <a:pt x="72384" y="97434"/>
                </a:lnTo>
                <a:lnTo>
                  <a:pt x="67171" y="99165"/>
                </a:lnTo>
                <a:lnTo>
                  <a:pt x="61380" y="99802"/>
                </a:lnTo>
                <a:lnTo>
                  <a:pt x="52470" y="99894"/>
                </a:lnTo>
                <a:close/>
              </a:path>
              <a:path w="775335" h="208279">
                <a:moveTo>
                  <a:pt x="93137" y="85721"/>
                </a:moveTo>
                <a:lnTo>
                  <a:pt x="52470" y="85721"/>
                </a:lnTo>
                <a:lnTo>
                  <a:pt x="61340" y="85592"/>
                </a:lnTo>
                <a:lnTo>
                  <a:pt x="66857" y="84692"/>
                </a:lnTo>
                <a:lnTo>
                  <a:pt x="71323" y="82249"/>
                </a:lnTo>
                <a:lnTo>
                  <a:pt x="77043" y="77492"/>
                </a:lnTo>
                <a:lnTo>
                  <a:pt x="86530" y="69262"/>
                </a:lnTo>
                <a:lnTo>
                  <a:pt x="86530" y="35202"/>
                </a:lnTo>
                <a:lnTo>
                  <a:pt x="52470" y="18973"/>
                </a:lnTo>
                <a:lnTo>
                  <a:pt x="93137" y="18973"/>
                </a:lnTo>
                <a:lnTo>
                  <a:pt x="98302" y="27202"/>
                </a:lnTo>
                <a:lnTo>
                  <a:pt x="102201" y="33638"/>
                </a:lnTo>
                <a:lnTo>
                  <a:pt x="104203" y="38403"/>
                </a:lnTo>
                <a:lnTo>
                  <a:pt x="104940" y="43853"/>
                </a:lnTo>
                <a:lnTo>
                  <a:pt x="104940" y="60840"/>
                </a:lnTo>
                <a:lnTo>
                  <a:pt x="104203" y="66291"/>
                </a:lnTo>
                <a:lnTo>
                  <a:pt x="102201" y="71055"/>
                </a:lnTo>
                <a:lnTo>
                  <a:pt x="98302" y="77492"/>
                </a:lnTo>
                <a:lnTo>
                  <a:pt x="93137" y="85721"/>
                </a:lnTo>
                <a:close/>
              </a:path>
              <a:path w="775335" h="208279">
                <a:moveTo>
                  <a:pt x="169965" y="207788"/>
                </a:moveTo>
                <a:lnTo>
                  <a:pt x="43098" y="207788"/>
                </a:lnTo>
                <a:lnTo>
                  <a:pt x="37154" y="201845"/>
                </a:lnTo>
                <a:lnTo>
                  <a:pt x="37154" y="154755"/>
                </a:lnTo>
                <a:lnTo>
                  <a:pt x="146878" y="154755"/>
                </a:lnTo>
                <a:lnTo>
                  <a:pt x="146878" y="131210"/>
                </a:lnTo>
                <a:lnTo>
                  <a:pt x="35783" y="131210"/>
                </a:lnTo>
                <a:lnTo>
                  <a:pt x="35783" y="116581"/>
                </a:lnTo>
                <a:lnTo>
                  <a:pt x="164479" y="116581"/>
                </a:lnTo>
                <a:lnTo>
                  <a:pt x="164479" y="169385"/>
                </a:lnTo>
                <a:lnTo>
                  <a:pt x="54756" y="169385"/>
                </a:lnTo>
                <a:lnTo>
                  <a:pt x="54756" y="192930"/>
                </a:lnTo>
                <a:lnTo>
                  <a:pt x="169965" y="192930"/>
                </a:lnTo>
                <a:lnTo>
                  <a:pt x="169965" y="207788"/>
                </a:lnTo>
                <a:close/>
              </a:path>
              <a:path w="775335" h="208279">
                <a:moveTo>
                  <a:pt x="357410" y="198873"/>
                </a:moveTo>
                <a:lnTo>
                  <a:pt x="340037" y="198873"/>
                </a:lnTo>
                <a:lnTo>
                  <a:pt x="340037" y="457"/>
                </a:lnTo>
                <a:lnTo>
                  <a:pt x="357410" y="457"/>
                </a:lnTo>
                <a:lnTo>
                  <a:pt x="357410" y="81835"/>
                </a:lnTo>
                <a:lnTo>
                  <a:pt x="389641" y="81835"/>
                </a:lnTo>
                <a:lnTo>
                  <a:pt x="389641" y="96465"/>
                </a:lnTo>
                <a:lnTo>
                  <a:pt x="357410" y="96465"/>
                </a:lnTo>
                <a:lnTo>
                  <a:pt x="357410" y="198873"/>
                </a:lnTo>
                <a:close/>
              </a:path>
              <a:path w="775335" h="208279">
                <a:moveTo>
                  <a:pt x="291347" y="26059"/>
                </a:moveTo>
                <a:lnTo>
                  <a:pt x="226427" y="26059"/>
                </a:lnTo>
                <a:lnTo>
                  <a:pt x="226427" y="11200"/>
                </a:lnTo>
                <a:lnTo>
                  <a:pt x="291347" y="11200"/>
                </a:lnTo>
                <a:lnTo>
                  <a:pt x="291347" y="26059"/>
                </a:lnTo>
                <a:close/>
              </a:path>
              <a:path w="775335" h="208279">
                <a:moveTo>
                  <a:pt x="318321" y="67662"/>
                </a:moveTo>
                <a:lnTo>
                  <a:pt x="196025" y="67662"/>
                </a:lnTo>
                <a:lnTo>
                  <a:pt x="196025" y="53490"/>
                </a:lnTo>
                <a:lnTo>
                  <a:pt x="318321" y="53490"/>
                </a:lnTo>
                <a:lnTo>
                  <a:pt x="318321" y="67662"/>
                </a:lnTo>
                <a:close/>
              </a:path>
              <a:path w="775335" h="208279">
                <a:moveTo>
                  <a:pt x="271231" y="156584"/>
                </a:moveTo>
                <a:lnTo>
                  <a:pt x="244715" y="156584"/>
                </a:lnTo>
                <a:lnTo>
                  <a:pt x="222998" y="145154"/>
                </a:lnTo>
                <a:lnTo>
                  <a:pt x="210655" y="108580"/>
                </a:lnTo>
                <a:lnTo>
                  <a:pt x="210980" y="91504"/>
                </a:lnTo>
                <a:lnTo>
                  <a:pt x="213255" y="81692"/>
                </a:lnTo>
                <a:lnTo>
                  <a:pt x="219430" y="75438"/>
                </a:lnTo>
                <a:lnTo>
                  <a:pt x="231456" y="69034"/>
                </a:lnTo>
                <a:lnTo>
                  <a:pt x="231456" y="67662"/>
                </a:lnTo>
                <a:lnTo>
                  <a:pt x="284489" y="67662"/>
                </a:lnTo>
                <a:lnTo>
                  <a:pt x="284489" y="69034"/>
                </a:lnTo>
                <a:lnTo>
                  <a:pt x="285348" y="69491"/>
                </a:lnTo>
                <a:lnTo>
                  <a:pt x="244257" y="69491"/>
                </a:lnTo>
                <a:lnTo>
                  <a:pt x="227570" y="85950"/>
                </a:lnTo>
                <a:lnTo>
                  <a:pt x="227570" y="125267"/>
                </a:lnTo>
                <a:lnTo>
                  <a:pt x="244486" y="141954"/>
                </a:lnTo>
                <a:lnTo>
                  <a:pt x="294766" y="141954"/>
                </a:lnTo>
                <a:lnTo>
                  <a:pt x="292947" y="145154"/>
                </a:lnTo>
                <a:lnTo>
                  <a:pt x="271231" y="156584"/>
                </a:lnTo>
                <a:close/>
              </a:path>
              <a:path w="775335" h="208279">
                <a:moveTo>
                  <a:pt x="294766" y="141954"/>
                </a:moveTo>
                <a:lnTo>
                  <a:pt x="271460" y="141954"/>
                </a:lnTo>
                <a:lnTo>
                  <a:pt x="288375" y="125267"/>
                </a:lnTo>
                <a:lnTo>
                  <a:pt x="288375" y="85721"/>
                </a:lnTo>
                <a:lnTo>
                  <a:pt x="271917" y="69491"/>
                </a:lnTo>
                <a:lnTo>
                  <a:pt x="285348" y="69491"/>
                </a:lnTo>
                <a:lnTo>
                  <a:pt x="296515" y="75438"/>
                </a:lnTo>
                <a:lnTo>
                  <a:pt x="302691" y="81692"/>
                </a:lnTo>
                <a:lnTo>
                  <a:pt x="304966" y="91504"/>
                </a:lnTo>
                <a:lnTo>
                  <a:pt x="305291" y="108580"/>
                </a:lnTo>
                <a:lnTo>
                  <a:pt x="305195" y="117340"/>
                </a:lnTo>
                <a:lnTo>
                  <a:pt x="304520" y="122938"/>
                </a:lnTo>
                <a:lnTo>
                  <a:pt x="302687" y="127787"/>
                </a:lnTo>
                <a:lnTo>
                  <a:pt x="299119" y="134296"/>
                </a:lnTo>
                <a:lnTo>
                  <a:pt x="294766" y="141954"/>
                </a:lnTo>
                <a:close/>
              </a:path>
              <a:path w="775335" h="208279">
                <a:moveTo>
                  <a:pt x="572285" y="150641"/>
                </a:moveTo>
                <a:lnTo>
                  <a:pt x="554912" y="150641"/>
                </a:lnTo>
                <a:lnTo>
                  <a:pt x="554912" y="91207"/>
                </a:lnTo>
                <a:lnTo>
                  <a:pt x="512851" y="91207"/>
                </a:lnTo>
                <a:lnTo>
                  <a:pt x="512851" y="77034"/>
                </a:lnTo>
                <a:lnTo>
                  <a:pt x="554912" y="77034"/>
                </a:lnTo>
                <a:lnTo>
                  <a:pt x="554912" y="45946"/>
                </a:lnTo>
                <a:lnTo>
                  <a:pt x="512851" y="45946"/>
                </a:lnTo>
                <a:lnTo>
                  <a:pt x="512851" y="31774"/>
                </a:lnTo>
                <a:lnTo>
                  <a:pt x="554912" y="31774"/>
                </a:lnTo>
                <a:lnTo>
                  <a:pt x="554912" y="0"/>
                </a:lnTo>
                <a:lnTo>
                  <a:pt x="572285" y="0"/>
                </a:lnTo>
                <a:lnTo>
                  <a:pt x="572285" y="150641"/>
                </a:lnTo>
                <a:close/>
              </a:path>
              <a:path w="775335" h="208279">
                <a:moveTo>
                  <a:pt x="505079" y="110180"/>
                </a:moveTo>
                <a:lnTo>
                  <a:pt x="411586" y="110180"/>
                </a:lnTo>
                <a:lnTo>
                  <a:pt x="411586" y="12801"/>
                </a:lnTo>
                <a:lnTo>
                  <a:pt x="505079" y="12801"/>
                </a:lnTo>
                <a:lnTo>
                  <a:pt x="505079" y="27202"/>
                </a:lnTo>
                <a:lnTo>
                  <a:pt x="428730" y="27202"/>
                </a:lnTo>
                <a:lnTo>
                  <a:pt x="428730" y="95779"/>
                </a:lnTo>
                <a:lnTo>
                  <a:pt x="505079" y="95779"/>
                </a:lnTo>
                <a:lnTo>
                  <a:pt x="505079" y="110180"/>
                </a:lnTo>
                <a:close/>
              </a:path>
              <a:path w="775335" h="208279">
                <a:moveTo>
                  <a:pt x="505079" y="95779"/>
                </a:moveTo>
                <a:lnTo>
                  <a:pt x="487935" y="95779"/>
                </a:lnTo>
                <a:lnTo>
                  <a:pt x="487935" y="27202"/>
                </a:lnTo>
                <a:lnTo>
                  <a:pt x="505079" y="27202"/>
                </a:lnTo>
                <a:lnTo>
                  <a:pt x="505079" y="95779"/>
                </a:lnTo>
                <a:close/>
              </a:path>
              <a:path w="775335" h="208279">
                <a:moveTo>
                  <a:pt x="576399" y="202759"/>
                </a:moveTo>
                <a:lnTo>
                  <a:pt x="451132" y="202759"/>
                </a:lnTo>
                <a:lnTo>
                  <a:pt x="445188" y="196816"/>
                </a:lnTo>
                <a:lnTo>
                  <a:pt x="445188" y="134182"/>
                </a:lnTo>
                <a:lnTo>
                  <a:pt x="462790" y="134182"/>
                </a:lnTo>
                <a:lnTo>
                  <a:pt x="462790" y="188358"/>
                </a:lnTo>
                <a:lnTo>
                  <a:pt x="576399" y="188358"/>
                </a:lnTo>
                <a:lnTo>
                  <a:pt x="576399" y="202759"/>
                </a:lnTo>
                <a:close/>
              </a:path>
              <a:path w="775335" h="208279">
                <a:moveTo>
                  <a:pt x="775273" y="198416"/>
                </a:moveTo>
                <a:lnTo>
                  <a:pt x="758129" y="198416"/>
                </a:lnTo>
                <a:lnTo>
                  <a:pt x="758129" y="81149"/>
                </a:lnTo>
                <a:lnTo>
                  <a:pt x="715840" y="81149"/>
                </a:lnTo>
                <a:lnTo>
                  <a:pt x="715840" y="66519"/>
                </a:lnTo>
                <a:lnTo>
                  <a:pt x="758129" y="66519"/>
                </a:lnTo>
                <a:lnTo>
                  <a:pt x="758129" y="0"/>
                </a:lnTo>
                <a:lnTo>
                  <a:pt x="775273" y="0"/>
                </a:lnTo>
                <a:lnTo>
                  <a:pt x="775273" y="198416"/>
                </a:lnTo>
                <a:close/>
              </a:path>
              <a:path w="775335" h="208279">
                <a:moveTo>
                  <a:pt x="620060" y="154298"/>
                </a:moveTo>
                <a:lnTo>
                  <a:pt x="606802" y="143097"/>
                </a:lnTo>
                <a:lnTo>
                  <a:pt x="618465" y="129762"/>
                </a:lnTo>
                <a:lnTo>
                  <a:pt x="625532" y="121281"/>
                </a:lnTo>
                <a:lnTo>
                  <a:pt x="647205" y="88221"/>
                </a:lnTo>
                <a:lnTo>
                  <a:pt x="657247" y="47157"/>
                </a:lnTo>
                <a:lnTo>
                  <a:pt x="657320" y="13258"/>
                </a:lnTo>
                <a:lnTo>
                  <a:pt x="674693" y="13258"/>
                </a:lnTo>
                <a:lnTo>
                  <a:pt x="674575" y="50847"/>
                </a:lnTo>
                <a:lnTo>
                  <a:pt x="673750" y="61433"/>
                </a:lnTo>
                <a:lnTo>
                  <a:pt x="671511" y="70905"/>
                </a:lnTo>
                <a:lnTo>
                  <a:pt x="667150" y="83892"/>
                </a:lnTo>
                <a:lnTo>
                  <a:pt x="668064" y="84578"/>
                </a:lnTo>
                <a:lnTo>
                  <a:pt x="682707" y="84578"/>
                </a:lnTo>
                <a:lnTo>
                  <a:pt x="687904" y="91207"/>
                </a:lnTo>
                <a:lnTo>
                  <a:pt x="664178" y="91207"/>
                </a:lnTo>
                <a:lnTo>
                  <a:pt x="663264" y="92350"/>
                </a:lnTo>
                <a:lnTo>
                  <a:pt x="641405" y="127939"/>
                </a:lnTo>
                <a:lnTo>
                  <a:pt x="630261" y="142054"/>
                </a:lnTo>
                <a:lnTo>
                  <a:pt x="620060" y="154298"/>
                </a:lnTo>
                <a:close/>
              </a:path>
              <a:path w="775335" h="208279">
                <a:moveTo>
                  <a:pt x="682707" y="84578"/>
                </a:moveTo>
                <a:lnTo>
                  <a:pt x="668064" y="84578"/>
                </a:lnTo>
                <a:lnTo>
                  <a:pt x="671264" y="81835"/>
                </a:lnTo>
                <a:lnTo>
                  <a:pt x="673779" y="80006"/>
                </a:lnTo>
                <a:lnTo>
                  <a:pt x="679036" y="80006"/>
                </a:lnTo>
                <a:lnTo>
                  <a:pt x="681094" y="82521"/>
                </a:lnTo>
                <a:lnTo>
                  <a:pt x="682707" y="84578"/>
                </a:lnTo>
                <a:close/>
              </a:path>
              <a:path w="775335" h="208279">
                <a:moveTo>
                  <a:pt x="712639" y="151326"/>
                </a:moveTo>
                <a:lnTo>
                  <a:pt x="667836" y="92350"/>
                </a:lnTo>
                <a:lnTo>
                  <a:pt x="666921" y="91207"/>
                </a:lnTo>
                <a:lnTo>
                  <a:pt x="687904" y="91207"/>
                </a:lnTo>
                <a:lnTo>
                  <a:pt x="725898" y="139668"/>
                </a:lnTo>
                <a:lnTo>
                  <a:pt x="712639" y="151326"/>
                </a:lnTo>
                <a:close/>
              </a:path>
            </a:pathLst>
          </a:custGeom>
          <a:solidFill>
            <a:srgbClr val="403322">
              <a:alpha val="76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426602" y="7344601"/>
            <a:ext cx="587375" cy="207010"/>
          </a:xfrm>
          <a:custGeom>
            <a:avLst/>
            <a:gdLst/>
            <a:ahLst/>
            <a:cxnLst/>
            <a:rect l="l" t="t" r="r" b="b"/>
            <a:pathLst>
              <a:path w="587375" h="207009">
                <a:moveTo>
                  <a:pt x="168928" y="77492"/>
                </a:moveTo>
                <a:lnTo>
                  <a:pt x="152241" y="77492"/>
                </a:lnTo>
                <a:lnTo>
                  <a:pt x="152241" y="0"/>
                </a:lnTo>
                <a:lnTo>
                  <a:pt x="168928" y="0"/>
                </a:lnTo>
                <a:lnTo>
                  <a:pt x="168928" y="77492"/>
                </a:lnTo>
                <a:close/>
              </a:path>
              <a:path w="587375" h="207009">
                <a:moveTo>
                  <a:pt x="121381" y="192930"/>
                </a:moveTo>
                <a:lnTo>
                  <a:pt x="104694" y="192930"/>
                </a:lnTo>
                <a:lnTo>
                  <a:pt x="104694" y="3428"/>
                </a:lnTo>
                <a:lnTo>
                  <a:pt x="121381" y="3428"/>
                </a:lnTo>
                <a:lnTo>
                  <a:pt x="121381" y="77492"/>
                </a:lnTo>
                <a:lnTo>
                  <a:pt x="168928" y="77492"/>
                </a:lnTo>
                <a:lnTo>
                  <a:pt x="168928" y="91893"/>
                </a:lnTo>
                <a:lnTo>
                  <a:pt x="121381" y="91893"/>
                </a:lnTo>
                <a:lnTo>
                  <a:pt x="121381" y="192930"/>
                </a:lnTo>
                <a:close/>
              </a:path>
              <a:path w="587375" h="207009">
                <a:moveTo>
                  <a:pt x="168928" y="198416"/>
                </a:moveTo>
                <a:lnTo>
                  <a:pt x="152241" y="198416"/>
                </a:lnTo>
                <a:lnTo>
                  <a:pt x="152241" y="91893"/>
                </a:lnTo>
                <a:lnTo>
                  <a:pt x="168928" y="91893"/>
                </a:lnTo>
                <a:lnTo>
                  <a:pt x="168928" y="198416"/>
                </a:lnTo>
                <a:close/>
              </a:path>
              <a:path w="587375" h="207009">
                <a:moveTo>
                  <a:pt x="78863" y="65376"/>
                </a:moveTo>
                <a:lnTo>
                  <a:pt x="62405" y="65376"/>
                </a:lnTo>
                <a:lnTo>
                  <a:pt x="62405" y="16915"/>
                </a:lnTo>
                <a:lnTo>
                  <a:pt x="78863" y="16915"/>
                </a:lnTo>
                <a:lnTo>
                  <a:pt x="78863" y="65376"/>
                </a:lnTo>
                <a:close/>
              </a:path>
              <a:path w="587375" h="207009">
                <a:moveTo>
                  <a:pt x="78863" y="143554"/>
                </a:moveTo>
                <a:lnTo>
                  <a:pt x="0" y="143554"/>
                </a:lnTo>
                <a:lnTo>
                  <a:pt x="0" y="17372"/>
                </a:lnTo>
                <a:lnTo>
                  <a:pt x="16229" y="17372"/>
                </a:lnTo>
                <a:lnTo>
                  <a:pt x="16229" y="65376"/>
                </a:lnTo>
                <a:lnTo>
                  <a:pt x="78863" y="65376"/>
                </a:lnTo>
                <a:lnTo>
                  <a:pt x="78863" y="79549"/>
                </a:lnTo>
                <a:lnTo>
                  <a:pt x="16229" y="79549"/>
                </a:lnTo>
                <a:lnTo>
                  <a:pt x="16229" y="129153"/>
                </a:lnTo>
                <a:lnTo>
                  <a:pt x="78863" y="129153"/>
                </a:lnTo>
                <a:lnTo>
                  <a:pt x="78863" y="143554"/>
                </a:lnTo>
                <a:close/>
              </a:path>
              <a:path w="587375" h="207009">
                <a:moveTo>
                  <a:pt x="78863" y="129153"/>
                </a:moveTo>
                <a:lnTo>
                  <a:pt x="62405" y="129153"/>
                </a:lnTo>
                <a:lnTo>
                  <a:pt x="62405" y="79549"/>
                </a:lnTo>
                <a:lnTo>
                  <a:pt x="78863" y="79549"/>
                </a:lnTo>
                <a:lnTo>
                  <a:pt x="78863" y="129153"/>
                </a:lnTo>
                <a:close/>
              </a:path>
              <a:path w="587375" h="207009">
                <a:moveTo>
                  <a:pt x="289852" y="95779"/>
                </a:moveTo>
                <a:lnTo>
                  <a:pt x="251449" y="89607"/>
                </a:lnTo>
                <a:lnTo>
                  <a:pt x="220818" y="62176"/>
                </a:lnTo>
                <a:lnTo>
                  <a:pt x="220818" y="35660"/>
                </a:lnTo>
                <a:lnTo>
                  <a:pt x="251449" y="8457"/>
                </a:lnTo>
                <a:lnTo>
                  <a:pt x="289852" y="2285"/>
                </a:lnTo>
                <a:lnTo>
                  <a:pt x="303310" y="2382"/>
                </a:lnTo>
                <a:lnTo>
                  <a:pt x="342800" y="15172"/>
                </a:lnTo>
                <a:lnTo>
                  <a:pt x="343659" y="16001"/>
                </a:lnTo>
                <a:lnTo>
                  <a:pt x="289852" y="16001"/>
                </a:lnTo>
                <a:lnTo>
                  <a:pt x="275249" y="16138"/>
                </a:lnTo>
                <a:lnTo>
                  <a:pt x="266465" y="17101"/>
                </a:lnTo>
                <a:lnTo>
                  <a:pt x="259973" y="19714"/>
                </a:lnTo>
                <a:lnTo>
                  <a:pt x="252249" y="24802"/>
                </a:lnTo>
                <a:lnTo>
                  <a:pt x="239562" y="33602"/>
                </a:lnTo>
                <a:lnTo>
                  <a:pt x="239562" y="64233"/>
                </a:lnTo>
                <a:lnTo>
                  <a:pt x="275119" y="81471"/>
                </a:lnTo>
                <a:lnTo>
                  <a:pt x="344107" y="81606"/>
                </a:lnTo>
                <a:lnTo>
                  <a:pt x="342800" y="82878"/>
                </a:lnTo>
                <a:lnTo>
                  <a:pt x="303310" y="95682"/>
                </a:lnTo>
                <a:lnTo>
                  <a:pt x="289852" y="95779"/>
                </a:lnTo>
                <a:close/>
              </a:path>
              <a:path w="587375" h="207009">
                <a:moveTo>
                  <a:pt x="344107" y="81606"/>
                </a:moveTo>
                <a:lnTo>
                  <a:pt x="289852" y="81606"/>
                </a:lnTo>
                <a:lnTo>
                  <a:pt x="304586" y="81471"/>
                </a:lnTo>
                <a:lnTo>
                  <a:pt x="313426" y="80520"/>
                </a:lnTo>
                <a:lnTo>
                  <a:pt x="319908" y="77942"/>
                </a:lnTo>
                <a:lnTo>
                  <a:pt x="327570" y="72920"/>
                </a:lnTo>
                <a:lnTo>
                  <a:pt x="340142" y="64233"/>
                </a:lnTo>
                <a:lnTo>
                  <a:pt x="340142" y="33602"/>
                </a:lnTo>
                <a:lnTo>
                  <a:pt x="304586" y="16138"/>
                </a:lnTo>
                <a:lnTo>
                  <a:pt x="289852" y="16001"/>
                </a:lnTo>
                <a:lnTo>
                  <a:pt x="343659" y="16001"/>
                </a:lnTo>
                <a:lnTo>
                  <a:pt x="346739" y="18969"/>
                </a:lnTo>
                <a:lnTo>
                  <a:pt x="351343" y="25144"/>
                </a:lnTo>
                <a:lnTo>
                  <a:pt x="358887" y="35660"/>
                </a:lnTo>
                <a:lnTo>
                  <a:pt x="358887" y="62176"/>
                </a:lnTo>
                <a:lnTo>
                  <a:pt x="351259" y="72920"/>
                </a:lnTo>
                <a:lnTo>
                  <a:pt x="346739" y="79047"/>
                </a:lnTo>
                <a:lnTo>
                  <a:pt x="344107" y="81606"/>
                </a:lnTo>
                <a:close/>
              </a:path>
              <a:path w="587375" h="207009">
                <a:moveTo>
                  <a:pt x="383117" y="131896"/>
                </a:moveTo>
                <a:lnTo>
                  <a:pt x="196587" y="131896"/>
                </a:lnTo>
                <a:lnTo>
                  <a:pt x="196587" y="117266"/>
                </a:lnTo>
                <a:lnTo>
                  <a:pt x="383117" y="117266"/>
                </a:lnTo>
                <a:lnTo>
                  <a:pt x="383117" y="131896"/>
                </a:lnTo>
                <a:close/>
              </a:path>
              <a:path w="587375" h="207009">
                <a:moveTo>
                  <a:pt x="298539" y="206417"/>
                </a:moveTo>
                <a:lnTo>
                  <a:pt x="281166" y="206417"/>
                </a:lnTo>
                <a:lnTo>
                  <a:pt x="281166" y="131896"/>
                </a:lnTo>
                <a:lnTo>
                  <a:pt x="298539" y="131896"/>
                </a:lnTo>
                <a:lnTo>
                  <a:pt x="298539" y="206417"/>
                </a:lnTo>
                <a:close/>
              </a:path>
              <a:path w="587375" h="207009">
                <a:moveTo>
                  <a:pt x="560503" y="79092"/>
                </a:moveTo>
                <a:lnTo>
                  <a:pt x="429064" y="79092"/>
                </a:lnTo>
                <a:lnTo>
                  <a:pt x="429064" y="7314"/>
                </a:lnTo>
                <a:lnTo>
                  <a:pt x="446208" y="7314"/>
                </a:lnTo>
                <a:lnTo>
                  <a:pt x="446208" y="64691"/>
                </a:lnTo>
                <a:lnTo>
                  <a:pt x="560503" y="64691"/>
                </a:lnTo>
                <a:lnTo>
                  <a:pt x="560503" y="79092"/>
                </a:lnTo>
                <a:close/>
              </a:path>
              <a:path w="587375" h="207009">
                <a:moveTo>
                  <a:pt x="587020" y="119324"/>
                </a:moveTo>
                <a:lnTo>
                  <a:pt x="400490" y="119324"/>
                </a:lnTo>
                <a:lnTo>
                  <a:pt x="400490" y="104465"/>
                </a:lnTo>
                <a:lnTo>
                  <a:pt x="587020" y="104465"/>
                </a:lnTo>
                <a:lnTo>
                  <a:pt x="587020" y="119324"/>
                </a:lnTo>
                <a:close/>
              </a:path>
              <a:path w="587375" h="207009">
                <a:moveTo>
                  <a:pt x="563018" y="202531"/>
                </a:moveTo>
                <a:lnTo>
                  <a:pt x="433178" y="202531"/>
                </a:lnTo>
                <a:lnTo>
                  <a:pt x="427235" y="196587"/>
                </a:lnTo>
                <a:lnTo>
                  <a:pt x="427235" y="140811"/>
                </a:lnTo>
                <a:lnTo>
                  <a:pt x="444608" y="140811"/>
                </a:lnTo>
                <a:lnTo>
                  <a:pt x="444608" y="187901"/>
                </a:lnTo>
                <a:lnTo>
                  <a:pt x="563018" y="187901"/>
                </a:lnTo>
                <a:lnTo>
                  <a:pt x="563018" y="202531"/>
                </a:lnTo>
                <a:close/>
              </a:path>
            </a:pathLst>
          </a:custGeom>
          <a:solidFill>
            <a:srgbClr val="403322">
              <a:alpha val="76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093885" y="7344601"/>
            <a:ext cx="366395" cy="207010"/>
          </a:xfrm>
          <a:custGeom>
            <a:avLst/>
            <a:gdLst/>
            <a:ahLst/>
            <a:cxnLst/>
            <a:rect l="l" t="t" r="r" b="b"/>
            <a:pathLst>
              <a:path w="366395" h="207009">
                <a:moveTo>
                  <a:pt x="161156" y="198416"/>
                </a:moveTo>
                <a:lnTo>
                  <a:pt x="143783" y="198416"/>
                </a:lnTo>
                <a:lnTo>
                  <a:pt x="143783" y="0"/>
                </a:lnTo>
                <a:lnTo>
                  <a:pt x="161156" y="0"/>
                </a:lnTo>
                <a:lnTo>
                  <a:pt x="161156" y="198416"/>
                </a:lnTo>
                <a:close/>
              </a:path>
              <a:path w="366395" h="207009">
                <a:moveTo>
                  <a:pt x="10286" y="157041"/>
                </a:moveTo>
                <a:lnTo>
                  <a:pt x="0" y="143783"/>
                </a:lnTo>
                <a:lnTo>
                  <a:pt x="18497" y="134189"/>
                </a:lnTo>
                <a:lnTo>
                  <a:pt x="29688" y="127896"/>
                </a:lnTo>
                <a:lnTo>
                  <a:pt x="63676" y="100379"/>
                </a:lnTo>
                <a:lnTo>
                  <a:pt x="78301" y="61287"/>
                </a:lnTo>
                <a:lnTo>
                  <a:pt x="78406" y="31088"/>
                </a:lnTo>
                <a:lnTo>
                  <a:pt x="5714" y="31088"/>
                </a:lnTo>
                <a:lnTo>
                  <a:pt x="5714" y="16229"/>
                </a:lnTo>
                <a:lnTo>
                  <a:pt x="95779" y="16229"/>
                </a:lnTo>
                <a:lnTo>
                  <a:pt x="95659" y="62948"/>
                </a:lnTo>
                <a:lnTo>
                  <a:pt x="83410" y="101392"/>
                </a:lnTo>
                <a:lnTo>
                  <a:pt x="51256" y="132852"/>
                </a:lnTo>
                <a:lnTo>
                  <a:pt x="30129" y="146363"/>
                </a:lnTo>
                <a:lnTo>
                  <a:pt x="10286" y="157041"/>
                </a:lnTo>
                <a:close/>
              </a:path>
              <a:path w="366395" h="207009">
                <a:moveTo>
                  <a:pt x="366201" y="47546"/>
                </a:moveTo>
                <a:lnTo>
                  <a:pt x="348829" y="47546"/>
                </a:lnTo>
                <a:lnTo>
                  <a:pt x="348829" y="0"/>
                </a:lnTo>
                <a:lnTo>
                  <a:pt x="366201" y="0"/>
                </a:lnTo>
                <a:lnTo>
                  <a:pt x="366201" y="47546"/>
                </a:lnTo>
                <a:close/>
              </a:path>
              <a:path w="366395" h="207009">
                <a:moveTo>
                  <a:pt x="253049" y="104008"/>
                </a:moveTo>
                <a:lnTo>
                  <a:pt x="214417" y="92121"/>
                </a:lnTo>
                <a:lnTo>
                  <a:pt x="201263" y="63853"/>
                </a:lnTo>
                <a:lnTo>
                  <a:pt x="201263" y="46327"/>
                </a:lnTo>
                <a:lnTo>
                  <a:pt x="226190" y="12115"/>
                </a:lnTo>
                <a:lnTo>
                  <a:pt x="253049" y="6171"/>
                </a:lnTo>
                <a:lnTo>
                  <a:pt x="265427" y="6345"/>
                </a:lnTo>
                <a:lnTo>
                  <a:pt x="273208" y="7557"/>
                </a:lnTo>
                <a:lnTo>
                  <a:pt x="279682" y="10849"/>
                </a:lnTo>
                <a:lnTo>
                  <a:pt x="288138" y="17258"/>
                </a:lnTo>
                <a:lnTo>
                  <a:pt x="291894" y="20344"/>
                </a:lnTo>
                <a:lnTo>
                  <a:pt x="253049" y="20344"/>
                </a:lnTo>
                <a:lnTo>
                  <a:pt x="244182" y="20476"/>
                </a:lnTo>
                <a:lnTo>
                  <a:pt x="238691" y="21401"/>
                </a:lnTo>
                <a:lnTo>
                  <a:pt x="234292" y="23912"/>
                </a:lnTo>
                <a:lnTo>
                  <a:pt x="228704" y="28802"/>
                </a:lnTo>
                <a:lnTo>
                  <a:pt x="219446" y="37260"/>
                </a:lnTo>
                <a:lnTo>
                  <a:pt x="219446" y="72920"/>
                </a:lnTo>
                <a:lnTo>
                  <a:pt x="253049" y="89836"/>
                </a:lnTo>
                <a:lnTo>
                  <a:pt x="291687" y="89836"/>
                </a:lnTo>
                <a:lnTo>
                  <a:pt x="288252" y="92693"/>
                </a:lnTo>
                <a:lnTo>
                  <a:pt x="279730" y="99235"/>
                </a:lnTo>
                <a:lnTo>
                  <a:pt x="273222" y="102594"/>
                </a:lnTo>
                <a:lnTo>
                  <a:pt x="265429" y="103831"/>
                </a:lnTo>
                <a:lnTo>
                  <a:pt x="253049" y="104008"/>
                </a:lnTo>
                <a:close/>
              </a:path>
              <a:path w="366395" h="207009">
                <a:moveTo>
                  <a:pt x="291687" y="89836"/>
                </a:moveTo>
                <a:lnTo>
                  <a:pt x="253049" y="89836"/>
                </a:lnTo>
                <a:lnTo>
                  <a:pt x="261918" y="89703"/>
                </a:lnTo>
                <a:lnTo>
                  <a:pt x="267422" y="88778"/>
                </a:lnTo>
                <a:lnTo>
                  <a:pt x="271854" y="86267"/>
                </a:lnTo>
                <a:lnTo>
                  <a:pt x="277508" y="81378"/>
                </a:lnTo>
                <a:lnTo>
                  <a:pt x="286881" y="72920"/>
                </a:lnTo>
                <a:lnTo>
                  <a:pt x="286881" y="37260"/>
                </a:lnTo>
                <a:lnTo>
                  <a:pt x="253049" y="20344"/>
                </a:lnTo>
                <a:lnTo>
                  <a:pt x="291894" y="20344"/>
                </a:lnTo>
                <a:lnTo>
                  <a:pt x="296305" y="23968"/>
                </a:lnTo>
                <a:lnTo>
                  <a:pt x="300753" y="29359"/>
                </a:lnTo>
                <a:lnTo>
                  <a:pt x="303037" y="36272"/>
                </a:lnTo>
                <a:lnTo>
                  <a:pt x="304711" y="47546"/>
                </a:lnTo>
                <a:lnTo>
                  <a:pt x="366201" y="47546"/>
                </a:lnTo>
                <a:lnTo>
                  <a:pt x="366201" y="61948"/>
                </a:lnTo>
                <a:lnTo>
                  <a:pt x="304711" y="61948"/>
                </a:lnTo>
                <a:lnTo>
                  <a:pt x="303168" y="73357"/>
                </a:lnTo>
                <a:lnTo>
                  <a:pt x="300939" y="80363"/>
                </a:lnTo>
                <a:lnTo>
                  <a:pt x="296481" y="85848"/>
                </a:lnTo>
                <a:lnTo>
                  <a:pt x="291687" y="89836"/>
                </a:lnTo>
                <a:close/>
              </a:path>
              <a:path w="366395" h="207009">
                <a:moveTo>
                  <a:pt x="366201" y="110180"/>
                </a:moveTo>
                <a:lnTo>
                  <a:pt x="348829" y="110180"/>
                </a:lnTo>
                <a:lnTo>
                  <a:pt x="348829" y="61948"/>
                </a:lnTo>
                <a:lnTo>
                  <a:pt x="366201" y="61948"/>
                </a:lnTo>
                <a:lnTo>
                  <a:pt x="366201" y="110180"/>
                </a:lnTo>
                <a:close/>
              </a:path>
              <a:path w="366395" h="207009">
                <a:moveTo>
                  <a:pt x="366201" y="206645"/>
                </a:moveTo>
                <a:lnTo>
                  <a:pt x="246649" y="206645"/>
                </a:lnTo>
                <a:lnTo>
                  <a:pt x="240705" y="200702"/>
                </a:lnTo>
                <a:lnTo>
                  <a:pt x="240705" y="122981"/>
                </a:lnTo>
                <a:lnTo>
                  <a:pt x="257621" y="122981"/>
                </a:lnTo>
                <a:lnTo>
                  <a:pt x="257621" y="149269"/>
                </a:lnTo>
                <a:lnTo>
                  <a:pt x="366201" y="149269"/>
                </a:lnTo>
                <a:lnTo>
                  <a:pt x="366201" y="164127"/>
                </a:lnTo>
                <a:lnTo>
                  <a:pt x="257621" y="164127"/>
                </a:lnTo>
                <a:lnTo>
                  <a:pt x="257621" y="191787"/>
                </a:lnTo>
                <a:lnTo>
                  <a:pt x="366201" y="191787"/>
                </a:lnTo>
                <a:lnTo>
                  <a:pt x="366201" y="206645"/>
                </a:lnTo>
                <a:close/>
              </a:path>
              <a:path w="366395" h="207009">
                <a:moveTo>
                  <a:pt x="366201" y="149269"/>
                </a:moveTo>
                <a:lnTo>
                  <a:pt x="348829" y="149269"/>
                </a:lnTo>
                <a:lnTo>
                  <a:pt x="348829" y="122981"/>
                </a:lnTo>
                <a:lnTo>
                  <a:pt x="366201" y="122981"/>
                </a:lnTo>
                <a:lnTo>
                  <a:pt x="366201" y="149269"/>
                </a:lnTo>
                <a:close/>
              </a:path>
              <a:path w="366395" h="207009">
                <a:moveTo>
                  <a:pt x="366201" y="191787"/>
                </a:moveTo>
                <a:lnTo>
                  <a:pt x="348829" y="191787"/>
                </a:lnTo>
                <a:lnTo>
                  <a:pt x="348829" y="164127"/>
                </a:lnTo>
                <a:lnTo>
                  <a:pt x="366201" y="164127"/>
                </a:lnTo>
                <a:lnTo>
                  <a:pt x="366201" y="191787"/>
                </a:lnTo>
                <a:close/>
              </a:path>
            </a:pathLst>
          </a:custGeom>
          <a:solidFill>
            <a:srgbClr val="403322">
              <a:alpha val="76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548369" y="5933409"/>
            <a:ext cx="575945" cy="227329"/>
          </a:xfrm>
          <a:custGeom>
            <a:avLst/>
            <a:gdLst/>
            <a:ahLst/>
            <a:cxnLst/>
            <a:rect l="l" t="t" r="r" b="b"/>
            <a:pathLst>
              <a:path w="575945" h="227329">
                <a:moveTo>
                  <a:pt x="179827" y="222498"/>
                </a:moveTo>
                <a:lnTo>
                  <a:pt x="153920" y="222498"/>
                </a:lnTo>
                <a:lnTo>
                  <a:pt x="153920" y="0"/>
                </a:lnTo>
                <a:lnTo>
                  <a:pt x="179827" y="0"/>
                </a:lnTo>
                <a:lnTo>
                  <a:pt x="179827" y="222498"/>
                </a:lnTo>
                <a:close/>
              </a:path>
              <a:path w="575945" h="227329">
                <a:moveTo>
                  <a:pt x="109217" y="161031"/>
                </a:moveTo>
                <a:lnTo>
                  <a:pt x="0" y="161031"/>
                </a:lnTo>
                <a:lnTo>
                  <a:pt x="0" y="17525"/>
                </a:lnTo>
                <a:lnTo>
                  <a:pt x="109217" y="17525"/>
                </a:lnTo>
                <a:lnTo>
                  <a:pt x="109217" y="38607"/>
                </a:lnTo>
                <a:lnTo>
                  <a:pt x="25399" y="38607"/>
                </a:lnTo>
                <a:lnTo>
                  <a:pt x="25399" y="139950"/>
                </a:lnTo>
                <a:lnTo>
                  <a:pt x="109217" y="139950"/>
                </a:lnTo>
                <a:lnTo>
                  <a:pt x="109217" y="161031"/>
                </a:lnTo>
                <a:close/>
              </a:path>
              <a:path w="575945" h="227329">
                <a:moveTo>
                  <a:pt x="109217" y="139950"/>
                </a:moveTo>
                <a:lnTo>
                  <a:pt x="83817" y="139950"/>
                </a:lnTo>
                <a:lnTo>
                  <a:pt x="83817" y="38607"/>
                </a:lnTo>
                <a:lnTo>
                  <a:pt x="109217" y="38607"/>
                </a:lnTo>
                <a:lnTo>
                  <a:pt x="109217" y="139950"/>
                </a:lnTo>
                <a:close/>
              </a:path>
              <a:path w="575945" h="227329">
                <a:moveTo>
                  <a:pt x="407151" y="167889"/>
                </a:moveTo>
                <a:lnTo>
                  <a:pt x="381498" y="167889"/>
                </a:lnTo>
                <a:lnTo>
                  <a:pt x="381498" y="93723"/>
                </a:lnTo>
                <a:lnTo>
                  <a:pt x="339589" y="93723"/>
                </a:lnTo>
                <a:lnTo>
                  <a:pt x="339589" y="72896"/>
                </a:lnTo>
                <a:lnTo>
                  <a:pt x="381498" y="72896"/>
                </a:lnTo>
                <a:lnTo>
                  <a:pt x="381498" y="48004"/>
                </a:lnTo>
                <a:lnTo>
                  <a:pt x="339589" y="48004"/>
                </a:lnTo>
                <a:lnTo>
                  <a:pt x="339589" y="27177"/>
                </a:lnTo>
                <a:lnTo>
                  <a:pt x="381498" y="27177"/>
                </a:lnTo>
                <a:lnTo>
                  <a:pt x="381498" y="0"/>
                </a:lnTo>
                <a:lnTo>
                  <a:pt x="407151" y="0"/>
                </a:lnTo>
                <a:lnTo>
                  <a:pt x="407151" y="167889"/>
                </a:lnTo>
                <a:close/>
              </a:path>
              <a:path w="575945" h="227329">
                <a:moveTo>
                  <a:pt x="233420" y="139696"/>
                </a:moveTo>
                <a:lnTo>
                  <a:pt x="214370" y="123186"/>
                </a:lnTo>
                <a:lnTo>
                  <a:pt x="226298" y="111947"/>
                </a:lnTo>
                <a:lnTo>
                  <a:pt x="233594" y="104708"/>
                </a:lnTo>
                <a:lnTo>
                  <a:pt x="259819" y="69247"/>
                </a:lnTo>
                <a:lnTo>
                  <a:pt x="268217" y="10667"/>
                </a:lnTo>
                <a:lnTo>
                  <a:pt x="294124" y="10667"/>
                </a:lnTo>
                <a:lnTo>
                  <a:pt x="292918" y="54735"/>
                </a:lnTo>
                <a:lnTo>
                  <a:pt x="284472" y="76198"/>
                </a:lnTo>
                <a:lnTo>
                  <a:pt x="285742" y="76960"/>
                </a:lnTo>
                <a:lnTo>
                  <a:pt x="308510" y="76960"/>
                </a:lnTo>
                <a:lnTo>
                  <a:pt x="317200" y="85849"/>
                </a:lnTo>
                <a:lnTo>
                  <a:pt x="279901" y="85849"/>
                </a:lnTo>
                <a:lnTo>
                  <a:pt x="278631" y="87373"/>
                </a:lnTo>
                <a:lnTo>
                  <a:pt x="254475" y="118355"/>
                </a:lnTo>
                <a:lnTo>
                  <a:pt x="243280" y="129963"/>
                </a:lnTo>
                <a:lnTo>
                  <a:pt x="233420" y="139696"/>
                </a:lnTo>
                <a:close/>
              </a:path>
              <a:path w="575945" h="227329">
                <a:moveTo>
                  <a:pt x="308510" y="76960"/>
                </a:moveTo>
                <a:lnTo>
                  <a:pt x="285742" y="76960"/>
                </a:lnTo>
                <a:lnTo>
                  <a:pt x="290822" y="72642"/>
                </a:lnTo>
                <a:lnTo>
                  <a:pt x="294632" y="69594"/>
                </a:lnTo>
                <a:lnTo>
                  <a:pt x="301490" y="69594"/>
                </a:lnTo>
                <a:lnTo>
                  <a:pt x="304538" y="72896"/>
                </a:lnTo>
                <a:lnTo>
                  <a:pt x="308510" y="76960"/>
                </a:lnTo>
                <a:close/>
              </a:path>
              <a:path w="575945" h="227329">
                <a:moveTo>
                  <a:pt x="329937" y="135632"/>
                </a:moveTo>
                <a:lnTo>
                  <a:pt x="284726" y="87373"/>
                </a:lnTo>
                <a:lnTo>
                  <a:pt x="283202" y="85849"/>
                </a:lnTo>
                <a:lnTo>
                  <a:pt x="317200" y="85849"/>
                </a:lnTo>
                <a:lnTo>
                  <a:pt x="348733" y="118107"/>
                </a:lnTo>
                <a:lnTo>
                  <a:pt x="329937" y="135632"/>
                </a:lnTo>
                <a:close/>
              </a:path>
              <a:path w="575945" h="227329">
                <a:moveTo>
                  <a:pt x="411723" y="227324"/>
                </a:moveTo>
                <a:lnTo>
                  <a:pt x="271519" y="227324"/>
                </a:lnTo>
                <a:lnTo>
                  <a:pt x="263137" y="218688"/>
                </a:lnTo>
                <a:lnTo>
                  <a:pt x="263137" y="151380"/>
                </a:lnTo>
                <a:lnTo>
                  <a:pt x="288790" y="151380"/>
                </a:lnTo>
                <a:lnTo>
                  <a:pt x="288790" y="206242"/>
                </a:lnTo>
                <a:lnTo>
                  <a:pt x="411723" y="206242"/>
                </a:lnTo>
                <a:lnTo>
                  <a:pt x="411723" y="227324"/>
                </a:lnTo>
                <a:close/>
              </a:path>
              <a:path w="575945" h="227329">
                <a:moveTo>
                  <a:pt x="461252" y="83817"/>
                </a:moveTo>
                <a:lnTo>
                  <a:pt x="443726" y="68070"/>
                </a:lnTo>
                <a:lnTo>
                  <a:pt x="488937" y="19049"/>
                </a:lnTo>
                <a:lnTo>
                  <a:pt x="532624" y="19049"/>
                </a:lnTo>
                <a:lnTo>
                  <a:pt x="532624" y="39877"/>
                </a:lnTo>
                <a:lnTo>
                  <a:pt x="502399" y="39877"/>
                </a:lnTo>
                <a:lnTo>
                  <a:pt x="461252" y="83817"/>
                </a:lnTo>
                <a:close/>
              </a:path>
              <a:path w="575945" h="227329">
                <a:moveTo>
                  <a:pt x="532624" y="172461"/>
                </a:moveTo>
                <a:lnTo>
                  <a:pt x="504431" y="172461"/>
                </a:lnTo>
                <a:lnTo>
                  <a:pt x="504431" y="39877"/>
                </a:lnTo>
                <a:lnTo>
                  <a:pt x="532624" y="39877"/>
                </a:lnTo>
                <a:lnTo>
                  <a:pt x="532624" y="172461"/>
                </a:lnTo>
                <a:close/>
              </a:path>
              <a:path w="575945" h="227329">
                <a:moveTo>
                  <a:pt x="575803" y="196337"/>
                </a:moveTo>
                <a:lnTo>
                  <a:pt x="454648" y="196337"/>
                </a:lnTo>
                <a:lnTo>
                  <a:pt x="454648" y="172461"/>
                </a:lnTo>
                <a:lnTo>
                  <a:pt x="575803" y="172461"/>
                </a:lnTo>
                <a:lnTo>
                  <a:pt x="575803" y="196337"/>
                </a:lnTo>
                <a:close/>
              </a:path>
            </a:pathLst>
          </a:custGeom>
          <a:solidFill>
            <a:srgbClr val="4033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9210754" y="5933409"/>
            <a:ext cx="426084" cy="222885"/>
          </a:xfrm>
          <a:custGeom>
            <a:avLst/>
            <a:gdLst/>
            <a:ahLst/>
            <a:cxnLst/>
            <a:rect l="l" t="t" r="r" b="b"/>
            <a:pathLst>
              <a:path w="426084" h="222885">
                <a:moveTo>
                  <a:pt x="188463" y="84071"/>
                </a:moveTo>
                <a:lnTo>
                  <a:pt x="163571" y="84071"/>
                </a:lnTo>
                <a:lnTo>
                  <a:pt x="163571" y="0"/>
                </a:lnTo>
                <a:lnTo>
                  <a:pt x="188463" y="0"/>
                </a:lnTo>
                <a:lnTo>
                  <a:pt x="188463" y="84071"/>
                </a:lnTo>
                <a:close/>
              </a:path>
              <a:path w="426084" h="222885">
                <a:moveTo>
                  <a:pt x="137156" y="216402"/>
                </a:moveTo>
                <a:lnTo>
                  <a:pt x="112265" y="216402"/>
                </a:lnTo>
                <a:lnTo>
                  <a:pt x="112265" y="3555"/>
                </a:lnTo>
                <a:lnTo>
                  <a:pt x="137156" y="3555"/>
                </a:lnTo>
                <a:lnTo>
                  <a:pt x="137156" y="84071"/>
                </a:lnTo>
                <a:lnTo>
                  <a:pt x="188463" y="84071"/>
                </a:lnTo>
                <a:lnTo>
                  <a:pt x="188463" y="105153"/>
                </a:lnTo>
                <a:lnTo>
                  <a:pt x="137156" y="105153"/>
                </a:lnTo>
                <a:lnTo>
                  <a:pt x="137156" y="216402"/>
                </a:lnTo>
                <a:close/>
              </a:path>
              <a:path w="426084" h="222885">
                <a:moveTo>
                  <a:pt x="188463" y="222498"/>
                </a:moveTo>
                <a:lnTo>
                  <a:pt x="163571" y="222498"/>
                </a:lnTo>
                <a:lnTo>
                  <a:pt x="163571" y="105153"/>
                </a:lnTo>
                <a:lnTo>
                  <a:pt x="188463" y="105153"/>
                </a:lnTo>
                <a:lnTo>
                  <a:pt x="188463" y="222498"/>
                </a:lnTo>
                <a:close/>
              </a:path>
              <a:path w="426084" h="222885">
                <a:moveTo>
                  <a:pt x="19811" y="165603"/>
                </a:moveTo>
                <a:lnTo>
                  <a:pt x="0" y="165603"/>
                </a:lnTo>
                <a:lnTo>
                  <a:pt x="0" y="22605"/>
                </a:lnTo>
                <a:lnTo>
                  <a:pt x="84325" y="22605"/>
                </a:lnTo>
                <a:lnTo>
                  <a:pt x="84325" y="44194"/>
                </a:lnTo>
                <a:lnTo>
                  <a:pt x="24891" y="44194"/>
                </a:lnTo>
                <a:lnTo>
                  <a:pt x="24891" y="144522"/>
                </a:lnTo>
                <a:lnTo>
                  <a:pt x="95667" y="144522"/>
                </a:lnTo>
                <a:lnTo>
                  <a:pt x="97787" y="157730"/>
                </a:lnTo>
                <a:lnTo>
                  <a:pt x="78138" y="162282"/>
                </a:lnTo>
                <a:lnTo>
                  <a:pt x="63466" y="164619"/>
                </a:lnTo>
                <a:lnTo>
                  <a:pt x="46460" y="165480"/>
                </a:lnTo>
                <a:lnTo>
                  <a:pt x="19811" y="165603"/>
                </a:lnTo>
                <a:close/>
              </a:path>
              <a:path w="426084" h="222885">
                <a:moveTo>
                  <a:pt x="95667" y="144522"/>
                </a:moveTo>
                <a:lnTo>
                  <a:pt x="24891" y="144522"/>
                </a:lnTo>
                <a:lnTo>
                  <a:pt x="49945" y="144407"/>
                </a:lnTo>
                <a:lnTo>
                  <a:pt x="64990" y="143601"/>
                </a:lnTo>
                <a:lnTo>
                  <a:pt x="77702" y="141414"/>
                </a:lnTo>
                <a:lnTo>
                  <a:pt x="94485" y="137156"/>
                </a:lnTo>
                <a:lnTo>
                  <a:pt x="95667" y="144522"/>
                </a:lnTo>
                <a:close/>
              </a:path>
              <a:path w="426084" h="222885">
                <a:moveTo>
                  <a:pt x="403595" y="35051"/>
                </a:moveTo>
                <a:lnTo>
                  <a:pt x="239770" y="35051"/>
                </a:lnTo>
                <a:lnTo>
                  <a:pt x="239770" y="13461"/>
                </a:lnTo>
                <a:lnTo>
                  <a:pt x="403595" y="13461"/>
                </a:lnTo>
                <a:lnTo>
                  <a:pt x="403595" y="35051"/>
                </a:lnTo>
                <a:close/>
              </a:path>
              <a:path w="426084" h="222885">
                <a:moveTo>
                  <a:pt x="299712" y="104137"/>
                </a:moveTo>
                <a:lnTo>
                  <a:pt x="275329" y="104137"/>
                </a:lnTo>
                <a:lnTo>
                  <a:pt x="267455" y="53084"/>
                </a:lnTo>
                <a:lnTo>
                  <a:pt x="293870" y="50290"/>
                </a:lnTo>
                <a:lnTo>
                  <a:pt x="299712" y="104137"/>
                </a:lnTo>
                <a:close/>
              </a:path>
              <a:path w="426084" h="222885">
                <a:moveTo>
                  <a:pt x="368036" y="104137"/>
                </a:moveTo>
                <a:lnTo>
                  <a:pt x="343653" y="104137"/>
                </a:lnTo>
                <a:lnTo>
                  <a:pt x="349495" y="50290"/>
                </a:lnTo>
                <a:lnTo>
                  <a:pt x="375910" y="53084"/>
                </a:lnTo>
                <a:lnTo>
                  <a:pt x="368036" y="104137"/>
                </a:lnTo>
                <a:close/>
              </a:path>
              <a:path w="426084" h="222885">
                <a:moveTo>
                  <a:pt x="405627" y="125218"/>
                </a:moveTo>
                <a:lnTo>
                  <a:pt x="237738" y="125218"/>
                </a:lnTo>
                <a:lnTo>
                  <a:pt x="237738" y="104137"/>
                </a:lnTo>
                <a:lnTo>
                  <a:pt x="405627" y="104137"/>
                </a:lnTo>
                <a:lnTo>
                  <a:pt x="405627" y="125218"/>
                </a:lnTo>
                <a:close/>
              </a:path>
              <a:path w="426084" h="222885">
                <a:moveTo>
                  <a:pt x="297172" y="176271"/>
                </a:moveTo>
                <a:lnTo>
                  <a:pt x="272027" y="176271"/>
                </a:lnTo>
                <a:lnTo>
                  <a:pt x="272027" y="136902"/>
                </a:lnTo>
                <a:lnTo>
                  <a:pt x="297172" y="136902"/>
                </a:lnTo>
                <a:lnTo>
                  <a:pt x="297172" y="176271"/>
                </a:lnTo>
                <a:close/>
              </a:path>
              <a:path w="426084" h="222885">
                <a:moveTo>
                  <a:pt x="371592" y="176271"/>
                </a:moveTo>
                <a:lnTo>
                  <a:pt x="346447" y="176271"/>
                </a:lnTo>
                <a:lnTo>
                  <a:pt x="346447" y="136902"/>
                </a:lnTo>
                <a:lnTo>
                  <a:pt x="371592" y="136902"/>
                </a:lnTo>
                <a:lnTo>
                  <a:pt x="371592" y="176271"/>
                </a:lnTo>
                <a:close/>
              </a:path>
              <a:path w="426084" h="222885">
                <a:moveTo>
                  <a:pt x="425947" y="197861"/>
                </a:moveTo>
                <a:lnTo>
                  <a:pt x="217672" y="197861"/>
                </a:lnTo>
                <a:lnTo>
                  <a:pt x="217672" y="176271"/>
                </a:lnTo>
                <a:lnTo>
                  <a:pt x="425947" y="176271"/>
                </a:lnTo>
                <a:lnTo>
                  <a:pt x="425947" y="197861"/>
                </a:lnTo>
                <a:close/>
              </a:path>
            </a:pathLst>
          </a:custGeom>
          <a:solidFill>
            <a:srgbClr val="4033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8476373" y="6266108"/>
            <a:ext cx="412115" cy="234950"/>
          </a:xfrm>
          <a:custGeom>
            <a:avLst/>
            <a:gdLst/>
            <a:ahLst/>
            <a:cxnLst/>
            <a:rect l="l" t="t" r="r" b="b"/>
            <a:pathLst>
              <a:path w="412115" h="234950">
                <a:moveTo>
                  <a:pt x="185415" y="132330"/>
                </a:moveTo>
                <a:lnTo>
                  <a:pt x="159762" y="132330"/>
                </a:lnTo>
                <a:lnTo>
                  <a:pt x="159762" y="101851"/>
                </a:lnTo>
                <a:lnTo>
                  <a:pt x="113535" y="101851"/>
                </a:lnTo>
                <a:lnTo>
                  <a:pt x="113535" y="81277"/>
                </a:lnTo>
                <a:lnTo>
                  <a:pt x="159762" y="81277"/>
                </a:lnTo>
                <a:lnTo>
                  <a:pt x="159762" y="52322"/>
                </a:lnTo>
                <a:lnTo>
                  <a:pt x="113535" y="52322"/>
                </a:lnTo>
                <a:lnTo>
                  <a:pt x="113535" y="32003"/>
                </a:lnTo>
                <a:lnTo>
                  <a:pt x="159762" y="32003"/>
                </a:lnTo>
                <a:lnTo>
                  <a:pt x="159762" y="0"/>
                </a:lnTo>
                <a:lnTo>
                  <a:pt x="185415" y="0"/>
                </a:lnTo>
                <a:lnTo>
                  <a:pt x="185415" y="132330"/>
                </a:lnTo>
                <a:close/>
              </a:path>
              <a:path w="412115" h="234950">
                <a:moveTo>
                  <a:pt x="13715" y="133346"/>
                </a:moveTo>
                <a:lnTo>
                  <a:pt x="0" y="113789"/>
                </a:lnTo>
                <a:lnTo>
                  <a:pt x="18918" y="106431"/>
                </a:lnTo>
                <a:lnTo>
                  <a:pt x="30383" y="101597"/>
                </a:lnTo>
                <a:lnTo>
                  <a:pt x="65498" y="80436"/>
                </a:lnTo>
                <a:lnTo>
                  <a:pt x="80515" y="35051"/>
                </a:lnTo>
                <a:lnTo>
                  <a:pt x="6857" y="35051"/>
                </a:lnTo>
                <a:lnTo>
                  <a:pt x="6857" y="13715"/>
                </a:lnTo>
                <a:lnTo>
                  <a:pt x="106423" y="13715"/>
                </a:lnTo>
                <a:lnTo>
                  <a:pt x="106292" y="53293"/>
                </a:lnTo>
                <a:lnTo>
                  <a:pt x="88246" y="92882"/>
                </a:lnTo>
                <a:lnTo>
                  <a:pt x="48179" y="118869"/>
                </a:lnTo>
                <a:lnTo>
                  <a:pt x="35168" y="124631"/>
                </a:lnTo>
                <a:lnTo>
                  <a:pt x="13715" y="133346"/>
                </a:lnTo>
                <a:close/>
              </a:path>
              <a:path w="412115" h="234950">
                <a:moveTo>
                  <a:pt x="113789" y="234944"/>
                </a:moveTo>
                <a:lnTo>
                  <a:pt x="74166" y="228467"/>
                </a:lnTo>
                <a:lnTo>
                  <a:pt x="44429" y="203931"/>
                </a:lnTo>
                <a:lnTo>
                  <a:pt x="40924" y="183129"/>
                </a:lnTo>
                <a:lnTo>
                  <a:pt x="41023" y="176761"/>
                </a:lnTo>
                <a:lnTo>
                  <a:pt x="64490" y="145776"/>
                </a:lnTo>
                <a:lnTo>
                  <a:pt x="113789" y="135378"/>
                </a:lnTo>
                <a:lnTo>
                  <a:pt x="127405" y="135479"/>
                </a:lnTo>
                <a:lnTo>
                  <a:pt x="168429" y="148935"/>
                </a:lnTo>
                <a:lnTo>
                  <a:pt x="175160" y="156206"/>
                </a:lnTo>
                <a:lnTo>
                  <a:pt x="113789" y="156206"/>
                </a:lnTo>
                <a:lnTo>
                  <a:pt x="100396" y="156327"/>
                </a:lnTo>
                <a:lnTo>
                  <a:pt x="92374" y="157174"/>
                </a:lnTo>
                <a:lnTo>
                  <a:pt x="86518" y="159474"/>
                </a:lnTo>
                <a:lnTo>
                  <a:pt x="79627" y="163952"/>
                </a:lnTo>
                <a:lnTo>
                  <a:pt x="68324" y="171699"/>
                </a:lnTo>
                <a:lnTo>
                  <a:pt x="68324" y="198623"/>
                </a:lnTo>
                <a:lnTo>
                  <a:pt x="175160" y="214116"/>
                </a:lnTo>
                <a:lnTo>
                  <a:pt x="172695" y="217323"/>
                </a:lnTo>
                <a:lnTo>
                  <a:pt x="136045" y="234134"/>
                </a:lnTo>
                <a:lnTo>
                  <a:pt x="127405" y="234842"/>
                </a:lnTo>
                <a:lnTo>
                  <a:pt x="113789" y="234944"/>
                </a:lnTo>
                <a:close/>
              </a:path>
              <a:path w="412115" h="234950">
                <a:moveTo>
                  <a:pt x="175160" y="214116"/>
                </a:moveTo>
                <a:lnTo>
                  <a:pt x="113789" y="214116"/>
                </a:lnTo>
                <a:lnTo>
                  <a:pt x="127034" y="213995"/>
                </a:lnTo>
                <a:lnTo>
                  <a:pt x="134981" y="213148"/>
                </a:lnTo>
                <a:lnTo>
                  <a:pt x="140809" y="210848"/>
                </a:lnTo>
                <a:lnTo>
                  <a:pt x="147697" y="206369"/>
                </a:lnTo>
                <a:lnTo>
                  <a:pt x="159000" y="198623"/>
                </a:lnTo>
                <a:lnTo>
                  <a:pt x="159000" y="171699"/>
                </a:lnTo>
                <a:lnTo>
                  <a:pt x="113789" y="156206"/>
                </a:lnTo>
                <a:lnTo>
                  <a:pt x="175160" y="156206"/>
                </a:lnTo>
                <a:lnTo>
                  <a:pt x="186177" y="185161"/>
                </a:lnTo>
                <a:lnTo>
                  <a:pt x="186046" y="193561"/>
                </a:lnTo>
                <a:lnTo>
                  <a:pt x="185129" y="199019"/>
                </a:lnTo>
                <a:lnTo>
                  <a:pt x="182641" y="203931"/>
                </a:lnTo>
                <a:lnTo>
                  <a:pt x="177672" y="210848"/>
                </a:lnTo>
                <a:lnTo>
                  <a:pt x="175160" y="214116"/>
                </a:lnTo>
                <a:close/>
              </a:path>
              <a:path w="412115" h="234950">
                <a:moveTo>
                  <a:pt x="411977" y="138680"/>
                </a:moveTo>
                <a:lnTo>
                  <a:pt x="386324" y="138680"/>
                </a:lnTo>
                <a:lnTo>
                  <a:pt x="386324" y="99819"/>
                </a:lnTo>
                <a:lnTo>
                  <a:pt x="345685" y="99819"/>
                </a:lnTo>
                <a:lnTo>
                  <a:pt x="345685" y="79246"/>
                </a:lnTo>
                <a:lnTo>
                  <a:pt x="386324" y="79246"/>
                </a:lnTo>
                <a:lnTo>
                  <a:pt x="386324" y="51814"/>
                </a:lnTo>
                <a:lnTo>
                  <a:pt x="345685" y="51814"/>
                </a:lnTo>
                <a:lnTo>
                  <a:pt x="345685" y="31495"/>
                </a:lnTo>
                <a:lnTo>
                  <a:pt x="386324" y="31495"/>
                </a:lnTo>
                <a:lnTo>
                  <a:pt x="386324" y="0"/>
                </a:lnTo>
                <a:lnTo>
                  <a:pt x="411977" y="0"/>
                </a:lnTo>
                <a:lnTo>
                  <a:pt x="411977" y="138680"/>
                </a:lnTo>
                <a:close/>
              </a:path>
              <a:path w="412115" h="234950">
                <a:moveTo>
                  <a:pt x="255009" y="132076"/>
                </a:moveTo>
                <a:lnTo>
                  <a:pt x="232912" y="132076"/>
                </a:lnTo>
                <a:lnTo>
                  <a:pt x="232912" y="60704"/>
                </a:lnTo>
                <a:lnTo>
                  <a:pt x="302760" y="60704"/>
                </a:lnTo>
                <a:lnTo>
                  <a:pt x="302760" y="33273"/>
                </a:lnTo>
                <a:lnTo>
                  <a:pt x="232150" y="33273"/>
                </a:lnTo>
                <a:lnTo>
                  <a:pt x="232150" y="12445"/>
                </a:lnTo>
                <a:lnTo>
                  <a:pt x="327651" y="12445"/>
                </a:lnTo>
                <a:lnTo>
                  <a:pt x="327651" y="81023"/>
                </a:lnTo>
                <a:lnTo>
                  <a:pt x="257803" y="81023"/>
                </a:lnTo>
                <a:lnTo>
                  <a:pt x="257803" y="111249"/>
                </a:lnTo>
                <a:lnTo>
                  <a:pt x="342029" y="111249"/>
                </a:lnTo>
                <a:lnTo>
                  <a:pt x="344161" y="124202"/>
                </a:lnTo>
                <a:lnTo>
                  <a:pt x="321909" y="128754"/>
                </a:lnTo>
                <a:lnTo>
                  <a:pt x="305205" y="131092"/>
                </a:lnTo>
                <a:lnTo>
                  <a:pt x="285691" y="131953"/>
                </a:lnTo>
                <a:lnTo>
                  <a:pt x="255009" y="132076"/>
                </a:lnTo>
                <a:close/>
              </a:path>
              <a:path w="412115" h="234950">
                <a:moveTo>
                  <a:pt x="342029" y="111249"/>
                </a:moveTo>
                <a:lnTo>
                  <a:pt x="257803" y="111249"/>
                </a:lnTo>
                <a:lnTo>
                  <a:pt x="286675" y="111138"/>
                </a:lnTo>
                <a:lnTo>
                  <a:pt x="304062" y="110360"/>
                </a:lnTo>
                <a:lnTo>
                  <a:pt x="319591" y="108248"/>
                </a:lnTo>
                <a:lnTo>
                  <a:pt x="340859" y="104137"/>
                </a:lnTo>
                <a:lnTo>
                  <a:pt x="342029" y="111249"/>
                </a:lnTo>
                <a:close/>
              </a:path>
              <a:path w="412115" h="234950">
                <a:moveTo>
                  <a:pt x="411977" y="233928"/>
                </a:moveTo>
                <a:lnTo>
                  <a:pt x="386832" y="233928"/>
                </a:lnTo>
                <a:lnTo>
                  <a:pt x="386832" y="172969"/>
                </a:lnTo>
                <a:lnTo>
                  <a:pt x="264153" y="172969"/>
                </a:lnTo>
                <a:lnTo>
                  <a:pt x="264153" y="151380"/>
                </a:lnTo>
                <a:lnTo>
                  <a:pt x="411977" y="151380"/>
                </a:lnTo>
                <a:lnTo>
                  <a:pt x="411977" y="233928"/>
                </a:lnTo>
                <a:close/>
              </a:path>
            </a:pathLst>
          </a:custGeom>
          <a:solidFill>
            <a:srgbClr val="4033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8994317" y="6266108"/>
            <a:ext cx="191003" cy="2369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9274175" y="6266108"/>
            <a:ext cx="413384" cy="234315"/>
          </a:xfrm>
          <a:custGeom>
            <a:avLst/>
            <a:gdLst/>
            <a:ahLst/>
            <a:cxnLst/>
            <a:rect l="l" t="t" r="r" b="b"/>
            <a:pathLst>
              <a:path w="413384" h="234314">
                <a:moveTo>
                  <a:pt x="185923" y="222498"/>
                </a:moveTo>
                <a:lnTo>
                  <a:pt x="160016" y="222498"/>
                </a:lnTo>
                <a:lnTo>
                  <a:pt x="160016" y="0"/>
                </a:lnTo>
                <a:lnTo>
                  <a:pt x="185923" y="0"/>
                </a:lnTo>
                <a:lnTo>
                  <a:pt x="185923" y="222498"/>
                </a:lnTo>
                <a:close/>
              </a:path>
              <a:path w="413384" h="234314">
                <a:moveTo>
                  <a:pt x="60958" y="166365"/>
                </a:moveTo>
                <a:lnTo>
                  <a:pt x="16763" y="147062"/>
                </a:lnTo>
                <a:lnTo>
                  <a:pt x="261" y="112201"/>
                </a:lnTo>
                <a:lnTo>
                  <a:pt x="0" y="90167"/>
                </a:lnTo>
                <a:lnTo>
                  <a:pt x="259" y="67988"/>
                </a:lnTo>
                <a:lnTo>
                  <a:pt x="16636" y="33146"/>
                </a:lnTo>
                <a:lnTo>
                  <a:pt x="60958" y="13969"/>
                </a:lnTo>
                <a:lnTo>
                  <a:pt x="77077" y="14269"/>
                </a:lnTo>
                <a:lnTo>
                  <a:pt x="87040" y="16366"/>
                </a:lnTo>
                <a:lnTo>
                  <a:pt x="94979" y="22059"/>
                </a:lnTo>
                <a:lnTo>
                  <a:pt x="105026" y="33146"/>
                </a:lnTo>
                <a:lnTo>
                  <a:pt x="107013" y="35559"/>
                </a:lnTo>
                <a:lnTo>
                  <a:pt x="60958" y="35559"/>
                </a:lnTo>
                <a:lnTo>
                  <a:pt x="52005" y="35727"/>
                </a:lnTo>
                <a:lnTo>
                  <a:pt x="27574" y="65659"/>
                </a:lnTo>
                <a:lnTo>
                  <a:pt x="27546" y="67988"/>
                </a:lnTo>
                <a:lnTo>
                  <a:pt x="27574" y="114531"/>
                </a:lnTo>
                <a:lnTo>
                  <a:pt x="52005" y="144605"/>
                </a:lnTo>
                <a:lnTo>
                  <a:pt x="60958" y="144776"/>
                </a:lnTo>
                <a:lnTo>
                  <a:pt x="106897" y="144776"/>
                </a:lnTo>
                <a:lnTo>
                  <a:pt x="105026" y="147062"/>
                </a:lnTo>
                <a:lnTo>
                  <a:pt x="94979" y="158222"/>
                </a:lnTo>
                <a:lnTo>
                  <a:pt x="87040" y="163952"/>
                </a:lnTo>
                <a:lnTo>
                  <a:pt x="77077" y="166064"/>
                </a:lnTo>
                <a:lnTo>
                  <a:pt x="60958" y="166365"/>
                </a:lnTo>
                <a:close/>
              </a:path>
              <a:path w="413384" h="234314">
                <a:moveTo>
                  <a:pt x="106897" y="144776"/>
                </a:moveTo>
                <a:lnTo>
                  <a:pt x="60958" y="144776"/>
                </a:lnTo>
                <a:lnTo>
                  <a:pt x="69764" y="144605"/>
                </a:lnTo>
                <a:lnTo>
                  <a:pt x="75213" y="143411"/>
                </a:lnTo>
                <a:lnTo>
                  <a:pt x="94116" y="67988"/>
                </a:lnTo>
                <a:lnTo>
                  <a:pt x="94088" y="65659"/>
                </a:lnTo>
                <a:lnTo>
                  <a:pt x="69764" y="35727"/>
                </a:lnTo>
                <a:lnTo>
                  <a:pt x="60958" y="35559"/>
                </a:lnTo>
                <a:lnTo>
                  <a:pt x="107013" y="35559"/>
                </a:lnTo>
                <a:lnTo>
                  <a:pt x="114644" y="44823"/>
                </a:lnTo>
                <a:lnTo>
                  <a:pt x="119583" y="54656"/>
                </a:lnTo>
                <a:lnTo>
                  <a:pt x="121403" y="67988"/>
                </a:lnTo>
                <a:lnTo>
                  <a:pt x="121662" y="90167"/>
                </a:lnTo>
                <a:lnTo>
                  <a:pt x="121403" y="112201"/>
                </a:lnTo>
                <a:lnTo>
                  <a:pt x="119583" y="125472"/>
                </a:lnTo>
                <a:lnTo>
                  <a:pt x="114644" y="135315"/>
                </a:lnTo>
                <a:lnTo>
                  <a:pt x="106897" y="144776"/>
                </a:lnTo>
                <a:close/>
              </a:path>
              <a:path w="413384" h="234314">
                <a:moveTo>
                  <a:pt x="413247" y="138680"/>
                </a:moveTo>
                <a:lnTo>
                  <a:pt x="387594" y="138680"/>
                </a:lnTo>
                <a:lnTo>
                  <a:pt x="387594" y="99819"/>
                </a:lnTo>
                <a:lnTo>
                  <a:pt x="346955" y="99819"/>
                </a:lnTo>
                <a:lnTo>
                  <a:pt x="346955" y="79246"/>
                </a:lnTo>
                <a:lnTo>
                  <a:pt x="387594" y="79246"/>
                </a:lnTo>
                <a:lnTo>
                  <a:pt x="387594" y="51814"/>
                </a:lnTo>
                <a:lnTo>
                  <a:pt x="346955" y="51814"/>
                </a:lnTo>
                <a:lnTo>
                  <a:pt x="346955" y="31495"/>
                </a:lnTo>
                <a:lnTo>
                  <a:pt x="387594" y="31495"/>
                </a:lnTo>
                <a:lnTo>
                  <a:pt x="387594" y="0"/>
                </a:lnTo>
                <a:lnTo>
                  <a:pt x="413247" y="0"/>
                </a:lnTo>
                <a:lnTo>
                  <a:pt x="413247" y="138680"/>
                </a:lnTo>
                <a:close/>
              </a:path>
              <a:path w="413384" h="234314">
                <a:moveTo>
                  <a:pt x="256279" y="132076"/>
                </a:moveTo>
                <a:lnTo>
                  <a:pt x="234182" y="132076"/>
                </a:lnTo>
                <a:lnTo>
                  <a:pt x="234182" y="60704"/>
                </a:lnTo>
                <a:lnTo>
                  <a:pt x="304030" y="60704"/>
                </a:lnTo>
                <a:lnTo>
                  <a:pt x="304030" y="33273"/>
                </a:lnTo>
                <a:lnTo>
                  <a:pt x="233420" y="33273"/>
                </a:lnTo>
                <a:lnTo>
                  <a:pt x="233420" y="12445"/>
                </a:lnTo>
                <a:lnTo>
                  <a:pt x="328921" y="12445"/>
                </a:lnTo>
                <a:lnTo>
                  <a:pt x="328921" y="81023"/>
                </a:lnTo>
                <a:lnTo>
                  <a:pt x="259073" y="81023"/>
                </a:lnTo>
                <a:lnTo>
                  <a:pt x="259073" y="111249"/>
                </a:lnTo>
                <a:lnTo>
                  <a:pt x="343299" y="111249"/>
                </a:lnTo>
                <a:lnTo>
                  <a:pt x="345431" y="124202"/>
                </a:lnTo>
                <a:lnTo>
                  <a:pt x="323179" y="128754"/>
                </a:lnTo>
                <a:lnTo>
                  <a:pt x="306475" y="131092"/>
                </a:lnTo>
                <a:lnTo>
                  <a:pt x="286961" y="131953"/>
                </a:lnTo>
                <a:lnTo>
                  <a:pt x="256279" y="132076"/>
                </a:lnTo>
                <a:close/>
              </a:path>
              <a:path w="413384" h="234314">
                <a:moveTo>
                  <a:pt x="343299" y="111249"/>
                </a:moveTo>
                <a:lnTo>
                  <a:pt x="259073" y="111249"/>
                </a:lnTo>
                <a:lnTo>
                  <a:pt x="287945" y="111138"/>
                </a:lnTo>
                <a:lnTo>
                  <a:pt x="305332" y="110360"/>
                </a:lnTo>
                <a:lnTo>
                  <a:pt x="320861" y="108248"/>
                </a:lnTo>
                <a:lnTo>
                  <a:pt x="342129" y="104137"/>
                </a:lnTo>
                <a:lnTo>
                  <a:pt x="343299" y="111249"/>
                </a:lnTo>
                <a:close/>
              </a:path>
              <a:path w="413384" h="234314">
                <a:moveTo>
                  <a:pt x="413247" y="233928"/>
                </a:moveTo>
                <a:lnTo>
                  <a:pt x="388102" y="233928"/>
                </a:lnTo>
                <a:lnTo>
                  <a:pt x="388102" y="172969"/>
                </a:lnTo>
                <a:lnTo>
                  <a:pt x="265423" y="172969"/>
                </a:lnTo>
                <a:lnTo>
                  <a:pt x="265423" y="151380"/>
                </a:lnTo>
                <a:lnTo>
                  <a:pt x="413247" y="151380"/>
                </a:lnTo>
                <a:lnTo>
                  <a:pt x="413247" y="233928"/>
                </a:lnTo>
                <a:close/>
              </a:path>
            </a:pathLst>
          </a:custGeom>
          <a:solidFill>
            <a:srgbClr val="4033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8769143" y="1671435"/>
            <a:ext cx="639445" cy="334010"/>
          </a:xfrm>
          <a:custGeom>
            <a:avLst/>
            <a:gdLst/>
            <a:ahLst/>
            <a:cxnLst/>
            <a:rect l="l" t="t" r="r" b="b"/>
            <a:pathLst>
              <a:path w="639445" h="334010">
                <a:moveTo>
                  <a:pt x="282694" y="126107"/>
                </a:moveTo>
                <a:lnTo>
                  <a:pt x="245357" y="126107"/>
                </a:lnTo>
                <a:lnTo>
                  <a:pt x="245357" y="0"/>
                </a:lnTo>
                <a:lnTo>
                  <a:pt x="282694" y="0"/>
                </a:lnTo>
                <a:lnTo>
                  <a:pt x="282694" y="126107"/>
                </a:lnTo>
                <a:close/>
              </a:path>
              <a:path w="639445" h="334010">
                <a:moveTo>
                  <a:pt x="205734" y="324603"/>
                </a:moveTo>
                <a:lnTo>
                  <a:pt x="168397" y="324603"/>
                </a:lnTo>
                <a:lnTo>
                  <a:pt x="168397" y="5333"/>
                </a:lnTo>
                <a:lnTo>
                  <a:pt x="205734" y="5333"/>
                </a:lnTo>
                <a:lnTo>
                  <a:pt x="205734" y="126107"/>
                </a:lnTo>
                <a:lnTo>
                  <a:pt x="282694" y="126107"/>
                </a:lnTo>
                <a:lnTo>
                  <a:pt x="282694" y="157730"/>
                </a:lnTo>
                <a:lnTo>
                  <a:pt x="205734" y="157730"/>
                </a:lnTo>
                <a:lnTo>
                  <a:pt x="205734" y="324603"/>
                </a:lnTo>
                <a:close/>
              </a:path>
              <a:path w="639445" h="334010">
                <a:moveTo>
                  <a:pt x="282694" y="333747"/>
                </a:moveTo>
                <a:lnTo>
                  <a:pt x="245357" y="333747"/>
                </a:lnTo>
                <a:lnTo>
                  <a:pt x="245357" y="157730"/>
                </a:lnTo>
                <a:lnTo>
                  <a:pt x="282694" y="157730"/>
                </a:lnTo>
                <a:lnTo>
                  <a:pt x="282694" y="333747"/>
                </a:lnTo>
                <a:close/>
              </a:path>
              <a:path w="639445" h="334010">
                <a:moveTo>
                  <a:pt x="29717" y="248405"/>
                </a:moveTo>
                <a:lnTo>
                  <a:pt x="0" y="248405"/>
                </a:lnTo>
                <a:lnTo>
                  <a:pt x="0" y="33908"/>
                </a:lnTo>
                <a:lnTo>
                  <a:pt x="126488" y="33908"/>
                </a:lnTo>
                <a:lnTo>
                  <a:pt x="126488" y="66292"/>
                </a:lnTo>
                <a:lnTo>
                  <a:pt x="37337" y="66292"/>
                </a:lnTo>
                <a:lnTo>
                  <a:pt x="37337" y="216783"/>
                </a:lnTo>
                <a:lnTo>
                  <a:pt x="143501" y="216783"/>
                </a:lnTo>
                <a:lnTo>
                  <a:pt x="146681" y="236595"/>
                </a:lnTo>
                <a:lnTo>
                  <a:pt x="117208" y="243423"/>
                </a:lnTo>
                <a:lnTo>
                  <a:pt x="95199" y="246929"/>
                </a:lnTo>
                <a:lnTo>
                  <a:pt x="69691" y="248221"/>
                </a:lnTo>
                <a:lnTo>
                  <a:pt x="29717" y="248405"/>
                </a:lnTo>
                <a:close/>
              </a:path>
              <a:path w="639445" h="334010">
                <a:moveTo>
                  <a:pt x="143501" y="216783"/>
                </a:moveTo>
                <a:lnTo>
                  <a:pt x="37337" y="216783"/>
                </a:lnTo>
                <a:lnTo>
                  <a:pt x="74918" y="216610"/>
                </a:lnTo>
                <a:lnTo>
                  <a:pt x="97485" y="215402"/>
                </a:lnTo>
                <a:lnTo>
                  <a:pt x="116553" y="212122"/>
                </a:lnTo>
                <a:lnTo>
                  <a:pt x="141728" y="205734"/>
                </a:lnTo>
                <a:lnTo>
                  <a:pt x="143501" y="216783"/>
                </a:lnTo>
                <a:close/>
              </a:path>
              <a:path w="639445" h="334010">
                <a:moveTo>
                  <a:pt x="605393" y="52576"/>
                </a:moveTo>
                <a:lnTo>
                  <a:pt x="359655" y="52576"/>
                </a:lnTo>
                <a:lnTo>
                  <a:pt x="359655" y="20192"/>
                </a:lnTo>
                <a:lnTo>
                  <a:pt x="605393" y="20192"/>
                </a:lnTo>
                <a:lnTo>
                  <a:pt x="605393" y="52576"/>
                </a:lnTo>
                <a:close/>
              </a:path>
              <a:path w="639445" h="334010">
                <a:moveTo>
                  <a:pt x="449568" y="156206"/>
                </a:moveTo>
                <a:lnTo>
                  <a:pt x="412993" y="156206"/>
                </a:lnTo>
                <a:lnTo>
                  <a:pt x="401182" y="79627"/>
                </a:lnTo>
                <a:lnTo>
                  <a:pt x="440805" y="75436"/>
                </a:lnTo>
                <a:lnTo>
                  <a:pt x="449568" y="156206"/>
                </a:lnTo>
                <a:close/>
              </a:path>
              <a:path w="639445" h="334010">
                <a:moveTo>
                  <a:pt x="552055" y="156206"/>
                </a:moveTo>
                <a:lnTo>
                  <a:pt x="515480" y="156206"/>
                </a:lnTo>
                <a:lnTo>
                  <a:pt x="524242" y="75436"/>
                </a:lnTo>
                <a:lnTo>
                  <a:pt x="563865" y="79627"/>
                </a:lnTo>
                <a:lnTo>
                  <a:pt x="552055" y="156206"/>
                </a:lnTo>
                <a:close/>
              </a:path>
              <a:path w="639445" h="334010">
                <a:moveTo>
                  <a:pt x="608441" y="187828"/>
                </a:moveTo>
                <a:lnTo>
                  <a:pt x="356607" y="187828"/>
                </a:lnTo>
                <a:lnTo>
                  <a:pt x="356607" y="156206"/>
                </a:lnTo>
                <a:lnTo>
                  <a:pt x="608441" y="156206"/>
                </a:lnTo>
                <a:lnTo>
                  <a:pt x="608441" y="187828"/>
                </a:lnTo>
                <a:close/>
              </a:path>
              <a:path w="639445" h="334010">
                <a:moveTo>
                  <a:pt x="445758" y="264407"/>
                </a:moveTo>
                <a:lnTo>
                  <a:pt x="408040" y="264407"/>
                </a:lnTo>
                <a:lnTo>
                  <a:pt x="408040" y="205353"/>
                </a:lnTo>
                <a:lnTo>
                  <a:pt x="445758" y="205353"/>
                </a:lnTo>
                <a:lnTo>
                  <a:pt x="445758" y="264407"/>
                </a:lnTo>
                <a:close/>
              </a:path>
              <a:path w="639445" h="334010">
                <a:moveTo>
                  <a:pt x="557389" y="264407"/>
                </a:moveTo>
                <a:lnTo>
                  <a:pt x="519671" y="264407"/>
                </a:lnTo>
                <a:lnTo>
                  <a:pt x="519671" y="205353"/>
                </a:lnTo>
                <a:lnTo>
                  <a:pt x="557389" y="205353"/>
                </a:lnTo>
                <a:lnTo>
                  <a:pt x="557389" y="264407"/>
                </a:lnTo>
                <a:close/>
              </a:path>
              <a:path w="639445" h="334010">
                <a:moveTo>
                  <a:pt x="638921" y="296791"/>
                </a:moveTo>
                <a:lnTo>
                  <a:pt x="326508" y="296791"/>
                </a:lnTo>
                <a:lnTo>
                  <a:pt x="326508" y="264407"/>
                </a:lnTo>
                <a:lnTo>
                  <a:pt x="638921" y="264407"/>
                </a:lnTo>
                <a:lnTo>
                  <a:pt x="638921" y="296791"/>
                </a:lnTo>
                <a:close/>
              </a:path>
            </a:pathLst>
          </a:custGeom>
          <a:solidFill>
            <a:srgbClr val="4033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8900934" y="2169064"/>
            <a:ext cx="362585" cy="138430"/>
          </a:xfrm>
          <a:custGeom>
            <a:avLst/>
            <a:gdLst/>
            <a:ahLst/>
            <a:cxnLst/>
            <a:rect l="l" t="t" r="r" b="b"/>
            <a:pathLst>
              <a:path w="362584" h="138430">
                <a:moveTo>
                  <a:pt x="61845" y="138367"/>
                </a:moveTo>
                <a:lnTo>
                  <a:pt x="16013" y="120347"/>
                </a:lnTo>
                <a:lnTo>
                  <a:pt x="81" y="84801"/>
                </a:lnTo>
                <a:lnTo>
                  <a:pt x="0" y="56881"/>
                </a:lnTo>
                <a:lnTo>
                  <a:pt x="849" y="49003"/>
                </a:lnTo>
                <a:lnTo>
                  <a:pt x="21481" y="13776"/>
                </a:lnTo>
                <a:lnTo>
                  <a:pt x="64603" y="183"/>
                </a:lnTo>
                <a:lnTo>
                  <a:pt x="77184" y="316"/>
                </a:lnTo>
                <a:lnTo>
                  <a:pt x="85082" y="1149"/>
                </a:lnTo>
                <a:lnTo>
                  <a:pt x="92090" y="3441"/>
                </a:lnTo>
                <a:lnTo>
                  <a:pt x="101562" y="7906"/>
                </a:lnTo>
                <a:lnTo>
                  <a:pt x="98479" y="14158"/>
                </a:lnTo>
                <a:lnTo>
                  <a:pt x="64419" y="14158"/>
                </a:lnTo>
                <a:lnTo>
                  <a:pt x="51409" y="14389"/>
                </a:lnTo>
                <a:lnTo>
                  <a:pt x="18214" y="45032"/>
                </a:lnTo>
                <a:lnTo>
                  <a:pt x="16611" y="69321"/>
                </a:lnTo>
                <a:lnTo>
                  <a:pt x="16804" y="84801"/>
                </a:lnTo>
                <a:lnTo>
                  <a:pt x="36483" y="118414"/>
                </a:lnTo>
                <a:lnTo>
                  <a:pt x="64235" y="124484"/>
                </a:lnTo>
                <a:lnTo>
                  <a:pt x="96322" y="124484"/>
                </a:lnTo>
                <a:lnTo>
                  <a:pt x="96322" y="133127"/>
                </a:lnTo>
                <a:lnTo>
                  <a:pt x="87922" y="136156"/>
                </a:lnTo>
                <a:lnTo>
                  <a:pt x="81531" y="137712"/>
                </a:lnTo>
                <a:lnTo>
                  <a:pt x="73916" y="138285"/>
                </a:lnTo>
                <a:lnTo>
                  <a:pt x="61845" y="138367"/>
                </a:lnTo>
                <a:close/>
              </a:path>
              <a:path w="362584" h="138430">
                <a:moveTo>
                  <a:pt x="94943" y="21329"/>
                </a:moveTo>
                <a:lnTo>
                  <a:pt x="85881" y="17183"/>
                </a:lnTo>
                <a:lnTo>
                  <a:pt x="79681" y="15054"/>
                </a:lnTo>
                <a:lnTo>
                  <a:pt x="73481" y="14270"/>
                </a:lnTo>
                <a:lnTo>
                  <a:pt x="64419" y="14158"/>
                </a:lnTo>
                <a:lnTo>
                  <a:pt x="98479" y="14158"/>
                </a:lnTo>
                <a:lnTo>
                  <a:pt x="94943" y="21329"/>
                </a:lnTo>
                <a:close/>
              </a:path>
              <a:path w="362584" h="138430">
                <a:moveTo>
                  <a:pt x="96322" y="124484"/>
                </a:moveTo>
                <a:lnTo>
                  <a:pt x="64235" y="124484"/>
                </a:lnTo>
                <a:lnTo>
                  <a:pt x="72649" y="124405"/>
                </a:lnTo>
                <a:lnTo>
                  <a:pt x="78796" y="123852"/>
                </a:lnTo>
                <a:lnTo>
                  <a:pt x="85684" y="122351"/>
                </a:lnTo>
                <a:lnTo>
                  <a:pt x="96322" y="119428"/>
                </a:lnTo>
                <a:lnTo>
                  <a:pt x="96322" y="124484"/>
                </a:lnTo>
                <a:close/>
              </a:path>
              <a:path w="362584" h="138430">
                <a:moveTo>
                  <a:pt x="208112" y="136528"/>
                </a:moveTo>
                <a:lnTo>
                  <a:pt x="133182" y="136528"/>
                </a:lnTo>
                <a:lnTo>
                  <a:pt x="133182" y="2114"/>
                </a:lnTo>
                <a:lnTo>
                  <a:pt x="208112" y="2114"/>
                </a:lnTo>
                <a:lnTo>
                  <a:pt x="208112" y="15997"/>
                </a:lnTo>
                <a:lnTo>
                  <a:pt x="148811" y="15997"/>
                </a:lnTo>
                <a:lnTo>
                  <a:pt x="148811" y="59300"/>
                </a:lnTo>
                <a:lnTo>
                  <a:pt x="204526" y="59300"/>
                </a:lnTo>
                <a:lnTo>
                  <a:pt x="204526" y="73091"/>
                </a:lnTo>
                <a:lnTo>
                  <a:pt x="148811" y="73091"/>
                </a:lnTo>
                <a:lnTo>
                  <a:pt x="148811" y="122554"/>
                </a:lnTo>
                <a:lnTo>
                  <a:pt x="208112" y="122554"/>
                </a:lnTo>
                <a:lnTo>
                  <a:pt x="208112" y="136528"/>
                </a:lnTo>
                <a:close/>
              </a:path>
              <a:path w="362584" h="138430">
                <a:moveTo>
                  <a:pt x="300411" y="138367"/>
                </a:moveTo>
                <a:lnTo>
                  <a:pt x="254579" y="120209"/>
                </a:lnTo>
                <a:lnTo>
                  <a:pt x="238444" y="68953"/>
                </a:lnTo>
                <a:lnTo>
                  <a:pt x="238697" y="49696"/>
                </a:lnTo>
                <a:lnTo>
                  <a:pt x="264445" y="7621"/>
                </a:lnTo>
                <a:lnTo>
                  <a:pt x="300594" y="0"/>
                </a:lnTo>
                <a:lnTo>
                  <a:pt x="317592" y="287"/>
                </a:lnTo>
                <a:lnTo>
                  <a:pt x="327969" y="2298"/>
                </a:lnTo>
                <a:lnTo>
                  <a:pt x="335968" y="7757"/>
                </a:lnTo>
                <a:lnTo>
                  <a:pt x="341735" y="13974"/>
                </a:lnTo>
                <a:lnTo>
                  <a:pt x="300594" y="13974"/>
                </a:lnTo>
                <a:lnTo>
                  <a:pt x="287497" y="14195"/>
                </a:lnTo>
                <a:lnTo>
                  <a:pt x="256447" y="43802"/>
                </a:lnTo>
                <a:lnTo>
                  <a:pt x="254993" y="69137"/>
                </a:lnTo>
                <a:lnTo>
                  <a:pt x="255182" y="85196"/>
                </a:lnTo>
                <a:lnTo>
                  <a:pt x="273720" y="118734"/>
                </a:lnTo>
                <a:lnTo>
                  <a:pt x="300411" y="124668"/>
                </a:lnTo>
                <a:lnTo>
                  <a:pt x="341357" y="124668"/>
                </a:lnTo>
                <a:lnTo>
                  <a:pt x="335894" y="130571"/>
                </a:lnTo>
                <a:lnTo>
                  <a:pt x="327872" y="136057"/>
                </a:lnTo>
                <a:lnTo>
                  <a:pt x="317462" y="138078"/>
                </a:lnTo>
                <a:lnTo>
                  <a:pt x="300411" y="138367"/>
                </a:lnTo>
                <a:close/>
              </a:path>
              <a:path w="362584" h="138430">
                <a:moveTo>
                  <a:pt x="341357" y="124668"/>
                </a:moveTo>
                <a:lnTo>
                  <a:pt x="300411" y="124668"/>
                </a:lnTo>
                <a:lnTo>
                  <a:pt x="313508" y="124448"/>
                </a:lnTo>
                <a:lnTo>
                  <a:pt x="321392" y="122904"/>
                </a:lnTo>
                <a:lnTo>
                  <a:pt x="345375" y="85144"/>
                </a:lnTo>
                <a:lnTo>
                  <a:pt x="345550" y="68953"/>
                </a:lnTo>
                <a:lnTo>
                  <a:pt x="345375" y="53238"/>
                </a:lnTo>
                <a:lnTo>
                  <a:pt x="321482" y="15727"/>
                </a:lnTo>
                <a:lnTo>
                  <a:pt x="300594" y="13974"/>
                </a:lnTo>
                <a:lnTo>
                  <a:pt x="341735" y="13974"/>
                </a:lnTo>
                <a:lnTo>
                  <a:pt x="361779" y="49696"/>
                </a:lnTo>
                <a:lnTo>
                  <a:pt x="362101" y="69137"/>
                </a:lnTo>
                <a:lnTo>
                  <a:pt x="361886" y="85144"/>
                </a:lnTo>
                <a:lnTo>
                  <a:pt x="361802" y="88372"/>
                </a:lnTo>
                <a:lnTo>
                  <a:pt x="360062" y="99684"/>
                </a:lnTo>
                <a:lnTo>
                  <a:pt x="355217" y="108700"/>
                </a:lnTo>
                <a:lnTo>
                  <a:pt x="345782" y="119887"/>
                </a:lnTo>
                <a:lnTo>
                  <a:pt x="341357" y="124668"/>
                </a:lnTo>
                <a:close/>
              </a:path>
            </a:pathLst>
          </a:custGeom>
          <a:solidFill>
            <a:srgbClr val="4033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4686232" y="5933409"/>
            <a:ext cx="575945" cy="227329"/>
          </a:xfrm>
          <a:custGeom>
            <a:avLst/>
            <a:gdLst/>
            <a:ahLst/>
            <a:cxnLst/>
            <a:rect l="l" t="t" r="r" b="b"/>
            <a:pathLst>
              <a:path w="575944" h="227329">
                <a:moveTo>
                  <a:pt x="179827" y="222498"/>
                </a:moveTo>
                <a:lnTo>
                  <a:pt x="153920" y="222498"/>
                </a:lnTo>
                <a:lnTo>
                  <a:pt x="153920" y="0"/>
                </a:lnTo>
                <a:lnTo>
                  <a:pt x="179827" y="0"/>
                </a:lnTo>
                <a:lnTo>
                  <a:pt x="179827" y="222498"/>
                </a:lnTo>
                <a:close/>
              </a:path>
              <a:path w="575944" h="227329">
                <a:moveTo>
                  <a:pt x="109217" y="161031"/>
                </a:moveTo>
                <a:lnTo>
                  <a:pt x="0" y="161031"/>
                </a:lnTo>
                <a:lnTo>
                  <a:pt x="0" y="17525"/>
                </a:lnTo>
                <a:lnTo>
                  <a:pt x="109217" y="17525"/>
                </a:lnTo>
                <a:lnTo>
                  <a:pt x="109217" y="38607"/>
                </a:lnTo>
                <a:lnTo>
                  <a:pt x="25399" y="38607"/>
                </a:lnTo>
                <a:lnTo>
                  <a:pt x="25399" y="139950"/>
                </a:lnTo>
                <a:lnTo>
                  <a:pt x="109217" y="139950"/>
                </a:lnTo>
                <a:lnTo>
                  <a:pt x="109217" y="161031"/>
                </a:lnTo>
                <a:close/>
              </a:path>
              <a:path w="575944" h="227329">
                <a:moveTo>
                  <a:pt x="109217" y="139950"/>
                </a:moveTo>
                <a:lnTo>
                  <a:pt x="83817" y="139950"/>
                </a:lnTo>
                <a:lnTo>
                  <a:pt x="83817" y="38607"/>
                </a:lnTo>
                <a:lnTo>
                  <a:pt x="109217" y="38607"/>
                </a:lnTo>
                <a:lnTo>
                  <a:pt x="109217" y="139950"/>
                </a:lnTo>
                <a:close/>
              </a:path>
              <a:path w="575944" h="227329">
                <a:moveTo>
                  <a:pt x="407151" y="167889"/>
                </a:moveTo>
                <a:lnTo>
                  <a:pt x="381498" y="167889"/>
                </a:lnTo>
                <a:lnTo>
                  <a:pt x="381498" y="93723"/>
                </a:lnTo>
                <a:lnTo>
                  <a:pt x="339589" y="93723"/>
                </a:lnTo>
                <a:lnTo>
                  <a:pt x="339589" y="72896"/>
                </a:lnTo>
                <a:lnTo>
                  <a:pt x="381498" y="72896"/>
                </a:lnTo>
                <a:lnTo>
                  <a:pt x="381498" y="48004"/>
                </a:lnTo>
                <a:lnTo>
                  <a:pt x="339589" y="48004"/>
                </a:lnTo>
                <a:lnTo>
                  <a:pt x="339589" y="27177"/>
                </a:lnTo>
                <a:lnTo>
                  <a:pt x="381498" y="27177"/>
                </a:lnTo>
                <a:lnTo>
                  <a:pt x="381498" y="0"/>
                </a:lnTo>
                <a:lnTo>
                  <a:pt x="407151" y="0"/>
                </a:lnTo>
                <a:lnTo>
                  <a:pt x="407151" y="167889"/>
                </a:lnTo>
                <a:close/>
              </a:path>
              <a:path w="575944" h="227329">
                <a:moveTo>
                  <a:pt x="233420" y="139696"/>
                </a:moveTo>
                <a:lnTo>
                  <a:pt x="214370" y="123186"/>
                </a:lnTo>
                <a:lnTo>
                  <a:pt x="226298" y="111947"/>
                </a:lnTo>
                <a:lnTo>
                  <a:pt x="233594" y="104708"/>
                </a:lnTo>
                <a:lnTo>
                  <a:pt x="259819" y="69247"/>
                </a:lnTo>
                <a:lnTo>
                  <a:pt x="268217" y="10667"/>
                </a:lnTo>
                <a:lnTo>
                  <a:pt x="294124" y="10667"/>
                </a:lnTo>
                <a:lnTo>
                  <a:pt x="292918" y="54735"/>
                </a:lnTo>
                <a:lnTo>
                  <a:pt x="284472" y="76198"/>
                </a:lnTo>
                <a:lnTo>
                  <a:pt x="285742" y="76960"/>
                </a:lnTo>
                <a:lnTo>
                  <a:pt x="308510" y="76960"/>
                </a:lnTo>
                <a:lnTo>
                  <a:pt x="317200" y="85849"/>
                </a:lnTo>
                <a:lnTo>
                  <a:pt x="279901" y="85849"/>
                </a:lnTo>
                <a:lnTo>
                  <a:pt x="278631" y="87373"/>
                </a:lnTo>
                <a:lnTo>
                  <a:pt x="254475" y="118355"/>
                </a:lnTo>
                <a:lnTo>
                  <a:pt x="243280" y="129963"/>
                </a:lnTo>
                <a:lnTo>
                  <a:pt x="233420" y="139696"/>
                </a:lnTo>
                <a:close/>
              </a:path>
              <a:path w="575944" h="227329">
                <a:moveTo>
                  <a:pt x="308510" y="76960"/>
                </a:moveTo>
                <a:lnTo>
                  <a:pt x="285742" y="76960"/>
                </a:lnTo>
                <a:lnTo>
                  <a:pt x="290822" y="72642"/>
                </a:lnTo>
                <a:lnTo>
                  <a:pt x="294632" y="69594"/>
                </a:lnTo>
                <a:lnTo>
                  <a:pt x="301490" y="69594"/>
                </a:lnTo>
                <a:lnTo>
                  <a:pt x="304538" y="72896"/>
                </a:lnTo>
                <a:lnTo>
                  <a:pt x="308510" y="76960"/>
                </a:lnTo>
                <a:close/>
              </a:path>
              <a:path w="575944" h="227329">
                <a:moveTo>
                  <a:pt x="329937" y="135632"/>
                </a:moveTo>
                <a:lnTo>
                  <a:pt x="284726" y="87373"/>
                </a:lnTo>
                <a:lnTo>
                  <a:pt x="283202" y="85849"/>
                </a:lnTo>
                <a:lnTo>
                  <a:pt x="317200" y="85849"/>
                </a:lnTo>
                <a:lnTo>
                  <a:pt x="348733" y="118107"/>
                </a:lnTo>
                <a:lnTo>
                  <a:pt x="329937" y="135632"/>
                </a:lnTo>
                <a:close/>
              </a:path>
              <a:path w="575944" h="227329">
                <a:moveTo>
                  <a:pt x="411723" y="227324"/>
                </a:moveTo>
                <a:lnTo>
                  <a:pt x="271519" y="227324"/>
                </a:lnTo>
                <a:lnTo>
                  <a:pt x="263137" y="218688"/>
                </a:lnTo>
                <a:lnTo>
                  <a:pt x="263137" y="151380"/>
                </a:lnTo>
                <a:lnTo>
                  <a:pt x="288790" y="151380"/>
                </a:lnTo>
                <a:lnTo>
                  <a:pt x="288790" y="206242"/>
                </a:lnTo>
                <a:lnTo>
                  <a:pt x="411723" y="206242"/>
                </a:lnTo>
                <a:lnTo>
                  <a:pt x="411723" y="227324"/>
                </a:lnTo>
                <a:close/>
              </a:path>
              <a:path w="575944" h="227329">
                <a:moveTo>
                  <a:pt x="461252" y="83817"/>
                </a:moveTo>
                <a:lnTo>
                  <a:pt x="443726" y="68070"/>
                </a:lnTo>
                <a:lnTo>
                  <a:pt x="488937" y="19049"/>
                </a:lnTo>
                <a:lnTo>
                  <a:pt x="532624" y="19049"/>
                </a:lnTo>
                <a:lnTo>
                  <a:pt x="532624" y="39877"/>
                </a:lnTo>
                <a:lnTo>
                  <a:pt x="502399" y="39877"/>
                </a:lnTo>
                <a:lnTo>
                  <a:pt x="461252" y="83817"/>
                </a:lnTo>
                <a:close/>
              </a:path>
              <a:path w="575944" h="227329">
                <a:moveTo>
                  <a:pt x="532624" y="172461"/>
                </a:moveTo>
                <a:lnTo>
                  <a:pt x="504431" y="172461"/>
                </a:lnTo>
                <a:lnTo>
                  <a:pt x="504431" y="39877"/>
                </a:lnTo>
                <a:lnTo>
                  <a:pt x="532624" y="39877"/>
                </a:lnTo>
                <a:lnTo>
                  <a:pt x="532624" y="172461"/>
                </a:lnTo>
                <a:close/>
              </a:path>
              <a:path w="575944" h="227329">
                <a:moveTo>
                  <a:pt x="575803" y="196337"/>
                </a:moveTo>
                <a:lnTo>
                  <a:pt x="454648" y="196337"/>
                </a:lnTo>
                <a:lnTo>
                  <a:pt x="454648" y="172461"/>
                </a:lnTo>
                <a:lnTo>
                  <a:pt x="575803" y="172461"/>
                </a:lnTo>
                <a:lnTo>
                  <a:pt x="575803" y="196337"/>
                </a:lnTo>
                <a:close/>
              </a:path>
            </a:pathLst>
          </a:custGeom>
          <a:solidFill>
            <a:srgbClr val="4033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4524262" y="6266108"/>
            <a:ext cx="873125" cy="234950"/>
          </a:xfrm>
          <a:custGeom>
            <a:avLst/>
            <a:gdLst/>
            <a:ahLst/>
            <a:cxnLst/>
            <a:rect l="l" t="t" r="r" b="b"/>
            <a:pathLst>
              <a:path w="873125" h="234950">
                <a:moveTo>
                  <a:pt x="185415" y="36067"/>
                </a:moveTo>
                <a:lnTo>
                  <a:pt x="23113" y="36067"/>
                </a:lnTo>
                <a:lnTo>
                  <a:pt x="23113" y="14477"/>
                </a:lnTo>
                <a:lnTo>
                  <a:pt x="185415" y="14477"/>
                </a:lnTo>
                <a:lnTo>
                  <a:pt x="185415" y="36067"/>
                </a:lnTo>
                <a:close/>
              </a:path>
              <a:path w="873125" h="234950">
                <a:moveTo>
                  <a:pt x="25145" y="128520"/>
                </a:moveTo>
                <a:lnTo>
                  <a:pt x="11429" y="109217"/>
                </a:lnTo>
                <a:lnTo>
                  <a:pt x="28437" y="101694"/>
                </a:lnTo>
                <a:lnTo>
                  <a:pt x="38908" y="96660"/>
                </a:lnTo>
                <a:lnTo>
                  <a:pt x="73515" y="73372"/>
                </a:lnTo>
                <a:lnTo>
                  <a:pt x="91437" y="36067"/>
                </a:lnTo>
                <a:lnTo>
                  <a:pt x="117853" y="36067"/>
                </a:lnTo>
                <a:lnTo>
                  <a:pt x="117220" y="49544"/>
                </a:lnTo>
                <a:lnTo>
                  <a:pt x="115662" y="58101"/>
                </a:lnTo>
                <a:lnTo>
                  <a:pt x="111959" y="65427"/>
                </a:lnTo>
                <a:lnTo>
                  <a:pt x="104899" y="75182"/>
                </a:lnTo>
                <a:lnTo>
                  <a:pt x="105915" y="75690"/>
                </a:lnTo>
                <a:lnTo>
                  <a:pt x="139366" y="75690"/>
                </a:lnTo>
                <a:lnTo>
                  <a:pt x="151629" y="82547"/>
                </a:lnTo>
                <a:lnTo>
                  <a:pt x="99565" y="82547"/>
                </a:lnTo>
                <a:lnTo>
                  <a:pt x="97533" y="83563"/>
                </a:lnTo>
                <a:lnTo>
                  <a:pt x="59041" y="111911"/>
                </a:lnTo>
                <a:lnTo>
                  <a:pt x="40984" y="121301"/>
                </a:lnTo>
                <a:lnTo>
                  <a:pt x="25145" y="128520"/>
                </a:lnTo>
                <a:close/>
              </a:path>
              <a:path w="873125" h="234950">
                <a:moveTo>
                  <a:pt x="139366" y="75690"/>
                </a:moveTo>
                <a:lnTo>
                  <a:pt x="105915" y="75690"/>
                </a:lnTo>
                <a:lnTo>
                  <a:pt x="111757" y="71118"/>
                </a:lnTo>
                <a:lnTo>
                  <a:pt x="116329" y="67308"/>
                </a:lnTo>
                <a:lnTo>
                  <a:pt x="123948" y="67308"/>
                </a:lnTo>
                <a:lnTo>
                  <a:pt x="128012" y="69340"/>
                </a:lnTo>
                <a:lnTo>
                  <a:pt x="139366" y="75690"/>
                </a:lnTo>
                <a:close/>
              </a:path>
              <a:path w="873125" h="234950">
                <a:moveTo>
                  <a:pt x="182367" y="127504"/>
                </a:moveTo>
                <a:lnTo>
                  <a:pt x="109471" y="84579"/>
                </a:lnTo>
                <a:lnTo>
                  <a:pt x="105407" y="82547"/>
                </a:lnTo>
                <a:lnTo>
                  <a:pt x="151629" y="82547"/>
                </a:lnTo>
                <a:lnTo>
                  <a:pt x="196591" y="107693"/>
                </a:lnTo>
                <a:lnTo>
                  <a:pt x="182367" y="127504"/>
                </a:lnTo>
                <a:close/>
              </a:path>
              <a:path w="873125" h="234950">
                <a:moveTo>
                  <a:pt x="117091" y="176271"/>
                </a:moveTo>
                <a:lnTo>
                  <a:pt x="91437" y="176271"/>
                </a:lnTo>
                <a:lnTo>
                  <a:pt x="91437" y="123694"/>
                </a:lnTo>
                <a:lnTo>
                  <a:pt x="117091" y="123694"/>
                </a:lnTo>
                <a:lnTo>
                  <a:pt x="117091" y="176271"/>
                </a:lnTo>
                <a:close/>
              </a:path>
              <a:path w="873125" h="234950">
                <a:moveTo>
                  <a:pt x="208274" y="197861"/>
                </a:moveTo>
                <a:lnTo>
                  <a:pt x="0" y="197861"/>
                </a:lnTo>
                <a:lnTo>
                  <a:pt x="0" y="176271"/>
                </a:lnTo>
                <a:lnTo>
                  <a:pt x="208274" y="176271"/>
                </a:lnTo>
                <a:lnTo>
                  <a:pt x="208274" y="197861"/>
                </a:lnTo>
                <a:close/>
              </a:path>
              <a:path w="873125" h="234950">
                <a:moveTo>
                  <a:pt x="418835" y="134108"/>
                </a:moveTo>
                <a:lnTo>
                  <a:pt x="393182" y="134108"/>
                </a:lnTo>
                <a:lnTo>
                  <a:pt x="393182" y="0"/>
                </a:lnTo>
                <a:lnTo>
                  <a:pt x="418835" y="0"/>
                </a:lnTo>
                <a:lnTo>
                  <a:pt x="418835" y="134108"/>
                </a:lnTo>
                <a:close/>
              </a:path>
              <a:path w="873125" h="234950">
                <a:moveTo>
                  <a:pt x="358639" y="35305"/>
                </a:moveTo>
                <a:lnTo>
                  <a:pt x="239008" y="35305"/>
                </a:lnTo>
                <a:lnTo>
                  <a:pt x="239008" y="13969"/>
                </a:lnTo>
                <a:lnTo>
                  <a:pt x="358639" y="13969"/>
                </a:lnTo>
                <a:lnTo>
                  <a:pt x="358639" y="35305"/>
                </a:lnTo>
                <a:close/>
              </a:path>
              <a:path w="873125" h="234950">
                <a:moveTo>
                  <a:pt x="249929" y="130552"/>
                </a:moveTo>
                <a:lnTo>
                  <a:pt x="230880" y="114043"/>
                </a:lnTo>
                <a:lnTo>
                  <a:pt x="242811" y="105040"/>
                </a:lnTo>
                <a:lnTo>
                  <a:pt x="250136" y="99168"/>
                </a:lnTo>
                <a:lnTo>
                  <a:pt x="276940" y="69268"/>
                </a:lnTo>
                <a:lnTo>
                  <a:pt x="285742" y="35305"/>
                </a:lnTo>
                <a:lnTo>
                  <a:pt x="311396" y="35305"/>
                </a:lnTo>
                <a:lnTo>
                  <a:pt x="311247" y="49735"/>
                </a:lnTo>
                <a:lnTo>
                  <a:pt x="310221" y="58069"/>
                </a:lnTo>
                <a:lnTo>
                  <a:pt x="307431" y="65510"/>
                </a:lnTo>
                <a:lnTo>
                  <a:pt x="301998" y="75690"/>
                </a:lnTo>
                <a:lnTo>
                  <a:pt x="303522" y="76706"/>
                </a:lnTo>
                <a:lnTo>
                  <a:pt x="327916" y="76706"/>
                </a:lnTo>
                <a:lnTo>
                  <a:pt x="337998" y="85087"/>
                </a:lnTo>
                <a:lnTo>
                  <a:pt x="296410" y="85087"/>
                </a:lnTo>
                <a:lnTo>
                  <a:pt x="294886" y="86611"/>
                </a:lnTo>
                <a:lnTo>
                  <a:pt x="266344" y="116440"/>
                </a:lnTo>
                <a:lnTo>
                  <a:pt x="260077" y="121883"/>
                </a:lnTo>
                <a:lnTo>
                  <a:pt x="249929" y="130552"/>
                </a:lnTo>
                <a:close/>
              </a:path>
              <a:path w="873125" h="234950">
                <a:moveTo>
                  <a:pt x="327916" y="76706"/>
                </a:moveTo>
                <a:lnTo>
                  <a:pt x="303522" y="76706"/>
                </a:lnTo>
                <a:lnTo>
                  <a:pt x="308856" y="72896"/>
                </a:lnTo>
                <a:lnTo>
                  <a:pt x="312412" y="70102"/>
                </a:lnTo>
                <a:lnTo>
                  <a:pt x="319778" y="70102"/>
                </a:lnTo>
                <a:lnTo>
                  <a:pt x="323333" y="72896"/>
                </a:lnTo>
                <a:lnTo>
                  <a:pt x="327916" y="76706"/>
                </a:lnTo>
                <a:close/>
              </a:path>
              <a:path w="873125" h="234950">
                <a:moveTo>
                  <a:pt x="347971" y="125980"/>
                </a:moveTo>
                <a:lnTo>
                  <a:pt x="302760" y="86611"/>
                </a:lnTo>
                <a:lnTo>
                  <a:pt x="300728" y="85087"/>
                </a:lnTo>
                <a:lnTo>
                  <a:pt x="337998" y="85087"/>
                </a:lnTo>
                <a:lnTo>
                  <a:pt x="367020" y="109217"/>
                </a:lnTo>
                <a:lnTo>
                  <a:pt x="347971" y="125980"/>
                </a:lnTo>
                <a:close/>
              </a:path>
              <a:path w="873125" h="234950">
                <a:moveTo>
                  <a:pt x="418835" y="233928"/>
                </a:moveTo>
                <a:lnTo>
                  <a:pt x="393690" y="233928"/>
                </a:lnTo>
                <a:lnTo>
                  <a:pt x="393690" y="168143"/>
                </a:lnTo>
                <a:lnTo>
                  <a:pt x="271011" y="168143"/>
                </a:lnTo>
                <a:lnTo>
                  <a:pt x="271011" y="146554"/>
                </a:lnTo>
                <a:lnTo>
                  <a:pt x="418835" y="146554"/>
                </a:lnTo>
                <a:lnTo>
                  <a:pt x="418835" y="233928"/>
                </a:lnTo>
                <a:close/>
              </a:path>
              <a:path w="873125" h="234950">
                <a:moveTo>
                  <a:pt x="623808" y="111503"/>
                </a:moveTo>
                <a:lnTo>
                  <a:pt x="598409" y="111503"/>
                </a:lnTo>
                <a:lnTo>
                  <a:pt x="602973" y="88675"/>
                </a:lnTo>
                <a:lnTo>
                  <a:pt x="605393" y="72705"/>
                </a:lnTo>
                <a:lnTo>
                  <a:pt x="606481" y="56069"/>
                </a:lnTo>
                <a:lnTo>
                  <a:pt x="607044" y="31241"/>
                </a:lnTo>
                <a:lnTo>
                  <a:pt x="480302" y="31241"/>
                </a:lnTo>
                <a:lnTo>
                  <a:pt x="480302" y="9651"/>
                </a:lnTo>
                <a:lnTo>
                  <a:pt x="632444" y="9651"/>
                </a:lnTo>
                <a:lnTo>
                  <a:pt x="632419" y="31241"/>
                </a:lnTo>
                <a:lnTo>
                  <a:pt x="632309" y="52140"/>
                </a:lnTo>
                <a:lnTo>
                  <a:pt x="631364" y="69467"/>
                </a:lnTo>
                <a:lnTo>
                  <a:pt x="628800" y="86603"/>
                </a:lnTo>
                <a:lnTo>
                  <a:pt x="623808" y="111503"/>
                </a:lnTo>
                <a:close/>
              </a:path>
              <a:path w="873125" h="234950">
                <a:moveTo>
                  <a:pt x="661399" y="133346"/>
                </a:moveTo>
                <a:lnTo>
                  <a:pt x="453124" y="133346"/>
                </a:lnTo>
                <a:lnTo>
                  <a:pt x="453124" y="111503"/>
                </a:lnTo>
                <a:lnTo>
                  <a:pt x="661399" y="111503"/>
                </a:lnTo>
                <a:lnTo>
                  <a:pt x="661399" y="133346"/>
                </a:lnTo>
                <a:close/>
              </a:path>
              <a:path w="873125" h="234950">
                <a:moveTo>
                  <a:pt x="569961" y="230880"/>
                </a:moveTo>
                <a:lnTo>
                  <a:pt x="544308" y="230880"/>
                </a:lnTo>
                <a:lnTo>
                  <a:pt x="544308" y="133346"/>
                </a:lnTo>
                <a:lnTo>
                  <a:pt x="569961" y="133346"/>
                </a:lnTo>
                <a:lnTo>
                  <a:pt x="569961" y="230880"/>
                </a:lnTo>
                <a:close/>
              </a:path>
              <a:path w="873125" h="234950">
                <a:moveTo>
                  <a:pt x="871960" y="132330"/>
                </a:moveTo>
                <a:lnTo>
                  <a:pt x="846306" y="132330"/>
                </a:lnTo>
                <a:lnTo>
                  <a:pt x="846306" y="67562"/>
                </a:lnTo>
                <a:lnTo>
                  <a:pt x="801349" y="67562"/>
                </a:lnTo>
                <a:lnTo>
                  <a:pt x="801349" y="46226"/>
                </a:lnTo>
                <a:lnTo>
                  <a:pt x="846306" y="46226"/>
                </a:lnTo>
                <a:lnTo>
                  <a:pt x="846306" y="0"/>
                </a:lnTo>
                <a:lnTo>
                  <a:pt x="871960" y="0"/>
                </a:lnTo>
                <a:lnTo>
                  <a:pt x="871960" y="132330"/>
                </a:lnTo>
                <a:close/>
              </a:path>
              <a:path w="873125" h="234950">
                <a:moveTo>
                  <a:pt x="699244" y="129536"/>
                </a:moveTo>
                <a:lnTo>
                  <a:pt x="680195" y="112519"/>
                </a:lnTo>
                <a:lnTo>
                  <a:pt x="692271" y="101875"/>
                </a:lnTo>
                <a:lnTo>
                  <a:pt x="699657" y="94993"/>
                </a:lnTo>
                <a:lnTo>
                  <a:pt x="726203" y="61031"/>
                </a:lnTo>
                <a:lnTo>
                  <a:pt x="734803" y="7619"/>
                </a:lnTo>
                <a:lnTo>
                  <a:pt x="760711" y="7619"/>
                </a:lnTo>
                <a:lnTo>
                  <a:pt x="759504" y="47782"/>
                </a:lnTo>
                <a:lnTo>
                  <a:pt x="751059" y="68324"/>
                </a:lnTo>
                <a:lnTo>
                  <a:pt x="752329" y="69086"/>
                </a:lnTo>
                <a:lnTo>
                  <a:pt x="776843" y="69086"/>
                </a:lnTo>
                <a:lnTo>
                  <a:pt x="785619" y="77214"/>
                </a:lnTo>
                <a:lnTo>
                  <a:pt x="746741" y="77214"/>
                </a:lnTo>
                <a:lnTo>
                  <a:pt x="745217" y="78738"/>
                </a:lnTo>
                <a:lnTo>
                  <a:pt x="720853" y="108802"/>
                </a:lnTo>
                <a:lnTo>
                  <a:pt x="709400" y="120101"/>
                </a:lnTo>
                <a:lnTo>
                  <a:pt x="699244" y="129536"/>
                </a:lnTo>
                <a:close/>
              </a:path>
              <a:path w="873125" h="234950">
                <a:moveTo>
                  <a:pt x="776843" y="69086"/>
                </a:moveTo>
                <a:lnTo>
                  <a:pt x="752329" y="69086"/>
                </a:lnTo>
                <a:lnTo>
                  <a:pt x="757917" y="64260"/>
                </a:lnTo>
                <a:lnTo>
                  <a:pt x="761980" y="61466"/>
                </a:lnTo>
                <a:lnTo>
                  <a:pt x="768838" y="61466"/>
                </a:lnTo>
                <a:lnTo>
                  <a:pt x="771632" y="64260"/>
                </a:lnTo>
                <a:lnTo>
                  <a:pt x="776843" y="69086"/>
                </a:lnTo>
                <a:close/>
              </a:path>
              <a:path w="873125" h="234950">
                <a:moveTo>
                  <a:pt x="797794" y="123694"/>
                </a:moveTo>
                <a:lnTo>
                  <a:pt x="751567" y="78738"/>
                </a:lnTo>
                <a:lnTo>
                  <a:pt x="750043" y="77214"/>
                </a:lnTo>
                <a:lnTo>
                  <a:pt x="785619" y="77214"/>
                </a:lnTo>
                <a:lnTo>
                  <a:pt x="816335" y="105661"/>
                </a:lnTo>
                <a:lnTo>
                  <a:pt x="797794" y="123694"/>
                </a:lnTo>
                <a:close/>
              </a:path>
              <a:path w="873125" h="234950">
                <a:moveTo>
                  <a:pt x="800334" y="234944"/>
                </a:moveTo>
                <a:lnTo>
                  <a:pt x="760711" y="228467"/>
                </a:lnTo>
                <a:lnTo>
                  <a:pt x="730973" y="203931"/>
                </a:lnTo>
                <a:lnTo>
                  <a:pt x="727469" y="183129"/>
                </a:lnTo>
                <a:lnTo>
                  <a:pt x="727568" y="176761"/>
                </a:lnTo>
                <a:lnTo>
                  <a:pt x="751035" y="145776"/>
                </a:lnTo>
                <a:lnTo>
                  <a:pt x="800334" y="135378"/>
                </a:lnTo>
                <a:lnTo>
                  <a:pt x="813950" y="135479"/>
                </a:lnTo>
                <a:lnTo>
                  <a:pt x="854974" y="148935"/>
                </a:lnTo>
                <a:lnTo>
                  <a:pt x="861705" y="156206"/>
                </a:lnTo>
                <a:lnTo>
                  <a:pt x="800334" y="156206"/>
                </a:lnTo>
                <a:lnTo>
                  <a:pt x="786941" y="156327"/>
                </a:lnTo>
                <a:lnTo>
                  <a:pt x="778919" y="157174"/>
                </a:lnTo>
                <a:lnTo>
                  <a:pt x="773063" y="159474"/>
                </a:lnTo>
                <a:lnTo>
                  <a:pt x="766171" y="163952"/>
                </a:lnTo>
                <a:lnTo>
                  <a:pt x="754869" y="171699"/>
                </a:lnTo>
                <a:lnTo>
                  <a:pt x="754869" y="198623"/>
                </a:lnTo>
                <a:lnTo>
                  <a:pt x="861705" y="214116"/>
                </a:lnTo>
                <a:lnTo>
                  <a:pt x="859240" y="217323"/>
                </a:lnTo>
                <a:lnTo>
                  <a:pt x="822590" y="234134"/>
                </a:lnTo>
                <a:lnTo>
                  <a:pt x="813950" y="234842"/>
                </a:lnTo>
                <a:lnTo>
                  <a:pt x="800334" y="234944"/>
                </a:lnTo>
                <a:close/>
              </a:path>
              <a:path w="873125" h="234950">
                <a:moveTo>
                  <a:pt x="861705" y="214116"/>
                </a:moveTo>
                <a:lnTo>
                  <a:pt x="800334" y="214116"/>
                </a:lnTo>
                <a:lnTo>
                  <a:pt x="813579" y="213995"/>
                </a:lnTo>
                <a:lnTo>
                  <a:pt x="821526" y="213148"/>
                </a:lnTo>
                <a:lnTo>
                  <a:pt x="827354" y="210848"/>
                </a:lnTo>
                <a:lnTo>
                  <a:pt x="834242" y="206369"/>
                </a:lnTo>
                <a:lnTo>
                  <a:pt x="845544" y="198623"/>
                </a:lnTo>
                <a:lnTo>
                  <a:pt x="845544" y="171699"/>
                </a:lnTo>
                <a:lnTo>
                  <a:pt x="800334" y="156206"/>
                </a:lnTo>
                <a:lnTo>
                  <a:pt x="861705" y="156206"/>
                </a:lnTo>
                <a:lnTo>
                  <a:pt x="872722" y="185161"/>
                </a:lnTo>
                <a:lnTo>
                  <a:pt x="872591" y="193561"/>
                </a:lnTo>
                <a:lnTo>
                  <a:pt x="871674" y="199019"/>
                </a:lnTo>
                <a:lnTo>
                  <a:pt x="869186" y="203931"/>
                </a:lnTo>
                <a:lnTo>
                  <a:pt x="864216" y="210848"/>
                </a:lnTo>
                <a:lnTo>
                  <a:pt x="861705" y="214116"/>
                </a:lnTo>
                <a:close/>
              </a:path>
            </a:pathLst>
          </a:custGeom>
          <a:solidFill>
            <a:srgbClr val="4033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4297548" y="1671435"/>
            <a:ext cx="1309370" cy="352425"/>
          </a:xfrm>
          <a:custGeom>
            <a:avLst/>
            <a:gdLst/>
            <a:ahLst/>
            <a:cxnLst/>
            <a:rect l="l" t="t" r="r" b="b"/>
            <a:pathLst>
              <a:path w="1309369" h="352425">
                <a:moveTo>
                  <a:pt x="278123" y="54100"/>
                </a:moveTo>
                <a:lnTo>
                  <a:pt x="34670" y="54100"/>
                </a:lnTo>
                <a:lnTo>
                  <a:pt x="34670" y="21716"/>
                </a:lnTo>
                <a:lnTo>
                  <a:pt x="278123" y="21716"/>
                </a:lnTo>
                <a:lnTo>
                  <a:pt x="278123" y="54100"/>
                </a:lnTo>
                <a:close/>
              </a:path>
              <a:path w="1309369" h="352425">
                <a:moveTo>
                  <a:pt x="37718" y="192781"/>
                </a:moveTo>
                <a:lnTo>
                  <a:pt x="17144" y="163825"/>
                </a:lnTo>
                <a:lnTo>
                  <a:pt x="42656" y="152542"/>
                </a:lnTo>
                <a:lnTo>
                  <a:pt x="58362" y="144990"/>
                </a:lnTo>
                <a:lnTo>
                  <a:pt x="101346" y="117142"/>
                </a:lnTo>
                <a:lnTo>
                  <a:pt x="130673" y="81826"/>
                </a:lnTo>
                <a:lnTo>
                  <a:pt x="137156" y="54100"/>
                </a:lnTo>
                <a:lnTo>
                  <a:pt x="176779" y="54100"/>
                </a:lnTo>
                <a:lnTo>
                  <a:pt x="175830" y="74316"/>
                </a:lnTo>
                <a:lnTo>
                  <a:pt x="173493" y="87151"/>
                </a:lnTo>
                <a:lnTo>
                  <a:pt x="167939" y="98140"/>
                </a:lnTo>
                <a:lnTo>
                  <a:pt x="157349" y="112773"/>
                </a:lnTo>
                <a:lnTo>
                  <a:pt x="158873" y="113535"/>
                </a:lnTo>
                <a:lnTo>
                  <a:pt x="209050" y="113535"/>
                </a:lnTo>
                <a:lnTo>
                  <a:pt x="227443" y="123821"/>
                </a:lnTo>
                <a:lnTo>
                  <a:pt x="149348" y="123821"/>
                </a:lnTo>
                <a:lnTo>
                  <a:pt x="146300" y="125345"/>
                </a:lnTo>
                <a:lnTo>
                  <a:pt x="104391" y="158111"/>
                </a:lnTo>
                <a:lnTo>
                  <a:pt x="61476" y="181952"/>
                </a:lnTo>
                <a:lnTo>
                  <a:pt x="37718" y="192781"/>
                </a:lnTo>
                <a:close/>
              </a:path>
              <a:path w="1309369" h="352425">
                <a:moveTo>
                  <a:pt x="209050" y="113535"/>
                </a:moveTo>
                <a:lnTo>
                  <a:pt x="158873" y="113535"/>
                </a:lnTo>
                <a:lnTo>
                  <a:pt x="167635" y="106677"/>
                </a:lnTo>
                <a:lnTo>
                  <a:pt x="174493" y="100962"/>
                </a:lnTo>
                <a:lnTo>
                  <a:pt x="185923" y="100962"/>
                </a:lnTo>
                <a:lnTo>
                  <a:pt x="192019" y="104010"/>
                </a:lnTo>
                <a:lnTo>
                  <a:pt x="209050" y="113535"/>
                </a:lnTo>
                <a:close/>
              </a:path>
              <a:path w="1309369" h="352425">
                <a:moveTo>
                  <a:pt x="273551" y="191257"/>
                </a:moveTo>
                <a:lnTo>
                  <a:pt x="164206" y="126869"/>
                </a:lnTo>
                <a:lnTo>
                  <a:pt x="158111" y="123821"/>
                </a:lnTo>
                <a:lnTo>
                  <a:pt x="227443" y="123821"/>
                </a:lnTo>
                <a:lnTo>
                  <a:pt x="294886" y="161539"/>
                </a:lnTo>
                <a:lnTo>
                  <a:pt x="273551" y="191257"/>
                </a:lnTo>
                <a:close/>
              </a:path>
              <a:path w="1309369" h="352425">
                <a:moveTo>
                  <a:pt x="175636" y="264407"/>
                </a:moveTo>
                <a:lnTo>
                  <a:pt x="137156" y="264407"/>
                </a:lnTo>
                <a:lnTo>
                  <a:pt x="137156" y="185542"/>
                </a:lnTo>
                <a:lnTo>
                  <a:pt x="175636" y="185542"/>
                </a:lnTo>
                <a:lnTo>
                  <a:pt x="175636" y="264407"/>
                </a:lnTo>
                <a:close/>
              </a:path>
              <a:path w="1309369" h="352425">
                <a:moveTo>
                  <a:pt x="312412" y="296791"/>
                </a:moveTo>
                <a:lnTo>
                  <a:pt x="0" y="296791"/>
                </a:lnTo>
                <a:lnTo>
                  <a:pt x="0" y="264407"/>
                </a:lnTo>
                <a:lnTo>
                  <a:pt x="312412" y="264407"/>
                </a:lnTo>
                <a:lnTo>
                  <a:pt x="312412" y="296791"/>
                </a:lnTo>
                <a:close/>
              </a:path>
              <a:path w="1309369" h="352425">
                <a:moveTo>
                  <a:pt x="628253" y="201162"/>
                </a:moveTo>
                <a:lnTo>
                  <a:pt x="589773" y="201162"/>
                </a:lnTo>
                <a:lnTo>
                  <a:pt x="589773" y="0"/>
                </a:lnTo>
                <a:lnTo>
                  <a:pt x="628253" y="0"/>
                </a:lnTo>
                <a:lnTo>
                  <a:pt x="628253" y="201162"/>
                </a:lnTo>
                <a:close/>
              </a:path>
              <a:path w="1309369" h="352425">
                <a:moveTo>
                  <a:pt x="537958" y="52957"/>
                </a:moveTo>
                <a:lnTo>
                  <a:pt x="358512" y="52957"/>
                </a:lnTo>
                <a:lnTo>
                  <a:pt x="358512" y="20954"/>
                </a:lnTo>
                <a:lnTo>
                  <a:pt x="537958" y="20954"/>
                </a:lnTo>
                <a:lnTo>
                  <a:pt x="537958" y="52957"/>
                </a:lnTo>
                <a:close/>
              </a:path>
              <a:path w="1309369" h="352425">
                <a:moveTo>
                  <a:pt x="374894" y="195829"/>
                </a:moveTo>
                <a:lnTo>
                  <a:pt x="346320" y="171064"/>
                </a:lnTo>
                <a:lnTo>
                  <a:pt x="364217" y="157560"/>
                </a:lnTo>
                <a:lnTo>
                  <a:pt x="375204" y="148752"/>
                </a:lnTo>
                <a:lnTo>
                  <a:pt x="404885" y="118761"/>
                </a:lnTo>
                <a:lnTo>
                  <a:pt x="425158" y="82350"/>
                </a:lnTo>
                <a:lnTo>
                  <a:pt x="428614" y="52957"/>
                </a:lnTo>
                <a:lnTo>
                  <a:pt x="467094" y="52957"/>
                </a:lnTo>
                <a:lnTo>
                  <a:pt x="466871" y="74602"/>
                </a:lnTo>
                <a:lnTo>
                  <a:pt x="465332" y="87103"/>
                </a:lnTo>
                <a:lnTo>
                  <a:pt x="461147" y="98265"/>
                </a:lnTo>
                <a:lnTo>
                  <a:pt x="452997" y="113535"/>
                </a:lnTo>
                <a:lnTo>
                  <a:pt x="455283" y="115059"/>
                </a:lnTo>
                <a:lnTo>
                  <a:pt x="491874" y="115059"/>
                </a:lnTo>
                <a:lnTo>
                  <a:pt x="506997" y="127631"/>
                </a:lnTo>
                <a:lnTo>
                  <a:pt x="444615" y="127631"/>
                </a:lnTo>
                <a:lnTo>
                  <a:pt x="442329" y="129917"/>
                </a:lnTo>
                <a:lnTo>
                  <a:pt x="416422" y="159063"/>
                </a:lnTo>
                <a:lnTo>
                  <a:pt x="390116" y="182824"/>
                </a:lnTo>
                <a:lnTo>
                  <a:pt x="374894" y="195829"/>
                </a:lnTo>
                <a:close/>
              </a:path>
              <a:path w="1309369" h="352425">
                <a:moveTo>
                  <a:pt x="491874" y="115059"/>
                </a:moveTo>
                <a:lnTo>
                  <a:pt x="455283" y="115059"/>
                </a:lnTo>
                <a:lnTo>
                  <a:pt x="463284" y="109344"/>
                </a:lnTo>
                <a:lnTo>
                  <a:pt x="468618" y="105153"/>
                </a:lnTo>
                <a:lnTo>
                  <a:pt x="479667" y="105153"/>
                </a:lnTo>
                <a:lnTo>
                  <a:pt x="485000" y="109344"/>
                </a:lnTo>
                <a:lnTo>
                  <a:pt x="491874" y="115059"/>
                </a:lnTo>
                <a:close/>
              </a:path>
              <a:path w="1309369" h="352425">
                <a:moveTo>
                  <a:pt x="521956" y="188971"/>
                </a:moveTo>
                <a:lnTo>
                  <a:pt x="454140" y="129917"/>
                </a:lnTo>
                <a:lnTo>
                  <a:pt x="451092" y="127631"/>
                </a:lnTo>
                <a:lnTo>
                  <a:pt x="506997" y="127631"/>
                </a:lnTo>
                <a:lnTo>
                  <a:pt x="550531" y="163825"/>
                </a:lnTo>
                <a:lnTo>
                  <a:pt x="521956" y="188971"/>
                </a:lnTo>
                <a:close/>
              </a:path>
              <a:path w="1309369" h="352425">
                <a:moveTo>
                  <a:pt x="628253" y="350892"/>
                </a:moveTo>
                <a:lnTo>
                  <a:pt x="590535" y="350892"/>
                </a:lnTo>
                <a:lnTo>
                  <a:pt x="590535" y="252215"/>
                </a:lnTo>
                <a:lnTo>
                  <a:pt x="406516" y="252215"/>
                </a:lnTo>
                <a:lnTo>
                  <a:pt x="406516" y="219831"/>
                </a:lnTo>
                <a:lnTo>
                  <a:pt x="628253" y="219831"/>
                </a:lnTo>
                <a:lnTo>
                  <a:pt x="628253" y="350892"/>
                </a:lnTo>
                <a:close/>
              </a:path>
              <a:path w="1309369" h="352425">
                <a:moveTo>
                  <a:pt x="935712" y="167254"/>
                </a:moveTo>
                <a:lnTo>
                  <a:pt x="897613" y="167254"/>
                </a:lnTo>
                <a:lnTo>
                  <a:pt x="904459" y="133013"/>
                </a:lnTo>
                <a:lnTo>
                  <a:pt x="908090" y="109058"/>
                </a:lnTo>
                <a:lnTo>
                  <a:pt x="909721" y="84103"/>
                </a:lnTo>
                <a:lnTo>
                  <a:pt x="910567" y="46861"/>
                </a:lnTo>
                <a:lnTo>
                  <a:pt x="720453" y="46861"/>
                </a:lnTo>
                <a:lnTo>
                  <a:pt x="720453" y="14477"/>
                </a:lnTo>
                <a:lnTo>
                  <a:pt x="948666" y="14477"/>
                </a:lnTo>
                <a:lnTo>
                  <a:pt x="948629" y="46861"/>
                </a:lnTo>
                <a:lnTo>
                  <a:pt x="948463" y="78210"/>
                </a:lnTo>
                <a:lnTo>
                  <a:pt x="947047" y="104200"/>
                </a:lnTo>
                <a:lnTo>
                  <a:pt x="943201" y="129905"/>
                </a:lnTo>
                <a:lnTo>
                  <a:pt x="935712" y="167254"/>
                </a:lnTo>
                <a:close/>
              </a:path>
              <a:path w="1309369" h="352425">
                <a:moveTo>
                  <a:pt x="992099" y="200020"/>
                </a:moveTo>
                <a:lnTo>
                  <a:pt x="679687" y="200020"/>
                </a:lnTo>
                <a:lnTo>
                  <a:pt x="679687" y="167254"/>
                </a:lnTo>
                <a:lnTo>
                  <a:pt x="992099" y="167254"/>
                </a:lnTo>
                <a:lnTo>
                  <a:pt x="992099" y="200020"/>
                </a:lnTo>
                <a:close/>
              </a:path>
              <a:path w="1309369" h="352425">
                <a:moveTo>
                  <a:pt x="854942" y="346320"/>
                </a:moveTo>
                <a:lnTo>
                  <a:pt x="816462" y="346320"/>
                </a:lnTo>
                <a:lnTo>
                  <a:pt x="816462" y="200020"/>
                </a:lnTo>
                <a:lnTo>
                  <a:pt x="854942" y="200020"/>
                </a:lnTo>
                <a:lnTo>
                  <a:pt x="854942" y="346320"/>
                </a:lnTo>
                <a:close/>
              </a:path>
              <a:path w="1309369" h="352425">
                <a:moveTo>
                  <a:pt x="1307940" y="198496"/>
                </a:moveTo>
                <a:lnTo>
                  <a:pt x="1269460" y="198496"/>
                </a:lnTo>
                <a:lnTo>
                  <a:pt x="1269460" y="101343"/>
                </a:lnTo>
                <a:lnTo>
                  <a:pt x="1202024" y="101343"/>
                </a:lnTo>
                <a:lnTo>
                  <a:pt x="1202024" y="69340"/>
                </a:lnTo>
                <a:lnTo>
                  <a:pt x="1269460" y="69340"/>
                </a:lnTo>
                <a:lnTo>
                  <a:pt x="1269460" y="0"/>
                </a:lnTo>
                <a:lnTo>
                  <a:pt x="1307940" y="0"/>
                </a:lnTo>
                <a:lnTo>
                  <a:pt x="1307940" y="198496"/>
                </a:lnTo>
                <a:close/>
              </a:path>
              <a:path w="1309369" h="352425">
                <a:moveTo>
                  <a:pt x="1048866" y="194305"/>
                </a:moveTo>
                <a:lnTo>
                  <a:pt x="1020292" y="168778"/>
                </a:lnTo>
                <a:lnTo>
                  <a:pt x="1038407" y="152812"/>
                </a:lnTo>
                <a:lnTo>
                  <a:pt x="1049485" y="142490"/>
                </a:lnTo>
                <a:lnTo>
                  <a:pt x="1078935" y="108341"/>
                </a:lnTo>
                <a:lnTo>
                  <a:pt x="1098830" y="67265"/>
                </a:lnTo>
                <a:lnTo>
                  <a:pt x="1102205" y="11429"/>
                </a:lnTo>
                <a:lnTo>
                  <a:pt x="1141066" y="11429"/>
                </a:lnTo>
                <a:lnTo>
                  <a:pt x="1141066" y="36575"/>
                </a:lnTo>
                <a:lnTo>
                  <a:pt x="1140840" y="57749"/>
                </a:lnTo>
                <a:lnTo>
                  <a:pt x="1139256" y="71673"/>
                </a:lnTo>
                <a:lnTo>
                  <a:pt x="1134958" y="84526"/>
                </a:lnTo>
                <a:lnTo>
                  <a:pt x="1126588" y="102486"/>
                </a:lnTo>
                <a:lnTo>
                  <a:pt x="1128493" y="103629"/>
                </a:lnTo>
                <a:lnTo>
                  <a:pt x="1165265" y="103629"/>
                </a:lnTo>
                <a:lnTo>
                  <a:pt x="1178429" y="115821"/>
                </a:lnTo>
                <a:lnTo>
                  <a:pt x="1120112" y="115821"/>
                </a:lnTo>
                <a:lnTo>
                  <a:pt x="1117826" y="118107"/>
                </a:lnTo>
                <a:lnTo>
                  <a:pt x="1091156" y="152586"/>
                </a:lnTo>
                <a:lnTo>
                  <a:pt x="1064100" y="180151"/>
                </a:lnTo>
                <a:lnTo>
                  <a:pt x="1048866" y="194305"/>
                </a:lnTo>
                <a:close/>
              </a:path>
              <a:path w="1309369" h="352425">
                <a:moveTo>
                  <a:pt x="1165265" y="103629"/>
                </a:moveTo>
                <a:lnTo>
                  <a:pt x="1128493" y="103629"/>
                </a:lnTo>
                <a:lnTo>
                  <a:pt x="1136875" y="96390"/>
                </a:lnTo>
                <a:lnTo>
                  <a:pt x="1142971" y="92199"/>
                </a:lnTo>
                <a:lnTo>
                  <a:pt x="1153258" y="92199"/>
                </a:lnTo>
                <a:lnTo>
                  <a:pt x="1157449" y="96390"/>
                </a:lnTo>
                <a:lnTo>
                  <a:pt x="1165265" y="103629"/>
                </a:lnTo>
                <a:close/>
              </a:path>
              <a:path w="1309369" h="352425">
                <a:moveTo>
                  <a:pt x="1196691" y="185542"/>
                </a:moveTo>
                <a:lnTo>
                  <a:pt x="1127350" y="118107"/>
                </a:lnTo>
                <a:lnTo>
                  <a:pt x="1125064" y="115821"/>
                </a:lnTo>
                <a:lnTo>
                  <a:pt x="1178429" y="115821"/>
                </a:lnTo>
                <a:lnTo>
                  <a:pt x="1224503" y="158492"/>
                </a:lnTo>
                <a:lnTo>
                  <a:pt x="1196691" y="185542"/>
                </a:lnTo>
                <a:close/>
              </a:path>
              <a:path w="1309369" h="352425">
                <a:moveTo>
                  <a:pt x="1200501" y="352416"/>
                </a:moveTo>
                <a:lnTo>
                  <a:pt x="1155925" y="348317"/>
                </a:lnTo>
                <a:lnTo>
                  <a:pt x="1117826" y="332080"/>
                </a:lnTo>
                <a:lnTo>
                  <a:pt x="1092728" y="298529"/>
                </a:lnTo>
                <a:lnTo>
                  <a:pt x="1091204" y="274694"/>
                </a:lnTo>
                <a:lnTo>
                  <a:pt x="1091353" y="265142"/>
                </a:lnTo>
                <a:lnTo>
                  <a:pt x="1111384" y="229499"/>
                </a:lnTo>
                <a:lnTo>
                  <a:pt x="1155925" y="207166"/>
                </a:lnTo>
                <a:lnTo>
                  <a:pt x="1200501" y="203067"/>
                </a:lnTo>
                <a:lnTo>
                  <a:pt x="1220925" y="203219"/>
                </a:lnTo>
                <a:lnTo>
                  <a:pt x="1259554" y="212783"/>
                </a:lnTo>
                <a:lnTo>
                  <a:pt x="1292557" y="234309"/>
                </a:lnTo>
                <a:lnTo>
                  <a:pt x="1200501" y="234309"/>
                </a:lnTo>
                <a:lnTo>
                  <a:pt x="1180412" y="234490"/>
                </a:lnTo>
                <a:lnTo>
                  <a:pt x="1139456" y="252915"/>
                </a:lnTo>
                <a:lnTo>
                  <a:pt x="1132303" y="274694"/>
                </a:lnTo>
                <a:lnTo>
                  <a:pt x="1132303" y="281170"/>
                </a:lnTo>
                <a:lnTo>
                  <a:pt x="1159595" y="316272"/>
                </a:lnTo>
                <a:lnTo>
                  <a:pt x="1292557" y="321174"/>
                </a:lnTo>
                <a:lnTo>
                  <a:pt x="1288861" y="325984"/>
                </a:lnTo>
                <a:lnTo>
                  <a:pt x="1244916" y="348317"/>
                </a:lnTo>
                <a:lnTo>
                  <a:pt x="1220925" y="352264"/>
                </a:lnTo>
                <a:lnTo>
                  <a:pt x="1200501" y="352416"/>
                </a:lnTo>
                <a:close/>
              </a:path>
              <a:path w="1309369" h="352425">
                <a:moveTo>
                  <a:pt x="1292557" y="321174"/>
                </a:moveTo>
                <a:lnTo>
                  <a:pt x="1200501" y="321174"/>
                </a:lnTo>
                <a:lnTo>
                  <a:pt x="1220369" y="320993"/>
                </a:lnTo>
                <a:lnTo>
                  <a:pt x="1232289" y="319722"/>
                </a:lnTo>
                <a:lnTo>
                  <a:pt x="1266198" y="297291"/>
                </a:lnTo>
                <a:lnTo>
                  <a:pt x="1268317" y="281170"/>
                </a:lnTo>
                <a:lnTo>
                  <a:pt x="1268317" y="274694"/>
                </a:lnTo>
                <a:lnTo>
                  <a:pt x="1241031" y="239211"/>
                </a:lnTo>
                <a:lnTo>
                  <a:pt x="1200501" y="234309"/>
                </a:lnTo>
                <a:lnTo>
                  <a:pt x="1292557" y="234309"/>
                </a:lnTo>
                <a:lnTo>
                  <a:pt x="1309035" y="274694"/>
                </a:lnTo>
                <a:lnTo>
                  <a:pt x="1309029" y="281170"/>
                </a:lnTo>
                <a:lnTo>
                  <a:pt x="1308886" y="290341"/>
                </a:lnTo>
                <a:lnTo>
                  <a:pt x="1307511" y="298529"/>
                </a:lnTo>
                <a:lnTo>
                  <a:pt x="1303779" y="305896"/>
                </a:lnTo>
                <a:lnTo>
                  <a:pt x="1296510" y="316031"/>
                </a:lnTo>
                <a:lnTo>
                  <a:pt x="1292557" y="321174"/>
                </a:lnTo>
                <a:close/>
              </a:path>
            </a:pathLst>
          </a:custGeom>
          <a:solidFill>
            <a:srgbClr val="4033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3670484" y="2168415"/>
            <a:ext cx="1353332" cy="18829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5114491" y="2173288"/>
            <a:ext cx="1138555" cy="183515"/>
          </a:xfrm>
          <a:custGeom>
            <a:avLst/>
            <a:gdLst/>
            <a:ahLst/>
            <a:cxnLst/>
            <a:rect l="l" t="t" r="r" b="b"/>
            <a:pathLst>
              <a:path w="1138555" h="183514">
                <a:moveTo>
                  <a:pt x="45874" y="140022"/>
                </a:moveTo>
                <a:lnTo>
                  <a:pt x="5059" y="118381"/>
                </a:lnTo>
                <a:lnTo>
                  <a:pt x="0" y="88261"/>
                </a:lnTo>
                <a:lnTo>
                  <a:pt x="187" y="73612"/>
                </a:lnTo>
                <a:lnTo>
                  <a:pt x="25654" y="37304"/>
                </a:lnTo>
                <a:lnTo>
                  <a:pt x="46886" y="35580"/>
                </a:lnTo>
                <a:lnTo>
                  <a:pt x="54149" y="35580"/>
                </a:lnTo>
                <a:lnTo>
                  <a:pt x="68675" y="38706"/>
                </a:lnTo>
                <a:lnTo>
                  <a:pt x="72812" y="40820"/>
                </a:lnTo>
                <a:lnTo>
                  <a:pt x="69820" y="49095"/>
                </a:lnTo>
                <a:lnTo>
                  <a:pt x="46518" y="49095"/>
                </a:lnTo>
                <a:lnTo>
                  <a:pt x="28765" y="49707"/>
                </a:lnTo>
                <a:lnTo>
                  <a:pt x="19649" y="53990"/>
                </a:lnTo>
                <a:lnTo>
                  <a:pt x="16290" y="65618"/>
                </a:lnTo>
                <a:lnTo>
                  <a:pt x="15811" y="88261"/>
                </a:lnTo>
                <a:lnTo>
                  <a:pt x="15928" y="99152"/>
                </a:lnTo>
                <a:lnTo>
                  <a:pt x="16747" y="105752"/>
                </a:lnTo>
                <a:lnTo>
                  <a:pt x="18972" y="110731"/>
                </a:lnTo>
                <a:lnTo>
                  <a:pt x="23304" y="116761"/>
                </a:lnTo>
                <a:lnTo>
                  <a:pt x="30797" y="126691"/>
                </a:lnTo>
                <a:lnTo>
                  <a:pt x="71341" y="126691"/>
                </a:lnTo>
                <a:lnTo>
                  <a:pt x="71341" y="134781"/>
                </a:lnTo>
                <a:lnTo>
                  <a:pt x="65255" y="137811"/>
                </a:lnTo>
                <a:lnTo>
                  <a:pt x="60573" y="139367"/>
                </a:lnTo>
                <a:lnTo>
                  <a:pt x="54909" y="139940"/>
                </a:lnTo>
                <a:lnTo>
                  <a:pt x="45874" y="140022"/>
                </a:lnTo>
                <a:close/>
              </a:path>
              <a:path w="1138555" h="183514">
                <a:moveTo>
                  <a:pt x="68124" y="53784"/>
                </a:moveTo>
                <a:lnTo>
                  <a:pt x="63067" y="51761"/>
                </a:lnTo>
                <a:lnTo>
                  <a:pt x="51115" y="49095"/>
                </a:lnTo>
                <a:lnTo>
                  <a:pt x="69820" y="49095"/>
                </a:lnTo>
                <a:lnTo>
                  <a:pt x="68124" y="53784"/>
                </a:lnTo>
                <a:close/>
              </a:path>
              <a:path w="1138555" h="183514">
                <a:moveTo>
                  <a:pt x="71341" y="126691"/>
                </a:moveTo>
                <a:lnTo>
                  <a:pt x="45507" y="126691"/>
                </a:lnTo>
                <a:lnTo>
                  <a:pt x="52995" y="126606"/>
                </a:lnTo>
                <a:lnTo>
                  <a:pt x="58183" y="126013"/>
                </a:lnTo>
                <a:lnTo>
                  <a:pt x="63491" y="124402"/>
                </a:lnTo>
                <a:lnTo>
                  <a:pt x="71341" y="121266"/>
                </a:lnTo>
                <a:lnTo>
                  <a:pt x="71341" y="126691"/>
                </a:lnTo>
                <a:close/>
              </a:path>
              <a:path w="1138555" h="183514">
                <a:moveTo>
                  <a:pt x="143046" y="140022"/>
                </a:moveTo>
                <a:lnTo>
                  <a:pt x="129531" y="140022"/>
                </a:lnTo>
                <a:lnTo>
                  <a:pt x="108569" y="127334"/>
                </a:lnTo>
                <a:lnTo>
                  <a:pt x="97169" y="87709"/>
                </a:lnTo>
                <a:lnTo>
                  <a:pt x="97361" y="73249"/>
                </a:lnTo>
                <a:lnTo>
                  <a:pt x="123004" y="37298"/>
                </a:lnTo>
                <a:lnTo>
                  <a:pt x="143690" y="35580"/>
                </a:lnTo>
                <a:lnTo>
                  <a:pt x="156109" y="35800"/>
                </a:lnTo>
                <a:lnTo>
                  <a:pt x="163750" y="37338"/>
                </a:lnTo>
                <a:lnTo>
                  <a:pt x="169761" y="41514"/>
                </a:lnTo>
                <a:lnTo>
                  <a:pt x="176271" y="48543"/>
                </a:lnTo>
                <a:lnTo>
                  <a:pt x="128244" y="48543"/>
                </a:lnTo>
                <a:lnTo>
                  <a:pt x="120512" y="58518"/>
                </a:lnTo>
                <a:lnTo>
                  <a:pt x="116202" y="64372"/>
                </a:lnTo>
                <a:lnTo>
                  <a:pt x="113936" y="69425"/>
                </a:lnTo>
                <a:lnTo>
                  <a:pt x="113102" y="76287"/>
                </a:lnTo>
                <a:lnTo>
                  <a:pt x="113109" y="99081"/>
                </a:lnTo>
                <a:lnTo>
                  <a:pt x="113948" y="105867"/>
                </a:lnTo>
                <a:lnTo>
                  <a:pt x="116240" y="110981"/>
                </a:lnTo>
                <a:lnTo>
                  <a:pt x="120740" y="117175"/>
                </a:lnTo>
                <a:lnTo>
                  <a:pt x="128428" y="127242"/>
                </a:lnTo>
                <a:lnTo>
                  <a:pt x="176346" y="127242"/>
                </a:lnTo>
                <a:lnTo>
                  <a:pt x="169822" y="134185"/>
                </a:lnTo>
                <a:lnTo>
                  <a:pt x="163744" y="138292"/>
                </a:lnTo>
                <a:lnTo>
                  <a:pt x="155890" y="139806"/>
                </a:lnTo>
                <a:lnTo>
                  <a:pt x="143046" y="140022"/>
                </a:lnTo>
                <a:close/>
              </a:path>
              <a:path w="1138555" h="183514">
                <a:moveTo>
                  <a:pt x="176346" y="127242"/>
                </a:moveTo>
                <a:lnTo>
                  <a:pt x="158400" y="127242"/>
                </a:lnTo>
                <a:lnTo>
                  <a:pt x="166202" y="117129"/>
                </a:lnTo>
                <a:lnTo>
                  <a:pt x="170660" y="111052"/>
                </a:lnTo>
                <a:lnTo>
                  <a:pt x="172966" y="105941"/>
                </a:lnTo>
                <a:lnTo>
                  <a:pt x="173816" y="99081"/>
                </a:lnTo>
                <a:lnTo>
                  <a:pt x="173816" y="76444"/>
                </a:lnTo>
                <a:lnTo>
                  <a:pt x="172966" y="69649"/>
                </a:lnTo>
                <a:lnTo>
                  <a:pt x="170660" y="64586"/>
                </a:lnTo>
                <a:lnTo>
                  <a:pt x="166061" y="58381"/>
                </a:lnTo>
                <a:lnTo>
                  <a:pt x="158400" y="48543"/>
                </a:lnTo>
                <a:lnTo>
                  <a:pt x="176271" y="48543"/>
                </a:lnTo>
                <a:lnTo>
                  <a:pt x="189595" y="76444"/>
                </a:lnTo>
                <a:lnTo>
                  <a:pt x="189557" y="102170"/>
                </a:lnTo>
                <a:lnTo>
                  <a:pt x="188202" y="110981"/>
                </a:lnTo>
                <a:lnTo>
                  <a:pt x="184515" y="117801"/>
                </a:lnTo>
                <a:lnTo>
                  <a:pt x="177339" y="126185"/>
                </a:lnTo>
                <a:lnTo>
                  <a:pt x="176346" y="127242"/>
                </a:lnTo>
                <a:close/>
              </a:path>
              <a:path w="1138555" h="183514">
                <a:moveTo>
                  <a:pt x="250562" y="51209"/>
                </a:moveTo>
                <a:lnTo>
                  <a:pt x="239666" y="51209"/>
                </a:lnTo>
                <a:lnTo>
                  <a:pt x="243987" y="43854"/>
                </a:lnTo>
                <a:lnTo>
                  <a:pt x="259709" y="35580"/>
                </a:lnTo>
                <a:lnTo>
                  <a:pt x="269454" y="35580"/>
                </a:lnTo>
                <a:lnTo>
                  <a:pt x="283228" y="35847"/>
                </a:lnTo>
                <a:lnTo>
                  <a:pt x="291037" y="37717"/>
                </a:lnTo>
                <a:lnTo>
                  <a:pt x="295778" y="42794"/>
                </a:lnTo>
                <a:lnTo>
                  <a:pt x="298434" y="48543"/>
                </a:lnTo>
                <a:lnTo>
                  <a:pt x="252630" y="48543"/>
                </a:lnTo>
                <a:lnTo>
                  <a:pt x="250562" y="51209"/>
                </a:lnTo>
                <a:close/>
              </a:path>
              <a:path w="1138555" h="183514">
                <a:moveTo>
                  <a:pt x="313639" y="52680"/>
                </a:moveTo>
                <a:lnTo>
                  <a:pt x="301081" y="52680"/>
                </a:lnTo>
                <a:lnTo>
                  <a:pt x="305586" y="44774"/>
                </a:lnTo>
                <a:lnTo>
                  <a:pt x="322687" y="35580"/>
                </a:lnTo>
                <a:lnTo>
                  <a:pt x="333628" y="35580"/>
                </a:lnTo>
                <a:lnTo>
                  <a:pt x="363057" y="48543"/>
                </a:lnTo>
                <a:lnTo>
                  <a:pt x="317079" y="48543"/>
                </a:lnTo>
                <a:lnTo>
                  <a:pt x="313639" y="52680"/>
                </a:lnTo>
                <a:close/>
              </a:path>
              <a:path w="1138555" h="183514">
                <a:moveTo>
                  <a:pt x="239299" y="138183"/>
                </a:moveTo>
                <a:lnTo>
                  <a:pt x="224037" y="138183"/>
                </a:lnTo>
                <a:lnTo>
                  <a:pt x="224037" y="37419"/>
                </a:lnTo>
                <a:lnTo>
                  <a:pt x="236448" y="37419"/>
                </a:lnTo>
                <a:lnTo>
                  <a:pt x="238931" y="51209"/>
                </a:lnTo>
                <a:lnTo>
                  <a:pt x="250562" y="51209"/>
                </a:lnTo>
                <a:lnTo>
                  <a:pt x="245964" y="57139"/>
                </a:lnTo>
                <a:lnTo>
                  <a:pt x="242111" y="62415"/>
                </a:lnTo>
                <a:lnTo>
                  <a:pt x="240132" y="67109"/>
                </a:lnTo>
                <a:lnTo>
                  <a:pt x="239403" y="73863"/>
                </a:lnTo>
                <a:lnTo>
                  <a:pt x="239299" y="138183"/>
                </a:lnTo>
                <a:close/>
              </a:path>
              <a:path w="1138555" h="183514">
                <a:moveTo>
                  <a:pt x="303472" y="138183"/>
                </a:moveTo>
                <a:lnTo>
                  <a:pt x="288210" y="138183"/>
                </a:lnTo>
                <a:lnTo>
                  <a:pt x="288210" y="60587"/>
                </a:lnTo>
                <a:lnTo>
                  <a:pt x="277913" y="48543"/>
                </a:lnTo>
                <a:lnTo>
                  <a:pt x="298434" y="48543"/>
                </a:lnTo>
                <a:lnTo>
                  <a:pt x="300346" y="52680"/>
                </a:lnTo>
                <a:lnTo>
                  <a:pt x="313639" y="52680"/>
                </a:lnTo>
                <a:lnTo>
                  <a:pt x="310275" y="56726"/>
                </a:lnTo>
                <a:lnTo>
                  <a:pt x="306342" y="61722"/>
                </a:lnTo>
                <a:lnTo>
                  <a:pt x="304322" y="66011"/>
                </a:lnTo>
                <a:lnTo>
                  <a:pt x="303578" y="71956"/>
                </a:lnTo>
                <a:lnTo>
                  <a:pt x="303472" y="138183"/>
                </a:lnTo>
                <a:close/>
              </a:path>
              <a:path w="1138555" h="183514">
                <a:moveTo>
                  <a:pt x="367737" y="138183"/>
                </a:moveTo>
                <a:lnTo>
                  <a:pt x="352475" y="138183"/>
                </a:lnTo>
                <a:lnTo>
                  <a:pt x="352475" y="60587"/>
                </a:lnTo>
                <a:lnTo>
                  <a:pt x="342178" y="48543"/>
                </a:lnTo>
                <a:lnTo>
                  <a:pt x="363057" y="48543"/>
                </a:lnTo>
                <a:lnTo>
                  <a:pt x="364149" y="49738"/>
                </a:lnTo>
                <a:lnTo>
                  <a:pt x="366674" y="54456"/>
                </a:lnTo>
                <a:lnTo>
                  <a:pt x="367526" y="60587"/>
                </a:lnTo>
                <a:lnTo>
                  <a:pt x="367619" y="62415"/>
                </a:lnTo>
                <a:lnTo>
                  <a:pt x="367737" y="138183"/>
                </a:lnTo>
                <a:close/>
              </a:path>
              <a:path w="1138555" h="183514">
                <a:moveTo>
                  <a:pt x="433798" y="51209"/>
                </a:moveTo>
                <a:lnTo>
                  <a:pt x="421973" y="51209"/>
                </a:lnTo>
                <a:lnTo>
                  <a:pt x="427857" y="42935"/>
                </a:lnTo>
                <a:lnTo>
                  <a:pt x="443487" y="35580"/>
                </a:lnTo>
                <a:lnTo>
                  <a:pt x="453600" y="35580"/>
                </a:lnTo>
                <a:lnTo>
                  <a:pt x="465357" y="35794"/>
                </a:lnTo>
                <a:lnTo>
                  <a:pt x="472499" y="37292"/>
                </a:lnTo>
                <a:lnTo>
                  <a:pt x="477926" y="41359"/>
                </a:lnTo>
                <a:lnTo>
                  <a:pt x="483923" y="48543"/>
                </a:lnTo>
                <a:lnTo>
                  <a:pt x="435948" y="48543"/>
                </a:lnTo>
                <a:lnTo>
                  <a:pt x="433798" y="51209"/>
                </a:lnTo>
                <a:close/>
              </a:path>
              <a:path w="1138555" h="183514">
                <a:moveTo>
                  <a:pt x="421973" y="183417"/>
                </a:moveTo>
                <a:lnTo>
                  <a:pt x="406711" y="183417"/>
                </a:lnTo>
                <a:lnTo>
                  <a:pt x="406711" y="37419"/>
                </a:lnTo>
                <a:lnTo>
                  <a:pt x="419123" y="37419"/>
                </a:lnTo>
                <a:lnTo>
                  <a:pt x="421238" y="51209"/>
                </a:lnTo>
                <a:lnTo>
                  <a:pt x="433798" y="51209"/>
                </a:lnTo>
                <a:lnTo>
                  <a:pt x="421973" y="84307"/>
                </a:lnTo>
                <a:lnTo>
                  <a:pt x="422084" y="100130"/>
                </a:lnTo>
                <a:lnTo>
                  <a:pt x="422858" y="107435"/>
                </a:lnTo>
                <a:lnTo>
                  <a:pt x="424960" y="112474"/>
                </a:lnTo>
                <a:lnTo>
                  <a:pt x="429052" y="118095"/>
                </a:lnTo>
                <a:lnTo>
                  <a:pt x="434566" y="125220"/>
                </a:lnTo>
                <a:lnTo>
                  <a:pt x="420870" y="125220"/>
                </a:lnTo>
                <a:lnTo>
                  <a:pt x="421973" y="134046"/>
                </a:lnTo>
                <a:lnTo>
                  <a:pt x="421973" y="183417"/>
                </a:lnTo>
                <a:close/>
              </a:path>
              <a:path w="1138555" h="183514">
                <a:moveTo>
                  <a:pt x="483538" y="127242"/>
                </a:moveTo>
                <a:lnTo>
                  <a:pt x="464817" y="127242"/>
                </a:lnTo>
                <a:lnTo>
                  <a:pt x="472218" y="116670"/>
                </a:lnTo>
                <a:lnTo>
                  <a:pt x="476496" y="110267"/>
                </a:lnTo>
                <a:lnTo>
                  <a:pt x="478693" y="105097"/>
                </a:lnTo>
                <a:lnTo>
                  <a:pt x="479503" y="98427"/>
                </a:lnTo>
                <a:lnTo>
                  <a:pt x="479503" y="76472"/>
                </a:lnTo>
                <a:lnTo>
                  <a:pt x="478693" y="69775"/>
                </a:lnTo>
                <a:lnTo>
                  <a:pt x="476496" y="64725"/>
                </a:lnTo>
                <a:lnTo>
                  <a:pt x="472218" y="58610"/>
                </a:lnTo>
                <a:lnTo>
                  <a:pt x="464817" y="48543"/>
                </a:lnTo>
                <a:lnTo>
                  <a:pt x="483923" y="48543"/>
                </a:lnTo>
                <a:lnTo>
                  <a:pt x="495432" y="87709"/>
                </a:lnTo>
                <a:lnTo>
                  <a:pt x="495259" y="102275"/>
                </a:lnTo>
                <a:lnTo>
                  <a:pt x="494047" y="111147"/>
                </a:lnTo>
                <a:lnTo>
                  <a:pt x="490758" y="117943"/>
                </a:lnTo>
                <a:lnTo>
                  <a:pt x="484353" y="126277"/>
                </a:lnTo>
                <a:lnTo>
                  <a:pt x="483538" y="127242"/>
                </a:lnTo>
                <a:close/>
              </a:path>
              <a:path w="1138555" h="183514">
                <a:moveTo>
                  <a:pt x="453600" y="140022"/>
                </a:moveTo>
                <a:lnTo>
                  <a:pt x="443763" y="140022"/>
                </a:lnTo>
                <a:lnTo>
                  <a:pt x="427489" y="132759"/>
                </a:lnTo>
                <a:lnTo>
                  <a:pt x="421973" y="125220"/>
                </a:lnTo>
                <a:lnTo>
                  <a:pt x="434566" y="125220"/>
                </a:lnTo>
                <a:lnTo>
                  <a:pt x="436132" y="127242"/>
                </a:lnTo>
                <a:lnTo>
                  <a:pt x="483538" y="127242"/>
                </a:lnTo>
                <a:lnTo>
                  <a:pt x="477641" y="134223"/>
                </a:lnTo>
                <a:lnTo>
                  <a:pt x="472200" y="138304"/>
                </a:lnTo>
                <a:lnTo>
                  <a:pt x="465148" y="139807"/>
                </a:lnTo>
                <a:lnTo>
                  <a:pt x="453600" y="140022"/>
                </a:lnTo>
                <a:close/>
              </a:path>
              <a:path w="1138555" h="183514">
                <a:moveTo>
                  <a:pt x="569895" y="140022"/>
                </a:moveTo>
                <a:lnTo>
                  <a:pt x="556380" y="140022"/>
                </a:lnTo>
                <a:lnTo>
                  <a:pt x="535418" y="127334"/>
                </a:lnTo>
                <a:lnTo>
                  <a:pt x="524018" y="87709"/>
                </a:lnTo>
                <a:lnTo>
                  <a:pt x="524210" y="73249"/>
                </a:lnTo>
                <a:lnTo>
                  <a:pt x="549852" y="37298"/>
                </a:lnTo>
                <a:lnTo>
                  <a:pt x="570539" y="35580"/>
                </a:lnTo>
                <a:lnTo>
                  <a:pt x="582958" y="35800"/>
                </a:lnTo>
                <a:lnTo>
                  <a:pt x="590598" y="37338"/>
                </a:lnTo>
                <a:lnTo>
                  <a:pt x="596610" y="41514"/>
                </a:lnTo>
                <a:lnTo>
                  <a:pt x="603120" y="48543"/>
                </a:lnTo>
                <a:lnTo>
                  <a:pt x="555093" y="48543"/>
                </a:lnTo>
                <a:lnTo>
                  <a:pt x="547360" y="58518"/>
                </a:lnTo>
                <a:lnTo>
                  <a:pt x="543050" y="64372"/>
                </a:lnTo>
                <a:lnTo>
                  <a:pt x="540785" y="69425"/>
                </a:lnTo>
                <a:lnTo>
                  <a:pt x="539950" y="76287"/>
                </a:lnTo>
                <a:lnTo>
                  <a:pt x="539958" y="99081"/>
                </a:lnTo>
                <a:lnTo>
                  <a:pt x="540796" y="105867"/>
                </a:lnTo>
                <a:lnTo>
                  <a:pt x="543089" y="110981"/>
                </a:lnTo>
                <a:lnTo>
                  <a:pt x="547589" y="117175"/>
                </a:lnTo>
                <a:lnTo>
                  <a:pt x="555277" y="127242"/>
                </a:lnTo>
                <a:lnTo>
                  <a:pt x="603194" y="127242"/>
                </a:lnTo>
                <a:lnTo>
                  <a:pt x="596671" y="134185"/>
                </a:lnTo>
                <a:lnTo>
                  <a:pt x="590593" y="138292"/>
                </a:lnTo>
                <a:lnTo>
                  <a:pt x="582739" y="139806"/>
                </a:lnTo>
                <a:lnTo>
                  <a:pt x="569895" y="140022"/>
                </a:lnTo>
                <a:close/>
              </a:path>
              <a:path w="1138555" h="183514">
                <a:moveTo>
                  <a:pt x="603194" y="127242"/>
                </a:moveTo>
                <a:lnTo>
                  <a:pt x="585249" y="127242"/>
                </a:lnTo>
                <a:lnTo>
                  <a:pt x="593051" y="117129"/>
                </a:lnTo>
                <a:lnTo>
                  <a:pt x="597509" y="111052"/>
                </a:lnTo>
                <a:lnTo>
                  <a:pt x="599815" y="105941"/>
                </a:lnTo>
                <a:lnTo>
                  <a:pt x="600665" y="99081"/>
                </a:lnTo>
                <a:lnTo>
                  <a:pt x="600665" y="76444"/>
                </a:lnTo>
                <a:lnTo>
                  <a:pt x="599815" y="69649"/>
                </a:lnTo>
                <a:lnTo>
                  <a:pt x="597509" y="64586"/>
                </a:lnTo>
                <a:lnTo>
                  <a:pt x="592910" y="58381"/>
                </a:lnTo>
                <a:lnTo>
                  <a:pt x="585249" y="48543"/>
                </a:lnTo>
                <a:lnTo>
                  <a:pt x="603120" y="48543"/>
                </a:lnTo>
                <a:lnTo>
                  <a:pt x="616444" y="76444"/>
                </a:lnTo>
                <a:lnTo>
                  <a:pt x="616406" y="102170"/>
                </a:lnTo>
                <a:lnTo>
                  <a:pt x="615051" y="110981"/>
                </a:lnTo>
                <a:lnTo>
                  <a:pt x="611364" y="117801"/>
                </a:lnTo>
                <a:lnTo>
                  <a:pt x="604188" y="126185"/>
                </a:lnTo>
                <a:lnTo>
                  <a:pt x="603194" y="127242"/>
                </a:lnTo>
                <a:close/>
              </a:path>
              <a:path w="1138555" h="183514">
                <a:moveTo>
                  <a:pt x="712224" y="127426"/>
                </a:moveTo>
                <a:lnTo>
                  <a:pt x="688304" y="127426"/>
                </a:lnTo>
                <a:lnTo>
                  <a:pt x="701176" y="119795"/>
                </a:lnTo>
                <a:lnTo>
                  <a:pt x="701176" y="106097"/>
                </a:lnTo>
                <a:lnTo>
                  <a:pt x="690971" y="97730"/>
                </a:lnTo>
                <a:lnTo>
                  <a:pt x="676169" y="92030"/>
                </a:lnTo>
                <a:lnTo>
                  <a:pt x="662102" y="86790"/>
                </a:lnTo>
                <a:lnTo>
                  <a:pt x="650242" y="78975"/>
                </a:lnTo>
                <a:lnTo>
                  <a:pt x="644450" y="69045"/>
                </a:lnTo>
                <a:lnTo>
                  <a:pt x="644450" y="49830"/>
                </a:lnTo>
                <a:lnTo>
                  <a:pt x="681961" y="35580"/>
                </a:lnTo>
                <a:lnTo>
                  <a:pt x="691683" y="35691"/>
                </a:lnTo>
                <a:lnTo>
                  <a:pt x="698142" y="36407"/>
                </a:lnTo>
                <a:lnTo>
                  <a:pt x="704535" y="38372"/>
                </a:lnTo>
                <a:lnTo>
                  <a:pt x="713771" y="42199"/>
                </a:lnTo>
                <a:lnTo>
                  <a:pt x="711079" y="48359"/>
                </a:lnTo>
                <a:lnTo>
                  <a:pt x="670009" y="48359"/>
                </a:lnTo>
                <a:lnTo>
                  <a:pt x="658976" y="55163"/>
                </a:lnTo>
                <a:lnTo>
                  <a:pt x="658976" y="65184"/>
                </a:lnTo>
                <a:lnTo>
                  <a:pt x="663113" y="70884"/>
                </a:lnTo>
                <a:lnTo>
                  <a:pt x="672307" y="76033"/>
                </a:lnTo>
                <a:lnTo>
                  <a:pt x="695825" y="84783"/>
                </a:lnTo>
                <a:lnTo>
                  <a:pt x="701837" y="87445"/>
                </a:lnTo>
                <a:lnTo>
                  <a:pt x="705667" y="90124"/>
                </a:lnTo>
                <a:lnTo>
                  <a:pt x="709588" y="94053"/>
                </a:lnTo>
                <a:lnTo>
                  <a:pt x="715886" y="100672"/>
                </a:lnTo>
                <a:lnTo>
                  <a:pt x="715886" y="124760"/>
                </a:lnTo>
                <a:lnTo>
                  <a:pt x="712224" y="127426"/>
                </a:lnTo>
                <a:close/>
              </a:path>
              <a:path w="1138555" h="183514">
                <a:moveTo>
                  <a:pt x="708347" y="54611"/>
                </a:moveTo>
                <a:lnTo>
                  <a:pt x="699385" y="50997"/>
                </a:lnTo>
                <a:lnTo>
                  <a:pt x="693533" y="49141"/>
                </a:lnTo>
                <a:lnTo>
                  <a:pt x="688217" y="48457"/>
                </a:lnTo>
                <a:lnTo>
                  <a:pt x="680857" y="48359"/>
                </a:lnTo>
                <a:lnTo>
                  <a:pt x="711079" y="48359"/>
                </a:lnTo>
                <a:lnTo>
                  <a:pt x="708347" y="54611"/>
                </a:lnTo>
                <a:close/>
              </a:path>
              <a:path w="1138555" h="183514">
                <a:moveTo>
                  <a:pt x="675985" y="140022"/>
                </a:moveTo>
                <a:lnTo>
                  <a:pt x="664222" y="139923"/>
                </a:lnTo>
                <a:lnTo>
                  <a:pt x="657045" y="139229"/>
                </a:lnTo>
                <a:lnTo>
                  <a:pt x="651523" y="137346"/>
                </a:lnTo>
                <a:lnTo>
                  <a:pt x="644726" y="133678"/>
                </a:lnTo>
                <a:lnTo>
                  <a:pt x="644726" y="119520"/>
                </a:lnTo>
                <a:lnTo>
                  <a:pt x="651989" y="123197"/>
                </a:lnTo>
                <a:lnTo>
                  <a:pt x="668630" y="127426"/>
                </a:lnTo>
                <a:lnTo>
                  <a:pt x="712224" y="127426"/>
                </a:lnTo>
                <a:lnTo>
                  <a:pt x="705405" y="132391"/>
                </a:lnTo>
                <a:lnTo>
                  <a:pt x="699050" y="136803"/>
                </a:lnTo>
                <a:lnTo>
                  <a:pt x="693867" y="139068"/>
                </a:lnTo>
                <a:lnTo>
                  <a:pt x="687098" y="139903"/>
                </a:lnTo>
                <a:lnTo>
                  <a:pt x="675985" y="140022"/>
                </a:lnTo>
                <a:close/>
              </a:path>
              <a:path w="1138555" h="183514">
                <a:moveTo>
                  <a:pt x="763503" y="138183"/>
                </a:moveTo>
                <a:lnTo>
                  <a:pt x="748241" y="138183"/>
                </a:lnTo>
                <a:lnTo>
                  <a:pt x="748241" y="37419"/>
                </a:lnTo>
                <a:lnTo>
                  <a:pt x="763503" y="37419"/>
                </a:lnTo>
                <a:lnTo>
                  <a:pt x="763503" y="138183"/>
                </a:lnTo>
                <a:close/>
              </a:path>
              <a:path w="1138555" h="183514">
                <a:moveTo>
                  <a:pt x="759641" y="20318"/>
                </a:moveTo>
                <a:lnTo>
                  <a:pt x="752103" y="20318"/>
                </a:lnTo>
                <a:lnTo>
                  <a:pt x="746954" y="15261"/>
                </a:lnTo>
                <a:lnTo>
                  <a:pt x="746954" y="4872"/>
                </a:lnTo>
                <a:lnTo>
                  <a:pt x="752103" y="0"/>
                </a:lnTo>
                <a:lnTo>
                  <a:pt x="759641" y="0"/>
                </a:lnTo>
                <a:lnTo>
                  <a:pt x="764875" y="4872"/>
                </a:lnTo>
                <a:lnTo>
                  <a:pt x="764974" y="15261"/>
                </a:lnTo>
                <a:lnTo>
                  <a:pt x="759641" y="20318"/>
                </a:lnTo>
                <a:close/>
              </a:path>
              <a:path w="1138555" h="183514">
                <a:moveTo>
                  <a:pt x="848998" y="49279"/>
                </a:moveTo>
                <a:lnTo>
                  <a:pt x="790066" y="49279"/>
                </a:lnTo>
                <a:lnTo>
                  <a:pt x="790066" y="41923"/>
                </a:lnTo>
                <a:lnTo>
                  <a:pt x="804500" y="35580"/>
                </a:lnTo>
                <a:lnTo>
                  <a:pt x="810936" y="14066"/>
                </a:lnTo>
                <a:lnTo>
                  <a:pt x="819762" y="14066"/>
                </a:lnTo>
                <a:lnTo>
                  <a:pt x="819762" y="37419"/>
                </a:lnTo>
                <a:lnTo>
                  <a:pt x="848998" y="37419"/>
                </a:lnTo>
                <a:lnTo>
                  <a:pt x="848998" y="49279"/>
                </a:lnTo>
                <a:close/>
              </a:path>
              <a:path w="1138555" h="183514">
                <a:moveTo>
                  <a:pt x="837598" y="140022"/>
                </a:moveTo>
                <a:lnTo>
                  <a:pt x="833737" y="140022"/>
                </a:lnTo>
                <a:lnTo>
                  <a:pt x="816834" y="139541"/>
                </a:lnTo>
                <a:lnTo>
                  <a:pt x="808155" y="136172"/>
                </a:lnTo>
                <a:lnTo>
                  <a:pt x="804957" y="127028"/>
                </a:lnTo>
                <a:lnTo>
                  <a:pt x="804500" y="109223"/>
                </a:lnTo>
                <a:lnTo>
                  <a:pt x="804500" y="49279"/>
                </a:lnTo>
                <a:lnTo>
                  <a:pt x="819762" y="49279"/>
                </a:lnTo>
                <a:lnTo>
                  <a:pt x="819762" y="117681"/>
                </a:lnTo>
                <a:lnTo>
                  <a:pt x="828404" y="127426"/>
                </a:lnTo>
                <a:lnTo>
                  <a:pt x="849734" y="127426"/>
                </a:lnTo>
                <a:lnTo>
                  <a:pt x="849734" y="137264"/>
                </a:lnTo>
                <a:lnTo>
                  <a:pt x="847252" y="138459"/>
                </a:lnTo>
                <a:lnTo>
                  <a:pt x="837598" y="140022"/>
                </a:lnTo>
                <a:close/>
              </a:path>
              <a:path w="1138555" h="183514">
                <a:moveTo>
                  <a:pt x="849734" y="127426"/>
                </a:moveTo>
                <a:lnTo>
                  <a:pt x="839988" y="127426"/>
                </a:lnTo>
                <a:lnTo>
                  <a:pt x="847527" y="126231"/>
                </a:lnTo>
                <a:lnTo>
                  <a:pt x="849734" y="125588"/>
                </a:lnTo>
                <a:lnTo>
                  <a:pt x="849734" y="127426"/>
                </a:lnTo>
                <a:close/>
              </a:path>
              <a:path w="1138555" h="183514">
                <a:moveTo>
                  <a:pt x="892662" y="138183"/>
                </a:moveTo>
                <a:lnTo>
                  <a:pt x="877400" y="138183"/>
                </a:lnTo>
                <a:lnTo>
                  <a:pt x="877400" y="37419"/>
                </a:lnTo>
                <a:lnTo>
                  <a:pt x="892662" y="37419"/>
                </a:lnTo>
                <a:lnTo>
                  <a:pt x="892662" y="138183"/>
                </a:lnTo>
                <a:close/>
              </a:path>
              <a:path w="1138555" h="183514">
                <a:moveTo>
                  <a:pt x="888800" y="20318"/>
                </a:moveTo>
                <a:lnTo>
                  <a:pt x="881261" y="20318"/>
                </a:lnTo>
                <a:lnTo>
                  <a:pt x="876113" y="15261"/>
                </a:lnTo>
                <a:lnTo>
                  <a:pt x="876113" y="4872"/>
                </a:lnTo>
                <a:lnTo>
                  <a:pt x="881261" y="0"/>
                </a:lnTo>
                <a:lnTo>
                  <a:pt x="888800" y="0"/>
                </a:lnTo>
                <a:lnTo>
                  <a:pt x="894034" y="4872"/>
                </a:lnTo>
                <a:lnTo>
                  <a:pt x="894133" y="15261"/>
                </a:lnTo>
                <a:lnTo>
                  <a:pt x="888800" y="20318"/>
                </a:lnTo>
                <a:close/>
              </a:path>
              <a:path w="1138555" h="183514">
                <a:moveTo>
                  <a:pt x="972825" y="140022"/>
                </a:moveTo>
                <a:lnTo>
                  <a:pt x="959310" y="140022"/>
                </a:lnTo>
                <a:lnTo>
                  <a:pt x="938348" y="127334"/>
                </a:lnTo>
                <a:lnTo>
                  <a:pt x="926948" y="87709"/>
                </a:lnTo>
                <a:lnTo>
                  <a:pt x="927140" y="73249"/>
                </a:lnTo>
                <a:lnTo>
                  <a:pt x="952782" y="37298"/>
                </a:lnTo>
                <a:lnTo>
                  <a:pt x="973469" y="35580"/>
                </a:lnTo>
                <a:lnTo>
                  <a:pt x="985888" y="35800"/>
                </a:lnTo>
                <a:lnTo>
                  <a:pt x="993528" y="37338"/>
                </a:lnTo>
                <a:lnTo>
                  <a:pt x="999540" y="41514"/>
                </a:lnTo>
                <a:lnTo>
                  <a:pt x="1006050" y="48543"/>
                </a:lnTo>
                <a:lnTo>
                  <a:pt x="958023" y="48543"/>
                </a:lnTo>
                <a:lnTo>
                  <a:pt x="950290" y="58518"/>
                </a:lnTo>
                <a:lnTo>
                  <a:pt x="945980" y="64372"/>
                </a:lnTo>
                <a:lnTo>
                  <a:pt x="943715" y="69425"/>
                </a:lnTo>
                <a:lnTo>
                  <a:pt x="942880" y="76287"/>
                </a:lnTo>
                <a:lnTo>
                  <a:pt x="942888" y="99081"/>
                </a:lnTo>
                <a:lnTo>
                  <a:pt x="943726" y="105867"/>
                </a:lnTo>
                <a:lnTo>
                  <a:pt x="946019" y="110981"/>
                </a:lnTo>
                <a:lnTo>
                  <a:pt x="950519" y="117175"/>
                </a:lnTo>
                <a:lnTo>
                  <a:pt x="958207" y="127242"/>
                </a:lnTo>
                <a:lnTo>
                  <a:pt x="1006124" y="127242"/>
                </a:lnTo>
                <a:lnTo>
                  <a:pt x="999601" y="134185"/>
                </a:lnTo>
                <a:lnTo>
                  <a:pt x="993523" y="138292"/>
                </a:lnTo>
                <a:lnTo>
                  <a:pt x="985669" y="139806"/>
                </a:lnTo>
                <a:lnTo>
                  <a:pt x="972825" y="140022"/>
                </a:lnTo>
                <a:close/>
              </a:path>
              <a:path w="1138555" h="183514">
                <a:moveTo>
                  <a:pt x="1006124" y="127242"/>
                </a:moveTo>
                <a:lnTo>
                  <a:pt x="988179" y="127242"/>
                </a:lnTo>
                <a:lnTo>
                  <a:pt x="995981" y="117129"/>
                </a:lnTo>
                <a:lnTo>
                  <a:pt x="1000439" y="111052"/>
                </a:lnTo>
                <a:lnTo>
                  <a:pt x="1002745" y="105941"/>
                </a:lnTo>
                <a:lnTo>
                  <a:pt x="1003595" y="99081"/>
                </a:lnTo>
                <a:lnTo>
                  <a:pt x="1003595" y="76444"/>
                </a:lnTo>
                <a:lnTo>
                  <a:pt x="1002745" y="69649"/>
                </a:lnTo>
                <a:lnTo>
                  <a:pt x="1000439" y="64586"/>
                </a:lnTo>
                <a:lnTo>
                  <a:pt x="995840" y="58381"/>
                </a:lnTo>
                <a:lnTo>
                  <a:pt x="988179" y="48543"/>
                </a:lnTo>
                <a:lnTo>
                  <a:pt x="1006050" y="48543"/>
                </a:lnTo>
                <a:lnTo>
                  <a:pt x="1019374" y="76444"/>
                </a:lnTo>
                <a:lnTo>
                  <a:pt x="1019336" y="102170"/>
                </a:lnTo>
                <a:lnTo>
                  <a:pt x="1017981" y="110981"/>
                </a:lnTo>
                <a:lnTo>
                  <a:pt x="1014294" y="117801"/>
                </a:lnTo>
                <a:lnTo>
                  <a:pt x="1007118" y="126185"/>
                </a:lnTo>
                <a:lnTo>
                  <a:pt x="1006124" y="127242"/>
                </a:lnTo>
                <a:close/>
              </a:path>
              <a:path w="1138555" h="183514">
                <a:moveTo>
                  <a:pt x="1081494" y="51209"/>
                </a:moveTo>
                <a:lnTo>
                  <a:pt x="1069445" y="51209"/>
                </a:lnTo>
                <a:lnTo>
                  <a:pt x="1074134" y="43762"/>
                </a:lnTo>
                <a:lnTo>
                  <a:pt x="1091051" y="35580"/>
                </a:lnTo>
                <a:lnTo>
                  <a:pt x="1101440" y="35580"/>
                </a:lnTo>
                <a:lnTo>
                  <a:pt x="1132972" y="48543"/>
                </a:lnTo>
                <a:lnTo>
                  <a:pt x="1083787" y="48543"/>
                </a:lnTo>
                <a:lnTo>
                  <a:pt x="1081494" y="51209"/>
                </a:lnTo>
                <a:close/>
              </a:path>
              <a:path w="1138555" h="183514">
                <a:moveTo>
                  <a:pt x="1069077" y="138183"/>
                </a:moveTo>
                <a:lnTo>
                  <a:pt x="1053815" y="138183"/>
                </a:lnTo>
                <a:lnTo>
                  <a:pt x="1053815" y="37419"/>
                </a:lnTo>
                <a:lnTo>
                  <a:pt x="1066227" y="37419"/>
                </a:lnTo>
                <a:lnTo>
                  <a:pt x="1068710" y="51209"/>
                </a:lnTo>
                <a:lnTo>
                  <a:pt x="1081494" y="51209"/>
                </a:lnTo>
                <a:lnTo>
                  <a:pt x="1076432" y="57093"/>
                </a:lnTo>
                <a:lnTo>
                  <a:pt x="1072180" y="62344"/>
                </a:lnTo>
                <a:lnTo>
                  <a:pt x="1069997" y="67034"/>
                </a:lnTo>
                <a:lnTo>
                  <a:pt x="1069192" y="73810"/>
                </a:lnTo>
                <a:lnTo>
                  <a:pt x="1069077" y="138183"/>
                </a:lnTo>
                <a:close/>
              </a:path>
              <a:path w="1138555" h="183514">
                <a:moveTo>
                  <a:pt x="1138031" y="138183"/>
                </a:moveTo>
                <a:lnTo>
                  <a:pt x="1122769" y="138183"/>
                </a:lnTo>
                <a:lnTo>
                  <a:pt x="1122769" y="60679"/>
                </a:lnTo>
                <a:lnTo>
                  <a:pt x="1111553" y="48543"/>
                </a:lnTo>
                <a:lnTo>
                  <a:pt x="1132972" y="48543"/>
                </a:lnTo>
                <a:lnTo>
                  <a:pt x="1134153" y="49738"/>
                </a:lnTo>
                <a:lnTo>
                  <a:pt x="1136882" y="54456"/>
                </a:lnTo>
                <a:lnTo>
                  <a:pt x="1137817" y="60679"/>
                </a:lnTo>
                <a:lnTo>
                  <a:pt x="1137903" y="62344"/>
                </a:lnTo>
                <a:lnTo>
                  <a:pt x="1137962" y="67034"/>
                </a:lnTo>
                <a:lnTo>
                  <a:pt x="1138031" y="138183"/>
                </a:lnTo>
                <a:close/>
              </a:path>
            </a:pathLst>
          </a:custGeom>
          <a:solidFill>
            <a:srgbClr val="4033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897243" y="6680283"/>
            <a:ext cx="457200" cy="180340"/>
          </a:xfrm>
          <a:custGeom>
            <a:avLst/>
            <a:gdLst/>
            <a:ahLst/>
            <a:cxnLst/>
            <a:rect l="l" t="t" r="r" b="b"/>
            <a:pathLst>
              <a:path w="457200" h="180340">
                <a:moveTo>
                  <a:pt x="28701" y="177287"/>
                </a:moveTo>
                <a:lnTo>
                  <a:pt x="0" y="177287"/>
                </a:lnTo>
                <a:lnTo>
                  <a:pt x="0" y="0"/>
                </a:lnTo>
                <a:lnTo>
                  <a:pt x="110741" y="0"/>
                </a:lnTo>
                <a:lnTo>
                  <a:pt x="110741" y="25399"/>
                </a:lnTo>
                <a:lnTo>
                  <a:pt x="28701" y="25399"/>
                </a:lnTo>
                <a:lnTo>
                  <a:pt x="28701" y="74674"/>
                </a:lnTo>
                <a:lnTo>
                  <a:pt x="101597" y="74674"/>
                </a:lnTo>
                <a:lnTo>
                  <a:pt x="101597" y="100073"/>
                </a:lnTo>
                <a:lnTo>
                  <a:pt x="28701" y="100073"/>
                </a:lnTo>
                <a:lnTo>
                  <a:pt x="28701" y="177287"/>
                </a:lnTo>
                <a:close/>
              </a:path>
              <a:path w="457200" h="180340">
                <a:moveTo>
                  <a:pt x="210052" y="180335"/>
                </a:moveTo>
                <a:lnTo>
                  <a:pt x="166619" y="171191"/>
                </a:lnTo>
                <a:lnTo>
                  <a:pt x="145260" y="129897"/>
                </a:lnTo>
                <a:lnTo>
                  <a:pt x="143760" y="0"/>
                </a:lnTo>
                <a:lnTo>
                  <a:pt x="171953" y="0"/>
                </a:lnTo>
                <a:lnTo>
                  <a:pt x="172024" y="116174"/>
                </a:lnTo>
                <a:lnTo>
                  <a:pt x="172088" y="122464"/>
                </a:lnTo>
                <a:lnTo>
                  <a:pt x="197876" y="154503"/>
                </a:lnTo>
                <a:lnTo>
                  <a:pt x="210052" y="154682"/>
                </a:lnTo>
                <a:lnTo>
                  <a:pt x="267015" y="154682"/>
                </a:lnTo>
                <a:lnTo>
                  <a:pt x="265967" y="156339"/>
                </a:lnTo>
                <a:lnTo>
                  <a:pt x="233358" y="178406"/>
                </a:lnTo>
                <a:lnTo>
                  <a:pt x="220821" y="180264"/>
                </a:lnTo>
                <a:lnTo>
                  <a:pt x="210052" y="180335"/>
                </a:lnTo>
                <a:close/>
              </a:path>
              <a:path w="457200" h="180340">
                <a:moveTo>
                  <a:pt x="267015" y="154682"/>
                </a:moveTo>
                <a:lnTo>
                  <a:pt x="210052" y="154682"/>
                </a:lnTo>
                <a:lnTo>
                  <a:pt x="222228" y="154503"/>
                </a:lnTo>
                <a:lnTo>
                  <a:pt x="229356" y="153253"/>
                </a:lnTo>
                <a:lnTo>
                  <a:pt x="248080" y="116174"/>
                </a:lnTo>
                <a:lnTo>
                  <a:pt x="248151" y="0"/>
                </a:lnTo>
                <a:lnTo>
                  <a:pt x="276345" y="0"/>
                </a:lnTo>
                <a:lnTo>
                  <a:pt x="276289" y="116174"/>
                </a:lnTo>
                <a:lnTo>
                  <a:pt x="268693" y="152031"/>
                </a:lnTo>
                <a:lnTo>
                  <a:pt x="267015" y="154682"/>
                </a:lnTo>
                <a:close/>
              </a:path>
              <a:path w="457200" h="180340">
                <a:moveTo>
                  <a:pt x="346447" y="177287"/>
                </a:moveTo>
                <a:lnTo>
                  <a:pt x="319016" y="177287"/>
                </a:lnTo>
                <a:lnTo>
                  <a:pt x="319016" y="0"/>
                </a:lnTo>
                <a:lnTo>
                  <a:pt x="351019" y="0"/>
                </a:lnTo>
                <a:lnTo>
                  <a:pt x="375623" y="41654"/>
                </a:lnTo>
                <a:lnTo>
                  <a:pt x="346447" y="41654"/>
                </a:lnTo>
                <a:lnTo>
                  <a:pt x="346447" y="177287"/>
                </a:lnTo>
                <a:close/>
              </a:path>
              <a:path w="457200" h="180340">
                <a:moveTo>
                  <a:pt x="456680" y="135632"/>
                </a:moveTo>
                <a:lnTo>
                  <a:pt x="429249" y="135632"/>
                </a:lnTo>
                <a:lnTo>
                  <a:pt x="429249" y="0"/>
                </a:lnTo>
                <a:lnTo>
                  <a:pt x="456680" y="0"/>
                </a:lnTo>
                <a:lnTo>
                  <a:pt x="456680" y="135632"/>
                </a:lnTo>
                <a:close/>
              </a:path>
              <a:path w="457200" h="180340">
                <a:moveTo>
                  <a:pt x="456680" y="177287"/>
                </a:moveTo>
                <a:lnTo>
                  <a:pt x="424677" y="177287"/>
                </a:lnTo>
                <a:lnTo>
                  <a:pt x="366766" y="79246"/>
                </a:lnTo>
                <a:lnTo>
                  <a:pt x="347209" y="41654"/>
                </a:lnTo>
                <a:lnTo>
                  <a:pt x="375623" y="41654"/>
                </a:lnTo>
                <a:lnTo>
                  <a:pt x="408929" y="98041"/>
                </a:lnTo>
                <a:lnTo>
                  <a:pt x="428487" y="135632"/>
                </a:lnTo>
                <a:lnTo>
                  <a:pt x="456680" y="135632"/>
                </a:lnTo>
                <a:lnTo>
                  <a:pt x="456680" y="177287"/>
                </a:lnTo>
                <a:close/>
              </a:path>
            </a:pathLst>
          </a:custGeom>
          <a:solidFill>
            <a:srgbClr val="403322">
              <a:alpha val="8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451442" y="6677235"/>
            <a:ext cx="159254" cy="18338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696762" y="6680283"/>
            <a:ext cx="753110" cy="177800"/>
          </a:xfrm>
          <a:custGeom>
            <a:avLst/>
            <a:gdLst/>
            <a:ahLst/>
            <a:cxnLst/>
            <a:rect l="l" t="t" r="r" b="b"/>
            <a:pathLst>
              <a:path w="753110" h="177800">
                <a:moveTo>
                  <a:pt x="100835" y="177287"/>
                </a:moveTo>
                <a:lnTo>
                  <a:pt x="0" y="177287"/>
                </a:lnTo>
                <a:lnTo>
                  <a:pt x="0" y="0"/>
                </a:lnTo>
                <a:lnTo>
                  <a:pt x="28701" y="0"/>
                </a:lnTo>
                <a:lnTo>
                  <a:pt x="28701" y="151888"/>
                </a:lnTo>
                <a:lnTo>
                  <a:pt x="100835" y="151888"/>
                </a:lnTo>
                <a:lnTo>
                  <a:pt x="100835" y="177287"/>
                </a:lnTo>
                <a:close/>
              </a:path>
              <a:path w="753110" h="177800">
                <a:moveTo>
                  <a:pt x="243833" y="177287"/>
                </a:moveTo>
                <a:lnTo>
                  <a:pt x="130298" y="177287"/>
                </a:lnTo>
                <a:lnTo>
                  <a:pt x="130298" y="0"/>
                </a:lnTo>
                <a:lnTo>
                  <a:pt x="243833" y="0"/>
                </a:lnTo>
                <a:lnTo>
                  <a:pt x="243833" y="25399"/>
                </a:lnTo>
                <a:lnTo>
                  <a:pt x="159000" y="25399"/>
                </a:lnTo>
                <a:lnTo>
                  <a:pt x="159000" y="74674"/>
                </a:lnTo>
                <a:lnTo>
                  <a:pt x="235960" y="74674"/>
                </a:lnTo>
                <a:lnTo>
                  <a:pt x="235960" y="100073"/>
                </a:lnTo>
                <a:lnTo>
                  <a:pt x="159000" y="100073"/>
                </a:lnTo>
                <a:lnTo>
                  <a:pt x="159000" y="151888"/>
                </a:lnTo>
                <a:lnTo>
                  <a:pt x="243833" y="151888"/>
                </a:lnTo>
                <a:lnTo>
                  <a:pt x="243833" y="177287"/>
                </a:lnTo>
                <a:close/>
              </a:path>
              <a:path w="753110" h="177800">
                <a:moveTo>
                  <a:pt x="293870" y="177287"/>
                </a:moveTo>
                <a:lnTo>
                  <a:pt x="264661" y="177287"/>
                </a:lnTo>
                <a:lnTo>
                  <a:pt x="325111" y="0"/>
                </a:lnTo>
                <a:lnTo>
                  <a:pt x="361178" y="0"/>
                </a:lnTo>
                <a:lnTo>
                  <a:pt x="370185" y="26415"/>
                </a:lnTo>
                <a:lnTo>
                  <a:pt x="341875" y="26415"/>
                </a:lnTo>
                <a:lnTo>
                  <a:pt x="316222" y="104645"/>
                </a:lnTo>
                <a:lnTo>
                  <a:pt x="396860" y="104645"/>
                </a:lnTo>
                <a:lnTo>
                  <a:pt x="405261" y="129282"/>
                </a:lnTo>
                <a:lnTo>
                  <a:pt x="309364" y="129282"/>
                </a:lnTo>
                <a:lnTo>
                  <a:pt x="293870" y="177287"/>
                </a:lnTo>
                <a:close/>
              </a:path>
              <a:path w="753110" h="177800">
                <a:moveTo>
                  <a:pt x="396860" y="104645"/>
                </a:moveTo>
                <a:lnTo>
                  <a:pt x="368544" y="104645"/>
                </a:lnTo>
                <a:lnTo>
                  <a:pt x="343145" y="26415"/>
                </a:lnTo>
                <a:lnTo>
                  <a:pt x="370185" y="26415"/>
                </a:lnTo>
                <a:lnTo>
                  <a:pt x="396860" y="104645"/>
                </a:lnTo>
                <a:close/>
              </a:path>
              <a:path w="753110" h="177800">
                <a:moveTo>
                  <a:pt x="421629" y="177287"/>
                </a:moveTo>
                <a:lnTo>
                  <a:pt x="391658" y="177287"/>
                </a:lnTo>
                <a:lnTo>
                  <a:pt x="375656" y="129282"/>
                </a:lnTo>
                <a:lnTo>
                  <a:pt x="405261" y="129282"/>
                </a:lnTo>
                <a:lnTo>
                  <a:pt x="421629" y="177287"/>
                </a:lnTo>
                <a:close/>
              </a:path>
              <a:path w="753110" h="177800">
                <a:moveTo>
                  <a:pt x="477762" y="177287"/>
                </a:moveTo>
                <a:lnTo>
                  <a:pt x="449060" y="177287"/>
                </a:lnTo>
                <a:lnTo>
                  <a:pt x="449060" y="0"/>
                </a:lnTo>
                <a:lnTo>
                  <a:pt x="525512" y="0"/>
                </a:lnTo>
                <a:lnTo>
                  <a:pt x="539530" y="224"/>
                </a:lnTo>
                <a:lnTo>
                  <a:pt x="571033" y="23032"/>
                </a:lnTo>
                <a:lnTo>
                  <a:pt x="572270" y="25145"/>
                </a:lnTo>
                <a:lnTo>
                  <a:pt x="477762" y="25145"/>
                </a:lnTo>
                <a:lnTo>
                  <a:pt x="477762" y="81531"/>
                </a:lnTo>
                <a:lnTo>
                  <a:pt x="570352" y="81531"/>
                </a:lnTo>
                <a:lnTo>
                  <a:pt x="568056" y="84960"/>
                </a:lnTo>
                <a:lnTo>
                  <a:pt x="562724" y="92308"/>
                </a:lnTo>
                <a:lnTo>
                  <a:pt x="558262" y="96596"/>
                </a:lnTo>
                <a:lnTo>
                  <a:pt x="552251" y="99480"/>
                </a:lnTo>
                <a:lnTo>
                  <a:pt x="542276" y="102613"/>
                </a:lnTo>
                <a:lnTo>
                  <a:pt x="543841" y="105661"/>
                </a:lnTo>
                <a:lnTo>
                  <a:pt x="477762" y="105661"/>
                </a:lnTo>
                <a:lnTo>
                  <a:pt x="477762" y="177287"/>
                </a:lnTo>
                <a:close/>
              </a:path>
              <a:path w="753110" h="177800">
                <a:moveTo>
                  <a:pt x="570352" y="81531"/>
                </a:moveTo>
                <a:lnTo>
                  <a:pt x="534402" y="81531"/>
                </a:lnTo>
                <a:lnTo>
                  <a:pt x="546594" y="70102"/>
                </a:lnTo>
                <a:lnTo>
                  <a:pt x="546594" y="36575"/>
                </a:lnTo>
                <a:lnTo>
                  <a:pt x="534402" y="25145"/>
                </a:lnTo>
                <a:lnTo>
                  <a:pt x="572270" y="25145"/>
                </a:lnTo>
                <a:lnTo>
                  <a:pt x="575105" y="29987"/>
                </a:lnTo>
                <a:lnTo>
                  <a:pt x="576605" y="38870"/>
                </a:lnTo>
                <a:lnTo>
                  <a:pt x="576819" y="53338"/>
                </a:lnTo>
                <a:lnTo>
                  <a:pt x="576682" y="64548"/>
                </a:lnTo>
                <a:lnTo>
                  <a:pt x="575724" y="71578"/>
                </a:lnTo>
                <a:lnTo>
                  <a:pt x="573122" y="77394"/>
                </a:lnTo>
                <a:lnTo>
                  <a:pt x="570352" y="81531"/>
                </a:lnTo>
                <a:close/>
              </a:path>
              <a:path w="753110" h="177800">
                <a:moveTo>
                  <a:pt x="580629" y="177287"/>
                </a:moveTo>
                <a:lnTo>
                  <a:pt x="548626" y="177287"/>
                </a:lnTo>
                <a:lnTo>
                  <a:pt x="513067" y="105661"/>
                </a:lnTo>
                <a:lnTo>
                  <a:pt x="543841" y="105661"/>
                </a:lnTo>
                <a:lnTo>
                  <a:pt x="580629" y="177287"/>
                </a:lnTo>
                <a:close/>
              </a:path>
              <a:path w="753110" h="177800">
                <a:moveTo>
                  <a:pt x="642857" y="177287"/>
                </a:moveTo>
                <a:lnTo>
                  <a:pt x="615426" y="177287"/>
                </a:lnTo>
                <a:lnTo>
                  <a:pt x="615426" y="0"/>
                </a:lnTo>
                <a:lnTo>
                  <a:pt x="647429" y="0"/>
                </a:lnTo>
                <a:lnTo>
                  <a:pt x="672034" y="41654"/>
                </a:lnTo>
                <a:lnTo>
                  <a:pt x="642857" y="41654"/>
                </a:lnTo>
                <a:lnTo>
                  <a:pt x="642857" y="177287"/>
                </a:lnTo>
                <a:close/>
              </a:path>
              <a:path w="753110" h="177800">
                <a:moveTo>
                  <a:pt x="753091" y="135632"/>
                </a:moveTo>
                <a:lnTo>
                  <a:pt x="725659" y="135632"/>
                </a:lnTo>
                <a:lnTo>
                  <a:pt x="725659" y="0"/>
                </a:lnTo>
                <a:lnTo>
                  <a:pt x="753091" y="0"/>
                </a:lnTo>
                <a:lnTo>
                  <a:pt x="753091" y="135632"/>
                </a:lnTo>
                <a:close/>
              </a:path>
              <a:path w="753110" h="177800">
                <a:moveTo>
                  <a:pt x="753091" y="177287"/>
                </a:moveTo>
                <a:lnTo>
                  <a:pt x="721087" y="177287"/>
                </a:lnTo>
                <a:lnTo>
                  <a:pt x="663177" y="79246"/>
                </a:lnTo>
                <a:lnTo>
                  <a:pt x="643619" y="41654"/>
                </a:lnTo>
                <a:lnTo>
                  <a:pt x="672034" y="41654"/>
                </a:lnTo>
                <a:lnTo>
                  <a:pt x="705340" y="98041"/>
                </a:lnTo>
                <a:lnTo>
                  <a:pt x="724897" y="135632"/>
                </a:lnTo>
                <a:lnTo>
                  <a:pt x="753091" y="135632"/>
                </a:lnTo>
                <a:lnTo>
                  <a:pt x="753091" y="177287"/>
                </a:lnTo>
                <a:close/>
              </a:path>
            </a:pathLst>
          </a:custGeom>
          <a:solidFill>
            <a:srgbClr val="403322">
              <a:alpha val="8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2024988" y="857250"/>
            <a:ext cx="0" cy="8572500"/>
          </a:xfrm>
          <a:custGeom>
            <a:avLst/>
            <a:gdLst/>
            <a:ahLst/>
            <a:cxnLst/>
            <a:rect l="l" t="t" r="r" b="b"/>
            <a:pathLst>
              <a:path h="8572500">
                <a:moveTo>
                  <a:pt x="0" y="0"/>
                </a:moveTo>
                <a:lnTo>
                  <a:pt x="0" y="8572500"/>
                </a:lnTo>
              </a:path>
            </a:pathLst>
          </a:custGeom>
          <a:ln w="17859">
            <a:solidFill>
              <a:srgbClr val="40332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7626819" y="6898327"/>
            <a:ext cx="875030" cy="186690"/>
          </a:xfrm>
          <a:custGeom>
            <a:avLst/>
            <a:gdLst/>
            <a:ahLst/>
            <a:cxnLst/>
            <a:rect l="l" t="t" r="r" b="b"/>
            <a:pathLst>
              <a:path w="875029" h="186690">
                <a:moveTo>
                  <a:pt x="145285" y="105052"/>
                </a:moveTo>
                <a:lnTo>
                  <a:pt x="129842" y="105052"/>
                </a:lnTo>
                <a:lnTo>
                  <a:pt x="129842" y="77214"/>
                </a:lnTo>
                <a:lnTo>
                  <a:pt x="89812" y="77214"/>
                </a:lnTo>
                <a:lnTo>
                  <a:pt x="89812" y="64819"/>
                </a:lnTo>
                <a:lnTo>
                  <a:pt x="129842" y="64819"/>
                </a:lnTo>
                <a:lnTo>
                  <a:pt x="129842" y="38607"/>
                </a:lnTo>
                <a:lnTo>
                  <a:pt x="89812" y="38607"/>
                </a:lnTo>
                <a:lnTo>
                  <a:pt x="89812" y="26009"/>
                </a:lnTo>
                <a:lnTo>
                  <a:pt x="129842" y="26009"/>
                </a:lnTo>
                <a:lnTo>
                  <a:pt x="129842" y="0"/>
                </a:lnTo>
                <a:lnTo>
                  <a:pt x="145285" y="0"/>
                </a:lnTo>
                <a:lnTo>
                  <a:pt x="145285" y="105052"/>
                </a:lnTo>
                <a:close/>
              </a:path>
              <a:path w="875029" h="186690">
                <a:moveTo>
                  <a:pt x="8331" y="103223"/>
                </a:moveTo>
                <a:lnTo>
                  <a:pt x="0" y="91438"/>
                </a:lnTo>
                <a:lnTo>
                  <a:pt x="15962" y="85080"/>
                </a:lnTo>
                <a:lnTo>
                  <a:pt x="25590" y="80961"/>
                </a:lnTo>
                <a:lnTo>
                  <a:pt x="57652" y="59992"/>
                </a:lnTo>
                <a:lnTo>
                  <a:pt x="66851" y="45109"/>
                </a:lnTo>
                <a:lnTo>
                  <a:pt x="66851" y="23570"/>
                </a:lnTo>
                <a:lnTo>
                  <a:pt x="5079" y="23570"/>
                </a:lnTo>
                <a:lnTo>
                  <a:pt x="5079" y="10566"/>
                </a:lnTo>
                <a:lnTo>
                  <a:pt x="82294" y="10566"/>
                </a:lnTo>
                <a:lnTo>
                  <a:pt x="82193" y="40188"/>
                </a:lnTo>
                <a:lnTo>
                  <a:pt x="62790" y="75178"/>
                </a:lnTo>
                <a:lnTo>
                  <a:pt x="25726" y="96135"/>
                </a:lnTo>
                <a:lnTo>
                  <a:pt x="8331" y="103223"/>
                </a:lnTo>
                <a:close/>
              </a:path>
              <a:path w="875029" h="186690">
                <a:moveTo>
                  <a:pt x="89406" y="186331"/>
                </a:moveTo>
                <a:lnTo>
                  <a:pt x="45109" y="176171"/>
                </a:lnTo>
                <a:lnTo>
                  <a:pt x="32308" y="158493"/>
                </a:lnTo>
                <a:lnTo>
                  <a:pt x="32308" y="136141"/>
                </a:lnTo>
                <a:lnTo>
                  <a:pt x="65761" y="110447"/>
                </a:lnTo>
                <a:lnTo>
                  <a:pt x="89406" y="108303"/>
                </a:lnTo>
                <a:lnTo>
                  <a:pt x="100296" y="108383"/>
                </a:lnTo>
                <a:lnTo>
                  <a:pt x="135266" y="120902"/>
                </a:lnTo>
                <a:lnTo>
                  <a:pt x="89406" y="120902"/>
                </a:lnTo>
                <a:lnTo>
                  <a:pt x="77500" y="121014"/>
                </a:lnTo>
                <a:lnTo>
                  <a:pt x="70356" y="121803"/>
                </a:lnTo>
                <a:lnTo>
                  <a:pt x="65118" y="123945"/>
                </a:lnTo>
                <a:lnTo>
                  <a:pt x="58927" y="128115"/>
                </a:lnTo>
                <a:lnTo>
                  <a:pt x="48767" y="135329"/>
                </a:lnTo>
                <a:lnTo>
                  <a:pt x="48767" y="159509"/>
                </a:lnTo>
                <a:lnTo>
                  <a:pt x="135118" y="173936"/>
                </a:lnTo>
                <a:lnTo>
                  <a:pt x="133500" y="176171"/>
                </a:lnTo>
                <a:lnTo>
                  <a:pt x="120698" y="181251"/>
                </a:lnTo>
                <a:lnTo>
                  <a:pt x="113009" y="184188"/>
                </a:lnTo>
                <a:lnTo>
                  <a:pt x="107186" y="185696"/>
                </a:lnTo>
                <a:lnTo>
                  <a:pt x="100296" y="186252"/>
                </a:lnTo>
                <a:lnTo>
                  <a:pt x="89406" y="186331"/>
                </a:lnTo>
                <a:close/>
              </a:path>
              <a:path w="875029" h="186690">
                <a:moveTo>
                  <a:pt x="135118" y="173936"/>
                </a:moveTo>
                <a:lnTo>
                  <a:pt x="89406" y="173936"/>
                </a:lnTo>
                <a:lnTo>
                  <a:pt x="101311" y="173823"/>
                </a:lnTo>
                <a:lnTo>
                  <a:pt x="108443" y="173034"/>
                </a:lnTo>
                <a:lnTo>
                  <a:pt x="113652" y="170893"/>
                </a:lnTo>
                <a:lnTo>
                  <a:pt x="119784" y="166723"/>
                </a:lnTo>
                <a:lnTo>
                  <a:pt x="129842" y="159509"/>
                </a:lnTo>
                <a:lnTo>
                  <a:pt x="129842" y="135125"/>
                </a:lnTo>
                <a:lnTo>
                  <a:pt x="89406" y="120902"/>
                </a:lnTo>
                <a:lnTo>
                  <a:pt x="135266" y="120902"/>
                </a:lnTo>
                <a:lnTo>
                  <a:pt x="146301" y="136141"/>
                </a:lnTo>
                <a:lnTo>
                  <a:pt x="146301" y="158493"/>
                </a:lnTo>
                <a:lnTo>
                  <a:pt x="135118" y="173936"/>
                </a:lnTo>
                <a:close/>
              </a:path>
              <a:path w="875029" h="186690">
                <a:moveTo>
                  <a:pt x="327350" y="142237"/>
                </a:moveTo>
                <a:lnTo>
                  <a:pt x="312110" y="142237"/>
                </a:lnTo>
                <a:lnTo>
                  <a:pt x="312110" y="118463"/>
                </a:lnTo>
                <a:lnTo>
                  <a:pt x="267610" y="118463"/>
                </a:lnTo>
                <a:lnTo>
                  <a:pt x="267610" y="106881"/>
                </a:lnTo>
                <a:lnTo>
                  <a:pt x="312110" y="106881"/>
                </a:lnTo>
                <a:lnTo>
                  <a:pt x="312110" y="0"/>
                </a:lnTo>
                <a:lnTo>
                  <a:pt x="327350" y="0"/>
                </a:lnTo>
                <a:lnTo>
                  <a:pt x="327350" y="142237"/>
                </a:lnTo>
                <a:close/>
              </a:path>
              <a:path w="875029" h="186690">
                <a:moveTo>
                  <a:pt x="232660" y="69290"/>
                </a:moveTo>
                <a:lnTo>
                  <a:pt x="191935" y="55102"/>
                </a:lnTo>
                <a:lnTo>
                  <a:pt x="186534" y="36372"/>
                </a:lnTo>
                <a:lnTo>
                  <a:pt x="186734" y="27423"/>
                </a:lnTo>
                <a:lnTo>
                  <a:pt x="220595" y="3592"/>
                </a:lnTo>
                <a:lnTo>
                  <a:pt x="232660" y="3454"/>
                </a:lnTo>
                <a:lnTo>
                  <a:pt x="244725" y="3592"/>
                </a:lnTo>
                <a:lnTo>
                  <a:pt x="252218" y="4559"/>
                </a:lnTo>
                <a:lnTo>
                  <a:pt x="258263" y="7183"/>
                </a:lnTo>
                <a:lnTo>
                  <a:pt x="265984" y="12293"/>
                </a:lnTo>
                <a:lnTo>
                  <a:pt x="269780" y="15036"/>
                </a:lnTo>
                <a:lnTo>
                  <a:pt x="218842" y="15036"/>
                </a:lnTo>
                <a:lnTo>
                  <a:pt x="201977" y="25805"/>
                </a:lnTo>
                <a:lnTo>
                  <a:pt x="201977" y="46938"/>
                </a:lnTo>
                <a:lnTo>
                  <a:pt x="218842" y="57707"/>
                </a:lnTo>
                <a:lnTo>
                  <a:pt x="269780" y="57707"/>
                </a:lnTo>
                <a:lnTo>
                  <a:pt x="265984" y="60451"/>
                </a:lnTo>
                <a:lnTo>
                  <a:pt x="258263" y="65561"/>
                </a:lnTo>
                <a:lnTo>
                  <a:pt x="252218" y="68185"/>
                </a:lnTo>
                <a:lnTo>
                  <a:pt x="244725" y="69152"/>
                </a:lnTo>
                <a:lnTo>
                  <a:pt x="232660" y="69290"/>
                </a:lnTo>
                <a:close/>
              </a:path>
              <a:path w="875029" h="186690">
                <a:moveTo>
                  <a:pt x="269780" y="57707"/>
                </a:moveTo>
                <a:lnTo>
                  <a:pt x="246274" y="57707"/>
                </a:lnTo>
                <a:lnTo>
                  <a:pt x="263139" y="46938"/>
                </a:lnTo>
                <a:lnTo>
                  <a:pt x="263139" y="25805"/>
                </a:lnTo>
                <a:lnTo>
                  <a:pt x="246477" y="15036"/>
                </a:lnTo>
                <a:lnTo>
                  <a:pt x="269780" y="15036"/>
                </a:lnTo>
                <a:lnTo>
                  <a:pt x="273385" y="17641"/>
                </a:lnTo>
                <a:lnTo>
                  <a:pt x="277185" y="21932"/>
                </a:lnTo>
                <a:lnTo>
                  <a:pt x="278586" y="27423"/>
                </a:lnTo>
                <a:lnTo>
                  <a:pt x="278786" y="36372"/>
                </a:lnTo>
                <a:lnTo>
                  <a:pt x="278586" y="45320"/>
                </a:lnTo>
                <a:lnTo>
                  <a:pt x="277185" y="50811"/>
                </a:lnTo>
                <a:lnTo>
                  <a:pt x="273385" y="55102"/>
                </a:lnTo>
                <a:lnTo>
                  <a:pt x="269780" y="57707"/>
                </a:lnTo>
                <a:close/>
              </a:path>
              <a:path w="875029" h="186690">
                <a:moveTo>
                  <a:pt x="176374" y="96518"/>
                </a:moveTo>
                <a:lnTo>
                  <a:pt x="175155" y="84123"/>
                </a:lnTo>
                <a:lnTo>
                  <a:pt x="195626" y="84098"/>
                </a:lnTo>
                <a:lnTo>
                  <a:pt x="209381" y="83920"/>
                </a:lnTo>
                <a:lnTo>
                  <a:pt x="260550" y="81504"/>
                </a:lnTo>
                <a:lnTo>
                  <a:pt x="295854" y="77417"/>
                </a:lnTo>
                <a:lnTo>
                  <a:pt x="297276" y="89203"/>
                </a:lnTo>
                <a:lnTo>
                  <a:pt x="281624" y="91463"/>
                </a:lnTo>
                <a:lnTo>
                  <a:pt x="270353" y="92810"/>
                </a:lnTo>
                <a:lnTo>
                  <a:pt x="258015" y="93775"/>
                </a:lnTo>
                <a:lnTo>
                  <a:pt x="239162" y="94892"/>
                </a:lnTo>
                <a:lnTo>
                  <a:pt x="239162" y="95502"/>
                </a:lnTo>
                <a:lnTo>
                  <a:pt x="224126" y="95502"/>
                </a:lnTo>
                <a:lnTo>
                  <a:pt x="198650" y="96391"/>
                </a:lnTo>
                <a:lnTo>
                  <a:pt x="189350" y="96502"/>
                </a:lnTo>
                <a:lnTo>
                  <a:pt x="176374" y="96518"/>
                </a:lnTo>
                <a:close/>
              </a:path>
              <a:path w="875029" h="186690">
                <a:moveTo>
                  <a:pt x="239162" y="126998"/>
                </a:moveTo>
                <a:lnTo>
                  <a:pt x="224126" y="126998"/>
                </a:lnTo>
                <a:lnTo>
                  <a:pt x="224126" y="95502"/>
                </a:lnTo>
                <a:lnTo>
                  <a:pt x="239162" y="95502"/>
                </a:lnTo>
                <a:lnTo>
                  <a:pt x="239162" y="126998"/>
                </a:lnTo>
                <a:close/>
              </a:path>
              <a:path w="875029" h="186690">
                <a:moveTo>
                  <a:pt x="331007" y="180235"/>
                </a:moveTo>
                <a:lnTo>
                  <a:pt x="217623" y="180235"/>
                </a:lnTo>
                <a:lnTo>
                  <a:pt x="212340" y="174952"/>
                </a:lnTo>
                <a:lnTo>
                  <a:pt x="212340" y="134109"/>
                </a:lnTo>
                <a:lnTo>
                  <a:pt x="227580" y="134109"/>
                </a:lnTo>
                <a:lnTo>
                  <a:pt x="227580" y="167637"/>
                </a:lnTo>
                <a:lnTo>
                  <a:pt x="331007" y="167637"/>
                </a:lnTo>
                <a:lnTo>
                  <a:pt x="331007" y="180235"/>
                </a:lnTo>
                <a:close/>
              </a:path>
              <a:path w="875029" h="186690">
                <a:moveTo>
                  <a:pt x="506772" y="176374"/>
                </a:moveTo>
                <a:lnTo>
                  <a:pt x="491329" y="176374"/>
                </a:lnTo>
                <a:lnTo>
                  <a:pt x="491329" y="0"/>
                </a:lnTo>
                <a:lnTo>
                  <a:pt x="506772" y="0"/>
                </a:lnTo>
                <a:lnTo>
                  <a:pt x="506772" y="176374"/>
                </a:lnTo>
                <a:close/>
              </a:path>
              <a:path w="875029" h="186690">
                <a:moveTo>
                  <a:pt x="370021" y="137157"/>
                </a:moveTo>
                <a:lnTo>
                  <a:pt x="358236" y="127201"/>
                </a:lnTo>
                <a:lnTo>
                  <a:pt x="368722" y="115347"/>
                </a:lnTo>
                <a:lnTo>
                  <a:pt x="375075" y="107808"/>
                </a:lnTo>
                <a:lnTo>
                  <a:pt x="396868" y="72571"/>
                </a:lnTo>
                <a:lnTo>
                  <a:pt x="403752" y="11785"/>
                </a:lnTo>
                <a:lnTo>
                  <a:pt x="419195" y="11785"/>
                </a:lnTo>
                <a:lnTo>
                  <a:pt x="419083" y="44969"/>
                </a:lnTo>
                <a:lnTo>
                  <a:pt x="418306" y="54304"/>
                </a:lnTo>
                <a:lnTo>
                  <a:pt x="416194" y="62800"/>
                </a:lnTo>
                <a:lnTo>
                  <a:pt x="412083" y="74573"/>
                </a:lnTo>
                <a:lnTo>
                  <a:pt x="413099" y="75182"/>
                </a:lnTo>
                <a:lnTo>
                  <a:pt x="426332" y="75182"/>
                </a:lnTo>
                <a:lnTo>
                  <a:pt x="430999" y="81075"/>
                </a:lnTo>
                <a:lnTo>
                  <a:pt x="409644" y="81075"/>
                </a:lnTo>
                <a:lnTo>
                  <a:pt x="409035" y="82091"/>
                </a:lnTo>
                <a:lnTo>
                  <a:pt x="384664" y="119771"/>
                </a:lnTo>
                <a:lnTo>
                  <a:pt x="379090" y="126507"/>
                </a:lnTo>
                <a:lnTo>
                  <a:pt x="370021" y="137157"/>
                </a:lnTo>
                <a:close/>
              </a:path>
              <a:path w="875029" h="186690">
                <a:moveTo>
                  <a:pt x="426332" y="75182"/>
                </a:moveTo>
                <a:lnTo>
                  <a:pt x="413099" y="75182"/>
                </a:lnTo>
                <a:lnTo>
                  <a:pt x="415943" y="72744"/>
                </a:lnTo>
                <a:lnTo>
                  <a:pt x="418179" y="71118"/>
                </a:lnTo>
                <a:lnTo>
                  <a:pt x="423258" y="71118"/>
                </a:lnTo>
                <a:lnTo>
                  <a:pt x="424884" y="73354"/>
                </a:lnTo>
                <a:lnTo>
                  <a:pt x="426332" y="75182"/>
                </a:lnTo>
                <a:close/>
              </a:path>
              <a:path w="875029" h="186690">
                <a:moveTo>
                  <a:pt x="453332" y="134516"/>
                </a:moveTo>
                <a:lnTo>
                  <a:pt x="413099" y="82091"/>
                </a:lnTo>
                <a:lnTo>
                  <a:pt x="412286" y="81075"/>
                </a:lnTo>
                <a:lnTo>
                  <a:pt x="430999" y="81075"/>
                </a:lnTo>
                <a:lnTo>
                  <a:pt x="465117" y="124153"/>
                </a:lnTo>
                <a:lnTo>
                  <a:pt x="453332" y="134516"/>
                </a:lnTo>
                <a:close/>
              </a:path>
              <a:path w="875029" h="186690">
                <a:moveTo>
                  <a:pt x="553914" y="101598"/>
                </a:moveTo>
                <a:lnTo>
                  <a:pt x="545177" y="89609"/>
                </a:lnTo>
                <a:lnTo>
                  <a:pt x="561383" y="81213"/>
                </a:lnTo>
                <a:lnTo>
                  <a:pt x="571198" y="75779"/>
                </a:lnTo>
                <a:lnTo>
                  <a:pt x="604445" y="48738"/>
                </a:lnTo>
                <a:lnTo>
                  <a:pt x="613654" y="9753"/>
                </a:lnTo>
                <a:lnTo>
                  <a:pt x="629503" y="9753"/>
                </a:lnTo>
                <a:lnTo>
                  <a:pt x="629503" y="28853"/>
                </a:lnTo>
                <a:lnTo>
                  <a:pt x="624423" y="47344"/>
                </a:lnTo>
                <a:lnTo>
                  <a:pt x="618531" y="55472"/>
                </a:lnTo>
                <a:lnTo>
                  <a:pt x="619547" y="56082"/>
                </a:lnTo>
                <a:lnTo>
                  <a:pt x="641727" y="56082"/>
                </a:lnTo>
                <a:lnTo>
                  <a:pt x="647607" y="59739"/>
                </a:lnTo>
                <a:lnTo>
                  <a:pt x="615889" y="59739"/>
                </a:lnTo>
                <a:lnTo>
                  <a:pt x="613248" y="61771"/>
                </a:lnTo>
                <a:lnTo>
                  <a:pt x="582117" y="85810"/>
                </a:lnTo>
                <a:lnTo>
                  <a:pt x="567176" y="94519"/>
                </a:lnTo>
                <a:lnTo>
                  <a:pt x="553914" y="101598"/>
                </a:lnTo>
                <a:close/>
              </a:path>
              <a:path w="875029" h="186690">
                <a:moveTo>
                  <a:pt x="641727" y="56082"/>
                </a:moveTo>
                <a:lnTo>
                  <a:pt x="619547" y="56082"/>
                </a:lnTo>
                <a:lnTo>
                  <a:pt x="627268" y="50189"/>
                </a:lnTo>
                <a:lnTo>
                  <a:pt x="632551" y="50189"/>
                </a:lnTo>
                <a:lnTo>
                  <a:pt x="635193" y="52018"/>
                </a:lnTo>
                <a:lnTo>
                  <a:pt x="641727" y="56082"/>
                </a:lnTo>
                <a:close/>
              </a:path>
              <a:path w="875029" h="186690">
                <a:moveTo>
                  <a:pt x="685382" y="100988"/>
                </a:moveTo>
                <a:lnTo>
                  <a:pt x="624220" y="61568"/>
                </a:lnTo>
                <a:lnTo>
                  <a:pt x="621579" y="59739"/>
                </a:lnTo>
                <a:lnTo>
                  <a:pt x="647607" y="59739"/>
                </a:lnTo>
                <a:lnTo>
                  <a:pt x="694323" y="88797"/>
                </a:lnTo>
                <a:lnTo>
                  <a:pt x="685382" y="100988"/>
                </a:lnTo>
                <a:close/>
              </a:path>
              <a:path w="875029" h="186690">
                <a:moveTo>
                  <a:pt x="702654" y="156258"/>
                </a:moveTo>
                <a:lnTo>
                  <a:pt x="536846" y="156258"/>
                </a:lnTo>
                <a:lnTo>
                  <a:pt x="536846" y="143050"/>
                </a:lnTo>
                <a:lnTo>
                  <a:pt x="702654" y="143050"/>
                </a:lnTo>
                <a:lnTo>
                  <a:pt x="702654" y="156258"/>
                </a:lnTo>
                <a:close/>
              </a:path>
              <a:path w="875029" h="186690">
                <a:moveTo>
                  <a:pt x="874762" y="108303"/>
                </a:moveTo>
                <a:lnTo>
                  <a:pt x="859928" y="108303"/>
                </a:lnTo>
                <a:lnTo>
                  <a:pt x="859928" y="0"/>
                </a:lnTo>
                <a:lnTo>
                  <a:pt x="874762" y="0"/>
                </a:lnTo>
                <a:lnTo>
                  <a:pt x="874762" y="108303"/>
                </a:lnTo>
                <a:close/>
              </a:path>
              <a:path w="875029" h="186690">
                <a:moveTo>
                  <a:pt x="834732" y="106678"/>
                </a:moveTo>
                <a:lnTo>
                  <a:pt x="820305" y="106678"/>
                </a:lnTo>
                <a:lnTo>
                  <a:pt x="820305" y="59739"/>
                </a:lnTo>
                <a:lnTo>
                  <a:pt x="798157" y="59739"/>
                </a:lnTo>
                <a:lnTo>
                  <a:pt x="798157" y="46938"/>
                </a:lnTo>
                <a:lnTo>
                  <a:pt x="820305" y="46938"/>
                </a:lnTo>
                <a:lnTo>
                  <a:pt x="820305" y="2844"/>
                </a:lnTo>
                <a:lnTo>
                  <a:pt x="834732" y="2844"/>
                </a:lnTo>
                <a:lnTo>
                  <a:pt x="834732" y="106678"/>
                </a:lnTo>
                <a:close/>
              </a:path>
              <a:path w="875029" h="186690">
                <a:moveTo>
                  <a:pt x="742278" y="101192"/>
                </a:moveTo>
                <a:lnTo>
                  <a:pt x="726225" y="101192"/>
                </a:lnTo>
                <a:lnTo>
                  <a:pt x="726225" y="10972"/>
                </a:lnTo>
                <a:lnTo>
                  <a:pt x="793280" y="10972"/>
                </a:lnTo>
                <a:lnTo>
                  <a:pt x="793280" y="23367"/>
                </a:lnTo>
                <a:lnTo>
                  <a:pt x="740652" y="23367"/>
                </a:lnTo>
                <a:lnTo>
                  <a:pt x="740652" y="49376"/>
                </a:lnTo>
                <a:lnTo>
                  <a:pt x="790232" y="49376"/>
                </a:lnTo>
                <a:lnTo>
                  <a:pt x="790232" y="61568"/>
                </a:lnTo>
                <a:lnTo>
                  <a:pt x="740652" y="61568"/>
                </a:lnTo>
                <a:lnTo>
                  <a:pt x="740652" y="89000"/>
                </a:lnTo>
                <a:lnTo>
                  <a:pt x="802441" y="89000"/>
                </a:lnTo>
                <a:lnTo>
                  <a:pt x="803440" y="94892"/>
                </a:lnTo>
                <a:lnTo>
                  <a:pt x="788083" y="98534"/>
                </a:lnTo>
                <a:lnTo>
                  <a:pt x="776592" y="100404"/>
                </a:lnTo>
                <a:lnTo>
                  <a:pt x="763235" y="101093"/>
                </a:lnTo>
                <a:lnTo>
                  <a:pt x="742278" y="101192"/>
                </a:lnTo>
                <a:close/>
              </a:path>
              <a:path w="875029" h="186690">
                <a:moveTo>
                  <a:pt x="802441" y="89000"/>
                </a:moveTo>
                <a:lnTo>
                  <a:pt x="746138" y="89000"/>
                </a:lnTo>
                <a:lnTo>
                  <a:pt x="765175" y="88904"/>
                </a:lnTo>
                <a:lnTo>
                  <a:pt x="777278" y="88238"/>
                </a:lnTo>
                <a:lnTo>
                  <a:pt x="787629" y="86428"/>
                </a:lnTo>
                <a:lnTo>
                  <a:pt x="801408" y="82904"/>
                </a:lnTo>
                <a:lnTo>
                  <a:pt x="802441" y="89000"/>
                </a:lnTo>
                <a:close/>
              </a:path>
              <a:path w="875029" h="186690">
                <a:moveTo>
                  <a:pt x="874762" y="183689"/>
                </a:moveTo>
                <a:lnTo>
                  <a:pt x="765442" y="183689"/>
                </a:lnTo>
                <a:lnTo>
                  <a:pt x="760159" y="178406"/>
                </a:lnTo>
                <a:lnTo>
                  <a:pt x="760159" y="118463"/>
                </a:lnTo>
                <a:lnTo>
                  <a:pt x="874762" y="118463"/>
                </a:lnTo>
                <a:lnTo>
                  <a:pt x="874762" y="131265"/>
                </a:lnTo>
                <a:lnTo>
                  <a:pt x="775602" y="131265"/>
                </a:lnTo>
                <a:lnTo>
                  <a:pt x="775602" y="170888"/>
                </a:lnTo>
                <a:lnTo>
                  <a:pt x="874762" y="170888"/>
                </a:lnTo>
                <a:lnTo>
                  <a:pt x="874762" y="183689"/>
                </a:lnTo>
                <a:close/>
              </a:path>
              <a:path w="875029" h="186690">
                <a:moveTo>
                  <a:pt x="874762" y="170888"/>
                </a:moveTo>
                <a:lnTo>
                  <a:pt x="859319" y="170888"/>
                </a:lnTo>
                <a:lnTo>
                  <a:pt x="859319" y="131265"/>
                </a:lnTo>
                <a:lnTo>
                  <a:pt x="874762" y="131265"/>
                </a:lnTo>
                <a:lnTo>
                  <a:pt x="874762" y="170888"/>
                </a:lnTo>
                <a:close/>
              </a:path>
            </a:pathLst>
          </a:custGeom>
          <a:solidFill>
            <a:srgbClr val="4033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8583161" y="6898327"/>
            <a:ext cx="577850" cy="184150"/>
          </a:xfrm>
          <a:custGeom>
            <a:avLst/>
            <a:gdLst/>
            <a:ahLst/>
            <a:cxnLst/>
            <a:rect l="l" t="t" r="r" b="b"/>
            <a:pathLst>
              <a:path w="577850" h="184150">
                <a:moveTo>
                  <a:pt x="52177" y="184096"/>
                </a:moveTo>
                <a:lnTo>
                  <a:pt x="36734" y="184096"/>
                </a:lnTo>
                <a:lnTo>
                  <a:pt x="29215" y="177797"/>
                </a:lnTo>
                <a:lnTo>
                  <a:pt x="7902" y="139883"/>
                </a:lnTo>
                <a:lnTo>
                  <a:pt x="1" y="101650"/>
                </a:lnTo>
                <a:lnTo>
                  <a:pt x="0" y="84190"/>
                </a:lnTo>
                <a:lnTo>
                  <a:pt x="311" y="78357"/>
                </a:lnTo>
                <a:lnTo>
                  <a:pt x="10623" y="39318"/>
                </a:lnTo>
                <a:lnTo>
                  <a:pt x="36734" y="1828"/>
                </a:lnTo>
                <a:lnTo>
                  <a:pt x="52177" y="1828"/>
                </a:lnTo>
                <a:lnTo>
                  <a:pt x="43642" y="9550"/>
                </a:lnTo>
                <a:lnTo>
                  <a:pt x="30028" y="29057"/>
                </a:lnTo>
                <a:lnTo>
                  <a:pt x="20478" y="51002"/>
                </a:lnTo>
                <a:lnTo>
                  <a:pt x="15195" y="73760"/>
                </a:lnTo>
                <a:lnTo>
                  <a:pt x="15195" y="112571"/>
                </a:lnTo>
                <a:lnTo>
                  <a:pt x="20478" y="135329"/>
                </a:lnTo>
                <a:lnTo>
                  <a:pt x="30231" y="157274"/>
                </a:lnTo>
                <a:lnTo>
                  <a:pt x="43846" y="176781"/>
                </a:lnTo>
                <a:lnTo>
                  <a:pt x="52177" y="184096"/>
                </a:lnTo>
                <a:close/>
              </a:path>
              <a:path w="577850" h="184150">
                <a:moveTo>
                  <a:pt x="149508" y="96721"/>
                </a:moveTo>
                <a:lnTo>
                  <a:pt x="134065" y="96721"/>
                </a:lnTo>
                <a:lnTo>
                  <a:pt x="134065" y="78433"/>
                </a:lnTo>
                <a:lnTo>
                  <a:pt x="118582" y="77565"/>
                </a:lnTo>
                <a:lnTo>
                  <a:pt x="82313" y="55612"/>
                </a:lnTo>
                <a:lnTo>
                  <a:pt x="80624" y="40436"/>
                </a:lnTo>
                <a:lnTo>
                  <a:pt x="80624" y="29463"/>
                </a:lnTo>
                <a:lnTo>
                  <a:pt x="115998" y="4538"/>
                </a:lnTo>
                <a:lnTo>
                  <a:pt x="141786" y="2438"/>
                </a:lnTo>
                <a:lnTo>
                  <a:pt x="153748" y="2516"/>
                </a:lnTo>
                <a:lnTo>
                  <a:pt x="191134" y="14426"/>
                </a:lnTo>
                <a:lnTo>
                  <a:pt x="141786" y="14426"/>
                </a:lnTo>
                <a:lnTo>
                  <a:pt x="128690" y="14534"/>
                </a:lnTo>
                <a:lnTo>
                  <a:pt x="120832" y="15290"/>
                </a:lnTo>
                <a:lnTo>
                  <a:pt x="115069" y="17341"/>
                </a:lnTo>
                <a:lnTo>
                  <a:pt x="108259" y="21335"/>
                </a:lnTo>
                <a:lnTo>
                  <a:pt x="97083" y="28244"/>
                </a:lnTo>
                <a:lnTo>
                  <a:pt x="97083" y="52627"/>
                </a:lnTo>
                <a:lnTo>
                  <a:pt x="189814" y="66445"/>
                </a:lnTo>
                <a:lnTo>
                  <a:pt x="189436" y="66750"/>
                </a:lnTo>
                <a:lnTo>
                  <a:pt x="181211" y="72819"/>
                </a:lnTo>
                <a:lnTo>
                  <a:pt x="174311" y="76059"/>
                </a:lnTo>
                <a:lnTo>
                  <a:pt x="164991" y="77565"/>
                </a:lnTo>
                <a:lnTo>
                  <a:pt x="149508" y="78433"/>
                </a:lnTo>
                <a:lnTo>
                  <a:pt x="149508" y="96721"/>
                </a:lnTo>
                <a:close/>
              </a:path>
              <a:path w="577850" h="184150">
                <a:moveTo>
                  <a:pt x="189814" y="66445"/>
                </a:moveTo>
                <a:lnTo>
                  <a:pt x="141786" y="66445"/>
                </a:lnTo>
                <a:lnTo>
                  <a:pt x="154883" y="66337"/>
                </a:lnTo>
                <a:lnTo>
                  <a:pt x="162741" y="65581"/>
                </a:lnTo>
                <a:lnTo>
                  <a:pt x="168504" y="63530"/>
                </a:lnTo>
                <a:lnTo>
                  <a:pt x="175314" y="59536"/>
                </a:lnTo>
                <a:lnTo>
                  <a:pt x="186490" y="52627"/>
                </a:lnTo>
                <a:lnTo>
                  <a:pt x="186490" y="28244"/>
                </a:lnTo>
                <a:lnTo>
                  <a:pt x="141786" y="14426"/>
                </a:lnTo>
                <a:lnTo>
                  <a:pt x="191134" y="14426"/>
                </a:lnTo>
                <a:lnTo>
                  <a:pt x="202949" y="29463"/>
                </a:lnTo>
                <a:lnTo>
                  <a:pt x="202949" y="40436"/>
                </a:lnTo>
                <a:lnTo>
                  <a:pt x="202738" y="49762"/>
                </a:lnTo>
                <a:lnTo>
                  <a:pt x="201260" y="55612"/>
                </a:lnTo>
                <a:lnTo>
                  <a:pt x="197248" y="60452"/>
                </a:lnTo>
                <a:lnTo>
                  <a:pt x="189814" y="66445"/>
                </a:lnTo>
                <a:close/>
              </a:path>
              <a:path w="577850" h="184150">
                <a:moveTo>
                  <a:pt x="224691" y="109929"/>
                </a:moveTo>
                <a:lnTo>
                  <a:pt x="58882" y="109929"/>
                </a:lnTo>
                <a:lnTo>
                  <a:pt x="58882" y="96721"/>
                </a:lnTo>
                <a:lnTo>
                  <a:pt x="224691" y="96721"/>
                </a:lnTo>
                <a:lnTo>
                  <a:pt x="224691" y="109929"/>
                </a:lnTo>
                <a:close/>
              </a:path>
              <a:path w="577850" h="184150">
                <a:moveTo>
                  <a:pt x="203355" y="180032"/>
                </a:moveTo>
                <a:lnTo>
                  <a:pt x="88142" y="180032"/>
                </a:lnTo>
                <a:lnTo>
                  <a:pt x="82859" y="174749"/>
                </a:lnTo>
                <a:lnTo>
                  <a:pt x="82859" y="126185"/>
                </a:lnTo>
                <a:lnTo>
                  <a:pt x="98099" y="126185"/>
                </a:lnTo>
                <a:lnTo>
                  <a:pt x="98099" y="167027"/>
                </a:lnTo>
                <a:lnTo>
                  <a:pt x="203355" y="167027"/>
                </a:lnTo>
                <a:lnTo>
                  <a:pt x="203355" y="180032"/>
                </a:lnTo>
                <a:close/>
              </a:path>
              <a:path w="577850" h="184150">
                <a:moveTo>
                  <a:pt x="381965" y="176781"/>
                </a:moveTo>
                <a:lnTo>
                  <a:pt x="366522" y="176781"/>
                </a:lnTo>
                <a:lnTo>
                  <a:pt x="366522" y="406"/>
                </a:lnTo>
                <a:lnTo>
                  <a:pt x="381965" y="406"/>
                </a:lnTo>
                <a:lnTo>
                  <a:pt x="381965" y="69493"/>
                </a:lnTo>
                <a:lnTo>
                  <a:pt x="411225" y="69493"/>
                </a:lnTo>
                <a:lnTo>
                  <a:pt x="411225" y="82497"/>
                </a:lnTo>
                <a:lnTo>
                  <a:pt x="381965" y="82497"/>
                </a:lnTo>
                <a:lnTo>
                  <a:pt x="381965" y="176781"/>
                </a:lnTo>
                <a:close/>
              </a:path>
              <a:path w="577850" h="184150">
                <a:moveTo>
                  <a:pt x="270004" y="133093"/>
                </a:moveTo>
                <a:lnTo>
                  <a:pt x="248465" y="133093"/>
                </a:lnTo>
                <a:lnTo>
                  <a:pt x="248465" y="65022"/>
                </a:lnTo>
                <a:lnTo>
                  <a:pt x="311659" y="65022"/>
                </a:lnTo>
                <a:lnTo>
                  <a:pt x="311659" y="26415"/>
                </a:lnTo>
                <a:lnTo>
                  <a:pt x="247652" y="26415"/>
                </a:lnTo>
                <a:lnTo>
                  <a:pt x="247652" y="13410"/>
                </a:lnTo>
                <a:lnTo>
                  <a:pt x="326899" y="13410"/>
                </a:lnTo>
                <a:lnTo>
                  <a:pt x="326899" y="77824"/>
                </a:lnTo>
                <a:lnTo>
                  <a:pt x="263705" y="77824"/>
                </a:lnTo>
                <a:lnTo>
                  <a:pt x="263705" y="120495"/>
                </a:lnTo>
                <a:lnTo>
                  <a:pt x="347372" y="120495"/>
                </a:lnTo>
                <a:lnTo>
                  <a:pt x="348438" y="126998"/>
                </a:lnTo>
                <a:lnTo>
                  <a:pt x="329839" y="130522"/>
                </a:lnTo>
                <a:lnTo>
                  <a:pt x="315469" y="132331"/>
                </a:lnTo>
                <a:lnTo>
                  <a:pt x="297975" y="132998"/>
                </a:lnTo>
                <a:lnTo>
                  <a:pt x="270004" y="133093"/>
                </a:lnTo>
                <a:close/>
              </a:path>
              <a:path w="577850" h="184150">
                <a:moveTo>
                  <a:pt x="347372" y="120495"/>
                </a:moveTo>
                <a:lnTo>
                  <a:pt x="270410" y="120495"/>
                </a:lnTo>
                <a:lnTo>
                  <a:pt x="296629" y="120403"/>
                </a:lnTo>
                <a:lnTo>
                  <a:pt x="313285" y="119759"/>
                </a:lnTo>
                <a:lnTo>
                  <a:pt x="327502" y="118009"/>
                </a:lnTo>
                <a:lnTo>
                  <a:pt x="346406" y="114603"/>
                </a:lnTo>
                <a:lnTo>
                  <a:pt x="347372" y="120495"/>
                </a:lnTo>
                <a:close/>
              </a:path>
              <a:path w="577850" h="184150">
                <a:moveTo>
                  <a:pt x="573580" y="133906"/>
                </a:moveTo>
                <a:lnTo>
                  <a:pt x="557934" y="133906"/>
                </a:lnTo>
                <a:lnTo>
                  <a:pt x="557934" y="0"/>
                </a:lnTo>
                <a:lnTo>
                  <a:pt x="573580" y="0"/>
                </a:lnTo>
                <a:lnTo>
                  <a:pt x="573580" y="133906"/>
                </a:lnTo>
                <a:close/>
              </a:path>
              <a:path w="577850" h="184150">
                <a:moveTo>
                  <a:pt x="487424" y="101192"/>
                </a:moveTo>
                <a:lnTo>
                  <a:pt x="460399" y="101192"/>
                </a:lnTo>
                <a:lnTo>
                  <a:pt x="439267" y="90016"/>
                </a:lnTo>
                <a:lnTo>
                  <a:pt x="433272" y="79551"/>
                </a:lnTo>
                <a:lnTo>
                  <a:pt x="429807" y="73279"/>
                </a:lnTo>
                <a:lnTo>
                  <a:pt x="428027" y="68617"/>
                </a:lnTo>
                <a:lnTo>
                  <a:pt x="427372" y="63249"/>
                </a:lnTo>
                <a:lnTo>
                  <a:pt x="427372" y="46474"/>
                </a:lnTo>
                <a:lnTo>
                  <a:pt x="460399" y="8331"/>
                </a:lnTo>
                <a:lnTo>
                  <a:pt x="487424" y="8331"/>
                </a:lnTo>
                <a:lnTo>
                  <a:pt x="508760" y="19506"/>
                </a:lnTo>
                <a:lnTo>
                  <a:pt x="509682" y="21132"/>
                </a:lnTo>
                <a:lnTo>
                  <a:pt x="460399" y="21132"/>
                </a:lnTo>
                <a:lnTo>
                  <a:pt x="443534" y="37388"/>
                </a:lnTo>
                <a:lnTo>
                  <a:pt x="443534" y="72338"/>
                </a:lnTo>
                <a:lnTo>
                  <a:pt x="460602" y="88390"/>
                </a:lnTo>
                <a:lnTo>
                  <a:pt x="509682" y="88390"/>
                </a:lnTo>
                <a:lnTo>
                  <a:pt x="508760" y="90016"/>
                </a:lnTo>
                <a:lnTo>
                  <a:pt x="487424" y="101192"/>
                </a:lnTo>
                <a:close/>
              </a:path>
              <a:path w="577850" h="184150">
                <a:moveTo>
                  <a:pt x="509682" y="88390"/>
                </a:moveTo>
                <a:lnTo>
                  <a:pt x="487424" y="88390"/>
                </a:lnTo>
                <a:lnTo>
                  <a:pt x="504290" y="72338"/>
                </a:lnTo>
                <a:lnTo>
                  <a:pt x="504290" y="37185"/>
                </a:lnTo>
                <a:lnTo>
                  <a:pt x="487424" y="21132"/>
                </a:lnTo>
                <a:lnTo>
                  <a:pt x="509682" y="21132"/>
                </a:lnTo>
                <a:lnTo>
                  <a:pt x="520749" y="68883"/>
                </a:lnTo>
                <a:lnTo>
                  <a:pt x="509682" y="88390"/>
                </a:lnTo>
                <a:close/>
              </a:path>
              <a:path w="577850" h="184150">
                <a:moveTo>
                  <a:pt x="577237" y="180235"/>
                </a:moveTo>
                <a:lnTo>
                  <a:pt x="465885" y="180235"/>
                </a:lnTo>
                <a:lnTo>
                  <a:pt x="460602" y="174952"/>
                </a:lnTo>
                <a:lnTo>
                  <a:pt x="460602" y="119276"/>
                </a:lnTo>
                <a:lnTo>
                  <a:pt x="476248" y="119276"/>
                </a:lnTo>
                <a:lnTo>
                  <a:pt x="476248" y="167434"/>
                </a:lnTo>
                <a:lnTo>
                  <a:pt x="577237" y="167434"/>
                </a:lnTo>
                <a:lnTo>
                  <a:pt x="577237" y="180235"/>
                </a:lnTo>
                <a:close/>
              </a:path>
            </a:pathLst>
          </a:custGeom>
          <a:solidFill>
            <a:srgbClr val="4033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9230712" y="6898327"/>
            <a:ext cx="518159" cy="184150"/>
          </a:xfrm>
          <a:custGeom>
            <a:avLst/>
            <a:gdLst/>
            <a:ahLst/>
            <a:cxnLst/>
            <a:rect l="l" t="t" r="r" b="b"/>
            <a:pathLst>
              <a:path w="518159" h="184150">
                <a:moveTo>
                  <a:pt x="146098" y="134922"/>
                </a:moveTo>
                <a:lnTo>
                  <a:pt x="130655" y="134922"/>
                </a:lnTo>
                <a:lnTo>
                  <a:pt x="130655" y="0"/>
                </a:lnTo>
                <a:lnTo>
                  <a:pt x="146098" y="0"/>
                </a:lnTo>
                <a:lnTo>
                  <a:pt x="146098" y="53847"/>
                </a:lnTo>
                <a:lnTo>
                  <a:pt x="174342" y="53847"/>
                </a:lnTo>
                <a:lnTo>
                  <a:pt x="174342" y="66851"/>
                </a:lnTo>
                <a:lnTo>
                  <a:pt x="146098" y="66851"/>
                </a:lnTo>
                <a:lnTo>
                  <a:pt x="146098" y="134922"/>
                </a:lnTo>
                <a:close/>
              </a:path>
              <a:path w="518159" h="184150">
                <a:moveTo>
                  <a:pt x="103833" y="26415"/>
                </a:moveTo>
                <a:lnTo>
                  <a:pt x="5283" y="26415"/>
                </a:lnTo>
                <a:lnTo>
                  <a:pt x="5283" y="13614"/>
                </a:lnTo>
                <a:lnTo>
                  <a:pt x="103833" y="13614"/>
                </a:lnTo>
                <a:lnTo>
                  <a:pt x="103833" y="26415"/>
                </a:lnTo>
                <a:close/>
              </a:path>
              <a:path w="518159" h="184150">
                <a:moveTo>
                  <a:pt x="112611" y="93064"/>
                </a:moveTo>
                <a:lnTo>
                  <a:pt x="39826" y="93064"/>
                </a:lnTo>
                <a:lnTo>
                  <a:pt x="53237" y="92657"/>
                </a:lnTo>
                <a:lnTo>
                  <a:pt x="59536" y="92251"/>
                </a:lnTo>
                <a:lnTo>
                  <a:pt x="68070" y="91844"/>
                </a:lnTo>
                <a:lnTo>
                  <a:pt x="73354" y="39013"/>
                </a:lnTo>
                <a:lnTo>
                  <a:pt x="87984" y="40436"/>
                </a:lnTo>
                <a:lnTo>
                  <a:pt x="81888" y="91032"/>
                </a:lnTo>
                <a:lnTo>
                  <a:pt x="112340" y="91032"/>
                </a:lnTo>
                <a:lnTo>
                  <a:pt x="112611" y="93064"/>
                </a:lnTo>
                <a:close/>
              </a:path>
              <a:path w="518159" h="184150">
                <a:moveTo>
                  <a:pt x="1422" y="106271"/>
                </a:moveTo>
                <a:lnTo>
                  <a:pt x="0" y="93470"/>
                </a:lnTo>
                <a:lnTo>
                  <a:pt x="16382" y="93445"/>
                </a:lnTo>
                <a:lnTo>
                  <a:pt x="26212" y="93267"/>
                </a:lnTo>
                <a:lnTo>
                  <a:pt x="20929" y="40639"/>
                </a:lnTo>
                <a:lnTo>
                  <a:pt x="35762" y="39420"/>
                </a:lnTo>
                <a:lnTo>
                  <a:pt x="39826" y="93064"/>
                </a:lnTo>
                <a:lnTo>
                  <a:pt x="112611" y="93064"/>
                </a:lnTo>
                <a:lnTo>
                  <a:pt x="45270" y="105629"/>
                </a:lnTo>
                <a:lnTo>
                  <a:pt x="20216" y="106248"/>
                </a:lnTo>
                <a:lnTo>
                  <a:pt x="1422" y="106271"/>
                </a:lnTo>
                <a:close/>
              </a:path>
              <a:path w="518159" h="184150">
                <a:moveTo>
                  <a:pt x="112340" y="91032"/>
                </a:moveTo>
                <a:lnTo>
                  <a:pt x="81888" y="91032"/>
                </a:lnTo>
                <a:lnTo>
                  <a:pt x="91502" y="90530"/>
                </a:lnTo>
                <a:lnTo>
                  <a:pt x="97839" y="90066"/>
                </a:lnTo>
                <a:lnTo>
                  <a:pt x="103719" y="89374"/>
                </a:lnTo>
                <a:lnTo>
                  <a:pt x="111961" y="88187"/>
                </a:lnTo>
                <a:lnTo>
                  <a:pt x="112340" y="91032"/>
                </a:lnTo>
                <a:close/>
              </a:path>
              <a:path w="518159" h="184150">
                <a:moveTo>
                  <a:pt x="150162" y="180235"/>
                </a:moveTo>
                <a:lnTo>
                  <a:pt x="40639" y="180235"/>
                </a:lnTo>
                <a:lnTo>
                  <a:pt x="35356" y="174952"/>
                </a:lnTo>
                <a:lnTo>
                  <a:pt x="35356" y="124356"/>
                </a:lnTo>
                <a:lnTo>
                  <a:pt x="50799" y="124356"/>
                </a:lnTo>
                <a:lnTo>
                  <a:pt x="50799" y="167434"/>
                </a:lnTo>
                <a:lnTo>
                  <a:pt x="150162" y="167434"/>
                </a:lnTo>
                <a:lnTo>
                  <a:pt x="150162" y="180235"/>
                </a:lnTo>
                <a:close/>
              </a:path>
              <a:path w="518159" h="184150">
                <a:moveTo>
                  <a:pt x="340964" y="68883"/>
                </a:moveTo>
                <a:lnTo>
                  <a:pt x="325927" y="68883"/>
                </a:lnTo>
                <a:lnTo>
                  <a:pt x="325927" y="0"/>
                </a:lnTo>
                <a:lnTo>
                  <a:pt x="340964" y="0"/>
                </a:lnTo>
                <a:lnTo>
                  <a:pt x="340964" y="68883"/>
                </a:lnTo>
                <a:close/>
              </a:path>
              <a:path w="518159" h="184150">
                <a:moveTo>
                  <a:pt x="299105" y="171498"/>
                </a:moveTo>
                <a:lnTo>
                  <a:pt x="284272" y="171498"/>
                </a:lnTo>
                <a:lnTo>
                  <a:pt x="284272" y="3047"/>
                </a:lnTo>
                <a:lnTo>
                  <a:pt x="299105" y="3047"/>
                </a:lnTo>
                <a:lnTo>
                  <a:pt x="299105" y="68883"/>
                </a:lnTo>
                <a:lnTo>
                  <a:pt x="340964" y="68883"/>
                </a:lnTo>
                <a:lnTo>
                  <a:pt x="340964" y="81685"/>
                </a:lnTo>
                <a:lnTo>
                  <a:pt x="299105" y="81685"/>
                </a:lnTo>
                <a:lnTo>
                  <a:pt x="299105" y="171498"/>
                </a:lnTo>
                <a:close/>
              </a:path>
              <a:path w="518159" h="184150">
                <a:moveTo>
                  <a:pt x="340964" y="176374"/>
                </a:moveTo>
                <a:lnTo>
                  <a:pt x="325927" y="176374"/>
                </a:lnTo>
                <a:lnTo>
                  <a:pt x="325927" y="81685"/>
                </a:lnTo>
                <a:lnTo>
                  <a:pt x="340964" y="81685"/>
                </a:lnTo>
                <a:lnTo>
                  <a:pt x="340964" y="176374"/>
                </a:lnTo>
                <a:close/>
              </a:path>
              <a:path w="518159" h="184150">
                <a:moveTo>
                  <a:pt x="263343" y="126794"/>
                </a:moveTo>
                <a:lnTo>
                  <a:pt x="191208" y="126794"/>
                </a:lnTo>
                <a:lnTo>
                  <a:pt x="191208" y="17678"/>
                </a:lnTo>
                <a:lnTo>
                  <a:pt x="263343" y="17678"/>
                </a:lnTo>
                <a:lnTo>
                  <a:pt x="263343" y="30479"/>
                </a:lnTo>
                <a:lnTo>
                  <a:pt x="206244" y="30479"/>
                </a:lnTo>
                <a:lnTo>
                  <a:pt x="206244" y="113993"/>
                </a:lnTo>
                <a:lnTo>
                  <a:pt x="263343" y="113993"/>
                </a:lnTo>
                <a:lnTo>
                  <a:pt x="263343" y="126794"/>
                </a:lnTo>
                <a:close/>
              </a:path>
              <a:path w="518159" h="184150">
                <a:moveTo>
                  <a:pt x="263343" y="113993"/>
                </a:moveTo>
                <a:lnTo>
                  <a:pt x="248306" y="113993"/>
                </a:lnTo>
                <a:lnTo>
                  <a:pt x="248306" y="30479"/>
                </a:lnTo>
                <a:lnTo>
                  <a:pt x="263343" y="30479"/>
                </a:lnTo>
                <a:lnTo>
                  <a:pt x="263343" y="113993"/>
                </a:lnTo>
                <a:close/>
              </a:path>
              <a:path w="518159" h="184150">
                <a:moveTo>
                  <a:pt x="517542" y="107897"/>
                </a:moveTo>
                <a:lnTo>
                  <a:pt x="502099" y="107897"/>
                </a:lnTo>
                <a:lnTo>
                  <a:pt x="502099" y="0"/>
                </a:lnTo>
                <a:lnTo>
                  <a:pt x="517542" y="0"/>
                </a:lnTo>
                <a:lnTo>
                  <a:pt x="517542" y="107897"/>
                </a:lnTo>
                <a:close/>
              </a:path>
              <a:path w="518159" h="184150">
                <a:moveTo>
                  <a:pt x="399078" y="100988"/>
                </a:moveTo>
                <a:lnTo>
                  <a:pt x="377946" y="100988"/>
                </a:lnTo>
                <a:lnTo>
                  <a:pt x="377946" y="8940"/>
                </a:lnTo>
                <a:lnTo>
                  <a:pt x="460037" y="8940"/>
                </a:lnTo>
                <a:lnTo>
                  <a:pt x="460037" y="21538"/>
                </a:lnTo>
                <a:lnTo>
                  <a:pt x="392779" y="21538"/>
                </a:lnTo>
                <a:lnTo>
                  <a:pt x="392779" y="48157"/>
                </a:lnTo>
                <a:lnTo>
                  <a:pt x="457192" y="48157"/>
                </a:lnTo>
                <a:lnTo>
                  <a:pt x="457192" y="60552"/>
                </a:lnTo>
                <a:lnTo>
                  <a:pt x="392779" y="60552"/>
                </a:lnTo>
                <a:lnTo>
                  <a:pt x="392779" y="88390"/>
                </a:lnTo>
                <a:lnTo>
                  <a:pt x="478697" y="88390"/>
                </a:lnTo>
                <a:lnTo>
                  <a:pt x="479747" y="94689"/>
                </a:lnTo>
                <a:lnTo>
                  <a:pt x="459399" y="98331"/>
                </a:lnTo>
                <a:lnTo>
                  <a:pt x="444213" y="100201"/>
                </a:lnTo>
                <a:lnTo>
                  <a:pt x="426627" y="100890"/>
                </a:lnTo>
                <a:lnTo>
                  <a:pt x="399078" y="100988"/>
                </a:lnTo>
                <a:close/>
              </a:path>
              <a:path w="518159" h="184150">
                <a:moveTo>
                  <a:pt x="478697" y="88390"/>
                </a:moveTo>
                <a:lnTo>
                  <a:pt x="399281" y="88390"/>
                </a:lnTo>
                <a:lnTo>
                  <a:pt x="425881" y="88298"/>
                </a:lnTo>
                <a:lnTo>
                  <a:pt x="442918" y="87654"/>
                </a:lnTo>
                <a:lnTo>
                  <a:pt x="457745" y="85904"/>
                </a:lnTo>
                <a:lnTo>
                  <a:pt x="477715" y="82497"/>
                </a:lnTo>
                <a:lnTo>
                  <a:pt x="478697" y="88390"/>
                </a:lnTo>
                <a:close/>
              </a:path>
              <a:path w="518159" h="184150">
                <a:moveTo>
                  <a:pt x="517745" y="183689"/>
                </a:moveTo>
                <a:lnTo>
                  <a:pt x="411270" y="183689"/>
                </a:lnTo>
                <a:lnTo>
                  <a:pt x="405987" y="178406"/>
                </a:lnTo>
                <a:lnTo>
                  <a:pt x="405987" y="118463"/>
                </a:lnTo>
                <a:lnTo>
                  <a:pt x="517745" y="118463"/>
                </a:lnTo>
                <a:lnTo>
                  <a:pt x="517745" y="131265"/>
                </a:lnTo>
                <a:lnTo>
                  <a:pt x="421430" y="131265"/>
                </a:lnTo>
                <a:lnTo>
                  <a:pt x="421430" y="170888"/>
                </a:lnTo>
                <a:lnTo>
                  <a:pt x="517745" y="170888"/>
                </a:lnTo>
                <a:lnTo>
                  <a:pt x="517745" y="183689"/>
                </a:lnTo>
                <a:close/>
              </a:path>
              <a:path w="518159" h="184150">
                <a:moveTo>
                  <a:pt x="517745" y="170888"/>
                </a:moveTo>
                <a:lnTo>
                  <a:pt x="502099" y="170888"/>
                </a:lnTo>
                <a:lnTo>
                  <a:pt x="502099" y="131265"/>
                </a:lnTo>
                <a:lnTo>
                  <a:pt x="517745" y="131265"/>
                </a:lnTo>
                <a:lnTo>
                  <a:pt x="517745" y="170888"/>
                </a:lnTo>
                <a:close/>
              </a:path>
            </a:pathLst>
          </a:custGeom>
          <a:solidFill>
            <a:srgbClr val="4033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9824475" y="6898327"/>
            <a:ext cx="159712" cy="18409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0059558" y="6898327"/>
            <a:ext cx="347980" cy="184785"/>
          </a:xfrm>
          <a:custGeom>
            <a:avLst/>
            <a:gdLst/>
            <a:ahLst/>
            <a:cxnLst/>
            <a:rect l="l" t="t" r="r" b="b"/>
            <a:pathLst>
              <a:path w="347979" h="184784">
                <a:moveTo>
                  <a:pt x="151788" y="68883"/>
                </a:moveTo>
                <a:lnTo>
                  <a:pt x="136751" y="68883"/>
                </a:lnTo>
                <a:lnTo>
                  <a:pt x="136751" y="0"/>
                </a:lnTo>
                <a:lnTo>
                  <a:pt x="151788" y="0"/>
                </a:lnTo>
                <a:lnTo>
                  <a:pt x="151788" y="68883"/>
                </a:lnTo>
                <a:close/>
              </a:path>
              <a:path w="347979" h="184784">
                <a:moveTo>
                  <a:pt x="109523" y="171498"/>
                </a:moveTo>
                <a:lnTo>
                  <a:pt x="94486" y="171498"/>
                </a:lnTo>
                <a:lnTo>
                  <a:pt x="94486" y="3047"/>
                </a:lnTo>
                <a:lnTo>
                  <a:pt x="109523" y="3047"/>
                </a:lnTo>
                <a:lnTo>
                  <a:pt x="109523" y="68883"/>
                </a:lnTo>
                <a:lnTo>
                  <a:pt x="151788" y="68883"/>
                </a:lnTo>
                <a:lnTo>
                  <a:pt x="151788" y="81685"/>
                </a:lnTo>
                <a:lnTo>
                  <a:pt x="109523" y="81685"/>
                </a:lnTo>
                <a:lnTo>
                  <a:pt x="109523" y="171498"/>
                </a:lnTo>
                <a:close/>
              </a:path>
              <a:path w="347979" h="184784">
                <a:moveTo>
                  <a:pt x="151788" y="176374"/>
                </a:moveTo>
                <a:lnTo>
                  <a:pt x="136751" y="176374"/>
                </a:lnTo>
                <a:lnTo>
                  <a:pt x="136751" y="81685"/>
                </a:lnTo>
                <a:lnTo>
                  <a:pt x="151788" y="81685"/>
                </a:lnTo>
                <a:lnTo>
                  <a:pt x="151788" y="176374"/>
                </a:lnTo>
                <a:close/>
              </a:path>
              <a:path w="347979" h="184784">
                <a:moveTo>
                  <a:pt x="9956" y="139393"/>
                </a:moveTo>
                <a:lnTo>
                  <a:pt x="0" y="128826"/>
                </a:lnTo>
                <a:lnTo>
                  <a:pt x="13463" y="120186"/>
                </a:lnTo>
                <a:lnTo>
                  <a:pt x="21602" y="114564"/>
                </a:lnTo>
                <a:lnTo>
                  <a:pt x="49010" y="85568"/>
                </a:lnTo>
                <a:lnTo>
                  <a:pt x="56895" y="30682"/>
                </a:lnTo>
                <a:lnTo>
                  <a:pt x="4673" y="30682"/>
                </a:lnTo>
                <a:lnTo>
                  <a:pt x="4673" y="18084"/>
                </a:lnTo>
                <a:lnTo>
                  <a:pt x="72134" y="18084"/>
                </a:lnTo>
                <a:lnTo>
                  <a:pt x="72047" y="58403"/>
                </a:lnTo>
                <a:lnTo>
                  <a:pt x="60006" y="96708"/>
                </a:lnTo>
                <a:lnTo>
                  <a:pt x="24377" y="129790"/>
                </a:lnTo>
                <a:lnTo>
                  <a:pt x="9956" y="139393"/>
                </a:lnTo>
                <a:close/>
              </a:path>
              <a:path w="347979" h="184784">
                <a:moveTo>
                  <a:pt x="319425" y="93064"/>
                </a:moveTo>
                <a:lnTo>
                  <a:pt x="303982" y="93064"/>
                </a:lnTo>
                <a:lnTo>
                  <a:pt x="303982" y="0"/>
                </a:lnTo>
                <a:lnTo>
                  <a:pt x="319425" y="0"/>
                </a:lnTo>
                <a:lnTo>
                  <a:pt x="319425" y="40436"/>
                </a:lnTo>
                <a:lnTo>
                  <a:pt x="347669" y="40436"/>
                </a:lnTo>
                <a:lnTo>
                  <a:pt x="347669" y="53440"/>
                </a:lnTo>
                <a:lnTo>
                  <a:pt x="319425" y="53440"/>
                </a:lnTo>
                <a:lnTo>
                  <a:pt x="319425" y="93064"/>
                </a:lnTo>
                <a:close/>
              </a:path>
              <a:path w="347979" h="184784">
                <a:moveTo>
                  <a:pt x="264968" y="33527"/>
                </a:moveTo>
                <a:lnTo>
                  <a:pt x="249932" y="33527"/>
                </a:lnTo>
                <a:lnTo>
                  <a:pt x="249932" y="6095"/>
                </a:lnTo>
                <a:lnTo>
                  <a:pt x="264968" y="6095"/>
                </a:lnTo>
                <a:lnTo>
                  <a:pt x="264968" y="33527"/>
                </a:lnTo>
                <a:close/>
              </a:path>
              <a:path w="347979" h="184784">
                <a:moveTo>
                  <a:pt x="264968" y="86561"/>
                </a:moveTo>
                <a:lnTo>
                  <a:pt x="182470" y="86561"/>
                </a:lnTo>
                <a:lnTo>
                  <a:pt x="182470" y="6299"/>
                </a:lnTo>
                <a:lnTo>
                  <a:pt x="197304" y="6299"/>
                </a:lnTo>
                <a:lnTo>
                  <a:pt x="197304" y="33527"/>
                </a:lnTo>
                <a:lnTo>
                  <a:pt x="264968" y="33527"/>
                </a:lnTo>
                <a:lnTo>
                  <a:pt x="264968" y="45922"/>
                </a:lnTo>
                <a:lnTo>
                  <a:pt x="197304" y="45922"/>
                </a:lnTo>
                <a:lnTo>
                  <a:pt x="197304" y="74166"/>
                </a:lnTo>
                <a:lnTo>
                  <a:pt x="264968" y="74166"/>
                </a:lnTo>
                <a:lnTo>
                  <a:pt x="264968" y="86561"/>
                </a:lnTo>
                <a:close/>
              </a:path>
              <a:path w="347979" h="184784">
                <a:moveTo>
                  <a:pt x="264968" y="74166"/>
                </a:moveTo>
                <a:lnTo>
                  <a:pt x="249932" y="74166"/>
                </a:lnTo>
                <a:lnTo>
                  <a:pt x="249932" y="45922"/>
                </a:lnTo>
                <a:lnTo>
                  <a:pt x="264968" y="45922"/>
                </a:lnTo>
                <a:lnTo>
                  <a:pt x="264968" y="74166"/>
                </a:lnTo>
                <a:close/>
              </a:path>
              <a:path w="347979" h="184784">
                <a:moveTo>
                  <a:pt x="324302" y="184705"/>
                </a:moveTo>
                <a:lnTo>
                  <a:pt x="213153" y="184705"/>
                </a:lnTo>
                <a:lnTo>
                  <a:pt x="207870" y="179422"/>
                </a:lnTo>
                <a:lnTo>
                  <a:pt x="207870" y="137767"/>
                </a:lnTo>
                <a:lnTo>
                  <a:pt x="303982" y="137767"/>
                </a:lnTo>
                <a:lnTo>
                  <a:pt x="303982" y="117244"/>
                </a:lnTo>
                <a:lnTo>
                  <a:pt x="206651" y="117244"/>
                </a:lnTo>
                <a:lnTo>
                  <a:pt x="206651" y="104036"/>
                </a:lnTo>
                <a:lnTo>
                  <a:pt x="319425" y="104036"/>
                </a:lnTo>
                <a:lnTo>
                  <a:pt x="319425" y="150772"/>
                </a:lnTo>
                <a:lnTo>
                  <a:pt x="223516" y="150772"/>
                </a:lnTo>
                <a:lnTo>
                  <a:pt x="223516" y="171498"/>
                </a:lnTo>
                <a:lnTo>
                  <a:pt x="324302" y="171498"/>
                </a:lnTo>
                <a:lnTo>
                  <a:pt x="324302" y="184705"/>
                </a:lnTo>
                <a:close/>
              </a:path>
            </a:pathLst>
          </a:custGeom>
          <a:solidFill>
            <a:srgbClr val="4033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0477633" y="6898327"/>
            <a:ext cx="393700" cy="186690"/>
          </a:xfrm>
          <a:custGeom>
            <a:avLst/>
            <a:gdLst/>
            <a:ahLst/>
            <a:cxnLst/>
            <a:rect l="l" t="t" r="r" b="b"/>
            <a:pathLst>
              <a:path w="393700" h="186690">
                <a:moveTo>
                  <a:pt x="139596" y="107897"/>
                </a:moveTo>
                <a:lnTo>
                  <a:pt x="124153" y="107897"/>
                </a:lnTo>
                <a:lnTo>
                  <a:pt x="124153" y="0"/>
                </a:lnTo>
                <a:lnTo>
                  <a:pt x="139596" y="0"/>
                </a:lnTo>
                <a:lnTo>
                  <a:pt x="139596" y="107897"/>
                </a:lnTo>
                <a:close/>
              </a:path>
              <a:path w="393700" h="186690">
                <a:moveTo>
                  <a:pt x="21132" y="100988"/>
                </a:moveTo>
                <a:lnTo>
                  <a:pt x="0" y="100988"/>
                </a:lnTo>
                <a:lnTo>
                  <a:pt x="0" y="8940"/>
                </a:lnTo>
                <a:lnTo>
                  <a:pt x="82091" y="8940"/>
                </a:lnTo>
                <a:lnTo>
                  <a:pt x="82091" y="21538"/>
                </a:lnTo>
                <a:lnTo>
                  <a:pt x="14833" y="21538"/>
                </a:lnTo>
                <a:lnTo>
                  <a:pt x="14833" y="48157"/>
                </a:lnTo>
                <a:lnTo>
                  <a:pt x="79246" y="48157"/>
                </a:lnTo>
                <a:lnTo>
                  <a:pt x="79246" y="60552"/>
                </a:lnTo>
                <a:lnTo>
                  <a:pt x="14833" y="60552"/>
                </a:lnTo>
                <a:lnTo>
                  <a:pt x="14833" y="88390"/>
                </a:lnTo>
                <a:lnTo>
                  <a:pt x="100751" y="88390"/>
                </a:lnTo>
                <a:lnTo>
                  <a:pt x="101801" y="94689"/>
                </a:lnTo>
                <a:lnTo>
                  <a:pt x="81453" y="98331"/>
                </a:lnTo>
                <a:lnTo>
                  <a:pt x="66267" y="100201"/>
                </a:lnTo>
                <a:lnTo>
                  <a:pt x="48681" y="100890"/>
                </a:lnTo>
                <a:lnTo>
                  <a:pt x="21132" y="100988"/>
                </a:lnTo>
                <a:close/>
              </a:path>
              <a:path w="393700" h="186690">
                <a:moveTo>
                  <a:pt x="100751" y="88390"/>
                </a:moveTo>
                <a:lnTo>
                  <a:pt x="21335" y="88390"/>
                </a:lnTo>
                <a:lnTo>
                  <a:pt x="47935" y="88298"/>
                </a:lnTo>
                <a:lnTo>
                  <a:pt x="64972" y="87654"/>
                </a:lnTo>
                <a:lnTo>
                  <a:pt x="79799" y="85904"/>
                </a:lnTo>
                <a:lnTo>
                  <a:pt x="99769" y="82497"/>
                </a:lnTo>
                <a:lnTo>
                  <a:pt x="100751" y="88390"/>
                </a:lnTo>
                <a:close/>
              </a:path>
              <a:path w="393700" h="186690">
                <a:moveTo>
                  <a:pt x="139799" y="183689"/>
                </a:moveTo>
                <a:lnTo>
                  <a:pt x="33324" y="183689"/>
                </a:lnTo>
                <a:lnTo>
                  <a:pt x="28041" y="178406"/>
                </a:lnTo>
                <a:lnTo>
                  <a:pt x="28041" y="118463"/>
                </a:lnTo>
                <a:lnTo>
                  <a:pt x="139799" y="118463"/>
                </a:lnTo>
                <a:lnTo>
                  <a:pt x="139799" y="131265"/>
                </a:lnTo>
                <a:lnTo>
                  <a:pt x="43484" y="131265"/>
                </a:lnTo>
                <a:lnTo>
                  <a:pt x="43484" y="170888"/>
                </a:lnTo>
                <a:lnTo>
                  <a:pt x="139799" y="170888"/>
                </a:lnTo>
                <a:lnTo>
                  <a:pt x="139799" y="183689"/>
                </a:lnTo>
                <a:close/>
              </a:path>
              <a:path w="393700" h="186690">
                <a:moveTo>
                  <a:pt x="139799" y="170888"/>
                </a:moveTo>
                <a:lnTo>
                  <a:pt x="124153" y="170888"/>
                </a:lnTo>
                <a:lnTo>
                  <a:pt x="124153" y="131265"/>
                </a:lnTo>
                <a:lnTo>
                  <a:pt x="139799" y="131265"/>
                </a:lnTo>
                <a:lnTo>
                  <a:pt x="139799" y="170888"/>
                </a:lnTo>
                <a:close/>
              </a:path>
              <a:path w="393700" h="186690">
                <a:moveTo>
                  <a:pt x="311907" y="106068"/>
                </a:moveTo>
                <a:lnTo>
                  <a:pt x="296464" y="106068"/>
                </a:lnTo>
                <a:lnTo>
                  <a:pt x="296464" y="0"/>
                </a:lnTo>
                <a:lnTo>
                  <a:pt x="311907" y="0"/>
                </a:lnTo>
                <a:lnTo>
                  <a:pt x="311907" y="45516"/>
                </a:lnTo>
                <a:lnTo>
                  <a:pt x="340151" y="45516"/>
                </a:lnTo>
                <a:lnTo>
                  <a:pt x="340151" y="58520"/>
                </a:lnTo>
                <a:lnTo>
                  <a:pt x="311907" y="58520"/>
                </a:lnTo>
                <a:lnTo>
                  <a:pt x="311907" y="106068"/>
                </a:lnTo>
                <a:close/>
              </a:path>
              <a:path w="393700" h="186690">
                <a:moveTo>
                  <a:pt x="267813" y="23774"/>
                </a:moveTo>
                <a:lnTo>
                  <a:pt x="174952" y="23774"/>
                </a:lnTo>
                <a:lnTo>
                  <a:pt x="174952" y="10972"/>
                </a:lnTo>
                <a:lnTo>
                  <a:pt x="267813" y="10972"/>
                </a:lnTo>
                <a:lnTo>
                  <a:pt x="267813" y="23774"/>
                </a:lnTo>
                <a:close/>
              </a:path>
              <a:path w="393700" h="186690">
                <a:moveTo>
                  <a:pt x="181048" y="99769"/>
                </a:moveTo>
                <a:lnTo>
                  <a:pt x="169669" y="90016"/>
                </a:lnTo>
                <a:lnTo>
                  <a:pt x="179683" y="82108"/>
                </a:lnTo>
                <a:lnTo>
                  <a:pt x="185772" y="77049"/>
                </a:lnTo>
                <a:lnTo>
                  <a:pt x="190414" y="72657"/>
                </a:lnTo>
                <a:lnTo>
                  <a:pt x="196084" y="66750"/>
                </a:lnTo>
                <a:lnTo>
                  <a:pt x="205431" y="56895"/>
                </a:lnTo>
                <a:lnTo>
                  <a:pt x="213763" y="37794"/>
                </a:lnTo>
                <a:lnTo>
                  <a:pt x="213763" y="23774"/>
                </a:lnTo>
                <a:lnTo>
                  <a:pt x="229206" y="23774"/>
                </a:lnTo>
                <a:lnTo>
                  <a:pt x="229094" y="36254"/>
                </a:lnTo>
                <a:lnTo>
                  <a:pt x="228317" y="42645"/>
                </a:lnTo>
                <a:lnTo>
                  <a:pt x="226205" y="48389"/>
                </a:lnTo>
                <a:lnTo>
                  <a:pt x="222094" y="56285"/>
                </a:lnTo>
                <a:lnTo>
                  <a:pt x="223313" y="57098"/>
                </a:lnTo>
                <a:lnTo>
                  <a:pt x="237968" y="57098"/>
                </a:lnTo>
                <a:lnTo>
                  <a:pt x="244339" y="62381"/>
                </a:lnTo>
                <a:lnTo>
                  <a:pt x="219249" y="62381"/>
                </a:lnTo>
                <a:lnTo>
                  <a:pt x="217827" y="63397"/>
                </a:lnTo>
                <a:lnTo>
                  <a:pt x="212137" y="71322"/>
                </a:lnTo>
                <a:lnTo>
                  <a:pt x="198135" y="84968"/>
                </a:lnTo>
                <a:lnTo>
                  <a:pt x="194052" y="88746"/>
                </a:lnTo>
                <a:lnTo>
                  <a:pt x="189055" y="93057"/>
                </a:lnTo>
                <a:lnTo>
                  <a:pt x="181048" y="99769"/>
                </a:lnTo>
                <a:close/>
              </a:path>
              <a:path w="393700" h="186690">
                <a:moveTo>
                  <a:pt x="237968" y="57098"/>
                </a:moveTo>
                <a:lnTo>
                  <a:pt x="223313" y="57098"/>
                </a:lnTo>
                <a:lnTo>
                  <a:pt x="226361" y="54659"/>
                </a:lnTo>
                <a:lnTo>
                  <a:pt x="228596" y="53034"/>
                </a:lnTo>
                <a:lnTo>
                  <a:pt x="233066" y="53034"/>
                </a:lnTo>
                <a:lnTo>
                  <a:pt x="237968" y="57098"/>
                </a:lnTo>
                <a:close/>
              </a:path>
              <a:path w="393700" h="186690">
                <a:moveTo>
                  <a:pt x="262123" y="96518"/>
                </a:moveTo>
                <a:lnTo>
                  <a:pt x="222094" y="62381"/>
                </a:lnTo>
                <a:lnTo>
                  <a:pt x="244339" y="62381"/>
                </a:lnTo>
                <a:lnTo>
                  <a:pt x="273502" y="86561"/>
                </a:lnTo>
                <a:lnTo>
                  <a:pt x="262123" y="96518"/>
                </a:lnTo>
                <a:close/>
              </a:path>
              <a:path w="393700" h="186690">
                <a:moveTo>
                  <a:pt x="257247" y="186331"/>
                </a:moveTo>
                <a:lnTo>
                  <a:pt x="213763" y="176374"/>
                </a:lnTo>
                <a:lnTo>
                  <a:pt x="200961" y="159103"/>
                </a:lnTo>
                <a:lnTo>
                  <a:pt x="200961" y="137157"/>
                </a:lnTo>
                <a:lnTo>
                  <a:pt x="234087" y="112029"/>
                </a:lnTo>
                <a:lnTo>
                  <a:pt x="257247" y="109929"/>
                </a:lnTo>
                <a:lnTo>
                  <a:pt x="268016" y="110007"/>
                </a:lnTo>
                <a:lnTo>
                  <a:pt x="302361" y="122121"/>
                </a:lnTo>
                <a:lnTo>
                  <a:pt x="257247" y="122121"/>
                </a:lnTo>
                <a:lnTo>
                  <a:pt x="245461" y="122230"/>
                </a:lnTo>
                <a:lnTo>
                  <a:pt x="238400" y="122997"/>
                </a:lnTo>
                <a:lnTo>
                  <a:pt x="233244" y="125078"/>
                </a:lnTo>
                <a:lnTo>
                  <a:pt x="227174" y="129131"/>
                </a:lnTo>
                <a:lnTo>
                  <a:pt x="217217" y="136141"/>
                </a:lnTo>
                <a:lnTo>
                  <a:pt x="217217" y="160119"/>
                </a:lnTo>
                <a:lnTo>
                  <a:pt x="302361" y="174139"/>
                </a:lnTo>
                <a:lnTo>
                  <a:pt x="300731" y="176374"/>
                </a:lnTo>
                <a:lnTo>
                  <a:pt x="288133" y="181353"/>
                </a:lnTo>
                <a:lnTo>
                  <a:pt x="280564" y="184231"/>
                </a:lnTo>
                <a:lnTo>
                  <a:pt x="274823" y="185709"/>
                </a:lnTo>
                <a:lnTo>
                  <a:pt x="268016" y="186253"/>
                </a:lnTo>
                <a:lnTo>
                  <a:pt x="257247" y="186331"/>
                </a:lnTo>
                <a:close/>
              </a:path>
              <a:path w="393700" h="186690">
                <a:moveTo>
                  <a:pt x="302361" y="174139"/>
                </a:moveTo>
                <a:lnTo>
                  <a:pt x="257247" y="174139"/>
                </a:lnTo>
                <a:lnTo>
                  <a:pt x="269032" y="174030"/>
                </a:lnTo>
                <a:lnTo>
                  <a:pt x="276093" y="173263"/>
                </a:lnTo>
                <a:lnTo>
                  <a:pt x="281249" y="171182"/>
                </a:lnTo>
                <a:lnTo>
                  <a:pt x="287320" y="167129"/>
                </a:lnTo>
                <a:lnTo>
                  <a:pt x="297276" y="160119"/>
                </a:lnTo>
                <a:lnTo>
                  <a:pt x="297276" y="136141"/>
                </a:lnTo>
                <a:lnTo>
                  <a:pt x="257247" y="122121"/>
                </a:lnTo>
                <a:lnTo>
                  <a:pt x="302361" y="122121"/>
                </a:lnTo>
                <a:lnTo>
                  <a:pt x="313329" y="137157"/>
                </a:lnTo>
                <a:lnTo>
                  <a:pt x="313329" y="159103"/>
                </a:lnTo>
                <a:lnTo>
                  <a:pt x="302361" y="174139"/>
                </a:lnTo>
                <a:close/>
              </a:path>
              <a:path w="393700" h="186690">
                <a:moveTo>
                  <a:pt x="356813" y="184096"/>
                </a:moveTo>
                <a:lnTo>
                  <a:pt x="341370" y="184096"/>
                </a:lnTo>
                <a:lnTo>
                  <a:pt x="349701" y="176781"/>
                </a:lnTo>
                <a:lnTo>
                  <a:pt x="363315" y="157274"/>
                </a:lnTo>
                <a:lnTo>
                  <a:pt x="373069" y="135329"/>
                </a:lnTo>
                <a:lnTo>
                  <a:pt x="378352" y="112571"/>
                </a:lnTo>
                <a:lnTo>
                  <a:pt x="378352" y="73760"/>
                </a:lnTo>
                <a:lnTo>
                  <a:pt x="373069" y="51002"/>
                </a:lnTo>
                <a:lnTo>
                  <a:pt x="363519" y="29057"/>
                </a:lnTo>
                <a:lnTo>
                  <a:pt x="349904" y="9550"/>
                </a:lnTo>
                <a:lnTo>
                  <a:pt x="341370" y="1828"/>
                </a:lnTo>
                <a:lnTo>
                  <a:pt x="356813" y="1828"/>
                </a:lnTo>
                <a:lnTo>
                  <a:pt x="382924" y="39318"/>
                </a:lnTo>
                <a:lnTo>
                  <a:pt x="393236" y="78357"/>
                </a:lnTo>
                <a:lnTo>
                  <a:pt x="393547" y="84190"/>
                </a:lnTo>
                <a:lnTo>
                  <a:pt x="393546" y="101650"/>
                </a:lnTo>
                <a:lnTo>
                  <a:pt x="385645" y="139883"/>
                </a:lnTo>
                <a:lnTo>
                  <a:pt x="364331" y="177797"/>
                </a:lnTo>
                <a:lnTo>
                  <a:pt x="356813" y="184096"/>
                </a:lnTo>
                <a:close/>
              </a:path>
            </a:pathLst>
          </a:custGeom>
          <a:solidFill>
            <a:srgbClr val="4033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7483277" y="6949740"/>
            <a:ext cx="55880" cy="55880"/>
          </a:xfrm>
          <a:custGeom>
            <a:avLst/>
            <a:gdLst/>
            <a:ahLst/>
            <a:cxnLst/>
            <a:rect l="l" t="t" r="r" b="b"/>
            <a:pathLst>
              <a:path w="55879" h="55879">
                <a:moveTo>
                  <a:pt x="0" y="55269"/>
                </a:moveTo>
                <a:lnTo>
                  <a:pt x="55269" y="55269"/>
                </a:lnTo>
                <a:lnTo>
                  <a:pt x="55269" y="0"/>
                </a:lnTo>
                <a:lnTo>
                  <a:pt x="0" y="0"/>
                </a:lnTo>
                <a:lnTo>
                  <a:pt x="0" y="55269"/>
                </a:lnTo>
                <a:close/>
              </a:path>
            </a:pathLst>
          </a:custGeom>
          <a:solidFill>
            <a:srgbClr val="4033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7629099" y="7348897"/>
            <a:ext cx="283845" cy="182880"/>
          </a:xfrm>
          <a:custGeom>
            <a:avLst/>
            <a:gdLst/>
            <a:ahLst/>
            <a:cxnLst/>
            <a:rect l="l" t="t" r="r" b="b"/>
            <a:pathLst>
              <a:path w="283845" h="182879">
                <a:moveTo>
                  <a:pt x="52177" y="182267"/>
                </a:moveTo>
                <a:lnTo>
                  <a:pt x="36734" y="182267"/>
                </a:lnTo>
                <a:lnTo>
                  <a:pt x="29215" y="175968"/>
                </a:lnTo>
                <a:lnTo>
                  <a:pt x="7902" y="138054"/>
                </a:lnTo>
                <a:lnTo>
                  <a:pt x="1" y="99822"/>
                </a:lnTo>
                <a:lnTo>
                  <a:pt x="0" y="82361"/>
                </a:lnTo>
                <a:lnTo>
                  <a:pt x="311" y="76529"/>
                </a:lnTo>
                <a:lnTo>
                  <a:pt x="10623" y="37489"/>
                </a:lnTo>
                <a:lnTo>
                  <a:pt x="36734" y="0"/>
                </a:lnTo>
                <a:lnTo>
                  <a:pt x="52177" y="0"/>
                </a:lnTo>
                <a:lnTo>
                  <a:pt x="43642" y="7721"/>
                </a:lnTo>
                <a:lnTo>
                  <a:pt x="30028" y="27228"/>
                </a:lnTo>
                <a:lnTo>
                  <a:pt x="20478" y="49173"/>
                </a:lnTo>
                <a:lnTo>
                  <a:pt x="15195" y="71931"/>
                </a:lnTo>
                <a:lnTo>
                  <a:pt x="15195" y="110742"/>
                </a:lnTo>
                <a:lnTo>
                  <a:pt x="20478" y="133500"/>
                </a:lnTo>
                <a:lnTo>
                  <a:pt x="30231" y="155445"/>
                </a:lnTo>
                <a:lnTo>
                  <a:pt x="43846" y="174952"/>
                </a:lnTo>
                <a:lnTo>
                  <a:pt x="52177" y="182267"/>
                </a:lnTo>
                <a:close/>
              </a:path>
              <a:path w="283845" h="182879">
                <a:moveTo>
                  <a:pt x="205590" y="18287"/>
                </a:moveTo>
                <a:lnTo>
                  <a:pt x="77983" y="18287"/>
                </a:lnTo>
                <a:lnTo>
                  <a:pt x="77983" y="5283"/>
                </a:lnTo>
                <a:lnTo>
                  <a:pt x="205590" y="5283"/>
                </a:lnTo>
                <a:lnTo>
                  <a:pt x="205590" y="18287"/>
                </a:lnTo>
                <a:close/>
              </a:path>
              <a:path w="283845" h="182879">
                <a:moveTo>
                  <a:pt x="78795" y="84733"/>
                </a:moveTo>
                <a:lnTo>
                  <a:pt x="70464" y="73150"/>
                </a:lnTo>
                <a:lnTo>
                  <a:pt x="84774" y="67026"/>
                </a:lnTo>
                <a:lnTo>
                  <a:pt x="93502" y="63016"/>
                </a:lnTo>
                <a:lnTo>
                  <a:pt x="127867" y="37388"/>
                </a:lnTo>
                <a:lnTo>
                  <a:pt x="134268" y="18287"/>
                </a:lnTo>
                <a:lnTo>
                  <a:pt x="149914" y="18287"/>
                </a:lnTo>
                <a:lnTo>
                  <a:pt x="149711" y="26618"/>
                </a:lnTo>
                <a:lnTo>
                  <a:pt x="145444" y="40029"/>
                </a:lnTo>
                <a:lnTo>
                  <a:pt x="140567" y="46125"/>
                </a:lnTo>
                <a:lnTo>
                  <a:pt x="141380" y="46532"/>
                </a:lnTo>
                <a:lnTo>
                  <a:pt x="163375" y="46532"/>
                </a:lnTo>
                <a:lnTo>
                  <a:pt x="171146" y="50596"/>
                </a:lnTo>
                <a:lnTo>
                  <a:pt x="137519" y="50596"/>
                </a:lnTo>
                <a:lnTo>
                  <a:pt x="135894" y="51408"/>
                </a:lnTo>
                <a:lnTo>
                  <a:pt x="99699" y="75208"/>
                </a:lnTo>
                <a:lnTo>
                  <a:pt x="91695" y="78970"/>
                </a:lnTo>
                <a:lnTo>
                  <a:pt x="78795" y="84733"/>
                </a:lnTo>
                <a:close/>
              </a:path>
              <a:path w="283845" h="182879">
                <a:moveTo>
                  <a:pt x="163375" y="46532"/>
                </a:moveTo>
                <a:lnTo>
                  <a:pt x="141380" y="46532"/>
                </a:lnTo>
                <a:lnTo>
                  <a:pt x="145444" y="43484"/>
                </a:lnTo>
                <a:lnTo>
                  <a:pt x="148289" y="41452"/>
                </a:lnTo>
                <a:lnTo>
                  <a:pt x="153775" y="41452"/>
                </a:lnTo>
                <a:lnTo>
                  <a:pt x="155604" y="42468"/>
                </a:lnTo>
                <a:lnTo>
                  <a:pt x="163375" y="46532"/>
                </a:lnTo>
                <a:close/>
              </a:path>
              <a:path w="283845" h="182879">
                <a:moveTo>
                  <a:pt x="204574" y="84123"/>
                </a:moveTo>
                <a:lnTo>
                  <a:pt x="142193" y="50596"/>
                </a:lnTo>
                <a:lnTo>
                  <a:pt x="171146" y="50596"/>
                </a:lnTo>
                <a:lnTo>
                  <a:pt x="213109" y="72541"/>
                </a:lnTo>
                <a:lnTo>
                  <a:pt x="204574" y="84123"/>
                </a:lnTo>
                <a:close/>
              </a:path>
              <a:path w="283845" h="182879">
                <a:moveTo>
                  <a:pt x="224691" y="115618"/>
                </a:moveTo>
                <a:lnTo>
                  <a:pt x="58882" y="115618"/>
                </a:lnTo>
                <a:lnTo>
                  <a:pt x="58882" y="102614"/>
                </a:lnTo>
                <a:lnTo>
                  <a:pt x="224691" y="102614"/>
                </a:lnTo>
                <a:lnTo>
                  <a:pt x="224691" y="115618"/>
                </a:lnTo>
                <a:close/>
              </a:path>
              <a:path w="283845" h="182879">
                <a:moveTo>
                  <a:pt x="149508" y="181657"/>
                </a:moveTo>
                <a:lnTo>
                  <a:pt x="134065" y="181657"/>
                </a:lnTo>
                <a:lnTo>
                  <a:pt x="134065" y="115618"/>
                </a:lnTo>
                <a:lnTo>
                  <a:pt x="149508" y="115618"/>
                </a:lnTo>
                <a:lnTo>
                  <a:pt x="149508" y="181657"/>
                </a:lnTo>
                <a:close/>
              </a:path>
              <a:path w="283845" h="182879">
                <a:moveTo>
                  <a:pt x="246839" y="182267"/>
                </a:moveTo>
                <a:lnTo>
                  <a:pt x="231396" y="182267"/>
                </a:lnTo>
                <a:lnTo>
                  <a:pt x="239727" y="174952"/>
                </a:lnTo>
                <a:lnTo>
                  <a:pt x="253341" y="155445"/>
                </a:lnTo>
                <a:lnTo>
                  <a:pt x="263095" y="133500"/>
                </a:lnTo>
                <a:lnTo>
                  <a:pt x="268378" y="110742"/>
                </a:lnTo>
                <a:lnTo>
                  <a:pt x="268378" y="71931"/>
                </a:lnTo>
                <a:lnTo>
                  <a:pt x="263095" y="49173"/>
                </a:lnTo>
                <a:lnTo>
                  <a:pt x="253545" y="27228"/>
                </a:lnTo>
                <a:lnTo>
                  <a:pt x="239931" y="7721"/>
                </a:lnTo>
                <a:lnTo>
                  <a:pt x="231396" y="0"/>
                </a:lnTo>
                <a:lnTo>
                  <a:pt x="246839" y="0"/>
                </a:lnTo>
                <a:lnTo>
                  <a:pt x="272950" y="37489"/>
                </a:lnTo>
                <a:lnTo>
                  <a:pt x="283262" y="76529"/>
                </a:lnTo>
                <a:lnTo>
                  <a:pt x="283573" y="82361"/>
                </a:lnTo>
                <a:lnTo>
                  <a:pt x="283572" y="99822"/>
                </a:lnTo>
                <a:lnTo>
                  <a:pt x="275671" y="138054"/>
                </a:lnTo>
                <a:lnTo>
                  <a:pt x="254357" y="175968"/>
                </a:lnTo>
                <a:lnTo>
                  <a:pt x="246839" y="182267"/>
                </a:lnTo>
                <a:close/>
              </a:path>
            </a:pathLst>
          </a:custGeom>
          <a:solidFill>
            <a:srgbClr val="4033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7991209" y="7347068"/>
            <a:ext cx="703580" cy="180340"/>
          </a:xfrm>
          <a:custGeom>
            <a:avLst/>
            <a:gdLst/>
            <a:ahLst/>
            <a:cxnLst/>
            <a:rect l="l" t="t" r="r" b="b"/>
            <a:pathLst>
              <a:path w="703579" h="180340">
                <a:moveTo>
                  <a:pt x="146208" y="133906"/>
                </a:moveTo>
                <a:lnTo>
                  <a:pt x="130561" y="133906"/>
                </a:lnTo>
                <a:lnTo>
                  <a:pt x="130561" y="0"/>
                </a:lnTo>
                <a:lnTo>
                  <a:pt x="146208" y="0"/>
                </a:lnTo>
                <a:lnTo>
                  <a:pt x="146208" y="133906"/>
                </a:lnTo>
                <a:close/>
              </a:path>
              <a:path w="703579" h="180340">
                <a:moveTo>
                  <a:pt x="60052" y="101192"/>
                </a:moveTo>
                <a:lnTo>
                  <a:pt x="33027" y="101192"/>
                </a:lnTo>
                <a:lnTo>
                  <a:pt x="11894" y="90016"/>
                </a:lnTo>
                <a:lnTo>
                  <a:pt x="5900" y="79551"/>
                </a:lnTo>
                <a:lnTo>
                  <a:pt x="2435" y="73279"/>
                </a:lnTo>
                <a:lnTo>
                  <a:pt x="655" y="68617"/>
                </a:lnTo>
                <a:lnTo>
                  <a:pt x="0" y="63249"/>
                </a:lnTo>
                <a:lnTo>
                  <a:pt x="0" y="46474"/>
                </a:lnTo>
                <a:lnTo>
                  <a:pt x="33027" y="8331"/>
                </a:lnTo>
                <a:lnTo>
                  <a:pt x="60052" y="8331"/>
                </a:lnTo>
                <a:lnTo>
                  <a:pt x="81388" y="19506"/>
                </a:lnTo>
                <a:lnTo>
                  <a:pt x="82310" y="21132"/>
                </a:lnTo>
                <a:lnTo>
                  <a:pt x="33027" y="21132"/>
                </a:lnTo>
                <a:lnTo>
                  <a:pt x="16162" y="37388"/>
                </a:lnTo>
                <a:lnTo>
                  <a:pt x="16162" y="72338"/>
                </a:lnTo>
                <a:lnTo>
                  <a:pt x="33230" y="88390"/>
                </a:lnTo>
                <a:lnTo>
                  <a:pt x="82310" y="88390"/>
                </a:lnTo>
                <a:lnTo>
                  <a:pt x="81388" y="90016"/>
                </a:lnTo>
                <a:lnTo>
                  <a:pt x="60052" y="101192"/>
                </a:lnTo>
                <a:close/>
              </a:path>
              <a:path w="703579" h="180340">
                <a:moveTo>
                  <a:pt x="82310" y="88390"/>
                </a:moveTo>
                <a:lnTo>
                  <a:pt x="60052" y="88390"/>
                </a:lnTo>
                <a:lnTo>
                  <a:pt x="76917" y="72338"/>
                </a:lnTo>
                <a:lnTo>
                  <a:pt x="76917" y="37185"/>
                </a:lnTo>
                <a:lnTo>
                  <a:pt x="60052" y="21132"/>
                </a:lnTo>
                <a:lnTo>
                  <a:pt x="82310" y="21132"/>
                </a:lnTo>
                <a:lnTo>
                  <a:pt x="93376" y="68883"/>
                </a:lnTo>
                <a:lnTo>
                  <a:pt x="82310" y="88390"/>
                </a:lnTo>
                <a:close/>
              </a:path>
              <a:path w="703579" h="180340">
                <a:moveTo>
                  <a:pt x="149865" y="180235"/>
                </a:moveTo>
                <a:lnTo>
                  <a:pt x="38513" y="180235"/>
                </a:lnTo>
                <a:lnTo>
                  <a:pt x="33230" y="174952"/>
                </a:lnTo>
                <a:lnTo>
                  <a:pt x="33230" y="119276"/>
                </a:lnTo>
                <a:lnTo>
                  <a:pt x="48876" y="119276"/>
                </a:lnTo>
                <a:lnTo>
                  <a:pt x="48876" y="167434"/>
                </a:lnTo>
                <a:lnTo>
                  <a:pt x="149865" y="167434"/>
                </a:lnTo>
                <a:lnTo>
                  <a:pt x="149865" y="180235"/>
                </a:lnTo>
                <a:close/>
              </a:path>
              <a:path w="703579" h="180340">
                <a:moveTo>
                  <a:pt x="326646" y="176374"/>
                </a:moveTo>
                <a:lnTo>
                  <a:pt x="311407" y="176374"/>
                </a:lnTo>
                <a:lnTo>
                  <a:pt x="311407" y="77621"/>
                </a:lnTo>
                <a:lnTo>
                  <a:pt x="275034" y="77621"/>
                </a:lnTo>
                <a:lnTo>
                  <a:pt x="275034" y="64616"/>
                </a:lnTo>
                <a:lnTo>
                  <a:pt x="311407" y="64616"/>
                </a:lnTo>
                <a:lnTo>
                  <a:pt x="311407" y="0"/>
                </a:lnTo>
                <a:lnTo>
                  <a:pt x="326646" y="0"/>
                </a:lnTo>
                <a:lnTo>
                  <a:pt x="326646" y="176374"/>
                </a:lnTo>
                <a:close/>
              </a:path>
              <a:path w="703579" h="180340">
                <a:moveTo>
                  <a:pt x="208183" y="132890"/>
                </a:moveTo>
                <a:lnTo>
                  <a:pt x="186847" y="132890"/>
                </a:lnTo>
                <a:lnTo>
                  <a:pt x="186847" y="13410"/>
                </a:lnTo>
                <a:lnTo>
                  <a:pt x="266703" y="13410"/>
                </a:lnTo>
                <a:lnTo>
                  <a:pt x="266703" y="26212"/>
                </a:lnTo>
                <a:lnTo>
                  <a:pt x="202087" y="26212"/>
                </a:lnTo>
                <a:lnTo>
                  <a:pt x="202087" y="65429"/>
                </a:lnTo>
                <a:lnTo>
                  <a:pt x="263046" y="65429"/>
                </a:lnTo>
                <a:lnTo>
                  <a:pt x="263046" y="78027"/>
                </a:lnTo>
                <a:lnTo>
                  <a:pt x="202087" y="78027"/>
                </a:lnTo>
                <a:lnTo>
                  <a:pt x="202087" y="120292"/>
                </a:lnTo>
                <a:lnTo>
                  <a:pt x="284235" y="120292"/>
                </a:lnTo>
                <a:lnTo>
                  <a:pt x="285194" y="126794"/>
                </a:lnTo>
                <a:lnTo>
                  <a:pt x="267189" y="130319"/>
                </a:lnTo>
                <a:lnTo>
                  <a:pt x="253165" y="132128"/>
                </a:lnTo>
                <a:lnTo>
                  <a:pt x="235903" y="132795"/>
                </a:lnTo>
                <a:lnTo>
                  <a:pt x="208183" y="132890"/>
                </a:lnTo>
                <a:close/>
              </a:path>
              <a:path w="703579" h="180340">
                <a:moveTo>
                  <a:pt x="284235" y="120292"/>
                </a:moveTo>
                <a:lnTo>
                  <a:pt x="208792" y="120292"/>
                </a:lnTo>
                <a:lnTo>
                  <a:pt x="234646" y="120200"/>
                </a:lnTo>
                <a:lnTo>
                  <a:pt x="251032" y="119555"/>
                </a:lnTo>
                <a:lnTo>
                  <a:pt x="264941" y="117806"/>
                </a:lnTo>
                <a:lnTo>
                  <a:pt x="283365" y="114399"/>
                </a:lnTo>
                <a:lnTo>
                  <a:pt x="284235" y="120292"/>
                </a:lnTo>
                <a:close/>
              </a:path>
              <a:path w="703579" h="180340">
                <a:moveTo>
                  <a:pt x="507695" y="176374"/>
                </a:moveTo>
                <a:lnTo>
                  <a:pt x="492252" y="176374"/>
                </a:lnTo>
                <a:lnTo>
                  <a:pt x="492252" y="0"/>
                </a:lnTo>
                <a:lnTo>
                  <a:pt x="507695" y="0"/>
                </a:lnTo>
                <a:lnTo>
                  <a:pt x="507695" y="176374"/>
                </a:lnTo>
                <a:close/>
              </a:path>
              <a:path w="703579" h="180340">
                <a:moveTo>
                  <a:pt x="450596" y="57098"/>
                </a:moveTo>
                <a:lnTo>
                  <a:pt x="435560" y="57098"/>
                </a:lnTo>
                <a:lnTo>
                  <a:pt x="435560" y="12395"/>
                </a:lnTo>
                <a:lnTo>
                  <a:pt x="450596" y="12395"/>
                </a:lnTo>
                <a:lnTo>
                  <a:pt x="450596" y="57098"/>
                </a:lnTo>
                <a:close/>
              </a:path>
              <a:path w="703579" h="180340">
                <a:moveTo>
                  <a:pt x="450596" y="128826"/>
                </a:moveTo>
                <a:lnTo>
                  <a:pt x="366879" y="128826"/>
                </a:lnTo>
                <a:lnTo>
                  <a:pt x="366879" y="12598"/>
                </a:lnTo>
                <a:lnTo>
                  <a:pt x="382119" y="12598"/>
                </a:lnTo>
                <a:lnTo>
                  <a:pt x="382119" y="57098"/>
                </a:lnTo>
                <a:lnTo>
                  <a:pt x="450596" y="57098"/>
                </a:lnTo>
                <a:lnTo>
                  <a:pt x="450596" y="70102"/>
                </a:lnTo>
                <a:lnTo>
                  <a:pt x="382119" y="70102"/>
                </a:lnTo>
                <a:lnTo>
                  <a:pt x="382119" y="115822"/>
                </a:lnTo>
                <a:lnTo>
                  <a:pt x="450596" y="115822"/>
                </a:lnTo>
                <a:lnTo>
                  <a:pt x="450596" y="128826"/>
                </a:lnTo>
                <a:close/>
              </a:path>
              <a:path w="703579" h="180340">
                <a:moveTo>
                  <a:pt x="450596" y="115822"/>
                </a:moveTo>
                <a:lnTo>
                  <a:pt x="435560" y="115822"/>
                </a:lnTo>
                <a:lnTo>
                  <a:pt x="435560" y="70102"/>
                </a:lnTo>
                <a:lnTo>
                  <a:pt x="450596" y="70102"/>
                </a:lnTo>
                <a:lnTo>
                  <a:pt x="450596" y="115822"/>
                </a:lnTo>
                <a:close/>
              </a:path>
              <a:path w="703579" h="180340">
                <a:moveTo>
                  <a:pt x="684070" y="109116"/>
                </a:moveTo>
                <a:lnTo>
                  <a:pt x="561542" y="109116"/>
                </a:lnTo>
                <a:lnTo>
                  <a:pt x="561542" y="10972"/>
                </a:lnTo>
                <a:lnTo>
                  <a:pt x="680615" y="10972"/>
                </a:lnTo>
                <a:lnTo>
                  <a:pt x="680615" y="23977"/>
                </a:lnTo>
                <a:lnTo>
                  <a:pt x="576985" y="23977"/>
                </a:lnTo>
                <a:lnTo>
                  <a:pt x="576985" y="53847"/>
                </a:lnTo>
                <a:lnTo>
                  <a:pt x="677770" y="53847"/>
                </a:lnTo>
                <a:lnTo>
                  <a:pt x="677770" y="66242"/>
                </a:lnTo>
                <a:lnTo>
                  <a:pt x="577188" y="66242"/>
                </a:lnTo>
                <a:lnTo>
                  <a:pt x="577188" y="96112"/>
                </a:lnTo>
                <a:lnTo>
                  <a:pt x="684070" y="96112"/>
                </a:lnTo>
                <a:lnTo>
                  <a:pt x="684070" y="109116"/>
                </a:lnTo>
                <a:close/>
              </a:path>
              <a:path w="703579" h="180340">
                <a:moveTo>
                  <a:pt x="703576" y="156258"/>
                </a:moveTo>
                <a:lnTo>
                  <a:pt x="537768" y="156258"/>
                </a:lnTo>
                <a:lnTo>
                  <a:pt x="537768" y="143050"/>
                </a:lnTo>
                <a:lnTo>
                  <a:pt x="703576" y="143050"/>
                </a:lnTo>
                <a:lnTo>
                  <a:pt x="703576" y="156258"/>
                </a:lnTo>
                <a:close/>
              </a:path>
            </a:pathLst>
          </a:custGeom>
          <a:solidFill>
            <a:srgbClr val="4033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8767308" y="7347068"/>
            <a:ext cx="217579" cy="18409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9060253" y="7347068"/>
            <a:ext cx="509905" cy="184785"/>
          </a:xfrm>
          <a:custGeom>
            <a:avLst/>
            <a:gdLst/>
            <a:ahLst/>
            <a:cxnLst/>
            <a:rect l="l" t="t" r="r" b="b"/>
            <a:pathLst>
              <a:path w="509904" h="184784">
                <a:moveTo>
                  <a:pt x="151788" y="68883"/>
                </a:moveTo>
                <a:lnTo>
                  <a:pt x="136751" y="68883"/>
                </a:lnTo>
                <a:lnTo>
                  <a:pt x="136751" y="0"/>
                </a:lnTo>
                <a:lnTo>
                  <a:pt x="151788" y="0"/>
                </a:lnTo>
                <a:lnTo>
                  <a:pt x="151788" y="68883"/>
                </a:lnTo>
                <a:close/>
              </a:path>
              <a:path w="509904" h="184784">
                <a:moveTo>
                  <a:pt x="109523" y="171498"/>
                </a:moveTo>
                <a:lnTo>
                  <a:pt x="94486" y="171498"/>
                </a:lnTo>
                <a:lnTo>
                  <a:pt x="94486" y="3047"/>
                </a:lnTo>
                <a:lnTo>
                  <a:pt x="109523" y="3047"/>
                </a:lnTo>
                <a:lnTo>
                  <a:pt x="109523" y="68883"/>
                </a:lnTo>
                <a:lnTo>
                  <a:pt x="151788" y="68883"/>
                </a:lnTo>
                <a:lnTo>
                  <a:pt x="151788" y="81685"/>
                </a:lnTo>
                <a:lnTo>
                  <a:pt x="109523" y="81685"/>
                </a:lnTo>
                <a:lnTo>
                  <a:pt x="109523" y="171498"/>
                </a:lnTo>
                <a:close/>
              </a:path>
              <a:path w="509904" h="184784">
                <a:moveTo>
                  <a:pt x="151788" y="176374"/>
                </a:moveTo>
                <a:lnTo>
                  <a:pt x="136751" y="176374"/>
                </a:lnTo>
                <a:lnTo>
                  <a:pt x="136751" y="81685"/>
                </a:lnTo>
                <a:lnTo>
                  <a:pt x="151788" y="81685"/>
                </a:lnTo>
                <a:lnTo>
                  <a:pt x="151788" y="176374"/>
                </a:lnTo>
                <a:close/>
              </a:path>
              <a:path w="509904" h="184784">
                <a:moveTo>
                  <a:pt x="9956" y="139393"/>
                </a:moveTo>
                <a:lnTo>
                  <a:pt x="0" y="128826"/>
                </a:lnTo>
                <a:lnTo>
                  <a:pt x="13463" y="120186"/>
                </a:lnTo>
                <a:lnTo>
                  <a:pt x="21602" y="114564"/>
                </a:lnTo>
                <a:lnTo>
                  <a:pt x="49010" y="85568"/>
                </a:lnTo>
                <a:lnTo>
                  <a:pt x="56895" y="30682"/>
                </a:lnTo>
                <a:lnTo>
                  <a:pt x="4673" y="30682"/>
                </a:lnTo>
                <a:lnTo>
                  <a:pt x="4673" y="18084"/>
                </a:lnTo>
                <a:lnTo>
                  <a:pt x="72134" y="18084"/>
                </a:lnTo>
                <a:lnTo>
                  <a:pt x="72047" y="58403"/>
                </a:lnTo>
                <a:lnTo>
                  <a:pt x="60006" y="96708"/>
                </a:lnTo>
                <a:lnTo>
                  <a:pt x="24377" y="129790"/>
                </a:lnTo>
                <a:lnTo>
                  <a:pt x="9956" y="139393"/>
                </a:lnTo>
                <a:close/>
              </a:path>
              <a:path w="509904" h="184784">
                <a:moveTo>
                  <a:pt x="319425" y="93064"/>
                </a:moveTo>
                <a:lnTo>
                  <a:pt x="303982" y="93064"/>
                </a:lnTo>
                <a:lnTo>
                  <a:pt x="303982" y="0"/>
                </a:lnTo>
                <a:lnTo>
                  <a:pt x="319425" y="0"/>
                </a:lnTo>
                <a:lnTo>
                  <a:pt x="319425" y="40436"/>
                </a:lnTo>
                <a:lnTo>
                  <a:pt x="347669" y="40436"/>
                </a:lnTo>
                <a:lnTo>
                  <a:pt x="347669" y="53440"/>
                </a:lnTo>
                <a:lnTo>
                  <a:pt x="319425" y="53440"/>
                </a:lnTo>
                <a:lnTo>
                  <a:pt x="319425" y="93064"/>
                </a:lnTo>
                <a:close/>
              </a:path>
              <a:path w="509904" h="184784">
                <a:moveTo>
                  <a:pt x="264968" y="33527"/>
                </a:moveTo>
                <a:lnTo>
                  <a:pt x="249932" y="33527"/>
                </a:lnTo>
                <a:lnTo>
                  <a:pt x="249932" y="6095"/>
                </a:lnTo>
                <a:lnTo>
                  <a:pt x="264968" y="6095"/>
                </a:lnTo>
                <a:lnTo>
                  <a:pt x="264968" y="33527"/>
                </a:lnTo>
                <a:close/>
              </a:path>
              <a:path w="509904" h="184784">
                <a:moveTo>
                  <a:pt x="264968" y="86561"/>
                </a:moveTo>
                <a:lnTo>
                  <a:pt x="182470" y="86561"/>
                </a:lnTo>
                <a:lnTo>
                  <a:pt x="182470" y="6299"/>
                </a:lnTo>
                <a:lnTo>
                  <a:pt x="197304" y="6299"/>
                </a:lnTo>
                <a:lnTo>
                  <a:pt x="197304" y="33527"/>
                </a:lnTo>
                <a:lnTo>
                  <a:pt x="264968" y="33527"/>
                </a:lnTo>
                <a:lnTo>
                  <a:pt x="264968" y="45922"/>
                </a:lnTo>
                <a:lnTo>
                  <a:pt x="197304" y="45922"/>
                </a:lnTo>
                <a:lnTo>
                  <a:pt x="197304" y="74166"/>
                </a:lnTo>
                <a:lnTo>
                  <a:pt x="264968" y="74166"/>
                </a:lnTo>
                <a:lnTo>
                  <a:pt x="264968" y="86561"/>
                </a:lnTo>
                <a:close/>
              </a:path>
              <a:path w="509904" h="184784">
                <a:moveTo>
                  <a:pt x="264968" y="74166"/>
                </a:moveTo>
                <a:lnTo>
                  <a:pt x="249932" y="74166"/>
                </a:lnTo>
                <a:lnTo>
                  <a:pt x="249932" y="45922"/>
                </a:lnTo>
                <a:lnTo>
                  <a:pt x="264968" y="45922"/>
                </a:lnTo>
                <a:lnTo>
                  <a:pt x="264968" y="74166"/>
                </a:lnTo>
                <a:close/>
              </a:path>
              <a:path w="509904" h="184784">
                <a:moveTo>
                  <a:pt x="324302" y="184705"/>
                </a:moveTo>
                <a:lnTo>
                  <a:pt x="213153" y="184705"/>
                </a:lnTo>
                <a:lnTo>
                  <a:pt x="207870" y="179422"/>
                </a:lnTo>
                <a:lnTo>
                  <a:pt x="207870" y="137767"/>
                </a:lnTo>
                <a:lnTo>
                  <a:pt x="303982" y="137767"/>
                </a:lnTo>
                <a:lnTo>
                  <a:pt x="303982" y="117244"/>
                </a:lnTo>
                <a:lnTo>
                  <a:pt x="206651" y="117244"/>
                </a:lnTo>
                <a:lnTo>
                  <a:pt x="206651" y="104036"/>
                </a:lnTo>
                <a:lnTo>
                  <a:pt x="319425" y="104036"/>
                </a:lnTo>
                <a:lnTo>
                  <a:pt x="319425" y="150772"/>
                </a:lnTo>
                <a:lnTo>
                  <a:pt x="223516" y="150772"/>
                </a:lnTo>
                <a:lnTo>
                  <a:pt x="223516" y="171498"/>
                </a:lnTo>
                <a:lnTo>
                  <a:pt x="324302" y="171498"/>
                </a:lnTo>
                <a:lnTo>
                  <a:pt x="324302" y="184705"/>
                </a:lnTo>
                <a:close/>
              </a:path>
              <a:path w="509904" h="184784">
                <a:moveTo>
                  <a:pt x="509617" y="107897"/>
                </a:moveTo>
                <a:lnTo>
                  <a:pt x="494174" y="107897"/>
                </a:lnTo>
                <a:lnTo>
                  <a:pt x="494174" y="0"/>
                </a:lnTo>
                <a:lnTo>
                  <a:pt x="509617" y="0"/>
                </a:lnTo>
                <a:lnTo>
                  <a:pt x="509617" y="107897"/>
                </a:lnTo>
                <a:close/>
              </a:path>
              <a:path w="509904" h="184784">
                <a:moveTo>
                  <a:pt x="391153" y="100988"/>
                </a:moveTo>
                <a:lnTo>
                  <a:pt x="370021" y="100988"/>
                </a:lnTo>
                <a:lnTo>
                  <a:pt x="370021" y="8940"/>
                </a:lnTo>
                <a:lnTo>
                  <a:pt x="452112" y="8940"/>
                </a:lnTo>
                <a:lnTo>
                  <a:pt x="452112" y="21538"/>
                </a:lnTo>
                <a:lnTo>
                  <a:pt x="384854" y="21538"/>
                </a:lnTo>
                <a:lnTo>
                  <a:pt x="384854" y="48157"/>
                </a:lnTo>
                <a:lnTo>
                  <a:pt x="449268" y="48157"/>
                </a:lnTo>
                <a:lnTo>
                  <a:pt x="449268" y="60552"/>
                </a:lnTo>
                <a:lnTo>
                  <a:pt x="384854" y="60552"/>
                </a:lnTo>
                <a:lnTo>
                  <a:pt x="384854" y="88390"/>
                </a:lnTo>
                <a:lnTo>
                  <a:pt x="470773" y="88390"/>
                </a:lnTo>
                <a:lnTo>
                  <a:pt x="471823" y="94689"/>
                </a:lnTo>
                <a:lnTo>
                  <a:pt x="451474" y="98331"/>
                </a:lnTo>
                <a:lnTo>
                  <a:pt x="436288" y="100201"/>
                </a:lnTo>
                <a:lnTo>
                  <a:pt x="418702" y="100890"/>
                </a:lnTo>
                <a:lnTo>
                  <a:pt x="391153" y="100988"/>
                </a:lnTo>
                <a:close/>
              </a:path>
              <a:path w="509904" h="184784">
                <a:moveTo>
                  <a:pt x="470773" y="88390"/>
                </a:moveTo>
                <a:lnTo>
                  <a:pt x="391357" y="88390"/>
                </a:lnTo>
                <a:lnTo>
                  <a:pt x="417956" y="88298"/>
                </a:lnTo>
                <a:lnTo>
                  <a:pt x="434993" y="87654"/>
                </a:lnTo>
                <a:lnTo>
                  <a:pt x="449820" y="85904"/>
                </a:lnTo>
                <a:lnTo>
                  <a:pt x="469791" y="82497"/>
                </a:lnTo>
                <a:lnTo>
                  <a:pt x="470773" y="88390"/>
                </a:lnTo>
                <a:close/>
              </a:path>
              <a:path w="509904" h="184784">
                <a:moveTo>
                  <a:pt x="509820" y="183689"/>
                </a:moveTo>
                <a:lnTo>
                  <a:pt x="403345" y="183689"/>
                </a:lnTo>
                <a:lnTo>
                  <a:pt x="398062" y="178406"/>
                </a:lnTo>
                <a:lnTo>
                  <a:pt x="398062" y="118463"/>
                </a:lnTo>
                <a:lnTo>
                  <a:pt x="509820" y="118463"/>
                </a:lnTo>
                <a:lnTo>
                  <a:pt x="509820" y="131265"/>
                </a:lnTo>
                <a:lnTo>
                  <a:pt x="413505" y="131265"/>
                </a:lnTo>
                <a:lnTo>
                  <a:pt x="413505" y="170888"/>
                </a:lnTo>
                <a:lnTo>
                  <a:pt x="509820" y="170888"/>
                </a:lnTo>
                <a:lnTo>
                  <a:pt x="509820" y="183689"/>
                </a:lnTo>
                <a:close/>
              </a:path>
              <a:path w="509904" h="184784">
                <a:moveTo>
                  <a:pt x="509820" y="170888"/>
                </a:moveTo>
                <a:lnTo>
                  <a:pt x="494174" y="170888"/>
                </a:lnTo>
                <a:lnTo>
                  <a:pt x="494174" y="131265"/>
                </a:lnTo>
                <a:lnTo>
                  <a:pt x="509820" y="131265"/>
                </a:lnTo>
                <a:lnTo>
                  <a:pt x="509820" y="170888"/>
                </a:lnTo>
                <a:close/>
              </a:path>
            </a:pathLst>
          </a:custGeom>
          <a:solidFill>
            <a:srgbClr val="4033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9646081" y="7347068"/>
            <a:ext cx="159712" cy="18409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9877100" y="7347068"/>
            <a:ext cx="767715" cy="184785"/>
          </a:xfrm>
          <a:custGeom>
            <a:avLst/>
            <a:gdLst/>
            <a:ahLst/>
            <a:cxnLst/>
            <a:rect l="l" t="t" r="r" b="b"/>
            <a:pathLst>
              <a:path w="767715" h="184784">
                <a:moveTo>
                  <a:pt x="150568" y="176374"/>
                </a:moveTo>
                <a:lnTo>
                  <a:pt x="135329" y="176374"/>
                </a:lnTo>
                <a:lnTo>
                  <a:pt x="135329" y="76808"/>
                </a:lnTo>
                <a:lnTo>
                  <a:pt x="102614" y="76808"/>
                </a:lnTo>
                <a:lnTo>
                  <a:pt x="102614" y="63803"/>
                </a:lnTo>
                <a:lnTo>
                  <a:pt x="135329" y="63803"/>
                </a:lnTo>
                <a:lnTo>
                  <a:pt x="135329" y="0"/>
                </a:lnTo>
                <a:lnTo>
                  <a:pt x="150568" y="0"/>
                </a:lnTo>
                <a:lnTo>
                  <a:pt x="150568" y="176374"/>
                </a:lnTo>
                <a:close/>
              </a:path>
              <a:path w="767715" h="184784">
                <a:moveTo>
                  <a:pt x="103020" y="27228"/>
                </a:moveTo>
                <a:lnTo>
                  <a:pt x="4673" y="27228"/>
                </a:lnTo>
                <a:lnTo>
                  <a:pt x="4673" y="14426"/>
                </a:lnTo>
                <a:lnTo>
                  <a:pt x="103020" y="14426"/>
                </a:lnTo>
                <a:lnTo>
                  <a:pt x="103020" y="27228"/>
                </a:lnTo>
                <a:close/>
              </a:path>
              <a:path w="767715" h="184784">
                <a:moveTo>
                  <a:pt x="111473" y="118057"/>
                </a:moveTo>
                <a:lnTo>
                  <a:pt x="40639" y="118057"/>
                </a:lnTo>
                <a:lnTo>
                  <a:pt x="65022" y="116838"/>
                </a:lnTo>
                <a:lnTo>
                  <a:pt x="71322" y="42468"/>
                </a:lnTo>
                <a:lnTo>
                  <a:pt x="86358" y="43890"/>
                </a:lnTo>
                <a:lnTo>
                  <a:pt x="79043" y="116025"/>
                </a:lnTo>
                <a:lnTo>
                  <a:pt x="111202" y="116025"/>
                </a:lnTo>
                <a:lnTo>
                  <a:pt x="111473" y="118057"/>
                </a:lnTo>
                <a:close/>
              </a:path>
              <a:path w="767715" h="184784">
                <a:moveTo>
                  <a:pt x="1422" y="131265"/>
                </a:moveTo>
                <a:lnTo>
                  <a:pt x="0" y="118463"/>
                </a:lnTo>
                <a:lnTo>
                  <a:pt x="26821" y="118260"/>
                </a:lnTo>
                <a:lnTo>
                  <a:pt x="20522" y="44093"/>
                </a:lnTo>
                <a:lnTo>
                  <a:pt x="35762" y="42671"/>
                </a:lnTo>
                <a:lnTo>
                  <a:pt x="40639" y="118057"/>
                </a:lnTo>
                <a:lnTo>
                  <a:pt x="111473" y="118057"/>
                </a:lnTo>
                <a:lnTo>
                  <a:pt x="45170" y="130579"/>
                </a:lnTo>
                <a:lnTo>
                  <a:pt x="20322" y="131239"/>
                </a:lnTo>
                <a:lnTo>
                  <a:pt x="1422" y="131265"/>
                </a:lnTo>
                <a:close/>
              </a:path>
              <a:path w="767715" h="184784">
                <a:moveTo>
                  <a:pt x="111202" y="116025"/>
                </a:moveTo>
                <a:lnTo>
                  <a:pt x="79043" y="116025"/>
                </a:lnTo>
                <a:lnTo>
                  <a:pt x="89482" y="115285"/>
                </a:lnTo>
                <a:lnTo>
                  <a:pt x="96264" y="114679"/>
                </a:lnTo>
                <a:lnTo>
                  <a:pt x="102360" y="113882"/>
                </a:lnTo>
                <a:lnTo>
                  <a:pt x="110742" y="112571"/>
                </a:lnTo>
                <a:lnTo>
                  <a:pt x="111202" y="116025"/>
                </a:lnTo>
                <a:close/>
              </a:path>
              <a:path w="767715" h="184784">
                <a:moveTo>
                  <a:pt x="321660" y="64819"/>
                </a:moveTo>
                <a:lnTo>
                  <a:pt x="205025" y="64819"/>
                </a:lnTo>
                <a:lnTo>
                  <a:pt x="205025" y="1422"/>
                </a:lnTo>
                <a:lnTo>
                  <a:pt x="220265" y="1422"/>
                </a:lnTo>
                <a:lnTo>
                  <a:pt x="220265" y="21335"/>
                </a:lnTo>
                <a:lnTo>
                  <a:pt x="321660" y="21335"/>
                </a:lnTo>
                <a:lnTo>
                  <a:pt x="321660" y="33121"/>
                </a:lnTo>
                <a:lnTo>
                  <a:pt x="220265" y="33121"/>
                </a:lnTo>
                <a:lnTo>
                  <a:pt x="220265" y="53034"/>
                </a:lnTo>
                <a:lnTo>
                  <a:pt x="321660" y="53034"/>
                </a:lnTo>
                <a:lnTo>
                  <a:pt x="321660" y="64819"/>
                </a:lnTo>
                <a:close/>
              </a:path>
              <a:path w="767715" h="184784">
                <a:moveTo>
                  <a:pt x="321660" y="21335"/>
                </a:moveTo>
                <a:lnTo>
                  <a:pt x="306624" y="21335"/>
                </a:lnTo>
                <a:lnTo>
                  <a:pt x="306624" y="1422"/>
                </a:lnTo>
                <a:lnTo>
                  <a:pt x="321660" y="1422"/>
                </a:lnTo>
                <a:lnTo>
                  <a:pt x="321660" y="21335"/>
                </a:lnTo>
                <a:close/>
              </a:path>
              <a:path w="767715" h="184784">
                <a:moveTo>
                  <a:pt x="321660" y="53034"/>
                </a:moveTo>
                <a:lnTo>
                  <a:pt x="306624" y="53034"/>
                </a:lnTo>
                <a:lnTo>
                  <a:pt x="306624" y="33121"/>
                </a:lnTo>
                <a:lnTo>
                  <a:pt x="321660" y="33121"/>
                </a:lnTo>
                <a:lnTo>
                  <a:pt x="321660" y="53034"/>
                </a:lnTo>
                <a:close/>
              </a:path>
              <a:path w="767715" h="184784">
                <a:moveTo>
                  <a:pt x="346247" y="93876"/>
                </a:moveTo>
                <a:lnTo>
                  <a:pt x="180438" y="93876"/>
                </a:lnTo>
                <a:lnTo>
                  <a:pt x="180438" y="81075"/>
                </a:lnTo>
                <a:lnTo>
                  <a:pt x="346247" y="81075"/>
                </a:lnTo>
                <a:lnTo>
                  <a:pt x="346247" y="93876"/>
                </a:lnTo>
                <a:close/>
              </a:path>
              <a:path w="767715" h="184784">
                <a:moveTo>
                  <a:pt x="326537" y="184705"/>
                </a:moveTo>
                <a:lnTo>
                  <a:pt x="211527" y="184705"/>
                </a:lnTo>
                <a:lnTo>
                  <a:pt x="206244" y="179422"/>
                </a:lnTo>
                <a:lnTo>
                  <a:pt x="206244" y="141424"/>
                </a:lnTo>
                <a:lnTo>
                  <a:pt x="306420" y="141424"/>
                </a:lnTo>
                <a:lnTo>
                  <a:pt x="306420" y="122730"/>
                </a:lnTo>
                <a:lnTo>
                  <a:pt x="205025" y="122730"/>
                </a:lnTo>
                <a:lnTo>
                  <a:pt x="205025" y="110335"/>
                </a:lnTo>
                <a:lnTo>
                  <a:pt x="321254" y="110335"/>
                </a:lnTo>
                <a:lnTo>
                  <a:pt x="321254" y="153210"/>
                </a:lnTo>
                <a:lnTo>
                  <a:pt x="220874" y="153210"/>
                </a:lnTo>
                <a:lnTo>
                  <a:pt x="220874" y="172107"/>
                </a:lnTo>
                <a:lnTo>
                  <a:pt x="326537" y="172107"/>
                </a:lnTo>
                <a:lnTo>
                  <a:pt x="326537" y="184705"/>
                </a:lnTo>
                <a:close/>
              </a:path>
              <a:path w="767715" h="184784">
                <a:moveTo>
                  <a:pt x="512868" y="176374"/>
                </a:moveTo>
                <a:lnTo>
                  <a:pt x="497425" y="176374"/>
                </a:lnTo>
                <a:lnTo>
                  <a:pt x="497425" y="0"/>
                </a:lnTo>
                <a:lnTo>
                  <a:pt x="512868" y="0"/>
                </a:lnTo>
                <a:lnTo>
                  <a:pt x="512868" y="176374"/>
                </a:lnTo>
                <a:close/>
              </a:path>
              <a:path w="767715" h="184784">
                <a:moveTo>
                  <a:pt x="396233" y="133093"/>
                </a:moveTo>
                <a:lnTo>
                  <a:pt x="374288" y="133093"/>
                </a:lnTo>
                <a:lnTo>
                  <a:pt x="374288" y="65022"/>
                </a:lnTo>
                <a:lnTo>
                  <a:pt x="438295" y="65022"/>
                </a:lnTo>
                <a:lnTo>
                  <a:pt x="438295" y="26415"/>
                </a:lnTo>
                <a:lnTo>
                  <a:pt x="373475" y="26415"/>
                </a:lnTo>
                <a:lnTo>
                  <a:pt x="373475" y="13410"/>
                </a:lnTo>
                <a:lnTo>
                  <a:pt x="453738" y="13410"/>
                </a:lnTo>
                <a:lnTo>
                  <a:pt x="453738" y="77824"/>
                </a:lnTo>
                <a:lnTo>
                  <a:pt x="389528" y="77824"/>
                </a:lnTo>
                <a:lnTo>
                  <a:pt x="389528" y="120495"/>
                </a:lnTo>
                <a:lnTo>
                  <a:pt x="475227" y="120495"/>
                </a:lnTo>
                <a:lnTo>
                  <a:pt x="476293" y="126998"/>
                </a:lnTo>
                <a:lnTo>
                  <a:pt x="457326" y="130522"/>
                </a:lnTo>
                <a:lnTo>
                  <a:pt x="442664" y="132331"/>
                </a:lnTo>
                <a:lnTo>
                  <a:pt x="424802" y="132998"/>
                </a:lnTo>
                <a:lnTo>
                  <a:pt x="396233" y="133093"/>
                </a:lnTo>
                <a:close/>
              </a:path>
              <a:path w="767715" h="184784">
                <a:moveTo>
                  <a:pt x="475227" y="120495"/>
                </a:moveTo>
                <a:lnTo>
                  <a:pt x="396030" y="120495"/>
                </a:lnTo>
                <a:lnTo>
                  <a:pt x="423198" y="120403"/>
                </a:lnTo>
                <a:lnTo>
                  <a:pt x="440403" y="119759"/>
                </a:lnTo>
                <a:lnTo>
                  <a:pt x="454979" y="118009"/>
                </a:lnTo>
                <a:lnTo>
                  <a:pt x="474261" y="114603"/>
                </a:lnTo>
                <a:lnTo>
                  <a:pt x="475227" y="120495"/>
                </a:lnTo>
                <a:close/>
              </a:path>
              <a:path w="767715" h="184784">
                <a:moveTo>
                  <a:pt x="694526" y="176374"/>
                </a:moveTo>
                <a:lnTo>
                  <a:pt x="679287" y="176374"/>
                </a:lnTo>
                <a:lnTo>
                  <a:pt x="679287" y="90016"/>
                </a:lnTo>
                <a:lnTo>
                  <a:pt x="640882" y="90016"/>
                </a:lnTo>
                <a:lnTo>
                  <a:pt x="640882" y="77417"/>
                </a:lnTo>
                <a:lnTo>
                  <a:pt x="679287" y="77417"/>
                </a:lnTo>
                <a:lnTo>
                  <a:pt x="679287" y="47751"/>
                </a:lnTo>
                <a:lnTo>
                  <a:pt x="640882" y="47751"/>
                </a:lnTo>
                <a:lnTo>
                  <a:pt x="640882" y="35153"/>
                </a:lnTo>
                <a:lnTo>
                  <a:pt x="679287" y="35153"/>
                </a:lnTo>
                <a:lnTo>
                  <a:pt x="679287" y="0"/>
                </a:lnTo>
                <a:lnTo>
                  <a:pt x="694526" y="0"/>
                </a:lnTo>
                <a:lnTo>
                  <a:pt x="694526" y="176374"/>
                </a:lnTo>
                <a:close/>
              </a:path>
              <a:path w="767715" h="184784">
                <a:moveTo>
                  <a:pt x="555946" y="137157"/>
                </a:moveTo>
                <a:lnTo>
                  <a:pt x="544161" y="127201"/>
                </a:lnTo>
                <a:lnTo>
                  <a:pt x="554290" y="115347"/>
                </a:lnTo>
                <a:lnTo>
                  <a:pt x="560429" y="107808"/>
                </a:lnTo>
                <a:lnTo>
                  <a:pt x="581536" y="72571"/>
                </a:lnTo>
                <a:lnTo>
                  <a:pt x="588254" y="11785"/>
                </a:lnTo>
                <a:lnTo>
                  <a:pt x="603900" y="11785"/>
                </a:lnTo>
                <a:lnTo>
                  <a:pt x="603793" y="45198"/>
                </a:lnTo>
                <a:lnTo>
                  <a:pt x="603037" y="54609"/>
                </a:lnTo>
                <a:lnTo>
                  <a:pt x="600986" y="63029"/>
                </a:lnTo>
                <a:lnTo>
                  <a:pt x="596992" y="74573"/>
                </a:lnTo>
                <a:lnTo>
                  <a:pt x="597805" y="75182"/>
                </a:lnTo>
                <a:lnTo>
                  <a:pt x="610994" y="75182"/>
                </a:lnTo>
                <a:lnTo>
                  <a:pt x="615520" y="81075"/>
                </a:lnTo>
                <a:lnTo>
                  <a:pt x="594350" y="81075"/>
                </a:lnTo>
                <a:lnTo>
                  <a:pt x="593741" y="82294"/>
                </a:lnTo>
                <a:lnTo>
                  <a:pt x="570373" y="119428"/>
                </a:lnTo>
                <a:lnTo>
                  <a:pt x="564893" y="126274"/>
                </a:lnTo>
                <a:lnTo>
                  <a:pt x="555946" y="137157"/>
                </a:lnTo>
                <a:close/>
              </a:path>
              <a:path w="767715" h="184784">
                <a:moveTo>
                  <a:pt x="610994" y="75182"/>
                </a:moveTo>
                <a:lnTo>
                  <a:pt x="597805" y="75182"/>
                </a:lnTo>
                <a:lnTo>
                  <a:pt x="600853" y="72744"/>
                </a:lnTo>
                <a:lnTo>
                  <a:pt x="603088" y="71118"/>
                </a:lnTo>
                <a:lnTo>
                  <a:pt x="607761" y="71118"/>
                </a:lnTo>
                <a:lnTo>
                  <a:pt x="609590" y="73354"/>
                </a:lnTo>
                <a:lnTo>
                  <a:pt x="610994" y="75182"/>
                </a:lnTo>
                <a:close/>
              </a:path>
              <a:path w="767715" h="184784">
                <a:moveTo>
                  <a:pt x="636615" y="134516"/>
                </a:moveTo>
                <a:lnTo>
                  <a:pt x="597805" y="82294"/>
                </a:lnTo>
                <a:lnTo>
                  <a:pt x="596992" y="81075"/>
                </a:lnTo>
                <a:lnTo>
                  <a:pt x="615520" y="81075"/>
                </a:lnTo>
                <a:lnTo>
                  <a:pt x="648604" y="124153"/>
                </a:lnTo>
                <a:lnTo>
                  <a:pt x="636615" y="134516"/>
                </a:lnTo>
                <a:close/>
              </a:path>
              <a:path w="767715" h="184784">
                <a:moveTo>
                  <a:pt x="730899" y="184096"/>
                </a:moveTo>
                <a:lnTo>
                  <a:pt x="715456" y="184096"/>
                </a:lnTo>
                <a:lnTo>
                  <a:pt x="723787" y="176781"/>
                </a:lnTo>
                <a:lnTo>
                  <a:pt x="737401" y="157274"/>
                </a:lnTo>
                <a:lnTo>
                  <a:pt x="747154" y="135329"/>
                </a:lnTo>
                <a:lnTo>
                  <a:pt x="752437" y="112571"/>
                </a:lnTo>
                <a:lnTo>
                  <a:pt x="752437" y="73760"/>
                </a:lnTo>
                <a:lnTo>
                  <a:pt x="747154" y="51002"/>
                </a:lnTo>
                <a:lnTo>
                  <a:pt x="737604" y="29057"/>
                </a:lnTo>
                <a:lnTo>
                  <a:pt x="723990" y="9550"/>
                </a:lnTo>
                <a:lnTo>
                  <a:pt x="715456" y="1828"/>
                </a:lnTo>
                <a:lnTo>
                  <a:pt x="730899" y="1828"/>
                </a:lnTo>
                <a:lnTo>
                  <a:pt x="757009" y="39318"/>
                </a:lnTo>
                <a:lnTo>
                  <a:pt x="767322" y="78357"/>
                </a:lnTo>
                <a:lnTo>
                  <a:pt x="767633" y="84190"/>
                </a:lnTo>
                <a:lnTo>
                  <a:pt x="767631" y="101650"/>
                </a:lnTo>
                <a:lnTo>
                  <a:pt x="759730" y="139883"/>
                </a:lnTo>
                <a:lnTo>
                  <a:pt x="738417" y="177797"/>
                </a:lnTo>
                <a:lnTo>
                  <a:pt x="730899" y="184096"/>
                </a:lnTo>
                <a:close/>
              </a:path>
            </a:pathLst>
          </a:custGeom>
          <a:solidFill>
            <a:srgbClr val="4033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7483277" y="7398480"/>
            <a:ext cx="55880" cy="55880"/>
          </a:xfrm>
          <a:custGeom>
            <a:avLst/>
            <a:gdLst/>
            <a:ahLst/>
            <a:cxnLst/>
            <a:rect l="l" t="t" r="r" b="b"/>
            <a:pathLst>
              <a:path w="55879" h="55879">
                <a:moveTo>
                  <a:pt x="0" y="55269"/>
                </a:moveTo>
                <a:lnTo>
                  <a:pt x="55269" y="55269"/>
                </a:lnTo>
                <a:lnTo>
                  <a:pt x="55269" y="0"/>
                </a:lnTo>
                <a:lnTo>
                  <a:pt x="0" y="0"/>
                </a:lnTo>
                <a:lnTo>
                  <a:pt x="0" y="55269"/>
                </a:lnTo>
                <a:close/>
              </a:path>
            </a:pathLst>
          </a:custGeom>
          <a:solidFill>
            <a:srgbClr val="4033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13582389" y="6898327"/>
            <a:ext cx="509905" cy="184785"/>
          </a:xfrm>
          <a:custGeom>
            <a:avLst/>
            <a:gdLst/>
            <a:ahLst/>
            <a:cxnLst/>
            <a:rect l="l" t="t" r="r" b="b"/>
            <a:pathLst>
              <a:path w="509905" h="184784">
                <a:moveTo>
                  <a:pt x="151788" y="68883"/>
                </a:moveTo>
                <a:lnTo>
                  <a:pt x="136751" y="68883"/>
                </a:lnTo>
                <a:lnTo>
                  <a:pt x="136751" y="0"/>
                </a:lnTo>
                <a:lnTo>
                  <a:pt x="151788" y="0"/>
                </a:lnTo>
                <a:lnTo>
                  <a:pt x="151788" y="68883"/>
                </a:lnTo>
                <a:close/>
              </a:path>
              <a:path w="509905" h="184784">
                <a:moveTo>
                  <a:pt x="109523" y="171498"/>
                </a:moveTo>
                <a:lnTo>
                  <a:pt x="94486" y="171498"/>
                </a:lnTo>
                <a:lnTo>
                  <a:pt x="94486" y="3047"/>
                </a:lnTo>
                <a:lnTo>
                  <a:pt x="109523" y="3047"/>
                </a:lnTo>
                <a:lnTo>
                  <a:pt x="109523" y="68883"/>
                </a:lnTo>
                <a:lnTo>
                  <a:pt x="151788" y="68883"/>
                </a:lnTo>
                <a:lnTo>
                  <a:pt x="151788" y="81685"/>
                </a:lnTo>
                <a:lnTo>
                  <a:pt x="109523" y="81685"/>
                </a:lnTo>
                <a:lnTo>
                  <a:pt x="109523" y="171498"/>
                </a:lnTo>
                <a:close/>
              </a:path>
              <a:path w="509905" h="184784">
                <a:moveTo>
                  <a:pt x="151788" y="176374"/>
                </a:moveTo>
                <a:lnTo>
                  <a:pt x="136751" y="176374"/>
                </a:lnTo>
                <a:lnTo>
                  <a:pt x="136751" y="81685"/>
                </a:lnTo>
                <a:lnTo>
                  <a:pt x="151788" y="81685"/>
                </a:lnTo>
                <a:lnTo>
                  <a:pt x="151788" y="176374"/>
                </a:lnTo>
                <a:close/>
              </a:path>
              <a:path w="509905" h="184784">
                <a:moveTo>
                  <a:pt x="9956" y="139393"/>
                </a:moveTo>
                <a:lnTo>
                  <a:pt x="0" y="128826"/>
                </a:lnTo>
                <a:lnTo>
                  <a:pt x="13463" y="120186"/>
                </a:lnTo>
                <a:lnTo>
                  <a:pt x="21602" y="114564"/>
                </a:lnTo>
                <a:lnTo>
                  <a:pt x="49010" y="85568"/>
                </a:lnTo>
                <a:lnTo>
                  <a:pt x="56895" y="30682"/>
                </a:lnTo>
                <a:lnTo>
                  <a:pt x="4673" y="30682"/>
                </a:lnTo>
                <a:lnTo>
                  <a:pt x="4673" y="18084"/>
                </a:lnTo>
                <a:lnTo>
                  <a:pt x="72134" y="18084"/>
                </a:lnTo>
                <a:lnTo>
                  <a:pt x="72047" y="58403"/>
                </a:lnTo>
                <a:lnTo>
                  <a:pt x="60006" y="96708"/>
                </a:lnTo>
                <a:lnTo>
                  <a:pt x="24377" y="129790"/>
                </a:lnTo>
                <a:lnTo>
                  <a:pt x="9956" y="139393"/>
                </a:lnTo>
                <a:close/>
              </a:path>
              <a:path w="509905" h="184784">
                <a:moveTo>
                  <a:pt x="319425" y="93064"/>
                </a:moveTo>
                <a:lnTo>
                  <a:pt x="303982" y="93064"/>
                </a:lnTo>
                <a:lnTo>
                  <a:pt x="303982" y="0"/>
                </a:lnTo>
                <a:lnTo>
                  <a:pt x="319425" y="0"/>
                </a:lnTo>
                <a:lnTo>
                  <a:pt x="319425" y="40436"/>
                </a:lnTo>
                <a:lnTo>
                  <a:pt x="347669" y="40436"/>
                </a:lnTo>
                <a:lnTo>
                  <a:pt x="347669" y="53440"/>
                </a:lnTo>
                <a:lnTo>
                  <a:pt x="319425" y="53440"/>
                </a:lnTo>
                <a:lnTo>
                  <a:pt x="319425" y="93064"/>
                </a:lnTo>
                <a:close/>
              </a:path>
              <a:path w="509905" h="184784">
                <a:moveTo>
                  <a:pt x="264968" y="33527"/>
                </a:moveTo>
                <a:lnTo>
                  <a:pt x="249932" y="33527"/>
                </a:lnTo>
                <a:lnTo>
                  <a:pt x="249932" y="6095"/>
                </a:lnTo>
                <a:lnTo>
                  <a:pt x="264968" y="6095"/>
                </a:lnTo>
                <a:lnTo>
                  <a:pt x="264968" y="33527"/>
                </a:lnTo>
                <a:close/>
              </a:path>
              <a:path w="509905" h="184784">
                <a:moveTo>
                  <a:pt x="264968" y="86561"/>
                </a:moveTo>
                <a:lnTo>
                  <a:pt x="182470" y="86561"/>
                </a:lnTo>
                <a:lnTo>
                  <a:pt x="182470" y="6299"/>
                </a:lnTo>
                <a:lnTo>
                  <a:pt x="197304" y="6299"/>
                </a:lnTo>
                <a:lnTo>
                  <a:pt x="197304" y="33527"/>
                </a:lnTo>
                <a:lnTo>
                  <a:pt x="264968" y="33527"/>
                </a:lnTo>
                <a:lnTo>
                  <a:pt x="264968" y="45922"/>
                </a:lnTo>
                <a:lnTo>
                  <a:pt x="197304" y="45922"/>
                </a:lnTo>
                <a:lnTo>
                  <a:pt x="197304" y="74166"/>
                </a:lnTo>
                <a:lnTo>
                  <a:pt x="264968" y="74166"/>
                </a:lnTo>
                <a:lnTo>
                  <a:pt x="264968" y="86561"/>
                </a:lnTo>
                <a:close/>
              </a:path>
              <a:path w="509905" h="184784">
                <a:moveTo>
                  <a:pt x="264968" y="74166"/>
                </a:moveTo>
                <a:lnTo>
                  <a:pt x="249932" y="74166"/>
                </a:lnTo>
                <a:lnTo>
                  <a:pt x="249932" y="45922"/>
                </a:lnTo>
                <a:lnTo>
                  <a:pt x="264968" y="45922"/>
                </a:lnTo>
                <a:lnTo>
                  <a:pt x="264968" y="74166"/>
                </a:lnTo>
                <a:close/>
              </a:path>
              <a:path w="509905" h="184784">
                <a:moveTo>
                  <a:pt x="324302" y="184705"/>
                </a:moveTo>
                <a:lnTo>
                  <a:pt x="213153" y="184705"/>
                </a:lnTo>
                <a:lnTo>
                  <a:pt x="207870" y="179422"/>
                </a:lnTo>
                <a:lnTo>
                  <a:pt x="207870" y="137767"/>
                </a:lnTo>
                <a:lnTo>
                  <a:pt x="303982" y="137767"/>
                </a:lnTo>
                <a:lnTo>
                  <a:pt x="303982" y="117244"/>
                </a:lnTo>
                <a:lnTo>
                  <a:pt x="206651" y="117244"/>
                </a:lnTo>
                <a:lnTo>
                  <a:pt x="206651" y="104036"/>
                </a:lnTo>
                <a:lnTo>
                  <a:pt x="319425" y="104036"/>
                </a:lnTo>
                <a:lnTo>
                  <a:pt x="319425" y="150772"/>
                </a:lnTo>
                <a:lnTo>
                  <a:pt x="223516" y="150772"/>
                </a:lnTo>
                <a:lnTo>
                  <a:pt x="223516" y="171498"/>
                </a:lnTo>
                <a:lnTo>
                  <a:pt x="324302" y="171498"/>
                </a:lnTo>
                <a:lnTo>
                  <a:pt x="324302" y="184705"/>
                </a:lnTo>
                <a:close/>
              </a:path>
              <a:path w="509905" h="184784">
                <a:moveTo>
                  <a:pt x="509617" y="107897"/>
                </a:moveTo>
                <a:lnTo>
                  <a:pt x="494174" y="107897"/>
                </a:lnTo>
                <a:lnTo>
                  <a:pt x="494174" y="0"/>
                </a:lnTo>
                <a:lnTo>
                  <a:pt x="509617" y="0"/>
                </a:lnTo>
                <a:lnTo>
                  <a:pt x="509617" y="107897"/>
                </a:lnTo>
                <a:close/>
              </a:path>
              <a:path w="509905" h="184784">
                <a:moveTo>
                  <a:pt x="391153" y="100988"/>
                </a:moveTo>
                <a:lnTo>
                  <a:pt x="370021" y="100988"/>
                </a:lnTo>
                <a:lnTo>
                  <a:pt x="370021" y="8940"/>
                </a:lnTo>
                <a:lnTo>
                  <a:pt x="452112" y="8940"/>
                </a:lnTo>
                <a:lnTo>
                  <a:pt x="452112" y="21538"/>
                </a:lnTo>
                <a:lnTo>
                  <a:pt x="384854" y="21538"/>
                </a:lnTo>
                <a:lnTo>
                  <a:pt x="384854" y="48157"/>
                </a:lnTo>
                <a:lnTo>
                  <a:pt x="449268" y="48157"/>
                </a:lnTo>
                <a:lnTo>
                  <a:pt x="449268" y="60552"/>
                </a:lnTo>
                <a:lnTo>
                  <a:pt x="384854" y="60552"/>
                </a:lnTo>
                <a:lnTo>
                  <a:pt x="384854" y="88390"/>
                </a:lnTo>
                <a:lnTo>
                  <a:pt x="470773" y="88390"/>
                </a:lnTo>
                <a:lnTo>
                  <a:pt x="471823" y="94689"/>
                </a:lnTo>
                <a:lnTo>
                  <a:pt x="451474" y="98331"/>
                </a:lnTo>
                <a:lnTo>
                  <a:pt x="436288" y="100201"/>
                </a:lnTo>
                <a:lnTo>
                  <a:pt x="418702" y="100890"/>
                </a:lnTo>
                <a:lnTo>
                  <a:pt x="391153" y="100988"/>
                </a:lnTo>
                <a:close/>
              </a:path>
              <a:path w="509905" h="184784">
                <a:moveTo>
                  <a:pt x="470773" y="88390"/>
                </a:moveTo>
                <a:lnTo>
                  <a:pt x="391357" y="88390"/>
                </a:lnTo>
                <a:lnTo>
                  <a:pt x="417956" y="88298"/>
                </a:lnTo>
                <a:lnTo>
                  <a:pt x="434993" y="87654"/>
                </a:lnTo>
                <a:lnTo>
                  <a:pt x="449820" y="85904"/>
                </a:lnTo>
                <a:lnTo>
                  <a:pt x="469791" y="82497"/>
                </a:lnTo>
                <a:lnTo>
                  <a:pt x="470773" y="88390"/>
                </a:lnTo>
                <a:close/>
              </a:path>
              <a:path w="509905" h="184784">
                <a:moveTo>
                  <a:pt x="509820" y="183689"/>
                </a:moveTo>
                <a:lnTo>
                  <a:pt x="403345" y="183689"/>
                </a:lnTo>
                <a:lnTo>
                  <a:pt x="398062" y="178406"/>
                </a:lnTo>
                <a:lnTo>
                  <a:pt x="398062" y="118463"/>
                </a:lnTo>
                <a:lnTo>
                  <a:pt x="509820" y="118463"/>
                </a:lnTo>
                <a:lnTo>
                  <a:pt x="509820" y="131265"/>
                </a:lnTo>
                <a:lnTo>
                  <a:pt x="413505" y="131265"/>
                </a:lnTo>
                <a:lnTo>
                  <a:pt x="413505" y="170888"/>
                </a:lnTo>
                <a:lnTo>
                  <a:pt x="509820" y="170888"/>
                </a:lnTo>
                <a:lnTo>
                  <a:pt x="509820" y="183689"/>
                </a:lnTo>
                <a:close/>
              </a:path>
              <a:path w="509905" h="184784">
                <a:moveTo>
                  <a:pt x="509820" y="170888"/>
                </a:moveTo>
                <a:lnTo>
                  <a:pt x="494174" y="170888"/>
                </a:lnTo>
                <a:lnTo>
                  <a:pt x="494174" y="131265"/>
                </a:lnTo>
                <a:lnTo>
                  <a:pt x="509820" y="131265"/>
                </a:lnTo>
                <a:lnTo>
                  <a:pt x="509820" y="170888"/>
                </a:lnTo>
                <a:close/>
              </a:path>
            </a:pathLst>
          </a:custGeom>
          <a:solidFill>
            <a:srgbClr val="4033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14178232" y="6900157"/>
            <a:ext cx="1324610" cy="195580"/>
          </a:xfrm>
          <a:custGeom>
            <a:avLst/>
            <a:gdLst/>
            <a:ahLst/>
            <a:cxnLst/>
            <a:rect l="l" t="t" r="r" b="b"/>
            <a:pathLst>
              <a:path w="1324609" h="195579">
                <a:moveTo>
                  <a:pt x="52177" y="182267"/>
                </a:moveTo>
                <a:lnTo>
                  <a:pt x="36734" y="182267"/>
                </a:lnTo>
                <a:lnTo>
                  <a:pt x="29215" y="175968"/>
                </a:lnTo>
                <a:lnTo>
                  <a:pt x="7902" y="138054"/>
                </a:lnTo>
                <a:lnTo>
                  <a:pt x="1" y="99822"/>
                </a:lnTo>
                <a:lnTo>
                  <a:pt x="0" y="82361"/>
                </a:lnTo>
                <a:lnTo>
                  <a:pt x="311" y="76529"/>
                </a:lnTo>
                <a:lnTo>
                  <a:pt x="10623" y="37489"/>
                </a:lnTo>
                <a:lnTo>
                  <a:pt x="36734" y="0"/>
                </a:lnTo>
                <a:lnTo>
                  <a:pt x="52177" y="0"/>
                </a:lnTo>
                <a:lnTo>
                  <a:pt x="43642" y="7721"/>
                </a:lnTo>
                <a:lnTo>
                  <a:pt x="30028" y="27228"/>
                </a:lnTo>
                <a:lnTo>
                  <a:pt x="20478" y="49173"/>
                </a:lnTo>
                <a:lnTo>
                  <a:pt x="15195" y="71931"/>
                </a:lnTo>
                <a:lnTo>
                  <a:pt x="15195" y="110742"/>
                </a:lnTo>
                <a:lnTo>
                  <a:pt x="20478" y="133500"/>
                </a:lnTo>
                <a:lnTo>
                  <a:pt x="30231" y="155445"/>
                </a:lnTo>
                <a:lnTo>
                  <a:pt x="43846" y="174952"/>
                </a:lnTo>
                <a:lnTo>
                  <a:pt x="52177" y="182267"/>
                </a:lnTo>
                <a:close/>
              </a:path>
              <a:path w="1324609" h="195579">
                <a:moveTo>
                  <a:pt x="130814" y="154429"/>
                </a:moveTo>
                <a:lnTo>
                  <a:pt x="70058" y="154429"/>
                </a:lnTo>
                <a:lnTo>
                  <a:pt x="70058" y="12598"/>
                </a:lnTo>
                <a:lnTo>
                  <a:pt x="130814" y="12598"/>
                </a:lnTo>
                <a:lnTo>
                  <a:pt x="152353" y="21538"/>
                </a:lnTo>
                <a:lnTo>
                  <a:pt x="157608" y="27634"/>
                </a:lnTo>
                <a:lnTo>
                  <a:pt x="87126" y="27634"/>
                </a:lnTo>
                <a:lnTo>
                  <a:pt x="87126" y="139393"/>
                </a:lnTo>
                <a:lnTo>
                  <a:pt x="157608" y="139393"/>
                </a:lnTo>
                <a:lnTo>
                  <a:pt x="152353" y="145488"/>
                </a:lnTo>
                <a:lnTo>
                  <a:pt x="130814" y="154429"/>
                </a:lnTo>
                <a:close/>
              </a:path>
              <a:path w="1324609" h="195579">
                <a:moveTo>
                  <a:pt x="157608" y="139393"/>
                </a:moveTo>
                <a:lnTo>
                  <a:pt x="126343" y="139393"/>
                </a:lnTo>
                <a:lnTo>
                  <a:pt x="140974" y="133500"/>
                </a:lnTo>
                <a:lnTo>
                  <a:pt x="151540" y="122121"/>
                </a:lnTo>
                <a:lnTo>
                  <a:pt x="157433" y="105662"/>
                </a:lnTo>
                <a:lnTo>
                  <a:pt x="157433" y="61365"/>
                </a:lnTo>
                <a:lnTo>
                  <a:pt x="151540" y="44906"/>
                </a:lnTo>
                <a:lnTo>
                  <a:pt x="140974" y="33527"/>
                </a:lnTo>
                <a:lnTo>
                  <a:pt x="126343" y="27634"/>
                </a:lnTo>
                <a:lnTo>
                  <a:pt x="157608" y="27634"/>
                </a:lnTo>
                <a:lnTo>
                  <a:pt x="175212" y="66381"/>
                </a:lnTo>
                <a:lnTo>
                  <a:pt x="175657" y="73085"/>
                </a:lnTo>
                <a:lnTo>
                  <a:pt x="175657" y="93942"/>
                </a:lnTo>
                <a:lnTo>
                  <a:pt x="175212" y="100645"/>
                </a:lnTo>
                <a:lnTo>
                  <a:pt x="174006" y="106530"/>
                </a:lnTo>
                <a:lnTo>
                  <a:pt x="171656" y="114501"/>
                </a:lnTo>
                <a:lnTo>
                  <a:pt x="167592" y="127810"/>
                </a:lnTo>
                <a:lnTo>
                  <a:pt x="157608" y="139393"/>
                </a:lnTo>
                <a:close/>
              </a:path>
              <a:path w="1324609" h="195579">
                <a:moveTo>
                  <a:pt x="244198" y="156867"/>
                </a:moveTo>
                <a:lnTo>
                  <a:pt x="233428" y="156867"/>
                </a:lnTo>
                <a:lnTo>
                  <a:pt x="216156" y="149146"/>
                </a:lnTo>
                <a:lnTo>
                  <a:pt x="203761" y="134719"/>
                </a:lnTo>
                <a:lnTo>
                  <a:pt x="197056" y="114603"/>
                </a:lnTo>
                <a:lnTo>
                  <a:pt x="197056" y="89609"/>
                </a:lnTo>
                <a:lnTo>
                  <a:pt x="203761" y="69290"/>
                </a:lnTo>
                <a:lnTo>
                  <a:pt x="216156" y="54863"/>
                </a:lnTo>
                <a:lnTo>
                  <a:pt x="233428" y="47141"/>
                </a:lnTo>
                <a:lnTo>
                  <a:pt x="254764" y="47141"/>
                </a:lnTo>
                <a:lnTo>
                  <a:pt x="271426" y="54863"/>
                </a:lnTo>
                <a:lnTo>
                  <a:pt x="276527" y="60755"/>
                </a:lnTo>
                <a:lnTo>
                  <a:pt x="237492" y="60755"/>
                </a:lnTo>
                <a:lnTo>
                  <a:pt x="226520" y="65429"/>
                </a:lnTo>
                <a:lnTo>
                  <a:pt x="218595" y="73963"/>
                </a:lnTo>
                <a:lnTo>
                  <a:pt x="214125" y="85545"/>
                </a:lnTo>
                <a:lnTo>
                  <a:pt x="214125" y="93876"/>
                </a:lnTo>
                <a:lnTo>
                  <a:pt x="289511" y="93876"/>
                </a:lnTo>
                <a:lnTo>
                  <a:pt x="289511" y="106068"/>
                </a:lnTo>
                <a:lnTo>
                  <a:pt x="214125" y="106068"/>
                </a:lnTo>
                <a:lnTo>
                  <a:pt x="214125" y="117650"/>
                </a:lnTo>
                <a:lnTo>
                  <a:pt x="218392" y="129233"/>
                </a:lnTo>
                <a:lnTo>
                  <a:pt x="226316" y="137767"/>
                </a:lnTo>
                <a:lnTo>
                  <a:pt x="237899" y="142644"/>
                </a:lnTo>
                <a:lnTo>
                  <a:pt x="281049" y="142644"/>
                </a:lnTo>
                <a:lnTo>
                  <a:pt x="280570" y="143660"/>
                </a:lnTo>
                <a:lnTo>
                  <a:pt x="269800" y="150264"/>
                </a:lnTo>
                <a:lnTo>
                  <a:pt x="263343" y="154081"/>
                </a:lnTo>
                <a:lnTo>
                  <a:pt x="258523" y="156042"/>
                </a:lnTo>
                <a:lnTo>
                  <a:pt x="252941" y="156764"/>
                </a:lnTo>
                <a:lnTo>
                  <a:pt x="244198" y="156867"/>
                </a:lnTo>
                <a:close/>
              </a:path>
              <a:path w="1324609" h="195579">
                <a:moveTo>
                  <a:pt x="289511" y="93876"/>
                </a:moveTo>
                <a:lnTo>
                  <a:pt x="272036" y="93876"/>
                </a:lnTo>
                <a:lnTo>
                  <a:pt x="272036" y="77621"/>
                </a:lnTo>
                <a:lnTo>
                  <a:pt x="256796" y="60755"/>
                </a:lnTo>
                <a:lnTo>
                  <a:pt x="276527" y="60755"/>
                </a:lnTo>
                <a:lnTo>
                  <a:pt x="283211" y="68477"/>
                </a:lnTo>
                <a:lnTo>
                  <a:pt x="289511" y="87171"/>
                </a:lnTo>
                <a:lnTo>
                  <a:pt x="289511" y="93876"/>
                </a:lnTo>
                <a:close/>
              </a:path>
              <a:path w="1324609" h="195579">
                <a:moveTo>
                  <a:pt x="281049" y="142644"/>
                </a:moveTo>
                <a:lnTo>
                  <a:pt x="255170" y="142644"/>
                </a:lnTo>
                <a:lnTo>
                  <a:pt x="270004" y="133297"/>
                </a:lnTo>
                <a:lnTo>
                  <a:pt x="274068" y="124559"/>
                </a:lnTo>
                <a:lnTo>
                  <a:pt x="285650" y="132890"/>
                </a:lnTo>
                <a:lnTo>
                  <a:pt x="281049" y="142644"/>
                </a:lnTo>
                <a:close/>
              </a:path>
              <a:path w="1324609" h="195579">
                <a:moveTo>
                  <a:pt x="358394" y="154429"/>
                </a:moveTo>
                <a:lnTo>
                  <a:pt x="339497" y="154429"/>
                </a:lnTo>
                <a:lnTo>
                  <a:pt x="302718" y="49580"/>
                </a:lnTo>
                <a:lnTo>
                  <a:pt x="318974" y="49580"/>
                </a:lnTo>
                <a:lnTo>
                  <a:pt x="337262" y="101598"/>
                </a:lnTo>
                <a:lnTo>
                  <a:pt x="348641" y="137361"/>
                </a:lnTo>
                <a:lnTo>
                  <a:pt x="364415" y="137361"/>
                </a:lnTo>
                <a:lnTo>
                  <a:pt x="358394" y="154429"/>
                </a:lnTo>
                <a:close/>
              </a:path>
              <a:path w="1324609" h="195579">
                <a:moveTo>
                  <a:pt x="364415" y="137361"/>
                </a:moveTo>
                <a:lnTo>
                  <a:pt x="349657" y="137361"/>
                </a:lnTo>
                <a:lnTo>
                  <a:pt x="361036" y="101598"/>
                </a:lnTo>
                <a:lnTo>
                  <a:pt x="379730" y="49580"/>
                </a:lnTo>
                <a:lnTo>
                  <a:pt x="395376" y="49580"/>
                </a:lnTo>
                <a:lnTo>
                  <a:pt x="364415" y="137361"/>
                </a:lnTo>
                <a:close/>
              </a:path>
              <a:path w="1324609" h="195579">
                <a:moveTo>
                  <a:pt x="455726" y="156867"/>
                </a:moveTo>
                <a:lnTo>
                  <a:pt x="444956" y="156867"/>
                </a:lnTo>
                <a:lnTo>
                  <a:pt x="427684" y="149146"/>
                </a:lnTo>
                <a:lnTo>
                  <a:pt x="415289" y="134719"/>
                </a:lnTo>
                <a:lnTo>
                  <a:pt x="408584" y="114603"/>
                </a:lnTo>
                <a:lnTo>
                  <a:pt x="408584" y="89609"/>
                </a:lnTo>
                <a:lnTo>
                  <a:pt x="415289" y="69290"/>
                </a:lnTo>
                <a:lnTo>
                  <a:pt x="427684" y="54863"/>
                </a:lnTo>
                <a:lnTo>
                  <a:pt x="444956" y="47141"/>
                </a:lnTo>
                <a:lnTo>
                  <a:pt x="466292" y="47141"/>
                </a:lnTo>
                <a:lnTo>
                  <a:pt x="482954" y="54863"/>
                </a:lnTo>
                <a:lnTo>
                  <a:pt x="488055" y="60755"/>
                </a:lnTo>
                <a:lnTo>
                  <a:pt x="449020" y="60755"/>
                </a:lnTo>
                <a:lnTo>
                  <a:pt x="438047" y="65429"/>
                </a:lnTo>
                <a:lnTo>
                  <a:pt x="430123" y="73963"/>
                </a:lnTo>
                <a:lnTo>
                  <a:pt x="425652" y="85545"/>
                </a:lnTo>
                <a:lnTo>
                  <a:pt x="425652" y="93876"/>
                </a:lnTo>
                <a:lnTo>
                  <a:pt x="501038" y="93876"/>
                </a:lnTo>
                <a:lnTo>
                  <a:pt x="501038" y="106068"/>
                </a:lnTo>
                <a:lnTo>
                  <a:pt x="425652" y="106068"/>
                </a:lnTo>
                <a:lnTo>
                  <a:pt x="425652" y="117650"/>
                </a:lnTo>
                <a:lnTo>
                  <a:pt x="429920" y="129233"/>
                </a:lnTo>
                <a:lnTo>
                  <a:pt x="437844" y="137767"/>
                </a:lnTo>
                <a:lnTo>
                  <a:pt x="449426" y="142644"/>
                </a:lnTo>
                <a:lnTo>
                  <a:pt x="492577" y="142644"/>
                </a:lnTo>
                <a:lnTo>
                  <a:pt x="492098" y="143660"/>
                </a:lnTo>
                <a:lnTo>
                  <a:pt x="481328" y="150264"/>
                </a:lnTo>
                <a:lnTo>
                  <a:pt x="474870" y="154081"/>
                </a:lnTo>
                <a:lnTo>
                  <a:pt x="470051" y="156042"/>
                </a:lnTo>
                <a:lnTo>
                  <a:pt x="464469" y="156764"/>
                </a:lnTo>
                <a:lnTo>
                  <a:pt x="455726" y="156867"/>
                </a:lnTo>
                <a:close/>
              </a:path>
              <a:path w="1324609" h="195579">
                <a:moveTo>
                  <a:pt x="501038" y="93876"/>
                </a:moveTo>
                <a:lnTo>
                  <a:pt x="483564" y="93876"/>
                </a:lnTo>
                <a:lnTo>
                  <a:pt x="483564" y="77621"/>
                </a:lnTo>
                <a:lnTo>
                  <a:pt x="468324" y="60755"/>
                </a:lnTo>
                <a:lnTo>
                  <a:pt x="488055" y="60755"/>
                </a:lnTo>
                <a:lnTo>
                  <a:pt x="494739" y="68477"/>
                </a:lnTo>
                <a:lnTo>
                  <a:pt x="501038" y="87171"/>
                </a:lnTo>
                <a:lnTo>
                  <a:pt x="501038" y="93876"/>
                </a:lnTo>
                <a:close/>
              </a:path>
              <a:path w="1324609" h="195579">
                <a:moveTo>
                  <a:pt x="492577" y="142644"/>
                </a:moveTo>
                <a:lnTo>
                  <a:pt x="466698" y="142644"/>
                </a:lnTo>
                <a:lnTo>
                  <a:pt x="481532" y="133297"/>
                </a:lnTo>
                <a:lnTo>
                  <a:pt x="485595" y="124559"/>
                </a:lnTo>
                <a:lnTo>
                  <a:pt x="497178" y="132890"/>
                </a:lnTo>
                <a:lnTo>
                  <a:pt x="492577" y="142644"/>
                </a:lnTo>
                <a:close/>
              </a:path>
              <a:path w="1324609" h="195579">
                <a:moveTo>
                  <a:pt x="559559" y="154429"/>
                </a:moveTo>
                <a:lnTo>
                  <a:pt x="536598" y="154429"/>
                </a:lnTo>
                <a:lnTo>
                  <a:pt x="527860" y="144879"/>
                </a:lnTo>
                <a:lnTo>
                  <a:pt x="527860" y="4063"/>
                </a:lnTo>
                <a:lnTo>
                  <a:pt x="544116" y="4063"/>
                </a:lnTo>
                <a:lnTo>
                  <a:pt x="544116" y="140205"/>
                </a:lnTo>
                <a:lnTo>
                  <a:pt x="559559" y="140205"/>
                </a:lnTo>
                <a:lnTo>
                  <a:pt x="559559" y="154429"/>
                </a:lnTo>
                <a:close/>
              </a:path>
              <a:path w="1324609" h="195579">
                <a:moveTo>
                  <a:pt x="633320" y="156867"/>
                </a:moveTo>
                <a:lnTo>
                  <a:pt x="612187" y="156867"/>
                </a:lnTo>
                <a:lnTo>
                  <a:pt x="594712" y="149146"/>
                </a:lnTo>
                <a:lnTo>
                  <a:pt x="582317" y="134719"/>
                </a:lnTo>
                <a:lnTo>
                  <a:pt x="575408" y="114603"/>
                </a:lnTo>
                <a:lnTo>
                  <a:pt x="575408" y="89609"/>
                </a:lnTo>
                <a:lnTo>
                  <a:pt x="582317" y="69290"/>
                </a:lnTo>
                <a:lnTo>
                  <a:pt x="594712" y="54863"/>
                </a:lnTo>
                <a:lnTo>
                  <a:pt x="612187" y="47141"/>
                </a:lnTo>
                <a:lnTo>
                  <a:pt x="633320" y="47141"/>
                </a:lnTo>
                <a:lnTo>
                  <a:pt x="650591" y="54863"/>
                </a:lnTo>
                <a:lnTo>
                  <a:pt x="656447" y="61568"/>
                </a:lnTo>
                <a:lnTo>
                  <a:pt x="609546" y="61568"/>
                </a:lnTo>
                <a:lnTo>
                  <a:pt x="601214" y="69696"/>
                </a:lnTo>
                <a:lnTo>
                  <a:pt x="596398" y="74655"/>
                </a:lnTo>
                <a:lnTo>
                  <a:pt x="593925" y="78891"/>
                </a:lnTo>
                <a:lnTo>
                  <a:pt x="593014" y="84726"/>
                </a:lnTo>
                <a:lnTo>
                  <a:pt x="592948" y="89609"/>
                </a:lnTo>
                <a:lnTo>
                  <a:pt x="593014" y="119282"/>
                </a:lnTo>
                <a:lnTo>
                  <a:pt x="593925" y="125118"/>
                </a:lnTo>
                <a:lnTo>
                  <a:pt x="596398" y="129353"/>
                </a:lnTo>
                <a:lnTo>
                  <a:pt x="601214" y="134313"/>
                </a:lnTo>
                <a:lnTo>
                  <a:pt x="609546" y="142440"/>
                </a:lnTo>
                <a:lnTo>
                  <a:pt x="656447" y="142440"/>
                </a:lnTo>
                <a:lnTo>
                  <a:pt x="650591" y="149146"/>
                </a:lnTo>
                <a:lnTo>
                  <a:pt x="633320" y="156867"/>
                </a:lnTo>
                <a:close/>
              </a:path>
              <a:path w="1324609" h="195579">
                <a:moveTo>
                  <a:pt x="656447" y="142440"/>
                </a:moveTo>
                <a:lnTo>
                  <a:pt x="635961" y="142440"/>
                </a:lnTo>
                <a:lnTo>
                  <a:pt x="644292" y="134313"/>
                </a:lnTo>
                <a:lnTo>
                  <a:pt x="649109" y="129353"/>
                </a:lnTo>
                <a:lnTo>
                  <a:pt x="651582" y="125118"/>
                </a:lnTo>
                <a:lnTo>
                  <a:pt x="652493" y="119282"/>
                </a:lnTo>
                <a:lnTo>
                  <a:pt x="652558" y="89609"/>
                </a:lnTo>
                <a:lnTo>
                  <a:pt x="652493" y="84726"/>
                </a:lnTo>
                <a:lnTo>
                  <a:pt x="651582" y="78891"/>
                </a:lnTo>
                <a:lnTo>
                  <a:pt x="649109" y="74655"/>
                </a:lnTo>
                <a:lnTo>
                  <a:pt x="644292" y="69696"/>
                </a:lnTo>
                <a:lnTo>
                  <a:pt x="635961" y="61568"/>
                </a:lnTo>
                <a:lnTo>
                  <a:pt x="656447" y="61568"/>
                </a:lnTo>
                <a:lnTo>
                  <a:pt x="663190" y="69290"/>
                </a:lnTo>
                <a:lnTo>
                  <a:pt x="670098" y="89609"/>
                </a:lnTo>
                <a:lnTo>
                  <a:pt x="670098" y="114603"/>
                </a:lnTo>
                <a:lnTo>
                  <a:pt x="663190" y="134719"/>
                </a:lnTo>
                <a:lnTo>
                  <a:pt x="656447" y="142440"/>
                </a:lnTo>
                <a:close/>
              </a:path>
              <a:path w="1324609" h="195579">
                <a:moveTo>
                  <a:pt x="722226" y="66648"/>
                </a:moveTo>
                <a:lnTo>
                  <a:pt x="713989" y="66648"/>
                </a:lnTo>
                <a:lnTo>
                  <a:pt x="718053" y="56691"/>
                </a:lnTo>
                <a:lnTo>
                  <a:pt x="733699" y="47141"/>
                </a:lnTo>
                <a:lnTo>
                  <a:pt x="754425" y="47141"/>
                </a:lnTo>
                <a:lnTo>
                  <a:pt x="770274" y="54863"/>
                </a:lnTo>
                <a:lnTo>
                  <a:pt x="775702" y="61771"/>
                </a:lnTo>
                <a:lnTo>
                  <a:pt x="734715" y="61771"/>
                </a:lnTo>
                <a:lnTo>
                  <a:pt x="724758" y="64819"/>
                </a:lnTo>
                <a:lnTo>
                  <a:pt x="722226" y="66648"/>
                </a:lnTo>
                <a:close/>
              </a:path>
              <a:path w="1324609" h="195579">
                <a:moveTo>
                  <a:pt x="713176" y="195068"/>
                </a:moveTo>
                <a:lnTo>
                  <a:pt x="696920" y="195068"/>
                </a:lnTo>
                <a:lnTo>
                  <a:pt x="696920" y="49580"/>
                </a:lnTo>
                <a:lnTo>
                  <a:pt x="713176" y="49580"/>
                </a:lnTo>
                <a:lnTo>
                  <a:pt x="713176" y="66648"/>
                </a:lnTo>
                <a:lnTo>
                  <a:pt x="722226" y="66648"/>
                </a:lnTo>
                <a:lnTo>
                  <a:pt x="717443" y="70102"/>
                </a:lnTo>
                <a:lnTo>
                  <a:pt x="713176" y="77621"/>
                </a:lnTo>
                <a:lnTo>
                  <a:pt x="713176" y="125982"/>
                </a:lnTo>
                <a:lnTo>
                  <a:pt x="717443" y="133906"/>
                </a:lnTo>
                <a:lnTo>
                  <a:pt x="722049" y="137361"/>
                </a:lnTo>
                <a:lnTo>
                  <a:pt x="713176" y="137361"/>
                </a:lnTo>
                <a:lnTo>
                  <a:pt x="713176" y="195068"/>
                </a:lnTo>
                <a:close/>
              </a:path>
              <a:path w="1324609" h="195579">
                <a:moveTo>
                  <a:pt x="775702" y="142237"/>
                </a:moveTo>
                <a:lnTo>
                  <a:pt x="754018" y="142237"/>
                </a:lnTo>
                <a:lnTo>
                  <a:pt x="769868" y="124966"/>
                </a:lnTo>
                <a:lnTo>
                  <a:pt x="769868" y="79043"/>
                </a:lnTo>
                <a:lnTo>
                  <a:pt x="754018" y="61771"/>
                </a:lnTo>
                <a:lnTo>
                  <a:pt x="775702" y="61771"/>
                </a:lnTo>
                <a:lnTo>
                  <a:pt x="781450" y="69086"/>
                </a:lnTo>
                <a:lnTo>
                  <a:pt x="787343" y="89406"/>
                </a:lnTo>
                <a:lnTo>
                  <a:pt x="787343" y="114603"/>
                </a:lnTo>
                <a:lnTo>
                  <a:pt x="781450" y="134922"/>
                </a:lnTo>
                <a:lnTo>
                  <a:pt x="775702" y="142237"/>
                </a:lnTo>
                <a:close/>
              </a:path>
              <a:path w="1324609" h="195579">
                <a:moveTo>
                  <a:pt x="754425" y="156867"/>
                </a:moveTo>
                <a:lnTo>
                  <a:pt x="744671" y="156867"/>
                </a:lnTo>
                <a:lnTo>
                  <a:pt x="732191" y="156563"/>
                </a:lnTo>
                <a:lnTo>
                  <a:pt x="724834" y="154429"/>
                </a:lnTo>
                <a:lnTo>
                  <a:pt x="719726" y="148638"/>
                </a:lnTo>
                <a:lnTo>
                  <a:pt x="713989" y="137361"/>
                </a:lnTo>
                <a:lnTo>
                  <a:pt x="722049" y="137361"/>
                </a:lnTo>
                <a:lnTo>
                  <a:pt x="724758" y="139393"/>
                </a:lnTo>
                <a:lnTo>
                  <a:pt x="734715" y="142237"/>
                </a:lnTo>
                <a:lnTo>
                  <a:pt x="775702" y="142237"/>
                </a:lnTo>
                <a:lnTo>
                  <a:pt x="770274" y="149146"/>
                </a:lnTo>
                <a:lnTo>
                  <a:pt x="754425" y="156867"/>
                </a:lnTo>
                <a:close/>
              </a:path>
              <a:path w="1324609" h="195579">
                <a:moveTo>
                  <a:pt x="838752" y="66648"/>
                </a:moveTo>
                <a:lnTo>
                  <a:pt x="831843" y="66648"/>
                </a:lnTo>
                <a:lnTo>
                  <a:pt x="833672" y="62584"/>
                </a:lnTo>
                <a:lnTo>
                  <a:pt x="838345" y="55472"/>
                </a:lnTo>
                <a:lnTo>
                  <a:pt x="845051" y="50189"/>
                </a:lnTo>
                <a:lnTo>
                  <a:pt x="853991" y="47141"/>
                </a:lnTo>
                <a:lnTo>
                  <a:pt x="870450" y="47141"/>
                </a:lnTo>
                <a:lnTo>
                  <a:pt x="887925" y="57098"/>
                </a:lnTo>
                <a:lnTo>
                  <a:pt x="889678" y="61771"/>
                </a:lnTo>
                <a:lnTo>
                  <a:pt x="851147" y="61771"/>
                </a:lnTo>
                <a:lnTo>
                  <a:pt x="842206" y="64210"/>
                </a:lnTo>
                <a:lnTo>
                  <a:pt x="838752" y="66648"/>
                </a:lnTo>
                <a:close/>
              </a:path>
              <a:path w="1324609" h="195579">
                <a:moveTo>
                  <a:pt x="899761" y="68477"/>
                </a:moveTo>
                <a:lnTo>
                  <a:pt x="892599" y="68477"/>
                </a:lnTo>
                <a:lnTo>
                  <a:pt x="895443" y="59943"/>
                </a:lnTo>
                <a:lnTo>
                  <a:pt x="911090" y="47141"/>
                </a:lnTo>
                <a:lnTo>
                  <a:pt x="924501" y="47141"/>
                </a:lnTo>
                <a:lnTo>
                  <a:pt x="953026" y="61771"/>
                </a:lnTo>
                <a:lnTo>
                  <a:pt x="914544" y="61771"/>
                </a:lnTo>
                <a:lnTo>
                  <a:pt x="905807" y="64210"/>
                </a:lnTo>
                <a:lnTo>
                  <a:pt x="899761" y="68477"/>
                </a:lnTo>
                <a:close/>
              </a:path>
              <a:path w="1324609" h="195579">
                <a:moveTo>
                  <a:pt x="831030" y="154429"/>
                </a:moveTo>
                <a:lnTo>
                  <a:pt x="814774" y="154429"/>
                </a:lnTo>
                <a:lnTo>
                  <a:pt x="814774" y="49580"/>
                </a:lnTo>
                <a:lnTo>
                  <a:pt x="831030" y="49580"/>
                </a:lnTo>
                <a:lnTo>
                  <a:pt x="831030" y="66648"/>
                </a:lnTo>
                <a:lnTo>
                  <a:pt x="838752" y="66648"/>
                </a:lnTo>
                <a:lnTo>
                  <a:pt x="835297" y="69086"/>
                </a:lnTo>
                <a:lnTo>
                  <a:pt x="831030" y="76605"/>
                </a:lnTo>
                <a:lnTo>
                  <a:pt x="831030" y="154429"/>
                </a:lnTo>
                <a:close/>
              </a:path>
              <a:path w="1324609" h="195579">
                <a:moveTo>
                  <a:pt x="894834" y="154429"/>
                </a:moveTo>
                <a:lnTo>
                  <a:pt x="878578" y="154429"/>
                </a:lnTo>
                <a:lnTo>
                  <a:pt x="878555" y="75965"/>
                </a:lnTo>
                <a:lnTo>
                  <a:pt x="867606" y="61771"/>
                </a:lnTo>
                <a:lnTo>
                  <a:pt x="889678" y="61771"/>
                </a:lnTo>
                <a:lnTo>
                  <a:pt x="892192" y="68477"/>
                </a:lnTo>
                <a:lnTo>
                  <a:pt x="899761" y="68477"/>
                </a:lnTo>
                <a:lnTo>
                  <a:pt x="898898" y="69086"/>
                </a:lnTo>
                <a:lnTo>
                  <a:pt x="894834" y="76605"/>
                </a:lnTo>
                <a:lnTo>
                  <a:pt x="894834" y="154429"/>
                </a:lnTo>
                <a:close/>
              </a:path>
              <a:path w="1324609" h="195579">
                <a:moveTo>
                  <a:pt x="958638" y="154429"/>
                </a:moveTo>
                <a:lnTo>
                  <a:pt x="942382" y="154429"/>
                </a:lnTo>
                <a:lnTo>
                  <a:pt x="942359" y="75965"/>
                </a:lnTo>
                <a:lnTo>
                  <a:pt x="931409" y="61771"/>
                </a:lnTo>
                <a:lnTo>
                  <a:pt x="953026" y="61771"/>
                </a:lnTo>
                <a:lnTo>
                  <a:pt x="954823" y="63954"/>
                </a:lnTo>
                <a:lnTo>
                  <a:pt x="957507" y="69150"/>
                </a:lnTo>
                <a:lnTo>
                  <a:pt x="958496" y="75965"/>
                </a:lnTo>
                <a:lnTo>
                  <a:pt x="958638" y="87171"/>
                </a:lnTo>
                <a:lnTo>
                  <a:pt x="958638" y="154429"/>
                </a:lnTo>
                <a:close/>
              </a:path>
              <a:path w="1324609" h="195579">
                <a:moveTo>
                  <a:pt x="1031585" y="156867"/>
                </a:moveTo>
                <a:lnTo>
                  <a:pt x="1020816" y="156867"/>
                </a:lnTo>
                <a:lnTo>
                  <a:pt x="1003544" y="149146"/>
                </a:lnTo>
                <a:lnTo>
                  <a:pt x="991149" y="134719"/>
                </a:lnTo>
                <a:lnTo>
                  <a:pt x="984444" y="114603"/>
                </a:lnTo>
                <a:lnTo>
                  <a:pt x="984444" y="89609"/>
                </a:lnTo>
                <a:lnTo>
                  <a:pt x="991149" y="69290"/>
                </a:lnTo>
                <a:lnTo>
                  <a:pt x="1003544" y="54863"/>
                </a:lnTo>
                <a:lnTo>
                  <a:pt x="1020816" y="47141"/>
                </a:lnTo>
                <a:lnTo>
                  <a:pt x="1042152" y="47141"/>
                </a:lnTo>
                <a:lnTo>
                  <a:pt x="1058814" y="54863"/>
                </a:lnTo>
                <a:lnTo>
                  <a:pt x="1063915" y="60755"/>
                </a:lnTo>
                <a:lnTo>
                  <a:pt x="1024880" y="60755"/>
                </a:lnTo>
                <a:lnTo>
                  <a:pt x="1013907" y="65429"/>
                </a:lnTo>
                <a:lnTo>
                  <a:pt x="1005983" y="73963"/>
                </a:lnTo>
                <a:lnTo>
                  <a:pt x="1001512" y="85545"/>
                </a:lnTo>
                <a:lnTo>
                  <a:pt x="1001512" y="93876"/>
                </a:lnTo>
                <a:lnTo>
                  <a:pt x="1076898" y="93876"/>
                </a:lnTo>
                <a:lnTo>
                  <a:pt x="1076898" y="106068"/>
                </a:lnTo>
                <a:lnTo>
                  <a:pt x="1001512" y="106068"/>
                </a:lnTo>
                <a:lnTo>
                  <a:pt x="1001512" y="117650"/>
                </a:lnTo>
                <a:lnTo>
                  <a:pt x="1005779" y="129233"/>
                </a:lnTo>
                <a:lnTo>
                  <a:pt x="1013704" y="137767"/>
                </a:lnTo>
                <a:lnTo>
                  <a:pt x="1025286" y="142644"/>
                </a:lnTo>
                <a:lnTo>
                  <a:pt x="1068437" y="142644"/>
                </a:lnTo>
                <a:lnTo>
                  <a:pt x="1067958" y="143660"/>
                </a:lnTo>
                <a:lnTo>
                  <a:pt x="1057188" y="150264"/>
                </a:lnTo>
                <a:lnTo>
                  <a:pt x="1050730" y="154081"/>
                </a:lnTo>
                <a:lnTo>
                  <a:pt x="1045911" y="156042"/>
                </a:lnTo>
                <a:lnTo>
                  <a:pt x="1040329" y="156764"/>
                </a:lnTo>
                <a:lnTo>
                  <a:pt x="1031585" y="156867"/>
                </a:lnTo>
                <a:close/>
              </a:path>
              <a:path w="1324609" h="195579">
                <a:moveTo>
                  <a:pt x="1076898" y="93876"/>
                </a:moveTo>
                <a:lnTo>
                  <a:pt x="1059423" y="93876"/>
                </a:lnTo>
                <a:lnTo>
                  <a:pt x="1059423" y="77621"/>
                </a:lnTo>
                <a:lnTo>
                  <a:pt x="1044184" y="60755"/>
                </a:lnTo>
                <a:lnTo>
                  <a:pt x="1063915" y="60755"/>
                </a:lnTo>
                <a:lnTo>
                  <a:pt x="1070599" y="68477"/>
                </a:lnTo>
                <a:lnTo>
                  <a:pt x="1076898" y="87171"/>
                </a:lnTo>
                <a:lnTo>
                  <a:pt x="1076898" y="93876"/>
                </a:lnTo>
                <a:close/>
              </a:path>
              <a:path w="1324609" h="195579">
                <a:moveTo>
                  <a:pt x="1068437" y="142644"/>
                </a:moveTo>
                <a:lnTo>
                  <a:pt x="1042558" y="142644"/>
                </a:lnTo>
                <a:lnTo>
                  <a:pt x="1057391" y="133297"/>
                </a:lnTo>
                <a:lnTo>
                  <a:pt x="1061455" y="124559"/>
                </a:lnTo>
                <a:lnTo>
                  <a:pt x="1073038" y="132890"/>
                </a:lnTo>
                <a:lnTo>
                  <a:pt x="1068437" y="142644"/>
                </a:lnTo>
                <a:close/>
              </a:path>
              <a:path w="1324609" h="195579">
                <a:moveTo>
                  <a:pt x="1127901" y="66648"/>
                </a:moveTo>
                <a:lnTo>
                  <a:pt x="1120789" y="66648"/>
                </a:lnTo>
                <a:lnTo>
                  <a:pt x="1124650" y="57707"/>
                </a:lnTo>
                <a:lnTo>
                  <a:pt x="1138670" y="47141"/>
                </a:lnTo>
                <a:lnTo>
                  <a:pt x="1150456" y="47141"/>
                </a:lnTo>
                <a:lnTo>
                  <a:pt x="1179744" y="61771"/>
                </a:lnTo>
                <a:lnTo>
                  <a:pt x="1140702" y="61771"/>
                </a:lnTo>
                <a:lnTo>
                  <a:pt x="1131558" y="64210"/>
                </a:lnTo>
                <a:lnTo>
                  <a:pt x="1127901" y="66648"/>
                </a:lnTo>
                <a:close/>
              </a:path>
              <a:path w="1324609" h="195579">
                <a:moveTo>
                  <a:pt x="1119976" y="154429"/>
                </a:moveTo>
                <a:lnTo>
                  <a:pt x="1103720" y="154429"/>
                </a:lnTo>
                <a:lnTo>
                  <a:pt x="1103720" y="49580"/>
                </a:lnTo>
                <a:lnTo>
                  <a:pt x="1119976" y="49580"/>
                </a:lnTo>
                <a:lnTo>
                  <a:pt x="1119976" y="66648"/>
                </a:lnTo>
                <a:lnTo>
                  <a:pt x="1127901" y="66648"/>
                </a:lnTo>
                <a:lnTo>
                  <a:pt x="1124243" y="69086"/>
                </a:lnTo>
                <a:lnTo>
                  <a:pt x="1119976" y="76605"/>
                </a:lnTo>
                <a:lnTo>
                  <a:pt x="1119976" y="154429"/>
                </a:lnTo>
                <a:close/>
              </a:path>
              <a:path w="1324609" h="195579">
                <a:moveTo>
                  <a:pt x="1185609" y="154429"/>
                </a:moveTo>
                <a:lnTo>
                  <a:pt x="1169353" y="154429"/>
                </a:lnTo>
                <a:lnTo>
                  <a:pt x="1169288" y="87171"/>
                </a:lnTo>
                <a:lnTo>
                  <a:pt x="1168981" y="73687"/>
                </a:lnTo>
                <a:lnTo>
                  <a:pt x="1166381" y="65302"/>
                </a:lnTo>
                <a:lnTo>
                  <a:pt x="1159323" y="62213"/>
                </a:lnTo>
                <a:lnTo>
                  <a:pt x="1145579" y="61771"/>
                </a:lnTo>
                <a:lnTo>
                  <a:pt x="1179744" y="61771"/>
                </a:lnTo>
                <a:lnTo>
                  <a:pt x="1181622" y="63954"/>
                </a:lnTo>
                <a:lnTo>
                  <a:pt x="1184427" y="69150"/>
                </a:lnTo>
                <a:lnTo>
                  <a:pt x="1185461" y="75965"/>
                </a:lnTo>
                <a:lnTo>
                  <a:pt x="1185609" y="87171"/>
                </a:lnTo>
                <a:lnTo>
                  <a:pt x="1185609" y="154429"/>
                </a:lnTo>
                <a:close/>
              </a:path>
              <a:path w="1324609" h="195579">
                <a:moveTo>
                  <a:pt x="1241284" y="49580"/>
                </a:moveTo>
                <a:lnTo>
                  <a:pt x="1222794" y="49580"/>
                </a:lnTo>
                <a:lnTo>
                  <a:pt x="1226654" y="45312"/>
                </a:lnTo>
                <a:lnTo>
                  <a:pt x="1226654" y="20522"/>
                </a:lnTo>
                <a:lnTo>
                  <a:pt x="1241284" y="20522"/>
                </a:lnTo>
                <a:lnTo>
                  <a:pt x="1241284" y="49580"/>
                </a:lnTo>
                <a:close/>
              </a:path>
              <a:path w="1324609" h="195579">
                <a:moveTo>
                  <a:pt x="1264246" y="63803"/>
                </a:moveTo>
                <a:lnTo>
                  <a:pt x="1207757" y="63803"/>
                </a:lnTo>
                <a:lnTo>
                  <a:pt x="1207757" y="49580"/>
                </a:lnTo>
                <a:lnTo>
                  <a:pt x="1264246" y="49580"/>
                </a:lnTo>
                <a:lnTo>
                  <a:pt x="1264246" y="63803"/>
                </a:lnTo>
                <a:close/>
              </a:path>
              <a:path w="1324609" h="195579">
                <a:moveTo>
                  <a:pt x="1262620" y="154429"/>
                </a:moveTo>
                <a:lnTo>
                  <a:pt x="1233766" y="154429"/>
                </a:lnTo>
                <a:lnTo>
                  <a:pt x="1225029" y="144879"/>
                </a:lnTo>
                <a:lnTo>
                  <a:pt x="1225029" y="63803"/>
                </a:lnTo>
                <a:lnTo>
                  <a:pt x="1241284" y="63803"/>
                </a:lnTo>
                <a:lnTo>
                  <a:pt x="1241284" y="140205"/>
                </a:lnTo>
                <a:lnTo>
                  <a:pt x="1262620" y="140205"/>
                </a:lnTo>
                <a:lnTo>
                  <a:pt x="1262620" y="154429"/>
                </a:lnTo>
                <a:close/>
              </a:path>
              <a:path w="1324609" h="195579">
                <a:moveTo>
                  <a:pt x="1287613" y="182267"/>
                </a:moveTo>
                <a:lnTo>
                  <a:pt x="1272170" y="182267"/>
                </a:lnTo>
                <a:lnTo>
                  <a:pt x="1280501" y="174952"/>
                </a:lnTo>
                <a:lnTo>
                  <a:pt x="1294116" y="155445"/>
                </a:lnTo>
                <a:lnTo>
                  <a:pt x="1303869" y="133500"/>
                </a:lnTo>
                <a:lnTo>
                  <a:pt x="1309152" y="110742"/>
                </a:lnTo>
                <a:lnTo>
                  <a:pt x="1309152" y="71931"/>
                </a:lnTo>
                <a:lnTo>
                  <a:pt x="1303869" y="49173"/>
                </a:lnTo>
                <a:lnTo>
                  <a:pt x="1294319" y="27228"/>
                </a:lnTo>
                <a:lnTo>
                  <a:pt x="1280705" y="7721"/>
                </a:lnTo>
                <a:lnTo>
                  <a:pt x="1272170" y="0"/>
                </a:lnTo>
                <a:lnTo>
                  <a:pt x="1287613" y="0"/>
                </a:lnTo>
                <a:lnTo>
                  <a:pt x="1313724" y="37489"/>
                </a:lnTo>
                <a:lnTo>
                  <a:pt x="1324036" y="76529"/>
                </a:lnTo>
                <a:lnTo>
                  <a:pt x="1324348" y="82361"/>
                </a:lnTo>
                <a:lnTo>
                  <a:pt x="1324346" y="99822"/>
                </a:lnTo>
                <a:lnTo>
                  <a:pt x="1316445" y="138054"/>
                </a:lnTo>
                <a:lnTo>
                  <a:pt x="1295132" y="175968"/>
                </a:lnTo>
                <a:lnTo>
                  <a:pt x="1287613" y="182267"/>
                </a:lnTo>
                <a:close/>
              </a:path>
            </a:pathLst>
          </a:custGeom>
          <a:solidFill>
            <a:srgbClr val="4033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13440909" y="6949748"/>
            <a:ext cx="55880" cy="55880"/>
          </a:xfrm>
          <a:custGeom>
            <a:avLst/>
            <a:gdLst/>
            <a:ahLst/>
            <a:cxnLst/>
            <a:rect l="l" t="t" r="r" b="b"/>
            <a:pathLst>
              <a:path w="55880" h="55879">
                <a:moveTo>
                  <a:pt x="0" y="55269"/>
                </a:moveTo>
                <a:lnTo>
                  <a:pt x="55269" y="55269"/>
                </a:lnTo>
                <a:lnTo>
                  <a:pt x="55269" y="0"/>
                </a:lnTo>
                <a:lnTo>
                  <a:pt x="0" y="0"/>
                </a:lnTo>
                <a:lnTo>
                  <a:pt x="0" y="55269"/>
                </a:lnTo>
                <a:close/>
              </a:path>
            </a:pathLst>
          </a:custGeom>
          <a:solidFill>
            <a:srgbClr val="4033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13589703" y="7395894"/>
            <a:ext cx="683895" cy="184150"/>
          </a:xfrm>
          <a:custGeom>
            <a:avLst/>
            <a:gdLst/>
            <a:ahLst/>
            <a:cxnLst/>
            <a:rect l="l" t="t" r="r" b="b"/>
            <a:pathLst>
              <a:path w="683894" h="184150">
                <a:moveTo>
                  <a:pt x="138986" y="176374"/>
                </a:moveTo>
                <a:lnTo>
                  <a:pt x="123543" y="176374"/>
                </a:lnTo>
                <a:lnTo>
                  <a:pt x="123543" y="0"/>
                </a:lnTo>
                <a:lnTo>
                  <a:pt x="138986" y="0"/>
                </a:lnTo>
                <a:lnTo>
                  <a:pt x="138986" y="176374"/>
                </a:lnTo>
                <a:close/>
              </a:path>
              <a:path w="683894" h="184150">
                <a:moveTo>
                  <a:pt x="21742" y="130045"/>
                </a:moveTo>
                <a:lnTo>
                  <a:pt x="0" y="130045"/>
                </a:lnTo>
                <a:lnTo>
                  <a:pt x="0" y="14426"/>
                </a:lnTo>
                <a:lnTo>
                  <a:pt x="81888" y="14426"/>
                </a:lnTo>
                <a:lnTo>
                  <a:pt x="81888" y="27431"/>
                </a:lnTo>
                <a:lnTo>
                  <a:pt x="15646" y="27431"/>
                </a:lnTo>
                <a:lnTo>
                  <a:pt x="15646" y="117041"/>
                </a:lnTo>
                <a:lnTo>
                  <a:pt x="99076" y="117041"/>
                </a:lnTo>
                <a:lnTo>
                  <a:pt x="100176" y="123746"/>
                </a:lnTo>
                <a:lnTo>
                  <a:pt x="81234" y="127388"/>
                </a:lnTo>
                <a:lnTo>
                  <a:pt x="66750" y="129258"/>
                </a:lnTo>
                <a:lnTo>
                  <a:pt x="49370" y="129947"/>
                </a:lnTo>
                <a:lnTo>
                  <a:pt x="21742" y="130045"/>
                </a:lnTo>
                <a:close/>
              </a:path>
              <a:path w="683894" h="184150">
                <a:moveTo>
                  <a:pt x="99076" y="117041"/>
                </a:moveTo>
                <a:lnTo>
                  <a:pt x="21335" y="117041"/>
                </a:lnTo>
                <a:lnTo>
                  <a:pt x="48710" y="116952"/>
                </a:lnTo>
                <a:lnTo>
                  <a:pt x="65835" y="116330"/>
                </a:lnTo>
                <a:lnTo>
                  <a:pt x="79913" y="114641"/>
                </a:lnTo>
                <a:lnTo>
                  <a:pt x="98144" y="111351"/>
                </a:lnTo>
                <a:lnTo>
                  <a:pt x="99076" y="117041"/>
                </a:lnTo>
                <a:close/>
              </a:path>
              <a:path w="683894" h="184150">
                <a:moveTo>
                  <a:pt x="310891" y="176781"/>
                </a:moveTo>
                <a:lnTo>
                  <a:pt x="295448" y="176781"/>
                </a:lnTo>
                <a:lnTo>
                  <a:pt x="295448" y="406"/>
                </a:lnTo>
                <a:lnTo>
                  <a:pt x="310891" y="406"/>
                </a:lnTo>
                <a:lnTo>
                  <a:pt x="310891" y="69493"/>
                </a:lnTo>
                <a:lnTo>
                  <a:pt x="340151" y="69493"/>
                </a:lnTo>
                <a:lnTo>
                  <a:pt x="340151" y="82497"/>
                </a:lnTo>
                <a:lnTo>
                  <a:pt x="310891" y="82497"/>
                </a:lnTo>
                <a:lnTo>
                  <a:pt x="310891" y="176781"/>
                </a:lnTo>
                <a:close/>
              </a:path>
              <a:path w="683894" h="184150">
                <a:moveTo>
                  <a:pt x="268423" y="28853"/>
                </a:moveTo>
                <a:lnTo>
                  <a:pt x="173733" y="28853"/>
                </a:lnTo>
                <a:lnTo>
                  <a:pt x="173733" y="15849"/>
                </a:lnTo>
                <a:lnTo>
                  <a:pt x="268423" y="15849"/>
                </a:lnTo>
                <a:lnTo>
                  <a:pt x="268423" y="28853"/>
                </a:lnTo>
                <a:close/>
              </a:path>
              <a:path w="683894" h="184150">
                <a:moveTo>
                  <a:pt x="179829" y="136345"/>
                </a:moveTo>
                <a:lnTo>
                  <a:pt x="168450" y="126794"/>
                </a:lnTo>
                <a:lnTo>
                  <a:pt x="178817" y="115774"/>
                </a:lnTo>
                <a:lnTo>
                  <a:pt x="185099" y="108735"/>
                </a:lnTo>
                <a:lnTo>
                  <a:pt x="206678" y="75384"/>
                </a:lnTo>
                <a:lnTo>
                  <a:pt x="213559" y="28853"/>
                </a:lnTo>
                <a:lnTo>
                  <a:pt x="228799" y="28853"/>
                </a:lnTo>
                <a:lnTo>
                  <a:pt x="228685" y="50421"/>
                </a:lnTo>
                <a:lnTo>
                  <a:pt x="227885" y="59155"/>
                </a:lnTo>
                <a:lnTo>
                  <a:pt x="225713" y="67013"/>
                </a:lnTo>
                <a:lnTo>
                  <a:pt x="221484" y="77824"/>
                </a:lnTo>
                <a:lnTo>
                  <a:pt x="222500" y="78637"/>
                </a:lnTo>
                <a:lnTo>
                  <a:pt x="236236" y="78637"/>
                </a:lnTo>
                <a:lnTo>
                  <a:pt x="240695" y="83920"/>
                </a:lnTo>
                <a:lnTo>
                  <a:pt x="218842" y="83920"/>
                </a:lnTo>
                <a:lnTo>
                  <a:pt x="214923" y="91662"/>
                </a:lnTo>
                <a:lnTo>
                  <a:pt x="188777" y="126180"/>
                </a:lnTo>
                <a:lnTo>
                  <a:pt x="179829" y="136345"/>
                </a:lnTo>
                <a:close/>
              </a:path>
              <a:path w="683894" h="184150">
                <a:moveTo>
                  <a:pt x="236236" y="78637"/>
                </a:moveTo>
                <a:lnTo>
                  <a:pt x="222500" y="78637"/>
                </a:lnTo>
                <a:lnTo>
                  <a:pt x="225751" y="76198"/>
                </a:lnTo>
                <a:lnTo>
                  <a:pt x="227783" y="74573"/>
                </a:lnTo>
                <a:lnTo>
                  <a:pt x="232457" y="74573"/>
                </a:lnTo>
                <a:lnTo>
                  <a:pt x="234692" y="76808"/>
                </a:lnTo>
                <a:lnTo>
                  <a:pt x="236236" y="78637"/>
                </a:lnTo>
                <a:close/>
              </a:path>
              <a:path w="683894" h="184150">
                <a:moveTo>
                  <a:pt x="262733" y="133703"/>
                </a:moveTo>
                <a:lnTo>
                  <a:pt x="222906" y="85139"/>
                </a:lnTo>
                <a:lnTo>
                  <a:pt x="221687" y="83920"/>
                </a:lnTo>
                <a:lnTo>
                  <a:pt x="240695" y="83920"/>
                </a:lnTo>
                <a:lnTo>
                  <a:pt x="274315" y="123746"/>
                </a:lnTo>
                <a:lnTo>
                  <a:pt x="262733" y="133703"/>
                </a:lnTo>
                <a:close/>
              </a:path>
              <a:path w="683894" h="184150">
                <a:moveTo>
                  <a:pt x="502505" y="133906"/>
                </a:moveTo>
                <a:lnTo>
                  <a:pt x="486859" y="133906"/>
                </a:lnTo>
                <a:lnTo>
                  <a:pt x="486859" y="0"/>
                </a:lnTo>
                <a:lnTo>
                  <a:pt x="502505" y="0"/>
                </a:lnTo>
                <a:lnTo>
                  <a:pt x="502505" y="133906"/>
                </a:lnTo>
                <a:close/>
              </a:path>
              <a:path w="683894" h="184150">
                <a:moveTo>
                  <a:pt x="416350" y="101192"/>
                </a:moveTo>
                <a:lnTo>
                  <a:pt x="389325" y="101192"/>
                </a:lnTo>
                <a:lnTo>
                  <a:pt x="368192" y="90016"/>
                </a:lnTo>
                <a:lnTo>
                  <a:pt x="362198" y="79551"/>
                </a:lnTo>
                <a:lnTo>
                  <a:pt x="358732" y="73279"/>
                </a:lnTo>
                <a:lnTo>
                  <a:pt x="356953" y="68617"/>
                </a:lnTo>
                <a:lnTo>
                  <a:pt x="356297" y="63249"/>
                </a:lnTo>
                <a:lnTo>
                  <a:pt x="356297" y="46474"/>
                </a:lnTo>
                <a:lnTo>
                  <a:pt x="389325" y="8331"/>
                </a:lnTo>
                <a:lnTo>
                  <a:pt x="416350" y="8331"/>
                </a:lnTo>
                <a:lnTo>
                  <a:pt x="437685" y="19506"/>
                </a:lnTo>
                <a:lnTo>
                  <a:pt x="438608" y="21132"/>
                </a:lnTo>
                <a:lnTo>
                  <a:pt x="389325" y="21132"/>
                </a:lnTo>
                <a:lnTo>
                  <a:pt x="372459" y="37388"/>
                </a:lnTo>
                <a:lnTo>
                  <a:pt x="372459" y="72338"/>
                </a:lnTo>
                <a:lnTo>
                  <a:pt x="389528" y="88390"/>
                </a:lnTo>
                <a:lnTo>
                  <a:pt x="438608" y="88390"/>
                </a:lnTo>
                <a:lnTo>
                  <a:pt x="437685" y="90016"/>
                </a:lnTo>
                <a:lnTo>
                  <a:pt x="416350" y="101192"/>
                </a:lnTo>
                <a:close/>
              </a:path>
              <a:path w="683894" h="184150">
                <a:moveTo>
                  <a:pt x="438608" y="88390"/>
                </a:moveTo>
                <a:lnTo>
                  <a:pt x="416350" y="88390"/>
                </a:lnTo>
                <a:lnTo>
                  <a:pt x="433215" y="72338"/>
                </a:lnTo>
                <a:lnTo>
                  <a:pt x="433215" y="37185"/>
                </a:lnTo>
                <a:lnTo>
                  <a:pt x="416350" y="21132"/>
                </a:lnTo>
                <a:lnTo>
                  <a:pt x="438608" y="21132"/>
                </a:lnTo>
                <a:lnTo>
                  <a:pt x="449674" y="68883"/>
                </a:lnTo>
                <a:lnTo>
                  <a:pt x="438608" y="88390"/>
                </a:lnTo>
                <a:close/>
              </a:path>
              <a:path w="683894" h="184150">
                <a:moveTo>
                  <a:pt x="506163" y="180235"/>
                </a:moveTo>
                <a:lnTo>
                  <a:pt x="394811" y="180235"/>
                </a:lnTo>
                <a:lnTo>
                  <a:pt x="389528" y="174952"/>
                </a:lnTo>
                <a:lnTo>
                  <a:pt x="389528" y="119276"/>
                </a:lnTo>
                <a:lnTo>
                  <a:pt x="405174" y="119276"/>
                </a:lnTo>
                <a:lnTo>
                  <a:pt x="405174" y="167434"/>
                </a:lnTo>
                <a:lnTo>
                  <a:pt x="506163" y="167434"/>
                </a:lnTo>
                <a:lnTo>
                  <a:pt x="506163" y="180235"/>
                </a:lnTo>
                <a:close/>
              </a:path>
              <a:path w="683894" h="184150">
                <a:moveTo>
                  <a:pt x="683554" y="107897"/>
                </a:moveTo>
                <a:lnTo>
                  <a:pt x="668111" y="107897"/>
                </a:lnTo>
                <a:lnTo>
                  <a:pt x="668111" y="0"/>
                </a:lnTo>
                <a:lnTo>
                  <a:pt x="683554" y="0"/>
                </a:lnTo>
                <a:lnTo>
                  <a:pt x="683554" y="107897"/>
                </a:lnTo>
                <a:close/>
              </a:path>
              <a:path w="683894" h="184150">
                <a:moveTo>
                  <a:pt x="565090" y="100988"/>
                </a:moveTo>
                <a:lnTo>
                  <a:pt x="543957" y="100988"/>
                </a:lnTo>
                <a:lnTo>
                  <a:pt x="543957" y="8940"/>
                </a:lnTo>
                <a:lnTo>
                  <a:pt x="626049" y="8940"/>
                </a:lnTo>
                <a:lnTo>
                  <a:pt x="626049" y="21538"/>
                </a:lnTo>
                <a:lnTo>
                  <a:pt x="558791" y="21538"/>
                </a:lnTo>
                <a:lnTo>
                  <a:pt x="558791" y="48157"/>
                </a:lnTo>
                <a:lnTo>
                  <a:pt x="623204" y="48157"/>
                </a:lnTo>
                <a:lnTo>
                  <a:pt x="623204" y="60552"/>
                </a:lnTo>
                <a:lnTo>
                  <a:pt x="558791" y="60552"/>
                </a:lnTo>
                <a:lnTo>
                  <a:pt x="558791" y="88390"/>
                </a:lnTo>
                <a:lnTo>
                  <a:pt x="644709" y="88390"/>
                </a:lnTo>
                <a:lnTo>
                  <a:pt x="645759" y="94689"/>
                </a:lnTo>
                <a:lnTo>
                  <a:pt x="625411" y="98331"/>
                </a:lnTo>
                <a:lnTo>
                  <a:pt x="610225" y="100201"/>
                </a:lnTo>
                <a:lnTo>
                  <a:pt x="592639" y="100890"/>
                </a:lnTo>
                <a:lnTo>
                  <a:pt x="565090" y="100988"/>
                </a:lnTo>
                <a:close/>
              </a:path>
              <a:path w="683894" h="184150">
                <a:moveTo>
                  <a:pt x="644709" y="88390"/>
                </a:moveTo>
                <a:lnTo>
                  <a:pt x="565293" y="88390"/>
                </a:lnTo>
                <a:lnTo>
                  <a:pt x="591893" y="88298"/>
                </a:lnTo>
                <a:lnTo>
                  <a:pt x="608930" y="87654"/>
                </a:lnTo>
                <a:lnTo>
                  <a:pt x="623757" y="85904"/>
                </a:lnTo>
                <a:lnTo>
                  <a:pt x="643727" y="82497"/>
                </a:lnTo>
                <a:lnTo>
                  <a:pt x="644709" y="88390"/>
                </a:lnTo>
                <a:close/>
              </a:path>
              <a:path w="683894" h="184150">
                <a:moveTo>
                  <a:pt x="683757" y="183689"/>
                </a:moveTo>
                <a:lnTo>
                  <a:pt x="577282" y="183689"/>
                </a:lnTo>
                <a:lnTo>
                  <a:pt x="571999" y="178406"/>
                </a:lnTo>
                <a:lnTo>
                  <a:pt x="571999" y="118463"/>
                </a:lnTo>
                <a:lnTo>
                  <a:pt x="683757" y="118463"/>
                </a:lnTo>
                <a:lnTo>
                  <a:pt x="683757" y="131265"/>
                </a:lnTo>
                <a:lnTo>
                  <a:pt x="587442" y="131265"/>
                </a:lnTo>
                <a:lnTo>
                  <a:pt x="587442" y="170888"/>
                </a:lnTo>
                <a:lnTo>
                  <a:pt x="683757" y="170888"/>
                </a:lnTo>
                <a:lnTo>
                  <a:pt x="683757" y="183689"/>
                </a:lnTo>
                <a:close/>
              </a:path>
              <a:path w="683894" h="184150">
                <a:moveTo>
                  <a:pt x="683757" y="170888"/>
                </a:moveTo>
                <a:lnTo>
                  <a:pt x="668111" y="170888"/>
                </a:lnTo>
                <a:lnTo>
                  <a:pt x="668111" y="131265"/>
                </a:lnTo>
                <a:lnTo>
                  <a:pt x="683757" y="131265"/>
                </a:lnTo>
                <a:lnTo>
                  <a:pt x="683757" y="170888"/>
                </a:lnTo>
                <a:close/>
              </a:path>
            </a:pathLst>
          </a:custGeom>
          <a:solidFill>
            <a:srgbClr val="4033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14359597" y="7397722"/>
            <a:ext cx="723265" cy="198120"/>
          </a:xfrm>
          <a:custGeom>
            <a:avLst/>
            <a:gdLst/>
            <a:ahLst/>
            <a:cxnLst/>
            <a:rect l="l" t="t" r="r" b="b"/>
            <a:pathLst>
              <a:path w="723265" h="198120">
                <a:moveTo>
                  <a:pt x="52177" y="182267"/>
                </a:moveTo>
                <a:lnTo>
                  <a:pt x="36734" y="182267"/>
                </a:lnTo>
                <a:lnTo>
                  <a:pt x="29215" y="175968"/>
                </a:lnTo>
                <a:lnTo>
                  <a:pt x="7902" y="138054"/>
                </a:lnTo>
                <a:lnTo>
                  <a:pt x="1" y="99822"/>
                </a:lnTo>
                <a:lnTo>
                  <a:pt x="0" y="82361"/>
                </a:lnTo>
                <a:lnTo>
                  <a:pt x="311" y="76529"/>
                </a:lnTo>
                <a:lnTo>
                  <a:pt x="10623" y="37489"/>
                </a:lnTo>
                <a:lnTo>
                  <a:pt x="36734" y="0"/>
                </a:lnTo>
                <a:lnTo>
                  <a:pt x="52177" y="0"/>
                </a:lnTo>
                <a:lnTo>
                  <a:pt x="43642" y="7721"/>
                </a:lnTo>
                <a:lnTo>
                  <a:pt x="30028" y="27228"/>
                </a:lnTo>
                <a:lnTo>
                  <a:pt x="20478" y="49173"/>
                </a:lnTo>
                <a:lnTo>
                  <a:pt x="15195" y="71931"/>
                </a:lnTo>
                <a:lnTo>
                  <a:pt x="15195" y="110742"/>
                </a:lnTo>
                <a:lnTo>
                  <a:pt x="20478" y="133500"/>
                </a:lnTo>
                <a:lnTo>
                  <a:pt x="30231" y="155445"/>
                </a:lnTo>
                <a:lnTo>
                  <a:pt x="43846" y="174952"/>
                </a:lnTo>
                <a:lnTo>
                  <a:pt x="52177" y="182267"/>
                </a:lnTo>
                <a:close/>
              </a:path>
              <a:path w="723265" h="198120">
                <a:moveTo>
                  <a:pt x="130814" y="154429"/>
                </a:moveTo>
                <a:lnTo>
                  <a:pt x="70058" y="154429"/>
                </a:lnTo>
                <a:lnTo>
                  <a:pt x="70058" y="12598"/>
                </a:lnTo>
                <a:lnTo>
                  <a:pt x="130814" y="12598"/>
                </a:lnTo>
                <a:lnTo>
                  <a:pt x="152353" y="21538"/>
                </a:lnTo>
                <a:lnTo>
                  <a:pt x="157608" y="27634"/>
                </a:lnTo>
                <a:lnTo>
                  <a:pt x="87126" y="27634"/>
                </a:lnTo>
                <a:lnTo>
                  <a:pt x="87126" y="139393"/>
                </a:lnTo>
                <a:lnTo>
                  <a:pt x="157608" y="139393"/>
                </a:lnTo>
                <a:lnTo>
                  <a:pt x="152353" y="145488"/>
                </a:lnTo>
                <a:lnTo>
                  <a:pt x="130814" y="154429"/>
                </a:lnTo>
                <a:close/>
              </a:path>
              <a:path w="723265" h="198120">
                <a:moveTo>
                  <a:pt x="157608" y="139393"/>
                </a:moveTo>
                <a:lnTo>
                  <a:pt x="126343" y="139393"/>
                </a:lnTo>
                <a:lnTo>
                  <a:pt x="140974" y="133500"/>
                </a:lnTo>
                <a:lnTo>
                  <a:pt x="151540" y="122121"/>
                </a:lnTo>
                <a:lnTo>
                  <a:pt x="157433" y="105662"/>
                </a:lnTo>
                <a:lnTo>
                  <a:pt x="157433" y="61365"/>
                </a:lnTo>
                <a:lnTo>
                  <a:pt x="151540" y="44906"/>
                </a:lnTo>
                <a:lnTo>
                  <a:pt x="140974" y="33527"/>
                </a:lnTo>
                <a:lnTo>
                  <a:pt x="126343" y="27634"/>
                </a:lnTo>
                <a:lnTo>
                  <a:pt x="157608" y="27634"/>
                </a:lnTo>
                <a:lnTo>
                  <a:pt x="175212" y="66381"/>
                </a:lnTo>
                <a:lnTo>
                  <a:pt x="175657" y="93942"/>
                </a:lnTo>
                <a:lnTo>
                  <a:pt x="175212" y="100645"/>
                </a:lnTo>
                <a:lnTo>
                  <a:pt x="174006" y="106530"/>
                </a:lnTo>
                <a:lnTo>
                  <a:pt x="171656" y="114501"/>
                </a:lnTo>
                <a:lnTo>
                  <a:pt x="167592" y="127810"/>
                </a:lnTo>
                <a:lnTo>
                  <a:pt x="157608" y="139393"/>
                </a:lnTo>
                <a:close/>
              </a:path>
              <a:path w="723265" h="198120">
                <a:moveTo>
                  <a:pt x="244198" y="156867"/>
                </a:moveTo>
                <a:lnTo>
                  <a:pt x="233428" y="156867"/>
                </a:lnTo>
                <a:lnTo>
                  <a:pt x="216156" y="149146"/>
                </a:lnTo>
                <a:lnTo>
                  <a:pt x="203761" y="134719"/>
                </a:lnTo>
                <a:lnTo>
                  <a:pt x="197056" y="114603"/>
                </a:lnTo>
                <a:lnTo>
                  <a:pt x="197056" y="89609"/>
                </a:lnTo>
                <a:lnTo>
                  <a:pt x="203761" y="69290"/>
                </a:lnTo>
                <a:lnTo>
                  <a:pt x="216156" y="54863"/>
                </a:lnTo>
                <a:lnTo>
                  <a:pt x="233428" y="47141"/>
                </a:lnTo>
                <a:lnTo>
                  <a:pt x="254764" y="47141"/>
                </a:lnTo>
                <a:lnTo>
                  <a:pt x="271426" y="54863"/>
                </a:lnTo>
                <a:lnTo>
                  <a:pt x="276527" y="60755"/>
                </a:lnTo>
                <a:lnTo>
                  <a:pt x="237492" y="60755"/>
                </a:lnTo>
                <a:lnTo>
                  <a:pt x="226520" y="65429"/>
                </a:lnTo>
                <a:lnTo>
                  <a:pt x="218595" y="73963"/>
                </a:lnTo>
                <a:lnTo>
                  <a:pt x="214125" y="85545"/>
                </a:lnTo>
                <a:lnTo>
                  <a:pt x="214125" y="93876"/>
                </a:lnTo>
                <a:lnTo>
                  <a:pt x="289511" y="93876"/>
                </a:lnTo>
                <a:lnTo>
                  <a:pt x="289511" y="106068"/>
                </a:lnTo>
                <a:lnTo>
                  <a:pt x="214125" y="106068"/>
                </a:lnTo>
                <a:lnTo>
                  <a:pt x="214125" y="117650"/>
                </a:lnTo>
                <a:lnTo>
                  <a:pt x="218392" y="129233"/>
                </a:lnTo>
                <a:lnTo>
                  <a:pt x="226316" y="137767"/>
                </a:lnTo>
                <a:lnTo>
                  <a:pt x="237899" y="142644"/>
                </a:lnTo>
                <a:lnTo>
                  <a:pt x="281049" y="142644"/>
                </a:lnTo>
                <a:lnTo>
                  <a:pt x="280570" y="143660"/>
                </a:lnTo>
                <a:lnTo>
                  <a:pt x="269800" y="150264"/>
                </a:lnTo>
                <a:lnTo>
                  <a:pt x="263343" y="154081"/>
                </a:lnTo>
                <a:lnTo>
                  <a:pt x="258523" y="156042"/>
                </a:lnTo>
                <a:lnTo>
                  <a:pt x="252941" y="156764"/>
                </a:lnTo>
                <a:lnTo>
                  <a:pt x="244198" y="156867"/>
                </a:lnTo>
                <a:close/>
              </a:path>
              <a:path w="723265" h="198120">
                <a:moveTo>
                  <a:pt x="289511" y="93876"/>
                </a:moveTo>
                <a:lnTo>
                  <a:pt x="272036" y="93876"/>
                </a:lnTo>
                <a:lnTo>
                  <a:pt x="272036" y="77621"/>
                </a:lnTo>
                <a:lnTo>
                  <a:pt x="256796" y="60755"/>
                </a:lnTo>
                <a:lnTo>
                  <a:pt x="276527" y="60755"/>
                </a:lnTo>
                <a:lnTo>
                  <a:pt x="283211" y="68477"/>
                </a:lnTo>
                <a:lnTo>
                  <a:pt x="289511" y="87171"/>
                </a:lnTo>
                <a:lnTo>
                  <a:pt x="289511" y="93876"/>
                </a:lnTo>
                <a:close/>
              </a:path>
              <a:path w="723265" h="198120">
                <a:moveTo>
                  <a:pt x="281049" y="142644"/>
                </a:moveTo>
                <a:lnTo>
                  <a:pt x="255170" y="142644"/>
                </a:lnTo>
                <a:lnTo>
                  <a:pt x="270004" y="133297"/>
                </a:lnTo>
                <a:lnTo>
                  <a:pt x="274068" y="124559"/>
                </a:lnTo>
                <a:lnTo>
                  <a:pt x="285650" y="132890"/>
                </a:lnTo>
                <a:lnTo>
                  <a:pt x="281049" y="142644"/>
                </a:lnTo>
                <a:close/>
              </a:path>
              <a:path w="723265" h="198120">
                <a:moveTo>
                  <a:pt x="382029" y="143050"/>
                </a:moveTo>
                <a:lnTo>
                  <a:pt x="359410" y="143050"/>
                </a:lnTo>
                <a:lnTo>
                  <a:pt x="370992" y="134109"/>
                </a:lnTo>
                <a:lnTo>
                  <a:pt x="370992" y="119886"/>
                </a:lnTo>
                <a:lnTo>
                  <a:pt x="363068" y="111148"/>
                </a:lnTo>
                <a:lnTo>
                  <a:pt x="352705" y="109523"/>
                </a:lnTo>
                <a:lnTo>
                  <a:pt x="337059" y="107287"/>
                </a:lnTo>
                <a:lnTo>
                  <a:pt x="324867" y="103020"/>
                </a:lnTo>
                <a:lnTo>
                  <a:pt x="315723" y="95908"/>
                </a:lnTo>
                <a:lnTo>
                  <a:pt x="310643" y="85342"/>
                </a:lnTo>
                <a:lnTo>
                  <a:pt x="310643" y="70306"/>
                </a:lnTo>
                <a:lnTo>
                  <a:pt x="316333" y="58723"/>
                </a:lnTo>
                <a:lnTo>
                  <a:pt x="326289" y="51002"/>
                </a:lnTo>
                <a:lnTo>
                  <a:pt x="340107" y="47141"/>
                </a:lnTo>
                <a:lnTo>
                  <a:pt x="360833" y="47141"/>
                </a:lnTo>
                <a:lnTo>
                  <a:pt x="378104" y="56082"/>
                </a:lnTo>
                <a:lnTo>
                  <a:pt x="382106" y="60959"/>
                </a:lnTo>
                <a:lnTo>
                  <a:pt x="336652" y="60959"/>
                </a:lnTo>
                <a:lnTo>
                  <a:pt x="326289" y="69696"/>
                </a:lnTo>
                <a:lnTo>
                  <a:pt x="326289" y="84936"/>
                </a:lnTo>
                <a:lnTo>
                  <a:pt x="336652" y="91844"/>
                </a:lnTo>
                <a:lnTo>
                  <a:pt x="346406" y="93470"/>
                </a:lnTo>
                <a:lnTo>
                  <a:pt x="354534" y="94689"/>
                </a:lnTo>
                <a:lnTo>
                  <a:pt x="364751" y="96332"/>
                </a:lnTo>
                <a:lnTo>
                  <a:pt x="370738" y="97928"/>
                </a:lnTo>
                <a:lnTo>
                  <a:pt x="374821" y="100418"/>
                </a:lnTo>
                <a:lnTo>
                  <a:pt x="379324" y="104747"/>
                </a:lnTo>
                <a:lnTo>
                  <a:pt x="386639" y="112164"/>
                </a:lnTo>
                <a:lnTo>
                  <a:pt x="386587" y="126998"/>
                </a:lnTo>
                <a:lnTo>
                  <a:pt x="386477" y="133100"/>
                </a:lnTo>
                <a:lnTo>
                  <a:pt x="385343" y="138580"/>
                </a:lnTo>
                <a:lnTo>
                  <a:pt x="382267" y="142841"/>
                </a:lnTo>
                <a:lnTo>
                  <a:pt x="382029" y="143050"/>
                </a:lnTo>
                <a:close/>
              </a:path>
              <a:path w="723265" h="198120">
                <a:moveTo>
                  <a:pt x="373837" y="73760"/>
                </a:moveTo>
                <a:lnTo>
                  <a:pt x="370383" y="68883"/>
                </a:lnTo>
                <a:lnTo>
                  <a:pt x="356972" y="60959"/>
                </a:lnTo>
                <a:lnTo>
                  <a:pt x="382106" y="60959"/>
                </a:lnTo>
                <a:lnTo>
                  <a:pt x="384607" y="64007"/>
                </a:lnTo>
                <a:lnTo>
                  <a:pt x="373837" y="73760"/>
                </a:lnTo>
                <a:close/>
              </a:path>
              <a:path w="723265" h="198120">
                <a:moveTo>
                  <a:pt x="347828" y="156867"/>
                </a:moveTo>
                <a:lnTo>
                  <a:pt x="333198" y="156867"/>
                </a:lnTo>
                <a:lnTo>
                  <a:pt x="313488" y="145692"/>
                </a:lnTo>
                <a:lnTo>
                  <a:pt x="306376" y="136345"/>
                </a:lnTo>
                <a:lnTo>
                  <a:pt x="317958" y="126998"/>
                </a:lnTo>
                <a:lnTo>
                  <a:pt x="324054" y="134719"/>
                </a:lnTo>
                <a:lnTo>
                  <a:pt x="339091" y="143050"/>
                </a:lnTo>
                <a:lnTo>
                  <a:pt x="382029" y="143050"/>
                </a:lnTo>
                <a:lnTo>
                  <a:pt x="376276" y="148130"/>
                </a:lnTo>
                <a:lnTo>
                  <a:pt x="370002" y="153181"/>
                </a:lnTo>
                <a:lnTo>
                  <a:pt x="364947" y="155775"/>
                </a:lnTo>
                <a:lnTo>
                  <a:pt x="358445" y="156731"/>
                </a:lnTo>
                <a:lnTo>
                  <a:pt x="347828" y="156867"/>
                </a:lnTo>
                <a:close/>
              </a:path>
              <a:path w="723265" h="198120">
                <a:moveTo>
                  <a:pt x="428700" y="24993"/>
                </a:moveTo>
                <a:lnTo>
                  <a:pt x="418134" y="24993"/>
                </a:lnTo>
                <a:lnTo>
                  <a:pt x="413461" y="19913"/>
                </a:lnTo>
                <a:lnTo>
                  <a:pt x="413461" y="9143"/>
                </a:lnTo>
                <a:lnTo>
                  <a:pt x="418134" y="4063"/>
                </a:lnTo>
                <a:lnTo>
                  <a:pt x="428700" y="4063"/>
                </a:lnTo>
                <a:lnTo>
                  <a:pt x="433374" y="9143"/>
                </a:lnTo>
                <a:lnTo>
                  <a:pt x="433374" y="19913"/>
                </a:lnTo>
                <a:lnTo>
                  <a:pt x="428700" y="24993"/>
                </a:lnTo>
                <a:close/>
              </a:path>
              <a:path w="723265" h="198120">
                <a:moveTo>
                  <a:pt x="431545" y="154429"/>
                </a:moveTo>
                <a:lnTo>
                  <a:pt x="415289" y="154429"/>
                </a:lnTo>
                <a:lnTo>
                  <a:pt x="415289" y="49580"/>
                </a:lnTo>
                <a:lnTo>
                  <a:pt x="431545" y="49580"/>
                </a:lnTo>
                <a:lnTo>
                  <a:pt x="431545" y="154429"/>
                </a:lnTo>
                <a:close/>
              </a:path>
              <a:path w="723265" h="198120">
                <a:moveTo>
                  <a:pt x="530502" y="51205"/>
                </a:moveTo>
                <a:lnTo>
                  <a:pt x="522577" y="51205"/>
                </a:lnTo>
                <a:lnTo>
                  <a:pt x="522577" y="43280"/>
                </a:lnTo>
                <a:lnTo>
                  <a:pt x="528267" y="35356"/>
                </a:lnTo>
                <a:lnTo>
                  <a:pt x="550415" y="35356"/>
                </a:lnTo>
                <a:lnTo>
                  <a:pt x="550415" y="49580"/>
                </a:lnTo>
                <a:lnTo>
                  <a:pt x="530502" y="49580"/>
                </a:lnTo>
                <a:lnTo>
                  <a:pt x="530502" y="51205"/>
                </a:lnTo>
                <a:close/>
              </a:path>
              <a:path w="723265" h="198120">
                <a:moveTo>
                  <a:pt x="503680" y="197507"/>
                </a:moveTo>
                <a:lnTo>
                  <a:pt x="457554" y="184096"/>
                </a:lnTo>
                <a:lnTo>
                  <a:pt x="457554" y="163167"/>
                </a:lnTo>
                <a:lnTo>
                  <a:pt x="466495" y="153616"/>
                </a:lnTo>
                <a:lnTo>
                  <a:pt x="474216" y="151381"/>
                </a:lnTo>
                <a:lnTo>
                  <a:pt x="474216" y="149146"/>
                </a:lnTo>
                <a:lnTo>
                  <a:pt x="464869" y="144676"/>
                </a:lnTo>
                <a:lnTo>
                  <a:pt x="464869" y="126591"/>
                </a:lnTo>
                <a:lnTo>
                  <a:pt x="475029" y="118260"/>
                </a:lnTo>
                <a:lnTo>
                  <a:pt x="482954" y="116228"/>
                </a:lnTo>
                <a:lnTo>
                  <a:pt x="482954" y="115415"/>
                </a:lnTo>
                <a:lnTo>
                  <a:pt x="473607" y="110945"/>
                </a:lnTo>
                <a:lnTo>
                  <a:pt x="463244" y="94283"/>
                </a:lnTo>
                <a:lnTo>
                  <a:pt x="463244" y="75386"/>
                </a:lnTo>
                <a:lnTo>
                  <a:pt x="468933" y="61975"/>
                </a:lnTo>
                <a:lnTo>
                  <a:pt x="479296" y="52424"/>
                </a:lnTo>
                <a:lnTo>
                  <a:pt x="493723" y="47141"/>
                </a:lnTo>
                <a:lnTo>
                  <a:pt x="513840" y="47141"/>
                </a:lnTo>
                <a:lnTo>
                  <a:pt x="522577" y="51205"/>
                </a:lnTo>
                <a:lnTo>
                  <a:pt x="530502" y="51205"/>
                </a:lnTo>
                <a:lnTo>
                  <a:pt x="530502" y="56285"/>
                </a:lnTo>
                <a:lnTo>
                  <a:pt x="535006" y="60146"/>
                </a:lnTo>
                <a:lnTo>
                  <a:pt x="492504" y="60146"/>
                </a:lnTo>
                <a:lnTo>
                  <a:pt x="480312" y="70102"/>
                </a:lnTo>
                <a:lnTo>
                  <a:pt x="480312" y="96518"/>
                </a:lnTo>
                <a:lnTo>
                  <a:pt x="492504" y="106475"/>
                </a:lnTo>
                <a:lnTo>
                  <a:pt x="534817" y="106475"/>
                </a:lnTo>
                <a:lnTo>
                  <a:pt x="526438" y="114196"/>
                </a:lnTo>
                <a:lnTo>
                  <a:pt x="514621" y="118463"/>
                </a:lnTo>
                <a:lnTo>
                  <a:pt x="492707" y="118463"/>
                </a:lnTo>
                <a:lnTo>
                  <a:pt x="487424" y="119886"/>
                </a:lnTo>
                <a:lnTo>
                  <a:pt x="478890" y="125372"/>
                </a:lnTo>
                <a:lnTo>
                  <a:pt x="478890" y="134922"/>
                </a:lnTo>
                <a:lnTo>
                  <a:pt x="487831" y="138173"/>
                </a:lnTo>
                <a:lnTo>
                  <a:pt x="517294" y="138173"/>
                </a:lnTo>
                <a:lnTo>
                  <a:pt x="528710" y="138289"/>
                </a:lnTo>
                <a:lnTo>
                  <a:pt x="535468" y="139100"/>
                </a:lnTo>
                <a:lnTo>
                  <a:pt x="540225" y="141302"/>
                </a:lnTo>
                <a:lnTo>
                  <a:pt x="545640" y="145590"/>
                </a:lnTo>
                <a:lnTo>
                  <a:pt x="554479" y="153007"/>
                </a:lnTo>
                <a:lnTo>
                  <a:pt x="554479" y="153413"/>
                </a:lnTo>
                <a:lnTo>
                  <a:pt x="482548" y="153413"/>
                </a:lnTo>
                <a:lnTo>
                  <a:pt x="472794" y="157883"/>
                </a:lnTo>
                <a:lnTo>
                  <a:pt x="472794" y="174546"/>
                </a:lnTo>
                <a:lnTo>
                  <a:pt x="483157" y="184299"/>
                </a:lnTo>
                <a:lnTo>
                  <a:pt x="549988" y="184299"/>
                </a:lnTo>
                <a:lnTo>
                  <a:pt x="549121" y="185228"/>
                </a:lnTo>
                <a:lnTo>
                  <a:pt x="541779" y="189887"/>
                </a:lnTo>
                <a:lnTo>
                  <a:pt x="534040" y="194292"/>
                </a:lnTo>
                <a:lnTo>
                  <a:pt x="527492" y="196554"/>
                </a:lnTo>
                <a:lnTo>
                  <a:pt x="518563" y="197388"/>
                </a:lnTo>
                <a:lnTo>
                  <a:pt x="503680" y="197507"/>
                </a:lnTo>
                <a:close/>
              </a:path>
              <a:path w="723265" h="198120">
                <a:moveTo>
                  <a:pt x="534817" y="106475"/>
                </a:moveTo>
                <a:lnTo>
                  <a:pt x="513230" y="106475"/>
                </a:lnTo>
                <a:lnTo>
                  <a:pt x="525422" y="96518"/>
                </a:lnTo>
                <a:lnTo>
                  <a:pt x="525422" y="70102"/>
                </a:lnTo>
                <a:lnTo>
                  <a:pt x="513230" y="60146"/>
                </a:lnTo>
                <a:lnTo>
                  <a:pt x="535006" y="60146"/>
                </a:lnTo>
                <a:lnTo>
                  <a:pt x="536191" y="61162"/>
                </a:lnTo>
                <a:lnTo>
                  <a:pt x="542491" y="74776"/>
                </a:lnTo>
                <a:lnTo>
                  <a:pt x="542491" y="91235"/>
                </a:lnTo>
                <a:lnTo>
                  <a:pt x="536801" y="104646"/>
                </a:lnTo>
                <a:lnTo>
                  <a:pt x="534817" y="106475"/>
                </a:lnTo>
                <a:close/>
              </a:path>
              <a:path w="723265" h="198120">
                <a:moveTo>
                  <a:pt x="511808" y="119479"/>
                </a:moveTo>
                <a:lnTo>
                  <a:pt x="497787" y="119479"/>
                </a:lnTo>
                <a:lnTo>
                  <a:pt x="492707" y="118463"/>
                </a:lnTo>
                <a:lnTo>
                  <a:pt x="514621" y="118463"/>
                </a:lnTo>
                <a:lnTo>
                  <a:pt x="511808" y="119479"/>
                </a:lnTo>
                <a:close/>
              </a:path>
              <a:path w="723265" h="198120">
                <a:moveTo>
                  <a:pt x="549988" y="184299"/>
                </a:moveTo>
                <a:lnTo>
                  <a:pt x="524203" y="184299"/>
                </a:lnTo>
                <a:lnTo>
                  <a:pt x="539239" y="175765"/>
                </a:lnTo>
                <a:lnTo>
                  <a:pt x="539239" y="160931"/>
                </a:lnTo>
                <a:lnTo>
                  <a:pt x="529689" y="153413"/>
                </a:lnTo>
                <a:lnTo>
                  <a:pt x="554479" y="153413"/>
                </a:lnTo>
                <a:lnTo>
                  <a:pt x="554454" y="167230"/>
                </a:lnTo>
                <a:lnTo>
                  <a:pt x="554301" y="174546"/>
                </a:lnTo>
                <a:lnTo>
                  <a:pt x="554223" y="175765"/>
                </a:lnTo>
                <a:lnTo>
                  <a:pt x="552892" y="181188"/>
                </a:lnTo>
                <a:lnTo>
                  <a:pt x="549988" y="184299"/>
                </a:lnTo>
                <a:close/>
              </a:path>
              <a:path w="723265" h="198120">
                <a:moveTo>
                  <a:pt x="597557" y="66648"/>
                </a:moveTo>
                <a:lnTo>
                  <a:pt x="590445" y="66648"/>
                </a:lnTo>
                <a:lnTo>
                  <a:pt x="594306" y="57707"/>
                </a:lnTo>
                <a:lnTo>
                  <a:pt x="608326" y="47141"/>
                </a:lnTo>
                <a:lnTo>
                  <a:pt x="620112" y="47141"/>
                </a:lnTo>
                <a:lnTo>
                  <a:pt x="649400" y="61771"/>
                </a:lnTo>
                <a:lnTo>
                  <a:pt x="610358" y="61771"/>
                </a:lnTo>
                <a:lnTo>
                  <a:pt x="601214" y="64210"/>
                </a:lnTo>
                <a:lnTo>
                  <a:pt x="597557" y="66648"/>
                </a:lnTo>
                <a:close/>
              </a:path>
              <a:path w="723265" h="198120">
                <a:moveTo>
                  <a:pt x="589632" y="154429"/>
                </a:moveTo>
                <a:lnTo>
                  <a:pt x="573377" y="154429"/>
                </a:lnTo>
                <a:lnTo>
                  <a:pt x="573377" y="49580"/>
                </a:lnTo>
                <a:lnTo>
                  <a:pt x="589632" y="49580"/>
                </a:lnTo>
                <a:lnTo>
                  <a:pt x="589632" y="66648"/>
                </a:lnTo>
                <a:lnTo>
                  <a:pt x="597557" y="66648"/>
                </a:lnTo>
                <a:lnTo>
                  <a:pt x="593899" y="69086"/>
                </a:lnTo>
                <a:lnTo>
                  <a:pt x="589632" y="76605"/>
                </a:lnTo>
                <a:lnTo>
                  <a:pt x="589632" y="154429"/>
                </a:lnTo>
                <a:close/>
              </a:path>
              <a:path w="723265" h="198120">
                <a:moveTo>
                  <a:pt x="655265" y="154429"/>
                </a:moveTo>
                <a:lnTo>
                  <a:pt x="639009" y="154429"/>
                </a:lnTo>
                <a:lnTo>
                  <a:pt x="638944" y="87171"/>
                </a:lnTo>
                <a:lnTo>
                  <a:pt x="638638" y="73687"/>
                </a:lnTo>
                <a:lnTo>
                  <a:pt x="636037" y="65302"/>
                </a:lnTo>
                <a:lnTo>
                  <a:pt x="628979" y="62213"/>
                </a:lnTo>
                <a:lnTo>
                  <a:pt x="615235" y="61771"/>
                </a:lnTo>
                <a:lnTo>
                  <a:pt x="649400" y="61771"/>
                </a:lnTo>
                <a:lnTo>
                  <a:pt x="651279" y="63954"/>
                </a:lnTo>
                <a:lnTo>
                  <a:pt x="654084" y="69150"/>
                </a:lnTo>
                <a:lnTo>
                  <a:pt x="655117" y="75965"/>
                </a:lnTo>
                <a:lnTo>
                  <a:pt x="655265" y="87171"/>
                </a:lnTo>
                <a:lnTo>
                  <a:pt x="655265" y="154429"/>
                </a:lnTo>
                <a:close/>
              </a:path>
              <a:path w="723265" h="198120">
                <a:moveTo>
                  <a:pt x="685948" y="182267"/>
                </a:moveTo>
                <a:lnTo>
                  <a:pt x="670505" y="182267"/>
                </a:lnTo>
                <a:lnTo>
                  <a:pt x="678836" y="174952"/>
                </a:lnTo>
                <a:lnTo>
                  <a:pt x="692450" y="155445"/>
                </a:lnTo>
                <a:lnTo>
                  <a:pt x="702203" y="133500"/>
                </a:lnTo>
                <a:lnTo>
                  <a:pt x="707486" y="110742"/>
                </a:lnTo>
                <a:lnTo>
                  <a:pt x="707486" y="71931"/>
                </a:lnTo>
                <a:lnTo>
                  <a:pt x="702203" y="49173"/>
                </a:lnTo>
                <a:lnTo>
                  <a:pt x="692653" y="27228"/>
                </a:lnTo>
                <a:lnTo>
                  <a:pt x="679039" y="7721"/>
                </a:lnTo>
                <a:lnTo>
                  <a:pt x="670505" y="0"/>
                </a:lnTo>
                <a:lnTo>
                  <a:pt x="685948" y="0"/>
                </a:lnTo>
                <a:lnTo>
                  <a:pt x="712058" y="37489"/>
                </a:lnTo>
                <a:lnTo>
                  <a:pt x="722371" y="76529"/>
                </a:lnTo>
                <a:lnTo>
                  <a:pt x="722682" y="82361"/>
                </a:lnTo>
                <a:lnTo>
                  <a:pt x="722680" y="99822"/>
                </a:lnTo>
                <a:lnTo>
                  <a:pt x="714779" y="138054"/>
                </a:lnTo>
                <a:lnTo>
                  <a:pt x="693466" y="175968"/>
                </a:lnTo>
                <a:lnTo>
                  <a:pt x="685948" y="182267"/>
                </a:lnTo>
                <a:close/>
              </a:path>
            </a:pathLst>
          </a:custGeom>
          <a:solidFill>
            <a:srgbClr val="4033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13440909" y="7447316"/>
            <a:ext cx="55880" cy="55880"/>
          </a:xfrm>
          <a:custGeom>
            <a:avLst/>
            <a:gdLst/>
            <a:ahLst/>
            <a:cxnLst/>
            <a:rect l="l" t="t" r="r" b="b"/>
            <a:pathLst>
              <a:path w="55880" h="55879">
                <a:moveTo>
                  <a:pt x="0" y="55269"/>
                </a:moveTo>
                <a:lnTo>
                  <a:pt x="55269" y="55269"/>
                </a:lnTo>
                <a:lnTo>
                  <a:pt x="55269" y="0"/>
                </a:lnTo>
                <a:lnTo>
                  <a:pt x="0" y="0"/>
                </a:lnTo>
                <a:lnTo>
                  <a:pt x="0" y="55269"/>
                </a:lnTo>
                <a:close/>
              </a:path>
            </a:pathLst>
          </a:custGeom>
          <a:solidFill>
            <a:srgbClr val="4033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7619910" y="7786157"/>
            <a:ext cx="1244600" cy="187960"/>
          </a:xfrm>
          <a:custGeom>
            <a:avLst/>
            <a:gdLst/>
            <a:ahLst/>
            <a:cxnLst/>
            <a:rect l="l" t="t" r="r" b="b"/>
            <a:pathLst>
              <a:path w="1244600" h="187959">
                <a:moveTo>
                  <a:pt x="141628" y="83920"/>
                </a:moveTo>
                <a:lnTo>
                  <a:pt x="24180" y="83920"/>
                </a:lnTo>
                <a:lnTo>
                  <a:pt x="24180" y="4470"/>
                </a:lnTo>
                <a:lnTo>
                  <a:pt x="39420" y="4470"/>
                </a:lnTo>
                <a:lnTo>
                  <a:pt x="39420" y="31292"/>
                </a:lnTo>
                <a:lnTo>
                  <a:pt x="141628" y="31292"/>
                </a:lnTo>
                <a:lnTo>
                  <a:pt x="141628" y="44093"/>
                </a:lnTo>
                <a:lnTo>
                  <a:pt x="39420" y="44093"/>
                </a:lnTo>
                <a:lnTo>
                  <a:pt x="39420" y="71118"/>
                </a:lnTo>
                <a:lnTo>
                  <a:pt x="141628" y="71118"/>
                </a:lnTo>
                <a:lnTo>
                  <a:pt x="141628" y="83920"/>
                </a:lnTo>
                <a:close/>
              </a:path>
              <a:path w="1244600" h="187959">
                <a:moveTo>
                  <a:pt x="141628" y="31292"/>
                </a:moveTo>
                <a:lnTo>
                  <a:pt x="126388" y="31292"/>
                </a:lnTo>
                <a:lnTo>
                  <a:pt x="126388" y="4470"/>
                </a:lnTo>
                <a:lnTo>
                  <a:pt x="141628" y="4470"/>
                </a:lnTo>
                <a:lnTo>
                  <a:pt x="141628" y="31292"/>
                </a:lnTo>
                <a:close/>
              </a:path>
              <a:path w="1244600" h="187959">
                <a:moveTo>
                  <a:pt x="141628" y="71118"/>
                </a:moveTo>
                <a:lnTo>
                  <a:pt x="126388" y="71118"/>
                </a:lnTo>
                <a:lnTo>
                  <a:pt x="126388" y="44093"/>
                </a:lnTo>
                <a:lnTo>
                  <a:pt x="141628" y="44093"/>
                </a:lnTo>
                <a:lnTo>
                  <a:pt x="141628" y="71118"/>
                </a:lnTo>
                <a:close/>
              </a:path>
              <a:path w="1244600" h="187959">
                <a:moveTo>
                  <a:pt x="165808" y="119073"/>
                </a:moveTo>
                <a:lnTo>
                  <a:pt x="0" y="119073"/>
                </a:lnTo>
                <a:lnTo>
                  <a:pt x="0" y="105865"/>
                </a:lnTo>
                <a:lnTo>
                  <a:pt x="165808" y="105865"/>
                </a:lnTo>
                <a:lnTo>
                  <a:pt x="165808" y="119073"/>
                </a:lnTo>
                <a:close/>
              </a:path>
              <a:path w="1244600" h="187959">
                <a:moveTo>
                  <a:pt x="90625" y="183486"/>
                </a:moveTo>
                <a:lnTo>
                  <a:pt x="75182" y="183486"/>
                </a:lnTo>
                <a:lnTo>
                  <a:pt x="75182" y="119073"/>
                </a:lnTo>
                <a:lnTo>
                  <a:pt x="90625" y="119073"/>
                </a:lnTo>
                <a:lnTo>
                  <a:pt x="90625" y="183486"/>
                </a:lnTo>
                <a:close/>
              </a:path>
              <a:path w="1244600" h="187959">
                <a:moveTo>
                  <a:pt x="324302" y="133906"/>
                </a:moveTo>
                <a:lnTo>
                  <a:pt x="308859" y="133906"/>
                </a:lnTo>
                <a:lnTo>
                  <a:pt x="308859" y="0"/>
                </a:lnTo>
                <a:lnTo>
                  <a:pt x="324302" y="0"/>
                </a:lnTo>
                <a:lnTo>
                  <a:pt x="324302" y="53440"/>
                </a:lnTo>
                <a:lnTo>
                  <a:pt x="352546" y="53440"/>
                </a:lnTo>
                <a:lnTo>
                  <a:pt x="352546" y="66445"/>
                </a:lnTo>
                <a:lnTo>
                  <a:pt x="324302" y="66445"/>
                </a:lnTo>
                <a:lnTo>
                  <a:pt x="324302" y="133906"/>
                </a:lnTo>
                <a:close/>
              </a:path>
              <a:path w="1244600" h="187959">
                <a:moveTo>
                  <a:pt x="192021" y="107491"/>
                </a:moveTo>
                <a:lnTo>
                  <a:pt x="180641" y="97534"/>
                </a:lnTo>
                <a:lnTo>
                  <a:pt x="190773" y="87955"/>
                </a:lnTo>
                <a:lnTo>
                  <a:pt x="196923" y="81862"/>
                </a:lnTo>
                <a:lnTo>
                  <a:pt x="220773" y="46836"/>
                </a:lnTo>
                <a:lnTo>
                  <a:pt x="224938" y="8940"/>
                </a:lnTo>
                <a:lnTo>
                  <a:pt x="240381" y="8940"/>
                </a:lnTo>
                <a:lnTo>
                  <a:pt x="240270" y="33613"/>
                </a:lnTo>
                <a:lnTo>
                  <a:pt x="239492" y="41274"/>
                </a:lnTo>
                <a:lnTo>
                  <a:pt x="237381" y="48059"/>
                </a:lnTo>
                <a:lnTo>
                  <a:pt x="233269" y="57301"/>
                </a:lnTo>
                <a:lnTo>
                  <a:pt x="234082" y="57911"/>
                </a:lnTo>
                <a:lnTo>
                  <a:pt x="248769" y="57911"/>
                </a:lnTo>
                <a:lnTo>
                  <a:pt x="253958" y="62991"/>
                </a:lnTo>
                <a:lnTo>
                  <a:pt x="230628" y="62991"/>
                </a:lnTo>
                <a:lnTo>
                  <a:pt x="229612" y="64210"/>
                </a:lnTo>
                <a:lnTo>
                  <a:pt x="224126" y="73354"/>
                </a:lnTo>
                <a:lnTo>
                  <a:pt x="210265" y="89131"/>
                </a:lnTo>
                <a:lnTo>
                  <a:pt x="206079" y="93635"/>
                </a:lnTo>
                <a:lnTo>
                  <a:pt x="200731" y="98996"/>
                </a:lnTo>
                <a:lnTo>
                  <a:pt x="192021" y="107491"/>
                </a:lnTo>
                <a:close/>
              </a:path>
              <a:path w="1244600" h="187959">
                <a:moveTo>
                  <a:pt x="248769" y="57911"/>
                </a:moveTo>
                <a:lnTo>
                  <a:pt x="234082" y="57911"/>
                </a:lnTo>
                <a:lnTo>
                  <a:pt x="239772" y="53237"/>
                </a:lnTo>
                <a:lnTo>
                  <a:pt x="244242" y="53237"/>
                </a:lnTo>
                <a:lnTo>
                  <a:pt x="246071" y="55269"/>
                </a:lnTo>
                <a:lnTo>
                  <a:pt x="248769" y="57911"/>
                </a:lnTo>
                <a:close/>
              </a:path>
              <a:path w="1244600" h="187959">
                <a:moveTo>
                  <a:pt x="273909" y="103833"/>
                </a:moveTo>
                <a:lnTo>
                  <a:pt x="233473" y="62991"/>
                </a:lnTo>
                <a:lnTo>
                  <a:pt x="253958" y="62991"/>
                </a:lnTo>
                <a:lnTo>
                  <a:pt x="284881" y="93267"/>
                </a:lnTo>
                <a:lnTo>
                  <a:pt x="273909" y="103833"/>
                </a:lnTo>
                <a:close/>
              </a:path>
              <a:path w="1244600" h="187959">
                <a:moveTo>
                  <a:pt x="328366" y="180235"/>
                </a:moveTo>
                <a:lnTo>
                  <a:pt x="218842" y="180235"/>
                </a:lnTo>
                <a:lnTo>
                  <a:pt x="213559" y="174952"/>
                </a:lnTo>
                <a:lnTo>
                  <a:pt x="213559" y="119276"/>
                </a:lnTo>
                <a:lnTo>
                  <a:pt x="229002" y="119276"/>
                </a:lnTo>
                <a:lnTo>
                  <a:pt x="229002" y="167434"/>
                </a:lnTo>
                <a:lnTo>
                  <a:pt x="328366" y="167434"/>
                </a:lnTo>
                <a:lnTo>
                  <a:pt x="328366" y="180235"/>
                </a:lnTo>
                <a:close/>
              </a:path>
              <a:path w="1244600" h="187959">
                <a:moveTo>
                  <a:pt x="514697" y="106068"/>
                </a:moveTo>
                <a:lnTo>
                  <a:pt x="499254" y="106068"/>
                </a:lnTo>
                <a:lnTo>
                  <a:pt x="499254" y="56285"/>
                </a:lnTo>
                <a:lnTo>
                  <a:pt x="462272" y="56285"/>
                </a:lnTo>
                <a:lnTo>
                  <a:pt x="462272" y="43687"/>
                </a:lnTo>
                <a:lnTo>
                  <a:pt x="499254" y="43687"/>
                </a:lnTo>
                <a:lnTo>
                  <a:pt x="499254" y="0"/>
                </a:lnTo>
                <a:lnTo>
                  <a:pt x="514697" y="0"/>
                </a:lnTo>
                <a:lnTo>
                  <a:pt x="514697" y="106068"/>
                </a:lnTo>
                <a:close/>
              </a:path>
              <a:path w="1244600" h="187959">
                <a:moveTo>
                  <a:pt x="464914" y="23774"/>
                </a:moveTo>
                <a:lnTo>
                  <a:pt x="372256" y="23774"/>
                </a:lnTo>
                <a:lnTo>
                  <a:pt x="372256" y="10769"/>
                </a:lnTo>
                <a:lnTo>
                  <a:pt x="464914" y="10769"/>
                </a:lnTo>
                <a:lnTo>
                  <a:pt x="464914" y="23774"/>
                </a:lnTo>
                <a:close/>
              </a:path>
              <a:path w="1244600" h="187959">
                <a:moveTo>
                  <a:pt x="378555" y="99972"/>
                </a:moveTo>
                <a:lnTo>
                  <a:pt x="366973" y="90219"/>
                </a:lnTo>
                <a:lnTo>
                  <a:pt x="376987" y="82312"/>
                </a:lnTo>
                <a:lnTo>
                  <a:pt x="383076" y="77252"/>
                </a:lnTo>
                <a:lnTo>
                  <a:pt x="387718" y="72860"/>
                </a:lnTo>
                <a:lnTo>
                  <a:pt x="393389" y="66953"/>
                </a:lnTo>
                <a:lnTo>
                  <a:pt x="402736" y="57098"/>
                </a:lnTo>
                <a:lnTo>
                  <a:pt x="411067" y="37794"/>
                </a:lnTo>
                <a:lnTo>
                  <a:pt x="411067" y="23774"/>
                </a:lnTo>
                <a:lnTo>
                  <a:pt x="426510" y="23774"/>
                </a:lnTo>
                <a:lnTo>
                  <a:pt x="426399" y="36604"/>
                </a:lnTo>
                <a:lnTo>
                  <a:pt x="425621" y="43153"/>
                </a:lnTo>
                <a:lnTo>
                  <a:pt x="423509" y="48903"/>
                </a:lnTo>
                <a:lnTo>
                  <a:pt x="419398" y="56691"/>
                </a:lnTo>
                <a:lnTo>
                  <a:pt x="420617" y="57301"/>
                </a:lnTo>
                <a:lnTo>
                  <a:pt x="435677" y="57301"/>
                </a:lnTo>
                <a:lnTo>
                  <a:pt x="441734" y="62381"/>
                </a:lnTo>
                <a:lnTo>
                  <a:pt x="416350" y="62381"/>
                </a:lnTo>
                <a:lnTo>
                  <a:pt x="415131" y="63600"/>
                </a:lnTo>
                <a:lnTo>
                  <a:pt x="409644" y="71525"/>
                </a:lnTo>
                <a:lnTo>
                  <a:pt x="395957" y="84856"/>
                </a:lnTo>
                <a:lnTo>
                  <a:pt x="391890" y="88619"/>
                </a:lnTo>
                <a:lnTo>
                  <a:pt x="386794" y="93029"/>
                </a:lnTo>
                <a:lnTo>
                  <a:pt x="378555" y="99972"/>
                </a:lnTo>
                <a:close/>
              </a:path>
              <a:path w="1244600" h="187959">
                <a:moveTo>
                  <a:pt x="435677" y="57301"/>
                </a:moveTo>
                <a:lnTo>
                  <a:pt x="420617" y="57301"/>
                </a:lnTo>
                <a:lnTo>
                  <a:pt x="423868" y="54863"/>
                </a:lnTo>
                <a:lnTo>
                  <a:pt x="426103" y="53237"/>
                </a:lnTo>
                <a:lnTo>
                  <a:pt x="430980" y="53237"/>
                </a:lnTo>
                <a:lnTo>
                  <a:pt x="433012" y="55066"/>
                </a:lnTo>
                <a:lnTo>
                  <a:pt x="435677" y="57301"/>
                </a:lnTo>
                <a:close/>
              </a:path>
              <a:path w="1244600" h="187959">
                <a:moveTo>
                  <a:pt x="459428" y="96924"/>
                </a:moveTo>
                <a:lnTo>
                  <a:pt x="421023" y="63600"/>
                </a:lnTo>
                <a:lnTo>
                  <a:pt x="419398" y="62381"/>
                </a:lnTo>
                <a:lnTo>
                  <a:pt x="441734" y="62381"/>
                </a:lnTo>
                <a:lnTo>
                  <a:pt x="470807" y="86765"/>
                </a:lnTo>
                <a:lnTo>
                  <a:pt x="459428" y="96924"/>
                </a:lnTo>
                <a:close/>
              </a:path>
              <a:path w="1244600" h="187959">
                <a:moveTo>
                  <a:pt x="458615" y="186331"/>
                </a:moveTo>
                <a:lnTo>
                  <a:pt x="414115" y="176374"/>
                </a:lnTo>
                <a:lnTo>
                  <a:pt x="401313" y="159103"/>
                </a:lnTo>
                <a:lnTo>
                  <a:pt x="401313" y="137157"/>
                </a:lnTo>
                <a:lnTo>
                  <a:pt x="434769" y="112029"/>
                </a:lnTo>
                <a:lnTo>
                  <a:pt x="458615" y="109929"/>
                </a:lnTo>
                <a:lnTo>
                  <a:pt x="469506" y="110007"/>
                </a:lnTo>
                <a:lnTo>
                  <a:pt x="504568" y="122121"/>
                </a:lnTo>
                <a:lnTo>
                  <a:pt x="458615" y="122121"/>
                </a:lnTo>
                <a:lnTo>
                  <a:pt x="446472" y="122230"/>
                </a:lnTo>
                <a:lnTo>
                  <a:pt x="439197" y="122997"/>
                </a:lnTo>
                <a:lnTo>
                  <a:pt x="433883" y="125078"/>
                </a:lnTo>
                <a:lnTo>
                  <a:pt x="427627" y="129131"/>
                </a:lnTo>
                <a:lnTo>
                  <a:pt x="417366" y="136141"/>
                </a:lnTo>
                <a:lnTo>
                  <a:pt x="417366" y="160119"/>
                </a:lnTo>
                <a:lnTo>
                  <a:pt x="504568" y="174139"/>
                </a:lnTo>
                <a:lnTo>
                  <a:pt x="502912" y="176374"/>
                </a:lnTo>
                <a:lnTo>
                  <a:pt x="490009" y="181353"/>
                </a:lnTo>
                <a:lnTo>
                  <a:pt x="482260" y="184231"/>
                </a:lnTo>
                <a:lnTo>
                  <a:pt x="476407" y="185709"/>
                </a:lnTo>
                <a:lnTo>
                  <a:pt x="469506" y="186253"/>
                </a:lnTo>
                <a:lnTo>
                  <a:pt x="458615" y="186331"/>
                </a:lnTo>
                <a:close/>
              </a:path>
              <a:path w="1244600" h="187959">
                <a:moveTo>
                  <a:pt x="504568" y="174139"/>
                </a:moveTo>
                <a:lnTo>
                  <a:pt x="458615" y="174139"/>
                </a:lnTo>
                <a:lnTo>
                  <a:pt x="470638" y="174030"/>
                </a:lnTo>
                <a:lnTo>
                  <a:pt x="477842" y="173263"/>
                </a:lnTo>
                <a:lnTo>
                  <a:pt x="483103" y="171182"/>
                </a:lnTo>
                <a:lnTo>
                  <a:pt x="489297" y="167129"/>
                </a:lnTo>
                <a:lnTo>
                  <a:pt x="499457" y="160119"/>
                </a:lnTo>
                <a:lnTo>
                  <a:pt x="499457" y="136141"/>
                </a:lnTo>
                <a:lnTo>
                  <a:pt x="458615" y="122121"/>
                </a:lnTo>
                <a:lnTo>
                  <a:pt x="504568" y="122121"/>
                </a:lnTo>
                <a:lnTo>
                  <a:pt x="515713" y="137157"/>
                </a:lnTo>
                <a:lnTo>
                  <a:pt x="515713" y="159103"/>
                </a:lnTo>
                <a:lnTo>
                  <a:pt x="504568" y="174139"/>
                </a:lnTo>
                <a:close/>
              </a:path>
              <a:path w="1244600" h="187959">
                <a:moveTo>
                  <a:pt x="686398" y="101801"/>
                </a:moveTo>
                <a:lnTo>
                  <a:pt x="566512" y="101801"/>
                </a:lnTo>
                <a:lnTo>
                  <a:pt x="566512" y="9347"/>
                </a:lnTo>
                <a:lnTo>
                  <a:pt x="581955" y="9347"/>
                </a:lnTo>
                <a:lnTo>
                  <a:pt x="581955" y="42874"/>
                </a:lnTo>
                <a:lnTo>
                  <a:pt x="686398" y="42874"/>
                </a:lnTo>
                <a:lnTo>
                  <a:pt x="686398" y="55675"/>
                </a:lnTo>
                <a:lnTo>
                  <a:pt x="581955" y="55675"/>
                </a:lnTo>
                <a:lnTo>
                  <a:pt x="581955" y="89000"/>
                </a:lnTo>
                <a:lnTo>
                  <a:pt x="686398" y="89000"/>
                </a:lnTo>
                <a:lnTo>
                  <a:pt x="686398" y="101801"/>
                </a:lnTo>
                <a:close/>
              </a:path>
              <a:path w="1244600" h="187959">
                <a:moveTo>
                  <a:pt x="686398" y="42874"/>
                </a:moveTo>
                <a:lnTo>
                  <a:pt x="671159" y="42874"/>
                </a:lnTo>
                <a:lnTo>
                  <a:pt x="671159" y="9347"/>
                </a:lnTo>
                <a:lnTo>
                  <a:pt x="686398" y="9347"/>
                </a:lnTo>
                <a:lnTo>
                  <a:pt x="686398" y="42874"/>
                </a:lnTo>
                <a:close/>
              </a:path>
              <a:path w="1244600" h="187959">
                <a:moveTo>
                  <a:pt x="686398" y="89000"/>
                </a:moveTo>
                <a:lnTo>
                  <a:pt x="671159" y="89000"/>
                </a:lnTo>
                <a:lnTo>
                  <a:pt x="671159" y="55675"/>
                </a:lnTo>
                <a:lnTo>
                  <a:pt x="686398" y="55675"/>
                </a:lnTo>
                <a:lnTo>
                  <a:pt x="686398" y="89000"/>
                </a:lnTo>
                <a:close/>
              </a:path>
              <a:path w="1244600" h="187959">
                <a:moveTo>
                  <a:pt x="634380" y="143253"/>
                </a:moveTo>
                <a:lnTo>
                  <a:pt x="618937" y="143253"/>
                </a:lnTo>
                <a:lnTo>
                  <a:pt x="618937" y="101801"/>
                </a:lnTo>
                <a:lnTo>
                  <a:pt x="634380" y="101801"/>
                </a:lnTo>
                <a:lnTo>
                  <a:pt x="634380" y="143253"/>
                </a:lnTo>
                <a:close/>
              </a:path>
              <a:path w="1244600" h="187959">
                <a:moveTo>
                  <a:pt x="709563" y="156258"/>
                </a:moveTo>
                <a:lnTo>
                  <a:pt x="543754" y="156258"/>
                </a:lnTo>
                <a:lnTo>
                  <a:pt x="543754" y="143253"/>
                </a:lnTo>
                <a:lnTo>
                  <a:pt x="709563" y="143253"/>
                </a:lnTo>
                <a:lnTo>
                  <a:pt x="709563" y="156258"/>
                </a:lnTo>
                <a:close/>
              </a:path>
              <a:path w="1244600" h="187959">
                <a:moveTo>
                  <a:pt x="877200" y="133906"/>
                </a:moveTo>
                <a:lnTo>
                  <a:pt x="861554" y="133906"/>
                </a:lnTo>
                <a:lnTo>
                  <a:pt x="861554" y="0"/>
                </a:lnTo>
                <a:lnTo>
                  <a:pt x="877200" y="0"/>
                </a:lnTo>
                <a:lnTo>
                  <a:pt x="877200" y="133906"/>
                </a:lnTo>
                <a:close/>
              </a:path>
              <a:path w="1244600" h="187959">
                <a:moveTo>
                  <a:pt x="829855" y="26009"/>
                </a:moveTo>
                <a:lnTo>
                  <a:pt x="736182" y="26009"/>
                </a:lnTo>
                <a:lnTo>
                  <a:pt x="736182" y="13207"/>
                </a:lnTo>
                <a:lnTo>
                  <a:pt x="829855" y="13207"/>
                </a:lnTo>
                <a:lnTo>
                  <a:pt x="829855" y="26009"/>
                </a:lnTo>
                <a:close/>
              </a:path>
              <a:path w="1244600" h="187959">
                <a:moveTo>
                  <a:pt x="741871" y="107897"/>
                </a:moveTo>
                <a:lnTo>
                  <a:pt x="730492" y="97940"/>
                </a:lnTo>
                <a:lnTo>
                  <a:pt x="740625" y="89316"/>
                </a:lnTo>
                <a:lnTo>
                  <a:pt x="746786" y="83805"/>
                </a:lnTo>
                <a:lnTo>
                  <a:pt x="751480" y="79038"/>
                </a:lnTo>
                <a:lnTo>
                  <a:pt x="757212" y="72642"/>
                </a:lnTo>
                <a:lnTo>
                  <a:pt x="766661" y="61975"/>
                </a:lnTo>
                <a:lnTo>
                  <a:pt x="775195" y="41248"/>
                </a:lnTo>
                <a:lnTo>
                  <a:pt x="775195" y="26009"/>
                </a:lnTo>
                <a:lnTo>
                  <a:pt x="790638" y="26009"/>
                </a:lnTo>
                <a:lnTo>
                  <a:pt x="790527" y="39645"/>
                </a:lnTo>
                <a:lnTo>
                  <a:pt x="789749" y="46608"/>
                </a:lnTo>
                <a:lnTo>
                  <a:pt x="787638" y="52770"/>
                </a:lnTo>
                <a:lnTo>
                  <a:pt x="783526" y="61162"/>
                </a:lnTo>
                <a:lnTo>
                  <a:pt x="784542" y="61771"/>
                </a:lnTo>
                <a:lnTo>
                  <a:pt x="799444" y="61771"/>
                </a:lnTo>
                <a:lnTo>
                  <a:pt x="805343" y="67054"/>
                </a:lnTo>
                <a:lnTo>
                  <a:pt x="780479" y="67054"/>
                </a:lnTo>
                <a:lnTo>
                  <a:pt x="779259" y="68274"/>
                </a:lnTo>
                <a:lnTo>
                  <a:pt x="773773" y="76808"/>
                </a:lnTo>
                <a:lnTo>
                  <a:pt x="760073" y="91124"/>
                </a:lnTo>
                <a:lnTo>
                  <a:pt x="755917" y="95223"/>
                </a:lnTo>
                <a:lnTo>
                  <a:pt x="750580" y="100122"/>
                </a:lnTo>
                <a:lnTo>
                  <a:pt x="741871" y="107897"/>
                </a:lnTo>
                <a:close/>
              </a:path>
              <a:path w="1244600" h="187959">
                <a:moveTo>
                  <a:pt x="799444" y="61771"/>
                </a:moveTo>
                <a:lnTo>
                  <a:pt x="784542" y="61771"/>
                </a:lnTo>
                <a:lnTo>
                  <a:pt x="787794" y="59333"/>
                </a:lnTo>
                <a:lnTo>
                  <a:pt x="790029" y="57707"/>
                </a:lnTo>
                <a:lnTo>
                  <a:pt x="794906" y="57707"/>
                </a:lnTo>
                <a:lnTo>
                  <a:pt x="799444" y="61771"/>
                </a:lnTo>
                <a:close/>
              </a:path>
              <a:path w="1244600" h="187959">
                <a:moveTo>
                  <a:pt x="824166" y="104239"/>
                </a:moveTo>
                <a:lnTo>
                  <a:pt x="784949" y="68274"/>
                </a:lnTo>
                <a:lnTo>
                  <a:pt x="783526" y="67054"/>
                </a:lnTo>
                <a:lnTo>
                  <a:pt x="805343" y="67054"/>
                </a:lnTo>
                <a:lnTo>
                  <a:pt x="835748" y="94283"/>
                </a:lnTo>
                <a:lnTo>
                  <a:pt x="824166" y="104239"/>
                </a:lnTo>
                <a:close/>
              </a:path>
              <a:path w="1244600" h="187959">
                <a:moveTo>
                  <a:pt x="880858" y="180235"/>
                </a:moveTo>
                <a:lnTo>
                  <a:pt x="769506" y="180235"/>
                </a:lnTo>
                <a:lnTo>
                  <a:pt x="764223" y="174952"/>
                </a:lnTo>
                <a:lnTo>
                  <a:pt x="764223" y="121714"/>
                </a:lnTo>
                <a:lnTo>
                  <a:pt x="779869" y="121714"/>
                </a:lnTo>
                <a:lnTo>
                  <a:pt x="779869" y="167434"/>
                </a:lnTo>
                <a:lnTo>
                  <a:pt x="880858" y="167434"/>
                </a:lnTo>
                <a:lnTo>
                  <a:pt x="880858" y="180235"/>
                </a:lnTo>
                <a:close/>
              </a:path>
              <a:path w="1244600" h="187959">
                <a:moveTo>
                  <a:pt x="1021267" y="12801"/>
                </a:moveTo>
                <a:lnTo>
                  <a:pt x="957057" y="12801"/>
                </a:lnTo>
                <a:lnTo>
                  <a:pt x="957057" y="609"/>
                </a:lnTo>
                <a:lnTo>
                  <a:pt x="1021267" y="609"/>
                </a:lnTo>
                <a:lnTo>
                  <a:pt x="1021267" y="12801"/>
                </a:lnTo>
                <a:close/>
              </a:path>
              <a:path w="1244600" h="187959">
                <a:moveTo>
                  <a:pt x="1060890" y="43077"/>
                </a:moveTo>
                <a:lnTo>
                  <a:pt x="917433" y="43077"/>
                </a:lnTo>
                <a:lnTo>
                  <a:pt x="917433" y="31292"/>
                </a:lnTo>
                <a:lnTo>
                  <a:pt x="1060890" y="31292"/>
                </a:lnTo>
                <a:lnTo>
                  <a:pt x="1060890" y="43077"/>
                </a:lnTo>
                <a:close/>
              </a:path>
              <a:path w="1244600" h="187959">
                <a:moveTo>
                  <a:pt x="989162" y="90422"/>
                </a:moveTo>
                <a:lnTo>
                  <a:pt x="949538" y="83107"/>
                </a:lnTo>
                <a:lnTo>
                  <a:pt x="936737" y="75792"/>
                </a:lnTo>
                <a:lnTo>
                  <a:pt x="936859" y="60755"/>
                </a:lnTo>
                <a:lnTo>
                  <a:pt x="937019" y="55983"/>
                </a:lnTo>
                <a:lnTo>
                  <a:pt x="938997" y="51078"/>
                </a:lnTo>
                <a:lnTo>
                  <a:pt x="944366" y="47811"/>
                </a:lnTo>
                <a:lnTo>
                  <a:pt x="954821" y="44296"/>
                </a:lnTo>
                <a:lnTo>
                  <a:pt x="954821" y="43077"/>
                </a:lnTo>
                <a:lnTo>
                  <a:pt x="1023502" y="43077"/>
                </a:lnTo>
                <a:lnTo>
                  <a:pt x="1023502" y="43484"/>
                </a:lnTo>
                <a:lnTo>
                  <a:pt x="968029" y="43484"/>
                </a:lnTo>
                <a:lnTo>
                  <a:pt x="951977" y="52831"/>
                </a:lnTo>
                <a:lnTo>
                  <a:pt x="951977" y="68680"/>
                </a:lnTo>
                <a:lnTo>
                  <a:pt x="968029" y="78027"/>
                </a:lnTo>
                <a:lnTo>
                  <a:pt x="1037675" y="78027"/>
                </a:lnTo>
                <a:lnTo>
                  <a:pt x="1028785" y="83107"/>
                </a:lnTo>
                <a:lnTo>
                  <a:pt x="1020965" y="87336"/>
                </a:lnTo>
                <a:lnTo>
                  <a:pt x="1014231" y="89508"/>
                </a:lnTo>
                <a:lnTo>
                  <a:pt x="1004868" y="90308"/>
                </a:lnTo>
                <a:lnTo>
                  <a:pt x="989162" y="90422"/>
                </a:lnTo>
                <a:close/>
              </a:path>
              <a:path w="1244600" h="187959">
                <a:moveTo>
                  <a:pt x="1037675" y="78027"/>
                </a:moveTo>
                <a:lnTo>
                  <a:pt x="1010294" y="78027"/>
                </a:lnTo>
                <a:lnTo>
                  <a:pt x="1026347" y="68680"/>
                </a:lnTo>
                <a:lnTo>
                  <a:pt x="1026347" y="52831"/>
                </a:lnTo>
                <a:lnTo>
                  <a:pt x="1010294" y="43484"/>
                </a:lnTo>
                <a:lnTo>
                  <a:pt x="1023502" y="43484"/>
                </a:lnTo>
                <a:lnTo>
                  <a:pt x="1023502" y="44296"/>
                </a:lnTo>
                <a:lnTo>
                  <a:pt x="1033957" y="47697"/>
                </a:lnTo>
                <a:lnTo>
                  <a:pt x="1039326" y="50926"/>
                </a:lnTo>
                <a:lnTo>
                  <a:pt x="1041304" y="55869"/>
                </a:lnTo>
                <a:lnTo>
                  <a:pt x="1041465" y="60755"/>
                </a:lnTo>
                <a:lnTo>
                  <a:pt x="1041586" y="75792"/>
                </a:lnTo>
                <a:lnTo>
                  <a:pt x="1037675" y="78027"/>
                </a:lnTo>
                <a:close/>
              </a:path>
              <a:path w="1244600" h="187959">
                <a:moveTo>
                  <a:pt x="1072066" y="115009"/>
                </a:moveTo>
                <a:lnTo>
                  <a:pt x="906257" y="115009"/>
                </a:lnTo>
                <a:lnTo>
                  <a:pt x="906257" y="102208"/>
                </a:lnTo>
                <a:lnTo>
                  <a:pt x="1072066" y="102208"/>
                </a:lnTo>
                <a:lnTo>
                  <a:pt x="1072066" y="115009"/>
                </a:lnTo>
                <a:close/>
              </a:path>
              <a:path w="1244600" h="187959">
                <a:moveTo>
                  <a:pt x="989162" y="187753"/>
                </a:moveTo>
                <a:lnTo>
                  <a:pt x="944763" y="179524"/>
                </a:lnTo>
                <a:lnTo>
                  <a:pt x="929422" y="157477"/>
                </a:lnTo>
                <a:lnTo>
                  <a:pt x="929662" y="149478"/>
                </a:lnTo>
                <a:lnTo>
                  <a:pt x="961819" y="128433"/>
                </a:lnTo>
                <a:lnTo>
                  <a:pt x="989162" y="127404"/>
                </a:lnTo>
                <a:lnTo>
                  <a:pt x="1006217" y="127532"/>
                </a:lnTo>
                <a:lnTo>
                  <a:pt x="1016532" y="128433"/>
                </a:lnTo>
                <a:lnTo>
                  <a:pt x="1024194" y="130833"/>
                </a:lnTo>
                <a:lnTo>
                  <a:pt x="1033459" y="135532"/>
                </a:lnTo>
                <a:lnTo>
                  <a:pt x="1039651" y="138986"/>
                </a:lnTo>
                <a:lnTo>
                  <a:pt x="989162" y="138986"/>
                </a:lnTo>
                <a:lnTo>
                  <a:pt x="976422" y="139066"/>
                </a:lnTo>
                <a:lnTo>
                  <a:pt x="968778" y="139621"/>
                </a:lnTo>
                <a:lnTo>
                  <a:pt x="963173" y="141129"/>
                </a:lnTo>
                <a:lnTo>
                  <a:pt x="956549" y="144066"/>
                </a:lnTo>
                <a:lnTo>
                  <a:pt x="945678" y="149146"/>
                </a:lnTo>
                <a:lnTo>
                  <a:pt x="945678" y="166011"/>
                </a:lnTo>
                <a:lnTo>
                  <a:pt x="1039758" y="175968"/>
                </a:lnTo>
                <a:lnTo>
                  <a:pt x="1033459" y="179524"/>
                </a:lnTo>
                <a:lnTo>
                  <a:pt x="1024194" y="184282"/>
                </a:lnTo>
                <a:lnTo>
                  <a:pt x="1016492" y="186725"/>
                </a:lnTo>
                <a:lnTo>
                  <a:pt x="1006198" y="187625"/>
                </a:lnTo>
                <a:lnTo>
                  <a:pt x="989162" y="187753"/>
                </a:lnTo>
                <a:close/>
              </a:path>
              <a:path w="1244600" h="187959">
                <a:moveTo>
                  <a:pt x="1039758" y="175968"/>
                </a:moveTo>
                <a:lnTo>
                  <a:pt x="989162" y="175968"/>
                </a:lnTo>
                <a:lnTo>
                  <a:pt x="1002017" y="175890"/>
                </a:lnTo>
                <a:lnTo>
                  <a:pt x="1009710" y="175346"/>
                </a:lnTo>
                <a:lnTo>
                  <a:pt x="1015307" y="173868"/>
                </a:lnTo>
                <a:lnTo>
                  <a:pt x="1021876" y="170990"/>
                </a:lnTo>
                <a:lnTo>
                  <a:pt x="1032646" y="166011"/>
                </a:lnTo>
                <a:lnTo>
                  <a:pt x="1032646" y="149146"/>
                </a:lnTo>
                <a:lnTo>
                  <a:pt x="989162" y="138986"/>
                </a:lnTo>
                <a:lnTo>
                  <a:pt x="1039651" y="138986"/>
                </a:lnTo>
                <a:lnTo>
                  <a:pt x="1048698" y="157477"/>
                </a:lnTo>
                <a:lnTo>
                  <a:pt x="1048460" y="165594"/>
                </a:lnTo>
                <a:lnTo>
                  <a:pt x="1046793" y="170596"/>
                </a:lnTo>
                <a:lnTo>
                  <a:pt x="1042269" y="174550"/>
                </a:lnTo>
                <a:lnTo>
                  <a:pt x="1039758" y="175968"/>
                </a:lnTo>
                <a:close/>
              </a:path>
              <a:path w="1244600" h="187959">
                <a:moveTo>
                  <a:pt x="1240516" y="142237"/>
                </a:moveTo>
                <a:lnTo>
                  <a:pt x="1225276" y="142237"/>
                </a:lnTo>
                <a:lnTo>
                  <a:pt x="1225276" y="118463"/>
                </a:lnTo>
                <a:lnTo>
                  <a:pt x="1180776" y="118463"/>
                </a:lnTo>
                <a:lnTo>
                  <a:pt x="1180776" y="106881"/>
                </a:lnTo>
                <a:lnTo>
                  <a:pt x="1225276" y="106881"/>
                </a:lnTo>
                <a:lnTo>
                  <a:pt x="1225276" y="0"/>
                </a:lnTo>
                <a:lnTo>
                  <a:pt x="1240516" y="0"/>
                </a:lnTo>
                <a:lnTo>
                  <a:pt x="1240516" y="142237"/>
                </a:lnTo>
                <a:close/>
              </a:path>
              <a:path w="1244600" h="187959">
                <a:moveTo>
                  <a:pt x="1145826" y="69290"/>
                </a:moveTo>
                <a:lnTo>
                  <a:pt x="1105101" y="55102"/>
                </a:lnTo>
                <a:lnTo>
                  <a:pt x="1099701" y="36372"/>
                </a:lnTo>
                <a:lnTo>
                  <a:pt x="1099901" y="27423"/>
                </a:lnTo>
                <a:lnTo>
                  <a:pt x="1133762" y="3592"/>
                </a:lnTo>
                <a:lnTo>
                  <a:pt x="1145826" y="3454"/>
                </a:lnTo>
                <a:lnTo>
                  <a:pt x="1157891" y="3592"/>
                </a:lnTo>
                <a:lnTo>
                  <a:pt x="1165384" y="4559"/>
                </a:lnTo>
                <a:lnTo>
                  <a:pt x="1171429" y="7183"/>
                </a:lnTo>
                <a:lnTo>
                  <a:pt x="1179151" y="12293"/>
                </a:lnTo>
                <a:lnTo>
                  <a:pt x="1182947" y="15036"/>
                </a:lnTo>
                <a:lnTo>
                  <a:pt x="1132009" y="15036"/>
                </a:lnTo>
                <a:lnTo>
                  <a:pt x="1115144" y="25805"/>
                </a:lnTo>
                <a:lnTo>
                  <a:pt x="1115144" y="46938"/>
                </a:lnTo>
                <a:lnTo>
                  <a:pt x="1132009" y="57707"/>
                </a:lnTo>
                <a:lnTo>
                  <a:pt x="1182947" y="57707"/>
                </a:lnTo>
                <a:lnTo>
                  <a:pt x="1179151" y="60451"/>
                </a:lnTo>
                <a:lnTo>
                  <a:pt x="1171429" y="65561"/>
                </a:lnTo>
                <a:lnTo>
                  <a:pt x="1165384" y="68185"/>
                </a:lnTo>
                <a:lnTo>
                  <a:pt x="1157891" y="69152"/>
                </a:lnTo>
                <a:lnTo>
                  <a:pt x="1145826" y="69290"/>
                </a:lnTo>
                <a:close/>
              </a:path>
              <a:path w="1244600" h="187959">
                <a:moveTo>
                  <a:pt x="1182947" y="57707"/>
                </a:moveTo>
                <a:lnTo>
                  <a:pt x="1159441" y="57707"/>
                </a:lnTo>
                <a:lnTo>
                  <a:pt x="1176306" y="46938"/>
                </a:lnTo>
                <a:lnTo>
                  <a:pt x="1176306" y="25805"/>
                </a:lnTo>
                <a:lnTo>
                  <a:pt x="1159644" y="15036"/>
                </a:lnTo>
                <a:lnTo>
                  <a:pt x="1182947" y="15036"/>
                </a:lnTo>
                <a:lnTo>
                  <a:pt x="1186552" y="17641"/>
                </a:lnTo>
                <a:lnTo>
                  <a:pt x="1190352" y="21932"/>
                </a:lnTo>
                <a:lnTo>
                  <a:pt x="1191752" y="27423"/>
                </a:lnTo>
                <a:lnTo>
                  <a:pt x="1191952" y="36372"/>
                </a:lnTo>
                <a:lnTo>
                  <a:pt x="1191752" y="45320"/>
                </a:lnTo>
                <a:lnTo>
                  <a:pt x="1190352" y="50811"/>
                </a:lnTo>
                <a:lnTo>
                  <a:pt x="1186552" y="55102"/>
                </a:lnTo>
                <a:lnTo>
                  <a:pt x="1182947" y="57707"/>
                </a:lnTo>
                <a:close/>
              </a:path>
              <a:path w="1244600" h="187959">
                <a:moveTo>
                  <a:pt x="1089541" y="96518"/>
                </a:moveTo>
                <a:lnTo>
                  <a:pt x="1088322" y="84123"/>
                </a:lnTo>
                <a:lnTo>
                  <a:pt x="1108792" y="84098"/>
                </a:lnTo>
                <a:lnTo>
                  <a:pt x="1122548" y="83920"/>
                </a:lnTo>
                <a:lnTo>
                  <a:pt x="1173717" y="81504"/>
                </a:lnTo>
                <a:lnTo>
                  <a:pt x="1209021" y="77417"/>
                </a:lnTo>
                <a:lnTo>
                  <a:pt x="1210443" y="89203"/>
                </a:lnTo>
                <a:lnTo>
                  <a:pt x="1194791" y="91463"/>
                </a:lnTo>
                <a:lnTo>
                  <a:pt x="1183519" y="92810"/>
                </a:lnTo>
                <a:lnTo>
                  <a:pt x="1171182" y="93775"/>
                </a:lnTo>
                <a:lnTo>
                  <a:pt x="1152329" y="94892"/>
                </a:lnTo>
                <a:lnTo>
                  <a:pt x="1152329" y="95502"/>
                </a:lnTo>
                <a:lnTo>
                  <a:pt x="1137292" y="95502"/>
                </a:lnTo>
                <a:lnTo>
                  <a:pt x="1111816" y="96391"/>
                </a:lnTo>
                <a:lnTo>
                  <a:pt x="1102517" y="96502"/>
                </a:lnTo>
                <a:lnTo>
                  <a:pt x="1089541" y="96518"/>
                </a:lnTo>
                <a:close/>
              </a:path>
              <a:path w="1244600" h="187959">
                <a:moveTo>
                  <a:pt x="1152329" y="126998"/>
                </a:moveTo>
                <a:lnTo>
                  <a:pt x="1137292" y="126998"/>
                </a:lnTo>
                <a:lnTo>
                  <a:pt x="1137292" y="95502"/>
                </a:lnTo>
                <a:lnTo>
                  <a:pt x="1152329" y="95502"/>
                </a:lnTo>
                <a:lnTo>
                  <a:pt x="1152329" y="126998"/>
                </a:lnTo>
                <a:close/>
              </a:path>
              <a:path w="1244600" h="187959">
                <a:moveTo>
                  <a:pt x="1244174" y="180235"/>
                </a:moveTo>
                <a:lnTo>
                  <a:pt x="1130790" y="180235"/>
                </a:lnTo>
                <a:lnTo>
                  <a:pt x="1125507" y="174952"/>
                </a:lnTo>
                <a:lnTo>
                  <a:pt x="1125507" y="134109"/>
                </a:lnTo>
                <a:lnTo>
                  <a:pt x="1140747" y="134109"/>
                </a:lnTo>
                <a:lnTo>
                  <a:pt x="1140747" y="167637"/>
                </a:lnTo>
                <a:lnTo>
                  <a:pt x="1244174" y="167637"/>
                </a:lnTo>
                <a:lnTo>
                  <a:pt x="1244174" y="180235"/>
                </a:lnTo>
                <a:close/>
              </a:path>
            </a:pathLst>
          </a:custGeom>
          <a:solidFill>
            <a:srgbClr val="4033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8936513" y="7786564"/>
            <a:ext cx="528320" cy="176530"/>
          </a:xfrm>
          <a:custGeom>
            <a:avLst/>
            <a:gdLst/>
            <a:ahLst/>
            <a:cxnLst/>
            <a:rect l="l" t="t" r="r" b="b"/>
            <a:pathLst>
              <a:path w="528320" h="176529">
                <a:moveTo>
                  <a:pt x="16865" y="99160"/>
                </a:moveTo>
                <a:lnTo>
                  <a:pt x="8127" y="87171"/>
                </a:lnTo>
                <a:lnTo>
                  <a:pt x="24450" y="78892"/>
                </a:lnTo>
                <a:lnTo>
                  <a:pt x="34314" y="73519"/>
                </a:lnTo>
                <a:lnTo>
                  <a:pt x="67440" y="46546"/>
                </a:lnTo>
                <a:lnTo>
                  <a:pt x="76808" y="7924"/>
                </a:lnTo>
                <a:lnTo>
                  <a:pt x="92657" y="7924"/>
                </a:lnTo>
                <a:lnTo>
                  <a:pt x="92657" y="27025"/>
                </a:lnTo>
                <a:lnTo>
                  <a:pt x="87577" y="45312"/>
                </a:lnTo>
                <a:lnTo>
                  <a:pt x="81685" y="53440"/>
                </a:lnTo>
                <a:lnTo>
                  <a:pt x="82904" y="54050"/>
                </a:lnTo>
                <a:lnTo>
                  <a:pt x="105269" y="54050"/>
                </a:lnTo>
                <a:lnTo>
                  <a:pt x="110873" y="57504"/>
                </a:lnTo>
                <a:lnTo>
                  <a:pt x="79043" y="57504"/>
                </a:lnTo>
                <a:lnTo>
                  <a:pt x="77011" y="58927"/>
                </a:lnTo>
                <a:lnTo>
                  <a:pt x="45711" y="83172"/>
                </a:lnTo>
                <a:lnTo>
                  <a:pt x="30481" y="91964"/>
                </a:lnTo>
                <a:lnTo>
                  <a:pt x="16865" y="99160"/>
                </a:lnTo>
                <a:close/>
              </a:path>
              <a:path w="528320" h="176529">
                <a:moveTo>
                  <a:pt x="105269" y="54050"/>
                </a:moveTo>
                <a:lnTo>
                  <a:pt x="82904" y="54050"/>
                </a:lnTo>
                <a:lnTo>
                  <a:pt x="87781" y="50189"/>
                </a:lnTo>
                <a:lnTo>
                  <a:pt x="90422" y="48157"/>
                </a:lnTo>
                <a:lnTo>
                  <a:pt x="95502" y="48157"/>
                </a:lnTo>
                <a:lnTo>
                  <a:pt x="98347" y="49783"/>
                </a:lnTo>
                <a:lnTo>
                  <a:pt x="105269" y="54050"/>
                </a:lnTo>
                <a:close/>
              </a:path>
              <a:path w="528320" h="176529">
                <a:moveTo>
                  <a:pt x="148943" y="98550"/>
                </a:moveTo>
                <a:lnTo>
                  <a:pt x="87374" y="59333"/>
                </a:lnTo>
                <a:lnTo>
                  <a:pt x="83717" y="57504"/>
                </a:lnTo>
                <a:lnTo>
                  <a:pt x="110873" y="57504"/>
                </a:lnTo>
                <a:lnTo>
                  <a:pt x="157680" y="86358"/>
                </a:lnTo>
                <a:lnTo>
                  <a:pt x="148943" y="98550"/>
                </a:lnTo>
                <a:close/>
              </a:path>
              <a:path w="528320" h="176529">
                <a:moveTo>
                  <a:pt x="90625" y="142847"/>
                </a:moveTo>
                <a:lnTo>
                  <a:pt x="75182" y="142847"/>
                </a:lnTo>
                <a:lnTo>
                  <a:pt x="75182" y="97940"/>
                </a:lnTo>
                <a:lnTo>
                  <a:pt x="90625" y="97940"/>
                </a:lnTo>
                <a:lnTo>
                  <a:pt x="90625" y="142847"/>
                </a:lnTo>
                <a:close/>
              </a:path>
              <a:path w="528320" h="176529">
                <a:moveTo>
                  <a:pt x="165808" y="155851"/>
                </a:moveTo>
                <a:lnTo>
                  <a:pt x="0" y="155851"/>
                </a:lnTo>
                <a:lnTo>
                  <a:pt x="0" y="142847"/>
                </a:lnTo>
                <a:lnTo>
                  <a:pt x="165808" y="142847"/>
                </a:lnTo>
                <a:lnTo>
                  <a:pt x="165808" y="155851"/>
                </a:lnTo>
                <a:close/>
              </a:path>
              <a:path w="528320" h="176529">
                <a:moveTo>
                  <a:pt x="323082" y="176374"/>
                </a:moveTo>
                <a:lnTo>
                  <a:pt x="307640" y="176374"/>
                </a:lnTo>
                <a:lnTo>
                  <a:pt x="307640" y="0"/>
                </a:lnTo>
                <a:lnTo>
                  <a:pt x="323082" y="0"/>
                </a:lnTo>
                <a:lnTo>
                  <a:pt x="323082" y="69086"/>
                </a:lnTo>
                <a:lnTo>
                  <a:pt x="352343" y="69086"/>
                </a:lnTo>
                <a:lnTo>
                  <a:pt x="352343" y="82091"/>
                </a:lnTo>
                <a:lnTo>
                  <a:pt x="323082" y="82091"/>
                </a:lnTo>
                <a:lnTo>
                  <a:pt x="323082" y="176374"/>
                </a:lnTo>
                <a:close/>
              </a:path>
              <a:path w="528320" h="176529">
                <a:moveTo>
                  <a:pt x="271064" y="126794"/>
                </a:moveTo>
                <a:lnTo>
                  <a:pt x="187347" y="126794"/>
                </a:lnTo>
                <a:lnTo>
                  <a:pt x="187347" y="13614"/>
                </a:lnTo>
                <a:lnTo>
                  <a:pt x="271064" y="13614"/>
                </a:lnTo>
                <a:lnTo>
                  <a:pt x="271064" y="26415"/>
                </a:lnTo>
                <a:lnTo>
                  <a:pt x="202384" y="26415"/>
                </a:lnTo>
                <a:lnTo>
                  <a:pt x="202384" y="113993"/>
                </a:lnTo>
                <a:lnTo>
                  <a:pt x="271064" y="113993"/>
                </a:lnTo>
                <a:lnTo>
                  <a:pt x="271064" y="126794"/>
                </a:lnTo>
                <a:close/>
              </a:path>
              <a:path w="528320" h="176529">
                <a:moveTo>
                  <a:pt x="271064" y="113993"/>
                </a:moveTo>
                <a:lnTo>
                  <a:pt x="256028" y="113993"/>
                </a:lnTo>
                <a:lnTo>
                  <a:pt x="256028" y="26415"/>
                </a:lnTo>
                <a:lnTo>
                  <a:pt x="271064" y="26415"/>
                </a:lnTo>
                <a:lnTo>
                  <a:pt x="271064" y="113993"/>
                </a:lnTo>
                <a:close/>
              </a:path>
              <a:path w="528320" h="176529">
                <a:moveTo>
                  <a:pt x="508804" y="108710"/>
                </a:moveTo>
                <a:lnTo>
                  <a:pt x="386277" y="108710"/>
                </a:lnTo>
                <a:lnTo>
                  <a:pt x="386277" y="10566"/>
                </a:lnTo>
                <a:lnTo>
                  <a:pt x="505350" y="10566"/>
                </a:lnTo>
                <a:lnTo>
                  <a:pt x="505350" y="23570"/>
                </a:lnTo>
                <a:lnTo>
                  <a:pt x="401720" y="23570"/>
                </a:lnTo>
                <a:lnTo>
                  <a:pt x="401720" y="53440"/>
                </a:lnTo>
                <a:lnTo>
                  <a:pt x="502505" y="53440"/>
                </a:lnTo>
                <a:lnTo>
                  <a:pt x="502505" y="65835"/>
                </a:lnTo>
                <a:lnTo>
                  <a:pt x="401923" y="65835"/>
                </a:lnTo>
                <a:lnTo>
                  <a:pt x="401923" y="95705"/>
                </a:lnTo>
                <a:lnTo>
                  <a:pt x="508804" y="95705"/>
                </a:lnTo>
                <a:lnTo>
                  <a:pt x="508804" y="108710"/>
                </a:lnTo>
                <a:close/>
              </a:path>
              <a:path w="528320" h="176529">
                <a:moveTo>
                  <a:pt x="528311" y="155851"/>
                </a:moveTo>
                <a:lnTo>
                  <a:pt x="362503" y="155851"/>
                </a:lnTo>
                <a:lnTo>
                  <a:pt x="362503" y="142644"/>
                </a:lnTo>
                <a:lnTo>
                  <a:pt x="528311" y="142644"/>
                </a:lnTo>
                <a:lnTo>
                  <a:pt x="528311" y="155851"/>
                </a:lnTo>
                <a:close/>
              </a:path>
            </a:pathLst>
          </a:custGeom>
          <a:solidFill>
            <a:srgbClr val="4033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9534128" y="7786157"/>
            <a:ext cx="341630" cy="184150"/>
          </a:xfrm>
          <a:custGeom>
            <a:avLst/>
            <a:gdLst/>
            <a:ahLst/>
            <a:cxnLst/>
            <a:rect l="l" t="t" r="r" b="b"/>
            <a:pathLst>
              <a:path w="341629" h="184150">
                <a:moveTo>
                  <a:pt x="146301" y="98144"/>
                </a:moveTo>
                <a:lnTo>
                  <a:pt x="130655" y="98144"/>
                </a:lnTo>
                <a:lnTo>
                  <a:pt x="130655" y="0"/>
                </a:lnTo>
                <a:lnTo>
                  <a:pt x="146301" y="0"/>
                </a:lnTo>
                <a:lnTo>
                  <a:pt x="146301" y="98144"/>
                </a:lnTo>
                <a:close/>
              </a:path>
              <a:path w="341629" h="184150">
                <a:moveTo>
                  <a:pt x="60146" y="92454"/>
                </a:moveTo>
                <a:lnTo>
                  <a:pt x="33324" y="92454"/>
                </a:lnTo>
                <a:lnTo>
                  <a:pt x="11988" y="81888"/>
                </a:lnTo>
                <a:lnTo>
                  <a:pt x="0" y="62178"/>
                </a:lnTo>
                <a:lnTo>
                  <a:pt x="0" y="35762"/>
                </a:lnTo>
                <a:lnTo>
                  <a:pt x="11988" y="16052"/>
                </a:lnTo>
                <a:lnTo>
                  <a:pt x="33324" y="5486"/>
                </a:lnTo>
                <a:lnTo>
                  <a:pt x="60146" y="5486"/>
                </a:lnTo>
                <a:lnTo>
                  <a:pt x="81481" y="16052"/>
                </a:lnTo>
                <a:lnTo>
                  <a:pt x="82841" y="18287"/>
                </a:lnTo>
                <a:lnTo>
                  <a:pt x="33121" y="18287"/>
                </a:lnTo>
                <a:lnTo>
                  <a:pt x="16255" y="33121"/>
                </a:lnTo>
                <a:lnTo>
                  <a:pt x="16255" y="64616"/>
                </a:lnTo>
                <a:lnTo>
                  <a:pt x="33121" y="79653"/>
                </a:lnTo>
                <a:lnTo>
                  <a:pt x="82841" y="79653"/>
                </a:lnTo>
                <a:lnTo>
                  <a:pt x="81481" y="81888"/>
                </a:lnTo>
                <a:lnTo>
                  <a:pt x="60146" y="92454"/>
                </a:lnTo>
                <a:close/>
              </a:path>
              <a:path w="341629" h="184150">
                <a:moveTo>
                  <a:pt x="82841" y="79653"/>
                </a:moveTo>
                <a:lnTo>
                  <a:pt x="60146" y="79653"/>
                </a:lnTo>
                <a:lnTo>
                  <a:pt x="77011" y="64616"/>
                </a:lnTo>
                <a:lnTo>
                  <a:pt x="77011" y="33121"/>
                </a:lnTo>
                <a:lnTo>
                  <a:pt x="60349" y="18287"/>
                </a:lnTo>
                <a:lnTo>
                  <a:pt x="82841" y="18287"/>
                </a:lnTo>
                <a:lnTo>
                  <a:pt x="93470" y="35762"/>
                </a:lnTo>
                <a:lnTo>
                  <a:pt x="93470" y="62178"/>
                </a:lnTo>
                <a:lnTo>
                  <a:pt x="82841" y="79653"/>
                </a:lnTo>
                <a:close/>
              </a:path>
              <a:path w="341629" h="184150">
                <a:moveTo>
                  <a:pt x="146301" y="183689"/>
                </a:moveTo>
                <a:lnTo>
                  <a:pt x="40029" y="183689"/>
                </a:lnTo>
                <a:lnTo>
                  <a:pt x="34746" y="178406"/>
                </a:lnTo>
                <a:lnTo>
                  <a:pt x="34746" y="109319"/>
                </a:lnTo>
                <a:lnTo>
                  <a:pt x="49783" y="109319"/>
                </a:lnTo>
                <a:lnTo>
                  <a:pt x="49783" y="132687"/>
                </a:lnTo>
                <a:lnTo>
                  <a:pt x="146301" y="132687"/>
                </a:lnTo>
                <a:lnTo>
                  <a:pt x="146301" y="145895"/>
                </a:lnTo>
                <a:lnTo>
                  <a:pt x="49783" y="145895"/>
                </a:lnTo>
                <a:lnTo>
                  <a:pt x="49783" y="170482"/>
                </a:lnTo>
                <a:lnTo>
                  <a:pt x="146301" y="170482"/>
                </a:lnTo>
                <a:lnTo>
                  <a:pt x="146301" y="183689"/>
                </a:lnTo>
                <a:close/>
              </a:path>
              <a:path w="341629" h="184150">
                <a:moveTo>
                  <a:pt x="146301" y="132687"/>
                </a:moveTo>
                <a:lnTo>
                  <a:pt x="130858" y="132687"/>
                </a:lnTo>
                <a:lnTo>
                  <a:pt x="130858" y="109319"/>
                </a:lnTo>
                <a:lnTo>
                  <a:pt x="146301" y="109319"/>
                </a:lnTo>
                <a:lnTo>
                  <a:pt x="146301" y="132687"/>
                </a:lnTo>
                <a:close/>
              </a:path>
              <a:path w="341629" h="184150">
                <a:moveTo>
                  <a:pt x="146301" y="170482"/>
                </a:moveTo>
                <a:lnTo>
                  <a:pt x="130858" y="170482"/>
                </a:lnTo>
                <a:lnTo>
                  <a:pt x="130858" y="145895"/>
                </a:lnTo>
                <a:lnTo>
                  <a:pt x="146301" y="145895"/>
                </a:lnTo>
                <a:lnTo>
                  <a:pt x="146301" y="170482"/>
                </a:lnTo>
                <a:close/>
              </a:path>
              <a:path w="341629" h="184150">
                <a:moveTo>
                  <a:pt x="322066" y="20116"/>
                </a:moveTo>
                <a:lnTo>
                  <a:pt x="194459" y="20116"/>
                </a:lnTo>
                <a:lnTo>
                  <a:pt x="194459" y="7111"/>
                </a:lnTo>
                <a:lnTo>
                  <a:pt x="322066" y="7111"/>
                </a:lnTo>
                <a:lnTo>
                  <a:pt x="322066" y="20116"/>
                </a:lnTo>
                <a:close/>
              </a:path>
              <a:path w="341629" h="184150">
                <a:moveTo>
                  <a:pt x="195272" y="86561"/>
                </a:moveTo>
                <a:lnTo>
                  <a:pt x="186941" y="74979"/>
                </a:lnTo>
                <a:lnTo>
                  <a:pt x="201250" y="68855"/>
                </a:lnTo>
                <a:lnTo>
                  <a:pt x="209978" y="64845"/>
                </a:lnTo>
                <a:lnTo>
                  <a:pt x="244344" y="39216"/>
                </a:lnTo>
                <a:lnTo>
                  <a:pt x="250744" y="20116"/>
                </a:lnTo>
                <a:lnTo>
                  <a:pt x="266391" y="20116"/>
                </a:lnTo>
                <a:lnTo>
                  <a:pt x="266187" y="28447"/>
                </a:lnTo>
                <a:lnTo>
                  <a:pt x="261920" y="41858"/>
                </a:lnTo>
                <a:lnTo>
                  <a:pt x="257043" y="47954"/>
                </a:lnTo>
                <a:lnTo>
                  <a:pt x="257856" y="48360"/>
                </a:lnTo>
                <a:lnTo>
                  <a:pt x="279851" y="48360"/>
                </a:lnTo>
                <a:lnTo>
                  <a:pt x="287622" y="52424"/>
                </a:lnTo>
                <a:lnTo>
                  <a:pt x="253996" y="52424"/>
                </a:lnTo>
                <a:lnTo>
                  <a:pt x="252370" y="53237"/>
                </a:lnTo>
                <a:lnTo>
                  <a:pt x="216176" y="77036"/>
                </a:lnTo>
                <a:lnTo>
                  <a:pt x="208171" y="80799"/>
                </a:lnTo>
                <a:lnTo>
                  <a:pt x="195272" y="86561"/>
                </a:lnTo>
                <a:close/>
              </a:path>
              <a:path w="341629" h="184150">
                <a:moveTo>
                  <a:pt x="279851" y="48360"/>
                </a:moveTo>
                <a:lnTo>
                  <a:pt x="257856" y="48360"/>
                </a:lnTo>
                <a:lnTo>
                  <a:pt x="261920" y="45312"/>
                </a:lnTo>
                <a:lnTo>
                  <a:pt x="264765" y="43280"/>
                </a:lnTo>
                <a:lnTo>
                  <a:pt x="270251" y="43280"/>
                </a:lnTo>
                <a:lnTo>
                  <a:pt x="272080" y="44296"/>
                </a:lnTo>
                <a:lnTo>
                  <a:pt x="279851" y="48360"/>
                </a:lnTo>
                <a:close/>
              </a:path>
              <a:path w="341629" h="184150">
                <a:moveTo>
                  <a:pt x="321050" y="85952"/>
                </a:moveTo>
                <a:lnTo>
                  <a:pt x="258669" y="52424"/>
                </a:lnTo>
                <a:lnTo>
                  <a:pt x="287622" y="52424"/>
                </a:lnTo>
                <a:lnTo>
                  <a:pt x="329585" y="74370"/>
                </a:lnTo>
                <a:lnTo>
                  <a:pt x="321050" y="85952"/>
                </a:lnTo>
                <a:close/>
              </a:path>
              <a:path w="341629" h="184150">
                <a:moveTo>
                  <a:pt x="341167" y="117447"/>
                </a:moveTo>
                <a:lnTo>
                  <a:pt x="175358" y="117447"/>
                </a:lnTo>
                <a:lnTo>
                  <a:pt x="175358" y="104443"/>
                </a:lnTo>
                <a:lnTo>
                  <a:pt x="341167" y="104443"/>
                </a:lnTo>
                <a:lnTo>
                  <a:pt x="341167" y="117447"/>
                </a:lnTo>
                <a:close/>
              </a:path>
              <a:path w="341629" h="184150">
                <a:moveTo>
                  <a:pt x="265984" y="183486"/>
                </a:moveTo>
                <a:lnTo>
                  <a:pt x="250541" y="183486"/>
                </a:lnTo>
                <a:lnTo>
                  <a:pt x="250541" y="117447"/>
                </a:lnTo>
                <a:lnTo>
                  <a:pt x="265984" y="117447"/>
                </a:lnTo>
                <a:lnTo>
                  <a:pt x="265984" y="183486"/>
                </a:lnTo>
                <a:close/>
              </a:path>
            </a:pathLst>
          </a:custGeom>
          <a:solidFill>
            <a:srgbClr val="4033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9939404" y="7786157"/>
            <a:ext cx="277495" cy="180340"/>
          </a:xfrm>
          <a:custGeom>
            <a:avLst/>
            <a:gdLst/>
            <a:ahLst/>
            <a:cxnLst/>
            <a:rect l="l" t="t" r="r" b="b"/>
            <a:pathLst>
              <a:path w="277495" h="180340">
                <a:moveTo>
                  <a:pt x="18694" y="44906"/>
                </a:moveTo>
                <a:lnTo>
                  <a:pt x="6095" y="35153"/>
                </a:lnTo>
                <a:lnTo>
                  <a:pt x="8737" y="30885"/>
                </a:lnTo>
                <a:lnTo>
                  <a:pt x="16255" y="22554"/>
                </a:lnTo>
                <a:lnTo>
                  <a:pt x="26415" y="16052"/>
                </a:lnTo>
                <a:lnTo>
                  <a:pt x="39826" y="11988"/>
                </a:lnTo>
                <a:lnTo>
                  <a:pt x="57301" y="11988"/>
                </a:lnTo>
                <a:lnTo>
                  <a:pt x="73150" y="16662"/>
                </a:lnTo>
                <a:lnTo>
                  <a:pt x="84733" y="25805"/>
                </a:lnTo>
                <a:lnTo>
                  <a:pt x="85444" y="27228"/>
                </a:lnTo>
                <a:lnTo>
                  <a:pt x="36981" y="27228"/>
                </a:lnTo>
                <a:lnTo>
                  <a:pt x="23164" y="36778"/>
                </a:lnTo>
                <a:lnTo>
                  <a:pt x="18694" y="44906"/>
                </a:lnTo>
                <a:close/>
              </a:path>
              <a:path w="277495" h="180340">
                <a:moveTo>
                  <a:pt x="85269" y="143456"/>
                </a:moveTo>
                <a:lnTo>
                  <a:pt x="60755" y="143456"/>
                </a:lnTo>
                <a:lnTo>
                  <a:pt x="76198" y="129842"/>
                </a:lnTo>
                <a:lnTo>
                  <a:pt x="76198" y="103020"/>
                </a:lnTo>
                <a:lnTo>
                  <a:pt x="60755" y="89406"/>
                </a:lnTo>
                <a:lnTo>
                  <a:pt x="29057" y="89406"/>
                </a:lnTo>
                <a:lnTo>
                  <a:pt x="29057" y="74573"/>
                </a:lnTo>
                <a:lnTo>
                  <a:pt x="58927" y="74573"/>
                </a:lnTo>
                <a:lnTo>
                  <a:pt x="73354" y="61365"/>
                </a:lnTo>
                <a:lnTo>
                  <a:pt x="73354" y="38404"/>
                </a:lnTo>
                <a:lnTo>
                  <a:pt x="59333" y="27228"/>
                </a:lnTo>
                <a:lnTo>
                  <a:pt x="85444" y="27228"/>
                </a:lnTo>
                <a:lnTo>
                  <a:pt x="91438" y="39216"/>
                </a:lnTo>
                <a:lnTo>
                  <a:pt x="91438" y="54659"/>
                </a:lnTo>
                <a:lnTo>
                  <a:pt x="87171" y="65632"/>
                </a:lnTo>
                <a:lnTo>
                  <a:pt x="79856" y="73760"/>
                </a:lnTo>
                <a:lnTo>
                  <a:pt x="69899" y="79449"/>
                </a:lnTo>
                <a:lnTo>
                  <a:pt x="64210" y="80872"/>
                </a:lnTo>
                <a:lnTo>
                  <a:pt x="64210" y="81685"/>
                </a:lnTo>
                <a:lnTo>
                  <a:pt x="69899" y="82904"/>
                </a:lnTo>
                <a:lnTo>
                  <a:pt x="80669" y="88390"/>
                </a:lnTo>
                <a:lnTo>
                  <a:pt x="89000" y="97128"/>
                </a:lnTo>
                <a:lnTo>
                  <a:pt x="94080" y="109523"/>
                </a:lnTo>
                <a:lnTo>
                  <a:pt x="94080" y="126591"/>
                </a:lnTo>
                <a:lnTo>
                  <a:pt x="87171" y="141831"/>
                </a:lnTo>
                <a:lnTo>
                  <a:pt x="85269" y="143456"/>
                </a:lnTo>
                <a:close/>
              </a:path>
              <a:path w="277495" h="180340">
                <a:moveTo>
                  <a:pt x="56691" y="158696"/>
                </a:moveTo>
                <a:lnTo>
                  <a:pt x="36778" y="158696"/>
                </a:lnTo>
                <a:lnTo>
                  <a:pt x="22554" y="154632"/>
                </a:lnTo>
                <a:lnTo>
                  <a:pt x="11582" y="147724"/>
                </a:lnTo>
                <a:lnTo>
                  <a:pt x="3251" y="139189"/>
                </a:lnTo>
                <a:lnTo>
                  <a:pt x="0" y="134516"/>
                </a:lnTo>
                <a:lnTo>
                  <a:pt x="12801" y="124762"/>
                </a:lnTo>
                <a:lnTo>
                  <a:pt x="15442" y="129029"/>
                </a:lnTo>
                <a:lnTo>
                  <a:pt x="21742" y="135938"/>
                </a:lnTo>
                <a:lnTo>
                  <a:pt x="29463" y="140815"/>
                </a:lnTo>
                <a:lnTo>
                  <a:pt x="39216" y="143456"/>
                </a:lnTo>
                <a:lnTo>
                  <a:pt x="85269" y="143456"/>
                </a:lnTo>
                <a:lnTo>
                  <a:pt x="74573" y="152600"/>
                </a:lnTo>
                <a:lnTo>
                  <a:pt x="56691" y="158696"/>
                </a:lnTo>
                <a:close/>
              </a:path>
              <a:path w="277495" h="180340">
                <a:moveTo>
                  <a:pt x="273299" y="133906"/>
                </a:moveTo>
                <a:lnTo>
                  <a:pt x="257856" y="133906"/>
                </a:lnTo>
                <a:lnTo>
                  <a:pt x="257856" y="70712"/>
                </a:lnTo>
                <a:lnTo>
                  <a:pt x="207260" y="70712"/>
                </a:lnTo>
                <a:lnTo>
                  <a:pt x="207260" y="58317"/>
                </a:lnTo>
                <a:lnTo>
                  <a:pt x="257856" y="58317"/>
                </a:lnTo>
                <a:lnTo>
                  <a:pt x="257856" y="34543"/>
                </a:lnTo>
                <a:lnTo>
                  <a:pt x="207260" y="34543"/>
                </a:lnTo>
                <a:lnTo>
                  <a:pt x="207260" y="22148"/>
                </a:lnTo>
                <a:lnTo>
                  <a:pt x="257856" y="22148"/>
                </a:lnTo>
                <a:lnTo>
                  <a:pt x="257856" y="0"/>
                </a:lnTo>
                <a:lnTo>
                  <a:pt x="273299" y="0"/>
                </a:lnTo>
                <a:lnTo>
                  <a:pt x="273299" y="133906"/>
                </a:lnTo>
                <a:close/>
              </a:path>
              <a:path w="277495" h="180340">
                <a:moveTo>
                  <a:pt x="151788" y="103630"/>
                </a:moveTo>
                <a:lnTo>
                  <a:pt x="132281" y="103630"/>
                </a:lnTo>
                <a:lnTo>
                  <a:pt x="132281" y="10972"/>
                </a:lnTo>
                <a:lnTo>
                  <a:pt x="147520" y="10972"/>
                </a:lnTo>
                <a:lnTo>
                  <a:pt x="147520" y="91032"/>
                </a:lnTo>
                <a:lnTo>
                  <a:pt x="225446" y="91032"/>
                </a:lnTo>
                <a:lnTo>
                  <a:pt x="181734" y="102901"/>
                </a:lnTo>
                <a:lnTo>
                  <a:pt x="164894" y="103603"/>
                </a:lnTo>
                <a:lnTo>
                  <a:pt x="151788" y="103630"/>
                </a:lnTo>
                <a:close/>
              </a:path>
              <a:path w="277495" h="180340">
                <a:moveTo>
                  <a:pt x="225446" y="91032"/>
                </a:moveTo>
                <a:lnTo>
                  <a:pt x="147520" y="91032"/>
                </a:lnTo>
                <a:lnTo>
                  <a:pt x="164557" y="91006"/>
                </a:lnTo>
                <a:lnTo>
                  <a:pt x="172717" y="90828"/>
                </a:lnTo>
                <a:lnTo>
                  <a:pt x="216249" y="86606"/>
                </a:lnTo>
                <a:lnTo>
                  <a:pt x="224532" y="84936"/>
                </a:lnTo>
                <a:lnTo>
                  <a:pt x="225446" y="91032"/>
                </a:lnTo>
                <a:close/>
              </a:path>
              <a:path w="277495" h="180340">
                <a:moveTo>
                  <a:pt x="276957" y="180235"/>
                </a:moveTo>
                <a:lnTo>
                  <a:pt x="165605" y="180235"/>
                </a:lnTo>
                <a:lnTo>
                  <a:pt x="160322" y="174952"/>
                </a:lnTo>
                <a:lnTo>
                  <a:pt x="160322" y="122934"/>
                </a:lnTo>
                <a:lnTo>
                  <a:pt x="175968" y="122934"/>
                </a:lnTo>
                <a:lnTo>
                  <a:pt x="175968" y="167434"/>
                </a:lnTo>
                <a:lnTo>
                  <a:pt x="276957" y="167434"/>
                </a:lnTo>
                <a:lnTo>
                  <a:pt x="276957" y="180235"/>
                </a:lnTo>
                <a:close/>
              </a:path>
            </a:pathLst>
          </a:custGeom>
          <a:solidFill>
            <a:srgbClr val="4033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7483277" y="7837569"/>
            <a:ext cx="55880" cy="55880"/>
          </a:xfrm>
          <a:custGeom>
            <a:avLst/>
            <a:gdLst/>
            <a:ahLst/>
            <a:cxnLst/>
            <a:rect l="l" t="t" r="r" b="b"/>
            <a:pathLst>
              <a:path w="55879" h="55879">
                <a:moveTo>
                  <a:pt x="0" y="55269"/>
                </a:moveTo>
                <a:lnTo>
                  <a:pt x="55269" y="55269"/>
                </a:lnTo>
                <a:lnTo>
                  <a:pt x="55269" y="0"/>
                </a:lnTo>
                <a:lnTo>
                  <a:pt x="0" y="0"/>
                </a:lnTo>
                <a:lnTo>
                  <a:pt x="0" y="55269"/>
                </a:lnTo>
                <a:close/>
              </a:path>
            </a:pathLst>
          </a:custGeom>
          <a:solidFill>
            <a:srgbClr val="4033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7619910" y="8225246"/>
            <a:ext cx="353060" cy="183515"/>
          </a:xfrm>
          <a:custGeom>
            <a:avLst/>
            <a:gdLst/>
            <a:ahLst/>
            <a:cxnLst/>
            <a:rect l="l" t="t" r="r" b="b"/>
            <a:pathLst>
              <a:path w="353059" h="183515">
                <a:moveTo>
                  <a:pt x="141628" y="83920"/>
                </a:moveTo>
                <a:lnTo>
                  <a:pt x="24180" y="83920"/>
                </a:lnTo>
                <a:lnTo>
                  <a:pt x="24180" y="4470"/>
                </a:lnTo>
                <a:lnTo>
                  <a:pt x="39420" y="4470"/>
                </a:lnTo>
                <a:lnTo>
                  <a:pt x="39420" y="31292"/>
                </a:lnTo>
                <a:lnTo>
                  <a:pt x="141628" y="31292"/>
                </a:lnTo>
                <a:lnTo>
                  <a:pt x="141628" y="44093"/>
                </a:lnTo>
                <a:lnTo>
                  <a:pt x="39420" y="44093"/>
                </a:lnTo>
                <a:lnTo>
                  <a:pt x="39420" y="71118"/>
                </a:lnTo>
                <a:lnTo>
                  <a:pt x="141628" y="71118"/>
                </a:lnTo>
                <a:lnTo>
                  <a:pt x="141628" y="83920"/>
                </a:lnTo>
                <a:close/>
              </a:path>
              <a:path w="353059" h="183515">
                <a:moveTo>
                  <a:pt x="141628" y="31292"/>
                </a:moveTo>
                <a:lnTo>
                  <a:pt x="126388" y="31292"/>
                </a:lnTo>
                <a:lnTo>
                  <a:pt x="126388" y="4470"/>
                </a:lnTo>
                <a:lnTo>
                  <a:pt x="141628" y="4470"/>
                </a:lnTo>
                <a:lnTo>
                  <a:pt x="141628" y="31292"/>
                </a:lnTo>
                <a:close/>
              </a:path>
              <a:path w="353059" h="183515">
                <a:moveTo>
                  <a:pt x="141628" y="71118"/>
                </a:moveTo>
                <a:lnTo>
                  <a:pt x="126388" y="71118"/>
                </a:lnTo>
                <a:lnTo>
                  <a:pt x="126388" y="44093"/>
                </a:lnTo>
                <a:lnTo>
                  <a:pt x="141628" y="44093"/>
                </a:lnTo>
                <a:lnTo>
                  <a:pt x="141628" y="71118"/>
                </a:lnTo>
                <a:close/>
              </a:path>
              <a:path w="353059" h="183515">
                <a:moveTo>
                  <a:pt x="165808" y="119073"/>
                </a:moveTo>
                <a:lnTo>
                  <a:pt x="0" y="119073"/>
                </a:lnTo>
                <a:lnTo>
                  <a:pt x="0" y="105865"/>
                </a:lnTo>
                <a:lnTo>
                  <a:pt x="165808" y="105865"/>
                </a:lnTo>
                <a:lnTo>
                  <a:pt x="165808" y="119073"/>
                </a:lnTo>
                <a:close/>
              </a:path>
              <a:path w="353059" h="183515">
                <a:moveTo>
                  <a:pt x="90625" y="183486"/>
                </a:moveTo>
                <a:lnTo>
                  <a:pt x="75182" y="183486"/>
                </a:lnTo>
                <a:lnTo>
                  <a:pt x="75182" y="119073"/>
                </a:lnTo>
                <a:lnTo>
                  <a:pt x="90625" y="119073"/>
                </a:lnTo>
                <a:lnTo>
                  <a:pt x="90625" y="183486"/>
                </a:lnTo>
                <a:close/>
              </a:path>
              <a:path w="353059" h="183515">
                <a:moveTo>
                  <a:pt x="324302" y="133906"/>
                </a:moveTo>
                <a:lnTo>
                  <a:pt x="308859" y="133906"/>
                </a:lnTo>
                <a:lnTo>
                  <a:pt x="308859" y="0"/>
                </a:lnTo>
                <a:lnTo>
                  <a:pt x="324302" y="0"/>
                </a:lnTo>
                <a:lnTo>
                  <a:pt x="324302" y="53440"/>
                </a:lnTo>
                <a:lnTo>
                  <a:pt x="352546" y="53440"/>
                </a:lnTo>
                <a:lnTo>
                  <a:pt x="352546" y="66445"/>
                </a:lnTo>
                <a:lnTo>
                  <a:pt x="324302" y="66445"/>
                </a:lnTo>
                <a:lnTo>
                  <a:pt x="324302" y="133906"/>
                </a:lnTo>
                <a:close/>
              </a:path>
              <a:path w="353059" h="183515">
                <a:moveTo>
                  <a:pt x="192021" y="107491"/>
                </a:moveTo>
                <a:lnTo>
                  <a:pt x="180641" y="97534"/>
                </a:lnTo>
                <a:lnTo>
                  <a:pt x="190773" y="87955"/>
                </a:lnTo>
                <a:lnTo>
                  <a:pt x="196923" y="81862"/>
                </a:lnTo>
                <a:lnTo>
                  <a:pt x="220773" y="46836"/>
                </a:lnTo>
                <a:lnTo>
                  <a:pt x="224938" y="8940"/>
                </a:lnTo>
                <a:lnTo>
                  <a:pt x="240381" y="8940"/>
                </a:lnTo>
                <a:lnTo>
                  <a:pt x="240270" y="33613"/>
                </a:lnTo>
                <a:lnTo>
                  <a:pt x="239492" y="41274"/>
                </a:lnTo>
                <a:lnTo>
                  <a:pt x="237381" y="48059"/>
                </a:lnTo>
                <a:lnTo>
                  <a:pt x="233269" y="57301"/>
                </a:lnTo>
                <a:lnTo>
                  <a:pt x="234082" y="57911"/>
                </a:lnTo>
                <a:lnTo>
                  <a:pt x="248769" y="57911"/>
                </a:lnTo>
                <a:lnTo>
                  <a:pt x="253958" y="62991"/>
                </a:lnTo>
                <a:lnTo>
                  <a:pt x="230628" y="62991"/>
                </a:lnTo>
                <a:lnTo>
                  <a:pt x="229612" y="64210"/>
                </a:lnTo>
                <a:lnTo>
                  <a:pt x="224126" y="73354"/>
                </a:lnTo>
                <a:lnTo>
                  <a:pt x="210265" y="89131"/>
                </a:lnTo>
                <a:lnTo>
                  <a:pt x="206079" y="93635"/>
                </a:lnTo>
                <a:lnTo>
                  <a:pt x="200731" y="98996"/>
                </a:lnTo>
                <a:lnTo>
                  <a:pt x="192021" y="107491"/>
                </a:lnTo>
                <a:close/>
              </a:path>
              <a:path w="353059" h="183515">
                <a:moveTo>
                  <a:pt x="248769" y="57911"/>
                </a:moveTo>
                <a:lnTo>
                  <a:pt x="234082" y="57911"/>
                </a:lnTo>
                <a:lnTo>
                  <a:pt x="239772" y="53237"/>
                </a:lnTo>
                <a:lnTo>
                  <a:pt x="244242" y="53237"/>
                </a:lnTo>
                <a:lnTo>
                  <a:pt x="246071" y="55269"/>
                </a:lnTo>
                <a:lnTo>
                  <a:pt x="248769" y="57911"/>
                </a:lnTo>
                <a:close/>
              </a:path>
              <a:path w="353059" h="183515">
                <a:moveTo>
                  <a:pt x="273909" y="103833"/>
                </a:moveTo>
                <a:lnTo>
                  <a:pt x="233473" y="62991"/>
                </a:lnTo>
                <a:lnTo>
                  <a:pt x="253958" y="62991"/>
                </a:lnTo>
                <a:lnTo>
                  <a:pt x="284881" y="93267"/>
                </a:lnTo>
                <a:lnTo>
                  <a:pt x="273909" y="103833"/>
                </a:lnTo>
                <a:close/>
              </a:path>
              <a:path w="353059" h="183515">
                <a:moveTo>
                  <a:pt x="328366" y="180235"/>
                </a:moveTo>
                <a:lnTo>
                  <a:pt x="218842" y="180235"/>
                </a:lnTo>
                <a:lnTo>
                  <a:pt x="213559" y="174952"/>
                </a:lnTo>
                <a:lnTo>
                  <a:pt x="213559" y="119276"/>
                </a:lnTo>
                <a:lnTo>
                  <a:pt x="229002" y="119276"/>
                </a:lnTo>
                <a:lnTo>
                  <a:pt x="229002" y="167434"/>
                </a:lnTo>
                <a:lnTo>
                  <a:pt x="328366" y="167434"/>
                </a:lnTo>
                <a:lnTo>
                  <a:pt x="328366" y="180235"/>
                </a:lnTo>
                <a:close/>
              </a:path>
            </a:pathLst>
          </a:custGeom>
          <a:solidFill>
            <a:srgbClr val="4033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8030267" y="8225246"/>
            <a:ext cx="519430" cy="187960"/>
          </a:xfrm>
          <a:custGeom>
            <a:avLst/>
            <a:gdLst/>
            <a:ahLst/>
            <a:cxnLst/>
            <a:rect l="l" t="t" r="r" b="b"/>
            <a:pathLst>
              <a:path w="519429" h="187959">
                <a:moveTo>
                  <a:pt x="142440" y="67054"/>
                </a:moveTo>
                <a:lnTo>
                  <a:pt x="25196" y="67054"/>
                </a:lnTo>
                <a:lnTo>
                  <a:pt x="25196" y="4876"/>
                </a:lnTo>
                <a:lnTo>
                  <a:pt x="140815" y="4876"/>
                </a:lnTo>
                <a:lnTo>
                  <a:pt x="140815" y="17474"/>
                </a:lnTo>
                <a:lnTo>
                  <a:pt x="40436" y="17474"/>
                </a:lnTo>
                <a:lnTo>
                  <a:pt x="40436" y="54253"/>
                </a:lnTo>
                <a:lnTo>
                  <a:pt x="142440" y="54253"/>
                </a:lnTo>
                <a:lnTo>
                  <a:pt x="142440" y="67054"/>
                </a:lnTo>
                <a:close/>
              </a:path>
              <a:path w="519429" h="187959">
                <a:moveTo>
                  <a:pt x="90625" y="88187"/>
                </a:moveTo>
                <a:lnTo>
                  <a:pt x="75386" y="88187"/>
                </a:lnTo>
                <a:lnTo>
                  <a:pt x="75386" y="67054"/>
                </a:lnTo>
                <a:lnTo>
                  <a:pt x="90625" y="67054"/>
                </a:lnTo>
                <a:lnTo>
                  <a:pt x="90625" y="88187"/>
                </a:lnTo>
                <a:close/>
              </a:path>
              <a:path w="519429" h="187959">
                <a:moveTo>
                  <a:pt x="165808" y="101395"/>
                </a:moveTo>
                <a:lnTo>
                  <a:pt x="0" y="101395"/>
                </a:lnTo>
                <a:lnTo>
                  <a:pt x="0" y="88187"/>
                </a:lnTo>
                <a:lnTo>
                  <a:pt x="165808" y="88187"/>
                </a:lnTo>
                <a:lnTo>
                  <a:pt x="165808" y="101395"/>
                </a:lnTo>
                <a:close/>
              </a:path>
              <a:path w="519429" h="187959">
                <a:moveTo>
                  <a:pt x="82904" y="187347"/>
                </a:moveTo>
                <a:lnTo>
                  <a:pt x="36372" y="178203"/>
                </a:lnTo>
                <a:lnTo>
                  <a:pt x="22961" y="162354"/>
                </a:lnTo>
                <a:lnTo>
                  <a:pt x="22961" y="141831"/>
                </a:lnTo>
                <a:lnTo>
                  <a:pt x="58044" y="119130"/>
                </a:lnTo>
                <a:lnTo>
                  <a:pt x="82904" y="117244"/>
                </a:lnTo>
                <a:lnTo>
                  <a:pt x="94391" y="117314"/>
                </a:lnTo>
                <a:lnTo>
                  <a:pt x="132062" y="129436"/>
                </a:lnTo>
                <a:lnTo>
                  <a:pt x="82904" y="129436"/>
                </a:lnTo>
                <a:lnTo>
                  <a:pt x="70045" y="129533"/>
                </a:lnTo>
                <a:lnTo>
                  <a:pt x="62330" y="130211"/>
                </a:lnTo>
                <a:lnTo>
                  <a:pt x="56672" y="132050"/>
                </a:lnTo>
                <a:lnTo>
                  <a:pt x="49986" y="135633"/>
                </a:lnTo>
                <a:lnTo>
                  <a:pt x="39013" y="141831"/>
                </a:lnTo>
                <a:lnTo>
                  <a:pt x="39013" y="162557"/>
                </a:lnTo>
                <a:lnTo>
                  <a:pt x="132187" y="174952"/>
                </a:lnTo>
                <a:lnTo>
                  <a:pt x="129436" y="178203"/>
                </a:lnTo>
                <a:lnTo>
                  <a:pt x="115923" y="182775"/>
                </a:lnTo>
                <a:lnTo>
                  <a:pt x="107807" y="185418"/>
                </a:lnTo>
                <a:lnTo>
                  <a:pt x="101661" y="186775"/>
                </a:lnTo>
                <a:lnTo>
                  <a:pt x="94392" y="187276"/>
                </a:lnTo>
                <a:lnTo>
                  <a:pt x="82904" y="187347"/>
                </a:lnTo>
                <a:close/>
              </a:path>
              <a:path w="519429" h="187959">
                <a:moveTo>
                  <a:pt x="132187" y="174952"/>
                </a:moveTo>
                <a:lnTo>
                  <a:pt x="82904" y="174952"/>
                </a:lnTo>
                <a:lnTo>
                  <a:pt x="95761" y="174855"/>
                </a:lnTo>
                <a:lnTo>
                  <a:pt x="103465" y="174177"/>
                </a:lnTo>
                <a:lnTo>
                  <a:pt x="109092" y="172337"/>
                </a:lnTo>
                <a:lnTo>
                  <a:pt x="115720" y="168754"/>
                </a:lnTo>
                <a:lnTo>
                  <a:pt x="126591" y="162557"/>
                </a:lnTo>
                <a:lnTo>
                  <a:pt x="126591" y="141831"/>
                </a:lnTo>
                <a:lnTo>
                  <a:pt x="82904" y="129436"/>
                </a:lnTo>
                <a:lnTo>
                  <a:pt x="132062" y="129436"/>
                </a:lnTo>
                <a:lnTo>
                  <a:pt x="142847" y="141831"/>
                </a:lnTo>
                <a:lnTo>
                  <a:pt x="142847" y="162354"/>
                </a:lnTo>
                <a:lnTo>
                  <a:pt x="132187" y="174952"/>
                </a:lnTo>
                <a:close/>
              </a:path>
              <a:path w="519429" h="187959">
                <a:moveTo>
                  <a:pt x="323082" y="176781"/>
                </a:moveTo>
                <a:lnTo>
                  <a:pt x="307640" y="176781"/>
                </a:lnTo>
                <a:lnTo>
                  <a:pt x="307640" y="406"/>
                </a:lnTo>
                <a:lnTo>
                  <a:pt x="323082" y="406"/>
                </a:lnTo>
                <a:lnTo>
                  <a:pt x="323082" y="69493"/>
                </a:lnTo>
                <a:lnTo>
                  <a:pt x="352343" y="69493"/>
                </a:lnTo>
                <a:lnTo>
                  <a:pt x="352343" y="82497"/>
                </a:lnTo>
                <a:lnTo>
                  <a:pt x="323082" y="82497"/>
                </a:lnTo>
                <a:lnTo>
                  <a:pt x="323082" y="176781"/>
                </a:lnTo>
                <a:close/>
              </a:path>
              <a:path w="519429" h="187959">
                <a:moveTo>
                  <a:pt x="229409" y="131468"/>
                </a:moveTo>
                <a:lnTo>
                  <a:pt x="187711" y="106954"/>
                </a:lnTo>
                <a:lnTo>
                  <a:pt x="182361" y="63194"/>
                </a:lnTo>
                <a:lnTo>
                  <a:pt x="182469" y="53932"/>
                </a:lnTo>
                <a:lnTo>
                  <a:pt x="202963" y="17605"/>
                </a:lnTo>
                <a:lnTo>
                  <a:pt x="229409" y="11175"/>
                </a:lnTo>
                <a:lnTo>
                  <a:pt x="241945" y="11413"/>
                </a:lnTo>
                <a:lnTo>
                  <a:pt x="249690" y="13080"/>
                </a:lnTo>
                <a:lnTo>
                  <a:pt x="255854" y="17605"/>
                </a:lnTo>
                <a:lnTo>
                  <a:pt x="261670" y="24180"/>
                </a:lnTo>
                <a:lnTo>
                  <a:pt x="215591" y="24180"/>
                </a:lnTo>
                <a:lnTo>
                  <a:pt x="207057" y="34238"/>
                </a:lnTo>
                <a:lnTo>
                  <a:pt x="202123" y="40348"/>
                </a:lnTo>
                <a:lnTo>
                  <a:pt x="199590" y="45401"/>
                </a:lnTo>
                <a:lnTo>
                  <a:pt x="198656" y="52112"/>
                </a:lnTo>
                <a:lnTo>
                  <a:pt x="198634" y="53932"/>
                </a:lnTo>
                <a:lnTo>
                  <a:pt x="198656" y="90532"/>
                </a:lnTo>
                <a:lnTo>
                  <a:pt x="199590" y="97242"/>
                </a:lnTo>
                <a:lnTo>
                  <a:pt x="202123" y="102295"/>
                </a:lnTo>
                <a:lnTo>
                  <a:pt x="207057" y="108405"/>
                </a:lnTo>
                <a:lnTo>
                  <a:pt x="215591" y="118463"/>
                </a:lnTo>
                <a:lnTo>
                  <a:pt x="261670" y="118463"/>
                </a:lnTo>
                <a:lnTo>
                  <a:pt x="255854" y="125039"/>
                </a:lnTo>
                <a:lnTo>
                  <a:pt x="249690" y="129563"/>
                </a:lnTo>
                <a:lnTo>
                  <a:pt x="241945" y="131230"/>
                </a:lnTo>
                <a:lnTo>
                  <a:pt x="229409" y="131468"/>
                </a:lnTo>
                <a:close/>
              </a:path>
              <a:path w="519429" h="187959">
                <a:moveTo>
                  <a:pt x="261670" y="118463"/>
                </a:moveTo>
                <a:lnTo>
                  <a:pt x="243226" y="118463"/>
                </a:lnTo>
                <a:lnTo>
                  <a:pt x="251659" y="108405"/>
                </a:lnTo>
                <a:lnTo>
                  <a:pt x="256534" y="102295"/>
                </a:lnTo>
                <a:lnTo>
                  <a:pt x="259037" y="97242"/>
                </a:lnTo>
                <a:lnTo>
                  <a:pt x="259960" y="90532"/>
                </a:lnTo>
                <a:lnTo>
                  <a:pt x="259981" y="53932"/>
                </a:lnTo>
                <a:lnTo>
                  <a:pt x="259960" y="52112"/>
                </a:lnTo>
                <a:lnTo>
                  <a:pt x="259037" y="45401"/>
                </a:lnTo>
                <a:lnTo>
                  <a:pt x="256534" y="40348"/>
                </a:lnTo>
                <a:lnTo>
                  <a:pt x="251659" y="34238"/>
                </a:lnTo>
                <a:lnTo>
                  <a:pt x="243226" y="24180"/>
                </a:lnTo>
                <a:lnTo>
                  <a:pt x="261670" y="24180"/>
                </a:lnTo>
                <a:lnTo>
                  <a:pt x="276456" y="63194"/>
                </a:lnTo>
                <a:lnTo>
                  <a:pt x="276349" y="88711"/>
                </a:lnTo>
                <a:lnTo>
                  <a:pt x="274938" y="99185"/>
                </a:lnTo>
                <a:lnTo>
                  <a:pt x="271107" y="106954"/>
                </a:lnTo>
                <a:lnTo>
                  <a:pt x="263647" y="116228"/>
                </a:lnTo>
                <a:lnTo>
                  <a:pt x="261670" y="118463"/>
                </a:lnTo>
                <a:close/>
              </a:path>
              <a:path w="519429" h="187959">
                <a:moveTo>
                  <a:pt x="519167" y="68883"/>
                </a:moveTo>
                <a:lnTo>
                  <a:pt x="504131" y="68883"/>
                </a:lnTo>
                <a:lnTo>
                  <a:pt x="504131" y="0"/>
                </a:lnTo>
                <a:lnTo>
                  <a:pt x="519167" y="0"/>
                </a:lnTo>
                <a:lnTo>
                  <a:pt x="519167" y="68883"/>
                </a:lnTo>
                <a:close/>
              </a:path>
              <a:path w="519429" h="187959">
                <a:moveTo>
                  <a:pt x="476293" y="171498"/>
                </a:moveTo>
                <a:lnTo>
                  <a:pt x="461460" y="171498"/>
                </a:lnTo>
                <a:lnTo>
                  <a:pt x="461460" y="3047"/>
                </a:lnTo>
                <a:lnTo>
                  <a:pt x="476293" y="3047"/>
                </a:lnTo>
                <a:lnTo>
                  <a:pt x="476293" y="68883"/>
                </a:lnTo>
                <a:lnTo>
                  <a:pt x="519167" y="68883"/>
                </a:lnTo>
                <a:lnTo>
                  <a:pt x="519167" y="81685"/>
                </a:lnTo>
                <a:lnTo>
                  <a:pt x="476293" y="81685"/>
                </a:lnTo>
                <a:lnTo>
                  <a:pt x="476293" y="171498"/>
                </a:lnTo>
                <a:close/>
              </a:path>
              <a:path w="519429" h="187959">
                <a:moveTo>
                  <a:pt x="519167" y="176374"/>
                </a:moveTo>
                <a:lnTo>
                  <a:pt x="504131" y="176374"/>
                </a:lnTo>
                <a:lnTo>
                  <a:pt x="504131" y="81685"/>
                </a:lnTo>
                <a:lnTo>
                  <a:pt x="519167" y="81685"/>
                </a:lnTo>
                <a:lnTo>
                  <a:pt x="519167" y="176374"/>
                </a:lnTo>
                <a:close/>
              </a:path>
              <a:path w="519429" h="187959">
                <a:moveTo>
                  <a:pt x="387293" y="130045"/>
                </a:moveTo>
                <a:lnTo>
                  <a:pt x="370631" y="130045"/>
                </a:lnTo>
                <a:lnTo>
                  <a:pt x="370631" y="18084"/>
                </a:lnTo>
                <a:lnTo>
                  <a:pt x="436263" y="18084"/>
                </a:lnTo>
                <a:lnTo>
                  <a:pt x="436263" y="31089"/>
                </a:lnTo>
                <a:lnTo>
                  <a:pt x="385464" y="31089"/>
                </a:lnTo>
                <a:lnTo>
                  <a:pt x="385464" y="117244"/>
                </a:lnTo>
                <a:lnTo>
                  <a:pt x="446965" y="117244"/>
                </a:lnTo>
                <a:lnTo>
                  <a:pt x="448049" y="123746"/>
                </a:lnTo>
                <a:lnTo>
                  <a:pt x="433269" y="127388"/>
                </a:lnTo>
                <a:lnTo>
                  <a:pt x="422014" y="129258"/>
                </a:lnTo>
                <a:lnTo>
                  <a:pt x="408587" y="129947"/>
                </a:lnTo>
                <a:lnTo>
                  <a:pt x="387293" y="130045"/>
                </a:lnTo>
                <a:close/>
              </a:path>
              <a:path w="519429" h="187959">
                <a:moveTo>
                  <a:pt x="446965" y="117244"/>
                </a:moveTo>
                <a:lnTo>
                  <a:pt x="390950" y="117244"/>
                </a:lnTo>
                <a:lnTo>
                  <a:pt x="410556" y="117155"/>
                </a:lnTo>
                <a:lnTo>
                  <a:pt x="422827" y="116533"/>
                </a:lnTo>
                <a:lnTo>
                  <a:pt x="432926" y="114844"/>
                </a:lnTo>
                <a:lnTo>
                  <a:pt x="446017" y="111555"/>
                </a:lnTo>
                <a:lnTo>
                  <a:pt x="446965" y="117244"/>
                </a:lnTo>
                <a:close/>
              </a:path>
            </a:pathLst>
          </a:custGeom>
          <a:solidFill>
            <a:srgbClr val="4033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8624639" y="8225246"/>
            <a:ext cx="712470" cy="185420"/>
          </a:xfrm>
          <a:custGeom>
            <a:avLst/>
            <a:gdLst/>
            <a:ahLst/>
            <a:cxnLst/>
            <a:rect l="l" t="t" r="r" b="b"/>
            <a:pathLst>
              <a:path w="712470" h="185420">
                <a:moveTo>
                  <a:pt x="149552" y="133906"/>
                </a:moveTo>
                <a:lnTo>
                  <a:pt x="134109" y="133906"/>
                </a:lnTo>
                <a:lnTo>
                  <a:pt x="134109" y="55879"/>
                </a:lnTo>
                <a:lnTo>
                  <a:pt x="95299" y="55879"/>
                </a:lnTo>
                <a:lnTo>
                  <a:pt x="95299" y="42874"/>
                </a:lnTo>
                <a:lnTo>
                  <a:pt x="134109" y="42874"/>
                </a:lnTo>
                <a:lnTo>
                  <a:pt x="134109" y="0"/>
                </a:lnTo>
                <a:lnTo>
                  <a:pt x="149552" y="0"/>
                </a:lnTo>
                <a:lnTo>
                  <a:pt x="149552" y="133906"/>
                </a:lnTo>
                <a:close/>
              </a:path>
              <a:path w="712470" h="185420">
                <a:moveTo>
                  <a:pt x="11379" y="108507"/>
                </a:moveTo>
                <a:lnTo>
                  <a:pt x="0" y="98347"/>
                </a:lnTo>
                <a:lnTo>
                  <a:pt x="10128" y="88768"/>
                </a:lnTo>
                <a:lnTo>
                  <a:pt x="16255" y="82675"/>
                </a:lnTo>
                <a:lnTo>
                  <a:pt x="39724" y="47446"/>
                </a:lnTo>
                <a:lnTo>
                  <a:pt x="43890" y="8534"/>
                </a:lnTo>
                <a:lnTo>
                  <a:pt x="59536" y="8534"/>
                </a:lnTo>
                <a:lnTo>
                  <a:pt x="59425" y="33933"/>
                </a:lnTo>
                <a:lnTo>
                  <a:pt x="58647" y="41655"/>
                </a:lnTo>
                <a:lnTo>
                  <a:pt x="56536" y="48462"/>
                </a:lnTo>
                <a:lnTo>
                  <a:pt x="52424" y="57707"/>
                </a:lnTo>
                <a:lnTo>
                  <a:pt x="53440" y="58520"/>
                </a:lnTo>
                <a:lnTo>
                  <a:pt x="67844" y="58520"/>
                </a:lnTo>
                <a:lnTo>
                  <a:pt x="72899" y="63600"/>
                </a:lnTo>
                <a:lnTo>
                  <a:pt x="49580" y="63600"/>
                </a:lnTo>
                <a:lnTo>
                  <a:pt x="48564" y="64819"/>
                </a:lnTo>
                <a:lnTo>
                  <a:pt x="43484" y="74166"/>
                </a:lnTo>
                <a:lnTo>
                  <a:pt x="29466" y="90105"/>
                </a:lnTo>
                <a:lnTo>
                  <a:pt x="25222" y="94689"/>
                </a:lnTo>
                <a:lnTo>
                  <a:pt x="19973" y="100010"/>
                </a:lnTo>
                <a:lnTo>
                  <a:pt x="11379" y="108507"/>
                </a:lnTo>
                <a:close/>
              </a:path>
              <a:path w="712470" h="185420">
                <a:moveTo>
                  <a:pt x="67844" y="58520"/>
                </a:moveTo>
                <a:lnTo>
                  <a:pt x="53440" y="58520"/>
                </a:lnTo>
                <a:lnTo>
                  <a:pt x="56691" y="55675"/>
                </a:lnTo>
                <a:lnTo>
                  <a:pt x="58927" y="53847"/>
                </a:lnTo>
                <a:lnTo>
                  <a:pt x="63194" y="53847"/>
                </a:lnTo>
                <a:lnTo>
                  <a:pt x="67844" y="58520"/>
                </a:lnTo>
                <a:close/>
              </a:path>
              <a:path w="712470" h="185420">
                <a:moveTo>
                  <a:pt x="92657" y="105255"/>
                </a:moveTo>
                <a:lnTo>
                  <a:pt x="53643" y="64819"/>
                </a:lnTo>
                <a:lnTo>
                  <a:pt x="52424" y="63600"/>
                </a:lnTo>
                <a:lnTo>
                  <a:pt x="72899" y="63600"/>
                </a:lnTo>
                <a:lnTo>
                  <a:pt x="103833" y="94689"/>
                </a:lnTo>
                <a:lnTo>
                  <a:pt x="92657" y="105255"/>
                </a:lnTo>
                <a:close/>
              </a:path>
              <a:path w="712470" h="185420">
                <a:moveTo>
                  <a:pt x="153210" y="180235"/>
                </a:moveTo>
                <a:lnTo>
                  <a:pt x="41858" y="180235"/>
                </a:lnTo>
                <a:lnTo>
                  <a:pt x="36575" y="174952"/>
                </a:lnTo>
                <a:lnTo>
                  <a:pt x="36575" y="119479"/>
                </a:lnTo>
                <a:lnTo>
                  <a:pt x="52221" y="119479"/>
                </a:lnTo>
                <a:lnTo>
                  <a:pt x="52221" y="167434"/>
                </a:lnTo>
                <a:lnTo>
                  <a:pt x="153210" y="167434"/>
                </a:lnTo>
                <a:lnTo>
                  <a:pt x="153210" y="180235"/>
                </a:lnTo>
                <a:close/>
              </a:path>
              <a:path w="712470" h="185420">
                <a:moveTo>
                  <a:pt x="322879" y="96315"/>
                </a:moveTo>
                <a:lnTo>
                  <a:pt x="202587" y="96315"/>
                </a:lnTo>
                <a:lnTo>
                  <a:pt x="202587" y="11988"/>
                </a:lnTo>
                <a:lnTo>
                  <a:pt x="321050" y="11988"/>
                </a:lnTo>
                <a:lnTo>
                  <a:pt x="321050" y="25196"/>
                </a:lnTo>
                <a:lnTo>
                  <a:pt x="218030" y="25196"/>
                </a:lnTo>
                <a:lnTo>
                  <a:pt x="218030" y="83107"/>
                </a:lnTo>
                <a:lnTo>
                  <a:pt x="322879" y="83107"/>
                </a:lnTo>
                <a:lnTo>
                  <a:pt x="322879" y="96315"/>
                </a:lnTo>
                <a:close/>
              </a:path>
              <a:path w="712470" h="185420">
                <a:moveTo>
                  <a:pt x="269235" y="143253"/>
                </a:moveTo>
                <a:lnTo>
                  <a:pt x="253792" y="143253"/>
                </a:lnTo>
                <a:lnTo>
                  <a:pt x="253792" y="96315"/>
                </a:lnTo>
                <a:lnTo>
                  <a:pt x="269235" y="96315"/>
                </a:lnTo>
                <a:lnTo>
                  <a:pt x="269235" y="143253"/>
                </a:lnTo>
                <a:close/>
              </a:path>
              <a:path w="712470" h="185420">
                <a:moveTo>
                  <a:pt x="344418" y="156258"/>
                </a:moveTo>
                <a:lnTo>
                  <a:pt x="178610" y="156258"/>
                </a:lnTo>
                <a:lnTo>
                  <a:pt x="178610" y="143253"/>
                </a:lnTo>
                <a:lnTo>
                  <a:pt x="344418" y="143253"/>
                </a:lnTo>
                <a:lnTo>
                  <a:pt x="344418" y="156258"/>
                </a:lnTo>
                <a:close/>
              </a:path>
              <a:path w="712470" h="185420">
                <a:moveTo>
                  <a:pt x="516526" y="68883"/>
                </a:moveTo>
                <a:lnTo>
                  <a:pt x="501489" y="68883"/>
                </a:lnTo>
                <a:lnTo>
                  <a:pt x="501489" y="0"/>
                </a:lnTo>
                <a:lnTo>
                  <a:pt x="516526" y="0"/>
                </a:lnTo>
                <a:lnTo>
                  <a:pt x="516526" y="68883"/>
                </a:lnTo>
                <a:close/>
              </a:path>
              <a:path w="712470" h="185420">
                <a:moveTo>
                  <a:pt x="473651" y="171498"/>
                </a:moveTo>
                <a:lnTo>
                  <a:pt x="458818" y="171498"/>
                </a:lnTo>
                <a:lnTo>
                  <a:pt x="458818" y="3047"/>
                </a:lnTo>
                <a:lnTo>
                  <a:pt x="473651" y="3047"/>
                </a:lnTo>
                <a:lnTo>
                  <a:pt x="473651" y="68883"/>
                </a:lnTo>
                <a:lnTo>
                  <a:pt x="516526" y="68883"/>
                </a:lnTo>
                <a:lnTo>
                  <a:pt x="516526" y="81685"/>
                </a:lnTo>
                <a:lnTo>
                  <a:pt x="473651" y="81685"/>
                </a:lnTo>
                <a:lnTo>
                  <a:pt x="473651" y="171498"/>
                </a:lnTo>
                <a:close/>
              </a:path>
              <a:path w="712470" h="185420">
                <a:moveTo>
                  <a:pt x="516526" y="176374"/>
                </a:moveTo>
                <a:lnTo>
                  <a:pt x="501489" y="176374"/>
                </a:lnTo>
                <a:lnTo>
                  <a:pt x="501489" y="81685"/>
                </a:lnTo>
                <a:lnTo>
                  <a:pt x="516526" y="81685"/>
                </a:lnTo>
                <a:lnTo>
                  <a:pt x="516526" y="176374"/>
                </a:lnTo>
                <a:close/>
              </a:path>
              <a:path w="712470" h="185420">
                <a:moveTo>
                  <a:pt x="384651" y="130045"/>
                </a:moveTo>
                <a:lnTo>
                  <a:pt x="367989" y="130045"/>
                </a:lnTo>
                <a:lnTo>
                  <a:pt x="367989" y="18084"/>
                </a:lnTo>
                <a:lnTo>
                  <a:pt x="433622" y="18084"/>
                </a:lnTo>
                <a:lnTo>
                  <a:pt x="433622" y="31089"/>
                </a:lnTo>
                <a:lnTo>
                  <a:pt x="382822" y="31089"/>
                </a:lnTo>
                <a:lnTo>
                  <a:pt x="382822" y="117244"/>
                </a:lnTo>
                <a:lnTo>
                  <a:pt x="444323" y="117244"/>
                </a:lnTo>
                <a:lnTo>
                  <a:pt x="445407" y="123746"/>
                </a:lnTo>
                <a:lnTo>
                  <a:pt x="430628" y="127388"/>
                </a:lnTo>
                <a:lnTo>
                  <a:pt x="419372" y="129258"/>
                </a:lnTo>
                <a:lnTo>
                  <a:pt x="405945" y="129947"/>
                </a:lnTo>
                <a:lnTo>
                  <a:pt x="384651" y="130045"/>
                </a:lnTo>
                <a:close/>
              </a:path>
              <a:path w="712470" h="185420">
                <a:moveTo>
                  <a:pt x="444323" y="117244"/>
                </a:moveTo>
                <a:lnTo>
                  <a:pt x="388309" y="117244"/>
                </a:lnTo>
                <a:lnTo>
                  <a:pt x="407914" y="117155"/>
                </a:lnTo>
                <a:lnTo>
                  <a:pt x="420185" y="116533"/>
                </a:lnTo>
                <a:lnTo>
                  <a:pt x="430285" y="114844"/>
                </a:lnTo>
                <a:lnTo>
                  <a:pt x="443375" y="111555"/>
                </a:lnTo>
                <a:lnTo>
                  <a:pt x="444323" y="117244"/>
                </a:lnTo>
                <a:close/>
              </a:path>
              <a:path w="712470" h="185420">
                <a:moveTo>
                  <a:pt x="684163" y="113993"/>
                </a:moveTo>
                <a:lnTo>
                  <a:pt x="668720" y="113993"/>
                </a:lnTo>
                <a:lnTo>
                  <a:pt x="668720" y="0"/>
                </a:lnTo>
                <a:lnTo>
                  <a:pt x="684163" y="0"/>
                </a:lnTo>
                <a:lnTo>
                  <a:pt x="684163" y="51408"/>
                </a:lnTo>
                <a:lnTo>
                  <a:pt x="712408" y="51408"/>
                </a:lnTo>
                <a:lnTo>
                  <a:pt x="712408" y="64413"/>
                </a:lnTo>
                <a:lnTo>
                  <a:pt x="684163" y="64413"/>
                </a:lnTo>
                <a:lnTo>
                  <a:pt x="684163" y="113993"/>
                </a:lnTo>
                <a:close/>
              </a:path>
              <a:path w="712470" h="185420">
                <a:moveTo>
                  <a:pt x="622188" y="17881"/>
                </a:moveTo>
                <a:lnTo>
                  <a:pt x="567935" y="17881"/>
                </a:lnTo>
                <a:lnTo>
                  <a:pt x="567935" y="4876"/>
                </a:lnTo>
                <a:lnTo>
                  <a:pt x="622188" y="4876"/>
                </a:lnTo>
                <a:lnTo>
                  <a:pt x="622188" y="17881"/>
                </a:lnTo>
                <a:close/>
              </a:path>
              <a:path w="712470" h="185420">
                <a:moveTo>
                  <a:pt x="648401" y="51611"/>
                </a:moveTo>
                <a:lnTo>
                  <a:pt x="538268" y="51611"/>
                </a:lnTo>
                <a:lnTo>
                  <a:pt x="538268" y="39013"/>
                </a:lnTo>
                <a:lnTo>
                  <a:pt x="648401" y="39013"/>
                </a:lnTo>
                <a:lnTo>
                  <a:pt x="648401" y="51611"/>
                </a:lnTo>
                <a:close/>
              </a:path>
              <a:path w="712470" h="185420">
                <a:moveTo>
                  <a:pt x="606339" y="109116"/>
                </a:moveTo>
                <a:lnTo>
                  <a:pt x="581142" y="109116"/>
                </a:lnTo>
                <a:lnTo>
                  <a:pt x="562042" y="101395"/>
                </a:lnTo>
                <a:lnTo>
                  <a:pt x="551679" y="87374"/>
                </a:lnTo>
                <a:lnTo>
                  <a:pt x="551679" y="78433"/>
                </a:lnTo>
                <a:lnTo>
                  <a:pt x="551952" y="67861"/>
                </a:lnTo>
                <a:lnTo>
                  <a:pt x="553863" y="61670"/>
                </a:lnTo>
                <a:lnTo>
                  <a:pt x="559051" y="57460"/>
                </a:lnTo>
                <a:lnTo>
                  <a:pt x="569154" y="52831"/>
                </a:lnTo>
                <a:lnTo>
                  <a:pt x="569154" y="51611"/>
                </a:lnTo>
                <a:lnTo>
                  <a:pt x="618327" y="51611"/>
                </a:lnTo>
                <a:lnTo>
                  <a:pt x="618327" y="52831"/>
                </a:lnTo>
                <a:lnTo>
                  <a:pt x="619214" y="53237"/>
                </a:lnTo>
                <a:lnTo>
                  <a:pt x="580330" y="53237"/>
                </a:lnTo>
                <a:lnTo>
                  <a:pt x="566106" y="64413"/>
                </a:lnTo>
                <a:lnTo>
                  <a:pt x="566106" y="84733"/>
                </a:lnTo>
                <a:lnTo>
                  <a:pt x="580330" y="96315"/>
                </a:lnTo>
                <a:lnTo>
                  <a:pt x="629194" y="96315"/>
                </a:lnTo>
                <a:lnTo>
                  <a:pt x="625439" y="101395"/>
                </a:lnTo>
                <a:lnTo>
                  <a:pt x="606339" y="109116"/>
                </a:lnTo>
                <a:close/>
              </a:path>
              <a:path w="712470" h="185420">
                <a:moveTo>
                  <a:pt x="629194" y="96315"/>
                </a:moveTo>
                <a:lnTo>
                  <a:pt x="607152" y="96315"/>
                </a:lnTo>
                <a:lnTo>
                  <a:pt x="621375" y="84733"/>
                </a:lnTo>
                <a:lnTo>
                  <a:pt x="621375" y="64413"/>
                </a:lnTo>
                <a:lnTo>
                  <a:pt x="607152" y="53237"/>
                </a:lnTo>
                <a:lnTo>
                  <a:pt x="619214" y="53237"/>
                </a:lnTo>
                <a:lnTo>
                  <a:pt x="628430" y="57460"/>
                </a:lnTo>
                <a:lnTo>
                  <a:pt x="633618" y="61670"/>
                </a:lnTo>
                <a:lnTo>
                  <a:pt x="635529" y="67861"/>
                </a:lnTo>
                <a:lnTo>
                  <a:pt x="635802" y="78433"/>
                </a:lnTo>
                <a:lnTo>
                  <a:pt x="635802" y="87374"/>
                </a:lnTo>
                <a:lnTo>
                  <a:pt x="629194" y="96315"/>
                </a:lnTo>
                <a:close/>
              </a:path>
              <a:path w="712470" h="185420">
                <a:moveTo>
                  <a:pt x="684163" y="185315"/>
                </a:moveTo>
                <a:lnTo>
                  <a:pt x="668923" y="185315"/>
                </a:lnTo>
                <a:lnTo>
                  <a:pt x="668923" y="137970"/>
                </a:lnTo>
                <a:lnTo>
                  <a:pt x="569763" y="137970"/>
                </a:lnTo>
                <a:lnTo>
                  <a:pt x="569763" y="124966"/>
                </a:lnTo>
                <a:lnTo>
                  <a:pt x="684163" y="124966"/>
                </a:lnTo>
                <a:lnTo>
                  <a:pt x="684163" y="185315"/>
                </a:lnTo>
                <a:close/>
              </a:path>
            </a:pathLst>
          </a:custGeom>
          <a:solidFill>
            <a:srgbClr val="4033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9398745" y="8225246"/>
            <a:ext cx="692150" cy="184150"/>
          </a:xfrm>
          <a:custGeom>
            <a:avLst/>
            <a:gdLst/>
            <a:ahLst/>
            <a:cxnLst/>
            <a:rect l="l" t="t" r="r" b="b"/>
            <a:pathLst>
              <a:path w="692150" h="184150">
                <a:moveTo>
                  <a:pt x="147317" y="176374"/>
                </a:moveTo>
                <a:lnTo>
                  <a:pt x="131874" y="176374"/>
                </a:lnTo>
                <a:lnTo>
                  <a:pt x="131874" y="0"/>
                </a:lnTo>
                <a:lnTo>
                  <a:pt x="147317" y="0"/>
                </a:lnTo>
                <a:lnTo>
                  <a:pt x="147317" y="176374"/>
                </a:lnTo>
                <a:close/>
              </a:path>
              <a:path w="692150" h="184150">
                <a:moveTo>
                  <a:pt x="100785" y="28853"/>
                </a:moveTo>
                <a:lnTo>
                  <a:pt x="5486" y="28853"/>
                </a:lnTo>
                <a:lnTo>
                  <a:pt x="5486" y="15849"/>
                </a:lnTo>
                <a:lnTo>
                  <a:pt x="100785" y="15849"/>
                </a:lnTo>
                <a:lnTo>
                  <a:pt x="100785" y="28853"/>
                </a:lnTo>
                <a:close/>
              </a:path>
              <a:path w="692150" h="184150">
                <a:moveTo>
                  <a:pt x="11582" y="136345"/>
                </a:moveTo>
                <a:lnTo>
                  <a:pt x="0" y="126591"/>
                </a:lnTo>
                <a:lnTo>
                  <a:pt x="10370" y="115688"/>
                </a:lnTo>
                <a:lnTo>
                  <a:pt x="16674" y="108710"/>
                </a:lnTo>
                <a:lnTo>
                  <a:pt x="38631" y="75384"/>
                </a:lnTo>
                <a:lnTo>
                  <a:pt x="45516" y="28853"/>
                </a:lnTo>
                <a:lnTo>
                  <a:pt x="60959" y="28853"/>
                </a:lnTo>
                <a:lnTo>
                  <a:pt x="60847" y="50738"/>
                </a:lnTo>
                <a:lnTo>
                  <a:pt x="60070" y="59511"/>
                </a:lnTo>
                <a:lnTo>
                  <a:pt x="57947" y="67359"/>
                </a:lnTo>
                <a:lnTo>
                  <a:pt x="53847" y="78027"/>
                </a:lnTo>
                <a:lnTo>
                  <a:pt x="54863" y="78637"/>
                </a:lnTo>
                <a:lnTo>
                  <a:pt x="68613" y="78637"/>
                </a:lnTo>
                <a:lnTo>
                  <a:pt x="73115" y="83920"/>
                </a:lnTo>
                <a:lnTo>
                  <a:pt x="51408" y="83920"/>
                </a:lnTo>
                <a:lnTo>
                  <a:pt x="50392" y="85139"/>
                </a:lnTo>
                <a:lnTo>
                  <a:pt x="26212" y="120140"/>
                </a:lnTo>
                <a:lnTo>
                  <a:pt x="20649" y="126413"/>
                </a:lnTo>
                <a:lnTo>
                  <a:pt x="11582" y="136345"/>
                </a:lnTo>
                <a:close/>
              </a:path>
              <a:path w="692150" h="184150">
                <a:moveTo>
                  <a:pt x="68613" y="78637"/>
                </a:moveTo>
                <a:lnTo>
                  <a:pt x="54863" y="78637"/>
                </a:lnTo>
                <a:lnTo>
                  <a:pt x="57911" y="76198"/>
                </a:lnTo>
                <a:lnTo>
                  <a:pt x="60146" y="74573"/>
                </a:lnTo>
                <a:lnTo>
                  <a:pt x="65226" y="74573"/>
                </a:lnTo>
                <a:lnTo>
                  <a:pt x="67054" y="76808"/>
                </a:lnTo>
                <a:lnTo>
                  <a:pt x="68613" y="78637"/>
                </a:lnTo>
                <a:close/>
              </a:path>
              <a:path w="692150" h="184150">
                <a:moveTo>
                  <a:pt x="95299" y="133500"/>
                </a:moveTo>
                <a:lnTo>
                  <a:pt x="54050" y="83920"/>
                </a:lnTo>
                <a:lnTo>
                  <a:pt x="73115" y="83920"/>
                </a:lnTo>
                <a:lnTo>
                  <a:pt x="106881" y="123543"/>
                </a:lnTo>
                <a:lnTo>
                  <a:pt x="95299" y="133500"/>
                </a:lnTo>
                <a:close/>
              </a:path>
              <a:path w="692150" h="184150">
                <a:moveTo>
                  <a:pt x="330398" y="142237"/>
                </a:moveTo>
                <a:lnTo>
                  <a:pt x="315158" y="142237"/>
                </a:lnTo>
                <a:lnTo>
                  <a:pt x="315158" y="118463"/>
                </a:lnTo>
                <a:lnTo>
                  <a:pt x="270658" y="118463"/>
                </a:lnTo>
                <a:lnTo>
                  <a:pt x="270658" y="106881"/>
                </a:lnTo>
                <a:lnTo>
                  <a:pt x="315158" y="106881"/>
                </a:lnTo>
                <a:lnTo>
                  <a:pt x="315158" y="0"/>
                </a:lnTo>
                <a:lnTo>
                  <a:pt x="330398" y="0"/>
                </a:lnTo>
                <a:lnTo>
                  <a:pt x="330398" y="142237"/>
                </a:lnTo>
                <a:close/>
              </a:path>
              <a:path w="692150" h="184150">
                <a:moveTo>
                  <a:pt x="235708" y="69290"/>
                </a:moveTo>
                <a:lnTo>
                  <a:pt x="194983" y="55102"/>
                </a:lnTo>
                <a:lnTo>
                  <a:pt x="189582" y="36372"/>
                </a:lnTo>
                <a:lnTo>
                  <a:pt x="189782" y="27423"/>
                </a:lnTo>
                <a:lnTo>
                  <a:pt x="223643" y="3592"/>
                </a:lnTo>
                <a:lnTo>
                  <a:pt x="235708" y="3454"/>
                </a:lnTo>
                <a:lnTo>
                  <a:pt x="247773" y="3592"/>
                </a:lnTo>
                <a:lnTo>
                  <a:pt x="255266" y="4559"/>
                </a:lnTo>
                <a:lnTo>
                  <a:pt x="261311" y="7183"/>
                </a:lnTo>
                <a:lnTo>
                  <a:pt x="269032" y="12293"/>
                </a:lnTo>
                <a:lnTo>
                  <a:pt x="272828" y="15036"/>
                </a:lnTo>
                <a:lnTo>
                  <a:pt x="221890" y="15036"/>
                </a:lnTo>
                <a:lnTo>
                  <a:pt x="205025" y="25805"/>
                </a:lnTo>
                <a:lnTo>
                  <a:pt x="205025" y="46938"/>
                </a:lnTo>
                <a:lnTo>
                  <a:pt x="221890" y="57707"/>
                </a:lnTo>
                <a:lnTo>
                  <a:pt x="272828" y="57707"/>
                </a:lnTo>
                <a:lnTo>
                  <a:pt x="269032" y="60451"/>
                </a:lnTo>
                <a:lnTo>
                  <a:pt x="261311" y="65561"/>
                </a:lnTo>
                <a:lnTo>
                  <a:pt x="255266" y="68185"/>
                </a:lnTo>
                <a:lnTo>
                  <a:pt x="247773" y="69152"/>
                </a:lnTo>
                <a:lnTo>
                  <a:pt x="235708" y="69290"/>
                </a:lnTo>
                <a:close/>
              </a:path>
              <a:path w="692150" h="184150">
                <a:moveTo>
                  <a:pt x="272828" y="57707"/>
                </a:moveTo>
                <a:lnTo>
                  <a:pt x="249322" y="57707"/>
                </a:lnTo>
                <a:lnTo>
                  <a:pt x="266187" y="46938"/>
                </a:lnTo>
                <a:lnTo>
                  <a:pt x="266187" y="25805"/>
                </a:lnTo>
                <a:lnTo>
                  <a:pt x="249525" y="15036"/>
                </a:lnTo>
                <a:lnTo>
                  <a:pt x="272828" y="15036"/>
                </a:lnTo>
                <a:lnTo>
                  <a:pt x="276433" y="17641"/>
                </a:lnTo>
                <a:lnTo>
                  <a:pt x="280233" y="21932"/>
                </a:lnTo>
                <a:lnTo>
                  <a:pt x="281633" y="27423"/>
                </a:lnTo>
                <a:lnTo>
                  <a:pt x="281834" y="36372"/>
                </a:lnTo>
                <a:lnTo>
                  <a:pt x="281633" y="45320"/>
                </a:lnTo>
                <a:lnTo>
                  <a:pt x="280233" y="50811"/>
                </a:lnTo>
                <a:lnTo>
                  <a:pt x="276433" y="55102"/>
                </a:lnTo>
                <a:lnTo>
                  <a:pt x="272828" y="57707"/>
                </a:lnTo>
                <a:close/>
              </a:path>
              <a:path w="692150" h="184150">
                <a:moveTo>
                  <a:pt x="179422" y="96518"/>
                </a:moveTo>
                <a:lnTo>
                  <a:pt x="178203" y="84123"/>
                </a:lnTo>
                <a:lnTo>
                  <a:pt x="198674" y="84098"/>
                </a:lnTo>
                <a:lnTo>
                  <a:pt x="212429" y="83920"/>
                </a:lnTo>
                <a:lnTo>
                  <a:pt x="263598" y="81504"/>
                </a:lnTo>
                <a:lnTo>
                  <a:pt x="298902" y="77417"/>
                </a:lnTo>
                <a:lnTo>
                  <a:pt x="300324" y="89203"/>
                </a:lnTo>
                <a:lnTo>
                  <a:pt x="284672" y="91463"/>
                </a:lnTo>
                <a:lnTo>
                  <a:pt x="273401" y="92810"/>
                </a:lnTo>
                <a:lnTo>
                  <a:pt x="261063" y="93775"/>
                </a:lnTo>
                <a:lnTo>
                  <a:pt x="242210" y="94892"/>
                </a:lnTo>
                <a:lnTo>
                  <a:pt x="242210" y="95502"/>
                </a:lnTo>
                <a:lnTo>
                  <a:pt x="227174" y="95502"/>
                </a:lnTo>
                <a:lnTo>
                  <a:pt x="201698" y="96391"/>
                </a:lnTo>
                <a:lnTo>
                  <a:pt x="192398" y="96502"/>
                </a:lnTo>
                <a:lnTo>
                  <a:pt x="179422" y="96518"/>
                </a:lnTo>
                <a:close/>
              </a:path>
              <a:path w="692150" h="184150">
                <a:moveTo>
                  <a:pt x="242210" y="126998"/>
                </a:moveTo>
                <a:lnTo>
                  <a:pt x="227174" y="126998"/>
                </a:lnTo>
                <a:lnTo>
                  <a:pt x="227174" y="95502"/>
                </a:lnTo>
                <a:lnTo>
                  <a:pt x="242210" y="95502"/>
                </a:lnTo>
                <a:lnTo>
                  <a:pt x="242210" y="126998"/>
                </a:lnTo>
                <a:close/>
              </a:path>
              <a:path w="692150" h="184150">
                <a:moveTo>
                  <a:pt x="334055" y="180235"/>
                </a:moveTo>
                <a:lnTo>
                  <a:pt x="220671" y="180235"/>
                </a:lnTo>
                <a:lnTo>
                  <a:pt x="215388" y="174952"/>
                </a:lnTo>
                <a:lnTo>
                  <a:pt x="215388" y="134109"/>
                </a:lnTo>
                <a:lnTo>
                  <a:pt x="230628" y="134109"/>
                </a:lnTo>
                <a:lnTo>
                  <a:pt x="230628" y="167637"/>
                </a:lnTo>
                <a:lnTo>
                  <a:pt x="334055" y="167637"/>
                </a:lnTo>
                <a:lnTo>
                  <a:pt x="334055" y="180235"/>
                </a:lnTo>
                <a:close/>
              </a:path>
              <a:path w="692150" h="184150">
                <a:moveTo>
                  <a:pt x="500473" y="176781"/>
                </a:moveTo>
                <a:lnTo>
                  <a:pt x="485030" y="176781"/>
                </a:lnTo>
                <a:lnTo>
                  <a:pt x="485030" y="406"/>
                </a:lnTo>
                <a:lnTo>
                  <a:pt x="500473" y="406"/>
                </a:lnTo>
                <a:lnTo>
                  <a:pt x="500473" y="69493"/>
                </a:lnTo>
                <a:lnTo>
                  <a:pt x="529734" y="69493"/>
                </a:lnTo>
                <a:lnTo>
                  <a:pt x="529734" y="82497"/>
                </a:lnTo>
                <a:lnTo>
                  <a:pt x="500473" y="82497"/>
                </a:lnTo>
                <a:lnTo>
                  <a:pt x="500473" y="176781"/>
                </a:lnTo>
                <a:close/>
              </a:path>
              <a:path w="692150" h="184150">
                <a:moveTo>
                  <a:pt x="368599" y="137157"/>
                </a:moveTo>
                <a:lnTo>
                  <a:pt x="356813" y="127201"/>
                </a:lnTo>
                <a:lnTo>
                  <a:pt x="367181" y="115347"/>
                </a:lnTo>
                <a:lnTo>
                  <a:pt x="373463" y="107808"/>
                </a:lnTo>
                <a:lnTo>
                  <a:pt x="394998" y="72571"/>
                </a:lnTo>
                <a:lnTo>
                  <a:pt x="401720" y="11785"/>
                </a:lnTo>
                <a:lnTo>
                  <a:pt x="417366" y="11785"/>
                </a:lnTo>
                <a:lnTo>
                  <a:pt x="417255" y="44969"/>
                </a:lnTo>
                <a:lnTo>
                  <a:pt x="416477" y="54304"/>
                </a:lnTo>
                <a:lnTo>
                  <a:pt x="414365" y="62800"/>
                </a:lnTo>
                <a:lnTo>
                  <a:pt x="410254" y="74573"/>
                </a:lnTo>
                <a:lnTo>
                  <a:pt x="411270" y="75182"/>
                </a:lnTo>
                <a:lnTo>
                  <a:pt x="424482" y="75182"/>
                </a:lnTo>
                <a:lnTo>
                  <a:pt x="429078" y="81075"/>
                </a:lnTo>
                <a:lnTo>
                  <a:pt x="408019" y="81075"/>
                </a:lnTo>
                <a:lnTo>
                  <a:pt x="407003" y="82294"/>
                </a:lnTo>
                <a:lnTo>
                  <a:pt x="383051" y="119771"/>
                </a:lnTo>
                <a:lnTo>
                  <a:pt x="377549" y="126507"/>
                </a:lnTo>
                <a:lnTo>
                  <a:pt x="368599" y="137157"/>
                </a:lnTo>
                <a:close/>
              </a:path>
              <a:path w="692150" h="184150">
                <a:moveTo>
                  <a:pt x="424482" y="75182"/>
                </a:moveTo>
                <a:lnTo>
                  <a:pt x="411270" y="75182"/>
                </a:lnTo>
                <a:lnTo>
                  <a:pt x="414318" y="72744"/>
                </a:lnTo>
                <a:lnTo>
                  <a:pt x="416553" y="71118"/>
                </a:lnTo>
                <a:lnTo>
                  <a:pt x="421227" y="71118"/>
                </a:lnTo>
                <a:lnTo>
                  <a:pt x="423055" y="73354"/>
                </a:lnTo>
                <a:lnTo>
                  <a:pt x="424482" y="75182"/>
                </a:lnTo>
                <a:close/>
              </a:path>
              <a:path w="692150" h="184150">
                <a:moveTo>
                  <a:pt x="450893" y="134516"/>
                </a:moveTo>
                <a:lnTo>
                  <a:pt x="411067" y="82294"/>
                </a:lnTo>
                <a:lnTo>
                  <a:pt x="410457" y="81075"/>
                </a:lnTo>
                <a:lnTo>
                  <a:pt x="429078" y="81075"/>
                </a:lnTo>
                <a:lnTo>
                  <a:pt x="462679" y="124153"/>
                </a:lnTo>
                <a:lnTo>
                  <a:pt x="450893" y="134516"/>
                </a:lnTo>
                <a:close/>
              </a:path>
              <a:path w="692150" h="184150">
                <a:moveTo>
                  <a:pt x="692088" y="42264"/>
                </a:moveTo>
                <a:lnTo>
                  <a:pt x="676645" y="42264"/>
                </a:lnTo>
                <a:lnTo>
                  <a:pt x="676645" y="0"/>
                </a:lnTo>
                <a:lnTo>
                  <a:pt x="692088" y="0"/>
                </a:lnTo>
                <a:lnTo>
                  <a:pt x="692088" y="42264"/>
                </a:lnTo>
                <a:close/>
              </a:path>
              <a:path w="692150" h="184150">
                <a:moveTo>
                  <a:pt x="591505" y="92454"/>
                </a:moveTo>
                <a:lnTo>
                  <a:pt x="578094" y="92454"/>
                </a:lnTo>
                <a:lnTo>
                  <a:pt x="557165" y="81888"/>
                </a:lnTo>
                <a:lnTo>
                  <a:pt x="545380" y="62178"/>
                </a:lnTo>
                <a:lnTo>
                  <a:pt x="545380" y="35762"/>
                </a:lnTo>
                <a:lnTo>
                  <a:pt x="557165" y="16052"/>
                </a:lnTo>
                <a:lnTo>
                  <a:pt x="578094" y="5486"/>
                </a:lnTo>
                <a:lnTo>
                  <a:pt x="591505" y="5486"/>
                </a:lnTo>
                <a:lnTo>
                  <a:pt x="626035" y="18084"/>
                </a:lnTo>
                <a:lnTo>
                  <a:pt x="578094" y="18084"/>
                </a:lnTo>
                <a:lnTo>
                  <a:pt x="561636" y="33121"/>
                </a:lnTo>
                <a:lnTo>
                  <a:pt x="561636" y="64819"/>
                </a:lnTo>
                <a:lnTo>
                  <a:pt x="578094" y="79856"/>
                </a:lnTo>
                <a:lnTo>
                  <a:pt x="625851" y="79856"/>
                </a:lnTo>
                <a:lnTo>
                  <a:pt x="622798" y="82396"/>
                </a:lnTo>
                <a:lnTo>
                  <a:pt x="615222" y="88211"/>
                </a:lnTo>
                <a:lnTo>
                  <a:pt x="609438" y="91197"/>
                </a:lnTo>
                <a:lnTo>
                  <a:pt x="602510" y="92297"/>
                </a:lnTo>
                <a:lnTo>
                  <a:pt x="591505" y="92454"/>
                </a:lnTo>
                <a:close/>
              </a:path>
              <a:path w="692150" h="184150">
                <a:moveTo>
                  <a:pt x="625851" y="79856"/>
                </a:moveTo>
                <a:lnTo>
                  <a:pt x="604916" y="79856"/>
                </a:lnTo>
                <a:lnTo>
                  <a:pt x="621579" y="64819"/>
                </a:lnTo>
                <a:lnTo>
                  <a:pt x="621579" y="33121"/>
                </a:lnTo>
                <a:lnTo>
                  <a:pt x="604916" y="18084"/>
                </a:lnTo>
                <a:lnTo>
                  <a:pt x="626035" y="18084"/>
                </a:lnTo>
                <a:lnTo>
                  <a:pt x="629956" y="21305"/>
                </a:lnTo>
                <a:lnTo>
                  <a:pt x="633910" y="26098"/>
                </a:lnTo>
                <a:lnTo>
                  <a:pt x="635940" y="32243"/>
                </a:lnTo>
                <a:lnTo>
                  <a:pt x="637428" y="42264"/>
                </a:lnTo>
                <a:lnTo>
                  <a:pt x="692088" y="42264"/>
                </a:lnTo>
                <a:lnTo>
                  <a:pt x="692088" y="55066"/>
                </a:lnTo>
                <a:lnTo>
                  <a:pt x="637428" y="55066"/>
                </a:lnTo>
                <a:lnTo>
                  <a:pt x="636056" y="65208"/>
                </a:lnTo>
                <a:lnTo>
                  <a:pt x="634075" y="71436"/>
                </a:lnTo>
                <a:lnTo>
                  <a:pt x="630113" y="76311"/>
                </a:lnTo>
                <a:lnTo>
                  <a:pt x="625851" y="79856"/>
                </a:lnTo>
                <a:close/>
              </a:path>
              <a:path w="692150" h="184150">
                <a:moveTo>
                  <a:pt x="692088" y="97940"/>
                </a:moveTo>
                <a:lnTo>
                  <a:pt x="676645" y="97940"/>
                </a:lnTo>
                <a:lnTo>
                  <a:pt x="676645" y="55066"/>
                </a:lnTo>
                <a:lnTo>
                  <a:pt x="692088" y="55066"/>
                </a:lnTo>
                <a:lnTo>
                  <a:pt x="692088" y="97940"/>
                </a:lnTo>
                <a:close/>
              </a:path>
              <a:path w="692150" h="184150">
                <a:moveTo>
                  <a:pt x="692088" y="183689"/>
                </a:moveTo>
                <a:lnTo>
                  <a:pt x="585816" y="183689"/>
                </a:lnTo>
                <a:lnTo>
                  <a:pt x="580533" y="178406"/>
                </a:lnTo>
                <a:lnTo>
                  <a:pt x="580533" y="109319"/>
                </a:lnTo>
                <a:lnTo>
                  <a:pt x="595569" y="109319"/>
                </a:lnTo>
                <a:lnTo>
                  <a:pt x="595569" y="132687"/>
                </a:lnTo>
                <a:lnTo>
                  <a:pt x="692088" y="132687"/>
                </a:lnTo>
                <a:lnTo>
                  <a:pt x="692088" y="145895"/>
                </a:lnTo>
                <a:lnTo>
                  <a:pt x="595569" y="145895"/>
                </a:lnTo>
                <a:lnTo>
                  <a:pt x="595569" y="170482"/>
                </a:lnTo>
                <a:lnTo>
                  <a:pt x="692088" y="170482"/>
                </a:lnTo>
                <a:lnTo>
                  <a:pt x="692088" y="183689"/>
                </a:lnTo>
                <a:close/>
              </a:path>
              <a:path w="692150" h="184150">
                <a:moveTo>
                  <a:pt x="692088" y="132687"/>
                </a:moveTo>
                <a:lnTo>
                  <a:pt x="676645" y="132687"/>
                </a:lnTo>
                <a:lnTo>
                  <a:pt x="676645" y="109319"/>
                </a:lnTo>
                <a:lnTo>
                  <a:pt x="692088" y="109319"/>
                </a:lnTo>
                <a:lnTo>
                  <a:pt x="692088" y="132687"/>
                </a:lnTo>
                <a:close/>
              </a:path>
              <a:path w="692150" h="184150">
                <a:moveTo>
                  <a:pt x="692088" y="170482"/>
                </a:moveTo>
                <a:lnTo>
                  <a:pt x="676645" y="170482"/>
                </a:lnTo>
                <a:lnTo>
                  <a:pt x="676645" y="145895"/>
                </a:lnTo>
                <a:lnTo>
                  <a:pt x="692088" y="145895"/>
                </a:lnTo>
                <a:lnTo>
                  <a:pt x="692088" y="170482"/>
                </a:lnTo>
                <a:close/>
              </a:path>
            </a:pathLst>
          </a:custGeom>
          <a:solidFill>
            <a:srgbClr val="4033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10170423" y="8225246"/>
            <a:ext cx="332105" cy="186690"/>
          </a:xfrm>
          <a:custGeom>
            <a:avLst/>
            <a:gdLst/>
            <a:ahLst/>
            <a:cxnLst/>
            <a:rect l="l" t="t" r="r" b="b"/>
            <a:pathLst>
              <a:path w="332104" h="186690">
                <a:moveTo>
                  <a:pt x="149552" y="133906"/>
                </a:moveTo>
                <a:lnTo>
                  <a:pt x="134109" y="133906"/>
                </a:lnTo>
                <a:lnTo>
                  <a:pt x="134109" y="55879"/>
                </a:lnTo>
                <a:lnTo>
                  <a:pt x="95299" y="55879"/>
                </a:lnTo>
                <a:lnTo>
                  <a:pt x="95299" y="42874"/>
                </a:lnTo>
                <a:lnTo>
                  <a:pt x="134109" y="42874"/>
                </a:lnTo>
                <a:lnTo>
                  <a:pt x="134109" y="0"/>
                </a:lnTo>
                <a:lnTo>
                  <a:pt x="149552" y="0"/>
                </a:lnTo>
                <a:lnTo>
                  <a:pt x="149552" y="133906"/>
                </a:lnTo>
                <a:close/>
              </a:path>
              <a:path w="332104" h="186690">
                <a:moveTo>
                  <a:pt x="11379" y="108507"/>
                </a:moveTo>
                <a:lnTo>
                  <a:pt x="0" y="98347"/>
                </a:lnTo>
                <a:lnTo>
                  <a:pt x="10128" y="88768"/>
                </a:lnTo>
                <a:lnTo>
                  <a:pt x="16255" y="82675"/>
                </a:lnTo>
                <a:lnTo>
                  <a:pt x="39724" y="47446"/>
                </a:lnTo>
                <a:lnTo>
                  <a:pt x="43890" y="8534"/>
                </a:lnTo>
                <a:lnTo>
                  <a:pt x="59536" y="8534"/>
                </a:lnTo>
                <a:lnTo>
                  <a:pt x="59425" y="33933"/>
                </a:lnTo>
                <a:lnTo>
                  <a:pt x="58647" y="41655"/>
                </a:lnTo>
                <a:lnTo>
                  <a:pt x="56536" y="48462"/>
                </a:lnTo>
                <a:lnTo>
                  <a:pt x="52424" y="57707"/>
                </a:lnTo>
                <a:lnTo>
                  <a:pt x="53440" y="58520"/>
                </a:lnTo>
                <a:lnTo>
                  <a:pt x="67844" y="58520"/>
                </a:lnTo>
                <a:lnTo>
                  <a:pt x="72899" y="63600"/>
                </a:lnTo>
                <a:lnTo>
                  <a:pt x="49580" y="63600"/>
                </a:lnTo>
                <a:lnTo>
                  <a:pt x="48564" y="64819"/>
                </a:lnTo>
                <a:lnTo>
                  <a:pt x="43484" y="74166"/>
                </a:lnTo>
                <a:lnTo>
                  <a:pt x="29466" y="90105"/>
                </a:lnTo>
                <a:lnTo>
                  <a:pt x="25222" y="94689"/>
                </a:lnTo>
                <a:lnTo>
                  <a:pt x="19973" y="100010"/>
                </a:lnTo>
                <a:lnTo>
                  <a:pt x="11379" y="108507"/>
                </a:lnTo>
                <a:close/>
              </a:path>
              <a:path w="332104" h="186690">
                <a:moveTo>
                  <a:pt x="67844" y="58520"/>
                </a:moveTo>
                <a:lnTo>
                  <a:pt x="53440" y="58520"/>
                </a:lnTo>
                <a:lnTo>
                  <a:pt x="56691" y="55675"/>
                </a:lnTo>
                <a:lnTo>
                  <a:pt x="58927" y="53847"/>
                </a:lnTo>
                <a:lnTo>
                  <a:pt x="63194" y="53847"/>
                </a:lnTo>
                <a:lnTo>
                  <a:pt x="67844" y="58520"/>
                </a:lnTo>
                <a:close/>
              </a:path>
              <a:path w="332104" h="186690">
                <a:moveTo>
                  <a:pt x="92657" y="105255"/>
                </a:moveTo>
                <a:lnTo>
                  <a:pt x="53643" y="64819"/>
                </a:lnTo>
                <a:lnTo>
                  <a:pt x="52424" y="63600"/>
                </a:lnTo>
                <a:lnTo>
                  <a:pt x="72899" y="63600"/>
                </a:lnTo>
                <a:lnTo>
                  <a:pt x="103833" y="94689"/>
                </a:lnTo>
                <a:lnTo>
                  <a:pt x="92657" y="105255"/>
                </a:lnTo>
                <a:close/>
              </a:path>
              <a:path w="332104" h="186690">
                <a:moveTo>
                  <a:pt x="153210" y="180235"/>
                </a:moveTo>
                <a:lnTo>
                  <a:pt x="41858" y="180235"/>
                </a:lnTo>
                <a:lnTo>
                  <a:pt x="36575" y="174952"/>
                </a:lnTo>
                <a:lnTo>
                  <a:pt x="36575" y="119479"/>
                </a:lnTo>
                <a:lnTo>
                  <a:pt x="52221" y="119479"/>
                </a:lnTo>
                <a:lnTo>
                  <a:pt x="52221" y="167434"/>
                </a:lnTo>
                <a:lnTo>
                  <a:pt x="153210" y="167434"/>
                </a:lnTo>
                <a:lnTo>
                  <a:pt x="153210" y="180235"/>
                </a:lnTo>
                <a:close/>
              </a:path>
              <a:path w="332104" h="186690">
                <a:moveTo>
                  <a:pt x="330804" y="106068"/>
                </a:moveTo>
                <a:lnTo>
                  <a:pt x="315361" y="106068"/>
                </a:lnTo>
                <a:lnTo>
                  <a:pt x="315361" y="56285"/>
                </a:lnTo>
                <a:lnTo>
                  <a:pt x="278379" y="56285"/>
                </a:lnTo>
                <a:lnTo>
                  <a:pt x="278379" y="43687"/>
                </a:lnTo>
                <a:lnTo>
                  <a:pt x="315361" y="43687"/>
                </a:lnTo>
                <a:lnTo>
                  <a:pt x="315361" y="0"/>
                </a:lnTo>
                <a:lnTo>
                  <a:pt x="330804" y="0"/>
                </a:lnTo>
                <a:lnTo>
                  <a:pt x="330804" y="106068"/>
                </a:lnTo>
                <a:close/>
              </a:path>
              <a:path w="332104" h="186690">
                <a:moveTo>
                  <a:pt x="281021" y="23774"/>
                </a:moveTo>
                <a:lnTo>
                  <a:pt x="188363" y="23774"/>
                </a:lnTo>
                <a:lnTo>
                  <a:pt x="188363" y="10769"/>
                </a:lnTo>
                <a:lnTo>
                  <a:pt x="281021" y="10769"/>
                </a:lnTo>
                <a:lnTo>
                  <a:pt x="281021" y="23774"/>
                </a:lnTo>
                <a:close/>
              </a:path>
              <a:path w="332104" h="186690">
                <a:moveTo>
                  <a:pt x="194662" y="99972"/>
                </a:moveTo>
                <a:lnTo>
                  <a:pt x="183080" y="90219"/>
                </a:lnTo>
                <a:lnTo>
                  <a:pt x="193094" y="82312"/>
                </a:lnTo>
                <a:lnTo>
                  <a:pt x="199183" y="77252"/>
                </a:lnTo>
                <a:lnTo>
                  <a:pt x="203825" y="72860"/>
                </a:lnTo>
                <a:lnTo>
                  <a:pt x="209495" y="66953"/>
                </a:lnTo>
                <a:lnTo>
                  <a:pt x="218842" y="57098"/>
                </a:lnTo>
                <a:lnTo>
                  <a:pt x="227174" y="37794"/>
                </a:lnTo>
                <a:lnTo>
                  <a:pt x="227174" y="23774"/>
                </a:lnTo>
                <a:lnTo>
                  <a:pt x="242617" y="23774"/>
                </a:lnTo>
                <a:lnTo>
                  <a:pt x="242505" y="36604"/>
                </a:lnTo>
                <a:lnTo>
                  <a:pt x="241728" y="43153"/>
                </a:lnTo>
                <a:lnTo>
                  <a:pt x="239616" y="48903"/>
                </a:lnTo>
                <a:lnTo>
                  <a:pt x="235505" y="56691"/>
                </a:lnTo>
                <a:lnTo>
                  <a:pt x="236724" y="57301"/>
                </a:lnTo>
                <a:lnTo>
                  <a:pt x="251784" y="57301"/>
                </a:lnTo>
                <a:lnTo>
                  <a:pt x="257841" y="62381"/>
                </a:lnTo>
                <a:lnTo>
                  <a:pt x="232457" y="62381"/>
                </a:lnTo>
                <a:lnTo>
                  <a:pt x="231237" y="63600"/>
                </a:lnTo>
                <a:lnTo>
                  <a:pt x="225751" y="71525"/>
                </a:lnTo>
                <a:lnTo>
                  <a:pt x="212064" y="84856"/>
                </a:lnTo>
                <a:lnTo>
                  <a:pt x="207997" y="88619"/>
                </a:lnTo>
                <a:lnTo>
                  <a:pt x="202901" y="93029"/>
                </a:lnTo>
                <a:lnTo>
                  <a:pt x="194662" y="99972"/>
                </a:lnTo>
                <a:close/>
              </a:path>
              <a:path w="332104" h="186690">
                <a:moveTo>
                  <a:pt x="251784" y="57301"/>
                </a:moveTo>
                <a:lnTo>
                  <a:pt x="236724" y="57301"/>
                </a:lnTo>
                <a:lnTo>
                  <a:pt x="239975" y="54863"/>
                </a:lnTo>
                <a:lnTo>
                  <a:pt x="242210" y="53237"/>
                </a:lnTo>
                <a:lnTo>
                  <a:pt x="247087" y="53237"/>
                </a:lnTo>
                <a:lnTo>
                  <a:pt x="249119" y="55066"/>
                </a:lnTo>
                <a:lnTo>
                  <a:pt x="251784" y="57301"/>
                </a:lnTo>
                <a:close/>
              </a:path>
              <a:path w="332104" h="186690">
                <a:moveTo>
                  <a:pt x="275534" y="96924"/>
                </a:moveTo>
                <a:lnTo>
                  <a:pt x="237130" y="63600"/>
                </a:lnTo>
                <a:lnTo>
                  <a:pt x="235505" y="62381"/>
                </a:lnTo>
                <a:lnTo>
                  <a:pt x="257841" y="62381"/>
                </a:lnTo>
                <a:lnTo>
                  <a:pt x="286913" y="86765"/>
                </a:lnTo>
                <a:lnTo>
                  <a:pt x="275534" y="96924"/>
                </a:lnTo>
                <a:close/>
              </a:path>
              <a:path w="332104" h="186690">
                <a:moveTo>
                  <a:pt x="274722" y="186331"/>
                </a:moveTo>
                <a:lnTo>
                  <a:pt x="230222" y="176374"/>
                </a:lnTo>
                <a:lnTo>
                  <a:pt x="217420" y="159103"/>
                </a:lnTo>
                <a:lnTo>
                  <a:pt x="217420" y="137157"/>
                </a:lnTo>
                <a:lnTo>
                  <a:pt x="250876" y="112029"/>
                </a:lnTo>
                <a:lnTo>
                  <a:pt x="274722" y="109929"/>
                </a:lnTo>
                <a:lnTo>
                  <a:pt x="285613" y="110007"/>
                </a:lnTo>
                <a:lnTo>
                  <a:pt x="320675" y="122121"/>
                </a:lnTo>
                <a:lnTo>
                  <a:pt x="274722" y="122121"/>
                </a:lnTo>
                <a:lnTo>
                  <a:pt x="262579" y="122230"/>
                </a:lnTo>
                <a:lnTo>
                  <a:pt x="255304" y="122997"/>
                </a:lnTo>
                <a:lnTo>
                  <a:pt x="249990" y="125078"/>
                </a:lnTo>
                <a:lnTo>
                  <a:pt x="243734" y="129131"/>
                </a:lnTo>
                <a:lnTo>
                  <a:pt x="233473" y="136141"/>
                </a:lnTo>
                <a:lnTo>
                  <a:pt x="233473" y="160119"/>
                </a:lnTo>
                <a:lnTo>
                  <a:pt x="320675" y="174139"/>
                </a:lnTo>
                <a:lnTo>
                  <a:pt x="319019" y="176374"/>
                </a:lnTo>
                <a:lnTo>
                  <a:pt x="306116" y="181353"/>
                </a:lnTo>
                <a:lnTo>
                  <a:pt x="298367" y="184231"/>
                </a:lnTo>
                <a:lnTo>
                  <a:pt x="292514" y="185709"/>
                </a:lnTo>
                <a:lnTo>
                  <a:pt x="285613" y="186253"/>
                </a:lnTo>
                <a:lnTo>
                  <a:pt x="274722" y="186331"/>
                </a:lnTo>
                <a:close/>
              </a:path>
              <a:path w="332104" h="186690">
                <a:moveTo>
                  <a:pt x="320675" y="174139"/>
                </a:moveTo>
                <a:lnTo>
                  <a:pt x="274722" y="174139"/>
                </a:lnTo>
                <a:lnTo>
                  <a:pt x="286745" y="174030"/>
                </a:lnTo>
                <a:lnTo>
                  <a:pt x="293949" y="173263"/>
                </a:lnTo>
                <a:lnTo>
                  <a:pt x="299210" y="171182"/>
                </a:lnTo>
                <a:lnTo>
                  <a:pt x="305404" y="167129"/>
                </a:lnTo>
                <a:lnTo>
                  <a:pt x="315564" y="160119"/>
                </a:lnTo>
                <a:lnTo>
                  <a:pt x="315564" y="136141"/>
                </a:lnTo>
                <a:lnTo>
                  <a:pt x="274722" y="122121"/>
                </a:lnTo>
                <a:lnTo>
                  <a:pt x="320675" y="122121"/>
                </a:lnTo>
                <a:lnTo>
                  <a:pt x="331820" y="137157"/>
                </a:lnTo>
                <a:lnTo>
                  <a:pt x="331820" y="159103"/>
                </a:lnTo>
                <a:lnTo>
                  <a:pt x="320675" y="174139"/>
                </a:lnTo>
                <a:close/>
              </a:path>
            </a:pathLst>
          </a:custGeom>
          <a:solidFill>
            <a:srgbClr val="4033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7483277" y="8276658"/>
            <a:ext cx="55880" cy="55880"/>
          </a:xfrm>
          <a:custGeom>
            <a:avLst/>
            <a:gdLst/>
            <a:ahLst/>
            <a:cxnLst/>
            <a:rect l="l" t="t" r="r" b="b"/>
            <a:pathLst>
              <a:path w="55879" h="55879">
                <a:moveTo>
                  <a:pt x="0" y="55269"/>
                </a:moveTo>
                <a:lnTo>
                  <a:pt x="55269" y="55269"/>
                </a:lnTo>
                <a:lnTo>
                  <a:pt x="55269" y="0"/>
                </a:lnTo>
                <a:lnTo>
                  <a:pt x="0" y="0"/>
                </a:lnTo>
                <a:lnTo>
                  <a:pt x="0" y="55269"/>
                </a:lnTo>
                <a:close/>
              </a:path>
            </a:pathLst>
          </a:custGeom>
          <a:solidFill>
            <a:srgbClr val="4033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7619910" y="8643765"/>
            <a:ext cx="2105277" cy="18734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9797097" y="8643765"/>
            <a:ext cx="353695" cy="185420"/>
          </a:xfrm>
          <a:custGeom>
            <a:avLst/>
            <a:gdLst/>
            <a:ahLst/>
            <a:cxnLst/>
            <a:rect l="l" t="t" r="r" b="b"/>
            <a:pathLst>
              <a:path w="353695" h="185420">
                <a:moveTo>
                  <a:pt x="157274" y="176374"/>
                </a:moveTo>
                <a:lnTo>
                  <a:pt x="142440" y="176374"/>
                </a:lnTo>
                <a:lnTo>
                  <a:pt x="142440" y="0"/>
                </a:lnTo>
                <a:lnTo>
                  <a:pt x="157274" y="0"/>
                </a:lnTo>
                <a:lnTo>
                  <a:pt x="157274" y="176374"/>
                </a:lnTo>
                <a:close/>
              </a:path>
              <a:path w="353695" h="185420">
                <a:moveTo>
                  <a:pt x="116431" y="171498"/>
                </a:moveTo>
                <a:lnTo>
                  <a:pt x="102004" y="171498"/>
                </a:lnTo>
                <a:lnTo>
                  <a:pt x="102004" y="74370"/>
                </a:lnTo>
                <a:lnTo>
                  <a:pt x="73760" y="74370"/>
                </a:lnTo>
                <a:lnTo>
                  <a:pt x="73760" y="61568"/>
                </a:lnTo>
                <a:lnTo>
                  <a:pt x="102004" y="61568"/>
                </a:lnTo>
                <a:lnTo>
                  <a:pt x="102004" y="3047"/>
                </a:lnTo>
                <a:lnTo>
                  <a:pt x="116431" y="3047"/>
                </a:lnTo>
                <a:lnTo>
                  <a:pt x="116431" y="171498"/>
                </a:lnTo>
                <a:close/>
              </a:path>
              <a:path w="353695" h="185420">
                <a:moveTo>
                  <a:pt x="84936" y="31292"/>
                </a:moveTo>
                <a:lnTo>
                  <a:pt x="4267" y="31292"/>
                </a:lnTo>
                <a:lnTo>
                  <a:pt x="4267" y="18287"/>
                </a:lnTo>
                <a:lnTo>
                  <a:pt x="84936" y="18287"/>
                </a:lnTo>
                <a:lnTo>
                  <a:pt x="84936" y="31292"/>
                </a:lnTo>
                <a:close/>
              </a:path>
              <a:path w="353695" h="185420">
                <a:moveTo>
                  <a:pt x="10769" y="136954"/>
                </a:moveTo>
                <a:lnTo>
                  <a:pt x="0" y="127810"/>
                </a:lnTo>
                <a:lnTo>
                  <a:pt x="8699" y="116671"/>
                </a:lnTo>
                <a:lnTo>
                  <a:pt x="13969" y="109561"/>
                </a:lnTo>
                <a:lnTo>
                  <a:pt x="32016" y="75995"/>
                </a:lnTo>
                <a:lnTo>
                  <a:pt x="37591" y="31292"/>
                </a:lnTo>
                <a:lnTo>
                  <a:pt x="52221" y="31292"/>
                </a:lnTo>
                <a:lnTo>
                  <a:pt x="52119" y="51097"/>
                </a:lnTo>
                <a:lnTo>
                  <a:pt x="51408" y="60095"/>
                </a:lnTo>
                <a:lnTo>
                  <a:pt x="49478" y="68102"/>
                </a:lnTo>
                <a:lnTo>
                  <a:pt x="45719" y="79043"/>
                </a:lnTo>
                <a:lnTo>
                  <a:pt x="46735" y="79653"/>
                </a:lnTo>
                <a:lnTo>
                  <a:pt x="57446" y="79653"/>
                </a:lnTo>
                <a:lnTo>
                  <a:pt x="62082" y="86155"/>
                </a:lnTo>
                <a:lnTo>
                  <a:pt x="43077" y="86155"/>
                </a:lnTo>
                <a:lnTo>
                  <a:pt x="42468" y="87374"/>
                </a:lnTo>
                <a:lnTo>
                  <a:pt x="38201" y="97940"/>
                </a:lnTo>
                <a:lnTo>
                  <a:pt x="26299" y="115995"/>
                </a:lnTo>
                <a:lnTo>
                  <a:pt x="22719" y="121143"/>
                </a:lnTo>
                <a:lnTo>
                  <a:pt x="18168" y="127263"/>
                </a:lnTo>
                <a:lnTo>
                  <a:pt x="10769" y="136954"/>
                </a:lnTo>
                <a:close/>
              </a:path>
              <a:path w="353695" h="185420">
                <a:moveTo>
                  <a:pt x="57446" y="79653"/>
                </a:moveTo>
                <a:lnTo>
                  <a:pt x="46735" y="79653"/>
                </a:lnTo>
                <a:lnTo>
                  <a:pt x="48767" y="78027"/>
                </a:lnTo>
                <a:lnTo>
                  <a:pt x="51002" y="76605"/>
                </a:lnTo>
                <a:lnTo>
                  <a:pt x="55066" y="76605"/>
                </a:lnTo>
                <a:lnTo>
                  <a:pt x="57446" y="79653"/>
                </a:lnTo>
                <a:close/>
              </a:path>
              <a:path w="353695" h="185420">
                <a:moveTo>
                  <a:pt x="78637" y="134109"/>
                </a:moveTo>
                <a:lnTo>
                  <a:pt x="46125" y="87374"/>
                </a:lnTo>
                <a:lnTo>
                  <a:pt x="45109" y="86155"/>
                </a:lnTo>
                <a:lnTo>
                  <a:pt x="62082" y="86155"/>
                </a:lnTo>
                <a:lnTo>
                  <a:pt x="89609" y="124762"/>
                </a:lnTo>
                <a:lnTo>
                  <a:pt x="78637" y="134109"/>
                </a:lnTo>
                <a:close/>
              </a:path>
              <a:path w="353695" h="185420">
                <a:moveTo>
                  <a:pt x="324911" y="106881"/>
                </a:moveTo>
                <a:lnTo>
                  <a:pt x="309468" y="106881"/>
                </a:lnTo>
                <a:lnTo>
                  <a:pt x="309468" y="0"/>
                </a:lnTo>
                <a:lnTo>
                  <a:pt x="324911" y="0"/>
                </a:lnTo>
                <a:lnTo>
                  <a:pt x="324911" y="45922"/>
                </a:lnTo>
                <a:lnTo>
                  <a:pt x="353156" y="45922"/>
                </a:lnTo>
                <a:lnTo>
                  <a:pt x="353156" y="58927"/>
                </a:lnTo>
                <a:lnTo>
                  <a:pt x="324911" y="58927"/>
                </a:lnTo>
                <a:lnTo>
                  <a:pt x="324911" y="106881"/>
                </a:lnTo>
                <a:close/>
              </a:path>
              <a:path w="353695" h="185420">
                <a:moveTo>
                  <a:pt x="280818" y="24586"/>
                </a:moveTo>
                <a:lnTo>
                  <a:pt x="187957" y="24586"/>
                </a:lnTo>
                <a:lnTo>
                  <a:pt x="187957" y="11582"/>
                </a:lnTo>
                <a:lnTo>
                  <a:pt x="280818" y="11582"/>
                </a:lnTo>
                <a:lnTo>
                  <a:pt x="280818" y="24586"/>
                </a:lnTo>
                <a:close/>
              </a:path>
              <a:path w="353695" h="185420">
                <a:moveTo>
                  <a:pt x="194052" y="102004"/>
                </a:moveTo>
                <a:lnTo>
                  <a:pt x="182673" y="92251"/>
                </a:lnTo>
                <a:lnTo>
                  <a:pt x="192687" y="84107"/>
                </a:lnTo>
                <a:lnTo>
                  <a:pt x="198777" y="78916"/>
                </a:lnTo>
                <a:lnTo>
                  <a:pt x="203419" y="74449"/>
                </a:lnTo>
                <a:lnTo>
                  <a:pt x="209089" y="68477"/>
                </a:lnTo>
                <a:lnTo>
                  <a:pt x="218436" y="58520"/>
                </a:lnTo>
                <a:lnTo>
                  <a:pt x="226767" y="38810"/>
                </a:lnTo>
                <a:lnTo>
                  <a:pt x="226767" y="24586"/>
                </a:lnTo>
                <a:lnTo>
                  <a:pt x="242210" y="24586"/>
                </a:lnTo>
                <a:lnTo>
                  <a:pt x="242099" y="37194"/>
                </a:lnTo>
                <a:lnTo>
                  <a:pt x="241321" y="43712"/>
                </a:lnTo>
                <a:lnTo>
                  <a:pt x="239210" y="49659"/>
                </a:lnTo>
                <a:lnTo>
                  <a:pt x="235098" y="57911"/>
                </a:lnTo>
                <a:lnTo>
                  <a:pt x="236317" y="58520"/>
                </a:lnTo>
                <a:lnTo>
                  <a:pt x="250899" y="58520"/>
                </a:lnTo>
                <a:lnTo>
                  <a:pt x="257113" y="63803"/>
                </a:lnTo>
                <a:lnTo>
                  <a:pt x="232050" y="63803"/>
                </a:lnTo>
                <a:lnTo>
                  <a:pt x="230831" y="65022"/>
                </a:lnTo>
                <a:lnTo>
                  <a:pt x="225548" y="72947"/>
                </a:lnTo>
                <a:lnTo>
                  <a:pt x="211854" y="86288"/>
                </a:lnTo>
                <a:lnTo>
                  <a:pt x="207743" y="90117"/>
                </a:lnTo>
                <a:lnTo>
                  <a:pt x="202526" y="94708"/>
                </a:lnTo>
                <a:lnTo>
                  <a:pt x="194052" y="102004"/>
                </a:lnTo>
                <a:close/>
              </a:path>
              <a:path w="353695" h="185420">
                <a:moveTo>
                  <a:pt x="250899" y="58520"/>
                </a:moveTo>
                <a:lnTo>
                  <a:pt x="236317" y="58520"/>
                </a:lnTo>
                <a:lnTo>
                  <a:pt x="239365" y="56285"/>
                </a:lnTo>
                <a:lnTo>
                  <a:pt x="241601" y="54456"/>
                </a:lnTo>
                <a:lnTo>
                  <a:pt x="246071" y="54456"/>
                </a:lnTo>
                <a:lnTo>
                  <a:pt x="248509" y="56488"/>
                </a:lnTo>
                <a:lnTo>
                  <a:pt x="250899" y="58520"/>
                </a:lnTo>
                <a:close/>
              </a:path>
              <a:path w="353695" h="185420">
                <a:moveTo>
                  <a:pt x="275128" y="98956"/>
                </a:moveTo>
                <a:lnTo>
                  <a:pt x="236521" y="65022"/>
                </a:lnTo>
                <a:lnTo>
                  <a:pt x="235301" y="63803"/>
                </a:lnTo>
                <a:lnTo>
                  <a:pt x="257113" y="63803"/>
                </a:lnTo>
                <a:lnTo>
                  <a:pt x="286507" y="88797"/>
                </a:lnTo>
                <a:lnTo>
                  <a:pt x="275128" y="98956"/>
                </a:lnTo>
                <a:close/>
              </a:path>
              <a:path w="353695" h="185420">
                <a:moveTo>
                  <a:pt x="324911" y="185315"/>
                </a:moveTo>
                <a:lnTo>
                  <a:pt x="309671" y="185315"/>
                </a:lnTo>
                <a:lnTo>
                  <a:pt x="309671" y="130858"/>
                </a:lnTo>
                <a:lnTo>
                  <a:pt x="210511" y="130858"/>
                </a:lnTo>
                <a:lnTo>
                  <a:pt x="210511" y="117854"/>
                </a:lnTo>
                <a:lnTo>
                  <a:pt x="324911" y="117854"/>
                </a:lnTo>
                <a:lnTo>
                  <a:pt x="324911" y="185315"/>
                </a:lnTo>
                <a:close/>
              </a:path>
            </a:pathLst>
          </a:custGeom>
          <a:solidFill>
            <a:srgbClr val="4033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7483277" y="8695177"/>
            <a:ext cx="55880" cy="55880"/>
          </a:xfrm>
          <a:custGeom>
            <a:avLst/>
            <a:gdLst/>
            <a:ahLst/>
            <a:cxnLst/>
            <a:rect l="l" t="t" r="r" b="b"/>
            <a:pathLst>
              <a:path w="55879" h="55879">
                <a:moveTo>
                  <a:pt x="0" y="55269"/>
                </a:moveTo>
                <a:lnTo>
                  <a:pt x="55269" y="55269"/>
                </a:lnTo>
                <a:lnTo>
                  <a:pt x="55269" y="0"/>
                </a:lnTo>
                <a:lnTo>
                  <a:pt x="0" y="0"/>
                </a:lnTo>
                <a:lnTo>
                  <a:pt x="0" y="55269"/>
                </a:lnTo>
                <a:close/>
              </a:path>
            </a:pathLst>
          </a:custGeom>
          <a:solidFill>
            <a:srgbClr val="4033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13593057" y="7893462"/>
            <a:ext cx="1191895" cy="187325"/>
          </a:xfrm>
          <a:custGeom>
            <a:avLst/>
            <a:gdLst/>
            <a:ahLst/>
            <a:cxnLst/>
            <a:rect l="l" t="t" r="r" b="b"/>
            <a:pathLst>
              <a:path w="1191894" h="187325">
                <a:moveTo>
                  <a:pt x="143253" y="176374"/>
                </a:moveTo>
                <a:lnTo>
                  <a:pt x="127810" y="176374"/>
                </a:lnTo>
                <a:lnTo>
                  <a:pt x="127810" y="0"/>
                </a:lnTo>
                <a:lnTo>
                  <a:pt x="143253" y="0"/>
                </a:lnTo>
                <a:lnTo>
                  <a:pt x="143253" y="176374"/>
                </a:lnTo>
                <a:close/>
              </a:path>
              <a:path w="1191894" h="187325">
                <a:moveTo>
                  <a:pt x="9143" y="139596"/>
                </a:moveTo>
                <a:lnTo>
                  <a:pt x="0" y="127810"/>
                </a:lnTo>
                <a:lnTo>
                  <a:pt x="16443" y="119282"/>
                </a:lnTo>
                <a:lnTo>
                  <a:pt x="26390" y="113688"/>
                </a:lnTo>
                <a:lnTo>
                  <a:pt x="56603" y="89228"/>
                </a:lnTo>
                <a:lnTo>
                  <a:pt x="69696" y="27634"/>
                </a:lnTo>
                <a:lnTo>
                  <a:pt x="5079" y="27634"/>
                </a:lnTo>
                <a:lnTo>
                  <a:pt x="5079" y="14426"/>
                </a:lnTo>
                <a:lnTo>
                  <a:pt x="85139" y="14426"/>
                </a:lnTo>
                <a:lnTo>
                  <a:pt x="85033" y="55955"/>
                </a:lnTo>
                <a:lnTo>
                  <a:pt x="70356" y="96251"/>
                </a:lnTo>
                <a:lnTo>
                  <a:pt x="37477" y="123861"/>
                </a:lnTo>
                <a:lnTo>
                  <a:pt x="26782" y="130104"/>
                </a:lnTo>
                <a:lnTo>
                  <a:pt x="9143" y="139596"/>
                </a:lnTo>
                <a:close/>
              </a:path>
              <a:path w="1191894" h="187325">
                <a:moveTo>
                  <a:pt x="325318" y="121308"/>
                </a:moveTo>
                <a:lnTo>
                  <a:pt x="309875" y="121308"/>
                </a:lnTo>
                <a:lnTo>
                  <a:pt x="309875" y="0"/>
                </a:lnTo>
                <a:lnTo>
                  <a:pt x="325318" y="0"/>
                </a:lnTo>
                <a:lnTo>
                  <a:pt x="325318" y="121308"/>
                </a:lnTo>
                <a:close/>
              </a:path>
              <a:path w="1191894" h="187325">
                <a:moveTo>
                  <a:pt x="261717" y="13410"/>
                </a:moveTo>
                <a:lnTo>
                  <a:pt x="207870" y="13410"/>
                </a:lnTo>
                <a:lnTo>
                  <a:pt x="207870" y="1422"/>
                </a:lnTo>
                <a:lnTo>
                  <a:pt x="261717" y="1422"/>
                </a:lnTo>
                <a:lnTo>
                  <a:pt x="261717" y="13410"/>
                </a:lnTo>
                <a:close/>
              </a:path>
              <a:path w="1191894" h="187325">
                <a:moveTo>
                  <a:pt x="286710" y="43280"/>
                </a:moveTo>
                <a:lnTo>
                  <a:pt x="179219" y="43280"/>
                </a:lnTo>
                <a:lnTo>
                  <a:pt x="179219" y="31698"/>
                </a:lnTo>
                <a:lnTo>
                  <a:pt x="286710" y="31698"/>
                </a:lnTo>
                <a:lnTo>
                  <a:pt x="286710" y="43280"/>
                </a:lnTo>
                <a:close/>
              </a:path>
              <a:path w="1191894" h="187325">
                <a:moveTo>
                  <a:pt x="175358" y="118666"/>
                </a:moveTo>
                <a:lnTo>
                  <a:pt x="174139" y="106068"/>
                </a:lnTo>
                <a:lnTo>
                  <a:pt x="203654" y="105941"/>
                </a:lnTo>
                <a:lnTo>
                  <a:pt x="213343" y="105640"/>
                </a:lnTo>
                <a:lnTo>
                  <a:pt x="226158" y="105052"/>
                </a:lnTo>
                <a:lnTo>
                  <a:pt x="226158" y="90828"/>
                </a:lnTo>
                <a:lnTo>
                  <a:pt x="216850" y="89900"/>
                </a:lnTo>
                <a:lnTo>
                  <a:pt x="211134" y="88733"/>
                </a:lnTo>
                <a:lnTo>
                  <a:pt x="206655" y="86557"/>
                </a:lnTo>
                <a:lnTo>
                  <a:pt x="201063" y="82599"/>
                </a:lnTo>
                <a:lnTo>
                  <a:pt x="191817" y="75792"/>
                </a:lnTo>
                <a:lnTo>
                  <a:pt x="191817" y="65429"/>
                </a:lnTo>
                <a:lnTo>
                  <a:pt x="192071" y="56755"/>
                </a:lnTo>
                <a:lnTo>
                  <a:pt x="193849" y="51662"/>
                </a:lnTo>
                <a:lnTo>
                  <a:pt x="198675" y="48170"/>
                </a:lnTo>
                <a:lnTo>
                  <a:pt x="208073" y="44296"/>
                </a:lnTo>
                <a:lnTo>
                  <a:pt x="208073" y="43280"/>
                </a:lnTo>
                <a:lnTo>
                  <a:pt x="259075" y="43280"/>
                </a:lnTo>
                <a:lnTo>
                  <a:pt x="259075" y="44093"/>
                </a:lnTo>
                <a:lnTo>
                  <a:pt x="219249" y="44093"/>
                </a:lnTo>
                <a:lnTo>
                  <a:pt x="205635" y="53237"/>
                </a:lnTo>
                <a:lnTo>
                  <a:pt x="205635" y="69899"/>
                </a:lnTo>
                <a:lnTo>
                  <a:pt x="219452" y="79043"/>
                </a:lnTo>
                <a:lnTo>
                  <a:pt x="270915" y="79043"/>
                </a:lnTo>
                <a:lnTo>
                  <a:pt x="266086" y="82599"/>
                </a:lnTo>
                <a:lnTo>
                  <a:pt x="260490" y="86557"/>
                </a:lnTo>
                <a:lnTo>
                  <a:pt x="255989" y="88733"/>
                </a:lnTo>
                <a:lnTo>
                  <a:pt x="250213" y="89900"/>
                </a:lnTo>
                <a:lnTo>
                  <a:pt x="240788" y="90828"/>
                </a:lnTo>
                <a:lnTo>
                  <a:pt x="240788" y="104443"/>
                </a:lnTo>
                <a:lnTo>
                  <a:pt x="295437" y="104443"/>
                </a:lnTo>
                <a:lnTo>
                  <a:pt x="296260" y="111148"/>
                </a:lnTo>
                <a:lnTo>
                  <a:pt x="222221" y="117852"/>
                </a:lnTo>
                <a:lnTo>
                  <a:pt x="195475" y="118636"/>
                </a:lnTo>
                <a:lnTo>
                  <a:pt x="175358" y="118666"/>
                </a:lnTo>
                <a:close/>
              </a:path>
              <a:path w="1191894" h="187325">
                <a:moveTo>
                  <a:pt x="270915" y="79043"/>
                </a:moveTo>
                <a:lnTo>
                  <a:pt x="247493" y="79043"/>
                </a:lnTo>
                <a:lnTo>
                  <a:pt x="261514" y="69899"/>
                </a:lnTo>
                <a:lnTo>
                  <a:pt x="261514" y="53237"/>
                </a:lnTo>
                <a:lnTo>
                  <a:pt x="247696" y="44093"/>
                </a:lnTo>
                <a:lnTo>
                  <a:pt x="259075" y="44093"/>
                </a:lnTo>
                <a:lnTo>
                  <a:pt x="259075" y="44500"/>
                </a:lnTo>
                <a:lnTo>
                  <a:pt x="268473" y="48256"/>
                </a:lnTo>
                <a:lnTo>
                  <a:pt x="273299" y="51688"/>
                </a:lnTo>
                <a:lnTo>
                  <a:pt x="275077" y="56758"/>
                </a:lnTo>
                <a:lnTo>
                  <a:pt x="275331" y="65429"/>
                </a:lnTo>
                <a:lnTo>
                  <a:pt x="275331" y="75792"/>
                </a:lnTo>
                <a:lnTo>
                  <a:pt x="270915" y="79043"/>
                </a:lnTo>
                <a:close/>
              </a:path>
              <a:path w="1191894" h="187325">
                <a:moveTo>
                  <a:pt x="295437" y="104443"/>
                </a:moveTo>
                <a:lnTo>
                  <a:pt x="240788" y="104443"/>
                </a:lnTo>
                <a:lnTo>
                  <a:pt x="259691" y="103452"/>
                </a:lnTo>
                <a:lnTo>
                  <a:pt x="271623" y="102614"/>
                </a:lnTo>
                <a:lnTo>
                  <a:pt x="281649" y="101471"/>
                </a:lnTo>
                <a:lnTo>
                  <a:pt x="294838" y="99566"/>
                </a:lnTo>
                <a:lnTo>
                  <a:pt x="295437" y="104443"/>
                </a:lnTo>
                <a:close/>
              </a:path>
              <a:path w="1191894" h="187325">
                <a:moveTo>
                  <a:pt x="325318" y="185721"/>
                </a:moveTo>
                <a:lnTo>
                  <a:pt x="310281" y="185721"/>
                </a:lnTo>
                <a:lnTo>
                  <a:pt x="310281" y="144066"/>
                </a:lnTo>
                <a:lnTo>
                  <a:pt x="206447" y="144066"/>
                </a:lnTo>
                <a:lnTo>
                  <a:pt x="206447" y="132077"/>
                </a:lnTo>
                <a:lnTo>
                  <a:pt x="325318" y="132077"/>
                </a:lnTo>
                <a:lnTo>
                  <a:pt x="325318" y="185721"/>
                </a:lnTo>
                <a:close/>
              </a:path>
              <a:path w="1191894" h="187325">
                <a:moveTo>
                  <a:pt x="413505" y="158696"/>
                </a:moveTo>
                <a:lnTo>
                  <a:pt x="394405" y="158696"/>
                </a:lnTo>
                <a:lnTo>
                  <a:pt x="378149" y="152600"/>
                </a:lnTo>
                <a:lnTo>
                  <a:pt x="367176" y="141831"/>
                </a:lnTo>
                <a:lnTo>
                  <a:pt x="361487" y="127607"/>
                </a:lnTo>
                <a:lnTo>
                  <a:pt x="361568" y="111351"/>
                </a:lnTo>
                <a:lnTo>
                  <a:pt x="366363" y="99363"/>
                </a:lnTo>
                <a:lnTo>
                  <a:pt x="374694" y="89812"/>
                </a:lnTo>
                <a:lnTo>
                  <a:pt x="385057" y="82497"/>
                </a:lnTo>
                <a:lnTo>
                  <a:pt x="390544" y="79449"/>
                </a:lnTo>
                <a:lnTo>
                  <a:pt x="383229" y="71728"/>
                </a:lnTo>
                <a:lnTo>
                  <a:pt x="374491" y="55675"/>
                </a:lnTo>
                <a:lnTo>
                  <a:pt x="374491" y="39013"/>
                </a:lnTo>
                <a:lnTo>
                  <a:pt x="379774" y="26415"/>
                </a:lnTo>
                <a:lnTo>
                  <a:pt x="389325" y="17271"/>
                </a:lnTo>
                <a:lnTo>
                  <a:pt x="402939" y="11988"/>
                </a:lnTo>
                <a:lnTo>
                  <a:pt x="418788" y="11988"/>
                </a:lnTo>
                <a:lnTo>
                  <a:pt x="431386" y="16458"/>
                </a:lnTo>
                <a:lnTo>
                  <a:pt x="440327" y="24383"/>
                </a:lnTo>
                <a:lnTo>
                  <a:pt x="440871" y="25602"/>
                </a:lnTo>
                <a:lnTo>
                  <a:pt x="401720" y="25602"/>
                </a:lnTo>
                <a:lnTo>
                  <a:pt x="390544" y="36575"/>
                </a:lnTo>
                <a:lnTo>
                  <a:pt x="390544" y="53237"/>
                </a:lnTo>
                <a:lnTo>
                  <a:pt x="398062" y="65632"/>
                </a:lnTo>
                <a:lnTo>
                  <a:pt x="404158" y="72541"/>
                </a:lnTo>
                <a:lnTo>
                  <a:pt x="427760" y="72541"/>
                </a:lnTo>
                <a:lnTo>
                  <a:pt x="419601" y="78027"/>
                </a:lnTo>
                <a:lnTo>
                  <a:pt x="412895" y="81685"/>
                </a:lnTo>
                <a:lnTo>
                  <a:pt x="419502" y="88797"/>
                </a:lnTo>
                <a:lnTo>
                  <a:pt x="399078" y="88797"/>
                </a:lnTo>
                <a:lnTo>
                  <a:pt x="395014" y="91032"/>
                </a:lnTo>
                <a:lnTo>
                  <a:pt x="387496" y="95908"/>
                </a:lnTo>
                <a:lnTo>
                  <a:pt x="381806" y="102614"/>
                </a:lnTo>
                <a:lnTo>
                  <a:pt x="378352" y="111351"/>
                </a:lnTo>
                <a:lnTo>
                  <a:pt x="378352" y="131468"/>
                </a:lnTo>
                <a:lnTo>
                  <a:pt x="393592" y="144472"/>
                </a:lnTo>
                <a:lnTo>
                  <a:pt x="441682" y="144472"/>
                </a:lnTo>
                <a:lnTo>
                  <a:pt x="437076" y="148943"/>
                </a:lnTo>
                <a:lnTo>
                  <a:pt x="427119" y="154632"/>
                </a:lnTo>
                <a:lnTo>
                  <a:pt x="413505" y="158696"/>
                </a:lnTo>
                <a:close/>
              </a:path>
              <a:path w="1191894" h="187325">
                <a:moveTo>
                  <a:pt x="427760" y="72541"/>
                </a:moveTo>
                <a:lnTo>
                  <a:pt x="404158" y="72541"/>
                </a:lnTo>
                <a:lnTo>
                  <a:pt x="409035" y="69899"/>
                </a:lnTo>
                <a:lnTo>
                  <a:pt x="418179" y="64007"/>
                </a:lnTo>
                <a:lnTo>
                  <a:pt x="425290" y="57098"/>
                </a:lnTo>
                <a:lnTo>
                  <a:pt x="429761" y="49580"/>
                </a:lnTo>
                <a:lnTo>
                  <a:pt x="429761" y="34543"/>
                </a:lnTo>
                <a:lnTo>
                  <a:pt x="418179" y="25602"/>
                </a:lnTo>
                <a:lnTo>
                  <a:pt x="440871" y="25602"/>
                </a:lnTo>
                <a:lnTo>
                  <a:pt x="445407" y="35762"/>
                </a:lnTo>
                <a:lnTo>
                  <a:pt x="445407" y="49580"/>
                </a:lnTo>
                <a:lnTo>
                  <a:pt x="440327" y="60755"/>
                </a:lnTo>
                <a:lnTo>
                  <a:pt x="431386" y="70102"/>
                </a:lnTo>
                <a:lnTo>
                  <a:pt x="427760" y="72541"/>
                </a:lnTo>
                <a:close/>
              </a:path>
              <a:path w="1191894" h="187325">
                <a:moveTo>
                  <a:pt x="459678" y="116025"/>
                </a:moveTo>
                <a:lnTo>
                  <a:pt x="444797" y="116025"/>
                </a:lnTo>
                <a:lnTo>
                  <a:pt x="447845" y="108303"/>
                </a:lnTo>
                <a:lnTo>
                  <a:pt x="451096" y="90828"/>
                </a:lnTo>
                <a:lnTo>
                  <a:pt x="451503" y="81685"/>
                </a:lnTo>
                <a:lnTo>
                  <a:pt x="479138" y="81685"/>
                </a:lnTo>
                <a:lnTo>
                  <a:pt x="479138" y="95502"/>
                </a:lnTo>
                <a:lnTo>
                  <a:pt x="464711" y="95502"/>
                </a:lnTo>
                <a:lnTo>
                  <a:pt x="463288" y="104443"/>
                </a:lnTo>
                <a:lnTo>
                  <a:pt x="459678" y="116025"/>
                </a:lnTo>
                <a:close/>
              </a:path>
              <a:path w="1191894" h="187325">
                <a:moveTo>
                  <a:pt x="441682" y="144472"/>
                </a:moveTo>
                <a:lnTo>
                  <a:pt x="416756" y="144472"/>
                </a:lnTo>
                <a:lnTo>
                  <a:pt x="431793" y="136548"/>
                </a:lnTo>
                <a:lnTo>
                  <a:pt x="437076" y="129842"/>
                </a:lnTo>
                <a:lnTo>
                  <a:pt x="399078" y="88797"/>
                </a:lnTo>
                <a:lnTo>
                  <a:pt x="419502" y="88797"/>
                </a:lnTo>
                <a:lnTo>
                  <a:pt x="444797" y="116025"/>
                </a:lnTo>
                <a:lnTo>
                  <a:pt x="459678" y="116025"/>
                </a:lnTo>
                <a:lnTo>
                  <a:pt x="458412" y="120089"/>
                </a:lnTo>
                <a:lnTo>
                  <a:pt x="454957" y="126794"/>
                </a:lnTo>
                <a:lnTo>
                  <a:pt x="466964" y="139596"/>
                </a:lnTo>
                <a:lnTo>
                  <a:pt x="446220" y="139596"/>
                </a:lnTo>
                <a:lnTo>
                  <a:pt x="443985" y="142237"/>
                </a:lnTo>
                <a:lnTo>
                  <a:pt x="441682" y="144472"/>
                </a:lnTo>
                <a:close/>
              </a:path>
              <a:path w="1191894" h="187325">
                <a:moveTo>
                  <a:pt x="482592" y="156258"/>
                </a:moveTo>
                <a:lnTo>
                  <a:pt x="461460" y="156258"/>
                </a:lnTo>
                <a:lnTo>
                  <a:pt x="446220" y="139596"/>
                </a:lnTo>
                <a:lnTo>
                  <a:pt x="466964" y="139596"/>
                </a:lnTo>
                <a:lnTo>
                  <a:pt x="482592" y="156258"/>
                </a:lnTo>
                <a:close/>
              </a:path>
              <a:path w="1191894" h="187325">
                <a:moveTo>
                  <a:pt x="637428" y="176781"/>
                </a:moveTo>
                <a:lnTo>
                  <a:pt x="621985" y="176781"/>
                </a:lnTo>
                <a:lnTo>
                  <a:pt x="621985" y="406"/>
                </a:lnTo>
                <a:lnTo>
                  <a:pt x="637428" y="406"/>
                </a:lnTo>
                <a:lnTo>
                  <a:pt x="637428" y="69493"/>
                </a:lnTo>
                <a:lnTo>
                  <a:pt x="666688" y="69493"/>
                </a:lnTo>
                <a:lnTo>
                  <a:pt x="666688" y="82497"/>
                </a:lnTo>
                <a:lnTo>
                  <a:pt x="637428" y="82497"/>
                </a:lnTo>
                <a:lnTo>
                  <a:pt x="637428" y="176781"/>
                </a:lnTo>
                <a:close/>
              </a:path>
              <a:path w="1191894" h="187325">
                <a:moveTo>
                  <a:pt x="585410" y="127201"/>
                </a:moveTo>
                <a:lnTo>
                  <a:pt x="501692" y="127201"/>
                </a:lnTo>
                <a:lnTo>
                  <a:pt x="501692" y="14020"/>
                </a:lnTo>
                <a:lnTo>
                  <a:pt x="585410" y="14020"/>
                </a:lnTo>
                <a:lnTo>
                  <a:pt x="585410" y="26821"/>
                </a:lnTo>
                <a:lnTo>
                  <a:pt x="516729" y="26821"/>
                </a:lnTo>
                <a:lnTo>
                  <a:pt x="516729" y="114399"/>
                </a:lnTo>
                <a:lnTo>
                  <a:pt x="585410" y="114399"/>
                </a:lnTo>
                <a:lnTo>
                  <a:pt x="585410" y="127201"/>
                </a:lnTo>
                <a:close/>
              </a:path>
              <a:path w="1191894" h="187325">
                <a:moveTo>
                  <a:pt x="585410" y="114399"/>
                </a:moveTo>
                <a:lnTo>
                  <a:pt x="570373" y="114399"/>
                </a:lnTo>
                <a:lnTo>
                  <a:pt x="570373" y="26821"/>
                </a:lnTo>
                <a:lnTo>
                  <a:pt x="585410" y="26821"/>
                </a:lnTo>
                <a:lnTo>
                  <a:pt x="585410" y="114399"/>
                </a:lnTo>
                <a:close/>
              </a:path>
              <a:path w="1191894" h="187325">
                <a:moveTo>
                  <a:pt x="833513" y="176374"/>
                </a:moveTo>
                <a:lnTo>
                  <a:pt x="818680" y="176374"/>
                </a:lnTo>
                <a:lnTo>
                  <a:pt x="818680" y="0"/>
                </a:lnTo>
                <a:lnTo>
                  <a:pt x="833513" y="0"/>
                </a:lnTo>
                <a:lnTo>
                  <a:pt x="833513" y="176374"/>
                </a:lnTo>
                <a:close/>
              </a:path>
              <a:path w="1191894" h="187325">
                <a:moveTo>
                  <a:pt x="792467" y="67867"/>
                </a:moveTo>
                <a:lnTo>
                  <a:pt x="777837" y="67867"/>
                </a:lnTo>
                <a:lnTo>
                  <a:pt x="777837" y="3047"/>
                </a:lnTo>
                <a:lnTo>
                  <a:pt x="792467" y="3047"/>
                </a:lnTo>
                <a:lnTo>
                  <a:pt x="792467" y="67867"/>
                </a:lnTo>
                <a:close/>
              </a:path>
              <a:path w="1191894" h="187325">
                <a:moveTo>
                  <a:pt x="682131" y="77214"/>
                </a:moveTo>
                <a:lnTo>
                  <a:pt x="680506" y="64819"/>
                </a:lnTo>
                <a:lnTo>
                  <a:pt x="739026" y="61162"/>
                </a:lnTo>
                <a:lnTo>
                  <a:pt x="739839" y="55675"/>
                </a:lnTo>
                <a:lnTo>
                  <a:pt x="739839" y="30073"/>
                </a:lnTo>
                <a:lnTo>
                  <a:pt x="687008" y="30073"/>
                </a:lnTo>
                <a:lnTo>
                  <a:pt x="687008" y="17678"/>
                </a:lnTo>
                <a:lnTo>
                  <a:pt x="754266" y="17678"/>
                </a:lnTo>
                <a:lnTo>
                  <a:pt x="754266" y="59943"/>
                </a:lnTo>
                <a:lnTo>
                  <a:pt x="752641" y="67867"/>
                </a:lnTo>
                <a:lnTo>
                  <a:pt x="792467" y="67867"/>
                </a:lnTo>
                <a:lnTo>
                  <a:pt x="792467" y="72744"/>
                </a:lnTo>
                <a:lnTo>
                  <a:pt x="736588" y="72744"/>
                </a:lnTo>
                <a:lnTo>
                  <a:pt x="682131" y="77214"/>
                </a:lnTo>
                <a:close/>
              </a:path>
              <a:path w="1191894" h="187325">
                <a:moveTo>
                  <a:pt x="690666" y="142440"/>
                </a:moveTo>
                <a:lnTo>
                  <a:pt x="681115" y="132077"/>
                </a:lnTo>
                <a:lnTo>
                  <a:pt x="695999" y="122002"/>
                </a:lnTo>
                <a:lnTo>
                  <a:pt x="704940" y="115479"/>
                </a:lnTo>
                <a:lnTo>
                  <a:pt x="733804" y="81997"/>
                </a:lnTo>
                <a:lnTo>
                  <a:pt x="736588" y="72744"/>
                </a:lnTo>
                <a:lnTo>
                  <a:pt x="792467" y="72744"/>
                </a:lnTo>
                <a:lnTo>
                  <a:pt x="792467" y="80669"/>
                </a:lnTo>
                <a:lnTo>
                  <a:pt x="749389" y="80669"/>
                </a:lnTo>
                <a:lnTo>
                  <a:pt x="745884" y="90287"/>
                </a:lnTo>
                <a:lnTo>
                  <a:pt x="714617" y="125562"/>
                </a:lnTo>
                <a:lnTo>
                  <a:pt x="705566" y="132235"/>
                </a:lnTo>
                <a:lnTo>
                  <a:pt x="690666" y="142440"/>
                </a:lnTo>
                <a:close/>
              </a:path>
              <a:path w="1191894" h="187325">
                <a:moveTo>
                  <a:pt x="792467" y="171498"/>
                </a:moveTo>
                <a:lnTo>
                  <a:pt x="777837" y="171498"/>
                </a:lnTo>
                <a:lnTo>
                  <a:pt x="777837" y="80669"/>
                </a:lnTo>
                <a:lnTo>
                  <a:pt x="792467" y="80669"/>
                </a:lnTo>
                <a:lnTo>
                  <a:pt x="792467" y="171498"/>
                </a:lnTo>
                <a:close/>
              </a:path>
              <a:path w="1191894" h="187325">
                <a:moveTo>
                  <a:pt x="1010091" y="109726"/>
                </a:moveTo>
                <a:lnTo>
                  <a:pt x="994648" y="109726"/>
                </a:lnTo>
                <a:lnTo>
                  <a:pt x="994648" y="0"/>
                </a:lnTo>
                <a:lnTo>
                  <a:pt x="1010091" y="0"/>
                </a:lnTo>
                <a:lnTo>
                  <a:pt x="1010091" y="109726"/>
                </a:lnTo>
                <a:close/>
              </a:path>
              <a:path w="1191894" h="187325">
                <a:moveTo>
                  <a:pt x="891627" y="100988"/>
                </a:moveTo>
                <a:lnTo>
                  <a:pt x="870495" y="100988"/>
                </a:lnTo>
                <a:lnTo>
                  <a:pt x="870495" y="8940"/>
                </a:lnTo>
                <a:lnTo>
                  <a:pt x="952586" y="8940"/>
                </a:lnTo>
                <a:lnTo>
                  <a:pt x="952586" y="21538"/>
                </a:lnTo>
                <a:lnTo>
                  <a:pt x="885531" y="21538"/>
                </a:lnTo>
                <a:lnTo>
                  <a:pt x="885531" y="48157"/>
                </a:lnTo>
                <a:lnTo>
                  <a:pt x="949741" y="48157"/>
                </a:lnTo>
                <a:lnTo>
                  <a:pt x="949741" y="60552"/>
                </a:lnTo>
                <a:lnTo>
                  <a:pt x="885531" y="60552"/>
                </a:lnTo>
                <a:lnTo>
                  <a:pt x="885531" y="88390"/>
                </a:lnTo>
                <a:lnTo>
                  <a:pt x="971148" y="88390"/>
                </a:lnTo>
                <a:lnTo>
                  <a:pt x="972093" y="94689"/>
                </a:lnTo>
                <a:lnTo>
                  <a:pt x="952891" y="98331"/>
                </a:lnTo>
                <a:lnTo>
                  <a:pt x="938108" y="100201"/>
                </a:lnTo>
                <a:lnTo>
                  <a:pt x="920202" y="100890"/>
                </a:lnTo>
                <a:lnTo>
                  <a:pt x="891627" y="100988"/>
                </a:lnTo>
                <a:close/>
              </a:path>
              <a:path w="1191894" h="187325">
                <a:moveTo>
                  <a:pt x="971148" y="88390"/>
                </a:moveTo>
                <a:lnTo>
                  <a:pt x="891830" y="88390"/>
                </a:lnTo>
                <a:lnTo>
                  <a:pt x="918430" y="88298"/>
                </a:lnTo>
                <a:lnTo>
                  <a:pt x="935467" y="87654"/>
                </a:lnTo>
                <a:lnTo>
                  <a:pt x="950294" y="85904"/>
                </a:lnTo>
                <a:lnTo>
                  <a:pt x="970264" y="82497"/>
                </a:lnTo>
                <a:lnTo>
                  <a:pt x="971148" y="88390"/>
                </a:lnTo>
                <a:close/>
              </a:path>
              <a:path w="1191894" h="187325">
                <a:moveTo>
                  <a:pt x="954212" y="186941"/>
                </a:moveTo>
                <a:lnTo>
                  <a:pt x="909712" y="177594"/>
                </a:lnTo>
                <a:lnTo>
                  <a:pt x="896910" y="161135"/>
                </a:lnTo>
                <a:lnTo>
                  <a:pt x="896910" y="140002"/>
                </a:lnTo>
                <a:lnTo>
                  <a:pt x="930366" y="116371"/>
                </a:lnTo>
                <a:lnTo>
                  <a:pt x="954212" y="114399"/>
                </a:lnTo>
                <a:lnTo>
                  <a:pt x="965103" y="114472"/>
                </a:lnTo>
                <a:lnTo>
                  <a:pt x="1000749" y="126591"/>
                </a:lnTo>
                <a:lnTo>
                  <a:pt x="954212" y="126591"/>
                </a:lnTo>
                <a:lnTo>
                  <a:pt x="942187" y="126693"/>
                </a:lnTo>
                <a:lnTo>
                  <a:pt x="934972" y="127404"/>
                </a:lnTo>
                <a:lnTo>
                  <a:pt x="929681" y="129334"/>
                </a:lnTo>
                <a:lnTo>
                  <a:pt x="923428" y="133093"/>
                </a:lnTo>
                <a:lnTo>
                  <a:pt x="913166" y="139596"/>
                </a:lnTo>
                <a:lnTo>
                  <a:pt x="913166" y="161541"/>
                </a:lnTo>
                <a:lnTo>
                  <a:pt x="1000850" y="174546"/>
                </a:lnTo>
                <a:lnTo>
                  <a:pt x="998509" y="177594"/>
                </a:lnTo>
                <a:lnTo>
                  <a:pt x="985606" y="182267"/>
                </a:lnTo>
                <a:lnTo>
                  <a:pt x="977857" y="184969"/>
                </a:lnTo>
                <a:lnTo>
                  <a:pt x="972004" y="186356"/>
                </a:lnTo>
                <a:lnTo>
                  <a:pt x="965103" y="186868"/>
                </a:lnTo>
                <a:lnTo>
                  <a:pt x="954212" y="186941"/>
                </a:lnTo>
                <a:close/>
              </a:path>
              <a:path w="1191894" h="187325">
                <a:moveTo>
                  <a:pt x="1000850" y="174546"/>
                </a:moveTo>
                <a:lnTo>
                  <a:pt x="954212" y="174546"/>
                </a:lnTo>
                <a:lnTo>
                  <a:pt x="966118" y="174444"/>
                </a:lnTo>
                <a:lnTo>
                  <a:pt x="973262" y="173733"/>
                </a:lnTo>
                <a:lnTo>
                  <a:pt x="978500" y="171802"/>
                </a:lnTo>
                <a:lnTo>
                  <a:pt x="984691" y="168043"/>
                </a:lnTo>
                <a:lnTo>
                  <a:pt x="994851" y="161541"/>
                </a:lnTo>
                <a:lnTo>
                  <a:pt x="994851" y="139596"/>
                </a:lnTo>
                <a:lnTo>
                  <a:pt x="954212" y="126591"/>
                </a:lnTo>
                <a:lnTo>
                  <a:pt x="1000749" y="126591"/>
                </a:lnTo>
                <a:lnTo>
                  <a:pt x="1011310" y="140002"/>
                </a:lnTo>
                <a:lnTo>
                  <a:pt x="1011310" y="160931"/>
                </a:lnTo>
                <a:lnTo>
                  <a:pt x="1000850" y="174546"/>
                </a:lnTo>
                <a:close/>
              </a:path>
              <a:path w="1191894" h="187325">
                <a:moveTo>
                  <a:pt x="1191343" y="107897"/>
                </a:moveTo>
                <a:lnTo>
                  <a:pt x="1175900" y="107897"/>
                </a:lnTo>
                <a:lnTo>
                  <a:pt x="1175900" y="0"/>
                </a:lnTo>
                <a:lnTo>
                  <a:pt x="1191343" y="0"/>
                </a:lnTo>
                <a:lnTo>
                  <a:pt x="1191343" y="107897"/>
                </a:lnTo>
                <a:close/>
              </a:path>
              <a:path w="1191894" h="187325">
                <a:moveTo>
                  <a:pt x="1072879" y="100988"/>
                </a:moveTo>
                <a:lnTo>
                  <a:pt x="1051746" y="100988"/>
                </a:lnTo>
                <a:lnTo>
                  <a:pt x="1051746" y="8940"/>
                </a:lnTo>
                <a:lnTo>
                  <a:pt x="1133838" y="8940"/>
                </a:lnTo>
                <a:lnTo>
                  <a:pt x="1133838" y="21538"/>
                </a:lnTo>
                <a:lnTo>
                  <a:pt x="1066580" y="21538"/>
                </a:lnTo>
                <a:lnTo>
                  <a:pt x="1066580" y="48157"/>
                </a:lnTo>
                <a:lnTo>
                  <a:pt x="1130993" y="48157"/>
                </a:lnTo>
                <a:lnTo>
                  <a:pt x="1130993" y="60552"/>
                </a:lnTo>
                <a:lnTo>
                  <a:pt x="1066580" y="60552"/>
                </a:lnTo>
                <a:lnTo>
                  <a:pt x="1066580" y="88390"/>
                </a:lnTo>
                <a:lnTo>
                  <a:pt x="1152498" y="88390"/>
                </a:lnTo>
                <a:lnTo>
                  <a:pt x="1153548" y="94689"/>
                </a:lnTo>
                <a:lnTo>
                  <a:pt x="1133200" y="98331"/>
                </a:lnTo>
                <a:lnTo>
                  <a:pt x="1118014" y="100201"/>
                </a:lnTo>
                <a:lnTo>
                  <a:pt x="1100428" y="100890"/>
                </a:lnTo>
                <a:lnTo>
                  <a:pt x="1072879" y="100988"/>
                </a:lnTo>
                <a:close/>
              </a:path>
              <a:path w="1191894" h="187325">
                <a:moveTo>
                  <a:pt x="1152498" y="88390"/>
                </a:moveTo>
                <a:lnTo>
                  <a:pt x="1073082" y="88390"/>
                </a:lnTo>
                <a:lnTo>
                  <a:pt x="1099682" y="88298"/>
                </a:lnTo>
                <a:lnTo>
                  <a:pt x="1116718" y="87654"/>
                </a:lnTo>
                <a:lnTo>
                  <a:pt x="1131546" y="85904"/>
                </a:lnTo>
                <a:lnTo>
                  <a:pt x="1151516" y="82497"/>
                </a:lnTo>
                <a:lnTo>
                  <a:pt x="1152498" y="88390"/>
                </a:lnTo>
                <a:close/>
              </a:path>
              <a:path w="1191894" h="187325">
                <a:moveTo>
                  <a:pt x="1191546" y="183689"/>
                </a:moveTo>
                <a:lnTo>
                  <a:pt x="1085071" y="183689"/>
                </a:lnTo>
                <a:lnTo>
                  <a:pt x="1079787" y="178406"/>
                </a:lnTo>
                <a:lnTo>
                  <a:pt x="1079787" y="118463"/>
                </a:lnTo>
                <a:lnTo>
                  <a:pt x="1191546" y="118463"/>
                </a:lnTo>
                <a:lnTo>
                  <a:pt x="1191546" y="131265"/>
                </a:lnTo>
                <a:lnTo>
                  <a:pt x="1095230" y="131265"/>
                </a:lnTo>
                <a:lnTo>
                  <a:pt x="1095230" y="170888"/>
                </a:lnTo>
                <a:lnTo>
                  <a:pt x="1191546" y="170888"/>
                </a:lnTo>
                <a:lnTo>
                  <a:pt x="1191546" y="183689"/>
                </a:lnTo>
                <a:close/>
              </a:path>
              <a:path w="1191894" h="187325">
                <a:moveTo>
                  <a:pt x="1191546" y="170888"/>
                </a:moveTo>
                <a:lnTo>
                  <a:pt x="1175900" y="170888"/>
                </a:lnTo>
                <a:lnTo>
                  <a:pt x="1175900" y="131265"/>
                </a:lnTo>
                <a:lnTo>
                  <a:pt x="1191546" y="131265"/>
                </a:lnTo>
                <a:lnTo>
                  <a:pt x="1191546" y="170888"/>
                </a:lnTo>
                <a:close/>
              </a:path>
            </a:pathLst>
          </a:custGeom>
          <a:solidFill>
            <a:srgbClr val="4033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14870642" y="7895290"/>
            <a:ext cx="1946130" cy="19750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13448529" y="7944884"/>
            <a:ext cx="55880" cy="55880"/>
          </a:xfrm>
          <a:custGeom>
            <a:avLst/>
            <a:gdLst/>
            <a:ahLst/>
            <a:cxnLst/>
            <a:rect l="l" t="t" r="r" b="b"/>
            <a:pathLst>
              <a:path w="55880" h="55879">
                <a:moveTo>
                  <a:pt x="0" y="55269"/>
                </a:moveTo>
                <a:lnTo>
                  <a:pt x="55269" y="55269"/>
                </a:lnTo>
                <a:lnTo>
                  <a:pt x="55269" y="0"/>
                </a:lnTo>
                <a:lnTo>
                  <a:pt x="0" y="0"/>
                </a:lnTo>
                <a:lnTo>
                  <a:pt x="0" y="55269"/>
                </a:lnTo>
                <a:close/>
              </a:path>
            </a:pathLst>
          </a:custGeom>
          <a:solidFill>
            <a:srgbClr val="4033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7717568" y="2738302"/>
            <a:ext cx="2857500" cy="2857435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13541695" y="2738302"/>
            <a:ext cx="2857500" cy="2857435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3143250"/>
          </a:xfrm>
          <a:custGeom>
            <a:avLst/>
            <a:gdLst/>
            <a:ahLst/>
            <a:cxnLst/>
            <a:rect l="l" t="t" r="r" b="b"/>
            <a:pathLst>
              <a:path w="18288000" h="3143250">
                <a:moveTo>
                  <a:pt x="0" y="3143250"/>
                </a:moveTo>
                <a:lnTo>
                  <a:pt x="18288000" y="3143250"/>
                </a:lnTo>
                <a:lnTo>
                  <a:pt x="18288000" y="0"/>
                </a:lnTo>
                <a:lnTo>
                  <a:pt x="0" y="0"/>
                </a:lnTo>
                <a:lnTo>
                  <a:pt x="0" y="3143250"/>
                </a:lnTo>
                <a:close/>
              </a:path>
            </a:pathLst>
          </a:custGeom>
          <a:solidFill>
            <a:srgbClr val="F3F2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31135" y="2139928"/>
            <a:ext cx="993140" cy="168275"/>
          </a:xfrm>
          <a:custGeom>
            <a:avLst/>
            <a:gdLst/>
            <a:ahLst/>
            <a:cxnLst/>
            <a:rect l="l" t="t" r="r" b="b"/>
            <a:pathLst>
              <a:path w="993139" h="168275">
                <a:moveTo>
                  <a:pt x="44311" y="165750"/>
                </a:moveTo>
                <a:lnTo>
                  <a:pt x="0" y="165750"/>
                </a:lnTo>
                <a:lnTo>
                  <a:pt x="0" y="2567"/>
                </a:lnTo>
                <a:lnTo>
                  <a:pt x="44311" y="2567"/>
                </a:lnTo>
                <a:lnTo>
                  <a:pt x="44311" y="63063"/>
                </a:lnTo>
                <a:lnTo>
                  <a:pt x="139855" y="63063"/>
                </a:lnTo>
                <a:lnTo>
                  <a:pt x="139855" y="99227"/>
                </a:lnTo>
                <a:lnTo>
                  <a:pt x="44311" y="99227"/>
                </a:lnTo>
                <a:lnTo>
                  <a:pt x="44311" y="165750"/>
                </a:lnTo>
                <a:close/>
              </a:path>
              <a:path w="993139" h="168275">
                <a:moveTo>
                  <a:pt x="139855" y="63063"/>
                </a:moveTo>
                <a:lnTo>
                  <a:pt x="95543" y="63063"/>
                </a:lnTo>
                <a:lnTo>
                  <a:pt x="95543" y="2567"/>
                </a:lnTo>
                <a:lnTo>
                  <a:pt x="139855" y="2567"/>
                </a:lnTo>
                <a:lnTo>
                  <a:pt x="139855" y="63063"/>
                </a:lnTo>
                <a:close/>
              </a:path>
              <a:path w="993139" h="168275">
                <a:moveTo>
                  <a:pt x="139855" y="165750"/>
                </a:moveTo>
                <a:lnTo>
                  <a:pt x="95543" y="165750"/>
                </a:lnTo>
                <a:lnTo>
                  <a:pt x="95543" y="99227"/>
                </a:lnTo>
                <a:lnTo>
                  <a:pt x="139855" y="99227"/>
                </a:lnTo>
                <a:lnTo>
                  <a:pt x="139855" y="165750"/>
                </a:lnTo>
                <a:close/>
              </a:path>
              <a:path w="993139" h="168275">
                <a:moveTo>
                  <a:pt x="219437" y="165750"/>
                </a:moveTo>
                <a:lnTo>
                  <a:pt x="175126" y="165750"/>
                </a:lnTo>
                <a:lnTo>
                  <a:pt x="175126" y="2567"/>
                </a:lnTo>
                <a:lnTo>
                  <a:pt x="219437" y="2567"/>
                </a:lnTo>
                <a:lnTo>
                  <a:pt x="219437" y="165750"/>
                </a:lnTo>
                <a:close/>
              </a:path>
              <a:path w="993139" h="168275">
                <a:moveTo>
                  <a:pt x="359916" y="132153"/>
                </a:moveTo>
                <a:lnTo>
                  <a:pt x="308173" y="132153"/>
                </a:lnTo>
                <a:lnTo>
                  <a:pt x="317325" y="125345"/>
                </a:lnTo>
                <a:lnTo>
                  <a:pt x="317325" y="116639"/>
                </a:lnTo>
                <a:lnTo>
                  <a:pt x="313642" y="111616"/>
                </a:lnTo>
                <a:lnTo>
                  <a:pt x="305472" y="106472"/>
                </a:lnTo>
                <a:lnTo>
                  <a:pt x="287858" y="98557"/>
                </a:lnTo>
                <a:lnTo>
                  <a:pt x="278506" y="94256"/>
                </a:lnTo>
                <a:lnTo>
                  <a:pt x="248234" y="60049"/>
                </a:lnTo>
                <a:lnTo>
                  <a:pt x="248273" y="45985"/>
                </a:lnTo>
                <a:lnTo>
                  <a:pt x="274576" y="5544"/>
                </a:lnTo>
                <a:lnTo>
                  <a:pt x="309735" y="223"/>
                </a:lnTo>
                <a:lnTo>
                  <a:pt x="324908" y="420"/>
                </a:lnTo>
                <a:lnTo>
                  <a:pt x="335198" y="1688"/>
                </a:lnTo>
                <a:lnTo>
                  <a:pt x="345789" y="5167"/>
                </a:lnTo>
                <a:lnTo>
                  <a:pt x="361414" y="11942"/>
                </a:lnTo>
                <a:lnTo>
                  <a:pt x="352070" y="35494"/>
                </a:lnTo>
                <a:lnTo>
                  <a:pt x="299801" y="35494"/>
                </a:lnTo>
                <a:lnTo>
                  <a:pt x="291988" y="41521"/>
                </a:lnTo>
                <a:lnTo>
                  <a:pt x="291988" y="50785"/>
                </a:lnTo>
                <a:lnTo>
                  <a:pt x="296955" y="54580"/>
                </a:lnTo>
                <a:lnTo>
                  <a:pt x="300170" y="56931"/>
                </a:lnTo>
                <a:lnTo>
                  <a:pt x="304050" y="59156"/>
                </a:lnTo>
                <a:lnTo>
                  <a:pt x="311121" y="62554"/>
                </a:lnTo>
                <a:lnTo>
                  <a:pt x="336234" y="74075"/>
                </a:lnTo>
                <a:lnTo>
                  <a:pt x="343394" y="78082"/>
                </a:lnTo>
                <a:lnTo>
                  <a:pt x="361353" y="111616"/>
                </a:lnTo>
                <a:lnTo>
                  <a:pt x="361265" y="125345"/>
                </a:lnTo>
                <a:lnTo>
                  <a:pt x="360451" y="130947"/>
                </a:lnTo>
                <a:lnTo>
                  <a:pt x="359916" y="132153"/>
                </a:lnTo>
                <a:close/>
              </a:path>
              <a:path w="993139" h="168275">
                <a:moveTo>
                  <a:pt x="347908" y="45985"/>
                </a:moveTo>
                <a:lnTo>
                  <a:pt x="334420" y="39920"/>
                </a:lnTo>
                <a:lnTo>
                  <a:pt x="325808" y="36805"/>
                </a:lnTo>
                <a:lnTo>
                  <a:pt x="318368" y="35657"/>
                </a:lnTo>
                <a:lnTo>
                  <a:pt x="308396" y="35494"/>
                </a:lnTo>
                <a:lnTo>
                  <a:pt x="352070" y="35494"/>
                </a:lnTo>
                <a:lnTo>
                  <a:pt x="347908" y="45985"/>
                </a:lnTo>
                <a:close/>
              </a:path>
              <a:path w="993139" h="168275">
                <a:moveTo>
                  <a:pt x="297457" y="167982"/>
                </a:moveTo>
                <a:lnTo>
                  <a:pt x="259061" y="163406"/>
                </a:lnTo>
                <a:lnTo>
                  <a:pt x="247118" y="157714"/>
                </a:lnTo>
                <a:lnTo>
                  <a:pt x="247118" y="118425"/>
                </a:lnTo>
                <a:lnTo>
                  <a:pt x="254623" y="122224"/>
                </a:lnTo>
                <a:lnTo>
                  <a:pt x="259857" y="124543"/>
                </a:lnTo>
                <a:lnTo>
                  <a:pt x="265279" y="126328"/>
                </a:lnTo>
                <a:lnTo>
                  <a:pt x="286965" y="132153"/>
                </a:lnTo>
                <a:lnTo>
                  <a:pt x="359916" y="132153"/>
                </a:lnTo>
                <a:lnTo>
                  <a:pt x="358164" y="136103"/>
                </a:lnTo>
                <a:lnTo>
                  <a:pt x="322806" y="165228"/>
                </a:lnTo>
                <a:lnTo>
                  <a:pt x="308977" y="167880"/>
                </a:lnTo>
                <a:lnTo>
                  <a:pt x="297457" y="167982"/>
                </a:lnTo>
                <a:close/>
              </a:path>
              <a:path w="993139" h="168275">
                <a:moveTo>
                  <a:pt x="498367" y="38619"/>
                </a:moveTo>
                <a:lnTo>
                  <a:pt x="374696" y="38619"/>
                </a:lnTo>
                <a:lnTo>
                  <a:pt x="374696" y="2567"/>
                </a:lnTo>
                <a:lnTo>
                  <a:pt x="498367" y="2567"/>
                </a:lnTo>
                <a:lnTo>
                  <a:pt x="498367" y="38619"/>
                </a:lnTo>
                <a:close/>
              </a:path>
              <a:path w="993139" h="168275">
                <a:moveTo>
                  <a:pt x="458631" y="165750"/>
                </a:moveTo>
                <a:lnTo>
                  <a:pt x="414543" y="165750"/>
                </a:lnTo>
                <a:lnTo>
                  <a:pt x="414543" y="38619"/>
                </a:lnTo>
                <a:lnTo>
                  <a:pt x="458631" y="38619"/>
                </a:lnTo>
                <a:lnTo>
                  <a:pt x="458631" y="165750"/>
                </a:lnTo>
                <a:close/>
              </a:path>
              <a:path w="993139" h="168275">
                <a:moveTo>
                  <a:pt x="595027" y="167982"/>
                </a:moveTo>
                <a:lnTo>
                  <a:pt x="548590" y="158894"/>
                </a:lnTo>
                <a:lnTo>
                  <a:pt x="518228" y="122443"/>
                </a:lnTo>
                <a:lnTo>
                  <a:pt x="515667" y="83712"/>
                </a:lnTo>
                <a:lnTo>
                  <a:pt x="515969" y="61089"/>
                </a:lnTo>
                <a:lnTo>
                  <a:pt x="536037" y="21486"/>
                </a:lnTo>
                <a:lnTo>
                  <a:pt x="572476" y="335"/>
                </a:lnTo>
                <a:lnTo>
                  <a:pt x="595250" y="0"/>
                </a:lnTo>
                <a:lnTo>
                  <a:pt x="618100" y="335"/>
                </a:lnTo>
                <a:lnTo>
                  <a:pt x="654295" y="21318"/>
                </a:lnTo>
                <a:lnTo>
                  <a:pt x="666941" y="36163"/>
                </a:lnTo>
                <a:lnTo>
                  <a:pt x="595250" y="36163"/>
                </a:lnTo>
                <a:lnTo>
                  <a:pt x="576085" y="36910"/>
                </a:lnTo>
                <a:lnTo>
                  <a:pt x="566244" y="42135"/>
                </a:lnTo>
                <a:lnTo>
                  <a:pt x="562618" y="56317"/>
                </a:lnTo>
                <a:lnTo>
                  <a:pt x="562100" y="83935"/>
                </a:lnTo>
                <a:lnTo>
                  <a:pt x="562614" y="111295"/>
                </a:lnTo>
                <a:lnTo>
                  <a:pt x="566216" y="125345"/>
                </a:lnTo>
                <a:lnTo>
                  <a:pt x="575991" y="130521"/>
                </a:lnTo>
                <a:lnTo>
                  <a:pt x="595027" y="131260"/>
                </a:lnTo>
                <a:lnTo>
                  <a:pt x="667110" y="131260"/>
                </a:lnTo>
                <a:lnTo>
                  <a:pt x="665863" y="133519"/>
                </a:lnTo>
                <a:lnTo>
                  <a:pt x="654183" y="146552"/>
                </a:lnTo>
                <a:lnTo>
                  <a:pt x="641895" y="158941"/>
                </a:lnTo>
                <a:lnTo>
                  <a:pt x="631637" y="165303"/>
                </a:lnTo>
                <a:lnTo>
                  <a:pt x="617863" y="167647"/>
                </a:lnTo>
                <a:lnTo>
                  <a:pt x="595027" y="167982"/>
                </a:lnTo>
                <a:close/>
              </a:path>
              <a:path w="993139" h="168275">
                <a:moveTo>
                  <a:pt x="667110" y="131260"/>
                </a:moveTo>
                <a:lnTo>
                  <a:pt x="595027" y="131260"/>
                </a:lnTo>
                <a:lnTo>
                  <a:pt x="604832" y="131081"/>
                </a:lnTo>
                <a:lnTo>
                  <a:pt x="610688" y="129823"/>
                </a:lnTo>
                <a:lnTo>
                  <a:pt x="627952" y="83712"/>
                </a:lnTo>
                <a:lnTo>
                  <a:pt x="627825" y="69621"/>
                </a:lnTo>
                <a:lnTo>
                  <a:pt x="604799" y="36345"/>
                </a:lnTo>
                <a:lnTo>
                  <a:pt x="595250" y="36163"/>
                </a:lnTo>
                <a:lnTo>
                  <a:pt x="666941" y="36163"/>
                </a:lnTo>
                <a:lnTo>
                  <a:pt x="671875" y="45134"/>
                </a:lnTo>
                <a:lnTo>
                  <a:pt x="674072" y="59727"/>
                </a:lnTo>
                <a:lnTo>
                  <a:pt x="674386" y="83935"/>
                </a:lnTo>
                <a:lnTo>
                  <a:pt x="674070" y="108081"/>
                </a:lnTo>
                <a:lnTo>
                  <a:pt x="671861" y="122652"/>
                </a:lnTo>
                <a:lnTo>
                  <a:pt x="667110" y="131260"/>
                </a:lnTo>
                <a:close/>
              </a:path>
              <a:path w="993139" h="168275">
                <a:moveTo>
                  <a:pt x="747941" y="165750"/>
                </a:moveTo>
                <a:lnTo>
                  <a:pt x="703853" y="165750"/>
                </a:lnTo>
                <a:lnTo>
                  <a:pt x="703853" y="2567"/>
                </a:lnTo>
                <a:lnTo>
                  <a:pt x="757317" y="2567"/>
                </a:lnTo>
                <a:lnTo>
                  <a:pt x="795776" y="3320"/>
                </a:lnTo>
                <a:lnTo>
                  <a:pt x="815525" y="8594"/>
                </a:lnTo>
                <a:lnTo>
                  <a:pt x="822801" y="22909"/>
                </a:lnTo>
                <a:lnTo>
                  <a:pt x="823287" y="35940"/>
                </a:lnTo>
                <a:lnTo>
                  <a:pt x="747941" y="35940"/>
                </a:lnTo>
                <a:lnTo>
                  <a:pt x="747941" y="73220"/>
                </a:lnTo>
                <a:lnTo>
                  <a:pt x="821671" y="73220"/>
                </a:lnTo>
                <a:lnTo>
                  <a:pt x="820380" y="77531"/>
                </a:lnTo>
                <a:lnTo>
                  <a:pt x="812163" y="85238"/>
                </a:lnTo>
                <a:lnTo>
                  <a:pt x="796160" y="94650"/>
                </a:lnTo>
                <a:lnTo>
                  <a:pt x="803997" y="106370"/>
                </a:lnTo>
                <a:lnTo>
                  <a:pt x="747941" y="106370"/>
                </a:lnTo>
                <a:lnTo>
                  <a:pt x="747941" y="165750"/>
                </a:lnTo>
                <a:close/>
              </a:path>
              <a:path w="993139" h="168275">
                <a:moveTo>
                  <a:pt x="939029" y="165750"/>
                </a:moveTo>
                <a:lnTo>
                  <a:pt x="894605" y="165750"/>
                </a:lnTo>
                <a:lnTo>
                  <a:pt x="894605" y="103356"/>
                </a:lnTo>
                <a:lnTo>
                  <a:pt x="840918" y="2567"/>
                </a:lnTo>
                <a:lnTo>
                  <a:pt x="888913" y="2567"/>
                </a:lnTo>
                <a:lnTo>
                  <a:pt x="916817" y="63063"/>
                </a:lnTo>
                <a:lnTo>
                  <a:pt x="960058" y="63063"/>
                </a:lnTo>
                <a:lnTo>
                  <a:pt x="939029" y="102017"/>
                </a:lnTo>
                <a:lnTo>
                  <a:pt x="939029" y="165750"/>
                </a:lnTo>
                <a:close/>
              </a:path>
              <a:path w="993139" h="168275">
                <a:moveTo>
                  <a:pt x="960058" y="63063"/>
                </a:moveTo>
                <a:lnTo>
                  <a:pt x="916817" y="63063"/>
                </a:lnTo>
                <a:lnTo>
                  <a:pt x="944944" y="2567"/>
                </a:lnTo>
                <a:lnTo>
                  <a:pt x="992716" y="2567"/>
                </a:lnTo>
                <a:lnTo>
                  <a:pt x="960058" y="63063"/>
                </a:lnTo>
                <a:close/>
              </a:path>
              <a:path w="993139" h="168275">
                <a:moveTo>
                  <a:pt x="821671" y="73220"/>
                </a:moveTo>
                <a:lnTo>
                  <a:pt x="756201" y="73220"/>
                </a:lnTo>
                <a:lnTo>
                  <a:pt x="769558" y="72901"/>
                </a:lnTo>
                <a:lnTo>
                  <a:pt x="776417" y="70667"/>
                </a:lnTo>
                <a:lnTo>
                  <a:pt x="778945" y="64603"/>
                </a:lnTo>
                <a:lnTo>
                  <a:pt x="779306" y="52794"/>
                </a:lnTo>
                <a:lnTo>
                  <a:pt x="778952" y="43050"/>
                </a:lnTo>
                <a:lnTo>
                  <a:pt x="776473" y="38047"/>
                </a:lnTo>
                <a:lnTo>
                  <a:pt x="769747" y="36203"/>
                </a:lnTo>
                <a:lnTo>
                  <a:pt x="756647" y="35940"/>
                </a:lnTo>
                <a:lnTo>
                  <a:pt x="823287" y="35940"/>
                </a:lnTo>
                <a:lnTo>
                  <a:pt x="823840" y="50785"/>
                </a:lnTo>
                <a:lnTo>
                  <a:pt x="823408" y="67418"/>
                </a:lnTo>
                <a:lnTo>
                  <a:pt x="821671" y="73220"/>
                </a:lnTo>
                <a:close/>
              </a:path>
              <a:path w="993139" h="168275">
                <a:moveTo>
                  <a:pt x="843708" y="165750"/>
                </a:moveTo>
                <a:lnTo>
                  <a:pt x="793704" y="165750"/>
                </a:lnTo>
                <a:lnTo>
                  <a:pt x="759103" y="106370"/>
                </a:lnTo>
                <a:lnTo>
                  <a:pt x="803997" y="106370"/>
                </a:lnTo>
                <a:lnTo>
                  <a:pt x="843708" y="165750"/>
                </a:lnTo>
                <a:close/>
              </a:path>
            </a:pathLst>
          </a:custGeom>
          <a:solidFill>
            <a:srgbClr val="22CB8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000888" y="2139928"/>
            <a:ext cx="1104900" cy="168275"/>
          </a:xfrm>
          <a:custGeom>
            <a:avLst/>
            <a:gdLst/>
            <a:ahLst/>
            <a:cxnLst/>
            <a:rect l="l" t="t" r="r" b="b"/>
            <a:pathLst>
              <a:path w="1104900" h="168275">
                <a:moveTo>
                  <a:pt x="39065" y="165750"/>
                </a:moveTo>
                <a:lnTo>
                  <a:pt x="0" y="165750"/>
                </a:lnTo>
                <a:lnTo>
                  <a:pt x="0" y="2567"/>
                </a:lnTo>
                <a:lnTo>
                  <a:pt x="58710" y="2567"/>
                </a:lnTo>
                <a:lnTo>
                  <a:pt x="72124" y="48218"/>
                </a:lnTo>
                <a:lnTo>
                  <a:pt x="36721" y="48218"/>
                </a:lnTo>
                <a:lnTo>
                  <a:pt x="38076" y="65836"/>
                </a:lnTo>
                <a:lnTo>
                  <a:pt x="38772" y="76568"/>
                </a:lnTo>
                <a:lnTo>
                  <a:pt x="39029" y="84790"/>
                </a:lnTo>
                <a:lnTo>
                  <a:pt x="39065" y="165750"/>
                </a:lnTo>
                <a:close/>
              </a:path>
              <a:path w="1104900" h="168275">
                <a:moveTo>
                  <a:pt x="126350" y="118425"/>
                </a:moveTo>
                <a:lnTo>
                  <a:pt x="93646" y="118425"/>
                </a:lnTo>
                <a:lnTo>
                  <a:pt x="127019" y="2567"/>
                </a:lnTo>
                <a:lnTo>
                  <a:pt x="185841" y="2567"/>
                </a:lnTo>
                <a:lnTo>
                  <a:pt x="185841" y="48441"/>
                </a:lnTo>
                <a:lnTo>
                  <a:pt x="145994" y="48441"/>
                </a:lnTo>
                <a:lnTo>
                  <a:pt x="126350" y="118425"/>
                </a:lnTo>
                <a:close/>
              </a:path>
              <a:path w="1104900" h="168275">
                <a:moveTo>
                  <a:pt x="113067" y="165750"/>
                </a:moveTo>
                <a:lnTo>
                  <a:pt x="71099" y="165750"/>
                </a:lnTo>
                <a:lnTo>
                  <a:pt x="37726" y="48218"/>
                </a:lnTo>
                <a:lnTo>
                  <a:pt x="72124" y="48218"/>
                </a:lnTo>
                <a:lnTo>
                  <a:pt x="92753" y="118425"/>
                </a:lnTo>
                <a:lnTo>
                  <a:pt x="126350" y="118425"/>
                </a:lnTo>
                <a:lnTo>
                  <a:pt x="113067" y="165750"/>
                </a:lnTo>
                <a:close/>
              </a:path>
              <a:path w="1104900" h="168275">
                <a:moveTo>
                  <a:pt x="185841" y="165750"/>
                </a:moveTo>
                <a:lnTo>
                  <a:pt x="145324" y="165750"/>
                </a:lnTo>
                <a:lnTo>
                  <a:pt x="145422" y="84790"/>
                </a:lnTo>
                <a:lnTo>
                  <a:pt x="145645" y="76568"/>
                </a:lnTo>
                <a:lnTo>
                  <a:pt x="145805" y="72536"/>
                </a:lnTo>
                <a:lnTo>
                  <a:pt x="146998" y="48441"/>
                </a:lnTo>
                <a:lnTo>
                  <a:pt x="185841" y="48441"/>
                </a:lnTo>
                <a:lnTo>
                  <a:pt x="185841" y="165750"/>
                </a:lnTo>
                <a:close/>
              </a:path>
              <a:path w="1104900" h="168275">
                <a:moveTo>
                  <a:pt x="265312" y="165750"/>
                </a:moveTo>
                <a:lnTo>
                  <a:pt x="221000" y="165750"/>
                </a:lnTo>
                <a:lnTo>
                  <a:pt x="221000" y="2567"/>
                </a:lnTo>
                <a:lnTo>
                  <a:pt x="265312" y="2567"/>
                </a:lnTo>
                <a:lnTo>
                  <a:pt x="265312" y="165750"/>
                </a:lnTo>
                <a:close/>
              </a:path>
              <a:path w="1104900" h="168275">
                <a:moveTo>
                  <a:pt x="405790" y="132153"/>
                </a:moveTo>
                <a:lnTo>
                  <a:pt x="354047" y="132153"/>
                </a:lnTo>
                <a:lnTo>
                  <a:pt x="363199" y="125345"/>
                </a:lnTo>
                <a:lnTo>
                  <a:pt x="363199" y="116639"/>
                </a:lnTo>
                <a:lnTo>
                  <a:pt x="359516" y="111616"/>
                </a:lnTo>
                <a:lnTo>
                  <a:pt x="351347" y="106472"/>
                </a:lnTo>
                <a:lnTo>
                  <a:pt x="333733" y="98557"/>
                </a:lnTo>
                <a:lnTo>
                  <a:pt x="324380" y="94256"/>
                </a:lnTo>
                <a:lnTo>
                  <a:pt x="294109" y="60049"/>
                </a:lnTo>
                <a:lnTo>
                  <a:pt x="294148" y="45985"/>
                </a:lnTo>
                <a:lnTo>
                  <a:pt x="320450" y="5544"/>
                </a:lnTo>
                <a:lnTo>
                  <a:pt x="355609" y="223"/>
                </a:lnTo>
                <a:lnTo>
                  <a:pt x="370782" y="420"/>
                </a:lnTo>
                <a:lnTo>
                  <a:pt x="381072" y="1688"/>
                </a:lnTo>
                <a:lnTo>
                  <a:pt x="391663" y="5167"/>
                </a:lnTo>
                <a:lnTo>
                  <a:pt x="407288" y="11942"/>
                </a:lnTo>
                <a:lnTo>
                  <a:pt x="397945" y="35494"/>
                </a:lnTo>
                <a:lnTo>
                  <a:pt x="345676" y="35494"/>
                </a:lnTo>
                <a:lnTo>
                  <a:pt x="337862" y="41521"/>
                </a:lnTo>
                <a:lnTo>
                  <a:pt x="337862" y="50785"/>
                </a:lnTo>
                <a:lnTo>
                  <a:pt x="342829" y="54580"/>
                </a:lnTo>
                <a:lnTo>
                  <a:pt x="346044" y="56931"/>
                </a:lnTo>
                <a:lnTo>
                  <a:pt x="349924" y="59156"/>
                </a:lnTo>
                <a:lnTo>
                  <a:pt x="356995" y="62554"/>
                </a:lnTo>
                <a:lnTo>
                  <a:pt x="382109" y="74075"/>
                </a:lnTo>
                <a:lnTo>
                  <a:pt x="389269" y="78082"/>
                </a:lnTo>
                <a:lnTo>
                  <a:pt x="407228" y="111616"/>
                </a:lnTo>
                <a:lnTo>
                  <a:pt x="407140" y="125345"/>
                </a:lnTo>
                <a:lnTo>
                  <a:pt x="406325" y="130947"/>
                </a:lnTo>
                <a:lnTo>
                  <a:pt x="405790" y="132153"/>
                </a:lnTo>
                <a:close/>
              </a:path>
              <a:path w="1104900" h="168275">
                <a:moveTo>
                  <a:pt x="393782" y="45985"/>
                </a:moveTo>
                <a:lnTo>
                  <a:pt x="380294" y="39920"/>
                </a:lnTo>
                <a:lnTo>
                  <a:pt x="371682" y="36805"/>
                </a:lnTo>
                <a:lnTo>
                  <a:pt x="364242" y="35657"/>
                </a:lnTo>
                <a:lnTo>
                  <a:pt x="354270" y="35494"/>
                </a:lnTo>
                <a:lnTo>
                  <a:pt x="397945" y="35494"/>
                </a:lnTo>
                <a:lnTo>
                  <a:pt x="393782" y="45985"/>
                </a:lnTo>
                <a:close/>
              </a:path>
              <a:path w="1104900" h="168275">
                <a:moveTo>
                  <a:pt x="343332" y="167982"/>
                </a:moveTo>
                <a:lnTo>
                  <a:pt x="304936" y="163406"/>
                </a:lnTo>
                <a:lnTo>
                  <a:pt x="292993" y="157714"/>
                </a:lnTo>
                <a:lnTo>
                  <a:pt x="292993" y="118425"/>
                </a:lnTo>
                <a:lnTo>
                  <a:pt x="300497" y="122224"/>
                </a:lnTo>
                <a:lnTo>
                  <a:pt x="305731" y="124543"/>
                </a:lnTo>
                <a:lnTo>
                  <a:pt x="311153" y="126328"/>
                </a:lnTo>
                <a:lnTo>
                  <a:pt x="332840" y="132153"/>
                </a:lnTo>
                <a:lnTo>
                  <a:pt x="405790" y="132153"/>
                </a:lnTo>
                <a:lnTo>
                  <a:pt x="404039" y="136103"/>
                </a:lnTo>
                <a:lnTo>
                  <a:pt x="368681" y="165228"/>
                </a:lnTo>
                <a:lnTo>
                  <a:pt x="354851" y="167880"/>
                </a:lnTo>
                <a:lnTo>
                  <a:pt x="343332" y="167982"/>
                </a:lnTo>
                <a:close/>
              </a:path>
              <a:path w="1104900" h="168275">
                <a:moveTo>
                  <a:pt x="537721" y="132153"/>
                </a:moveTo>
                <a:lnTo>
                  <a:pt x="485978" y="132153"/>
                </a:lnTo>
                <a:lnTo>
                  <a:pt x="495130" y="125345"/>
                </a:lnTo>
                <a:lnTo>
                  <a:pt x="495130" y="116639"/>
                </a:lnTo>
                <a:lnTo>
                  <a:pt x="491447" y="111616"/>
                </a:lnTo>
                <a:lnTo>
                  <a:pt x="483277" y="106472"/>
                </a:lnTo>
                <a:lnTo>
                  <a:pt x="465663" y="98557"/>
                </a:lnTo>
                <a:lnTo>
                  <a:pt x="456311" y="94256"/>
                </a:lnTo>
                <a:lnTo>
                  <a:pt x="426039" y="60049"/>
                </a:lnTo>
                <a:lnTo>
                  <a:pt x="426078" y="45985"/>
                </a:lnTo>
                <a:lnTo>
                  <a:pt x="452381" y="5544"/>
                </a:lnTo>
                <a:lnTo>
                  <a:pt x="487540" y="223"/>
                </a:lnTo>
                <a:lnTo>
                  <a:pt x="502713" y="420"/>
                </a:lnTo>
                <a:lnTo>
                  <a:pt x="513003" y="1688"/>
                </a:lnTo>
                <a:lnTo>
                  <a:pt x="523594" y="5167"/>
                </a:lnTo>
                <a:lnTo>
                  <a:pt x="539219" y="11942"/>
                </a:lnTo>
                <a:lnTo>
                  <a:pt x="529875" y="35494"/>
                </a:lnTo>
                <a:lnTo>
                  <a:pt x="477606" y="35494"/>
                </a:lnTo>
                <a:lnTo>
                  <a:pt x="469793" y="41521"/>
                </a:lnTo>
                <a:lnTo>
                  <a:pt x="469793" y="50785"/>
                </a:lnTo>
                <a:lnTo>
                  <a:pt x="474760" y="54580"/>
                </a:lnTo>
                <a:lnTo>
                  <a:pt x="477975" y="56931"/>
                </a:lnTo>
                <a:lnTo>
                  <a:pt x="481855" y="59156"/>
                </a:lnTo>
                <a:lnTo>
                  <a:pt x="488926" y="62554"/>
                </a:lnTo>
                <a:lnTo>
                  <a:pt x="514039" y="74075"/>
                </a:lnTo>
                <a:lnTo>
                  <a:pt x="521199" y="78082"/>
                </a:lnTo>
                <a:lnTo>
                  <a:pt x="539158" y="111616"/>
                </a:lnTo>
                <a:lnTo>
                  <a:pt x="539070" y="125345"/>
                </a:lnTo>
                <a:lnTo>
                  <a:pt x="538256" y="130947"/>
                </a:lnTo>
                <a:lnTo>
                  <a:pt x="537721" y="132153"/>
                </a:lnTo>
                <a:close/>
              </a:path>
              <a:path w="1104900" h="168275">
                <a:moveTo>
                  <a:pt x="525713" y="45985"/>
                </a:moveTo>
                <a:lnTo>
                  <a:pt x="512225" y="39920"/>
                </a:lnTo>
                <a:lnTo>
                  <a:pt x="503613" y="36805"/>
                </a:lnTo>
                <a:lnTo>
                  <a:pt x="496173" y="35657"/>
                </a:lnTo>
                <a:lnTo>
                  <a:pt x="486201" y="35494"/>
                </a:lnTo>
                <a:lnTo>
                  <a:pt x="529875" y="35494"/>
                </a:lnTo>
                <a:lnTo>
                  <a:pt x="525713" y="45985"/>
                </a:lnTo>
                <a:close/>
              </a:path>
              <a:path w="1104900" h="168275">
                <a:moveTo>
                  <a:pt x="475262" y="167982"/>
                </a:moveTo>
                <a:lnTo>
                  <a:pt x="436866" y="163406"/>
                </a:lnTo>
                <a:lnTo>
                  <a:pt x="424923" y="157714"/>
                </a:lnTo>
                <a:lnTo>
                  <a:pt x="424923" y="118425"/>
                </a:lnTo>
                <a:lnTo>
                  <a:pt x="432428" y="122224"/>
                </a:lnTo>
                <a:lnTo>
                  <a:pt x="437662" y="124543"/>
                </a:lnTo>
                <a:lnTo>
                  <a:pt x="443084" y="126328"/>
                </a:lnTo>
                <a:lnTo>
                  <a:pt x="464770" y="132153"/>
                </a:lnTo>
                <a:lnTo>
                  <a:pt x="537721" y="132153"/>
                </a:lnTo>
                <a:lnTo>
                  <a:pt x="535969" y="136103"/>
                </a:lnTo>
                <a:lnTo>
                  <a:pt x="500611" y="165228"/>
                </a:lnTo>
                <a:lnTo>
                  <a:pt x="486782" y="167880"/>
                </a:lnTo>
                <a:lnTo>
                  <a:pt x="475262" y="167982"/>
                </a:lnTo>
                <a:close/>
              </a:path>
              <a:path w="1104900" h="168275">
                <a:moveTo>
                  <a:pt x="608756" y="165750"/>
                </a:moveTo>
                <a:lnTo>
                  <a:pt x="564444" y="165750"/>
                </a:lnTo>
                <a:lnTo>
                  <a:pt x="564444" y="2567"/>
                </a:lnTo>
                <a:lnTo>
                  <a:pt x="608756" y="2567"/>
                </a:lnTo>
                <a:lnTo>
                  <a:pt x="608756" y="165750"/>
                </a:lnTo>
                <a:close/>
              </a:path>
              <a:path w="1104900" h="168275">
                <a:moveTo>
                  <a:pt x="717358" y="167982"/>
                </a:moveTo>
                <a:lnTo>
                  <a:pt x="670922" y="158894"/>
                </a:lnTo>
                <a:lnTo>
                  <a:pt x="640559" y="122443"/>
                </a:lnTo>
                <a:lnTo>
                  <a:pt x="637999" y="83712"/>
                </a:lnTo>
                <a:lnTo>
                  <a:pt x="638301" y="61089"/>
                </a:lnTo>
                <a:lnTo>
                  <a:pt x="658369" y="21486"/>
                </a:lnTo>
                <a:lnTo>
                  <a:pt x="694808" y="335"/>
                </a:lnTo>
                <a:lnTo>
                  <a:pt x="717582" y="0"/>
                </a:lnTo>
                <a:lnTo>
                  <a:pt x="740431" y="335"/>
                </a:lnTo>
                <a:lnTo>
                  <a:pt x="776627" y="21318"/>
                </a:lnTo>
                <a:lnTo>
                  <a:pt x="789273" y="36163"/>
                </a:lnTo>
                <a:lnTo>
                  <a:pt x="717582" y="36163"/>
                </a:lnTo>
                <a:lnTo>
                  <a:pt x="698417" y="36910"/>
                </a:lnTo>
                <a:lnTo>
                  <a:pt x="688575" y="42135"/>
                </a:lnTo>
                <a:lnTo>
                  <a:pt x="684950" y="56317"/>
                </a:lnTo>
                <a:lnTo>
                  <a:pt x="684432" y="83935"/>
                </a:lnTo>
                <a:lnTo>
                  <a:pt x="684946" y="111295"/>
                </a:lnTo>
                <a:lnTo>
                  <a:pt x="688547" y="125345"/>
                </a:lnTo>
                <a:lnTo>
                  <a:pt x="698323" y="130521"/>
                </a:lnTo>
                <a:lnTo>
                  <a:pt x="717358" y="131260"/>
                </a:lnTo>
                <a:lnTo>
                  <a:pt x="789441" y="131260"/>
                </a:lnTo>
                <a:lnTo>
                  <a:pt x="788195" y="133519"/>
                </a:lnTo>
                <a:lnTo>
                  <a:pt x="776515" y="146552"/>
                </a:lnTo>
                <a:lnTo>
                  <a:pt x="764227" y="158941"/>
                </a:lnTo>
                <a:lnTo>
                  <a:pt x="753969" y="165303"/>
                </a:lnTo>
                <a:lnTo>
                  <a:pt x="740194" y="167647"/>
                </a:lnTo>
                <a:lnTo>
                  <a:pt x="717358" y="167982"/>
                </a:lnTo>
                <a:close/>
              </a:path>
              <a:path w="1104900" h="168275">
                <a:moveTo>
                  <a:pt x="789441" y="131260"/>
                </a:moveTo>
                <a:lnTo>
                  <a:pt x="717358" y="131260"/>
                </a:lnTo>
                <a:lnTo>
                  <a:pt x="727164" y="131081"/>
                </a:lnTo>
                <a:lnTo>
                  <a:pt x="733020" y="129823"/>
                </a:lnTo>
                <a:lnTo>
                  <a:pt x="750283" y="83712"/>
                </a:lnTo>
                <a:lnTo>
                  <a:pt x="750157" y="69621"/>
                </a:lnTo>
                <a:lnTo>
                  <a:pt x="727131" y="36345"/>
                </a:lnTo>
                <a:lnTo>
                  <a:pt x="717582" y="36163"/>
                </a:lnTo>
                <a:lnTo>
                  <a:pt x="789273" y="36163"/>
                </a:lnTo>
                <a:lnTo>
                  <a:pt x="794206" y="45134"/>
                </a:lnTo>
                <a:lnTo>
                  <a:pt x="796404" y="59727"/>
                </a:lnTo>
                <a:lnTo>
                  <a:pt x="796718" y="83935"/>
                </a:lnTo>
                <a:lnTo>
                  <a:pt x="796402" y="108081"/>
                </a:lnTo>
                <a:lnTo>
                  <a:pt x="794192" y="122652"/>
                </a:lnTo>
                <a:lnTo>
                  <a:pt x="789441" y="131260"/>
                </a:lnTo>
                <a:close/>
              </a:path>
              <a:path w="1104900" h="168275">
                <a:moveTo>
                  <a:pt x="865250" y="165750"/>
                </a:moveTo>
                <a:lnTo>
                  <a:pt x="826184" y="165750"/>
                </a:lnTo>
                <a:lnTo>
                  <a:pt x="826184" y="2567"/>
                </a:lnTo>
                <a:lnTo>
                  <a:pt x="883779" y="2567"/>
                </a:lnTo>
                <a:lnTo>
                  <a:pt x="909027" y="50785"/>
                </a:lnTo>
                <a:lnTo>
                  <a:pt x="863129" y="50785"/>
                </a:lnTo>
                <a:lnTo>
                  <a:pt x="864356" y="66689"/>
                </a:lnTo>
                <a:lnTo>
                  <a:pt x="864986" y="76345"/>
                </a:lnTo>
                <a:lnTo>
                  <a:pt x="865217" y="83511"/>
                </a:lnTo>
                <a:lnTo>
                  <a:pt x="865250" y="165750"/>
                </a:lnTo>
                <a:close/>
              </a:path>
              <a:path w="1104900" h="168275">
                <a:moveTo>
                  <a:pt x="981555" y="115969"/>
                </a:moveTo>
                <a:lnTo>
                  <a:pt x="942925" y="101475"/>
                </a:lnTo>
                <a:lnTo>
                  <a:pt x="942266" y="2567"/>
                </a:lnTo>
                <a:lnTo>
                  <a:pt x="981555" y="2567"/>
                </a:lnTo>
                <a:lnTo>
                  <a:pt x="981555" y="115969"/>
                </a:lnTo>
                <a:close/>
              </a:path>
              <a:path w="1104900" h="168275">
                <a:moveTo>
                  <a:pt x="981555" y="165750"/>
                </a:moveTo>
                <a:lnTo>
                  <a:pt x="923737" y="165750"/>
                </a:lnTo>
                <a:lnTo>
                  <a:pt x="864134" y="50785"/>
                </a:lnTo>
                <a:lnTo>
                  <a:pt x="909027" y="50785"/>
                </a:lnTo>
                <a:lnTo>
                  <a:pt x="943158" y="115969"/>
                </a:lnTo>
                <a:lnTo>
                  <a:pt x="981555" y="115969"/>
                </a:lnTo>
                <a:lnTo>
                  <a:pt x="981555" y="165750"/>
                </a:lnTo>
                <a:close/>
              </a:path>
              <a:path w="1104900" h="168275">
                <a:moveTo>
                  <a:pt x="1031447" y="76345"/>
                </a:moveTo>
                <a:lnTo>
                  <a:pt x="1008566" y="48218"/>
                </a:lnTo>
                <a:lnTo>
                  <a:pt x="1064597" y="2567"/>
                </a:lnTo>
                <a:lnTo>
                  <a:pt x="1104333" y="2567"/>
                </a:lnTo>
                <a:lnTo>
                  <a:pt x="1104333" y="50562"/>
                </a:lnTo>
                <a:lnTo>
                  <a:pt x="1060244" y="50562"/>
                </a:lnTo>
                <a:lnTo>
                  <a:pt x="1056114" y="55584"/>
                </a:lnTo>
                <a:lnTo>
                  <a:pt x="1049975" y="61054"/>
                </a:lnTo>
                <a:lnTo>
                  <a:pt x="1031447" y="76345"/>
                </a:lnTo>
                <a:close/>
              </a:path>
              <a:path w="1104900" h="168275">
                <a:moveTo>
                  <a:pt x="1104333" y="165750"/>
                </a:moveTo>
                <a:lnTo>
                  <a:pt x="1059574" y="165750"/>
                </a:lnTo>
                <a:lnTo>
                  <a:pt x="1059658" y="63956"/>
                </a:lnTo>
                <a:lnTo>
                  <a:pt x="1059857" y="58357"/>
                </a:lnTo>
                <a:lnTo>
                  <a:pt x="1060244" y="50562"/>
                </a:lnTo>
                <a:lnTo>
                  <a:pt x="1104333" y="50562"/>
                </a:lnTo>
                <a:lnTo>
                  <a:pt x="1104333" y="165750"/>
                </a:lnTo>
                <a:close/>
              </a:path>
            </a:pathLst>
          </a:custGeom>
          <a:solidFill>
            <a:srgbClr val="22CB8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65481" y="1228007"/>
            <a:ext cx="1310005" cy="518159"/>
          </a:xfrm>
          <a:custGeom>
            <a:avLst/>
            <a:gdLst/>
            <a:ahLst/>
            <a:cxnLst/>
            <a:rect l="l" t="t" r="r" b="b"/>
            <a:pathLst>
              <a:path w="1310005" h="518160">
                <a:moveTo>
                  <a:pt x="404756" y="506967"/>
                </a:moveTo>
                <a:lnTo>
                  <a:pt x="360367" y="506967"/>
                </a:lnTo>
                <a:lnTo>
                  <a:pt x="360367" y="0"/>
                </a:lnTo>
                <a:lnTo>
                  <a:pt x="404756" y="0"/>
                </a:lnTo>
                <a:lnTo>
                  <a:pt x="404756" y="506967"/>
                </a:lnTo>
                <a:close/>
              </a:path>
              <a:path w="1310005" h="518160">
                <a:moveTo>
                  <a:pt x="243554" y="365623"/>
                </a:moveTo>
                <a:lnTo>
                  <a:pt x="0" y="365623"/>
                </a:lnTo>
                <a:lnTo>
                  <a:pt x="0" y="40300"/>
                </a:lnTo>
                <a:lnTo>
                  <a:pt x="243554" y="40300"/>
                </a:lnTo>
                <a:lnTo>
                  <a:pt x="243554" y="77096"/>
                </a:lnTo>
                <a:lnTo>
                  <a:pt x="43220" y="77096"/>
                </a:lnTo>
                <a:lnTo>
                  <a:pt x="43220" y="328827"/>
                </a:lnTo>
                <a:lnTo>
                  <a:pt x="243554" y="328827"/>
                </a:lnTo>
                <a:lnTo>
                  <a:pt x="243554" y="365623"/>
                </a:lnTo>
                <a:close/>
              </a:path>
              <a:path w="1310005" h="518160">
                <a:moveTo>
                  <a:pt x="243554" y="328827"/>
                </a:moveTo>
                <a:lnTo>
                  <a:pt x="199749" y="328827"/>
                </a:lnTo>
                <a:lnTo>
                  <a:pt x="199749" y="77096"/>
                </a:lnTo>
                <a:lnTo>
                  <a:pt x="243554" y="77096"/>
                </a:lnTo>
                <a:lnTo>
                  <a:pt x="243554" y="328827"/>
                </a:lnTo>
                <a:close/>
              </a:path>
              <a:path w="1310005" h="518160">
                <a:moveTo>
                  <a:pt x="928660" y="384897"/>
                </a:moveTo>
                <a:lnTo>
                  <a:pt x="884272" y="384897"/>
                </a:lnTo>
                <a:lnTo>
                  <a:pt x="884272" y="210846"/>
                </a:lnTo>
                <a:lnTo>
                  <a:pt x="777972" y="210846"/>
                </a:lnTo>
                <a:lnTo>
                  <a:pt x="777972" y="174634"/>
                </a:lnTo>
                <a:lnTo>
                  <a:pt x="884272" y="174634"/>
                </a:lnTo>
                <a:lnTo>
                  <a:pt x="884272" y="103379"/>
                </a:lnTo>
                <a:lnTo>
                  <a:pt x="777972" y="103379"/>
                </a:lnTo>
                <a:lnTo>
                  <a:pt x="777972" y="67167"/>
                </a:lnTo>
                <a:lnTo>
                  <a:pt x="884272" y="67167"/>
                </a:lnTo>
                <a:lnTo>
                  <a:pt x="884272" y="0"/>
                </a:lnTo>
                <a:lnTo>
                  <a:pt x="928660" y="0"/>
                </a:lnTo>
                <a:lnTo>
                  <a:pt x="928660" y="384897"/>
                </a:lnTo>
                <a:close/>
              </a:path>
              <a:path w="1310005" h="518160">
                <a:moveTo>
                  <a:pt x="529745" y="312473"/>
                </a:moveTo>
                <a:lnTo>
                  <a:pt x="497038" y="283854"/>
                </a:lnTo>
                <a:lnTo>
                  <a:pt x="525816" y="255984"/>
                </a:lnTo>
                <a:lnTo>
                  <a:pt x="543288" y="238297"/>
                </a:lnTo>
                <a:lnTo>
                  <a:pt x="572674" y="203254"/>
                </a:lnTo>
                <a:lnTo>
                  <a:pt x="597387" y="169998"/>
                </a:lnTo>
                <a:lnTo>
                  <a:pt x="617683" y="117218"/>
                </a:lnTo>
                <a:lnTo>
                  <a:pt x="622569" y="67167"/>
                </a:lnTo>
                <a:lnTo>
                  <a:pt x="622611" y="24530"/>
                </a:lnTo>
                <a:lnTo>
                  <a:pt x="667000" y="24530"/>
                </a:lnTo>
                <a:lnTo>
                  <a:pt x="666962" y="67167"/>
                </a:lnTo>
                <a:lnTo>
                  <a:pt x="664445" y="120317"/>
                </a:lnTo>
                <a:lnTo>
                  <a:pt x="646558" y="167042"/>
                </a:lnTo>
                <a:lnTo>
                  <a:pt x="648894" y="168210"/>
                </a:lnTo>
                <a:lnTo>
                  <a:pt x="690289" y="168210"/>
                </a:lnTo>
                <a:lnTo>
                  <a:pt x="705316" y="183395"/>
                </a:lnTo>
                <a:lnTo>
                  <a:pt x="638965" y="183395"/>
                </a:lnTo>
                <a:lnTo>
                  <a:pt x="636045" y="186900"/>
                </a:lnTo>
                <a:lnTo>
                  <a:pt x="610871" y="225174"/>
                </a:lnTo>
                <a:lnTo>
                  <a:pt x="581941" y="258676"/>
                </a:lnTo>
                <a:lnTo>
                  <a:pt x="554773" y="287386"/>
                </a:lnTo>
                <a:lnTo>
                  <a:pt x="529745" y="312473"/>
                </a:lnTo>
                <a:close/>
              </a:path>
              <a:path w="1310005" h="518160">
                <a:moveTo>
                  <a:pt x="690289" y="168210"/>
                </a:moveTo>
                <a:lnTo>
                  <a:pt x="648894" y="168210"/>
                </a:lnTo>
                <a:lnTo>
                  <a:pt x="658239" y="160617"/>
                </a:lnTo>
                <a:lnTo>
                  <a:pt x="665248" y="155360"/>
                </a:lnTo>
                <a:lnTo>
                  <a:pt x="678097" y="155360"/>
                </a:lnTo>
                <a:lnTo>
                  <a:pt x="683354" y="161201"/>
                </a:lnTo>
                <a:lnTo>
                  <a:pt x="690289" y="168210"/>
                </a:lnTo>
                <a:close/>
              </a:path>
              <a:path w="1310005" h="518160">
                <a:moveTo>
                  <a:pt x="761618" y="303128"/>
                </a:moveTo>
                <a:lnTo>
                  <a:pt x="650062" y="186900"/>
                </a:lnTo>
                <a:lnTo>
                  <a:pt x="647142" y="183395"/>
                </a:lnTo>
                <a:lnTo>
                  <a:pt x="705316" y="183395"/>
                </a:lnTo>
                <a:lnTo>
                  <a:pt x="793742" y="272757"/>
                </a:lnTo>
                <a:lnTo>
                  <a:pt x="761618" y="303128"/>
                </a:lnTo>
                <a:close/>
              </a:path>
              <a:path w="1310005" h="518160">
                <a:moveTo>
                  <a:pt x="939174" y="518064"/>
                </a:moveTo>
                <a:lnTo>
                  <a:pt x="619107" y="518064"/>
                </a:lnTo>
                <a:lnTo>
                  <a:pt x="603921" y="502878"/>
                </a:lnTo>
                <a:lnTo>
                  <a:pt x="603921" y="345765"/>
                </a:lnTo>
                <a:lnTo>
                  <a:pt x="648894" y="345765"/>
                </a:lnTo>
                <a:lnTo>
                  <a:pt x="648894" y="481268"/>
                </a:lnTo>
                <a:lnTo>
                  <a:pt x="939174" y="481268"/>
                </a:lnTo>
                <a:lnTo>
                  <a:pt x="939174" y="518064"/>
                </a:lnTo>
                <a:close/>
              </a:path>
              <a:path w="1310005" h="518160">
                <a:moveTo>
                  <a:pt x="1048393" y="173466"/>
                </a:moveTo>
                <a:lnTo>
                  <a:pt x="1019774" y="142511"/>
                </a:lnTo>
                <a:lnTo>
                  <a:pt x="1127826" y="41468"/>
                </a:lnTo>
                <a:lnTo>
                  <a:pt x="1204338" y="41468"/>
                </a:lnTo>
                <a:lnTo>
                  <a:pt x="1204338" y="77680"/>
                </a:lnTo>
                <a:lnTo>
                  <a:pt x="1151189" y="77680"/>
                </a:lnTo>
                <a:lnTo>
                  <a:pt x="1048393" y="173466"/>
                </a:lnTo>
                <a:close/>
              </a:path>
              <a:path w="1310005" h="518160">
                <a:moveTo>
                  <a:pt x="1204338" y="405924"/>
                </a:moveTo>
                <a:lnTo>
                  <a:pt x="1155277" y="405924"/>
                </a:lnTo>
                <a:lnTo>
                  <a:pt x="1155277" y="77680"/>
                </a:lnTo>
                <a:lnTo>
                  <a:pt x="1204338" y="77680"/>
                </a:lnTo>
                <a:lnTo>
                  <a:pt x="1204338" y="405924"/>
                </a:lnTo>
                <a:close/>
              </a:path>
              <a:path w="1310005" h="518160">
                <a:moveTo>
                  <a:pt x="1309470" y="449144"/>
                </a:moveTo>
                <a:lnTo>
                  <a:pt x="1041385" y="449144"/>
                </a:lnTo>
                <a:lnTo>
                  <a:pt x="1041385" y="405924"/>
                </a:lnTo>
                <a:lnTo>
                  <a:pt x="1309470" y="405924"/>
                </a:lnTo>
                <a:lnTo>
                  <a:pt x="1309470" y="449144"/>
                </a:lnTo>
                <a:close/>
              </a:path>
            </a:pathLst>
          </a:custGeom>
          <a:solidFill>
            <a:srgbClr val="4033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473094" y="1223919"/>
            <a:ext cx="958215" cy="542925"/>
          </a:xfrm>
          <a:custGeom>
            <a:avLst/>
            <a:gdLst/>
            <a:ahLst/>
            <a:cxnLst/>
            <a:rect l="l" t="t" r="r" b="b"/>
            <a:pathLst>
              <a:path w="958214" h="542925">
                <a:moveTo>
                  <a:pt x="436774" y="78848"/>
                </a:moveTo>
                <a:lnTo>
                  <a:pt x="367270" y="78848"/>
                </a:lnTo>
                <a:lnTo>
                  <a:pt x="367270" y="0"/>
                </a:lnTo>
                <a:lnTo>
                  <a:pt x="436774" y="0"/>
                </a:lnTo>
                <a:lnTo>
                  <a:pt x="436774" y="78848"/>
                </a:lnTo>
                <a:close/>
              </a:path>
              <a:path w="958214" h="542925">
                <a:moveTo>
                  <a:pt x="138902" y="301376"/>
                </a:moveTo>
                <a:lnTo>
                  <a:pt x="99222" y="299296"/>
                </a:lnTo>
                <a:lnTo>
                  <a:pt x="48427" y="274619"/>
                </a:lnTo>
                <a:lnTo>
                  <a:pt x="17708" y="236837"/>
                </a:lnTo>
                <a:lnTo>
                  <a:pt x="173" y="188091"/>
                </a:lnTo>
                <a:lnTo>
                  <a:pt x="0" y="153316"/>
                </a:lnTo>
                <a:lnTo>
                  <a:pt x="168" y="137820"/>
                </a:lnTo>
                <a:lnTo>
                  <a:pt x="17534" y="89160"/>
                </a:lnTo>
                <a:lnTo>
                  <a:pt x="47970" y="51990"/>
                </a:lnTo>
                <a:lnTo>
                  <a:pt x="85350" y="32598"/>
                </a:lnTo>
                <a:lnTo>
                  <a:pt x="138902" y="25698"/>
                </a:lnTo>
                <a:lnTo>
                  <a:pt x="160635" y="25913"/>
                </a:lnTo>
                <a:lnTo>
                  <a:pt x="205193" y="39424"/>
                </a:lnTo>
                <a:lnTo>
                  <a:pt x="241866" y="63776"/>
                </a:lnTo>
                <a:lnTo>
                  <a:pt x="252794" y="78848"/>
                </a:lnTo>
                <a:lnTo>
                  <a:pt x="436774" y="78848"/>
                </a:lnTo>
                <a:lnTo>
                  <a:pt x="436774" y="81768"/>
                </a:lnTo>
                <a:lnTo>
                  <a:pt x="138902" y="81768"/>
                </a:lnTo>
                <a:lnTo>
                  <a:pt x="121060" y="82042"/>
                </a:lnTo>
                <a:lnTo>
                  <a:pt x="79957" y="109904"/>
                </a:lnTo>
                <a:lnTo>
                  <a:pt x="72409" y="141927"/>
                </a:lnTo>
                <a:lnTo>
                  <a:pt x="72464" y="188091"/>
                </a:lnTo>
                <a:lnTo>
                  <a:pt x="90424" y="227492"/>
                </a:lnTo>
                <a:lnTo>
                  <a:pt x="138902" y="245306"/>
                </a:lnTo>
                <a:lnTo>
                  <a:pt x="436774" y="245306"/>
                </a:lnTo>
                <a:lnTo>
                  <a:pt x="436774" y="249395"/>
                </a:lnTo>
                <a:lnTo>
                  <a:pt x="251626" y="249395"/>
                </a:lnTo>
                <a:lnTo>
                  <a:pt x="240364" y="264124"/>
                </a:lnTo>
                <a:lnTo>
                  <a:pt x="231622" y="273049"/>
                </a:lnTo>
                <a:lnTo>
                  <a:pt x="186293" y="295709"/>
                </a:lnTo>
                <a:lnTo>
                  <a:pt x="159955" y="301166"/>
                </a:lnTo>
                <a:lnTo>
                  <a:pt x="138902" y="301376"/>
                </a:lnTo>
                <a:close/>
              </a:path>
              <a:path w="958214" h="542925">
                <a:moveTo>
                  <a:pt x="436774" y="245306"/>
                </a:moveTo>
                <a:lnTo>
                  <a:pt x="138902" y="245306"/>
                </a:lnTo>
                <a:lnTo>
                  <a:pt x="156405" y="245028"/>
                </a:lnTo>
                <a:lnTo>
                  <a:pt x="167229" y="243079"/>
                </a:lnTo>
                <a:lnTo>
                  <a:pt x="197262" y="216710"/>
                </a:lnTo>
                <a:lnTo>
                  <a:pt x="204810" y="141927"/>
                </a:lnTo>
                <a:lnTo>
                  <a:pt x="204618" y="129598"/>
                </a:lnTo>
                <a:lnTo>
                  <a:pt x="175862" y="89160"/>
                </a:lnTo>
                <a:lnTo>
                  <a:pt x="138902" y="81768"/>
                </a:lnTo>
                <a:lnTo>
                  <a:pt x="436774" y="81768"/>
                </a:lnTo>
                <a:lnTo>
                  <a:pt x="436774" y="134918"/>
                </a:lnTo>
                <a:lnTo>
                  <a:pt x="274988" y="134918"/>
                </a:lnTo>
                <a:lnTo>
                  <a:pt x="276339" y="141927"/>
                </a:lnTo>
                <a:lnTo>
                  <a:pt x="277033" y="147184"/>
                </a:lnTo>
                <a:lnTo>
                  <a:pt x="277288" y="153316"/>
                </a:lnTo>
                <a:lnTo>
                  <a:pt x="277288" y="169998"/>
                </a:lnTo>
                <a:lnTo>
                  <a:pt x="277033" y="175511"/>
                </a:lnTo>
                <a:lnTo>
                  <a:pt x="276339" y="182337"/>
                </a:lnTo>
                <a:lnTo>
                  <a:pt x="274988" y="193325"/>
                </a:lnTo>
                <a:lnTo>
                  <a:pt x="436774" y="193325"/>
                </a:lnTo>
                <a:lnTo>
                  <a:pt x="436774" y="245306"/>
                </a:lnTo>
                <a:close/>
              </a:path>
              <a:path w="958214" h="542925">
                <a:moveTo>
                  <a:pt x="436774" y="193325"/>
                </a:moveTo>
                <a:lnTo>
                  <a:pt x="367270" y="193325"/>
                </a:lnTo>
                <a:lnTo>
                  <a:pt x="367270" y="134918"/>
                </a:lnTo>
                <a:lnTo>
                  <a:pt x="436774" y="134918"/>
                </a:lnTo>
                <a:lnTo>
                  <a:pt x="436774" y="193325"/>
                </a:lnTo>
                <a:close/>
              </a:path>
              <a:path w="958214" h="542925">
                <a:moveTo>
                  <a:pt x="436774" y="386650"/>
                </a:moveTo>
                <a:lnTo>
                  <a:pt x="367270" y="386650"/>
                </a:lnTo>
                <a:lnTo>
                  <a:pt x="367270" y="249395"/>
                </a:lnTo>
                <a:lnTo>
                  <a:pt x="436774" y="249395"/>
                </a:lnTo>
                <a:lnTo>
                  <a:pt x="436774" y="386650"/>
                </a:lnTo>
                <a:close/>
              </a:path>
              <a:path w="958214" h="542925">
                <a:moveTo>
                  <a:pt x="446703" y="526241"/>
                </a:moveTo>
                <a:lnTo>
                  <a:pt x="144158" y="526241"/>
                </a:lnTo>
                <a:lnTo>
                  <a:pt x="118496" y="525547"/>
                </a:lnTo>
                <a:lnTo>
                  <a:pt x="105318" y="520692"/>
                </a:lnTo>
                <a:lnTo>
                  <a:pt x="100463" y="507514"/>
                </a:lnTo>
                <a:lnTo>
                  <a:pt x="99769" y="481852"/>
                </a:lnTo>
                <a:lnTo>
                  <a:pt x="99769" y="344597"/>
                </a:lnTo>
                <a:lnTo>
                  <a:pt x="169857" y="344597"/>
                </a:lnTo>
                <a:lnTo>
                  <a:pt x="169857" y="469002"/>
                </a:lnTo>
                <a:lnTo>
                  <a:pt x="446703" y="469002"/>
                </a:lnTo>
                <a:lnTo>
                  <a:pt x="446703" y="526241"/>
                </a:lnTo>
                <a:close/>
              </a:path>
              <a:path w="958214" h="542925">
                <a:moveTo>
                  <a:pt x="957759" y="332916"/>
                </a:moveTo>
                <a:lnTo>
                  <a:pt x="887671" y="332916"/>
                </a:lnTo>
                <a:lnTo>
                  <a:pt x="887671" y="270421"/>
                </a:lnTo>
                <a:lnTo>
                  <a:pt x="825176" y="270421"/>
                </a:lnTo>
                <a:lnTo>
                  <a:pt x="825176" y="214351"/>
                </a:lnTo>
                <a:lnTo>
                  <a:pt x="887671" y="214351"/>
                </a:lnTo>
                <a:lnTo>
                  <a:pt x="887671" y="167042"/>
                </a:lnTo>
                <a:lnTo>
                  <a:pt x="825176" y="167042"/>
                </a:lnTo>
                <a:lnTo>
                  <a:pt x="825176" y="110972"/>
                </a:lnTo>
                <a:lnTo>
                  <a:pt x="887671" y="110972"/>
                </a:lnTo>
                <a:lnTo>
                  <a:pt x="887671" y="0"/>
                </a:lnTo>
                <a:lnTo>
                  <a:pt x="957759" y="0"/>
                </a:lnTo>
                <a:lnTo>
                  <a:pt x="957759" y="332916"/>
                </a:lnTo>
                <a:close/>
              </a:path>
              <a:path w="958214" h="542925">
                <a:moveTo>
                  <a:pt x="746328" y="69503"/>
                </a:moveTo>
                <a:lnTo>
                  <a:pt x="587462" y="69503"/>
                </a:lnTo>
                <a:lnTo>
                  <a:pt x="587462" y="11681"/>
                </a:lnTo>
                <a:lnTo>
                  <a:pt x="746328" y="11681"/>
                </a:lnTo>
                <a:lnTo>
                  <a:pt x="746328" y="69503"/>
                </a:lnTo>
                <a:close/>
              </a:path>
              <a:path w="958214" h="542925">
                <a:moveTo>
                  <a:pt x="805902" y="166458"/>
                </a:moveTo>
                <a:lnTo>
                  <a:pt x="516207" y="166458"/>
                </a:lnTo>
                <a:lnTo>
                  <a:pt x="516207" y="110388"/>
                </a:lnTo>
                <a:lnTo>
                  <a:pt x="805902" y="110388"/>
                </a:lnTo>
                <a:lnTo>
                  <a:pt x="805902" y="166458"/>
                </a:lnTo>
                <a:close/>
              </a:path>
              <a:path w="958214" h="542925">
                <a:moveTo>
                  <a:pt x="663391" y="326491"/>
                </a:moveTo>
                <a:lnTo>
                  <a:pt x="613494" y="321563"/>
                </a:lnTo>
                <a:lnTo>
                  <a:pt x="569867" y="302070"/>
                </a:lnTo>
                <a:lnTo>
                  <a:pt x="544684" y="270955"/>
                </a:lnTo>
                <a:lnTo>
                  <a:pt x="538401" y="238881"/>
                </a:lnTo>
                <a:lnTo>
                  <a:pt x="539095" y="211211"/>
                </a:lnTo>
                <a:lnTo>
                  <a:pt x="543950" y="194931"/>
                </a:lnTo>
                <a:lnTo>
                  <a:pt x="557128" y="183687"/>
                </a:lnTo>
                <a:lnTo>
                  <a:pt x="582790" y="171130"/>
                </a:lnTo>
                <a:lnTo>
                  <a:pt x="582790" y="166458"/>
                </a:lnTo>
                <a:lnTo>
                  <a:pt x="743407" y="166458"/>
                </a:lnTo>
                <a:lnTo>
                  <a:pt x="743407" y="171130"/>
                </a:lnTo>
                <a:lnTo>
                  <a:pt x="749536" y="174050"/>
                </a:lnTo>
                <a:lnTo>
                  <a:pt x="658134" y="174050"/>
                </a:lnTo>
                <a:lnTo>
                  <a:pt x="643710" y="174247"/>
                </a:lnTo>
                <a:lnTo>
                  <a:pt x="609178" y="194205"/>
                </a:lnTo>
                <a:lnTo>
                  <a:pt x="602648" y="220776"/>
                </a:lnTo>
                <a:lnTo>
                  <a:pt x="602890" y="233807"/>
                </a:lnTo>
                <a:lnTo>
                  <a:pt x="627457" y="263248"/>
                </a:lnTo>
                <a:lnTo>
                  <a:pt x="658134" y="268669"/>
                </a:lnTo>
                <a:lnTo>
                  <a:pt x="782688" y="268669"/>
                </a:lnTo>
                <a:lnTo>
                  <a:pt x="781513" y="270955"/>
                </a:lnTo>
                <a:lnTo>
                  <a:pt x="756330" y="302070"/>
                </a:lnTo>
                <a:lnTo>
                  <a:pt x="712712" y="321563"/>
                </a:lnTo>
                <a:lnTo>
                  <a:pt x="685781" y="326308"/>
                </a:lnTo>
                <a:lnTo>
                  <a:pt x="663391" y="326491"/>
                </a:lnTo>
                <a:close/>
              </a:path>
              <a:path w="958214" h="542925">
                <a:moveTo>
                  <a:pt x="782688" y="268669"/>
                </a:moveTo>
                <a:lnTo>
                  <a:pt x="668647" y="268669"/>
                </a:lnTo>
                <a:lnTo>
                  <a:pt x="683071" y="268468"/>
                </a:lnTo>
                <a:lnTo>
                  <a:pt x="692046" y="267063"/>
                </a:lnTo>
                <a:lnTo>
                  <a:pt x="722199" y="241802"/>
                </a:lnTo>
                <a:lnTo>
                  <a:pt x="724133" y="220776"/>
                </a:lnTo>
                <a:lnTo>
                  <a:pt x="723891" y="208086"/>
                </a:lnTo>
                <a:lnTo>
                  <a:pt x="692046" y="175620"/>
                </a:lnTo>
                <a:lnTo>
                  <a:pt x="668647" y="174050"/>
                </a:lnTo>
                <a:lnTo>
                  <a:pt x="749536" y="174050"/>
                </a:lnTo>
                <a:lnTo>
                  <a:pt x="769070" y="183359"/>
                </a:lnTo>
                <a:lnTo>
                  <a:pt x="782248" y="194493"/>
                </a:lnTo>
                <a:lnTo>
                  <a:pt x="787103" y="210883"/>
                </a:lnTo>
                <a:lnTo>
                  <a:pt x="787670" y="233807"/>
                </a:lnTo>
                <a:lnTo>
                  <a:pt x="787563" y="253040"/>
                </a:lnTo>
                <a:lnTo>
                  <a:pt x="785934" y="262354"/>
                </a:lnTo>
                <a:lnTo>
                  <a:pt x="782688" y="268669"/>
                </a:lnTo>
                <a:close/>
              </a:path>
              <a:path w="958214" h="542925">
                <a:moveTo>
                  <a:pt x="957759" y="542594"/>
                </a:moveTo>
                <a:lnTo>
                  <a:pt x="889423" y="542594"/>
                </a:lnTo>
                <a:lnTo>
                  <a:pt x="889423" y="415269"/>
                </a:lnTo>
                <a:lnTo>
                  <a:pt x="613161" y="415269"/>
                </a:lnTo>
                <a:lnTo>
                  <a:pt x="613161" y="358614"/>
                </a:lnTo>
                <a:lnTo>
                  <a:pt x="957759" y="358614"/>
                </a:lnTo>
                <a:lnTo>
                  <a:pt x="957759" y="542594"/>
                </a:lnTo>
                <a:close/>
              </a:path>
            </a:pathLst>
          </a:custGeom>
          <a:solidFill>
            <a:srgbClr val="4033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621464" y="9622338"/>
            <a:ext cx="769620" cy="182245"/>
          </a:xfrm>
          <a:custGeom>
            <a:avLst/>
            <a:gdLst/>
            <a:ahLst/>
            <a:cxnLst/>
            <a:rect l="l" t="t" r="r" b="b"/>
            <a:pathLst>
              <a:path w="769620" h="182245">
                <a:moveTo>
                  <a:pt x="10566" y="59536"/>
                </a:moveTo>
                <a:lnTo>
                  <a:pt x="0" y="59536"/>
                </a:lnTo>
                <a:lnTo>
                  <a:pt x="0" y="5079"/>
                </a:lnTo>
                <a:lnTo>
                  <a:pt x="10566" y="5079"/>
                </a:lnTo>
                <a:lnTo>
                  <a:pt x="10566" y="59536"/>
                </a:lnTo>
                <a:close/>
              </a:path>
              <a:path w="769620" h="182245">
                <a:moveTo>
                  <a:pt x="44703" y="59536"/>
                </a:moveTo>
                <a:lnTo>
                  <a:pt x="34137" y="59536"/>
                </a:lnTo>
                <a:lnTo>
                  <a:pt x="34137" y="5079"/>
                </a:lnTo>
                <a:lnTo>
                  <a:pt x="44703" y="5079"/>
                </a:lnTo>
                <a:lnTo>
                  <a:pt x="44703" y="59536"/>
                </a:lnTo>
                <a:close/>
              </a:path>
              <a:path w="769620" h="182245">
                <a:moveTo>
                  <a:pt x="149552" y="100988"/>
                </a:moveTo>
                <a:lnTo>
                  <a:pt x="105865" y="90879"/>
                </a:lnTo>
                <a:lnTo>
                  <a:pt x="86155" y="66851"/>
                </a:lnTo>
                <a:lnTo>
                  <a:pt x="86155" y="40436"/>
                </a:lnTo>
                <a:lnTo>
                  <a:pt x="114196" y="12598"/>
                </a:lnTo>
                <a:lnTo>
                  <a:pt x="149552" y="6299"/>
                </a:lnTo>
                <a:lnTo>
                  <a:pt x="161992" y="6397"/>
                </a:lnTo>
                <a:lnTo>
                  <a:pt x="169821" y="7086"/>
                </a:lnTo>
                <a:lnTo>
                  <a:pt x="176355" y="8956"/>
                </a:lnTo>
                <a:lnTo>
                  <a:pt x="184909" y="12598"/>
                </a:lnTo>
                <a:lnTo>
                  <a:pt x="191129" y="15442"/>
                </a:lnTo>
                <a:lnTo>
                  <a:pt x="149552" y="15442"/>
                </a:lnTo>
                <a:lnTo>
                  <a:pt x="139269" y="15519"/>
                </a:lnTo>
                <a:lnTo>
                  <a:pt x="98144" y="41655"/>
                </a:lnTo>
                <a:lnTo>
                  <a:pt x="98144" y="65632"/>
                </a:lnTo>
                <a:lnTo>
                  <a:pt x="132814" y="91222"/>
                </a:lnTo>
                <a:lnTo>
                  <a:pt x="191129" y="91844"/>
                </a:lnTo>
                <a:lnTo>
                  <a:pt x="184909" y="94689"/>
                </a:lnTo>
                <a:lnTo>
                  <a:pt x="176355" y="98331"/>
                </a:lnTo>
                <a:lnTo>
                  <a:pt x="169821" y="100201"/>
                </a:lnTo>
                <a:lnTo>
                  <a:pt x="161992" y="100890"/>
                </a:lnTo>
                <a:lnTo>
                  <a:pt x="149552" y="100988"/>
                </a:lnTo>
                <a:close/>
              </a:path>
              <a:path w="769620" h="182245">
                <a:moveTo>
                  <a:pt x="191129" y="91844"/>
                </a:moveTo>
                <a:lnTo>
                  <a:pt x="149552" y="91844"/>
                </a:lnTo>
                <a:lnTo>
                  <a:pt x="159836" y="91767"/>
                </a:lnTo>
                <a:lnTo>
                  <a:pt x="166291" y="91222"/>
                </a:lnTo>
                <a:lnTo>
                  <a:pt x="171640" y="89744"/>
                </a:lnTo>
                <a:lnTo>
                  <a:pt x="178610" y="86866"/>
                </a:lnTo>
                <a:lnTo>
                  <a:pt x="190192" y="81888"/>
                </a:lnTo>
                <a:lnTo>
                  <a:pt x="200961" y="65632"/>
                </a:lnTo>
                <a:lnTo>
                  <a:pt x="200961" y="41655"/>
                </a:lnTo>
                <a:lnTo>
                  <a:pt x="166291" y="16052"/>
                </a:lnTo>
                <a:lnTo>
                  <a:pt x="149552" y="15442"/>
                </a:lnTo>
                <a:lnTo>
                  <a:pt x="191129" y="15442"/>
                </a:lnTo>
                <a:lnTo>
                  <a:pt x="212950" y="40436"/>
                </a:lnTo>
                <a:lnTo>
                  <a:pt x="212950" y="66851"/>
                </a:lnTo>
                <a:lnTo>
                  <a:pt x="206041" y="77621"/>
                </a:lnTo>
                <a:lnTo>
                  <a:pt x="201825" y="83945"/>
                </a:lnTo>
                <a:lnTo>
                  <a:pt x="198218" y="87831"/>
                </a:lnTo>
                <a:lnTo>
                  <a:pt x="193240" y="90879"/>
                </a:lnTo>
                <a:lnTo>
                  <a:pt x="191129" y="91844"/>
                </a:lnTo>
                <a:close/>
              </a:path>
              <a:path w="769620" h="182245">
                <a:moveTo>
                  <a:pt x="121918" y="145082"/>
                </a:moveTo>
                <a:lnTo>
                  <a:pt x="111148" y="145082"/>
                </a:lnTo>
                <a:lnTo>
                  <a:pt x="111148" y="107694"/>
                </a:lnTo>
                <a:lnTo>
                  <a:pt x="121918" y="107694"/>
                </a:lnTo>
                <a:lnTo>
                  <a:pt x="121918" y="145082"/>
                </a:lnTo>
                <a:close/>
              </a:path>
              <a:path w="769620" h="182245">
                <a:moveTo>
                  <a:pt x="187957" y="145082"/>
                </a:moveTo>
                <a:lnTo>
                  <a:pt x="176984" y="145082"/>
                </a:lnTo>
                <a:lnTo>
                  <a:pt x="176984" y="107694"/>
                </a:lnTo>
                <a:lnTo>
                  <a:pt x="187957" y="107694"/>
                </a:lnTo>
                <a:lnTo>
                  <a:pt x="187957" y="145082"/>
                </a:lnTo>
                <a:close/>
              </a:path>
              <a:path w="769620" h="182245">
                <a:moveTo>
                  <a:pt x="232253" y="154429"/>
                </a:moveTo>
                <a:lnTo>
                  <a:pt x="66851" y="154429"/>
                </a:lnTo>
                <a:lnTo>
                  <a:pt x="66851" y="145082"/>
                </a:lnTo>
                <a:lnTo>
                  <a:pt x="232253" y="145082"/>
                </a:lnTo>
                <a:lnTo>
                  <a:pt x="232253" y="154429"/>
                </a:lnTo>
                <a:close/>
              </a:path>
              <a:path w="769620" h="182245">
                <a:moveTo>
                  <a:pt x="393795" y="174749"/>
                </a:moveTo>
                <a:lnTo>
                  <a:pt x="382822" y="174749"/>
                </a:lnTo>
                <a:lnTo>
                  <a:pt x="382822" y="0"/>
                </a:lnTo>
                <a:lnTo>
                  <a:pt x="393795" y="0"/>
                </a:lnTo>
                <a:lnTo>
                  <a:pt x="393795" y="174749"/>
                </a:lnTo>
                <a:close/>
              </a:path>
              <a:path w="769620" h="182245">
                <a:moveTo>
                  <a:pt x="280411" y="131265"/>
                </a:moveTo>
                <a:lnTo>
                  <a:pt x="257450" y="131265"/>
                </a:lnTo>
                <a:lnTo>
                  <a:pt x="257450" y="66445"/>
                </a:lnTo>
                <a:lnTo>
                  <a:pt x="323692" y="66445"/>
                </a:lnTo>
                <a:lnTo>
                  <a:pt x="323692" y="22961"/>
                </a:lnTo>
                <a:lnTo>
                  <a:pt x="256840" y="22961"/>
                </a:lnTo>
                <a:lnTo>
                  <a:pt x="256840" y="13614"/>
                </a:lnTo>
                <a:lnTo>
                  <a:pt x="334665" y="13614"/>
                </a:lnTo>
                <a:lnTo>
                  <a:pt x="334665" y="75589"/>
                </a:lnTo>
                <a:lnTo>
                  <a:pt x="268423" y="75589"/>
                </a:lnTo>
                <a:lnTo>
                  <a:pt x="268423" y="121918"/>
                </a:lnTo>
                <a:lnTo>
                  <a:pt x="357861" y="121918"/>
                </a:lnTo>
                <a:lnTo>
                  <a:pt x="358439" y="125169"/>
                </a:lnTo>
                <a:lnTo>
                  <a:pt x="339846" y="128693"/>
                </a:lnTo>
                <a:lnTo>
                  <a:pt x="325521" y="130503"/>
                </a:lnTo>
                <a:lnTo>
                  <a:pt x="308147" y="131169"/>
                </a:lnTo>
                <a:lnTo>
                  <a:pt x="280411" y="131265"/>
                </a:lnTo>
                <a:close/>
              </a:path>
              <a:path w="769620" h="182245">
                <a:moveTo>
                  <a:pt x="357861" y="121918"/>
                </a:moveTo>
                <a:lnTo>
                  <a:pt x="280005" y="121918"/>
                </a:lnTo>
                <a:lnTo>
                  <a:pt x="307608" y="121826"/>
                </a:lnTo>
                <a:lnTo>
                  <a:pt x="324810" y="121181"/>
                </a:lnTo>
                <a:lnTo>
                  <a:pt x="338811" y="119432"/>
                </a:lnTo>
                <a:lnTo>
                  <a:pt x="356813" y="116025"/>
                </a:lnTo>
                <a:lnTo>
                  <a:pt x="357861" y="121918"/>
                </a:lnTo>
                <a:close/>
              </a:path>
              <a:path w="769620" h="182245">
                <a:moveTo>
                  <a:pt x="571999" y="97534"/>
                </a:moveTo>
                <a:lnTo>
                  <a:pt x="561026" y="97534"/>
                </a:lnTo>
                <a:lnTo>
                  <a:pt x="561026" y="52221"/>
                </a:lnTo>
                <a:lnTo>
                  <a:pt x="520590" y="52221"/>
                </a:lnTo>
                <a:lnTo>
                  <a:pt x="520590" y="43077"/>
                </a:lnTo>
                <a:lnTo>
                  <a:pt x="561026" y="43077"/>
                </a:lnTo>
                <a:lnTo>
                  <a:pt x="561026" y="0"/>
                </a:lnTo>
                <a:lnTo>
                  <a:pt x="571999" y="0"/>
                </a:lnTo>
                <a:lnTo>
                  <a:pt x="571999" y="97534"/>
                </a:lnTo>
                <a:close/>
              </a:path>
              <a:path w="769620" h="182245">
                <a:moveTo>
                  <a:pt x="512056" y="37388"/>
                </a:moveTo>
                <a:lnTo>
                  <a:pt x="501489" y="37388"/>
                </a:lnTo>
                <a:lnTo>
                  <a:pt x="501489" y="6502"/>
                </a:lnTo>
                <a:lnTo>
                  <a:pt x="512056" y="6502"/>
                </a:lnTo>
                <a:lnTo>
                  <a:pt x="512056" y="37388"/>
                </a:lnTo>
                <a:close/>
              </a:path>
              <a:path w="769620" h="182245">
                <a:moveTo>
                  <a:pt x="512056" y="88797"/>
                </a:moveTo>
                <a:lnTo>
                  <a:pt x="431996" y="88797"/>
                </a:lnTo>
                <a:lnTo>
                  <a:pt x="431996" y="6908"/>
                </a:lnTo>
                <a:lnTo>
                  <a:pt x="442765" y="6908"/>
                </a:lnTo>
                <a:lnTo>
                  <a:pt x="442765" y="37388"/>
                </a:lnTo>
                <a:lnTo>
                  <a:pt x="512056" y="37388"/>
                </a:lnTo>
                <a:lnTo>
                  <a:pt x="512056" y="46328"/>
                </a:lnTo>
                <a:lnTo>
                  <a:pt x="442765" y="46328"/>
                </a:lnTo>
                <a:lnTo>
                  <a:pt x="442765" y="79653"/>
                </a:lnTo>
                <a:lnTo>
                  <a:pt x="512056" y="79653"/>
                </a:lnTo>
                <a:lnTo>
                  <a:pt x="512056" y="88797"/>
                </a:lnTo>
                <a:close/>
              </a:path>
              <a:path w="769620" h="182245">
                <a:moveTo>
                  <a:pt x="512056" y="79653"/>
                </a:moveTo>
                <a:lnTo>
                  <a:pt x="501489" y="79653"/>
                </a:lnTo>
                <a:lnTo>
                  <a:pt x="501489" y="46328"/>
                </a:lnTo>
                <a:lnTo>
                  <a:pt x="512056" y="46328"/>
                </a:lnTo>
                <a:lnTo>
                  <a:pt x="512056" y="79653"/>
                </a:lnTo>
                <a:close/>
              </a:path>
              <a:path w="769620" h="182245">
                <a:moveTo>
                  <a:pt x="571999" y="182064"/>
                </a:moveTo>
                <a:lnTo>
                  <a:pt x="462882" y="182064"/>
                </a:lnTo>
                <a:lnTo>
                  <a:pt x="462882" y="108913"/>
                </a:lnTo>
                <a:lnTo>
                  <a:pt x="473651" y="108913"/>
                </a:lnTo>
                <a:lnTo>
                  <a:pt x="473651" y="135125"/>
                </a:lnTo>
                <a:lnTo>
                  <a:pt x="571999" y="135125"/>
                </a:lnTo>
                <a:lnTo>
                  <a:pt x="571999" y="144676"/>
                </a:lnTo>
                <a:lnTo>
                  <a:pt x="473651" y="144676"/>
                </a:lnTo>
                <a:lnTo>
                  <a:pt x="473651" y="172514"/>
                </a:lnTo>
                <a:lnTo>
                  <a:pt x="571999" y="172514"/>
                </a:lnTo>
                <a:lnTo>
                  <a:pt x="571999" y="182064"/>
                </a:lnTo>
                <a:close/>
              </a:path>
              <a:path w="769620" h="182245">
                <a:moveTo>
                  <a:pt x="571999" y="135125"/>
                </a:moveTo>
                <a:lnTo>
                  <a:pt x="561026" y="135125"/>
                </a:lnTo>
                <a:lnTo>
                  <a:pt x="561026" y="108913"/>
                </a:lnTo>
                <a:lnTo>
                  <a:pt x="571999" y="108913"/>
                </a:lnTo>
                <a:lnTo>
                  <a:pt x="571999" y="135125"/>
                </a:lnTo>
                <a:close/>
              </a:path>
              <a:path w="769620" h="182245">
                <a:moveTo>
                  <a:pt x="571999" y="172514"/>
                </a:moveTo>
                <a:lnTo>
                  <a:pt x="561026" y="172514"/>
                </a:lnTo>
                <a:lnTo>
                  <a:pt x="561026" y="144676"/>
                </a:lnTo>
                <a:lnTo>
                  <a:pt x="571999" y="144676"/>
                </a:lnTo>
                <a:lnTo>
                  <a:pt x="571999" y="172514"/>
                </a:lnTo>
                <a:close/>
              </a:path>
              <a:path w="769620" h="182245">
                <a:moveTo>
                  <a:pt x="738823" y="175358"/>
                </a:moveTo>
                <a:lnTo>
                  <a:pt x="727851" y="175358"/>
                </a:lnTo>
                <a:lnTo>
                  <a:pt x="727851" y="609"/>
                </a:lnTo>
                <a:lnTo>
                  <a:pt x="738823" y="609"/>
                </a:lnTo>
                <a:lnTo>
                  <a:pt x="738823" y="70915"/>
                </a:lnTo>
                <a:lnTo>
                  <a:pt x="769100" y="70915"/>
                </a:lnTo>
                <a:lnTo>
                  <a:pt x="769100" y="80262"/>
                </a:lnTo>
                <a:lnTo>
                  <a:pt x="738823" y="80262"/>
                </a:lnTo>
                <a:lnTo>
                  <a:pt x="738823" y="175358"/>
                </a:lnTo>
                <a:close/>
              </a:path>
              <a:path w="769620" h="182245">
                <a:moveTo>
                  <a:pt x="606339" y="135329"/>
                </a:moveTo>
                <a:lnTo>
                  <a:pt x="598008" y="128014"/>
                </a:lnTo>
                <a:lnTo>
                  <a:pt x="608847" y="115452"/>
                </a:lnTo>
                <a:lnTo>
                  <a:pt x="615381" y="107529"/>
                </a:lnTo>
                <a:lnTo>
                  <a:pt x="637164" y="71761"/>
                </a:lnTo>
                <a:lnTo>
                  <a:pt x="643727" y="11785"/>
                </a:lnTo>
                <a:lnTo>
                  <a:pt x="654903" y="11785"/>
                </a:lnTo>
                <a:lnTo>
                  <a:pt x="654801" y="43760"/>
                </a:lnTo>
                <a:lnTo>
                  <a:pt x="654090" y="53059"/>
                </a:lnTo>
                <a:lnTo>
                  <a:pt x="652160" y="61178"/>
                </a:lnTo>
                <a:lnTo>
                  <a:pt x="648401" y="72134"/>
                </a:lnTo>
                <a:lnTo>
                  <a:pt x="649213" y="72541"/>
                </a:lnTo>
                <a:lnTo>
                  <a:pt x="659323" y="72541"/>
                </a:lnTo>
                <a:lnTo>
                  <a:pt x="662705" y="76808"/>
                </a:lnTo>
                <a:lnTo>
                  <a:pt x="646978" y="76808"/>
                </a:lnTo>
                <a:lnTo>
                  <a:pt x="645962" y="78027"/>
                </a:lnTo>
                <a:lnTo>
                  <a:pt x="621871" y="116482"/>
                </a:lnTo>
                <a:lnTo>
                  <a:pt x="615995" y="123734"/>
                </a:lnTo>
                <a:lnTo>
                  <a:pt x="606339" y="135329"/>
                </a:lnTo>
                <a:close/>
              </a:path>
              <a:path w="769620" h="182245">
                <a:moveTo>
                  <a:pt x="659323" y="72541"/>
                </a:moveTo>
                <a:lnTo>
                  <a:pt x="649213" y="72541"/>
                </a:lnTo>
                <a:lnTo>
                  <a:pt x="651449" y="70712"/>
                </a:lnTo>
                <a:lnTo>
                  <a:pt x="653277" y="69493"/>
                </a:lnTo>
                <a:lnTo>
                  <a:pt x="656935" y="69493"/>
                </a:lnTo>
                <a:lnTo>
                  <a:pt x="659323" y="72541"/>
                </a:lnTo>
                <a:close/>
              </a:path>
              <a:path w="769620" h="182245">
                <a:moveTo>
                  <a:pt x="692494" y="132687"/>
                </a:moveTo>
                <a:lnTo>
                  <a:pt x="650229" y="78027"/>
                </a:lnTo>
                <a:lnTo>
                  <a:pt x="649417" y="76808"/>
                </a:lnTo>
                <a:lnTo>
                  <a:pt x="662705" y="76808"/>
                </a:lnTo>
                <a:lnTo>
                  <a:pt x="701029" y="125169"/>
                </a:lnTo>
                <a:lnTo>
                  <a:pt x="692494" y="132687"/>
                </a:lnTo>
                <a:close/>
              </a:path>
            </a:pathLst>
          </a:custGeom>
          <a:solidFill>
            <a:srgbClr val="4033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449481" y="9622338"/>
            <a:ext cx="401320" cy="175895"/>
          </a:xfrm>
          <a:custGeom>
            <a:avLst/>
            <a:gdLst/>
            <a:ahLst/>
            <a:cxnLst/>
            <a:rect l="l" t="t" r="r" b="b"/>
            <a:pathLst>
              <a:path w="401320" h="175895">
                <a:moveTo>
                  <a:pt x="131874" y="175358"/>
                </a:moveTo>
                <a:lnTo>
                  <a:pt x="120902" y="175358"/>
                </a:lnTo>
                <a:lnTo>
                  <a:pt x="120902" y="609"/>
                </a:lnTo>
                <a:lnTo>
                  <a:pt x="131874" y="609"/>
                </a:lnTo>
                <a:lnTo>
                  <a:pt x="131874" y="70915"/>
                </a:lnTo>
                <a:lnTo>
                  <a:pt x="162151" y="70915"/>
                </a:lnTo>
                <a:lnTo>
                  <a:pt x="162151" y="80262"/>
                </a:lnTo>
                <a:lnTo>
                  <a:pt x="131874" y="80262"/>
                </a:lnTo>
                <a:lnTo>
                  <a:pt x="131874" y="175358"/>
                </a:lnTo>
                <a:close/>
              </a:path>
              <a:path w="401320" h="175895">
                <a:moveTo>
                  <a:pt x="23164" y="131265"/>
                </a:moveTo>
                <a:lnTo>
                  <a:pt x="609" y="131265"/>
                </a:lnTo>
                <a:lnTo>
                  <a:pt x="609" y="66445"/>
                </a:lnTo>
                <a:lnTo>
                  <a:pt x="66038" y="66445"/>
                </a:lnTo>
                <a:lnTo>
                  <a:pt x="66038" y="22961"/>
                </a:lnTo>
                <a:lnTo>
                  <a:pt x="0" y="22961"/>
                </a:lnTo>
                <a:lnTo>
                  <a:pt x="0" y="13614"/>
                </a:lnTo>
                <a:lnTo>
                  <a:pt x="77011" y="13614"/>
                </a:lnTo>
                <a:lnTo>
                  <a:pt x="77011" y="75589"/>
                </a:lnTo>
                <a:lnTo>
                  <a:pt x="11582" y="75589"/>
                </a:lnTo>
                <a:lnTo>
                  <a:pt x="11582" y="121918"/>
                </a:lnTo>
                <a:lnTo>
                  <a:pt x="99381" y="121918"/>
                </a:lnTo>
                <a:lnTo>
                  <a:pt x="99972" y="125169"/>
                </a:lnTo>
                <a:lnTo>
                  <a:pt x="81856" y="128693"/>
                </a:lnTo>
                <a:lnTo>
                  <a:pt x="67816" y="130503"/>
                </a:lnTo>
                <a:lnTo>
                  <a:pt x="50653" y="131169"/>
                </a:lnTo>
                <a:lnTo>
                  <a:pt x="23164" y="131265"/>
                </a:lnTo>
                <a:close/>
              </a:path>
              <a:path w="401320" h="175895">
                <a:moveTo>
                  <a:pt x="99381" y="121918"/>
                </a:moveTo>
                <a:lnTo>
                  <a:pt x="23164" y="121918"/>
                </a:lnTo>
                <a:lnTo>
                  <a:pt x="49941" y="121829"/>
                </a:lnTo>
                <a:lnTo>
                  <a:pt x="66699" y="121206"/>
                </a:lnTo>
                <a:lnTo>
                  <a:pt x="80484" y="119517"/>
                </a:lnTo>
                <a:lnTo>
                  <a:pt x="98347" y="116228"/>
                </a:lnTo>
                <a:lnTo>
                  <a:pt x="99381" y="121918"/>
                </a:lnTo>
                <a:close/>
              </a:path>
              <a:path w="401320" h="175895">
                <a:moveTo>
                  <a:pt x="318409" y="174749"/>
                </a:moveTo>
                <a:lnTo>
                  <a:pt x="307436" y="174749"/>
                </a:lnTo>
                <a:lnTo>
                  <a:pt x="307436" y="0"/>
                </a:lnTo>
                <a:lnTo>
                  <a:pt x="318409" y="0"/>
                </a:lnTo>
                <a:lnTo>
                  <a:pt x="318409" y="174749"/>
                </a:lnTo>
                <a:close/>
              </a:path>
              <a:path w="401320" h="175895">
                <a:moveTo>
                  <a:pt x="235098" y="130045"/>
                </a:moveTo>
                <a:lnTo>
                  <a:pt x="221484" y="130045"/>
                </a:lnTo>
                <a:lnTo>
                  <a:pt x="209183" y="129809"/>
                </a:lnTo>
                <a:lnTo>
                  <a:pt x="176362" y="98004"/>
                </a:lnTo>
                <a:lnTo>
                  <a:pt x="174822" y="64210"/>
                </a:lnTo>
                <a:lnTo>
                  <a:pt x="174950" y="53240"/>
                </a:lnTo>
                <a:lnTo>
                  <a:pt x="195438" y="17316"/>
                </a:lnTo>
                <a:lnTo>
                  <a:pt x="221484" y="10972"/>
                </a:lnTo>
                <a:lnTo>
                  <a:pt x="235098" y="10972"/>
                </a:lnTo>
                <a:lnTo>
                  <a:pt x="245664" y="17474"/>
                </a:lnTo>
                <a:lnTo>
                  <a:pt x="250428" y="20522"/>
                </a:lnTo>
                <a:lnTo>
                  <a:pt x="221484" y="20522"/>
                </a:lnTo>
                <a:lnTo>
                  <a:pt x="212288" y="20699"/>
                </a:lnTo>
                <a:lnTo>
                  <a:pt x="186717" y="51586"/>
                </a:lnTo>
                <a:lnTo>
                  <a:pt x="186599" y="58904"/>
                </a:lnTo>
                <a:lnTo>
                  <a:pt x="186716" y="89419"/>
                </a:lnTo>
                <a:lnTo>
                  <a:pt x="212288" y="120319"/>
                </a:lnTo>
                <a:lnTo>
                  <a:pt x="221484" y="120495"/>
                </a:lnTo>
                <a:lnTo>
                  <a:pt x="250060" y="120495"/>
                </a:lnTo>
                <a:lnTo>
                  <a:pt x="245563" y="123442"/>
                </a:lnTo>
                <a:lnTo>
                  <a:pt x="235098" y="130045"/>
                </a:lnTo>
                <a:close/>
              </a:path>
              <a:path w="401320" h="175895">
                <a:moveTo>
                  <a:pt x="250060" y="120495"/>
                </a:moveTo>
                <a:lnTo>
                  <a:pt x="221484" y="120495"/>
                </a:lnTo>
                <a:lnTo>
                  <a:pt x="230680" y="120319"/>
                </a:lnTo>
                <a:lnTo>
                  <a:pt x="236381" y="119086"/>
                </a:lnTo>
                <a:lnTo>
                  <a:pt x="256369" y="58904"/>
                </a:lnTo>
                <a:lnTo>
                  <a:pt x="256251" y="51586"/>
                </a:lnTo>
                <a:lnTo>
                  <a:pt x="230680" y="20699"/>
                </a:lnTo>
                <a:lnTo>
                  <a:pt x="221484" y="20522"/>
                </a:lnTo>
                <a:lnTo>
                  <a:pt x="250428" y="20522"/>
                </a:lnTo>
                <a:lnTo>
                  <a:pt x="268126" y="58904"/>
                </a:lnTo>
                <a:lnTo>
                  <a:pt x="268124" y="82112"/>
                </a:lnTo>
                <a:lnTo>
                  <a:pt x="251708" y="119416"/>
                </a:lnTo>
                <a:lnTo>
                  <a:pt x="250060" y="120495"/>
                </a:lnTo>
                <a:close/>
              </a:path>
              <a:path w="401320" h="175895">
                <a:moveTo>
                  <a:pt x="366770" y="59536"/>
                </a:moveTo>
                <a:lnTo>
                  <a:pt x="356204" y="59536"/>
                </a:lnTo>
                <a:lnTo>
                  <a:pt x="356204" y="5079"/>
                </a:lnTo>
                <a:lnTo>
                  <a:pt x="366770" y="5079"/>
                </a:lnTo>
                <a:lnTo>
                  <a:pt x="366770" y="59536"/>
                </a:lnTo>
                <a:close/>
              </a:path>
              <a:path w="401320" h="175895">
                <a:moveTo>
                  <a:pt x="400907" y="59536"/>
                </a:moveTo>
                <a:lnTo>
                  <a:pt x="390341" y="59536"/>
                </a:lnTo>
                <a:lnTo>
                  <a:pt x="390341" y="5079"/>
                </a:lnTo>
                <a:lnTo>
                  <a:pt x="400907" y="5079"/>
                </a:lnTo>
                <a:lnTo>
                  <a:pt x="400907" y="59536"/>
                </a:lnTo>
                <a:close/>
              </a:path>
            </a:pathLst>
          </a:custGeom>
          <a:solidFill>
            <a:srgbClr val="4033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921874" y="9622338"/>
            <a:ext cx="322580" cy="182245"/>
          </a:xfrm>
          <a:custGeom>
            <a:avLst/>
            <a:gdLst/>
            <a:ahLst/>
            <a:cxnLst/>
            <a:rect l="l" t="t" r="r" b="b"/>
            <a:pathLst>
              <a:path w="322579" h="182245">
                <a:moveTo>
                  <a:pt x="150162" y="174749"/>
                </a:moveTo>
                <a:lnTo>
                  <a:pt x="139393" y="174749"/>
                </a:lnTo>
                <a:lnTo>
                  <a:pt x="139393" y="0"/>
                </a:lnTo>
                <a:lnTo>
                  <a:pt x="150162" y="0"/>
                </a:lnTo>
                <a:lnTo>
                  <a:pt x="150162" y="174749"/>
                </a:lnTo>
                <a:close/>
              </a:path>
              <a:path w="322579" h="182245">
                <a:moveTo>
                  <a:pt x="108303" y="70102"/>
                </a:moveTo>
                <a:lnTo>
                  <a:pt x="97534" y="70102"/>
                </a:lnTo>
                <a:lnTo>
                  <a:pt x="97534" y="3251"/>
                </a:lnTo>
                <a:lnTo>
                  <a:pt x="108303" y="3251"/>
                </a:lnTo>
                <a:lnTo>
                  <a:pt x="108303" y="70102"/>
                </a:lnTo>
                <a:close/>
              </a:path>
              <a:path w="322579" h="182245">
                <a:moveTo>
                  <a:pt x="7111" y="137767"/>
                </a:moveTo>
                <a:lnTo>
                  <a:pt x="0" y="130249"/>
                </a:lnTo>
                <a:lnTo>
                  <a:pt x="14055" y="121251"/>
                </a:lnTo>
                <a:lnTo>
                  <a:pt x="22529" y="115415"/>
                </a:lnTo>
                <a:lnTo>
                  <a:pt x="50673" y="85647"/>
                </a:lnTo>
                <a:lnTo>
                  <a:pt x="58723" y="27025"/>
                </a:lnTo>
                <a:lnTo>
                  <a:pt x="4063" y="27025"/>
                </a:lnTo>
                <a:lnTo>
                  <a:pt x="4063" y="17881"/>
                </a:lnTo>
                <a:lnTo>
                  <a:pt x="69290" y="17881"/>
                </a:lnTo>
                <a:lnTo>
                  <a:pt x="69252" y="53786"/>
                </a:lnTo>
                <a:lnTo>
                  <a:pt x="68985" y="59460"/>
                </a:lnTo>
                <a:lnTo>
                  <a:pt x="68261" y="64105"/>
                </a:lnTo>
                <a:lnTo>
                  <a:pt x="66851" y="70102"/>
                </a:lnTo>
                <a:lnTo>
                  <a:pt x="108303" y="70102"/>
                </a:lnTo>
                <a:lnTo>
                  <a:pt x="108303" y="79246"/>
                </a:lnTo>
                <a:lnTo>
                  <a:pt x="64413" y="79246"/>
                </a:lnTo>
                <a:lnTo>
                  <a:pt x="61035" y="88381"/>
                </a:lnTo>
                <a:lnTo>
                  <a:pt x="30987" y="121537"/>
                </a:lnTo>
                <a:lnTo>
                  <a:pt x="22002" y="127928"/>
                </a:lnTo>
                <a:lnTo>
                  <a:pt x="7111" y="137767"/>
                </a:lnTo>
                <a:close/>
              </a:path>
              <a:path w="322579" h="182245">
                <a:moveTo>
                  <a:pt x="108303" y="170075"/>
                </a:moveTo>
                <a:lnTo>
                  <a:pt x="97534" y="170075"/>
                </a:lnTo>
                <a:lnTo>
                  <a:pt x="97534" y="79246"/>
                </a:lnTo>
                <a:lnTo>
                  <a:pt x="108303" y="79246"/>
                </a:lnTo>
                <a:lnTo>
                  <a:pt x="108303" y="170075"/>
                </a:lnTo>
                <a:close/>
              </a:path>
              <a:path w="322579" h="182245">
                <a:moveTo>
                  <a:pt x="322473" y="100988"/>
                </a:moveTo>
                <a:lnTo>
                  <a:pt x="311500" y="100988"/>
                </a:lnTo>
                <a:lnTo>
                  <a:pt x="311500" y="0"/>
                </a:lnTo>
                <a:lnTo>
                  <a:pt x="322473" y="0"/>
                </a:lnTo>
                <a:lnTo>
                  <a:pt x="322473" y="100988"/>
                </a:lnTo>
                <a:close/>
              </a:path>
              <a:path w="322579" h="182245">
                <a:moveTo>
                  <a:pt x="237537" y="92048"/>
                </a:moveTo>
                <a:lnTo>
                  <a:pt x="211121" y="92048"/>
                </a:lnTo>
                <a:lnTo>
                  <a:pt x="190192" y="81481"/>
                </a:lnTo>
                <a:lnTo>
                  <a:pt x="178406" y="61975"/>
                </a:lnTo>
                <a:lnTo>
                  <a:pt x="178406" y="35559"/>
                </a:lnTo>
                <a:lnTo>
                  <a:pt x="190192" y="16052"/>
                </a:lnTo>
                <a:lnTo>
                  <a:pt x="211121" y="5486"/>
                </a:lnTo>
                <a:lnTo>
                  <a:pt x="237537" y="5486"/>
                </a:lnTo>
                <a:lnTo>
                  <a:pt x="255473" y="14630"/>
                </a:lnTo>
                <a:lnTo>
                  <a:pt x="224329" y="14630"/>
                </a:lnTo>
                <a:lnTo>
                  <a:pt x="215371" y="14763"/>
                </a:lnTo>
                <a:lnTo>
                  <a:pt x="209813" y="15696"/>
                </a:lnTo>
                <a:lnTo>
                  <a:pt x="205341" y="18230"/>
                </a:lnTo>
                <a:lnTo>
                  <a:pt x="199640" y="23164"/>
                </a:lnTo>
                <a:lnTo>
                  <a:pt x="190192" y="31698"/>
                </a:lnTo>
                <a:lnTo>
                  <a:pt x="190192" y="65835"/>
                </a:lnTo>
                <a:lnTo>
                  <a:pt x="224329" y="82701"/>
                </a:lnTo>
                <a:lnTo>
                  <a:pt x="255871" y="82701"/>
                </a:lnTo>
                <a:lnTo>
                  <a:pt x="237537" y="92048"/>
                </a:lnTo>
                <a:close/>
              </a:path>
              <a:path w="322579" h="182245">
                <a:moveTo>
                  <a:pt x="255871" y="82701"/>
                </a:moveTo>
                <a:lnTo>
                  <a:pt x="224329" y="82701"/>
                </a:lnTo>
                <a:lnTo>
                  <a:pt x="233169" y="82569"/>
                </a:lnTo>
                <a:lnTo>
                  <a:pt x="238667" y="81647"/>
                </a:lnTo>
                <a:lnTo>
                  <a:pt x="243117" y="79143"/>
                </a:lnTo>
                <a:lnTo>
                  <a:pt x="248814" y="74268"/>
                </a:lnTo>
                <a:lnTo>
                  <a:pt x="258263" y="65835"/>
                </a:lnTo>
                <a:lnTo>
                  <a:pt x="258263" y="31698"/>
                </a:lnTo>
                <a:lnTo>
                  <a:pt x="224329" y="14630"/>
                </a:lnTo>
                <a:lnTo>
                  <a:pt x="255473" y="14630"/>
                </a:lnTo>
                <a:lnTo>
                  <a:pt x="258263" y="16052"/>
                </a:lnTo>
                <a:lnTo>
                  <a:pt x="270048" y="35559"/>
                </a:lnTo>
                <a:lnTo>
                  <a:pt x="270048" y="61975"/>
                </a:lnTo>
                <a:lnTo>
                  <a:pt x="258263" y="81481"/>
                </a:lnTo>
                <a:lnTo>
                  <a:pt x="255871" y="82701"/>
                </a:lnTo>
                <a:close/>
              </a:path>
              <a:path w="322579" h="182245">
                <a:moveTo>
                  <a:pt x="322473" y="182064"/>
                </a:moveTo>
                <a:lnTo>
                  <a:pt x="213356" y="182064"/>
                </a:lnTo>
                <a:lnTo>
                  <a:pt x="213356" y="112571"/>
                </a:lnTo>
                <a:lnTo>
                  <a:pt x="322473" y="112571"/>
                </a:lnTo>
                <a:lnTo>
                  <a:pt x="322473" y="121918"/>
                </a:lnTo>
                <a:lnTo>
                  <a:pt x="224329" y="121918"/>
                </a:lnTo>
                <a:lnTo>
                  <a:pt x="224329" y="172717"/>
                </a:lnTo>
                <a:lnTo>
                  <a:pt x="322473" y="172717"/>
                </a:lnTo>
                <a:lnTo>
                  <a:pt x="322473" y="182064"/>
                </a:lnTo>
                <a:close/>
              </a:path>
              <a:path w="322579" h="182245">
                <a:moveTo>
                  <a:pt x="322473" y="172717"/>
                </a:moveTo>
                <a:lnTo>
                  <a:pt x="311500" y="172717"/>
                </a:lnTo>
                <a:lnTo>
                  <a:pt x="311500" y="121918"/>
                </a:lnTo>
                <a:lnTo>
                  <a:pt x="322473" y="121918"/>
                </a:lnTo>
                <a:lnTo>
                  <a:pt x="322473" y="172717"/>
                </a:lnTo>
                <a:close/>
              </a:path>
            </a:pathLst>
          </a:custGeom>
          <a:solidFill>
            <a:srgbClr val="4033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7315663" y="9622338"/>
            <a:ext cx="347345" cy="183515"/>
          </a:xfrm>
          <a:custGeom>
            <a:avLst/>
            <a:gdLst/>
            <a:ahLst/>
            <a:cxnLst/>
            <a:rect l="l" t="t" r="r" b="b"/>
            <a:pathLst>
              <a:path w="347345" h="183515">
                <a:moveTo>
                  <a:pt x="154632" y="174749"/>
                </a:moveTo>
                <a:lnTo>
                  <a:pt x="144066" y="174749"/>
                </a:lnTo>
                <a:lnTo>
                  <a:pt x="144066" y="0"/>
                </a:lnTo>
                <a:lnTo>
                  <a:pt x="154632" y="0"/>
                </a:lnTo>
                <a:lnTo>
                  <a:pt x="154632" y="174749"/>
                </a:lnTo>
                <a:close/>
              </a:path>
              <a:path w="347345" h="183515">
                <a:moveTo>
                  <a:pt x="112977" y="170075"/>
                </a:moveTo>
                <a:lnTo>
                  <a:pt x="102614" y="170075"/>
                </a:lnTo>
                <a:lnTo>
                  <a:pt x="102614" y="72338"/>
                </a:lnTo>
                <a:lnTo>
                  <a:pt x="72338" y="72338"/>
                </a:lnTo>
                <a:lnTo>
                  <a:pt x="72338" y="62991"/>
                </a:lnTo>
                <a:lnTo>
                  <a:pt x="102614" y="62991"/>
                </a:lnTo>
                <a:lnTo>
                  <a:pt x="102614" y="3251"/>
                </a:lnTo>
                <a:lnTo>
                  <a:pt x="112977" y="3251"/>
                </a:lnTo>
                <a:lnTo>
                  <a:pt x="112977" y="170075"/>
                </a:lnTo>
                <a:close/>
              </a:path>
              <a:path w="347345" h="183515">
                <a:moveTo>
                  <a:pt x="83310" y="28041"/>
                </a:moveTo>
                <a:lnTo>
                  <a:pt x="3657" y="28041"/>
                </a:lnTo>
                <a:lnTo>
                  <a:pt x="3657" y="18694"/>
                </a:lnTo>
                <a:lnTo>
                  <a:pt x="83310" y="18694"/>
                </a:lnTo>
                <a:lnTo>
                  <a:pt x="83310" y="28041"/>
                </a:lnTo>
                <a:close/>
              </a:path>
              <a:path w="347345" h="183515">
                <a:moveTo>
                  <a:pt x="7721" y="135125"/>
                </a:moveTo>
                <a:lnTo>
                  <a:pt x="0" y="128420"/>
                </a:lnTo>
                <a:lnTo>
                  <a:pt x="9053" y="116693"/>
                </a:lnTo>
                <a:lnTo>
                  <a:pt x="14515" y="109281"/>
                </a:lnTo>
                <a:lnTo>
                  <a:pt x="32827" y="75589"/>
                </a:lnTo>
                <a:lnTo>
                  <a:pt x="38404" y="28041"/>
                </a:lnTo>
                <a:lnTo>
                  <a:pt x="48970" y="28041"/>
                </a:lnTo>
                <a:lnTo>
                  <a:pt x="48878" y="48938"/>
                </a:lnTo>
                <a:lnTo>
                  <a:pt x="48233" y="57453"/>
                </a:lnTo>
                <a:lnTo>
                  <a:pt x="46484" y="65283"/>
                </a:lnTo>
                <a:lnTo>
                  <a:pt x="43077" y="76198"/>
                </a:lnTo>
                <a:lnTo>
                  <a:pt x="43890" y="77011"/>
                </a:lnTo>
                <a:lnTo>
                  <a:pt x="52367" y="77011"/>
                </a:lnTo>
                <a:lnTo>
                  <a:pt x="55722" y="81685"/>
                </a:lnTo>
                <a:lnTo>
                  <a:pt x="41452" y="81685"/>
                </a:lnTo>
                <a:lnTo>
                  <a:pt x="40842" y="82701"/>
                </a:lnTo>
                <a:lnTo>
                  <a:pt x="36778" y="93470"/>
                </a:lnTo>
                <a:lnTo>
                  <a:pt x="24537" y="112194"/>
                </a:lnTo>
                <a:lnTo>
                  <a:pt x="20764" y="117663"/>
                </a:lnTo>
                <a:lnTo>
                  <a:pt x="15828" y="124370"/>
                </a:lnTo>
                <a:lnTo>
                  <a:pt x="7721" y="135125"/>
                </a:lnTo>
                <a:close/>
              </a:path>
              <a:path w="347345" h="183515">
                <a:moveTo>
                  <a:pt x="52367" y="77011"/>
                </a:moveTo>
                <a:lnTo>
                  <a:pt x="43890" y="77011"/>
                </a:lnTo>
                <a:lnTo>
                  <a:pt x="45516" y="75792"/>
                </a:lnTo>
                <a:lnTo>
                  <a:pt x="46735" y="74776"/>
                </a:lnTo>
                <a:lnTo>
                  <a:pt x="50799" y="74776"/>
                </a:lnTo>
                <a:lnTo>
                  <a:pt x="52367" y="77011"/>
                </a:lnTo>
                <a:close/>
              </a:path>
              <a:path w="347345" h="183515">
                <a:moveTo>
                  <a:pt x="79449" y="132687"/>
                </a:moveTo>
                <a:lnTo>
                  <a:pt x="44296" y="82701"/>
                </a:lnTo>
                <a:lnTo>
                  <a:pt x="43484" y="81685"/>
                </a:lnTo>
                <a:lnTo>
                  <a:pt x="55722" y="81685"/>
                </a:lnTo>
                <a:lnTo>
                  <a:pt x="87374" y="125778"/>
                </a:lnTo>
                <a:lnTo>
                  <a:pt x="79449" y="132687"/>
                </a:lnTo>
                <a:close/>
              </a:path>
              <a:path w="347345" h="183515">
                <a:moveTo>
                  <a:pt x="318206" y="106475"/>
                </a:moveTo>
                <a:lnTo>
                  <a:pt x="307233" y="106475"/>
                </a:lnTo>
                <a:lnTo>
                  <a:pt x="307233" y="0"/>
                </a:lnTo>
                <a:lnTo>
                  <a:pt x="318206" y="0"/>
                </a:lnTo>
                <a:lnTo>
                  <a:pt x="318206" y="47344"/>
                </a:lnTo>
                <a:lnTo>
                  <a:pt x="347060" y="47344"/>
                </a:lnTo>
                <a:lnTo>
                  <a:pt x="347060" y="56691"/>
                </a:lnTo>
                <a:lnTo>
                  <a:pt x="318206" y="56691"/>
                </a:lnTo>
                <a:lnTo>
                  <a:pt x="318206" y="106475"/>
                </a:lnTo>
                <a:close/>
              </a:path>
              <a:path w="347345" h="183515">
                <a:moveTo>
                  <a:pt x="274925" y="21335"/>
                </a:moveTo>
                <a:lnTo>
                  <a:pt x="183689" y="21335"/>
                </a:lnTo>
                <a:lnTo>
                  <a:pt x="183689" y="11988"/>
                </a:lnTo>
                <a:lnTo>
                  <a:pt x="274925" y="11988"/>
                </a:lnTo>
                <a:lnTo>
                  <a:pt x="274925" y="21335"/>
                </a:lnTo>
                <a:close/>
              </a:path>
              <a:path w="347345" h="183515">
                <a:moveTo>
                  <a:pt x="187144" y="99972"/>
                </a:moveTo>
                <a:lnTo>
                  <a:pt x="179219" y="93064"/>
                </a:lnTo>
                <a:lnTo>
                  <a:pt x="189703" y="84096"/>
                </a:lnTo>
                <a:lnTo>
                  <a:pt x="196034" y="78472"/>
                </a:lnTo>
                <a:lnTo>
                  <a:pt x="200764" y="73819"/>
                </a:lnTo>
                <a:lnTo>
                  <a:pt x="206447" y="67766"/>
                </a:lnTo>
                <a:lnTo>
                  <a:pt x="215795" y="57707"/>
                </a:lnTo>
                <a:lnTo>
                  <a:pt x="223922" y="37997"/>
                </a:lnTo>
                <a:lnTo>
                  <a:pt x="223922" y="21335"/>
                </a:lnTo>
                <a:lnTo>
                  <a:pt x="235098" y="21335"/>
                </a:lnTo>
                <a:lnTo>
                  <a:pt x="234990" y="35473"/>
                </a:lnTo>
                <a:lnTo>
                  <a:pt x="234235" y="41985"/>
                </a:lnTo>
                <a:lnTo>
                  <a:pt x="232184" y="47773"/>
                </a:lnTo>
                <a:lnTo>
                  <a:pt x="228190" y="55675"/>
                </a:lnTo>
                <a:lnTo>
                  <a:pt x="229409" y="56285"/>
                </a:lnTo>
                <a:lnTo>
                  <a:pt x="240644" y="56285"/>
                </a:lnTo>
                <a:lnTo>
                  <a:pt x="244894" y="59943"/>
                </a:lnTo>
                <a:lnTo>
                  <a:pt x="226158" y="59943"/>
                </a:lnTo>
                <a:lnTo>
                  <a:pt x="224938" y="61162"/>
                </a:lnTo>
                <a:lnTo>
                  <a:pt x="220062" y="69290"/>
                </a:lnTo>
                <a:lnTo>
                  <a:pt x="206346" y="82970"/>
                </a:lnTo>
                <a:lnTo>
                  <a:pt x="202079" y="86993"/>
                </a:lnTo>
                <a:lnTo>
                  <a:pt x="196440" y="91968"/>
                </a:lnTo>
                <a:lnTo>
                  <a:pt x="187144" y="99972"/>
                </a:lnTo>
                <a:close/>
              </a:path>
              <a:path w="347345" h="183515">
                <a:moveTo>
                  <a:pt x="240644" y="56285"/>
                </a:moveTo>
                <a:lnTo>
                  <a:pt x="229409" y="56285"/>
                </a:lnTo>
                <a:lnTo>
                  <a:pt x="231644" y="54456"/>
                </a:lnTo>
                <a:lnTo>
                  <a:pt x="233879" y="53034"/>
                </a:lnTo>
                <a:lnTo>
                  <a:pt x="236724" y="53034"/>
                </a:lnTo>
                <a:lnTo>
                  <a:pt x="238756" y="54659"/>
                </a:lnTo>
                <a:lnTo>
                  <a:pt x="240644" y="56285"/>
                </a:lnTo>
                <a:close/>
              </a:path>
              <a:path w="347345" h="183515">
                <a:moveTo>
                  <a:pt x="271470" y="97128"/>
                </a:moveTo>
                <a:lnTo>
                  <a:pt x="230628" y="61162"/>
                </a:lnTo>
                <a:lnTo>
                  <a:pt x="229409" y="59943"/>
                </a:lnTo>
                <a:lnTo>
                  <a:pt x="244894" y="59943"/>
                </a:lnTo>
                <a:lnTo>
                  <a:pt x="279598" y="89812"/>
                </a:lnTo>
                <a:lnTo>
                  <a:pt x="271470" y="97128"/>
                </a:lnTo>
                <a:close/>
              </a:path>
              <a:path w="347345" h="183515">
                <a:moveTo>
                  <a:pt x="318206" y="183486"/>
                </a:moveTo>
                <a:lnTo>
                  <a:pt x="307233" y="183486"/>
                </a:lnTo>
                <a:lnTo>
                  <a:pt x="307233" y="127607"/>
                </a:lnTo>
                <a:lnTo>
                  <a:pt x="205635" y="127607"/>
                </a:lnTo>
                <a:lnTo>
                  <a:pt x="205635" y="118260"/>
                </a:lnTo>
                <a:lnTo>
                  <a:pt x="318206" y="118260"/>
                </a:lnTo>
                <a:lnTo>
                  <a:pt x="318206" y="183486"/>
                </a:lnTo>
                <a:close/>
              </a:path>
            </a:pathLst>
          </a:custGeom>
          <a:solidFill>
            <a:srgbClr val="4033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1325051" y="871627"/>
            <a:ext cx="6962948" cy="872692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3840676" y="3388773"/>
            <a:ext cx="3448685" cy="3448685"/>
          </a:xfrm>
          <a:custGeom>
            <a:avLst/>
            <a:gdLst/>
            <a:ahLst/>
            <a:cxnLst/>
            <a:rect l="l" t="t" r="r" b="b"/>
            <a:pathLst>
              <a:path w="3448684" h="3448684">
                <a:moveTo>
                  <a:pt x="1556212" y="325105"/>
                </a:moveTo>
                <a:lnTo>
                  <a:pt x="1590979" y="291784"/>
                </a:lnTo>
                <a:lnTo>
                  <a:pt x="1626796" y="260264"/>
                </a:lnTo>
                <a:lnTo>
                  <a:pt x="1663606" y="230545"/>
                </a:lnTo>
                <a:lnTo>
                  <a:pt x="1701350" y="202628"/>
                </a:lnTo>
                <a:lnTo>
                  <a:pt x="1739969" y="176511"/>
                </a:lnTo>
                <a:lnTo>
                  <a:pt x="1779406" y="152196"/>
                </a:lnTo>
                <a:lnTo>
                  <a:pt x="1819602" y="129682"/>
                </a:lnTo>
                <a:lnTo>
                  <a:pt x="1860498" y="108969"/>
                </a:lnTo>
                <a:lnTo>
                  <a:pt x="1902036" y="90057"/>
                </a:lnTo>
                <a:lnTo>
                  <a:pt x="1944158" y="72946"/>
                </a:lnTo>
                <a:lnTo>
                  <a:pt x="1986806" y="57636"/>
                </a:lnTo>
                <a:lnTo>
                  <a:pt x="2029920" y="44127"/>
                </a:lnTo>
                <a:lnTo>
                  <a:pt x="2073443" y="32420"/>
                </a:lnTo>
                <a:lnTo>
                  <a:pt x="2117317" y="22514"/>
                </a:lnTo>
                <a:lnTo>
                  <a:pt x="2161482" y="14409"/>
                </a:lnTo>
                <a:lnTo>
                  <a:pt x="2205881" y="8105"/>
                </a:lnTo>
                <a:lnTo>
                  <a:pt x="2250455" y="3602"/>
                </a:lnTo>
                <a:lnTo>
                  <a:pt x="2295146" y="900"/>
                </a:lnTo>
                <a:lnTo>
                  <a:pt x="2339895" y="0"/>
                </a:lnTo>
                <a:lnTo>
                  <a:pt x="2384644" y="900"/>
                </a:lnTo>
                <a:lnTo>
                  <a:pt x="2429335" y="3602"/>
                </a:lnTo>
                <a:lnTo>
                  <a:pt x="2473909" y="8105"/>
                </a:lnTo>
                <a:lnTo>
                  <a:pt x="2518308" y="14409"/>
                </a:lnTo>
                <a:lnTo>
                  <a:pt x="2562473" y="22514"/>
                </a:lnTo>
                <a:lnTo>
                  <a:pt x="2606346" y="32420"/>
                </a:lnTo>
                <a:lnTo>
                  <a:pt x="2649870" y="44127"/>
                </a:lnTo>
                <a:lnTo>
                  <a:pt x="2692984" y="57636"/>
                </a:lnTo>
                <a:lnTo>
                  <a:pt x="2735632" y="72946"/>
                </a:lnTo>
                <a:lnTo>
                  <a:pt x="2777754" y="90057"/>
                </a:lnTo>
                <a:lnTo>
                  <a:pt x="2819292" y="108969"/>
                </a:lnTo>
                <a:lnTo>
                  <a:pt x="2860188" y="129682"/>
                </a:lnTo>
                <a:lnTo>
                  <a:pt x="2900384" y="152196"/>
                </a:lnTo>
                <a:lnTo>
                  <a:pt x="2939821" y="176511"/>
                </a:lnTo>
                <a:lnTo>
                  <a:pt x="2978440" y="202628"/>
                </a:lnTo>
                <a:lnTo>
                  <a:pt x="3016184" y="230545"/>
                </a:lnTo>
                <a:lnTo>
                  <a:pt x="3052994" y="260264"/>
                </a:lnTo>
                <a:lnTo>
                  <a:pt x="3088811" y="291784"/>
                </a:lnTo>
                <a:lnTo>
                  <a:pt x="3123578" y="325105"/>
                </a:lnTo>
                <a:lnTo>
                  <a:pt x="3156899" y="359872"/>
                </a:lnTo>
                <a:lnTo>
                  <a:pt x="3188419" y="395689"/>
                </a:lnTo>
                <a:lnTo>
                  <a:pt x="3218138" y="432499"/>
                </a:lnTo>
                <a:lnTo>
                  <a:pt x="3246055" y="470243"/>
                </a:lnTo>
                <a:lnTo>
                  <a:pt x="3272172" y="508862"/>
                </a:lnTo>
                <a:lnTo>
                  <a:pt x="3296487" y="548299"/>
                </a:lnTo>
                <a:lnTo>
                  <a:pt x="3319001" y="588495"/>
                </a:lnTo>
                <a:lnTo>
                  <a:pt x="3339715" y="629391"/>
                </a:lnTo>
                <a:lnTo>
                  <a:pt x="3358627" y="670929"/>
                </a:lnTo>
                <a:lnTo>
                  <a:pt x="3375737" y="713051"/>
                </a:lnTo>
                <a:lnTo>
                  <a:pt x="3391047" y="755699"/>
                </a:lnTo>
                <a:lnTo>
                  <a:pt x="3404556" y="798813"/>
                </a:lnTo>
                <a:lnTo>
                  <a:pt x="3416263" y="842337"/>
                </a:lnTo>
                <a:lnTo>
                  <a:pt x="3426169" y="886210"/>
                </a:lnTo>
                <a:lnTo>
                  <a:pt x="3434274" y="930375"/>
                </a:lnTo>
                <a:lnTo>
                  <a:pt x="3440578" y="974774"/>
                </a:lnTo>
                <a:lnTo>
                  <a:pt x="3445081" y="1019348"/>
                </a:lnTo>
                <a:lnTo>
                  <a:pt x="3447783" y="1064039"/>
                </a:lnTo>
                <a:lnTo>
                  <a:pt x="3448684" y="1108788"/>
                </a:lnTo>
                <a:lnTo>
                  <a:pt x="3447783" y="1153537"/>
                </a:lnTo>
                <a:lnTo>
                  <a:pt x="3445081" y="1198228"/>
                </a:lnTo>
                <a:lnTo>
                  <a:pt x="3440578" y="1242802"/>
                </a:lnTo>
                <a:lnTo>
                  <a:pt x="3434274" y="1287201"/>
                </a:lnTo>
                <a:lnTo>
                  <a:pt x="3426169" y="1331366"/>
                </a:lnTo>
                <a:lnTo>
                  <a:pt x="3416263" y="1375240"/>
                </a:lnTo>
                <a:lnTo>
                  <a:pt x="3404556" y="1418763"/>
                </a:lnTo>
                <a:lnTo>
                  <a:pt x="3391047" y="1461877"/>
                </a:lnTo>
                <a:lnTo>
                  <a:pt x="3375737" y="1504525"/>
                </a:lnTo>
                <a:lnTo>
                  <a:pt x="3358627" y="1546647"/>
                </a:lnTo>
                <a:lnTo>
                  <a:pt x="3339715" y="1588185"/>
                </a:lnTo>
                <a:lnTo>
                  <a:pt x="3319001" y="1629081"/>
                </a:lnTo>
                <a:lnTo>
                  <a:pt x="3296487" y="1669277"/>
                </a:lnTo>
                <a:lnTo>
                  <a:pt x="3272172" y="1708714"/>
                </a:lnTo>
                <a:lnTo>
                  <a:pt x="3246055" y="1747333"/>
                </a:lnTo>
                <a:lnTo>
                  <a:pt x="3218138" y="1785077"/>
                </a:lnTo>
                <a:lnTo>
                  <a:pt x="3188419" y="1821887"/>
                </a:lnTo>
                <a:lnTo>
                  <a:pt x="3156899" y="1857704"/>
                </a:lnTo>
                <a:lnTo>
                  <a:pt x="3123578" y="1892471"/>
                </a:lnTo>
                <a:lnTo>
                  <a:pt x="1556212" y="325105"/>
                </a:lnTo>
                <a:close/>
              </a:path>
              <a:path w="3448684" h="3448684">
                <a:moveTo>
                  <a:pt x="1531722" y="349595"/>
                </a:moveTo>
                <a:lnTo>
                  <a:pt x="1556212" y="325105"/>
                </a:lnTo>
                <a:lnTo>
                  <a:pt x="3123578" y="1892471"/>
                </a:lnTo>
                <a:lnTo>
                  <a:pt x="3099088" y="1916961"/>
                </a:lnTo>
                <a:lnTo>
                  <a:pt x="1531722" y="349595"/>
                </a:lnTo>
                <a:close/>
              </a:path>
              <a:path w="3448684" h="3448684">
                <a:moveTo>
                  <a:pt x="349595" y="1531722"/>
                </a:moveTo>
                <a:lnTo>
                  <a:pt x="1531722" y="349595"/>
                </a:lnTo>
                <a:lnTo>
                  <a:pt x="3099088" y="1916961"/>
                </a:lnTo>
                <a:lnTo>
                  <a:pt x="1916961" y="3099088"/>
                </a:lnTo>
                <a:lnTo>
                  <a:pt x="349595" y="1531722"/>
                </a:lnTo>
                <a:close/>
              </a:path>
              <a:path w="3448684" h="3448684">
                <a:moveTo>
                  <a:pt x="325105" y="1556212"/>
                </a:moveTo>
                <a:lnTo>
                  <a:pt x="349595" y="1531722"/>
                </a:lnTo>
                <a:lnTo>
                  <a:pt x="1916961" y="3099088"/>
                </a:lnTo>
                <a:lnTo>
                  <a:pt x="1892471" y="3123578"/>
                </a:lnTo>
                <a:lnTo>
                  <a:pt x="325105" y="1556212"/>
                </a:lnTo>
                <a:close/>
              </a:path>
              <a:path w="3448684" h="3448684">
                <a:moveTo>
                  <a:pt x="325105" y="1556212"/>
                </a:moveTo>
                <a:lnTo>
                  <a:pt x="1892471" y="3123578"/>
                </a:lnTo>
                <a:lnTo>
                  <a:pt x="1857704" y="3156899"/>
                </a:lnTo>
                <a:lnTo>
                  <a:pt x="1821887" y="3188419"/>
                </a:lnTo>
                <a:lnTo>
                  <a:pt x="1785077" y="3218138"/>
                </a:lnTo>
                <a:lnTo>
                  <a:pt x="1747333" y="3246055"/>
                </a:lnTo>
                <a:lnTo>
                  <a:pt x="1708714" y="3272172"/>
                </a:lnTo>
                <a:lnTo>
                  <a:pt x="1669277" y="3296487"/>
                </a:lnTo>
                <a:lnTo>
                  <a:pt x="1629081" y="3319001"/>
                </a:lnTo>
                <a:lnTo>
                  <a:pt x="1588185" y="3339715"/>
                </a:lnTo>
                <a:lnTo>
                  <a:pt x="1546647" y="3358627"/>
                </a:lnTo>
                <a:lnTo>
                  <a:pt x="1504525" y="3375737"/>
                </a:lnTo>
                <a:lnTo>
                  <a:pt x="1461877" y="3391047"/>
                </a:lnTo>
                <a:lnTo>
                  <a:pt x="1418763" y="3404556"/>
                </a:lnTo>
                <a:lnTo>
                  <a:pt x="1375240" y="3416263"/>
                </a:lnTo>
                <a:lnTo>
                  <a:pt x="1331366" y="3426169"/>
                </a:lnTo>
                <a:lnTo>
                  <a:pt x="1287201" y="3434274"/>
                </a:lnTo>
                <a:lnTo>
                  <a:pt x="1242802" y="3440578"/>
                </a:lnTo>
                <a:lnTo>
                  <a:pt x="1198228" y="3445081"/>
                </a:lnTo>
                <a:lnTo>
                  <a:pt x="1153537" y="3447783"/>
                </a:lnTo>
                <a:lnTo>
                  <a:pt x="1108788" y="3448684"/>
                </a:lnTo>
                <a:lnTo>
                  <a:pt x="1064039" y="3447783"/>
                </a:lnTo>
                <a:lnTo>
                  <a:pt x="1019348" y="3445081"/>
                </a:lnTo>
                <a:lnTo>
                  <a:pt x="974774" y="3440578"/>
                </a:lnTo>
                <a:lnTo>
                  <a:pt x="930375" y="3434274"/>
                </a:lnTo>
                <a:lnTo>
                  <a:pt x="886210" y="3426169"/>
                </a:lnTo>
                <a:lnTo>
                  <a:pt x="842337" y="3416263"/>
                </a:lnTo>
                <a:lnTo>
                  <a:pt x="798813" y="3404556"/>
                </a:lnTo>
                <a:lnTo>
                  <a:pt x="755699" y="3391047"/>
                </a:lnTo>
                <a:lnTo>
                  <a:pt x="713051" y="3375737"/>
                </a:lnTo>
                <a:lnTo>
                  <a:pt x="670929" y="3358627"/>
                </a:lnTo>
                <a:lnTo>
                  <a:pt x="629391" y="3339715"/>
                </a:lnTo>
                <a:lnTo>
                  <a:pt x="588495" y="3319001"/>
                </a:lnTo>
                <a:lnTo>
                  <a:pt x="548299" y="3296487"/>
                </a:lnTo>
                <a:lnTo>
                  <a:pt x="508862" y="3272172"/>
                </a:lnTo>
                <a:lnTo>
                  <a:pt x="470243" y="3246055"/>
                </a:lnTo>
                <a:lnTo>
                  <a:pt x="432499" y="3218138"/>
                </a:lnTo>
                <a:lnTo>
                  <a:pt x="395689" y="3188419"/>
                </a:lnTo>
                <a:lnTo>
                  <a:pt x="359872" y="3156899"/>
                </a:lnTo>
                <a:lnTo>
                  <a:pt x="325105" y="3123578"/>
                </a:lnTo>
                <a:lnTo>
                  <a:pt x="291784" y="3088811"/>
                </a:lnTo>
                <a:lnTo>
                  <a:pt x="260264" y="3052994"/>
                </a:lnTo>
                <a:lnTo>
                  <a:pt x="230545" y="3016184"/>
                </a:lnTo>
                <a:lnTo>
                  <a:pt x="202628" y="2978440"/>
                </a:lnTo>
                <a:lnTo>
                  <a:pt x="176511" y="2939821"/>
                </a:lnTo>
                <a:lnTo>
                  <a:pt x="152196" y="2900384"/>
                </a:lnTo>
                <a:lnTo>
                  <a:pt x="129682" y="2860188"/>
                </a:lnTo>
                <a:lnTo>
                  <a:pt x="108969" y="2819292"/>
                </a:lnTo>
                <a:lnTo>
                  <a:pt x="90057" y="2777754"/>
                </a:lnTo>
                <a:lnTo>
                  <a:pt x="72946" y="2735632"/>
                </a:lnTo>
                <a:lnTo>
                  <a:pt x="57636" y="2692984"/>
                </a:lnTo>
                <a:lnTo>
                  <a:pt x="44127" y="2649870"/>
                </a:lnTo>
                <a:lnTo>
                  <a:pt x="32420" y="2606346"/>
                </a:lnTo>
                <a:lnTo>
                  <a:pt x="22514" y="2562473"/>
                </a:lnTo>
                <a:lnTo>
                  <a:pt x="14409" y="2518308"/>
                </a:lnTo>
                <a:lnTo>
                  <a:pt x="8105" y="2473909"/>
                </a:lnTo>
                <a:lnTo>
                  <a:pt x="3602" y="2429335"/>
                </a:lnTo>
                <a:lnTo>
                  <a:pt x="900" y="2384644"/>
                </a:lnTo>
                <a:lnTo>
                  <a:pt x="0" y="2339895"/>
                </a:lnTo>
                <a:lnTo>
                  <a:pt x="900" y="2295146"/>
                </a:lnTo>
                <a:lnTo>
                  <a:pt x="3602" y="2250455"/>
                </a:lnTo>
                <a:lnTo>
                  <a:pt x="8105" y="2205881"/>
                </a:lnTo>
                <a:lnTo>
                  <a:pt x="14409" y="2161482"/>
                </a:lnTo>
                <a:lnTo>
                  <a:pt x="22514" y="2117317"/>
                </a:lnTo>
                <a:lnTo>
                  <a:pt x="32420" y="2073443"/>
                </a:lnTo>
                <a:lnTo>
                  <a:pt x="44127" y="2029920"/>
                </a:lnTo>
                <a:lnTo>
                  <a:pt x="57636" y="1986806"/>
                </a:lnTo>
                <a:lnTo>
                  <a:pt x="72946" y="1944158"/>
                </a:lnTo>
                <a:lnTo>
                  <a:pt x="90057" y="1902036"/>
                </a:lnTo>
                <a:lnTo>
                  <a:pt x="108969" y="1860498"/>
                </a:lnTo>
                <a:lnTo>
                  <a:pt x="129682" y="1819602"/>
                </a:lnTo>
                <a:lnTo>
                  <a:pt x="152196" y="1779406"/>
                </a:lnTo>
                <a:lnTo>
                  <a:pt x="176511" y="1739969"/>
                </a:lnTo>
                <a:lnTo>
                  <a:pt x="202628" y="1701350"/>
                </a:lnTo>
                <a:lnTo>
                  <a:pt x="230545" y="1663606"/>
                </a:lnTo>
                <a:lnTo>
                  <a:pt x="260264" y="1626796"/>
                </a:lnTo>
                <a:lnTo>
                  <a:pt x="291784" y="1590979"/>
                </a:lnTo>
                <a:lnTo>
                  <a:pt x="325105" y="1556212"/>
                </a:lnTo>
                <a:close/>
              </a:path>
            </a:pathLst>
          </a:custGeom>
          <a:solidFill>
            <a:srgbClr val="2DCD8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039233" y="871627"/>
            <a:ext cx="8726927" cy="872692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9554858" y="3388773"/>
            <a:ext cx="3448685" cy="3448685"/>
          </a:xfrm>
          <a:custGeom>
            <a:avLst/>
            <a:gdLst/>
            <a:ahLst/>
            <a:cxnLst/>
            <a:rect l="l" t="t" r="r" b="b"/>
            <a:pathLst>
              <a:path w="3448684" h="3448684">
                <a:moveTo>
                  <a:pt x="1556212" y="325105"/>
                </a:moveTo>
                <a:lnTo>
                  <a:pt x="1590979" y="291784"/>
                </a:lnTo>
                <a:lnTo>
                  <a:pt x="1626796" y="260264"/>
                </a:lnTo>
                <a:lnTo>
                  <a:pt x="1663606" y="230545"/>
                </a:lnTo>
                <a:lnTo>
                  <a:pt x="1701350" y="202628"/>
                </a:lnTo>
                <a:lnTo>
                  <a:pt x="1739969" y="176511"/>
                </a:lnTo>
                <a:lnTo>
                  <a:pt x="1779406" y="152196"/>
                </a:lnTo>
                <a:lnTo>
                  <a:pt x="1819602" y="129682"/>
                </a:lnTo>
                <a:lnTo>
                  <a:pt x="1860498" y="108969"/>
                </a:lnTo>
                <a:lnTo>
                  <a:pt x="1902036" y="90057"/>
                </a:lnTo>
                <a:lnTo>
                  <a:pt x="1944158" y="72946"/>
                </a:lnTo>
                <a:lnTo>
                  <a:pt x="1986806" y="57636"/>
                </a:lnTo>
                <a:lnTo>
                  <a:pt x="2029920" y="44127"/>
                </a:lnTo>
                <a:lnTo>
                  <a:pt x="2073443" y="32420"/>
                </a:lnTo>
                <a:lnTo>
                  <a:pt x="2117317" y="22514"/>
                </a:lnTo>
                <a:lnTo>
                  <a:pt x="2161482" y="14409"/>
                </a:lnTo>
                <a:lnTo>
                  <a:pt x="2205881" y="8105"/>
                </a:lnTo>
                <a:lnTo>
                  <a:pt x="2250455" y="3602"/>
                </a:lnTo>
                <a:lnTo>
                  <a:pt x="2295146" y="900"/>
                </a:lnTo>
                <a:lnTo>
                  <a:pt x="2339895" y="0"/>
                </a:lnTo>
                <a:lnTo>
                  <a:pt x="2384644" y="900"/>
                </a:lnTo>
                <a:lnTo>
                  <a:pt x="2429335" y="3602"/>
                </a:lnTo>
                <a:lnTo>
                  <a:pt x="2473909" y="8105"/>
                </a:lnTo>
                <a:lnTo>
                  <a:pt x="2518308" y="14409"/>
                </a:lnTo>
                <a:lnTo>
                  <a:pt x="2562473" y="22514"/>
                </a:lnTo>
                <a:lnTo>
                  <a:pt x="2606346" y="32420"/>
                </a:lnTo>
                <a:lnTo>
                  <a:pt x="2649870" y="44127"/>
                </a:lnTo>
                <a:lnTo>
                  <a:pt x="2692984" y="57636"/>
                </a:lnTo>
                <a:lnTo>
                  <a:pt x="2735632" y="72946"/>
                </a:lnTo>
                <a:lnTo>
                  <a:pt x="2777754" y="90057"/>
                </a:lnTo>
                <a:lnTo>
                  <a:pt x="2819292" y="108969"/>
                </a:lnTo>
                <a:lnTo>
                  <a:pt x="2860188" y="129682"/>
                </a:lnTo>
                <a:lnTo>
                  <a:pt x="2900384" y="152196"/>
                </a:lnTo>
                <a:lnTo>
                  <a:pt x="2939821" y="176511"/>
                </a:lnTo>
                <a:lnTo>
                  <a:pt x="2978440" y="202628"/>
                </a:lnTo>
                <a:lnTo>
                  <a:pt x="3016184" y="230545"/>
                </a:lnTo>
                <a:lnTo>
                  <a:pt x="3052994" y="260264"/>
                </a:lnTo>
                <a:lnTo>
                  <a:pt x="3088811" y="291784"/>
                </a:lnTo>
                <a:lnTo>
                  <a:pt x="3123578" y="325105"/>
                </a:lnTo>
                <a:lnTo>
                  <a:pt x="3156899" y="359872"/>
                </a:lnTo>
                <a:lnTo>
                  <a:pt x="3188419" y="395689"/>
                </a:lnTo>
                <a:lnTo>
                  <a:pt x="3218138" y="432499"/>
                </a:lnTo>
                <a:lnTo>
                  <a:pt x="3246055" y="470243"/>
                </a:lnTo>
                <a:lnTo>
                  <a:pt x="3272172" y="508862"/>
                </a:lnTo>
                <a:lnTo>
                  <a:pt x="3296487" y="548299"/>
                </a:lnTo>
                <a:lnTo>
                  <a:pt x="3319001" y="588495"/>
                </a:lnTo>
                <a:lnTo>
                  <a:pt x="3339715" y="629391"/>
                </a:lnTo>
                <a:lnTo>
                  <a:pt x="3358627" y="670929"/>
                </a:lnTo>
                <a:lnTo>
                  <a:pt x="3375737" y="713051"/>
                </a:lnTo>
                <a:lnTo>
                  <a:pt x="3391047" y="755699"/>
                </a:lnTo>
                <a:lnTo>
                  <a:pt x="3404556" y="798813"/>
                </a:lnTo>
                <a:lnTo>
                  <a:pt x="3416263" y="842337"/>
                </a:lnTo>
                <a:lnTo>
                  <a:pt x="3426169" y="886210"/>
                </a:lnTo>
                <a:lnTo>
                  <a:pt x="3434274" y="930375"/>
                </a:lnTo>
                <a:lnTo>
                  <a:pt x="3440578" y="974774"/>
                </a:lnTo>
                <a:lnTo>
                  <a:pt x="3445081" y="1019348"/>
                </a:lnTo>
                <a:lnTo>
                  <a:pt x="3447783" y="1064039"/>
                </a:lnTo>
                <a:lnTo>
                  <a:pt x="3448684" y="1108788"/>
                </a:lnTo>
                <a:lnTo>
                  <a:pt x="3447783" y="1153537"/>
                </a:lnTo>
                <a:lnTo>
                  <a:pt x="3445081" y="1198228"/>
                </a:lnTo>
                <a:lnTo>
                  <a:pt x="3440578" y="1242802"/>
                </a:lnTo>
                <a:lnTo>
                  <a:pt x="3434274" y="1287201"/>
                </a:lnTo>
                <a:lnTo>
                  <a:pt x="3426169" y="1331366"/>
                </a:lnTo>
                <a:lnTo>
                  <a:pt x="3416263" y="1375240"/>
                </a:lnTo>
                <a:lnTo>
                  <a:pt x="3404556" y="1418763"/>
                </a:lnTo>
                <a:lnTo>
                  <a:pt x="3391047" y="1461877"/>
                </a:lnTo>
                <a:lnTo>
                  <a:pt x="3375737" y="1504525"/>
                </a:lnTo>
                <a:lnTo>
                  <a:pt x="3358627" y="1546647"/>
                </a:lnTo>
                <a:lnTo>
                  <a:pt x="3339715" y="1588185"/>
                </a:lnTo>
                <a:lnTo>
                  <a:pt x="3319001" y="1629081"/>
                </a:lnTo>
                <a:lnTo>
                  <a:pt x="3296487" y="1669277"/>
                </a:lnTo>
                <a:lnTo>
                  <a:pt x="3272172" y="1708714"/>
                </a:lnTo>
                <a:lnTo>
                  <a:pt x="3246055" y="1747333"/>
                </a:lnTo>
                <a:lnTo>
                  <a:pt x="3218138" y="1785077"/>
                </a:lnTo>
                <a:lnTo>
                  <a:pt x="3188419" y="1821887"/>
                </a:lnTo>
                <a:lnTo>
                  <a:pt x="3156899" y="1857704"/>
                </a:lnTo>
                <a:lnTo>
                  <a:pt x="3123578" y="1892471"/>
                </a:lnTo>
                <a:lnTo>
                  <a:pt x="1556212" y="325105"/>
                </a:lnTo>
                <a:close/>
              </a:path>
              <a:path w="3448684" h="3448684">
                <a:moveTo>
                  <a:pt x="1531722" y="349595"/>
                </a:moveTo>
                <a:lnTo>
                  <a:pt x="1556212" y="325105"/>
                </a:lnTo>
                <a:lnTo>
                  <a:pt x="3123578" y="1892471"/>
                </a:lnTo>
                <a:lnTo>
                  <a:pt x="3099088" y="1916961"/>
                </a:lnTo>
                <a:lnTo>
                  <a:pt x="1531722" y="349595"/>
                </a:lnTo>
                <a:close/>
              </a:path>
              <a:path w="3448684" h="3448684">
                <a:moveTo>
                  <a:pt x="349595" y="1531722"/>
                </a:moveTo>
                <a:lnTo>
                  <a:pt x="1531722" y="349595"/>
                </a:lnTo>
                <a:lnTo>
                  <a:pt x="3099088" y="1916961"/>
                </a:lnTo>
                <a:lnTo>
                  <a:pt x="1916961" y="3099088"/>
                </a:lnTo>
                <a:lnTo>
                  <a:pt x="349595" y="1531722"/>
                </a:lnTo>
                <a:close/>
              </a:path>
              <a:path w="3448684" h="3448684">
                <a:moveTo>
                  <a:pt x="325105" y="1556212"/>
                </a:moveTo>
                <a:lnTo>
                  <a:pt x="349595" y="1531722"/>
                </a:lnTo>
                <a:lnTo>
                  <a:pt x="1916961" y="3099088"/>
                </a:lnTo>
                <a:lnTo>
                  <a:pt x="1892471" y="3123578"/>
                </a:lnTo>
                <a:lnTo>
                  <a:pt x="325105" y="1556212"/>
                </a:lnTo>
                <a:close/>
              </a:path>
              <a:path w="3448684" h="3448684">
                <a:moveTo>
                  <a:pt x="325105" y="1556212"/>
                </a:moveTo>
                <a:lnTo>
                  <a:pt x="1892471" y="3123578"/>
                </a:lnTo>
                <a:lnTo>
                  <a:pt x="1857704" y="3156899"/>
                </a:lnTo>
                <a:lnTo>
                  <a:pt x="1821887" y="3188419"/>
                </a:lnTo>
                <a:lnTo>
                  <a:pt x="1785077" y="3218138"/>
                </a:lnTo>
                <a:lnTo>
                  <a:pt x="1747333" y="3246055"/>
                </a:lnTo>
                <a:lnTo>
                  <a:pt x="1708714" y="3272172"/>
                </a:lnTo>
                <a:lnTo>
                  <a:pt x="1669277" y="3296487"/>
                </a:lnTo>
                <a:lnTo>
                  <a:pt x="1629081" y="3319001"/>
                </a:lnTo>
                <a:lnTo>
                  <a:pt x="1588185" y="3339715"/>
                </a:lnTo>
                <a:lnTo>
                  <a:pt x="1546647" y="3358627"/>
                </a:lnTo>
                <a:lnTo>
                  <a:pt x="1504525" y="3375737"/>
                </a:lnTo>
                <a:lnTo>
                  <a:pt x="1461877" y="3391047"/>
                </a:lnTo>
                <a:lnTo>
                  <a:pt x="1418763" y="3404556"/>
                </a:lnTo>
                <a:lnTo>
                  <a:pt x="1375240" y="3416263"/>
                </a:lnTo>
                <a:lnTo>
                  <a:pt x="1331366" y="3426169"/>
                </a:lnTo>
                <a:lnTo>
                  <a:pt x="1287201" y="3434274"/>
                </a:lnTo>
                <a:lnTo>
                  <a:pt x="1242802" y="3440578"/>
                </a:lnTo>
                <a:lnTo>
                  <a:pt x="1198228" y="3445081"/>
                </a:lnTo>
                <a:lnTo>
                  <a:pt x="1153537" y="3447783"/>
                </a:lnTo>
                <a:lnTo>
                  <a:pt x="1108788" y="3448684"/>
                </a:lnTo>
                <a:lnTo>
                  <a:pt x="1064039" y="3447783"/>
                </a:lnTo>
                <a:lnTo>
                  <a:pt x="1019348" y="3445081"/>
                </a:lnTo>
                <a:lnTo>
                  <a:pt x="974774" y="3440578"/>
                </a:lnTo>
                <a:lnTo>
                  <a:pt x="930375" y="3434274"/>
                </a:lnTo>
                <a:lnTo>
                  <a:pt x="886210" y="3426169"/>
                </a:lnTo>
                <a:lnTo>
                  <a:pt x="842337" y="3416263"/>
                </a:lnTo>
                <a:lnTo>
                  <a:pt x="798813" y="3404556"/>
                </a:lnTo>
                <a:lnTo>
                  <a:pt x="755699" y="3391047"/>
                </a:lnTo>
                <a:lnTo>
                  <a:pt x="713051" y="3375737"/>
                </a:lnTo>
                <a:lnTo>
                  <a:pt x="670929" y="3358627"/>
                </a:lnTo>
                <a:lnTo>
                  <a:pt x="629391" y="3339715"/>
                </a:lnTo>
                <a:lnTo>
                  <a:pt x="588495" y="3319001"/>
                </a:lnTo>
                <a:lnTo>
                  <a:pt x="548299" y="3296487"/>
                </a:lnTo>
                <a:lnTo>
                  <a:pt x="508862" y="3272172"/>
                </a:lnTo>
                <a:lnTo>
                  <a:pt x="470243" y="3246055"/>
                </a:lnTo>
                <a:lnTo>
                  <a:pt x="432499" y="3218138"/>
                </a:lnTo>
                <a:lnTo>
                  <a:pt x="395689" y="3188419"/>
                </a:lnTo>
                <a:lnTo>
                  <a:pt x="359872" y="3156899"/>
                </a:lnTo>
                <a:lnTo>
                  <a:pt x="325105" y="3123578"/>
                </a:lnTo>
                <a:lnTo>
                  <a:pt x="291784" y="3088811"/>
                </a:lnTo>
                <a:lnTo>
                  <a:pt x="260264" y="3052994"/>
                </a:lnTo>
                <a:lnTo>
                  <a:pt x="230545" y="3016184"/>
                </a:lnTo>
                <a:lnTo>
                  <a:pt x="202628" y="2978440"/>
                </a:lnTo>
                <a:lnTo>
                  <a:pt x="176511" y="2939821"/>
                </a:lnTo>
                <a:lnTo>
                  <a:pt x="152196" y="2900384"/>
                </a:lnTo>
                <a:lnTo>
                  <a:pt x="129682" y="2860188"/>
                </a:lnTo>
                <a:lnTo>
                  <a:pt x="108969" y="2819292"/>
                </a:lnTo>
                <a:lnTo>
                  <a:pt x="90057" y="2777754"/>
                </a:lnTo>
                <a:lnTo>
                  <a:pt x="72946" y="2735632"/>
                </a:lnTo>
                <a:lnTo>
                  <a:pt x="57636" y="2692984"/>
                </a:lnTo>
                <a:lnTo>
                  <a:pt x="44127" y="2649870"/>
                </a:lnTo>
                <a:lnTo>
                  <a:pt x="32420" y="2606346"/>
                </a:lnTo>
                <a:lnTo>
                  <a:pt x="22514" y="2562473"/>
                </a:lnTo>
                <a:lnTo>
                  <a:pt x="14409" y="2518308"/>
                </a:lnTo>
                <a:lnTo>
                  <a:pt x="8105" y="2473909"/>
                </a:lnTo>
                <a:lnTo>
                  <a:pt x="3602" y="2429335"/>
                </a:lnTo>
                <a:lnTo>
                  <a:pt x="900" y="2384644"/>
                </a:lnTo>
                <a:lnTo>
                  <a:pt x="0" y="2339895"/>
                </a:lnTo>
                <a:lnTo>
                  <a:pt x="900" y="2295146"/>
                </a:lnTo>
                <a:lnTo>
                  <a:pt x="3602" y="2250455"/>
                </a:lnTo>
                <a:lnTo>
                  <a:pt x="8105" y="2205881"/>
                </a:lnTo>
                <a:lnTo>
                  <a:pt x="14409" y="2161482"/>
                </a:lnTo>
                <a:lnTo>
                  <a:pt x="22514" y="2117317"/>
                </a:lnTo>
                <a:lnTo>
                  <a:pt x="32420" y="2073443"/>
                </a:lnTo>
                <a:lnTo>
                  <a:pt x="44127" y="2029920"/>
                </a:lnTo>
                <a:lnTo>
                  <a:pt x="57636" y="1986806"/>
                </a:lnTo>
                <a:lnTo>
                  <a:pt x="72946" y="1944158"/>
                </a:lnTo>
                <a:lnTo>
                  <a:pt x="90057" y="1902036"/>
                </a:lnTo>
                <a:lnTo>
                  <a:pt x="108969" y="1860498"/>
                </a:lnTo>
                <a:lnTo>
                  <a:pt x="129682" y="1819602"/>
                </a:lnTo>
                <a:lnTo>
                  <a:pt x="152196" y="1779406"/>
                </a:lnTo>
                <a:lnTo>
                  <a:pt x="176511" y="1739969"/>
                </a:lnTo>
                <a:lnTo>
                  <a:pt x="202628" y="1701350"/>
                </a:lnTo>
                <a:lnTo>
                  <a:pt x="230545" y="1663606"/>
                </a:lnTo>
                <a:lnTo>
                  <a:pt x="260264" y="1626796"/>
                </a:lnTo>
                <a:lnTo>
                  <a:pt x="291784" y="1590979"/>
                </a:lnTo>
                <a:lnTo>
                  <a:pt x="325105" y="1556212"/>
                </a:lnTo>
                <a:close/>
              </a:path>
            </a:pathLst>
          </a:custGeom>
          <a:solidFill>
            <a:srgbClr val="2DCD8E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753416" y="871627"/>
            <a:ext cx="8726927" cy="872692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269041" y="3388773"/>
            <a:ext cx="3448685" cy="3448685"/>
          </a:xfrm>
          <a:custGeom>
            <a:avLst/>
            <a:gdLst/>
            <a:ahLst/>
            <a:cxnLst/>
            <a:rect l="l" t="t" r="r" b="b"/>
            <a:pathLst>
              <a:path w="3448684" h="3448684">
                <a:moveTo>
                  <a:pt x="1556212" y="325105"/>
                </a:moveTo>
                <a:lnTo>
                  <a:pt x="1590979" y="291784"/>
                </a:lnTo>
                <a:lnTo>
                  <a:pt x="1626796" y="260264"/>
                </a:lnTo>
                <a:lnTo>
                  <a:pt x="1663606" y="230545"/>
                </a:lnTo>
                <a:lnTo>
                  <a:pt x="1701350" y="202628"/>
                </a:lnTo>
                <a:lnTo>
                  <a:pt x="1739969" y="176511"/>
                </a:lnTo>
                <a:lnTo>
                  <a:pt x="1779406" y="152196"/>
                </a:lnTo>
                <a:lnTo>
                  <a:pt x="1819602" y="129682"/>
                </a:lnTo>
                <a:lnTo>
                  <a:pt x="1860498" y="108969"/>
                </a:lnTo>
                <a:lnTo>
                  <a:pt x="1902036" y="90057"/>
                </a:lnTo>
                <a:lnTo>
                  <a:pt x="1944158" y="72946"/>
                </a:lnTo>
                <a:lnTo>
                  <a:pt x="1986806" y="57636"/>
                </a:lnTo>
                <a:lnTo>
                  <a:pt x="2029920" y="44127"/>
                </a:lnTo>
                <a:lnTo>
                  <a:pt x="2073443" y="32420"/>
                </a:lnTo>
                <a:lnTo>
                  <a:pt x="2117317" y="22514"/>
                </a:lnTo>
                <a:lnTo>
                  <a:pt x="2161482" y="14409"/>
                </a:lnTo>
                <a:lnTo>
                  <a:pt x="2205881" y="8105"/>
                </a:lnTo>
                <a:lnTo>
                  <a:pt x="2250455" y="3602"/>
                </a:lnTo>
                <a:lnTo>
                  <a:pt x="2295146" y="900"/>
                </a:lnTo>
                <a:lnTo>
                  <a:pt x="2339895" y="0"/>
                </a:lnTo>
                <a:lnTo>
                  <a:pt x="2384644" y="900"/>
                </a:lnTo>
                <a:lnTo>
                  <a:pt x="2429335" y="3602"/>
                </a:lnTo>
                <a:lnTo>
                  <a:pt x="2473909" y="8105"/>
                </a:lnTo>
                <a:lnTo>
                  <a:pt x="2518308" y="14409"/>
                </a:lnTo>
                <a:lnTo>
                  <a:pt x="2562473" y="22514"/>
                </a:lnTo>
                <a:lnTo>
                  <a:pt x="2606346" y="32420"/>
                </a:lnTo>
                <a:lnTo>
                  <a:pt x="2649870" y="44127"/>
                </a:lnTo>
                <a:lnTo>
                  <a:pt x="2692984" y="57636"/>
                </a:lnTo>
                <a:lnTo>
                  <a:pt x="2735632" y="72946"/>
                </a:lnTo>
                <a:lnTo>
                  <a:pt x="2777754" y="90057"/>
                </a:lnTo>
                <a:lnTo>
                  <a:pt x="2819292" y="108969"/>
                </a:lnTo>
                <a:lnTo>
                  <a:pt x="2860188" y="129682"/>
                </a:lnTo>
                <a:lnTo>
                  <a:pt x="2900384" y="152196"/>
                </a:lnTo>
                <a:lnTo>
                  <a:pt x="2939821" y="176511"/>
                </a:lnTo>
                <a:lnTo>
                  <a:pt x="2978440" y="202628"/>
                </a:lnTo>
                <a:lnTo>
                  <a:pt x="3016184" y="230545"/>
                </a:lnTo>
                <a:lnTo>
                  <a:pt x="3052994" y="260264"/>
                </a:lnTo>
                <a:lnTo>
                  <a:pt x="3088811" y="291784"/>
                </a:lnTo>
                <a:lnTo>
                  <a:pt x="3123580" y="325108"/>
                </a:lnTo>
                <a:lnTo>
                  <a:pt x="3156899" y="359872"/>
                </a:lnTo>
                <a:lnTo>
                  <a:pt x="3188419" y="395689"/>
                </a:lnTo>
                <a:lnTo>
                  <a:pt x="3218138" y="432499"/>
                </a:lnTo>
                <a:lnTo>
                  <a:pt x="3246055" y="470243"/>
                </a:lnTo>
                <a:lnTo>
                  <a:pt x="3272172" y="508862"/>
                </a:lnTo>
                <a:lnTo>
                  <a:pt x="3296487" y="548299"/>
                </a:lnTo>
                <a:lnTo>
                  <a:pt x="3319001" y="588495"/>
                </a:lnTo>
                <a:lnTo>
                  <a:pt x="3339715" y="629391"/>
                </a:lnTo>
                <a:lnTo>
                  <a:pt x="3358627" y="670929"/>
                </a:lnTo>
                <a:lnTo>
                  <a:pt x="3375737" y="713051"/>
                </a:lnTo>
                <a:lnTo>
                  <a:pt x="3391047" y="755699"/>
                </a:lnTo>
                <a:lnTo>
                  <a:pt x="3404556" y="798813"/>
                </a:lnTo>
                <a:lnTo>
                  <a:pt x="3416263" y="842337"/>
                </a:lnTo>
                <a:lnTo>
                  <a:pt x="3426169" y="886210"/>
                </a:lnTo>
                <a:lnTo>
                  <a:pt x="3434274" y="930375"/>
                </a:lnTo>
                <a:lnTo>
                  <a:pt x="3440578" y="974774"/>
                </a:lnTo>
                <a:lnTo>
                  <a:pt x="3445081" y="1019348"/>
                </a:lnTo>
                <a:lnTo>
                  <a:pt x="3447783" y="1064039"/>
                </a:lnTo>
                <a:lnTo>
                  <a:pt x="3448684" y="1108788"/>
                </a:lnTo>
                <a:lnTo>
                  <a:pt x="3447783" y="1153537"/>
                </a:lnTo>
                <a:lnTo>
                  <a:pt x="3445081" y="1198228"/>
                </a:lnTo>
                <a:lnTo>
                  <a:pt x="3440578" y="1242802"/>
                </a:lnTo>
                <a:lnTo>
                  <a:pt x="3434274" y="1287201"/>
                </a:lnTo>
                <a:lnTo>
                  <a:pt x="3426169" y="1331366"/>
                </a:lnTo>
                <a:lnTo>
                  <a:pt x="3416263" y="1375240"/>
                </a:lnTo>
                <a:lnTo>
                  <a:pt x="3404556" y="1418763"/>
                </a:lnTo>
                <a:lnTo>
                  <a:pt x="3391047" y="1461877"/>
                </a:lnTo>
                <a:lnTo>
                  <a:pt x="3375737" y="1504525"/>
                </a:lnTo>
                <a:lnTo>
                  <a:pt x="3358627" y="1546647"/>
                </a:lnTo>
                <a:lnTo>
                  <a:pt x="3339715" y="1588185"/>
                </a:lnTo>
                <a:lnTo>
                  <a:pt x="3319001" y="1629081"/>
                </a:lnTo>
                <a:lnTo>
                  <a:pt x="3296487" y="1669277"/>
                </a:lnTo>
                <a:lnTo>
                  <a:pt x="3272172" y="1708714"/>
                </a:lnTo>
                <a:lnTo>
                  <a:pt x="3246055" y="1747333"/>
                </a:lnTo>
                <a:lnTo>
                  <a:pt x="3218138" y="1785077"/>
                </a:lnTo>
                <a:lnTo>
                  <a:pt x="3188419" y="1821887"/>
                </a:lnTo>
                <a:lnTo>
                  <a:pt x="3156899" y="1857704"/>
                </a:lnTo>
                <a:lnTo>
                  <a:pt x="3123578" y="1892471"/>
                </a:lnTo>
                <a:lnTo>
                  <a:pt x="1556212" y="325105"/>
                </a:lnTo>
                <a:close/>
              </a:path>
              <a:path w="3448684" h="3448684">
                <a:moveTo>
                  <a:pt x="1531722" y="349595"/>
                </a:moveTo>
                <a:lnTo>
                  <a:pt x="1556212" y="325105"/>
                </a:lnTo>
                <a:lnTo>
                  <a:pt x="3123578" y="1892471"/>
                </a:lnTo>
                <a:lnTo>
                  <a:pt x="3099088" y="1916961"/>
                </a:lnTo>
                <a:lnTo>
                  <a:pt x="1531722" y="349595"/>
                </a:lnTo>
                <a:close/>
              </a:path>
              <a:path w="3448684" h="3448684">
                <a:moveTo>
                  <a:pt x="349595" y="1531722"/>
                </a:moveTo>
                <a:lnTo>
                  <a:pt x="1531722" y="349595"/>
                </a:lnTo>
                <a:lnTo>
                  <a:pt x="3099088" y="1916961"/>
                </a:lnTo>
                <a:lnTo>
                  <a:pt x="1916961" y="3099088"/>
                </a:lnTo>
                <a:lnTo>
                  <a:pt x="349595" y="1531722"/>
                </a:lnTo>
                <a:close/>
              </a:path>
              <a:path w="3448684" h="3448684">
                <a:moveTo>
                  <a:pt x="325105" y="1556212"/>
                </a:moveTo>
                <a:lnTo>
                  <a:pt x="349595" y="1531722"/>
                </a:lnTo>
                <a:lnTo>
                  <a:pt x="1916961" y="3099088"/>
                </a:lnTo>
                <a:lnTo>
                  <a:pt x="1892471" y="3123578"/>
                </a:lnTo>
                <a:lnTo>
                  <a:pt x="325105" y="1556212"/>
                </a:lnTo>
                <a:close/>
              </a:path>
              <a:path w="3448684" h="3448684">
                <a:moveTo>
                  <a:pt x="325105" y="1556212"/>
                </a:moveTo>
                <a:lnTo>
                  <a:pt x="1892471" y="3123578"/>
                </a:lnTo>
                <a:lnTo>
                  <a:pt x="1857704" y="3156899"/>
                </a:lnTo>
                <a:lnTo>
                  <a:pt x="1821887" y="3188419"/>
                </a:lnTo>
                <a:lnTo>
                  <a:pt x="1785077" y="3218138"/>
                </a:lnTo>
                <a:lnTo>
                  <a:pt x="1747333" y="3246055"/>
                </a:lnTo>
                <a:lnTo>
                  <a:pt x="1708714" y="3272172"/>
                </a:lnTo>
                <a:lnTo>
                  <a:pt x="1669277" y="3296487"/>
                </a:lnTo>
                <a:lnTo>
                  <a:pt x="1629081" y="3319001"/>
                </a:lnTo>
                <a:lnTo>
                  <a:pt x="1588185" y="3339715"/>
                </a:lnTo>
                <a:lnTo>
                  <a:pt x="1546647" y="3358627"/>
                </a:lnTo>
                <a:lnTo>
                  <a:pt x="1504525" y="3375737"/>
                </a:lnTo>
                <a:lnTo>
                  <a:pt x="1461877" y="3391047"/>
                </a:lnTo>
                <a:lnTo>
                  <a:pt x="1418763" y="3404556"/>
                </a:lnTo>
                <a:lnTo>
                  <a:pt x="1375240" y="3416263"/>
                </a:lnTo>
                <a:lnTo>
                  <a:pt x="1331366" y="3426169"/>
                </a:lnTo>
                <a:lnTo>
                  <a:pt x="1287201" y="3434274"/>
                </a:lnTo>
                <a:lnTo>
                  <a:pt x="1242802" y="3440578"/>
                </a:lnTo>
                <a:lnTo>
                  <a:pt x="1198228" y="3445081"/>
                </a:lnTo>
                <a:lnTo>
                  <a:pt x="1153537" y="3447783"/>
                </a:lnTo>
                <a:lnTo>
                  <a:pt x="1108788" y="3448684"/>
                </a:lnTo>
                <a:lnTo>
                  <a:pt x="1064039" y="3447783"/>
                </a:lnTo>
                <a:lnTo>
                  <a:pt x="1019348" y="3445081"/>
                </a:lnTo>
                <a:lnTo>
                  <a:pt x="974774" y="3440578"/>
                </a:lnTo>
                <a:lnTo>
                  <a:pt x="930375" y="3434274"/>
                </a:lnTo>
                <a:lnTo>
                  <a:pt x="886210" y="3426169"/>
                </a:lnTo>
                <a:lnTo>
                  <a:pt x="842337" y="3416263"/>
                </a:lnTo>
                <a:lnTo>
                  <a:pt x="798813" y="3404556"/>
                </a:lnTo>
                <a:lnTo>
                  <a:pt x="755699" y="3391047"/>
                </a:lnTo>
                <a:lnTo>
                  <a:pt x="713051" y="3375737"/>
                </a:lnTo>
                <a:lnTo>
                  <a:pt x="670929" y="3358627"/>
                </a:lnTo>
                <a:lnTo>
                  <a:pt x="629391" y="3339715"/>
                </a:lnTo>
                <a:lnTo>
                  <a:pt x="588495" y="3319001"/>
                </a:lnTo>
                <a:lnTo>
                  <a:pt x="548299" y="3296487"/>
                </a:lnTo>
                <a:lnTo>
                  <a:pt x="508862" y="3272172"/>
                </a:lnTo>
                <a:lnTo>
                  <a:pt x="470243" y="3246055"/>
                </a:lnTo>
                <a:lnTo>
                  <a:pt x="432499" y="3218138"/>
                </a:lnTo>
                <a:lnTo>
                  <a:pt x="395689" y="3188419"/>
                </a:lnTo>
                <a:lnTo>
                  <a:pt x="359872" y="3156899"/>
                </a:lnTo>
                <a:lnTo>
                  <a:pt x="325105" y="3123578"/>
                </a:lnTo>
                <a:lnTo>
                  <a:pt x="291784" y="3088811"/>
                </a:lnTo>
                <a:lnTo>
                  <a:pt x="260264" y="3052994"/>
                </a:lnTo>
                <a:lnTo>
                  <a:pt x="230545" y="3016184"/>
                </a:lnTo>
                <a:lnTo>
                  <a:pt x="202628" y="2978440"/>
                </a:lnTo>
                <a:lnTo>
                  <a:pt x="176511" y="2939821"/>
                </a:lnTo>
                <a:lnTo>
                  <a:pt x="152196" y="2900384"/>
                </a:lnTo>
                <a:lnTo>
                  <a:pt x="129682" y="2860188"/>
                </a:lnTo>
                <a:lnTo>
                  <a:pt x="108969" y="2819292"/>
                </a:lnTo>
                <a:lnTo>
                  <a:pt x="90057" y="2777754"/>
                </a:lnTo>
                <a:lnTo>
                  <a:pt x="72946" y="2735632"/>
                </a:lnTo>
                <a:lnTo>
                  <a:pt x="57636" y="2692984"/>
                </a:lnTo>
                <a:lnTo>
                  <a:pt x="44127" y="2649870"/>
                </a:lnTo>
                <a:lnTo>
                  <a:pt x="32420" y="2606346"/>
                </a:lnTo>
                <a:lnTo>
                  <a:pt x="22514" y="2562473"/>
                </a:lnTo>
                <a:lnTo>
                  <a:pt x="14409" y="2518308"/>
                </a:lnTo>
                <a:lnTo>
                  <a:pt x="8105" y="2473909"/>
                </a:lnTo>
                <a:lnTo>
                  <a:pt x="3602" y="2429335"/>
                </a:lnTo>
                <a:lnTo>
                  <a:pt x="900" y="2384644"/>
                </a:lnTo>
                <a:lnTo>
                  <a:pt x="0" y="2339895"/>
                </a:lnTo>
                <a:lnTo>
                  <a:pt x="900" y="2295146"/>
                </a:lnTo>
                <a:lnTo>
                  <a:pt x="3602" y="2250455"/>
                </a:lnTo>
                <a:lnTo>
                  <a:pt x="8105" y="2205881"/>
                </a:lnTo>
                <a:lnTo>
                  <a:pt x="14409" y="2161482"/>
                </a:lnTo>
                <a:lnTo>
                  <a:pt x="22514" y="2117317"/>
                </a:lnTo>
                <a:lnTo>
                  <a:pt x="32420" y="2073443"/>
                </a:lnTo>
                <a:lnTo>
                  <a:pt x="44127" y="2029920"/>
                </a:lnTo>
                <a:lnTo>
                  <a:pt x="57636" y="1986806"/>
                </a:lnTo>
                <a:lnTo>
                  <a:pt x="72946" y="1944158"/>
                </a:lnTo>
                <a:lnTo>
                  <a:pt x="90057" y="1902036"/>
                </a:lnTo>
                <a:lnTo>
                  <a:pt x="108969" y="1860498"/>
                </a:lnTo>
                <a:lnTo>
                  <a:pt x="129682" y="1819602"/>
                </a:lnTo>
                <a:lnTo>
                  <a:pt x="152196" y="1779406"/>
                </a:lnTo>
                <a:lnTo>
                  <a:pt x="176511" y="1739969"/>
                </a:lnTo>
                <a:lnTo>
                  <a:pt x="202628" y="1701350"/>
                </a:lnTo>
                <a:lnTo>
                  <a:pt x="230545" y="1663606"/>
                </a:lnTo>
                <a:lnTo>
                  <a:pt x="260264" y="1626796"/>
                </a:lnTo>
                <a:lnTo>
                  <a:pt x="291784" y="1590979"/>
                </a:lnTo>
                <a:lnTo>
                  <a:pt x="325105" y="1556212"/>
                </a:lnTo>
                <a:close/>
              </a:path>
            </a:pathLst>
          </a:custGeom>
          <a:solidFill>
            <a:srgbClr val="2DCD8E">
              <a:alpha val="5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0" y="871627"/>
            <a:ext cx="7194527" cy="872692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983224" y="3388773"/>
            <a:ext cx="3448685" cy="3448685"/>
          </a:xfrm>
          <a:custGeom>
            <a:avLst/>
            <a:gdLst/>
            <a:ahLst/>
            <a:cxnLst/>
            <a:rect l="l" t="t" r="r" b="b"/>
            <a:pathLst>
              <a:path w="3448685" h="3448684">
                <a:moveTo>
                  <a:pt x="1556212" y="325105"/>
                </a:moveTo>
                <a:lnTo>
                  <a:pt x="1590979" y="291784"/>
                </a:lnTo>
                <a:lnTo>
                  <a:pt x="1626796" y="260264"/>
                </a:lnTo>
                <a:lnTo>
                  <a:pt x="1663606" y="230545"/>
                </a:lnTo>
                <a:lnTo>
                  <a:pt x="1701350" y="202628"/>
                </a:lnTo>
                <a:lnTo>
                  <a:pt x="1739969" y="176511"/>
                </a:lnTo>
                <a:lnTo>
                  <a:pt x="1779406" y="152196"/>
                </a:lnTo>
                <a:lnTo>
                  <a:pt x="1819602" y="129682"/>
                </a:lnTo>
                <a:lnTo>
                  <a:pt x="1860498" y="108969"/>
                </a:lnTo>
                <a:lnTo>
                  <a:pt x="1902036" y="90057"/>
                </a:lnTo>
                <a:lnTo>
                  <a:pt x="1944158" y="72946"/>
                </a:lnTo>
                <a:lnTo>
                  <a:pt x="1986806" y="57636"/>
                </a:lnTo>
                <a:lnTo>
                  <a:pt x="2029920" y="44127"/>
                </a:lnTo>
                <a:lnTo>
                  <a:pt x="2073443" y="32420"/>
                </a:lnTo>
                <a:lnTo>
                  <a:pt x="2117317" y="22514"/>
                </a:lnTo>
                <a:lnTo>
                  <a:pt x="2161482" y="14409"/>
                </a:lnTo>
                <a:lnTo>
                  <a:pt x="2205881" y="8105"/>
                </a:lnTo>
                <a:lnTo>
                  <a:pt x="2250455" y="3602"/>
                </a:lnTo>
                <a:lnTo>
                  <a:pt x="2295146" y="900"/>
                </a:lnTo>
                <a:lnTo>
                  <a:pt x="2339895" y="0"/>
                </a:lnTo>
                <a:lnTo>
                  <a:pt x="2384644" y="900"/>
                </a:lnTo>
                <a:lnTo>
                  <a:pt x="2429335" y="3602"/>
                </a:lnTo>
                <a:lnTo>
                  <a:pt x="2473909" y="8105"/>
                </a:lnTo>
                <a:lnTo>
                  <a:pt x="2518308" y="14409"/>
                </a:lnTo>
                <a:lnTo>
                  <a:pt x="2562473" y="22514"/>
                </a:lnTo>
                <a:lnTo>
                  <a:pt x="2606346" y="32420"/>
                </a:lnTo>
                <a:lnTo>
                  <a:pt x="2649870" y="44127"/>
                </a:lnTo>
                <a:lnTo>
                  <a:pt x="2692984" y="57636"/>
                </a:lnTo>
                <a:lnTo>
                  <a:pt x="2735632" y="72946"/>
                </a:lnTo>
                <a:lnTo>
                  <a:pt x="2777754" y="90057"/>
                </a:lnTo>
                <a:lnTo>
                  <a:pt x="2819292" y="108969"/>
                </a:lnTo>
                <a:lnTo>
                  <a:pt x="2860188" y="129682"/>
                </a:lnTo>
                <a:lnTo>
                  <a:pt x="2900384" y="152196"/>
                </a:lnTo>
                <a:lnTo>
                  <a:pt x="2939821" y="176511"/>
                </a:lnTo>
                <a:lnTo>
                  <a:pt x="2978440" y="202628"/>
                </a:lnTo>
                <a:lnTo>
                  <a:pt x="3016184" y="230545"/>
                </a:lnTo>
                <a:lnTo>
                  <a:pt x="3052994" y="260264"/>
                </a:lnTo>
                <a:lnTo>
                  <a:pt x="3088811" y="291784"/>
                </a:lnTo>
                <a:lnTo>
                  <a:pt x="3123578" y="325105"/>
                </a:lnTo>
                <a:lnTo>
                  <a:pt x="3156899" y="359872"/>
                </a:lnTo>
                <a:lnTo>
                  <a:pt x="3188419" y="395689"/>
                </a:lnTo>
                <a:lnTo>
                  <a:pt x="3218138" y="432499"/>
                </a:lnTo>
                <a:lnTo>
                  <a:pt x="3246055" y="470243"/>
                </a:lnTo>
                <a:lnTo>
                  <a:pt x="3272172" y="508862"/>
                </a:lnTo>
                <a:lnTo>
                  <a:pt x="3296487" y="548299"/>
                </a:lnTo>
                <a:lnTo>
                  <a:pt x="3319001" y="588495"/>
                </a:lnTo>
                <a:lnTo>
                  <a:pt x="3339715" y="629391"/>
                </a:lnTo>
                <a:lnTo>
                  <a:pt x="3358627" y="670929"/>
                </a:lnTo>
                <a:lnTo>
                  <a:pt x="3375737" y="713051"/>
                </a:lnTo>
                <a:lnTo>
                  <a:pt x="3391047" y="755699"/>
                </a:lnTo>
                <a:lnTo>
                  <a:pt x="3404556" y="798813"/>
                </a:lnTo>
                <a:lnTo>
                  <a:pt x="3416263" y="842337"/>
                </a:lnTo>
                <a:lnTo>
                  <a:pt x="3426169" y="886210"/>
                </a:lnTo>
                <a:lnTo>
                  <a:pt x="3434274" y="930375"/>
                </a:lnTo>
                <a:lnTo>
                  <a:pt x="3440578" y="974774"/>
                </a:lnTo>
                <a:lnTo>
                  <a:pt x="3445081" y="1019348"/>
                </a:lnTo>
                <a:lnTo>
                  <a:pt x="3447783" y="1064039"/>
                </a:lnTo>
                <a:lnTo>
                  <a:pt x="3448684" y="1108788"/>
                </a:lnTo>
                <a:lnTo>
                  <a:pt x="3447783" y="1153537"/>
                </a:lnTo>
                <a:lnTo>
                  <a:pt x="3445081" y="1198228"/>
                </a:lnTo>
                <a:lnTo>
                  <a:pt x="3440578" y="1242802"/>
                </a:lnTo>
                <a:lnTo>
                  <a:pt x="3434274" y="1287201"/>
                </a:lnTo>
                <a:lnTo>
                  <a:pt x="3426169" y="1331366"/>
                </a:lnTo>
                <a:lnTo>
                  <a:pt x="3416263" y="1375240"/>
                </a:lnTo>
                <a:lnTo>
                  <a:pt x="3404556" y="1418763"/>
                </a:lnTo>
                <a:lnTo>
                  <a:pt x="3391047" y="1461877"/>
                </a:lnTo>
                <a:lnTo>
                  <a:pt x="3375737" y="1504525"/>
                </a:lnTo>
                <a:lnTo>
                  <a:pt x="3358627" y="1546647"/>
                </a:lnTo>
                <a:lnTo>
                  <a:pt x="3339715" y="1588185"/>
                </a:lnTo>
                <a:lnTo>
                  <a:pt x="3319001" y="1629081"/>
                </a:lnTo>
                <a:lnTo>
                  <a:pt x="3296487" y="1669277"/>
                </a:lnTo>
                <a:lnTo>
                  <a:pt x="3272172" y="1708714"/>
                </a:lnTo>
                <a:lnTo>
                  <a:pt x="3246055" y="1747333"/>
                </a:lnTo>
                <a:lnTo>
                  <a:pt x="3218138" y="1785077"/>
                </a:lnTo>
                <a:lnTo>
                  <a:pt x="3188419" y="1821887"/>
                </a:lnTo>
                <a:lnTo>
                  <a:pt x="3156899" y="1857704"/>
                </a:lnTo>
                <a:lnTo>
                  <a:pt x="3123584" y="1892465"/>
                </a:lnTo>
                <a:lnTo>
                  <a:pt x="1556212" y="325105"/>
                </a:lnTo>
                <a:close/>
              </a:path>
              <a:path w="3448685" h="3448684">
                <a:moveTo>
                  <a:pt x="1531722" y="349595"/>
                </a:moveTo>
                <a:lnTo>
                  <a:pt x="1556212" y="325105"/>
                </a:lnTo>
                <a:lnTo>
                  <a:pt x="3123578" y="1892471"/>
                </a:lnTo>
                <a:lnTo>
                  <a:pt x="3099087" y="1916961"/>
                </a:lnTo>
                <a:lnTo>
                  <a:pt x="1531722" y="349595"/>
                </a:lnTo>
                <a:close/>
              </a:path>
              <a:path w="3448685" h="3448684">
                <a:moveTo>
                  <a:pt x="349595" y="1531722"/>
                </a:moveTo>
                <a:lnTo>
                  <a:pt x="1531722" y="349595"/>
                </a:lnTo>
                <a:lnTo>
                  <a:pt x="3099087" y="1916961"/>
                </a:lnTo>
                <a:lnTo>
                  <a:pt x="1916961" y="3099087"/>
                </a:lnTo>
                <a:lnTo>
                  <a:pt x="349595" y="1531722"/>
                </a:lnTo>
                <a:close/>
              </a:path>
              <a:path w="3448685" h="3448684">
                <a:moveTo>
                  <a:pt x="325105" y="1556212"/>
                </a:moveTo>
                <a:lnTo>
                  <a:pt x="349595" y="1531722"/>
                </a:lnTo>
                <a:lnTo>
                  <a:pt x="1916961" y="3099087"/>
                </a:lnTo>
                <a:lnTo>
                  <a:pt x="1892471" y="3123578"/>
                </a:lnTo>
                <a:lnTo>
                  <a:pt x="325105" y="1556212"/>
                </a:lnTo>
                <a:close/>
              </a:path>
              <a:path w="3448685" h="3448684">
                <a:moveTo>
                  <a:pt x="325105" y="1556212"/>
                </a:moveTo>
                <a:lnTo>
                  <a:pt x="1892471" y="3123578"/>
                </a:lnTo>
                <a:lnTo>
                  <a:pt x="1857704" y="3156899"/>
                </a:lnTo>
                <a:lnTo>
                  <a:pt x="1821887" y="3188419"/>
                </a:lnTo>
                <a:lnTo>
                  <a:pt x="1785077" y="3218138"/>
                </a:lnTo>
                <a:lnTo>
                  <a:pt x="1747333" y="3246055"/>
                </a:lnTo>
                <a:lnTo>
                  <a:pt x="1708714" y="3272172"/>
                </a:lnTo>
                <a:lnTo>
                  <a:pt x="1669277" y="3296487"/>
                </a:lnTo>
                <a:lnTo>
                  <a:pt x="1629081" y="3319001"/>
                </a:lnTo>
                <a:lnTo>
                  <a:pt x="1588185" y="3339715"/>
                </a:lnTo>
                <a:lnTo>
                  <a:pt x="1546647" y="3358627"/>
                </a:lnTo>
                <a:lnTo>
                  <a:pt x="1504525" y="3375737"/>
                </a:lnTo>
                <a:lnTo>
                  <a:pt x="1461877" y="3391047"/>
                </a:lnTo>
                <a:lnTo>
                  <a:pt x="1418763" y="3404556"/>
                </a:lnTo>
                <a:lnTo>
                  <a:pt x="1375240" y="3416263"/>
                </a:lnTo>
                <a:lnTo>
                  <a:pt x="1331366" y="3426169"/>
                </a:lnTo>
                <a:lnTo>
                  <a:pt x="1287201" y="3434274"/>
                </a:lnTo>
                <a:lnTo>
                  <a:pt x="1242802" y="3440578"/>
                </a:lnTo>
                <a:lnTo>
                  <a:pt x="1198228" y="3445081"/>
                </a:lnTo>
                <a:lnTo>
                  <a:pt x="1153537" y="3447783"/>
                </a:lnTo>
                <a:lnTo>
                  <a:pt x="1108788" y="3448684"/>
                </a:lnTo>
                <a:lnTo>
                  <a:pt x="1064039" y="3447783"/>
                </a:lnTo>
                <a:lnTo>
                  <a:pt x="1019348" y="3445081"/>
                </a:lnTo>
                <a:lnTo>
                  <a:pt x="974774" y="3440578"/>
                </a:lnTo>
                <a:lnTo>
                  <a:pt x="930375" y="3434274"/>
                </a:lnTo>
                <a:lnTo>
                  <a:pt x="886210" y="3426169"/>
                </a:lnTo>
                <a:lnTo>
                  <a:pt x="842337" y="3416263"/>
                </a:lnTo>
                <a:lnTo>
                  <a:pt x="798813" y="3404556"/>
                </a:lnTo>
                <a:lnTo>
                  <a:pt x="755699" y="3391047"/>
                </a:lnTo>
                <a:lnTo>
                  <a:pt x="713051" y="3375737"/>
                </a:lnTo>
                <a:lnTo>
                  <a:pt x="670929" y="3358627"/>
                </a:lnTo>
                <a:lnTo>
                  <a:pt x="629391" y="3339715"/>
                </a:lnTo>
                <a:lnTo>
                  <a:pt x="588495" y="3319001"/>
                </a:lnTo>
                <a:lnTo>
                  <a:pt x="548299" y="3296487"/>
                </a:lnTo>
                <a:lnTo>
                  <a:pt x="508862" y="3272172"/>
                </a:lnTo>
                <a:lnTo>
                  <a:pt x="470243" y="3246055"/>
                </a:lnTo>
                <a:lnTo>
                  <a:pt x="432499" y="3218138"/>
                </a:lnTo>
                <a:lnTo>
                  <a:pt x="395689" y="3188419"/>
                </a:lnTo>
                <a:lnTo>
                  <a:pt x="359872" y="3156899"/>
                </a:lnTo>
                <a:lnTo>
                  <a:pt x="325105" y="3123578"/>
                </a:lnTo>
                <a:lnTo>
                  <a:pt x="291784" y="3088811"/>
                </a:lnTo>
                <a:lnTo>
                  <a:pt x="260264" y="3052994"/>
                </a:lnTo>
                <a:lnTo>
                  <a:pt x="230545" y="3016184"/>
                </a:lnTo>
                <a:lnTo>
                  <a:pt x="202628" y="2978440"/>
                </a:lnTo>
                <a:lnTo>
                  <a:pt x="176511" y="2939821"/>
                </a:lnTo>
                <a:lnTo>
                  <a:pt x="152196" y="2900384"/>
                </a:lnTo>
                <a:lnTo>
                  <a:pt x="129682" y="2860188"/>
                </a:lnTo>
                <a:lnTo>
                  <a:pt x="108969" y="2819292"/>
                </a:lnTo>
                <a:lnTo>
                  <a:pt x="90057" y="2777754"/>
                </a:lnTo>
                <a:lnTo>
                  <a:pt x="72946" y="2735632"/>
                </a:lnTo>
                <a:lnTo>
                  <a:pt x="57636" y="2692984"/>
                </a:lnTo>
                <a:lnTo>
                  <a:pt x="44127" y="2649870"/>
                </a:lnTo>
                <a:lnTo>
                  <a:pt x="32420" y="2606346"/>
                </a:lnTo>
                <a:lnTo>
                  <a:pt x="22514" y="2562473"/>
                </a:lnTo>
                <a:lnTo>
                  <a:pt x="14409" y="2518308"/>
                </a:lnTo>
                <a:lnTo>
                  <a:pt x="8105" y="2473909"/>
                </a:lnTo>
                <a:lnTo>
                  <a:pt x="3602" y="2429335"/>
                </a:lnTo>
                <a:lnTo>
                  <a:pt x="900" y="2384644"/>
                </a:lnTo>
                <a:lnTo>
                  <a:pt x="0" y="2339895"/>
                </a:lnTo>
                <a:lnTo>
                  <a:pt x="900" y="2295146"/>
                </a:lnTo>
                <a:lnTo>
                  <a:pt x="3602" y="2250455"/>
                </a:lnTo>
                <a:lnTo>
                  <a:pt x="8105" y="2205881"/>
                </a:lnTo>
                <a:lnTo>
                  <a:pt x="14409" y="2161482"/>
                </a:lnTo>
                <a:lnTo>
                  <a:pt x="22514" y="2117317"/>
                </a:lnTo>
                <a:lnTo>
                  <a:pt x="32420" y="2073443"/>
                </a:lnTo>
                <a:lnTo>
                  <a:pt x="44127" y="2029920"/>
                </a:lnTo>
                <a:lnTo>
                  <a:pt x="57636" y="1986806"/>
                </a:lnTo>
                <a:lnTo>
                  <a:pt x="72946" y="1944158"/>
                </a:lnTo>
                <a:lnTo>
                  <a:pt x="90057" y="1902036"/>
                </a:lnTo>
                <a:lnTo>
                  <a:pt x="108969" y="1860498"/>
                </a:lnTo>
                <a:lnTo>
                  <a:pt x="129682" y="1819602"/>
                </a:lnTo>
                <a:lnTo>
                  <a:pt x="152196" y="1779406"/>
                </a:lnTo>
                <a:lnTo>
                  <a:pt x="176511" y="1739969"/>
                </a:lnTo>
                <a:lnTo>
                  <a:pt x="202628" y="1701350"/>
                </a:lnTo>
                <a:lnTo>
                  <a:pt x="230545" y="1663606"/>
                </a:lnTo>
                <a:lnTo>
                  <a:pt x="260264" y="1626796"/>
                </a:lnTo>
                <a:lnTo>
                  <a:pt x="291784" y="1590979"/>
                </a:lnTo>
                <a:lnTo>
                  <a:pt x="325105" y="1556212"/>
                </a:lnTo>
                <a:close/>
              </a:path>
            </a:pathLst>
          </a:custGeom>
          <a:solidFill>
            <a:srgbClr val="2DCD8E">
              <a:alpha val="3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5082017" y="3394347"/>
            <a:ext cx="2207418" cy="220741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5082017" y="3394347"/>
            <a:ext cx="2207895" cy="2207895"/>
          </a:xfrm>
          <a:custGeom>
            <a:avLst/>
            <a:gdLst/>
            <a:ahLst/>
            <a:cxnLst/>
            <a:rect l="l" t="t" r="r" b="b"/>
            <a:pathLst>
              <a:path w="2207894" h="2207895">
                <a:moveTo>
                  <a:pt x="1103709" y="2207418"/>
                </a:moveTo>
                <a:lnTo>
                  <a:pt x="1056082" y="2206391"/>
                </a:lnTo>
                <a:lnTo>
                  <a:pt x="1008523" y="2203311"/>
                </a:lnTo>
                <a:lnTo>
                  <a:pt x="961102" y="2198176"/>
                </a:lnTo>
                <a:lnTo>
                  <a:pt x="913887" y="2190988"/>
                </a:lnTo>
                <a:lnTo>
                  <a:pt x="866948" y="2181747"/>
                </a:lnTo>
                <a:lnTo>
                  <a:pt x="820353" y="2170451"/>
                </a:lnTo>
                <a:lnTo>
                  <a:pt x="774170" y="2157102"/>
                </a:lnTo>
                <a:lnTo>
                  <a:pt x="728468" y="2141699"/>
                </a:lnTo>
                <a:lnTo>
                  <a:pt x="683317" y="2124242"/>
                </a:lnTo>
                <a:lnTo>
                  <a:pt x="638786" y="2104731"/>
                </a:lnTo>
                <a:lnTo>
                  <a:pt x="594942" y="2083167"/>
                </a:lnTo>
                <a:lnTo>
                  <a:pt x="551854" y="2059549"/>
                </a:lnTo>
                <a:lnTo>
                  <a:pt x="509857" y="2034043"/>
                </a:lnTo>
                <a:lnTo>
                  <a:pt x="469260" y="2006856"/>
                </a:lnTo>
                <a:lnTo>
                  <a:pt x="430097" y="1978045"/>
                </a:lnTo>
                <a:lnTo>
                  <a:pt x="392404" y="1947672"/>
                </a:lnTo>
                <a:lnTo>
                  <a:pt x="356213" y="1915795"/>
                </a:lnTo>
                <a:lnTo>
                  <a:pt x="321561" y="1882474"/>
                </a:lnTo>
                <a:lnTo>
                  <a:pt x="288481" y="1847769"/>
                </a:lnTo>
                <a:lnTo>
                  <a:pt x="257008" y="1811739"/>
                </a:lnTo>
                <a:lnTo>
                  <a:pt x="227176" y="1774444"/>
                </a:lnTo>
                <a:lnTo>
                  <a:pt x="199019" y="1735943"/>
                </a:lnTo>
                <a:lnTo>
                  <a:pt x="172571" y="1696297"/>
                </a:lnTo>
                <a:lnTo>
                  <a:pt x="147869" y="1655564"/>
                </a:lnTo>
                <a:lnTo>
                  <a:pt x="124944" y="1613804"/>
                </a:lnTo>
                <a:lnTo>
                  <a:pt x="103833" y="1571076"/>
                </a:lnTo>
                <a:lnTo>
                  <a:pt x="84569" y="1527442"/>
                </a:lnTo>
                <a:lnTo>
                  <a:pt x="67187" y="1482958"/>
                </a:lnTo>
                <a:lnTo>
                  <a:pt x="51720" y="1437687"/>
                </a:lnTo>
                <a:lnTo>
                  <a:pt x="38205" y="1391686"/>
                </a:lnTo>
                <a:lnTo>
                  <a:pt x="26674" y="1345016"/>
                </a:lnTo>
                <a:lnTo>
                  <a:pt x="17163" y="1297736"/>
                </a:lnTo>
                <a:lnTo>
                  <a:pt x="9706" y="1249906"/>
                </a:lnTo>
                <a:lnTo>
                  <a:pt x="4336" y="1201585"/>
                </a:lnTo>
                <a:lnTo>
                  <a:pt x="1089" y="1152833"/>
                </a:lnTo>
                <a:lnTo>
                  <a:pt x="0" y="1103709"/>
                </a:lnTo>
                <a:lnTo>
                  <a:pt x="1089" y="1054585"/>
                </a:lnTo>
                <a:lnTo>
                  <a:pt x="4336" y="1005833"/>
                </a:lnTo>
                <a:lnTo>
                  <a:pt x="9706" y="957512"/>
                </a:lnTo>
                <a:lnTo>
                  <a:pt x="17163" y="909682"/>
                </a:lnTo>
                <a:lnTo>
                  <a:pt x="26674" y="862402"/>
                </a:lnTo>
                <a:lnTo>
                  <a:pt x="38205" y="815732"/>
                </a:lnTo>
                <a:lnTo>
                  <a:pt x="51720" y="769731"/>
                </a:lnTo>
                <a:lnTo>
                  <a:pt x="67187" y="724459"/>
                </a:lnTo>
                <a:lnTo>
                  <a:pt x="84569" y="679976"/>
                </a:lnTo>
                <a:lnTo>
                  <a:pt x="103833" y="636341"/>
                </a:lnTo>
                <a:lnTo>
                  <a:pt x="124944" y="593614"/>
                </a:lnTo>
                <a:lnTo>
                  <a:pt x="147869" y="551854"/>
                </a:lnTo>
                <a:lnTo>
                  <a:pt x="172571" y="511121"/>
                </a:lnTo>
                <a:lnTo>
                  <a:pt x="199019" y="471475"/>
                </a:lnTo>
                <a:lnTo>
                  <a:pt x="227176" y="432974"/>
                </a:lnTo>
                <a:lnTo>
                  <a:pt x="257008" y="395679"/>
                </a:lnTo>
                <a:lnTo>
                  <a:pt x="288481" y="359649"/>
                </a:lnTo>
                <a:lnTo>
                  <a:pt x="321561" y="324944"/>
                </a:lnTo>
                <a:lnTo>
                  <a:pt x="356213" y="291623"/>
                </a:lnTo>
                <a:lnTo>
                  <a:pt x="392404" y="259746"/>
                </a:lnTo>
                <a:lnTo>
                  <a:pt x="430097" y="229373"/>
                </a:lnTo>
                <a:lnTo>
                  <a:pt x="469260" y="200562"/>
                </a:lnTo>
                <a:lnTo>
                  <a:pt x="509857" y="173374"/>
                </a:lnTo>
                <a:lnTo>
                  <a:pt x="551854" y="147869"/>
                </a:lnTo>
                <a:lnTo>
                  <a:pt x="594942" y="124251"/>
                </a:lnTo>
                <a:lnTo>
                  <a:pt x="638786" y="102686"/>
                </a:lnTo>
                <a:lnTo>
                  <a:pt x="683317" y="83176"/>
                </a:lnTo>
                <a:lnTo>
                  <a:pt x="728468" y="65719"/>
                </a:lnTo>
                <a:lnTo>
                  <a:pt x="774170" y="50316"/>
                </a:lnTo>
                <a:lnTo>
                  <a:pt x="820353" y="36967"/>
                </a:lnTo>
                <a:lnTo>
                  <a:pt x="866948" y="25671"/>
                </a:lnTo>
                <a:lnTo>
                  <a:pt x="913887" y="16429"/>
                </a:lnTo>
                <a:lnTo>
                  <a:pt x="961102" y="9241"/>
                </a:lnTo>
                <a:lnTo>
                  <a:pt x="1008523" y="4107"/>
                </a:lnTo>
                <a:lnTo>
                  <a:pt x="1056082" y="1026"/>
                </a:lnTo>
                <a:lnTo>
                  <a:pt x="1103709" y="0"/>
                </a:lnTo>
                <a:lnTo>
                  <a:pt x="1151336" y="1026"/>
                </a:lnTo>
                <a:lnTo>
                  <a:pt x="1198895" y="4107"/>
                </a:lnTo>
                <a:lnTo>
                  <a:pt x="1246316" y="9241"/>
                </a:lnTo>
                <a:lnTo>
                  <a:pt x="1293530" y="16429"/>
                </a:lnTo>
                <a:lnTo>
                  <a:pt x="1340470" y="25671"/>
                </a:lnTo>
                <a:lnTo>
                  <a:pt x="1387065" y="36967"/>
                </a:lnTo>
                <a:lnTo>
                  <a:pt x="1433248" y="50316"/>
                </a:lnTo>
                <a:lnTo>
                  <a:pt x="1478949" y="65719"/>
                </a:lnTo>
                <a:lnTo>
                  <a:pt x="1524100" y="83176"/>
                </a:lnTo>
                <a:lnTo>
                  <a:pt x="1568632" y="102686"/>
                </a:lnTo>
                <a:lnTo>
                  <a:pt x="1612476" y="124251"/>
                </a:lnTo>
                <a:lnTo>
                  <a:pt x="1655564" y="147869"/>
                </a:lnTo>
                <a:lnTo>
                  <a:pt x="1697561" y="173374"/>
                </a:lnTo>
                <a:lnTo>
                  <a:pt x="1738158" y="200562"/>
                </a:lnTo>
                <a:lnTo>
                  <a:pt x="1777321" y="229373"/>
                </a:lnTo>
                <a:lnTo>
                  <a:pt x="1815014" y="259746"/>
                </a:lnTo>
                <a:lnTo>
                  <a:pt x="1851204" y="291623"/>
                </a:lnTo>
                <a:lnTo>
                  <a:pt x="1885856" y="324944"/>
                </a:lnTo>
                <a:lnTo>
                  <a:pt x="1918936" y="359649"/>
                </a:lnTo>
                <a:lnTo>
                  <a:pt x="1950410" y="395679"/>
                </a:lnTo>
                <a:lnTo>
                  <a:pt x="1980242" y="432974"/>
                </a:lnTo>
                <a:lnTo>
                  <a:pt x="2008399" y="471475"/>
                </a:lnTo>
                <a:lnTo>
                  <a:pt x="2034846" y="511121"/>
                </a:lnTo>
                <a:lnTo>
                  <a:pt x="2059549" y="551854"/>
                </a:lnTo>
                <a:lnTo>
                  <a:pt x="2082474" y="593614"/>
                </a:lnTo>
                <a:lnTo>
                  <a:pt x="2103585" y="636341"/>
                </a:lnTo>
                <a:lnTo>
                  <a:pt x="2122849" y="679976"/>
                </a:lnTo>
                <a:lnTo>
                  <a:pt x="2140231" y="724459"/>
                </a:lnTo>
                <a:lnTo>
                  <a:pt x="2155697" y="769731"/>
                </a:lnTo>
                <a:lnTo>
                  <a:pt x="2169213" y="815732"/>
                </a:lnTo>
                <a:lnTo>
                  <a:pt x="2180743" y="862402"/>
                </a:lnTo>
                <a:lnTo>
                  <a:pt x="2190255" y="909682"/>
                </a:lnTo>
                <a:lnTo>
                  <a:pt x="2197712" y="957512"/>
                </a:lnTo>
                <a:lnTo>
                  <a:pt x="2203082" y="1005833"/>
                </a:lnTo>
                <a:lnTo>
                  <a:pt x="2206328" y="1054585"/>
                </a:lnTo>
                <a:lnTo>
                  <a:pt x="2207418" y="1103709"/>
                </a:lnTo>
                <a:lnTo>
                  <a:pt x="2206328" y="1152833"/>
                </a:lnTo>
                <a:lnTo>
                  <a:pt x="2203082" y="1201585"/>
                </a:lnTo>
                <a:lnTo>
                  <a:pt x="2197712" y="1249906"/>
                </a:lnTo>
                <a:lnTo>
                  <a:pt x="2190255" y="1297736"/>
                </a:lnTo>
                <a:lnTo>
                  <a:pt x="2180743" y="1345016"/>
                </a:lnTo>
                <a:lnTo>
                  <a:pt x="2169213" y="1391686"/>
                </a:lnTo>
                <a:lnTo>
                  <a:pt x="2155697" y="1437687"/>
                </a:lnTo>
                <a:lnTo>
                  <a:pt x="2140231" y="1482958"/>
                </a:lnTo>
                <a:lnTo>
                  <a:pt x="2122849" y="1527442"/>
                </a:lnTo>
                <a:lnTo>
                  <a:pt x="2103585" y="1571076"/>
                </a:lnTo>
                <a:lnTo>
                  <a:pt x="2082474" y="1613804"/>
                </a:lnTo>
                <a:lnTo>
                  <a:pt x="2059549" y="1655564"/>
                </a:lnTo>
                <a:lnTo>
                  <a:pt x="2034846" y="1696297"/>
                </a:lnTo>
                <a:lnTo>
                  <a:pt x="2008399" y="1735943"/>
                </a:lnTo>
                <a:lnTo>
                  <a:pt x="1980242" y="1774444"/>
                </a:lnTo>
                <a:lnTo>
                  <a:pt x="1950410" y="1811739"/>
                </a:lnTo>
                <a:lnTo>
                  <a:pt x="1918936" y="1847769"/>
                </a:lnTo>
                <a:lnTo>
                  <a:pt x="1885856" y="1882474"/>
                </a:lnTo>
                <a:lnTo>
                  <a:pt x="1851204" y="1915795"/>
                </a:lnTo>
                <a:lnTo>
                  <a:pt x="1815014" y="1947672"/>
                </a:lnTo>
                <a:lnTo>
                  <a:pt x="1777321" y="1978045"/>
                </a:lnTo>
                <a:lnTo>
                  <a:pt x="1738158" y="2006856"/>
                </a:lnTo>
                <a:lnTo>
                  <a:pt x="1697561" y="2034043"/>
                </a:lnTo>
                <a:lnTo>
                  <a:pt x="1655564" y="2059549"/>
                </a:lnTo>
                <a:lnTo>
                  <a:pt x="1612476" y="2083167"/>
                </a:lnTo>
                <a:lnTo>
                  <a:pt x="1568632" y="2104731"/>
                </a:lnTo>
                <a:lnTo>
                  <a:pt x="1524100" y="2124242"/>
                </a:lnTo>
                <a:lnTo>
                  <a:pt x="1478949" y="2141699"/>
                </a:lnTo>
                <a:lnTo>
                  <a:pt x="1433248" y="2157102"/>
                </a:lnTo>
                <a:lnTo>
                  <a:pt x="1387065" y="2170451"/>
                </a:lnTo>
                <a:lnTo>
                  <a:pt x="1340470" y="2181747"/>
                </a:lnTo>
                <a:lnTo>
                  <a:pt x="1293530" y="2190988"/>
                </a:lnTo>
                <a:lnTo>
                  <a:pt x="1246316" y="2198176"/>
                </a:lnTo>
                <a:lnTo>
                  <a:pt x="1198895" y="2203311"/>
                </a:lnTo>
                <a:lnTo>
                  <a:pt x="1151336" y="2206391"/>
                </a:lnTo>
                <a:lnTo>
                  <a:pt x="1103709" y="2207418"/>
                </a:lnTo>
                <a:close/>
              </a:path>
            </a:pathLst>
          </a:custGeom>
          <a:solidFill>
            <a:srgbClr val="485269">
              <a:alpha val="5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0795858" y="3394347"/>
            <a:ext cx="2207418" cy="220741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0795858" y="3394347"/>
            <a:ext cx="2207895" cy="2207895"/>
          </a:xfrm>
          <a:custGeom>
            <a:avLst/>
            <a:gdLst/>
            <a:ahLst/>
            <a:cxnLst/>
            <a:rect l="l" t="t" r="r" b="b"/>
            <a:pathLst>
              <a:path w="2207895" h="2207895">
                <a:moveTo>
                  <a:pt x="1103709" y="2207418"/>
                </a:moveTo>
                <a:lnTo>
                  <a:pt x="1056082" y="2206391"/>
                </a:lnTo>
                <a:lnTo>
                  <a:pt x="1008523" y="2203311"/>
                </a:lnTo>
                <a:lnTo>
                  <a:pt x="961102" y="2198176"/>
                </a:lnTo>
                <a:lnTo>
                  <a:pt x="913887" y="2190988"/>
                </a:lnTo>
                <a:lnTo>
                  <a:pt x="866948" y="2181747"/>
                </a:lnTo>
                <a:lnTo>
                  <a:pt x="820353" y="2170451"/>
                </a:lnTo>
                <a:lnTo>
                  <a:pt x="774170" y="2157102"/>
                </a:lnTo>
                <a:lnTo>
                  <a:pt x="728468" y="2141699"/>
                </a:lnTo>
                <a:lnTo>
                  <a:pt x="683317" y="2124242"/>
                </a:lnTo>
                <a:lnTo>
                  <a:pt x="638786" y="2104731"/>
                </a:lnTo>
                <a:lnTo>
                  <a:pt x="594942" y="2083167"/>
                </a:lnTo>
                <a:lnTo>
                  <a:pt x="551854" y="2059549"/>
                </a:lnTo>
                <a:lnTo>
                  <a:pt x="509857" y="2034043"/>
                </a:lnTo>
                <a:lnTo>
                  <a:pt x="469260" y="2006856"/>
                </a:lnTo>
                <a:lnTo>
                  <a:pt x="430097" y="1978045"/>
                </a:lnTo>
                <a:lnTo>
                  <a:pt x="392404" y="1947672"/>
                </a:lnTo>
                <a:lnTo>
                  <a:pt x="356213" y="1915795"/>
                </a:lnTo>
                <a:lnTo>
                  <a:pt x="321561" y="1882474"/>
                </a:lnTo>
                <a:lnTo>
                  <a:pt x="288481" y="1847769"/>
                </a:lnTo>
                <a:lnTo>
                  <a:pt x="257008" y="1811739"/>
                </a:lnTo>
                <a:lnTo>
                  <a:pt x="227176" y="1774444"/>
                </a:lnTo>
                <a:lnTo>
                  <a:pt x="199019" y="1735943"/>
                </a:lnTo>
                <a:lnTo>
                  <a:pt x="172571" y="1696297"/>
                </a:lnTo>
                <a:lnTo>
                  <a:pt x="147869" y="1655564"/>
                </a:lnTo>
                <a:lnTo>
                  <a:pt x="124944" y="1613804"/>
                </a:lnTo>
                <a:lnTo>
                  <a:pt x="103833" y="1571076"/>
                </a:lnTo>
                <a:lnTo>
                  <a:pt x="84569" y="1527442"/>
                </a:lnTo>
                <a:lnTo>
                  <a:pt x="67187" y="1482958"/>
                </a:lnTo>
                <a:lnTo>
                  <a:pt x="51720" y="1437687"/>
                </a:lnTo>
                <a:lnTo>
                  <a:pt x="38205" y="1391686"/>
                </a:lnTo>
                <a:lnTo>
                  <a:pt x="26674" y="1345016"/>
                </a:lnTo>
                <a:lnTo>
                  <a:pt x="17163" y="1297736"/>
                </a:lnTo>
                <a:lnTo>
                  <a:pt x="9706" y="1249906"/>
                </a:lnTo>
                <a:lnTo>
                  <a:pt x="4336" y="1201585"/>
                </a:lnTo>
                <a:lnTo>
                  <a:pt x="1089" y="1152833"/>
                </a:lnTo>
                <a:lnTo>
                  <a:pt x="0" y="1103709"/>
                </a:lnTo>
                <a:lnTo>
                  <a:pt x="1089" y="1054585"/>
                </a:lnTo>
                <a:lnTo>
                  <a:pt x="4336" y="1005833"/>
                </a:lnTo>
                <a:lnTo>
                  <a:pt x="9706" y="957512"/>
                </a:lnTo>
                <a:lnTo>
                  <a:pt x="17163" y="909682"/>
                </a:lnTo>
                <a:lnTo>
                  <a:pt x="26674" y="862402"/>
                </a:lnTo>
                <a:lnTo>
                  <a:pt x="38205" y="815732"/>
                </a:lnTo>
                <a:lnTo>
                  <a:pt x="51720" y="769731"/>
                </a:lnTo>
                <a:lnTo>
                  <a:pt x="67187" y="724459"/>
                </a:lnTo>
                <a:lnTo>
                  <a:pt x="84569" y="679976"/>
                </a:lnTo>
                <a:lnTo>
                  <a:pt x="103833" y="636341"/>
                </a:lnTo>
                <a:lnTo>
                  <a:pt x="124944" y="593614"/>
                </a:lnTo>
                <a:lnTo>
                  <a:pt x="147869" y="551854"/>
                </a:lnTo>
                <a:lnTo>
                  <a:pt x="172571" y="511121"/>
                </a:lnTo>
                <a:lnTo>
                  <a:pt x="199019" y="471475"/>
                </a:lnTo>
                <a:lnTo>
                  <a:pt x="227176" y="432974"/>
                </a:lnTo>
                <a:lnTo>
                  <a:pt x="257008" y="395679"/>
                </a:lnTo>
                <a:lnTo>
                  <a:pt x="288481" y="359649"/>
                </a:lnTo>
                <a:lnTo>
                  <a:pt x="321561" y="324944"/>
                </a:lnTo>
                <a:lnTo>
                  <a:pt x="356213" y="291623"/>
                </a:lnTo>
                <a:lnTo>
                  <a:pt x="392404" y="259746"/>
                </a:lnTo>
                <a:lnTo>
                  <a:pt x="430097" y="229373"/>
                </a:lnTo>
                <a:lnTo>
                  <a:pt x="469260" y="200562"/>
                </a:lnTo>
                <a:lnTo>
                  <a:pt x="509857" y="173374"/>
                </a:lnTo>
                <a:lnTo>
                  <a:pt x="551854" y="147869"/>
                </a:lnTo>
                <a:lnTo>
                  <a:pt x="594942" y="124251"/>
                </a:lnTo>
                <a:lnTo>
                  <a:pt x="638786" y="102686"/>
                </a:lnTo>
                <a:lnTo>
                  <a:pt x="683317" y="83176"/>
                </a:lnTo>
                <a:lnTo>
                  <a:pt x="728468" y="65719"/>
                </a:lnTo>
                <a:lnTo>
                  <a:pt x="774170" y="50316"/>
                </a:lnTo>
                <a:lnTo>
                  <a:pt x="820353" y="36967"/>
                </a:lnTo>
                <a:lnTo>
                  <a:pt x="866948" y="25671"/>
                </a:lnTo>
                <a:lnTo>
                  <a:pt x="913887" y="16429"/>
                </a:lnTo>
                <a:lnTo>
                  <a:pt x="961102" y="9241"/>
                </a:lnTo>
                <a:lnTo>
                  <a:pt x="1008523" y="4107"/>
                </a:lnTo>
                <a:lnTo>
                  <a:pt x="1056082" y="1026"/>
                </a:lnTo>
                <a:lnTo>
                  <a:pt x="1103709" y="0"/>
                </a:lnTo>
                <a:lnTo>
                  <a:pt x="1151336" y="1026"/>
                </a:lnTo>
                <a:lnTo>
                  <a:pt x="1198895" y="4107"/>
                </a:lnTo>
                <a:lnTo>
                  <a:pt x="1246316" y="9241"/>
                </a:lnTo>
                <a:lnTo>
                  <a:pt x="1293530" y="16429"/>
                </a:lnTo>
                <a:lnTo>
                  <a:pt x="1340470" y="25671"/>
                </a:lnTo>
                <a:lnTo>
                  <a:pt x="1387065" y="36967"/>
                </a:lnTo>
                <a:lnTo>
                  <a:pt x="1433248" y="50316"/>
                </a:lnTo>
                <a:lnTo>
                  <a:pt x="1478949" y="65719"/>
                </a:lnTo>
                <a:lnTo>
                  <a:pt x="1524100" y="83176"/>
                </a:lnTo>
                <a:lnTo>
                  <a:pt x="1568632" y="102686"/>
                </a:lnTo>
                <a:lnTo>
                  <a:pt x="1612476" y="124251"/>
                </a:lnTo>
                <a:lnTo>
                  <a:pt x="1655564" y="147869"/>
                </a:lnTo>
                <a:lnTo>
                  <a:pt x="1697561" y="173374"/>
                </a:lnTo>
                <a:lnTo>
                  <a:pt x="1738158" y="200562"/>
                </a:lnTo>
                <a:lnTo>
                  <a:pt x="1777321" y="229373"/>
                </a:lnTo>
                <a:lnTo>
                  <a:pt x="1815014" y="259746"/>
                </a:lnTo>
                <a:lnTo>
                  <a:pt x="1851204" y="291623"/>
                </a:lnTo>
                <a:lnTo>
                  <a:pt x="1885856" y="324944"/>
                </a:lnTo>
                <a:lnTo>
                  <a:pt x="1918936" y="359649"/>
                </a:lnTo>
                <a:lnTo>
                  <a:pt x="1950410" y="395679"/>
                </a:lnTo>
                <a:lnTo>
                  <a:pt x="1980242" y="432974"/>
                </a:lnTo>
                <a:lnTo>
                  <a:pt x="2008399" y="471475"/>
                </a:lnTo>
                <a:lnTo>
                  <a:pt x="2034846" y="511121"/>
                </a:lnTo>
                <a:lnTo>
                  <a:pt x="2059549" y="551854"/>
                </a:lnTo>
                <a:lnTo>
                  <a:pt x="2082474" y="593614"/>
                </a:lnTo>
                <a:lnTo>
                  <a:pt x="2103585" y="636341"/>
                </a:lnTo>
                <a:lnTo>
                  <a:pt x="2122849" y="679976"/>
                </a:lnTo>
                <a:lnTo>
                  <a:pt x="2140231" y="724459"/>
                </a:lnTo>
                <a:lnTo>
                  <a:pt x="2155697" y="769731"/>
                </a:lnTo>
                <a:lnTo>
                  <a:pt x="2169213" y="815732"/>
                </a:lnTo>
                <a:lnTo>
                  <a:pt x="2180743" y="862402"/>
                </a:lnTo>
                <a:lnTo>
                  <a:pt x="2190255" y="909682"/>
                </a:lnTo>
                <a:lnTo>
                  <a:pt x="2197712" y="957512"/>
                </a:lnTo>
                <a:lnTo>
                  <a:pt x="2203082" y="1005833"/>
                </a:lnTo>
                <a:lnTo>
                  <a:pt x="2206328" y="1054585"/>
                </a:lnTo>
                <a:lnTo>
                  <a:pt x="2207418" y="1103709"/>
                </a:lnTo>
                <a:lnTo>
                  <a:pt x="2206328" y="1152833"/>
                </a:lnTo>
                <a:lnTo>
                  <a:pt x="2203082" y="1201585"/>
                </a:lnTo>
                <a:lnTo>
                  <a:pt x="2197712" y="1249906"/>
                </a:lnTo>
                <a:lnTo>
                  <a:pt x="2190255" y="1297736"/>
                </a:lnTo>
                <a:lnTo>
                  <a:pt x="2180743" y="1345016"/>
                </a:lnTo>
                <a:lnTo>
                  <a:pt x="2169213" y="1391686"/>
                </a:lnTo>
                <a:lnTo>
                  <a:pt x="2155697" y="1437687"/>
                </a:lnTo>
                <a:lnTo>
                  <a:pt x="2140231" y="1482958"/>
                </a:lnTo>
                <a:lnTo>
                  <a:pt x="2122849" y="1527442"/>
                </a:lnTo>
                <a:lnTo>
                  <a:pt x="2103585" y="1571076"/>
                </a:lnTo>
                <a:lnTo>
                  <a:pt x="2082474" y="1613804"/>
                </a:lnTo>
                <a:lnTo>
                  <a:pt x="2059549" y="1655564"/>
                </a:lnTo>
                <a:lnTo>
                  <a:pt x="2034846" y="1696297"/>
                </a:lnTo>
                <a:lnTo>
                  <a:pt x="2008399" y="1735943"/>
                </a:lnTo>
                <a:lnTo>
                  <a:pt x="1980242" y="1774444"/>
                </a:lnTo>
                <a:lnTo>
                  <a:pt x="1950410" y="1811739"/>
                </a:lnTo>
                <a:lnTo>
                  <a:pt x="1918936" y="1847769"/>
                </a:lnTo>
                <a:lnTo>
                  <a:pt x="1885856" y="1882474"/>
                </a:lnTo>
                <a:lnTo>
                  <a:pt x="1851204" y="1915795"/>
                </a:lnTo>
                <a:lnTo>
                  <a:pt x="1815014" y="1947672"/>
                </a:lnTo>
                <a:lnTo>
                  <a:pt x="1777321" y="1978045"/>
                </a:lnTo>
                <a:lnTo>
                  <a:pt x="1738158" y="2006856"/>
                </a:lnTo>
                <a:lnTo>
                  <a:pt x="1697561" y="2034043"/>
                </a:lnTo>
                <a:lnTo>
                  <a:pt x="1655564" y="2059549"/>
                </a:lnTo>
                <a:lnTo>
                  <a:pt x="1612476" y="2083167"/>
                </a:lnTo>
                <a:lnTo>
                  <a:pt x="1568632" y="2104731"/>
                </a:lnTo>
                <a:lnTo>
                  <a:pt x="1524100" y="2124242"/>
                </a:lnTo>
                <a:lnTo>
                  <a:pt x="1478949" y="2141699"/>
                </a:lnTo>
                <a:lnTo>
                  <a:pt x="1433248" y="2157102"/>
                </a:lnTo>
                <a:lnTo>
                  <a:pt x="1387065" y="2170451"/>
                </a:lnTo>
                <a:lnTo>
                  <a:pt x="1340470" y="2181747"/>
                </a:lnTo>
                <a:lnTo>
                  <a:pt x="1293530" y="2190988"/>
                </a:lnTo>
                <a:lnTo>
                  <a:pt x="1246316" y="2198176"/>
                </a:lnTo>
                <a:lnTo>
                  <a:pt x="1198895" y="2203311"/>
                </a:lnTo>
                <a:lnTo>
                  <a:pt x="1151336" y="2206391"/>
                </a:lnTo>
                <a:lnTo>
                  <a:pt x="1103709" y="2207418"/>
                </a:lnTo>
                <a:close/>
              </a:path>
            </a:pathLst>
          </a:custGeom>
          <a:solidFill>
            <a:srgbClr val="485269">
              <a:alpha val="5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6511876" y="3394347"/>
            <a:ext cx="2207418" cy="220741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6511876" y="3394347"/>
            <a:ext cx="2207895" cy="2207895"/>
          </a:xfrm>
          <a:custGeom>
            <a:avLst/>
            <a:gdLst/>
            <a:ahLst/>
            <a:cxnLst/>
            <a:rect l="l" t="t" r="r" b="b"/>
            <a:pathLst>
              <a:path w="2207895" h="2207895">
                <a:moveTo>
                  <a:pt x="1103709" y="2207418"/>
                </a:moveTo>
                <a:lnTo>
                  <a:pt x="1056082" y="2206391"/>
                </a:lnTo>
                <a:lnTo>
                  <a:pt x="1008523" y="2203311"/>
                </a:lnTo>
                <a:lnTo>
                  <a:pt x="961102" y="2198176"/>
                </a:lnTo>
                <a:lnTo>
                  <a:pt x="913887" y="2190988"/>
                </a:lnTo>
                <a:lnTo>
                  <a:pt x="866948" y="2181747"/>
                </a:lnTo>
                <a:lnTo>
                  <a:pt x="820353" y="2170451"/>
                </a:lnTo>
                <a:lnTo>
                  <a:pt x="774170" y="2157102"/>
                </a:lnTo>
                <a:lnTo>
                  <a:pt x="728468" y="2141699"/>
                </a:lnTo>
                <a:lnTo>
                  <a:pt x="683317" y="2124242"/>
                </a:lnTo>
                <a:lnTo>
                  <a:pt x="638786" y="2104731"/>
                </a:lnTo>
                <a:lnTo>
                  <a:pt x="594942" y="2083167"/>
                </a:lnTo>
                <a:lnTo>
                  <a:pt x="551854" y="2059549"/>
                </a:lnTo>
                <a:lnTo>
                  <a:pt x="509857" y="2034043"/>
                </a:lnTo>
                <a:lnTo>
                  <a:pt x="469260" y="2006856"/>
                </a:lnTo>
                <a:lnTo>
                  <a:pt x="430097" y="1978045"/>
                </a:lnTo>
                <a:lnTo>
                  <a:pt x="392404" y="1947672"/>
                </a:lnTo>
                <a:lnTo>
                  <a:pt x="356213" y="1915795"/>
                </a:lnTo>
                <a:lnTo>
                  <a:pt x="321561" y="1882474"/>
                </a:lnTo>
                <a:lnTo>
                  <a:pt x="288481" y="1847769"/>
                </a:lnTo>
                <a:lnTo>
                  <a:pt x="257008" y="1811739"/>
                </a:lnTo>
                <a:lnTo>
                  <a:pt x="227176" y="1774444"/>
                </a:lnTo>
                <a:lnTo>
                  <a:pt x="199019" y="1735943"/>
                </a:lnTo>
                <a:lnTo>
                  <a:pt x="172571" y="1696297"/>
                </a:lnTo>
                <a:lnTo>
                  <a:pt x="147869" y="1655564"/>
                </a:lnTo>
                <a:lnTo>
                  <a:pt x="124944" y="1613804"/>
                </a:lnTo>
                <a:lnTo>
                  <a:pt x="103833" y="1571076"/>
                </a:lnTo>
                <a:lnTo>
                  <a:pt x="84569" y="1527442"/>
                </a:lnTo>
                <a:lnTo>
                  <a:pt x="67187" y="1482958"/>
                </a:lnTo>
                <a:lnTo>
                  <a:pt x="51720" y="1437687"/>
                </a:lnTo>
                <a:lnTo>
                  <a:pt x="38205" y="1391686"/>
                </a:lnTo>
                <a:lnTo>
                  <a:pt x="26674" y="1345016"/>
                </a:lnTo>
                <a:lnTo>
                  <a:pt x="17163" y="1297736"/>
                </a:lnTo>
                <a:lnTo>
                  <a:pt x="9706" y="1249906"/>
                </a:lnTo>
                <a:lnTo>
                  <a:pt x="4336" y="1201585"/>
                </a:lnTo>
                <a:lnTo>
                  <a:pt x="1089" y="1152833"/>
                </a:lnTo>
                <a:lnTo>
                  <a:pt x="0" y="1103709"/>
                </a:lnTo>
                <a:lnTo>
                  <a:pt x="1089" y="1054585"/>
                </a:lnTo>
                <a:lnTo>
                  <a:pt x="4336" y="1005833"/>
                </a:lnTo>
                <a:lnTo>
                  <a:pt x="9706" y="957512"/>
                </a:lnTo>
                <a:lnTo>
                  <a:pt x="17163" y="909682"/>
                </a:lnTo>
                <a:lnTo>
                  <a:pt x="26674" y="862402"/>
                </a:lnTo>
                <a:lnTo>
                  <a:pt x="38205" y="815732"/>
                </a:lnTo>
                <a:lnTo>
                  <a:pt x="51720" y="769731"/>
                </a:lnTo>
                <a:lnTo>
                  <a:pt x="67187" y="724459"/>
                </a:lnTo>
                <a:lnTo>
                  <a:pt x="84569" y="679976"/>
                </a:lnTo>
                <a:lnTo>
                  <a:pt x="103833" y="636341"/>
                </a:lnTo>
                <a:lnTo>
                  <a:pt x="124944" y="593614"/>
                </a:lnTo>
                <a:lnTo>
                  <a:pt x="147869" y="551854"/>
                </a:lnTo>
                <a:lnTo>
                  <a:pt x="172571" y="511121"/>
                </a:lnTo>
                <a:lnTo>
                  <a:pt x="199019" y="471475"/>
                </a:lnTo>
                <a:lnTo>
                  <a:pt x="227176" y="432974"/>
                </a:lnTo>
                <a:lnTo>
                  <a:pt x="257008" y="395679"/>
                </a:lnTo>
                <a:lnTo>
                  <a:pt x="288481" y="359649"/>
                </a:lnTo>
                <a:lnTo>
                  <a:pt x="321561" y="324944"/>
                </a:lnTo>
                <a:lnTo>
                  <a:pt x="356213" y="291623"/>
                </a:lnTo>
                <a:lnTo>
                  <a:pt x="392404" y="259746"/>
                </a:lnTo>
                <a:lnTo>
                  <a:pt x="430097" y="229373"/>
                </a:lnTo>
                <a:lnTo>
                  <a:pt x="469260" y="200562"/>
                </a:lnTo>
                <a:lnTo>
                  <a:pt x="509857" y="173374"/>
                </a:lnTo>
                <a:lnTo>
                  <a:pt x="551854" y="147869"/>
                </a:lnTo>
                <a:lnTo>
                  <a:pt x="594942" y="124251"/>
                </a:lnTo>
                <a:lnTo>
                  <a:pt x="638786" y="102686"/>
                </a:lnTo>
                <a:lnTo>
                  <a:pt x="683317" y="83176"/>
                </a:lnTo>
                <a:lnTo>
                  <a:pt x="728468" y="65719"/>
                </a:lnTo>
                <a:lnTo>
                  <a:pt x="774170" y="50316"/>
                </a:lnTo>
                <a:lnTo>
                  <a:pt x="820353" y="36967"/>
                </a:lnTo>
                <a:lnTo>
                  <a:pt x="866948" y="25671"/>
                </a:lnTo>
                <a:lnTo>
                  <a:pt x="913887" y="16429"/>
                </a:lnTo>
                <a:lnTo>
                  <a:pt x="961102" y="9241"/>
                </a:lnTo>
                <a:lnTo>
                  <a:pt x="1008523" y="4107"/>
                </a:lnTo>
                <a:lnTo>
                  <a:pt x="1056082" y="1026"/>
                </a:lnTo>
                <a:lnTo>
                  <a:pt x="1103709" y="0"/>
                </a:lnTo>
                <a:lnTo>
                  <a:pt x="1151336" y="1026"/>
                </a:lnTo>
                <a:lnTo>
                  <a:pt x="1198895" y="4107"/>
                </a:lnTo>
                <a:lnTo>
                  <a:pt x="1246316" y="9241"/>
                </a:lnTo>
                <a:lnTo>
                  <a:pt x="1293530" y="16429"/>
                </a:lnTo>
                <a:lnTo>
                  <a:pt x="1340470" y="25671"/>
                </a:lnTo>
                <a:lnTo>
                  <a:pt x="1387065" y="36967"/>
                </a:lnTo>
                <a:lnTo>
                  <a:pt x="1433248" y="50316"/>
                </a:lnTo>
                <a:lnTo>
                  <a:pt x="1478949" y="65719"/>
                </a:lnTo>
                <a:lnTo>
                  <a:pt x="1524100" y="83176"/>
                </a:lnTo>
                <a:lnTo>
                  <a:pt x="1568632" y="102686"/>
                </a:lnTo>
                <a:lnTo>
                  <a:pt x="1612476" y="124251"/>
                </a:lnTo>
                <a:lnTo>
                  <a:pt x="1655564" y="147869"/>
                </a:lnTo>
                <a:lnTo>
                  <a:pt x="1697561" y="173374"/>
                </a:lnTo>
                <a:lnTo>
                  <a:pt x="1738158" y="200562"/>
                </a:lnTo>
                <a:lnTo>
                  <a:pt x="1777321" y="229373"/>
                </a:lnTo>
                <a:lnTo>
                  <a:pt x="1815014" y="259746"/>
                </a:lnTo>
                <a:lnTo>
                  <a:pt x="1851204" y="291623"/>
                </a:lnTo>
                <a:lnTo>
                  <a:pt x="1885856" y="324944"/>
                </a:lnTo>
                <a:lnTo>
                  <a:pt x="1918936" y="359649"/>
                </a:lnTo>
                <a:lnTo>
                  <a:pt x="1950410" y="395679"/>
                </a:lnTo>
                <a:lnTo>
                  <a:pt x="1980242" y="432974"/>
                </a:lnTo>
                <a:lnTo>
                  <a:pt x="2008399" y="471475"/>
                </a:lnTo>
                <a:lnTo>
                  <a:pt x="2034846" y="511121"/>
                </a:lnTo>
                <a:lnTo>
                  <a:pt x="2059549" y="551854"/>
                </a:lnTo>
                <a:lnTo>
                  <a:pt x="2082474" y="593614"/>
                </a:lnTo>
                <a:lnTo>
                  <a:pt x="2103585" y="636341"/>
                </a:lnTo>
                <a:lnTo>
                  <a:pt x="2122849" y="679976"/>
                </a:lnTo>
                <a:lnTo>
                  <a:pt x="2140231" y="724459"/>
                </a:lnTo>
                <a:lnTo>
                  <a:pt x="2155697" y="769731"/>
                </a:lnTo>
                <a:lnTo>
                  <a:pt x="2169213" y="815732"/>
                </a:lnTo>
                <a:lnTo>
                  <a:pt x="2180743" y="862402"/>
                </a:lnTo>
                <a:lnTo>
                  <a:pt x="2190255" y="909682"/>
                </a:lnTo>
                <a:lnTo>
                  <a:pt x="2197712" y="957512"/>
                </a:lnTo>
                <a:lnTo>
                  <a:pt x="2203082" y="1005833"/>
                </a:lnTo>
                <a:lnTo>
                  <a:pt x="2206328" y="1054585"/>
                </a:lnTo>
                <a:lnTo>
                  <a:pt x="2207418" y="1103709"/>
                </a:lnTo>
                <a:lnTo>
                  <a:pt x="2206328" y="1152833"/>
                </a:lnTo>
                <a:lnTo>
                  <a:pt x="2203082" y="1201585"/>
                </a:lnTo>
                <a:lnTo>
                  <a:pt x="2197712" y="1249906"/>
                </a:lnTo>
                <a:lnTo>
                  <a:pt x="2190255" y="1297736"/>
                </a:lnTo>
                <a:lnTo>
                  <a:pt x="2180743" y="1345016"/>
                </a:lnTo>
                <a:lnTo>
                  <a:pt x="2169213" y="1391686"/>
                </a:lnTo>
                <a:lnTo>
                  <a:pt x="2155697" y="1437687"/>
                </a:lnTo>
                <a:lnTo>
                  <a:pt x="2140231" y="1482958"/>
                </a:lnTo>
                <a:lnTo>
                  <a:pt x="2122849" y="1527442"/>
                </a:lnTo>
                <a:lnTo>
                  <a:pt x="2103585" y="1571076"/>
                </a:lnTo>
                <a:lnTo>
                  <a:pt x="2082474" y="1613804"/>
                </a:lnTo>
                <a:lnTo>
                  <a:pt x="2059549" y="1655564"/>
                </a:lnTo>
                <a:lnTo>
                  <a:pt x="2034846" y="1696297"/>
                </a:lnTo>
                <a:lnTo>
                  <a:pt x="2008399" y="1735943"/>
                </a:lnTo>
                <a:lnTo>
                  <a:pt x="1980242" y="1774444"/>
                </a:lnTo>
                <a:lnTo>
                  <a:pt x="1950410" y="1811739"/>
                </a:lnTo>
                <a:lnTo>
                  <a:pt x="1918936" y="1847769"/>
                </a:lnTo>
                <a:lnTo>
                  <a:pt x="1885856" y="1882474"/>
                </a:lnTo>
                <a:lnTo>
                  <a:pt x="1851204" y="1915795"/>
                </a:lnTo>
                <a:lnTo>
                  <a:pt x="1815014" y="1947672"/>
                </a:lnTo>
                <a:lnTo>
                  <a:pt x="1777321" y="1978045"/>
                </a:lnTo>
                <a:lnTo>
                  <a:pt x="1738158" y="2006856"/>
                </a:lnTo>
                <a:lnTo>
                  <a:pt x="1697561" y="2034043"/>
                </a:lnTo>
                <a:lnTo>
                  <a:pt x="1655564" y="2059549"/>
                </a:lnTo>
                <a:lnTo>
                  <a:pt x="1612476" y="2083167"/>
                </a:lnTo>
                <a:lnTo>
                  <a:pt x="1568632" y="2104731"/>
                </a:lnTo>
                <a:lnTo>
                  <a:pt x="1524100" y="2124242"/>
                </a:lnTo>
                <a:lnTo>
                  <a:pt x="1478949" y="2141699"/>
                </a:lnTo>
                <a:lnTo>
                  <a:pt x="1433248" y="2157102"/>
                </a:lnTo>
                <a:lnTo>
                  <a:pt x="1387065" y="2170451"/>
                </a:lnTo>
                <a:lnTo>
                  <a:pt x="1340470" y="2181747"/>
                </a:lnTo>
                <a:lnTo>
                  <a:pt x="1293530" y="2190988"/>
                </a:lnTo>
                <a:lnTo>
                  <a:pt x="1246316" y="2198176"/>
                </a:lnTo>
                <a:lnTo>
                  <a:pt x="1198895" y="2203311"/>
                </a:lnTo>
                <a:lnTo>
                  <a:pt x="1151336" y="2206391"/>
                </a:lnTo>
                <a:lnTo>
                  <a:pt x="1103709" y="2207418"/>
                </a:lnTo>
                <a:close/>
              </a:path>
            </a:pathLst>
          </a:custGeom>
          <a:solidFill>
            <a:srgbClr val="485269">
              <a:alpha val="5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2224505" y="3394347"/>
            <a:ext cx="2207418" cy="220741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2224505" y="3394347"/>
            <a:ext cx="2207895" cy="2207895"/>
          </a:xfrm>
          <a:custGeom>
            <a:avLst/>
            <a:gdLst/>
            <a:ahLst/>
            <a:cxnLst/>
            <a:rect l="l" t="t" r="r" b="b"/>
            <a:pathLst>
              <a:path w="2207895" h="2207895">
                <a:moveTo>
                  <a:pt x="1103709" y="2207418"/>
                </a:moveTo>
                <a:lnTo>
                  <a:pt x="1056082" y="2206391"/>
                </a:lnTo>
                <a:lnTo>
                  <a:pt x="1008523" y="2203311"/>
                </a:lnTo>
                <a:lnTo>
                  <a:pt x="961102" y="2198176"/>
                </a:lnTo>
                <a:lnTo>
                  <a:pt x="913887" y="2190988"/>
                </a:lnTo>
                <a:lnTo>
                  <a:pt x="866948" y="2181747"/>
                </a:lnTo>
                <a:lnTo>
                  <a:pt x="820353" y="2170451"/>
                </a:lnTo>
                <a:lnTo>
                  <a:pt x="774170" y="2157102"/>
                </a:lnTo>
                <a:lnTo>
                  <a:pt x="728468" y="2141699"/>
                </a:lnTo>
                <a:lnTo>
                  <a:pt x="683317" y="2124242"/>
                </a:lnTo>
                <a:lnTo>
                  <a:pt x="638786" y="2104731"/>
                </a:lnTo>
                <a:lnTo>
                  <a:pt x="594942" y="2083167"/>
                </a:lnTo>
                <a:lnTo>
                  <a:pt x="551854" y="2059549"/>
                </a:lnTo>
                <a:lnTo>
                  <a:pt x="509857" y="2034043"/>
                </a:lnTo>
                <a:lnTo>
                  <a:pt x="469260" y="2006856"/>
                </a:lnTo>
                <a:lnTo>
                  <a:pt x="430097" y="1978045"/>
                </a:lnTo>
                <a:lnTo>
                  <a:pt x="392404" y="1947672"/>
                </a:lnTo>
                <a:lnTo>
                  <a:pt x="356213" y="1915795"/>
                </a:lnTo>
                <a:lnTo>
                  <a:pt x="321561" y="1882474"/>
                </a:lnTo>
                <a:lnTo>
                  <a:pt x="288481" y="1847769"/>
                </a:lnTo>
                <a:lnTo>
                  <a:pt x="257008" y="1811739"/>
                </a:lnTo>
                <a:lnTo>
                  <a:pt x="227176" y="1774444"/>
                </a:lnTo>
                <a:lnTo>
                  <a:pt x="199019" y="1735943"/>
                </a:lnTo>
                <a:lnTo>
                  <a:pt x="172571" y="1696297"/>
                </a:lnTo>
                <a:lnTo>
                  <a:pt x="147869" y="1655564"/>
                </a:lnTo>
                <a:lnTo>
                  <a:pt x="124944" y="1613804"/>
                </a:lnTo>
                <a:lnTo>
                  <a:pt x="103833" y="1571076"/>
                </a:lnTo>
                <a:lnTo>
                  <a:pt x="84569" y="1527442"/>
                </a:lnTo>
                <a:lnTo>
                  <a:pt x="67187" y="1482958"/>
                </a:lnTo>
                <a:lnTo>
                  <a:pt x="51720" y="1437687"/>
                </a:lnTo>
                <a:lnTo>
                  <a:pt x="38205" y="1391686"/>
                </a:lnTo>
                <a:lnTo>
                  <a:pt x="26674" y="1345016"/>
                </a:lnTo>
                <a:lnTo>
                  <a:pt x="17163" y="1297736"/>
                </a:lnTo>
                <a:lnTo>
                  <a:pt x="9706" y="1249906"/>
                </a:lnTo>
                <a:lnTo>
                  <a:pt x="4336" y="1201585"/>
                </a:lnTo>
                <a:lnTo>
                  <a:pt x="1089" y="1152833"/>
                </a:lnTo>
                <a:lnTo>
                  <a:pt x="0" y="1103709"/>
                </a:lnTo>
                <a:lnTo>
                  <a:pt x="1089" y="1054585"/>
                </a:lnTo>
                <a:lnTo>
                  <a:pt x="4336" y="1005833"/>
                </a:lnTo>
                <a:lnTo>
                  <a:pt x="9706" y="957512"/>
                </a:lnTo>
                <a:lnTo>
                  <a:pt x="17163" y="909682"/>
                </a:lnTo>
                <a:lnTo>
                  <a:pt x="26674" y="862402"/>
                </a:lnTo>
                <a:lnTo>
                  <a:pt x="38205" y="815732"/>
                </a:lnTo>
                <a:lnTo>
                  <a:pt x="51720" y="769731"/>
                </a:lnTo>
                <a:lnTo>
                  <a:pt x="67187" y="724459"/>
                </a:lnTo>
                <a:lnTo>
                  <a:pt x="84569" y="679976"/>
                </a:lnTo>
                <a:lnTo>
                  <a:pt x="103833" y="636341"/>
                </a:lnTo>
                <a:lnTo>
                  <a:pt x="124944" y="593614"/>
                </a:lnTo>
                <a:lnTo>
                  <a:pt x="147869" y="551854"/>
                </a:lnTo>
                <a:lnTo>
                  <a:pt x="172571" y="511121"/>
                </a:lnTo>
                <a:lnTo>
                  <a:pt x="199019" y="471475"/>
                </a:lnTo>
                <a:lnTo>
                  <a:pt x="227176" y="432974"/>
                </a:lnTo>
                <a:lnTo>
                  <a:pt x="257008" y="395679"/>
                </a:lnTo>
                <a:lnTo>
                  <a:pt x="288481" y="359649"/>
                </a:lnTo>
                <a:lnTo>
                  <a:pt x="321561" y="324944"/>
                </a:lnTo>
                <a:lnTo>
                  <a:pt x="356213" y="291623"/>
                </a:lnTo>
                <a:lnTo>
                  <a:pt x="392404" y="259746"/>
                </a:lnTo>
                <a:lnTo>
                  <a:pt x="430097" y="229373"/>
                </a:lnTo>
                <a:lnTo>
                  <a:pt x="469260" y="200562"/>
                </a:lnTo>
                <a:lnTo>
                  <a:pt x="509857" y="173374"/>
                </a:lnTo>
                <a:lnTo>
                  <a:pt x="551854" y="147869"/>
                </a:lnTo>
                <a:lnTo>
                  <a:pt x="594942" y="124251"/>
                </a:lnTo>
                <a:lnTo>
                  <a:pt x="638786" y="102686"/>
                </a:lnTo>
                <a:lnTo>
                  <a:pt x="683317" y="83176"/>
                </a:lnTo>
                <a:lnTo>
                  <a:pt x="728468" y="65719"/>
                </a:lnTo>
                <a:lnTo>
                  <a:pt x="774170" y="50316"/>
                </a:lnTo>
                <a:lnTo>
                  <a:pt x="820353" y="36967"/>
                </a:lnTo>
                <a:lnTo>
                  <a:pt x="866948" y="25671"/>
                </a:lnTo>
                <a:lnTo>
                  <a:pt x="913887" y="16429"/>
                </a:lnTo>
                <a:lnTo>
                  <a:pt x="961102" y="9241"/>
                </a:lnTo>
                <a:lnTo>
                  <a:pt x="1008523" y="4107"/>
                </a:lnTo>
                <a:lnTo>
                  <a:pt x="1056082" y="1026"/>
                </a:lnTo>
                <a:lnTo>
                  <a:pt x="1103709" y="0"/>
                </a:lnTo>
                <a:lnTo>
                  <a:pt x="1151336" y="1026"/>
                </a:lnTo>
                <a:lnTo>
                  <a:pt x="1198895" y="4107"/>
                </a:lnTo>
                <a:lnTo>
                  <a:pt x="1246316" y="9241"/>
                </a:lnTo>
                <a:lnTo>
                  <a:pt x="1293530" y="16429"/>
                </a:lnTo>
                <a:lnTo>
                  <a:pt x="1340470" y="25671"/>
                </a:lnTo>
                <a:lnTo>
                  <a:pt x="1387065" y="36967"/>
                </a:lnTo>
                <a:lnTo>
                  <a:pt x="1433248" y="50316"/>
                </a:lnTo>
                <a:lnTo>
                  <a:pt x="1478949" y="65719"/>
                </a:lnTo>
                <a:lnTo>
                  <a:pt x="1524100" y="83176"/>
                </a:lnTo>
                <a:lnTo>
                  <a:pt x="1568632" y="102686"/>
                </a:lnTo>
                <a:lnTo>
                  <a:pt x="1612476" y="124251"/>
                </a:lnTo>
                <a:lnTo>
                  <a:pt x="1655564" y="147869"/>
                </a:lnTo>
                <a:lnTo>
                  <a:pt x="1697561" y="173374"/>
                </a:lnTo>
                <a:lnTo>
                  <a:pt x="1738158" y="200562"/>
                </a:lnTo>
                <a:lnTo>
                  <a:pt x="1777321" y="229373"/>
                </a:lnTo>
                <a:lnTo>
                  <a:pt x="1815014" y="259746"/>
                </a:lnTo>
                <a:lnTo>
                  <a:pt x="1851204" y="291623"/>
                </a:lnTo>
                <a:lnTo>
                  <a:pt x="1885856" y="324944"/>
                </a:lnTo>
                <a:lnTo>
                  <a:pt x="1918936" y="359649"/>
                </a:lnTo>
                <a:lnTo>
                  <a:pt x="1950410" y="395679"/>
                </a:lnTo>
                <a:lnTo>
                  <a:pt x="1980242" y="432974"/>
                </a:lnTo>
                <a:lnTo>
                  <a:pt x="2008399" y="471475"/>
                </a:lnTo>
                <a:lnTo>
                  <a:pt x="2034846" y="511121"/>
                </a:lnTo>
                <a:lnTo>
                  <a:pt x="2059549" y="551854"/>
                </a:lnTo>
                <a:lnTo>
                  <a:pt x="2082474" y="593614"/>
                </a:lnTo>
                <a:lnTo>
                  <a:pt x="2103585" y="636341"/>
                </a:lnTo>
                <a:lnTo>
                  <a:pt x="2122849" y="679976"/>
                </a:lnTo>
                <a:lnTo>
                  <a:pt x="2140231" y="724459"/>
                </a:lnTo>
                <a:lnTo>
                  <a:pt x="2155697" y="769731"/>
                </a:lnTo>
                <a:lnTo>
                  <a:pt x="2169213" y="815732"/>
                </a:lnTo>
                <a:lnTo>
                  <a:pt x="2180743" y="862402"/>
                </a:lnTo>
                <a:lnTo>
                  <a:pt x="2190255" y="909682"/>
                </a:lnTo>
                <a:lnTo>
                  <a:pt x="2197712" y="957512"/>
                </a:lnTo>
                <a:lnTo>
                  <a:pt x="2203082" y="1005833"/>
                </a:lnTo>
                <a:lnTo>
                  <a:pt x="2206328" y="1054585"/>
                </a:lnTo>
                <a:lnTo>
                  <a:pt x="2207418" y="1103709"/>
                </a:lnTo>
                <a:lnTo>
                  <a:pt x="2206328" y="1152833"/>
                </a:lnTo>
                <a:lnTo>
                  <a:pt x="2203082" y="1201585"/>
                </a:lnTo>
                <a:lnTo>
                  <a:pt x="2197712" y="1249906"/>
                </a:lnTo>
                <a:lnTo>
                  <a:pt x="2190255" y="1297736"/>
                </a:lnTo>
                <a:lnTo>
                  <a:pt x="2180743" y="1345016"/>
                </a:lnTo>
                <a:lnTo>
                  <a:pt x="2169213" y="1391686"/>
                </a:lnTo>
                <a:lnTo>
                  <a:pt x="2155697" y="1437687"/>
                </a:lnTo>
                <a:lnTo>
                  <a:pt x="2140231" y="1482958"/>
                </a:lnTo>
                <a:lnTo>
                  <a:pt x="2122849" y="1527442"/>
                </a:lnTo>
                <a:lnTo>
                  <a:pt x="2103585" y="1571076"/>
                </a:lnTo>
                <a:lnTo>
                  <a:pt x="2082474" y="1613804"/>
                </a:lnTo>
                <a:lnTo>
                  <a:pt x="2059549" y="1655564"/>
                </a:lnTo>
                <a:lnTo>
                  <a:pt x="2034846" y="1696297"/>
                </a:lnTo>
                <a:lnTo>
                  <a:pt x="2008399" y="1735943"/>
                </a:lnTo>
                <a:lnTo>
                  <a:pt x="1980242" y="1774444"/>
                </a:lnTo>
                <a:lnTo>
                  <a:pt x="1950410" y="1811739"/>
                </a:lnTo>
                <a:lnTo>
                  <a:pt x="1918936" y="1847769"/>
                </a:lnTo>
                <a:lnTo>
                  <a:pt x="1885856" y="1882474"/>
                </a:lnTo>
                <a:lnTo>
                  <a:pt x="1851204" y="1915795"/>
                </a:lnTo>
                <a:lnTo>
                  <a:pt x="1815014" y="1947672"/>
                </a:lnTo>
                <a:lnTo>
                  <a:pt x="1777321" y="1978045"/>
                </a:lnTo>
                <a:lnTo>
                  <a:pt x="1738158" y="2006856"/>
                </a:lnTo>
                <a:lnTo>
                  <a:pt x="1697561" y="2034043"/>
                </a:lnTo>
                <a:lnTo>
                  <a:pt x="1655564" y="2059549"/>
                </a:lnTo>
                <a:lnTo>
                  <a:pt x="1612476" y="2083167"/>
                </a:lnTo>
                <a:lnTo>
                  <a:pt x="1568632" y="2104731"/>
                </a:lnTo>
                <a:lnTo>
                  <a:pt x="1524100" y="2124242"/>
                </a:lnTo>
                <a:lnTo>
                  <a:pt x="1478949" y="2141699"/>
                </a:lnTo>
                <a:lnTo>
                  <a:pt x="1433248" y="2157102"/>
                </a:lnTo>
                <a:lnTo>
                  <a:pt x="1387065" y="2170451"/>
                </a:lnTo>
                <a:lnTo>
                  <a:pt x="1340470" y="2181747"/>
                </a:lnTo>
                <a:lnTo>
                  <a:pt x="1293530" y="2190988"/>
                </a:lnTo>
                <a:lnTo>
                  <a:pt x="1246316" y="2198176"/>
                </a:lnTo>
                <a:lnTo>
                  <a:pt x="1198895" y="2203311"/>
                </a:lnTo>
                <a:lnTo>
                  <a:pt x="1151336" y="2206391"/>
                </a:lnTo>
                <a:lnTo>
                  <a:pt x="1103709" y="2207418"/>
                </a:lnTo>
                <a:close/>
              </a:path>
            </a:pathLst>
          </a:custGeom>
          <a:solidFill>
            <a:srgbClr val="485269">
              <a:alpha val="5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4432861" y="5935841"/>
            <a:ext cx="1550035" cy="510540"/>
          </a:xfrm>
          <a:custGeom>
            <a:avLst/>
            <a:gdLst/>
            <a:ahLst/>
            <a:cxnLst/>
            <a:rect l="l" t="t" r="r" b="b"/>
            <a:pathLst>
              <a:path w="1550034" h="510539">
                <a:moveTo>
                  <a:pt x="73672" y="165678"/>
                </a:moveTo>
                <a:lnTo>
                  <a:pt x="0" y="79444"/>
                </a:lnTo>
                <a:lnTo>
                  <a:pt x="22587" y="59389"/>
                </a:lnTo>
                <a:lnTo>
                  <a:pt x="36836" y="47594"/>
                </a:lnTo>
                <a:lnTo>
                  <a:pt x="80099" y="21725"/>
                </a:lnTo>
                <a:lnTo>
                  <a:pt x="121372" y="7808"/>
                </a:lnTo>
                <a:lnTo>
                  <a:pt x="167802" y="122"/>
                </a:lnTo>
                <a:lnTo>
                  <a:pt x="190462" y="0"/>
                </a:lnTo>
                <a:lnTo>
                  <a:pt x="218924" y="265"/>
                </a:lnTo>
                <a:lnTo>
                  <a:pt x="276526" y="16975"/>
                </a:lnTo>
                <a:lnTo>
                  <a:pt x="312259" y="35754"/>
                </a:lnTo>
                <a:lnTo>
                  <a:pt x="347332" y="84120"/>
                </a:lnTo>
                <a:lnTo>
                  <a:pt x="355810" y="112715"/>
                </a:lnTo>
                <a:lnTo>
                  <a:pt x="175184" y="112715"/>
                </a:lnTo>
                <a:lnTo>
                  <a:pt x="161267" y="112925"/>
                </a:lnTo>
                <a:lnTo>
                  <a:pt x="113513" y="134287"/>
                </a:lnTo>
                <a:lnTo>
                  <a:pt x="91515" y="150355"/>
                </a:lnTo>
                <a:lnTo>
                  <a:pt x="73672" y="165678"/>
                </a:lnTo>
                <a:close/>
              </a:path>
              <a:path w="1550034" h="510539">
                <a:moveTo>
                  <a:pt x="365646" y="503485"/>
                </a:moveTo>
                <a:lnTo>
                  <a:pt x="5432" y="503485"/>
                </a:lnTo>
                <a:lnTo>
                  <a:pt x="5432" y="415214"/>
                </a:lnTo>
                <a:lnTo>
                  <a:pt x="126635" y="292653"/>
                </a:lnTo>
                <a:lnTo>
                  <a:pt x="156914" y="260938"/>
                </a:lnTo>
                <a:lnTo>
                  <a:pt x="184499" y="230802"/>
                </a:lnTo>
                <a:lnTo>
                  <a:pt x="209283" y="199310"/>
                </a:lnTo>
                <a:lnTo>
                  <a:pt x="222983" y="150355"/>
                </a:lnTo>
                <a:lnTo>
                  <a:pt x="222858" y="143111"/>
                </a:lnTo>
                <a:lnTo>
                  <a:pt x="196658" y="114116"/>
                </a:lnTo>
                <a:lnTo>
                  <a:pt x="175184" y="112715"/>
                </a:lnTo>
                <a:lnTo>
                  <a:pt x="355810" y="112715"/>
                </a:lnTo>
                <a:lnTo>
                  <a:pt x="356119" y="134287"/>
                </a:lnTo>
                <a:lnTo>
                  <a:pt x="356026" y="153068"/>
                </a:lnTo>
                <a:lnTo>
                  <a:pt x="355228" y="164447"/>
                </a:lnTo>
                <a:lnTo>
                  <a:pt x="344382" y="204485"/>
                </a:lnTo>
                <a:lnTo>
                  <a:pt x="326264" y="238502"/>
                </a:lnTo>
                <a:lnTo>
                  <a:pt x="300554" y="273235"/>
                </a:lnTo>
                <a:lnTo>
                  <a:pt x="269781" y="305384"/>
                </a:lnTo>
                <a:lnTo>
                  <a:pt x="225990" y="346210"/>
                </a:lnTo>
                <a:lnTo>
                  <a:pt x="177900" y="389412"/>
                </a:lnTo>
                <a:lnTo>
                  <a:pt x="177900" y="392807"/>
                </a:lnTo>
                <a:lnTo>
                  <a:pt x="365646" y="392807"/>
                </a:lnTo>
                <a:lnTo>
                  <a:pt x="365646" y="503485"/>
                </a:lnTo>
                <a:close/>
              </a:path>
              <a:path w="1550034" h="510539">
                <a:moveTo>
                  <a:pt x="581924" y="510275"/>
                </a:moveTo>
                <a:lnTo>
                  <a:pt x="529795" y="509275"/>
                </a:lnTo>
                <a:lnTo>
                  <a:pt x="475315" y="483277"/>
                </a:lnTo>
                <a:lnTo>
                  <a:pt x="447820" y="446279"/>
                </a:lnTo>
                <a:lnTo>
                  <a:pt x="421715" y="407307"/>
                </a:lnTo>
                <a:lnTo>
                  <a:pt x="403371" y="330001"/>
                </a:lnTo>
                <a:lnTo>
                  <a:pt x="402666" y="255986"/>
                </a:lnTo>
                <a:lnTo>
                  <a:pt x="403330" y="181377"/>
                </a:lnTo>
                <a:lnTo>
                  <a:pt x="408183" y="132406"/>
                </a:lnTo>
                <a:lnTo>
                  <a:pt x="446801" y="61789"/>
                </a:lnTo>
                <a:lnTo>
                  <a:pt x="473739" y="26067"/>
                </a:lnTo>
                <a:lnTo>
                  <a:pt x="528633" y="965"/>
                </a:lnTo>
                <a:lnTo>
                  <a:pt x="581924" y="0"/>
                </a:lnTo>
                <a:lnTo>
                  <a:pt x="633861" y="1005"/>
                </a:lnTo>
                <a:lnTo>
                  <a:pt x="688272" y="27141"/>
                </a:lnTo>
                <a:lnTo>
                  <a:pt x="715859" y="64336"/>
                </a:lnTo>
                <a:lnTo>
                  <a:pt x="742062" y="103519"/>
                </a:lnTo>
                <a:lnTo>
                  <a:pt x="743595" y="107283"/>
                </a:lnTo>
                <a:lnTo>
                  <a:pt x="581924" y="107283"/>
                </a:lnTo>
                <a:lnTo>
                  <a:pt x="567432" y="107782"/>
                </a:lnTo>
                <a:lnTo>
                  <a:pt x="540531" y="158973"/>
                </a:lnTo>
                <a:lnTo>
                  <a:pt x="536256" y="206418"/>
                </a:lnTo>
                <a:lnTo>
                  <a:pt x="536091" y="255986"/>
                </a:lnTo>
                <a:lnTo>
                  <a:pt x="536256" y="305156"/>
                </a:lnTo>
                <a:lnTo>
                  <a:pt x="540531" y="352188"/>
                </a:lnTo>
                <a:lnTo>
                  <a:pt x="553088" y="390011"/>
                </a:lnTo>
                <a:lnTo>
                  <a:pt x="581924" y="403331"/>
                </a:lnTo>
                <a:lnTo>
                  <a:pt x="745850" y="403331"/>
                </a:lnTo>
                <a:lnTo>
                  <a:pt x="742563" y="411509"/>
                </a:lnTo>
                <a:lnTo>
                  <a:pt x="717047" y="448995"/>
                </a:lnTo>
                <a:lnTo>
                  <a:pt x="690110" y="484423"/>
                </a:lnTo>
                <a:lnTo>
                  <a:pt x="667055" y="502615"/>
                </a:lnTo>
                <a:lnTo>
                  <a:pt x="635216" y="509318"/>
                </a:lnTo>
                <a:lnTo>
                  <a:pt x="581924" y="510275"/>
                </a:lnTo>
                <a:close/>
              </a:path>
              <a:path w="1550034" h="510539">
                <a:moveTo>
                  <a:pt x="745850" y="403331"/>
                </a:moveTo>
                <a:lnTo>
                  <a:pt x="581924" y="403331"/>
                </a:lnTo>
                <a:lnTo>
                  <a:pt x="596611" y="402822"/>
                </a:lnTo>
                <a:lnTo>
                  <a:pt x="605202" y="399257"/>
                </a:lnTo>
                <a:lnTo>
                  <a:pt x="623389" y="350613"/>
                </a:lnTo>
                <a:lnTo>
                  <a:pt x="627596" y="303994"/>
                </a:lnTo>
                <a:lnTo>
                  <a:pt x="627758" y="255986"/>
                </a:lnTo>
                <a:lnTo>
                  <a:pt x="627593" y="207774"/>
                </a:lnTo>
                <a:lnTo>
                  <a:pt x="623317" y="160811"/>
                </a:lnTo>
                <a:lnTo>
                  <a:pt x="610761" y="121248"/>
                </a:lnTo>
                <a:lnTo>
                  <a:pt x="581924" y="107283"/>
                </a:lnTo>
                <a:lnTo>
                  <a:pt x="743595" y="107283"/>
                </a:lnTo>
                <a:lnTo>
                  <a:pt x="755518" y="136544"/>
                </a:lnTo>
                <a:lnTo>
                  <a:pt x="760475" y="181377"/>
                </a:lnTo>
                <a:lnTo>
                  <a:pt x="761183" y="255986"/>
                </a:lnTo>
                <a:lnTo>
                  <a:pt x="760521" y="330001"/>
                </a:lnTo>
                <a:lnTo>
                  <a:pt x="760440" y="333605"/>
                </a:lnTo>
                <a:lnTo>
                  <a:pt x="755666" y="378908"/>
                </a:lnTo>
                <a:lnTo>
                  <a:pt x="745850" y="403331"/>
                </a:lnTo>
                <a:close/>
              </a:path>
              <a:path w="1550034" h="510539">
                <a:moveTo>
                  <a:pt x="869838" y="231542"/>
                </a:moveTo>
                <a:lnTo>
                  <a:pt x="800240" y="145987"/>
                </a:lnTo>
                <a:lnTo>
                  <a:pt x="970671" y="7129"/>
                </a:lnTo>
                <a:lnTo>
                  <a:pt x="1091535" y="7129"/>
                </a:lnTo>
                <a:lnTo>
                  <a:pt x="1091535" y="153116"/>
                </a:lnTo>
                <a:lnTo>
                  <a:pt x="957430" y="153116"/>
                </a:lnTo>
                <a:lnTo>
                  <a:pt x="949876" y="162209"/>
                </a:lnTo>
                <a:lnTo>
                  <a:pt x="944105" y="168564"/>
                </a:lnTo>
                <a:lnTo>
                  <a:pt x="937187" y="175173"/>
                </a:lnTo>
                <a:lnTo>
                  <a:pt x="926196" y="185030"/>
                </a:lnTo>
                <a:lnTo>
                  <a:pt x="869838" y="231542"/>
                </a:lnTo>
                <a:close/>
              </a:path>
              <a:path w="1550034" h="510539">
                <a:moveTo>
                  <a:pt x="1091535" y="503485"/>
                </a:moveTo>
                <a:lnTo>
                  <a:pt x="955393" y="503485"/>
                </a:lnTo>
                <a:lnTo>
                  <a:pt x="955425" y="212413"/>
                </a:lnTo>
                <a:lnTo>
                  <a:pt x="955648" y="193857"/>
                </a:lnTo>
                <a:lnTo>
                  <a:pt x="956253" y="176828"/>
                </a:lnTo>
                <a:lnTo>
                  <a:pt x="957430" y="153116"/>
                </a:lnTo>
                <a:lnTo>
                  <a:pt x="1091535" y="153116"/>
                </a:lnTo>
                <a:lnTo>
                  <a:pt x="1091535" y="503485"/>
                </a:lnTo>
                <a:close/>
              </a:path>
              <a:path w="1550034" h="510539">
                <a:moveTo>
                  <a:pt x="1375035" y="503485"/>
                </a:moveTo>
                <a:lnTo>
                  <a:pt x="1236177" y="503485"/>
                </a:lnTo>
                <a:lnTo>
                  <a:pt x="1406609" y="118826"/>
                </a:lnTo>
                <a:lnTo>
                  <a:pt x="1191702" y="118826"/>
                </a:lnTo>
                <a:lnTo>
                  <a:pt x="1191702" y="7808"/>
                </a:lnTo>
                <a:lnTo>
                  <a:pt x="1549880" y="7808"/>
                </a:lnTo>
                <a:lnTo>
                  <a:pt x="1549880" y="86913"/>
                </a:lnTo>
                <a:lnTo>
                  <a:pt x="1375035" y="50348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0146943" y="5935841"/>
            <a:ext cx="1551305" cy="510540"/>
          </a:xfrm>
          <a:custGeom>
            <a:avLst/>
            <a:gdLst/>
            <a:ahLst/>
            <a:cxnLst/>
            <a:rect l="l" t="t" r="r" b="b"/>
            <a:pathLst>
              <a:path w="1551304" h="510539">
                <a:moveTo>
                  <a:pt x="73672" y="165678"/>
                </a:moveTo>
                <a:lnTo>
                  <a:pt x="0" y="79444"/>
                </a:lnTo>
                <a:lnTo>
                  <a:pt x="22587" y="59389"/>
                </a:lnTo>
                <a:lnTo>
                  <a:pt x="36836" y="47594"/>
                </a:lnTo>
                <a:lnTo>
                  <a:pt x="80099" y="21725"/>
                </a:lnTo>
                <a:lnTo>
                  <a:pt x="121372" y="7808"/>
                </a:lnTo>
                <a:lnTo>
                  <a:pt x="167802" y="122"/>
                </a:lnTo>
                <a:lnTo>
                  <a:pt x="190462" y="0"/>
                </a:lnTo>
                <a:lnTo>
                  <a:pt x="218924" y="265"/>
                </a:lnTo>
                <a:lnTo>
                  <a:pt x="276526" y="16975"/>
                </a:lnTo>
                <a:lnTo>
                  <a:pt x="312259" y="35754"/>
                </a:lnTo>
                <a:lnTo>
                  <a:pt x="347332" y="84120"/>
                </a:lnTo>
                <a:lnTo>
                  <a:pt x="355810" y="112715"/>
                </a:lnTo>
                <a:lnTo>
                  <a:pt x="175184" y="112715"/>
                </a:lnTo>
                <a:lnTo>
                  <a:pt x="161267" y="112925"/>
                </a:lnTo>
                <a:lnTo>
                  <a:pt x="113513" y="134287"/>
                </a:lnTo>
                <a:lnTo>
                  <a:pt x="91515" y="150355"/>
                </a:lnTo>
                <a:lnTo>
                  <a:pt x="73672" y="165678"/>
                </a:lnTo>
                <a:close/>
              </a:path>
              <a:path w="1551304" h="510539">
                <a:moveTo>
                  <a:pt x="365646" y="503485"/>
                </a:moveTo>
                <a:lnTo>
                  <a:pt x="5432" y="503485"/>
                </a:lnTo>
                <a:lnTo>
                  <a:pt x="5432" y="415214"/>
                </a:lnTo>
                <a:lnTo>
                  <a:pt x="126635" y="292653"/>
                </a:lnTo>
                <a:lnTo>
                  <a:pt x="156914" y="260938"/>
                </a:lnTo>
                <a:lnTo>
                  <a:pt x="184499" y="230802"/>
                </a:lnTo>
                <a:lnTo>
                  <a:pt x="209283" y="199310"/>
                </a:lnTo>
                <a:lnTo>
                  <a:pt x="222983" y="150355"/>
                </a:lnTo>
                <a:lnTo>
                  <a:pt x="222858" y="143111"/>
                </a:lnTo>
                <a:lnTo>
                  <a:pt x="196658" y="114116"/>
                </a:lnTo>
                <a:lnTo>
                  <a:pt x="175184" y="112715"/>
                </a:lnTo>
                <a:lnTo>
                  <a:pt x="355810" y="112715"/>
                </a:lnTo>
                <a:lnTo>
                  <a:pt x="356119" y="134287"/>
                </a:lnTo>
                <a:lnTo>
                  <a:pt x="356026" y="153068"/>
                </a:lnTo>
                <a:lnTo>
                  <a:pt x="355228" y="164447"/>
                </a:lnTo>
                <a:lnTo>
                  <a:pt x="344382" y="204485"/>
                </a:lnTo>
                <a:lnTo>
                  <a:pt x="326264" y="238502"/>
                </a:lnTo>
                <a:lnTo>
                  <a:pt x="300554" y="273235"/>
                </a:lnTo>
                <a:lnTo>
                  <a:pt x="269781" y="305384"/>
                </a:lnTo>
                <a:lnTo>
                  <a:pt x="225990" y="346210"/>
                </a:lnTo>
                <a:lnTo>
                  <a:pt x="177900" y="389412"/>
                </a:lnTo>
                <a:lnTo>
                  <a:pt x="177900" y="392807"/>
                </a:lnTo>
                <a:lnTo>
                  <a:pt x="365646" y="392807"/>
                </a:lnTo>
                <a:lnTo>
                  <a:pt x="365646" y="503485"/>
                </a:lnTo>
                <a:close/>
              </a:path>
              <a:path w="1551304" h="510539">
                <a:moveTo>
                  <a:pt x="581924" y="510275"/>
                </a:moveTo>
                <a:lnTo>
                  <a:pt x="529795" y="509275"/>
                </a:lnTo>
                <a:lnTo>
                  <a:pt x="475315" y="483277"/>
                </a:lnTo>
                <a:lnTo>
                  <a:pt x="447820" y="446279"/>
                </a:lnTo>
                <a:lnTo>
                  <a:pt x="421715" y="407307"/>
                </a:lnTo>
                <a:lnTo>
                  <a:pt x="403371" y="330001"/>
                </a:lnTo>
                <a:lnTo>
                  <a:pt x="402666" y="255986"/>
                </a:lnTo>
                <a:lnTo>
                  <a:pt x="403330" y="181377"/>
                </a:lnTo>
                <a:lnTo>
                  <a:pt x="408183" y="132406"/>
                </a:lnTo>
                <a:lnTo>
                  <a:pt x="446801" y="61789"/>
                </a:lnTo>
                <a:lnTo>
                  <a:pt x="473739" y="26067"/>
                </a:lnTo>
                <a:lnTo>
                  <a:pt x="528633" y="965"/>
                </a:lnTo>
                <a:lnTo>
                  <a:pt x="581924" y="0"/>
                </a:lnTo>
                <a:lnTo>
                  <a:pt x="633861" y="1005"/>
                </a:lnTo>
                <a:lnTo>
                  <a:pt x="688272" y="27141"/>
                </a:lnTo>
                <a:lnTo>
                  <a:pt x="715859" y="64336"/>
                </a:lnTo>
                <a:lnTo>
                  <a:pt x="742062" y="103519"/>
                </a:lnTo>
                <a:lnTo>
                  <a:pt x="743595" y="107283"/>
                </a:lnTo>
                <a:lnTo>
                  <a:pt x="581924" y="107283"/>
                </a:lnTo>
                <a:lnTo>
                  <a:pt x="567432" y="107782"/>
                </a:lnTo>
                <a:lnTo>
                  <a:pt x="540531" y="158973"/>
                </a:lnTo>
                <a:lnTo>
                  <a:pt x="536256" y="206418"/>
                </a:lnTo>
                <a:lnTo>
                  <a:pt x="536091" y="255986"/>
                </a:lnTo>
                <a:lnTo>
                  <a:pt x="536256" y="305156"/>
                </a:lnTo>
                <a:lnTo>
                  <a:pt x="540531" y="352188"/>
                </a:lnTo>
                <a:lnTo>
                  <a:pt x="553088" y="390011"/>
                </a:lnTo>
                <a:lnTo>
                  <a:pt x="581924" y="403331"/>
                </a:lnTo>
                <a:lnTo>
                  <a:pt x="745850" y="403331"/>
                </a:lnTo>
                <a:lnTo>
                  <a:pt x="742563" y="411509"/>
                </a:lnTo>
                <a:lnTo>
                  <a:pt x="717047" y="448995"/>
                </a:lnTo>
                <a:lnTo>
                  <a:pt x="690110" y="484423"/>
                </a:lnTo>
                <a:lnTo>
                  <a:pt x="667055" y="502615"/>
                </a:lnTo>
                <a:lnTo>
                  <a:pt x="635216" y="509318"/>
                </a:lnTo>
                <a:lnTo>
                  <a:pt x="581924" y="510275"/>
                </a:lnTo>
                <a:close/>
              </a:path>
              <a:path w="1551304" h="510539">
                <a:moveTo>
                  <a:pt x="745850" y="403331"/>
                </a:moveTo>
                <a:lnTo>
                  <a:pt x="581924" y="403331"/>
                </a:lnTo>
                <a:lnTo>
                  <a:pt x="596611" y="402822"/>
                </a:lnTo>
                <a:lnTo>
                  <a:pt x="605202" y="399257"/>
                </a:lnTo>
                <a:lnTo>
                  <a:pt x="623389" y="350613"/>
                </a:lnTo>
                <a:lnTo>
                  <a:pt x="627596" y="303994"/>
                </a:lnTo>
                <a:lnTo>
                  <a:pt x="627758" y="255986"/>
                </a:lnTo>
                <a:lnTo>
                  <a:pt x="627593" y="207774"/>
                </a:lnTo>
                <a:lnTo>
                  <a:pt x="623317" y="160811"/>
                </a:lnTo>
                <a:lnTo>
                  <a:pt x="610761" y="121248"/>
                </a:lnTo>
                <a:lnTo>
                  <a:pt x="581924" y="107283"/>
                </a:lnTo>
                <a:lnTo>
                  <a:pt x="743595" y="107283"/>
                </a:lnTo>
                <a:lnTo>
                  <a:pt x="755518" y="136544"/>
                </a:lnTo>
                <a:lnTo>
                  <a:pt x="760475" y="181377"/>
                </a:lnTo>
                <a:lnTo>
                  <a:pt x="761183" y="255986"/>
                </a:lnTo>
                <a:lnTo>
                  <a:pt x="760521" y="330001"/>
                </a:lnTo>
                <a:lnTo>
                  <a:pt x="760440" y="333605"/>
                </a:lnTo>
                <a:lnTo>
                  <a:pt x="755666" y="378908"/>
                </a:lnTo>
                <a:lnTo>
                  <a:pt x="745850" y="403331"/>
                </a:lnTo>
                <a:close/>
              </a:path>
              <a:path w="1551304" h="510539">
                <a:moveTo>
                  <a:pt x="869838" y="231542"/>
                </a:moveTo>
                <a:lnTo>
                  <a:pt x="800240" y="145987"/>
                </a:lnTo>
                <a:lnTo>
                  <a:pt x="970671" y="7129"/>
                </a:lnTo>
                <a:lnTo>
                  <a:pt x="1091535" y="7129"/>
                </a:lnTo>
                <a:lnTo>
                  <a:pt x="1091535" y="153116"/>
                </a:lnTo>
                <a:lnTo>
                  <a:pt x="957430" y="153116"/>
                </a:lnTo>
                <a:lnTo>
                  <a:pt x="949876" y="162209"/>
                </a:lnTo>
                <a:lnTo>
                  <a:pt x="944105" y="168564"/>
                </a:lnTo>
                <a:lnTo>
                  <a:pt x="937187" y="175173"/>
                </a:lnTo>
                <a:lnTo>
                  <a:pt x="926196" y="185030"/>
                </a:lnTo>
                <a:lnTo>
                  <a:pt x="869838" y="231542"/>
                </a:lnTo>
                <a:close/>
              </a:path>
              <a:path w="1551304" h="510539">
                <a:moveTo>
                  <a:pt x="1091535" y="503485"/>
                </a:moveTo>
                <a:lnTo>
                  <a:pt x="955393" y="503485"/>
                </a:lnTo>
                <a:lnTo>
                  <a:pt x="955425" y="212413"/>
                </a:lnTo>
                <a:lnTo>
                  <a:pt x="955648" y="193857"/>
                </a:lnTo>
                <a:lnTo>
                  <a:pt x="956253" y="176828"/>
                </a:lnTo>
                <a:lnTo>
                  <a:pt x="957430" y="153116"/>
                </a:lnTo>
                <a:lnTo>
                  <a:pt x="1091535" y="153116"/>
                </a:lnTo>
                <a:lnTo>
                  <a:pt x="1091535" y="503485"/>
                </a:lnTo>
                <a:close/>
              </a:path>
              <a:path w="1551304" h="510539">
                <a:moveTo>
                  <a:pt x="1376053" y="510275"/>
                </a:moveTo>
                <a:lnTo>
                  <a:pt x="1324443" y="509384"/>
                </a:lnTo>
                <a:lnTo>
                  <a:pt x="1268584" y="486213"/>
                </a:lnTo>
                <a:lnTo>
                  <a:pt x="1238554" y="453239"/>
                </a:lnTo>
                <a:lnTo>
                  <a:pt x="1209898" y="418662"/>
                </a:lnTo>
                <a:lnTo>
                  <a:pt x="1189761" y="353838"/>
                </a:lnTo>
                <a:lnTo>
                  <a:pt x="1189172" y="308100"/>
                </a:lnTo>
                <a:lnTo>
                  <a:pt x="1189106" y="277969"/>
                </a:lnTo>
                <a:lnTo>
                  <a:pt x="1189450" y="232605"/>
                </a:lnTo>
                <a:lnTo>
                  <a:pt x="1201519" y="164264"/>
                </a:lnTo>
                <a:lnTo>
                  <a:pt x="1218693" y="125447"/>
                </a:lnTo>
                <a:lnTo>
                  <a:pt x="1236772" y="87775"/>
                </a:lnTo>
                <a:lnTo>
                  <a:pt x="1272356" y="49225"/>
                </a:lnTo>
                <a:lnTo>
                  <a:pt x="1306285" y="30555"/>
                </a:lnTo>
                <a:lnTo>
                  <a:pt x="1341077" y="12890"/>
                </a:lnTo>
                <a:lnTo>
                  <a:pt x="1399073" y="477"/>
                </a:lnTo>
                <a:lnTo>
                  <a:pt x="1449047" y="0"/>
                </a:lnTo>
                <a:lnTo>
                  <a:pt x="1467147" y="90"/>
                </a:lnTo>
                <a:lnTo>
                  <a:pt x="1480536" y="721"/>
                </a:lnTo>
                <a:lnTo>
                  <a:pt x="1495835" y="2434"/>
                </a:lnTo>
                <a:lnTo>
                  <a:pt x="1519664" y="5771"/>
                </a:lnTo>
                <a:lnTo>
                  <a:pt x="1519664" y="104228"/>
                </a:lnTo>
                <a:lnTo>
                  <a:pt x="1445991" y="104228"/>
                </a:lnTo>
                <a:lnTo>
                  <a:pt x="1406614" y="104689"/>
                </a:lnTo>
                <a:lnTo>
                  <a:pt x="1365927" y="116688"/>
                </a:lnTo>
                <a:lnTo>
                  <a:pt x="1326751" y="151885"/>
                </a:lnTo>
                <a:lnTo>
                  <a:pt x="1312131" y="191056"/>
                </a:lnTo>
                <a:lnTo>
                  <a:pt x="1309850" y="230184"/>
                </a:lnTo>
                <a:lnTo>
                  <a:pt x="1527087" y="230184"/>
                </a:lnTo>
                <a:lnTo>
                  <a:pt x="1535841" y="240897"/>
                </a:lnTo>
                <a:lnTo>
                  <a:pt x="1546676" y="261864"/>
                </a:lnTo>
                <a:lnTo>
                  <a:pt x="1548750" y="276017"/>
                </a:lnTo>
                <a:lnTo>
                  <a:pt x="1374356" y="276017"/>
                </a:lnTo>
                <a:lnTo>
                  <a:pt x="1360784" y="276261"/>
                </a:lnTo>
                <a:lnTo>
                  <a:pt x="1328499" y="301013"/>
                </a:lnTo>
                <a:lnTo>
                  <a:pt x="1322412" y="329659"/>
                </a:lnTo>
                <a:lnTo>
                  <a:pt x="1322629" y="348827"/>
                </a:lnTo>
                <a:lnTo>
                  <a:pt x="1344734" y="395202"/>
                </a:lnTo>
                <a:lnTo>
                  <a:pt x="1372998" y="404010"/>
                </a:lnTo>
                <a:lnTo>
                  <a:pt x="1546706" y="404010"/>
                </a:lnTo>
                <a:lnTo>
                  <a:pt x="1545466" y="411246"/>
                </a:lnTo>
                <a:lnTo>
                  <a:pt x="1505065" y="462914"/>
                </a:lnTo>
                <a:lnTo>
                  <a:pt x="1477077" y="490295"/>
                </a:lnTo>
                <a:lnTo>
                  <a:pt x="1424666" y="509535"/>
                </a:lnTo>
                <a:lnTo>
                  <a:pt x="1376053" y="510275"/>
                </a:lnTo>
                <a:close/>
              </a:path>
              <a:path w="1551304" h="510539">
                <a:moveTo>
                  <a:pt x="1519664" y="110678"/>
                </a:moveTo>
                <a:lnTo>
                  <a:pt x="1499416" y="106949"/>
                </a:lnTo>
                <a:lnTo>
                  <a:pt x="1484992" y="105034"/>
                </a:lnTo>
                <a:lnTo>
                  <a:pt x="1469486" y="104328"/>
                </a:lnTo>
                <a:lnTo>
                  <a:pt x="1445991" y="104228"/>
                </a:lnTo>
                <a:lnTo>
                  <a:pt x="1519664" y="104228"/>
                </a:lnTo>
                <a:lnTo>
                  <a:pt x="1519664" y="110678"/>
                </a:lnTo>
                <a:close/>
              </a:path>
              <a:path w="1551304" h="510539">
                <a:moveTo>
                  <a:pt x="1527087" y="230184"/>
                </a:moveTo>
                <a:lnTo>
                  <a:pt x="1313924" y="230184"/>
                </a:lnTo>
                <a:lnTo>
                  <a:pt x="1332645" y="196817"/>
                </a:lnTo>
                <a:lnTo>
                  <a:pt x="1349105" y="179682"/>
                </a:lnTo>
                <a:lnTo>
                  <a:pt x="1372505" y="173370"/>
                </a:lnTo>
                <a:lnTo>
                  <a:pt x="1412041" y="172468"/>
                </a:lnTo>
                <a:lnTo>
                  <a:pt x="1450885" y="173134"/>
                </a:lnTo>
                <a:lnTo>
                  <a:pt x="1474531" y="177794"/>
                </a:lnTo>
                <a:lnTo>
                  <a:pt x="1492607" y="190443"/>
                </a:lnTo>
                <a:lnTo>
                  <a:pt x="1514741" y="215076"/>
                </a:lnTo>
                <a:lnTo>
                  <a:pt x="1527087" y="230184"/>
                </a:lnTo>
                <a:close/>
              </a:path>
              <a:path w="1551304" h="510539">
                <a:moveTo>
                  <a:pt x="1546706" y="404010"/>
                </a:moveTo>
                <a:lnTo>
                  <a:pt x="1372998" y="404010"/>
                </a:lnTo>
                <a:lnTo>
                  <a:pt x="1385573" y="403758"/>
                </a:lnTo>
                <a:lnTo>
                  <a:pt x="1393389" y="401994"/>
                </a:lnTo>
                <a:lnTo>
                  <a:pt x="1419531" y="369360"/>
                </a:lnTo>
                <a:lnTo>
                  <a:pt x="1421151" y="333733"/>
                </a:lnTo>
                <a:lnTo>
                  <a:pt x="1420476" y="301512"/>
                </a:lnTo>
                <a:lnTo>
                  <a:pt x="1415351" y="283571"/>
                </a:lnTo>
                <a:lnTo>
                  <a:pt x="1401442" y="276961"/>
                </a:lnTo>
                <a:lnTo>
                  <a:pt x="1374356" y="276017"/>
                </a:lnTo>
                <a:lnTo>
                  <a:pt x="1548750" y="276017"/>
                </a:lnTo>
                <a:lnTo>
                  <a:pt x="1550668" y="289101"/>
                </a:lnTo>
                <a:lnTo>
                  <a:pt x="1551186" y="329659"/>
                </a:lnTo>
                <a:lnTo>
                  <a:pt x="1551197" y="336449"/>
                </a:lnTo>
                <a:lnTo>
                  <a:pt x="1550517" y="381775"/>
                </a:lnTo>
                <a:lnTo>
                  <a:pt x="1546706" y="40401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5861081" y="5935841"/>
            <a:ext cx="1541145" cy="510540"/>
          </a:xfrm>
          <a:custGeom>
            <a:avLst/>
            <a:gdLst/>
            <a:ahLst/>
            <a:cxnLst/>
            <a:rect l="l" t="t" r="r" b="b"/>
            <a:pathLst>
              <a:path w="1541145" h="510539">
                <a:moveTo>
                  <a:pt x="73672" y="165678"/>
                </a:moveTo>
                <a:lnTo>
                  <a:pt x="0" y="79444"/>
                </a:lnTo>
                <a:lnTo>
                  <a:pt x="22587" y="59389"/>
                </a:lnTo>
                <a:lnTo>
                  <a:pt x="36836" y="47594"/>
                </a:lnTo>
                <a:lnTo>
                  <a:pt x="80099" y="21725"/>
                </a:lnTo>
                <a:lnTo>
                  <a:pt x="121372" y="7808"/>
                </a:lnTo>
                <a:lnTo>
                  <a:pt x="167802" y="122"/>
                </a:lnTo>
                <a:lnTo>
                  <a:pt x="190462" y="0"/>
                </a:lnTo>
                <a:lnTo>
                  <a:pt x="218924" y="265"/>
                </a:lnTo>
                <a:lnTo>
                  <a:pt x="276526" y="16975"/>
                </a:lnTo>
                <a:lnTo>
                  <a:pt x="312259" y="35754"/>
                </a:lnTo>
                <a:lnTo>
                  <a:pt x="347332" y="84120"/>
                </a:lnTo>
                <a:lnTo>
                  <a:pt x="355810" y="112715"/>
                </a:lnTo>
                <a:lnTo>
                  <a:pt x="175184" y="112715"/>
                </a:lnTo>
                <a:lnTo>
                  <a:pt x="161267" y="112925"/>
                </a:lnTo>
                <a:lnTo>
                  <a:pt x="113513" y="134287"/>
                </a:lnTo>
                <a:lnTo>
                  <a:pt x="91515" y="150355"/>
                </a:lnTo>
                <a:lnTo>
                  <a:pt x="73672" y="165678"/>
                </a:lnTo>
                <a:close/>
              </a:path>
              <a:path w="1541145" h="510539">
                <a:moveTo>
                  <a:pt x="365646" y="503485"/>
                </a:moveTo>
                <a:lnTo>
                  <a:pt x="5432" y="503485"/>
                </a:lnTo>
                <a:lnTo>
                  <a:pt x="5432" y="415214"/>
                </a:lnTo>
                <a:lnTo>
                  <a:pt x="126635" y="292653"/>
                </a:lnTo>
                <a:lnTo>
                  <a:pt x="156914" y="260938"/>
                </a:lnTo>
                <a:lnTo>
                  <a:pt x="184499" y="230802"/>
                </a:lnTo>
                <a:lnTo>
                  <a:pt x="209283" y="199310"/>
                </a:lnTo>
                <a:lnTo>
                  <a:pt x="222983" y="150355"/>
                </a:lnTo>
                <a:lnTo>
                  <a:pt x="222858" y="143111"/>
                </a:lnTo>
                <a:lnTo>
                  <a:pt x="196658" y="114116"/>
                </a:lnTo>
                <a:lnTo>
                  <a:pt x="175184" y="112715"/>
                </a:lnTo>
                <a:lnTo>
                  <a:pt x="355810" y="112715"/>
                </a:lnTo>
                <a:lnTo>
                  <a:pt x="356119" y="134287"/>
                </a:lnTo>
                <a:lnTo>
                  <a:pt x="356026" y="153068"/>
                </a:lnTo>
                <a:lnTo>
                  <a:pt x="355228" y="164447"/>
                </a:lnTo>
                <a:lnTo>
                  <a:pt x="344382" y="204485"/>
                </a:lnTo>
                <a:lnTo>
                  <a:pt x="326264" y="238502"/>
                </a:lnTo>
                <a:lnTo>
                  <a:pt x="300554" y="273235"/>
                </a:lnTo>
                <a:lnTo>
                  <a:pt x="269781" y="305384"/>
                </a:lnTo>
                <a:lnTo>
                  <a:pt x="225990" y="346210"/>
                </a:lnTo>
                <a:lnTo>
                  <a:pt x="177900" y="389412"/>
                </a:lnTo>
                <a:lnTo>
                  <a:pt x="177900" y="392807"/>
                </a:lnTo>
                <a:lnTo>
                  <a:pt x="365646" y="392807"/>
                </a:lnTo>
                <a:lnTo>
                  <a:pt x="365646" y="503485"/>
                </a:lnTo>
                <a:close/>
              </a:path>
              <a:path w="1541145" h="510539">
                <a:moveTo>
                  <a:pt x="581924" y="510275"/>
                </a:moveTo>
                <a:lnTo>
                  <a:pt x="529795" y="509275"/>
                </a:lnTo>
                <a:lnTo>
                  <a:pt x="475315" y="483277"/>
                </a:lnTo>
                <a:lnTo>
                  <a:pt x="447820" y="446279"/>
                </a:lnTo>
                <a:lnTo>
                  <a:pt x="421715" y="407307"/>
                </a:lnTo>
                <a:lnTo>
                  <a:pt x="403371" y="330001"/>
                </a:lnTo>
                <a:lnTo>
                  <a:pt x="402666" y="255986"/>
                </a:lnTo>
                <a:lnTo>
                  <a:pt x="403330" y="181377"/>
                </a:lnTo>
                <a:lnTo>
                  <a:pt x="408183" y="132406"/>
                </a:lnTo>
                <a:lnTo>
                  <a:pt x="446801" y="61789"/>
                </a:lnTo>
                <a:lnTo>
                  <a:pt x="473739" y="26067"/>
                </a:lnTo>
                <a:lnTo>
                  <a:pt x="528633" y="965"/>
                </a:lnTo>
                <a:lnTo>
                  <a:pt x="581924" y="0"/>
                </a:lnTo>
                <a:lnTo>
                  <a:pt x="633861" y="1005"/>
                </a:lnTo>
                <a:lnTo>
                  <a:pt x="688272" y="27141"/>
                </a:lnTo>
                <a:lnTo>
                  <a:pt x="715859" y="64336"/>
                </a:lnTo>
                <a:lnTo>
                  <a:pt x="742062" y="103519"/>
                </a:lnTo>
                <a:lnTo>
                  <a:pt x="743595" y="107283"/>
                </a:lnTo>
                <a:lnTo>
                  <a:pt x="581924" y="107283"/>
                </a:lnTo>
                <a:lnTo>
                  <a:pt x="567432" y="107782"/>
                </a:lnTo>
                <a:lnTo>
                  <a:pt x="540531" y="158973"/>
                </a:lnTo>
                <a:lnTo>
                  <a:pt x="536256" y="206418"/>
                </a:lnTo>
                <a:lnTo>
                  <a:pt x="536091" y="255986"/>
                </a:lnTo>
                <a:lnTo>
                  <a:pt x="536256" y="305156"/>
                </a:lnTo>
                <a:lnTo>
                  <a:pt x="540531" y="352188"/>
                </a:lnTo>
                <a:lnTo>
                  <a:pt x="553088" y="390011"/>
                </a:lnTo>
                <a:lnTo>
                  <a:pt x="581924" y="403331"/>
                </a:lnTo>
                <a:lnTo>
                  <a:pt x="745850" y="403331"/>
                </a:lnTo>
                <a:lnTo>
                  <a:pt x="742563" y="411509"/>
                </a:lnTo>
                <a:lnTo>
                  <a:pt x="717047" y="448995"/>
                </a:lnTo>
                <a:lnTo>
                  <a:pt x="690110" y="484423"/>
                </a:lnTo>
                <a:lnTo>
                  <a:pt x="667055" y="502615"/>
                </a:lnTo>
                <a:lnTo>
                  <a:pt x="635216" y="509318"/>
                </a:lnTo>
                <a:lnTo>
                  <a:pt x="581924" y="510275"/>
                </a:lnTo>
                <a:close/>
              </a:path>
              <a:path w="1541145" h="510539">
                <a:moveTo>
                  <a:pt x="745850" y="403331"/>
                </a:moveTo>
                <a:lnTo>
                  <a:pt x="581924" y="403331"/>
                </a:lnTo>
                <a:lnTo>
                  <a:pt x="596611" y="402822"/>
                </a:lnTo>
                <a:lnTo>
                  <a:pt x="605202" y="399257"/>
                </a:lnTo>
                <a:lnTo>
                  <a:pt x="623389" y="350613"/>
                </a:lnTo>
                <a:lnTo>
                  <a:pt x="627596" y="303994"/>
                </a:lnTo>
                <a:lnTo>
                  <a:pt x="627758" y="255986"/>
                </a:lnTo>
                <a:lnTo>
                  <a:pt x="627593" y="207774"/>
                </a:lnTo>
                <a:lnTo>
                  <a:pt x="623317" y="160811"/>
                </a:lnTo>
                <a:lnTo>
                  <a:pt x="610761" y="121248"/>
                </a:lnTo>
                <a:lnTo>
                  <a:pt x="581924" y="107283"/>
                </a:lnTo>
                <a:lnTo>
                  <a:pt x="743595" y="107283"/>
                </a:lnTo>
                <a:lnTo>
                  <a:pt x="755518" y="136544"/>
                </a:lnTo>
                <a:lnTo>
                  <a:pt x="760475" y="181377"/>
                </a:lnTo>
                <a:lnTo>
                  <a:pt x="761183" y="255986"/>
                </a:lnTo>
                <a:lnTo>
                  <a:pt x="760521" y="330001"/>
                </a:lnTo>
                <a:lnTo>
                  <a:pt x="760440" y="333605"/>
                </a:lnTo>
                <a:lnTo>
                  <a:pt x="755666" y="378908"/>
                </a:lnTo>
                <a:lnTo>
                  <a:pt x="745850" y="403331"/>
                </a:lnTo>
                <a:close/>
              </a:path>
              <a:path w="1541145" h="510539">
                <a:moveTo>
                  <a:pt x="869838" y="231542"/>
                </a:moveTo>
                <a:lnTo>
                  <a:pt x="800240" y="145987"/>
                </a:lnTo>
                <a:lnTo>
                  <a:pt x="970671" y="7129"/>
                </a:lnTo>
                <a:lnTo>
                  <a:pt x="1091535" y="7129"/>
                </a:lnTo>
                <a:lnTo>
                  <a:pt x="1091535" y="153116"/>
                </a:lnTo>
                <a:lnTo>
                  <a:pt x="957430" y="153116"/>
                </a:lnTo>
                <a:lnTo>
                  <a:pt x="949876" y="162209"/>
                </a:lnTo>
                <a:lnTo>
                  <a:pt x="944105" y="168564"/>
                </a:lnTo>
                <a:lnTo>
                  <a:pt x="937187" y="175173"/>
                </a:lnTo>
                <a:lnTo>
                  <a:pt x="926196" y="185030"/>
                </a:lnTo>
                <a:lnTo>
                  <a:pt x="869838" y="231542"/>
                </a:lnTo>
                <a:close/>
              </a:path>
              <a:path w="1541145" h="510539">
                <a:moveTo>
                  <a:pt x="1091535" y="503485"/>
                </a:moveTo>
                <a:lnTo>
                  <a:pt x="955393" y="503485"/>
                </a:lnTo>
                <a:lnTo>
                  <a:pt x="955425" y="212413"/>
                </a:lnTo>
                <a:lnTo>
                  <a:pt x="955648" y="193857"/>
                </a:lnTo>
                <a:lnTo>
                  <a:pt x="956253" y="176828"/>
                </a:lnTo>
                <a:lnTo>
                  <a:pt x="957430" y="153116"/>
                </a:lnTo>
                <a:lnTo>
                  <a:pt x="1091535" y="153116"/>
                </a:lnTo>
                <a:lnTo>
                  <a:pt x="1091535" y="503485"/>
                </a:lnTo>
                <a:close/>
              </a:path>
              <a:path w="1541145" h="510539">
                <a:moveTo>
                  <a:pt x="1254850" y="293671"/>
                </a:moveTo>
                <a:lnTo>
                  <a:pt x="1205622" y="269227"/>
                </a:lnTo>
                <a:lnTo>
                  <a:pt x="1224295" y="7129"/>
                </a:lnTo>
                <a:lnTo>
                  <a:pt x="1507442" y="7129"/>
                </a:lnTo>
                <a:lnTo>
                  <a:pt x="1507442" y="118826"/>
                </a:lnTo>
                <a:lnTo>
                  <a:pt x="1338368" y="118826"/>
                </a:lnTo>
                <a:lnTo>
                  <a:pt x="1332257" y="184351"/>
                </a:lnTo>
                <a:lnTo>
                  <a:pt x="1441565" y="184351"/>
                </a:lnTo>
                <a:lnTo>
                  <a:pt x="1447299" y="186618"/>
                </a:lnTo>
                <a:lnTo>
                  <a:pt x="1488111" y="210150"/>
                </a:lnTo>
                <a:lnTo>
                  <a:pt x="1521531" y="254289"/>
                </a:lnTo>
                <a:lnTo>
                  <a:pt x="1534672" y="281789"/>
                </a:lnTo>
                <a:lnTo>
                  <a:pt x="1323091" y="281789"/>
                </a:lnTo>
                <a:lnTo>
                  <a:pt x="1304264" y="281974"/>
                </a:lnTo>
                <a:lnTo>
                  <a:pt x="1290880" y="283274"/>
                </a:lnTo>
                <a:lnTo>
                  <a:pt x="1276541" y="286802"/>
                </a:lnTo>
                <a:lnTo>
                  <a:pt x="1254850" y="293671"/>
                </a:lnTo>
                <a:close/>
              </a:path>
              <a:path w="1541145" h="510539">
                <a:moveTo>
                  <a:pt x="1441565" y="184351"/>
                </a:moveTo>
                <a:lnTo>
                  <a:pt x="1332257" y="184351"/>
                </a:lnTo>
                <a:lnTo>
                  <a:pt x="1347742" y="181399"/>
                </a:lnTo>
                <a:lnTo>
                  <a:pt x="1356829" y="179831"/>
                </a:lnTo>
                <a:lnTo>
                  <a:pt x="1363051" y="179123"/>
                </a:lnTo>
                <a:lnTo>
                  <a:pt x="1381146" y="178240"/>
                </a:lnTo>
                <a:lnTo>
                  <a:pt x="1390652" y="178240"/>
                </a:lnTo>
                <a:lnTo>
                  <a:pt x="1415921" y="178550"/>
                </a:lnTo>
                <a:lnTo>
                  <a:pt x="1432390" y="180722"/>
                </a:lnTo>
                <a:lnTo>
                  <a:pt x="1441565" y="184351"/>
                </a:lnTo>
                <a:close/>
              </a:path>
              <a:path w="1541145" h="510539">
                <a:moveTo>
                  <a:pt x="1536640" y="404689"/>
                </a:moveTo>
                <a:lnTo>
                  <a:pt x="1327844" y="404689"/>
                </a:lnTo>
                <a:lnTo>
                  <a:pt x="1349747" y="404443"/>
                </a:lnTo>
                <a:lnTo>
                  <a:pt x="1363025" y="402716"/>
                </a:lnTo>
                <a:lnTo>
                  <a:pt x="1396800" y="379293"/>
                </a:lnTo>
                <a:lnTo>
                  <a:pt x="1405251" y="342220"/>
                </a:lnTo>
                <a:lnTo>
                  <a:pt x="1404933" y="325484"/>
                </a:lnTo>
                <a:lnTo>
                  <a:pt x="1372457" y="288520"/>
                </a:lnTo>
                <a:lnTo>
                  <a:pt x="1323091" y="281789"/>
                </a:lnTo>
                <a:lnTo>
                  <a:pt x="1534672" y="281789"/>
                </a:lnTo>
                <a:lnTo>
                  <a:pt x="1538316" y="292016"/>
                </a:lnTo>
                <a:lnTo>
                  <a:pt x="1540414" y="310100"/>
                </a:lnTo>
                <a:lnTo>
                  <a:pt x="1540578" y="325484"/>
                </a:lnTo>
                <a:lnTo>
                  <a:pt x="1540648" y="342220"/>
                </a:lnTo>
                <a:lnTo>
                  <a:pt x="1539931" y="386929"/>
                </a:lnTo>
                <a:lnTo>
                  <a:pt x="1536640" y="404689"/>
                </a:lnTo>
                <a:close/>
              </a:path>
              <a:path w="1541145" h="510539">
                <a:moveTo>
                  <a:pt x="1339047" y="510275"/>
                </a:moveTo>
                <a:lnTo>
                  <a:pt x="1287941" y="509856"/>
                </a:lnTo>
                <a:lnTo>
                  <a:pt x="1256123" y="506923"/>
                </a:lnTo>
                <a:lnTo>
                  <a:pt x="1230289" y="498960"/>
                </a:lnTo>
                <a:lnTo>
                  <a:pt x="1197134" y="483454"/>
                </a:lnTo>
                <a:lnTo>
                  <a:pt x="1197134" y="373455"/>
                </a:lnTo>
                <a:lnTo>
                  <a:pt x="1214791" y="381444"/>
                </a:lnTo>
                <a:lnTo>
                  <a:pt x="1227626" y="386441"/>
                </a:lnTo>
                <a:lnTo>
                  <a:pt x="1285758" y="400965"/>
                </a:lnTo>
                <a:lnTo>
                  <a:pt x="1536640" y="404689"/>
                </a:lnTo>
                <a:lnTo>
                  <a:pt x="1534454" y="416487"/>
                </a:lnTo>
                <a:lnTo>
                  <a:pt x="1490636" y="465800"/>
                </a:lnTo>
                <a:lnTo>
                  <a:pt x="1460099" y="491512"/>
                </a:lnTo>
                <a:lnTo>
                  <a:pt x="1398516" y="509580"/>
                </a:lnTo>
                <a:lnTo>
                  <a:pt x="1339047" y="51027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575270" y="5918467"/>
            <a:ext cx="1562100" cy="510540"/>
          </a:xfrm>
          <a:custGeom>
            <a:avLst/>
            <a:gdLst/>
            <a:ahLst/>
            <a:cxnLst/>
            <a:rect l="l" t="t" r="r" b="b"/>
            <a:pathLst>
              <a:path w="1562100" h="510539">
                <a:moveTo>
                  <a:pt x="73672" y="165678"/>
                </a:moveTo>
                <a:lnTo>
                  <a:pt x="0" y="79444"/>
                </a:lnTo>
                <a:lnTo>
                  <a:pt x="22587" y="59389"/>
                </a:lnTo>
                <a:lnTo>
                  <a:pt x="36836" y="47594"/>
                </a:lnTo>
                <a:lnTo>
                  <a:pt x="80099" y="21725"/>
                </a:lnTo>
                <a:lnTo>
                  <a:pt x="121372" y="7808"/>
                </a:lnTo>
                <a:lnTo>
                  <a:pt x="167802" y="122"/>
                </a:lnTo>
                <a:lnTo>
                  <a:pt x="190462" y="0"/>
                </a:lnTo>
                <a:lnTo>
                  <a:pt x="218924" y="265"/>
                </a:lnTo>
                <a:lnTo>
                  <a:pt x="276526" y="16975"/>
                </a:lnTo>
                <a:lnTo>
                  <a:pt x="312259" y="35754"/>
                </a:lnTo>
                <a:lnTo>
                  <a:pt x="347332" y="84120"/>
                </a:lnTo>
                <a:lnTo>
                  <a:pt x="355810" y="112715"/>
                </a:lnTo>
                <a:lnTo>
                  <a:pt x="175184" y="112715"/>
                </a:lnTo>
                <a:lnTo>
                  <a:pt x="161267" y="112925"/>
                </a:lnTo>
                <a:lnTo>
                  <a:pt x="113513" y="134287"/>
                </a:lnTo>
                <a:lnTo>
                  <a:pt x="91515" y="150355"/>
                </a:lnTo>
                <a:lnTo>
                  <a:pt x="73672" y="165678"/>
                </a:lnTo>
                <a:close/>
              </a:path>
              <a:path w="1562100" h="510539">
                <a:moveTo>
                  <a:pt x="365646" y="503485"/>
                </a:moveTo>
                <a:lnTo>
                  <a:pt x="5432" y="503485"/>
                </a:lnTo>
                <a:lnTo>
                  <a:pt x="5432" y="415214"/>
                </a:lnTo>
                <a:lnTo>
                  <a:pt x="126635" y="292653"/>
                </a:lnTo>
                <a:lnTo>
                  <a:pt x="156914" y="260938"/>
                </a:lnTo>
                <a:lnTo>
                  <a:pt x="184499" y="230802"/>
                </a:lnTo>
                <a:lnTo>
                  <a:pt x="209283" y="199310"/>
                </a:lnTo>
                <a:lnTo>
                  <a:pt x="222983" y="150355"/>
                </a:lnTo>
                <a:lnTo>
                  <a:pt x="222858" y="143111"/>
                </a:lnTo>
                <a:lnTo>
                  <a:pt x="196658" y="114116"/>
                </a:lnTo>
                <a:lnTo>
                  <a:pt x="175184" y="112715"/>
                </a:lnTo>
                <a:lnTo>
                  <a:pt x="355810" y="112715"/>
                </a:lnTo>
                <a:lnTo>
                  <a:pt x="356119" y="134287"/>
                </a:lnTo>
                <a:lnTo>
                  <a:pt x="356026" y="153068"/>
                </a:lnTo>
                <a:lnTo>
                  <a:pt x="355228" y="164447"/>
                </a:lnTo>
                <a:lnTo>
                  <a:pt x="344382" y="204485"/>
                </a:lnTo>
                <a:lnTo>
                  <a:pt x="326264" y="238502"/>
                </a:lnTo>
                <a:lnTo>
                  <a:pt x="300554" y="273235"/>
                </a:lnTo>
                <a:lnTo>
                  <a:pt x="269781" y="305384"/>
                </a:lnTo>
                <a:lnTo>
                  <a:pt x="225990" y="346210"/>
                </a:lnTo>
                <a:lnTo>
                  <a:pt x="177900" y="389412"/>
                </a:lnTo>
                <a:lnTo>
                  <a:pt x="177900" y="392807"/>
                </a:lnTo>
                <a:lnTo>
                  <a:pt x="365646" y="392807"/>
                </a:lnTo>
                <a:lnTo>
                  <a:pt x="365646" y="503485"/>
                </a:lnTo>
                <a:close/>
              </a:path>
              <a:path w="1562100" h="510539">
                <a:moveTo>
                  <a:pt x="581924" y="510275"/>
                </a:moveTo>
                <a:lnTo>
                  <a:pt x="529795" y="509275"/>
                </a:lnTo>
                <a:lnTo>
                  <a:pt x="475315" y="483277"/>
                </a:lnTo>
                <a:lnTo>
                  <a:pt x="447820" y="446279"/>
                </a:lnTo>
                <a:lnTo>
                  <a:pt x="421715" y="407307"/>
                </a:lnTo>
                <a:lnTo>
                  <a:pt x="403371" y="330001"/>
                </a:lnTo>
                <a:lnTo>
                  <a:pt x="402666" y="255986"/>
                </a:lnTo>
                <a:lnTo>
                  <a:pt x="403330" y="181377"/>
                </a:lnTo>
                <a:lnTo>
                  <a:pt x="408183" y="132406"/>
                </a:lnTo>
                <a:lnTo>
                  <a:pt x="446801" y="61789"/>
                </a:lnTo>
                <a:lnTo>
                  <a:pt x="473739" y="26067"/>
                </a:lnTo>
                <a:lnTo>
                  <a:pt x="528633" y="965"/>
                </a:lnTo>
                <a:lnTo>
                  <a:pt x="581924" y="0"/>
                </a:lnTo>
                <a:lnTo>
                  <a:pt x="633861" y="1005"/>
                </a:lnTo>
                <a:lnTo>
                  <a:pt x="688272" y="27141"/>
                </a:lnTo>
                <a:lnTo>
                  <a:pt x="715859" y="64336"/>
                </a:lnTo>
                <a:lnTo>
                  <a:pt x="742062" y="103519"/>
                </a:lnTo>
                <a:lnTo>
                  <a:pt x="743595" y="107283"/>
                </a:lnTo>
                <a:lnTo>
                  <a:pt x="581924" y="107283"/>
                </a:lnTo>
                <a:lnTo>
                  <a:pt x="567432" y="107782"/>
                </a:lnTo>
                <a:lnTo>
                  <a:pt x="540531" y="158973"/>
                </a:lnTo>
                <a:lnTo>
                  <a:pt x="536256" y="206418"/>
                </a:lnTo>
                <a:lnTo>
                  <a:pt x="536091" y="255986"/>
                </a:lnTo>
                <a:lnTo>
                  <a:pt x="536256" y="305156"/>
                </a:lnTo>
                <a:lnTo>
                  <a:pt x="540531" y="352188"/>
                </a:lnTo>
                <a:lnTo>
                  <a:pt x="553088" y="390011"/>
                </a:lnTo>
                <a:lnTo>
                  <a:pt x="581924" y="403331"/>
                </a:lnTo>
                <a:lnTo>
                  <a:pt x="745850" y="403331"/>
                </a:lnTo>
                <a:lnTo>
                  <a:pt x="742563" y="411509"/>
                </a:lnTo>
                <a:lnTo>
                  <a:pt x="717047" y="448995"/>
                </a:lnTo>
                <a:lnTo>
                  <a:pt x="690110" y="484423"/>
                </a:lnTo>
                <a:lnTo>
                  <a:pt x="667055" y="502615"/>
                </a:lnTo>
                <a:lnTo>
                  <a:pt x="635216" y="509318"/>
                </a:lnTo>
                <a:lnTo>
                  <a:pt x="581924" y="510275"/>
                </a:lnTo>
                <a:close/>
              </a:path>
              <a:path w="1562100" h="510539">
                <a:moveTo>
                  <a:pt x="745850" y="403331"/>
                </a:moveTo>
                <a:lnTo>
                  <a:pt x="581924" y="403331"/>
                </a:lnTo>
                <a:lnTo>
                  <a:pt x="596611" y="402822"/>
                </a:lnTo>
                <a:lnTo>
                  <a:pt x="605202" y="399257"/>
                </a:lnTo>
                <a:lnTo>
                  <a:pt x="623389" y="350613"/>
                </a:lnTo>
                <a:lnTo>
                  <a:pt x="627596" y="303994"/>
                </a:lnTo>
                <a:lnTo>
                  <a:pt x="627758" y="255986"/>
                </a:lnTo>
                <a:lnTo>
                  <a:pt x="627593" y="207774"/>
                </a:lnTo>
                <a:lnTo>
                  <a:pt x="623317" y="160811"/>
                </a:lnTo>
                <a:lnTo>
                  <a:pt x="610761" y="121248"/>
                </a:lnTo>
                <a:lnTo>
                  <a:pt x="581924" y="107283"/>
                </a:lnTo>
                <a:lnTo>
                  <a:pt x="743595" y="107283"/>
                </a:lnTo>
                <a:lnTo>
                  <a:pt x="755518" y="136544"/>
                </a:lnTo>
                <a:lnTo>
                  <a:pt x="760475" y="181377"/>
                </a:lnTo>
                <a:lnTo>
                  <a:pt x="761183" y="255986"/>
                </a:lnTo>
                <a:lnTo>
                  <a:pt x="760521" y="330001"/>
                </a:lnTo>
                <a:lnTo>
                  <a:pt x="760440" y="333605"/>
                </a:lnTo>
                <a:lnTo>
                  <a:pt x="755666" y="378908"/>
                </a:lnTo>
                <a:lnTo>
                  <a:pt x="745850" y="403331"/>
                </a:lnTo>
                <a:close/>
              </a:path>
              <a:path w="1562100" h="510539">
                <a:moveTo>
                  <a:pt x="869838" y="231542"/>
                </a:moveTo>
                <a:lnTo>
                  <a:pt x="800240" y="145987"/>
                </a:lnTo>
                <a:lnTo>
                  <a:pt x="970671" y="7129"/>
                </a:lnTo>
                <a:lnTo>
                  <a:pt x="1091535" y="7129"/>
                </a:lnTo>
                <a:lnTo>
                  <a:pt x="1091535" y="153116"/>
                </a:lnTo>
                <a:lnTo>
                  <a:pt x="957430" y="153116"/>
                </a:lnTo>
                <a:lnTo>
                  <a:pt x="949876" y="162209"/>
                </a:lnTo>
                <a:lnTo>
                  <a:pt x="944105" y="168564"/>
                </a:lnTo>
                <a:lnTo>
                  <a:pt x="937187" y="175173"/>
                </a:lnTo>
                <a:lnTo>
                  <a:pt x="926196" y="185030"/>
                </a:lnTo>
                <a:lnTo>
                  <a:pt x="869838" y="231542"/>
                </a:lnTo>
                <a:close/>
              </a:path>
              <a:path w="1562100" h="510539">
                <a:moveTo>
                  <a:pt x="1091535" y="503485"/>
                </a:moveTo>
                <a:lnTo>
                  <a:pt x="955393" y="503485"/>
                </a:lnTo>
                <a:lnTo>
                  <a:pt x="955425" y="212413"/>
                </a:lnTo>
                <a:lnTo>
                  <a:pt x="955648" y="193857"/>
                </a:lnTo>
                <a:lnTo>
                  <a:pt x="956253" y="176828"/>
                </a:lnTo>
                <a:lnTo>
                  <a:pt x="957430" y="153116"/>
                </a:lnTo>
                <a:lnTo>
                  <a:pt x="1091535" y="153116"/>
                </a:lnTo>
                <a:lnTo>
                  <a:pt x="1091535" y="503485"/>
                </a:lnTo>
                <a:close/>
              </a:path>
              <a:path w="1562100" h="510539">
                <a:moveTo>
                  <a:pt x="1562102" y="407405"/>
                </a:moveTo>
                <a:lnTo>
                  <a:pt x="1177104" y="407405"/>
                </a:lnTo>
                <a:lnTo>
                  <a:pt x="1177104" y="308949"/>
                </a:lnTo>
                <a:lnTo>
                  <a:pt x="1383523" y="7129"/>
                </a:lnTo>
                <a:lnTo>
                  <a:pt x="1507442" y="7129"/>
                </a:lnTo>
                <a:lnTo>
                  <a:pt x="1507442" y="176542"/>
                </a:lnTo>
                <a:lnTo>
                  <a:pt x="1374356" y="176542"/>
                </a:lnTo>
                <a:lnTo>
                  <a:pt x="1367454" y="192011"/>
                </a:lnTo>
                <a:lnTo>
                  <a:pt x="1362431" y="202260"/>
                </a:lnTo>
                <a:lnTo>
                  <a:pt x="1356834" y="211872"/>
                </a:lnTo>
                <a:lnTo>
                  <a:pt x="1348214" y="225431"/>
                </a:lnTo>
                <a:lnTo>
                  <a:pt x="1293214" y="307251"/>
                </a:lnTo>
                <a:lnTo>
                  <a:pt x="1562102" y="307251"/>
                </a:lnTo>
                <a:lnTo>
                  <a:pt x="1562102" y="407405"/>
                </a:lnTo>
                <a:close/>
              </a:path>
              <a:path w="1562100" h="510539">
                <a:moveTo>
                  <a:pt x="1507442" y="307251"/>
                </a:moveTo>
                <a:lnTo>
                  <a:pt x="1375035" y="307251"/>
                </a:lnTo>
                <a:lnTo>
                  <a:pt x="1375054" y="239682"/>
                </a:lnTo>
                <a:lnTo>
                  <a:pt x="1376921" y="189552"/>
                </a:lnTo>
                <a:lnTo>
                  <a:pt x="1378091" y="176542"/>
                </a:lnTo>
                <a:lnTo>
                  <a:pt x="1507442" y="176542"/>
                </a:lnTo>
                <a:lnTo>
                  <a:pt x="1507442" y="307251"/>
                </a:lnTo>
                <a:close/>
              </a:path>
              <a:path w="1562100" h="510539">
                <a:moveTo>
                  <a:pt x="1507442" y="503485"/>
                </a:moveTo>
                <a:lnTo>
                  <a:pt x="1375035" y="503485"/>
                </a:lnTo>
                <a:lnTo>
                  <a:pt x="1375035" y="407405"/>
                </a:lnTo>
                <a:lnTo>
                  <a:pt x="1507442" y="407405"/>
                </a:lnTo>
                <a:lnTo>
                  <a:pt x="1507442" y="50348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479940" y="7256185"/>
            <a:ext cx="446405" cy="179070"/>
          </a:xfrm>
          <a:custGeom>
            <a:avLst/>
            <a:gdLst/>
            <a:ahLst/>
            <a:cxnLst/>
            <a:rect l="l" t="t" r="r" b="b"/>
            <a:pathLst>
              <a:path w="446405" h="179070">
                <a:moveTo>
                  <a:pt x="138580" y="174749"/>
                </a:moveTo>
                <a:lnTo>
                  <a:pt x="127607" y="174749"/>
                </a:lnTo>
                <a:lnTo>
                  <a:pt x="127607" y="0"/>
                </a:lnTo>
                <a:lnTo>
                  <a:pt x="138580" y="0"/>
                </a:lnTo>
                <a:lnTo>
                  <a:pt x="138580" y="174749"/>
                </a:lnTo>
                <a:close/>
              </a:path>
              <a:path w="446405" h="179070">
                <a:moveTo>
                  <a:pt x="82701" y="125575"/>
                </a:moveTo>
                <a:lnTo>
                  <a:pt x="0" y="125575"/>
                </a:lnTo>
                <a:lnTo>
                  <a:pt x="0" y="14020"/>
                </a:lnTo>
                <a:lnTo>
                  <a:pt x="82701" y="14020"/>
                </a:lnTo>
                <a:lnTo>
                  <a:pt x="82701" y="23367"/>
                </a:lnTo>
                <a:lnTo>
                  <a:pt x="10769" y="23367"/>
                </a:lnTo>
                <a:lnTo>
                  <a:pt x="10769" y="116228"/>
                </a:lnTo>
                <a:lnTo>
                  <a:pt x="82701" y="116228"/>
                </a:lnTo>
                <a:lnTo>
                  <a:pt x="82701" y="125575"/>
                </a:lnTo>
                <a:close/>
              </a:path>
              <a:path w="446405" h="179070">
                <a:moveTo>
                  <a:pt x="82701" y="116228"/>
                </a:moveTo>
                <a:lnTo>
                  <a:pt x="71931" y="116228"/>
                </a:lnTo>
                <a:lnTo>
                  <a:pt x="71931" y="23367"/>
                </a:lnTo>
                <a:lnTo>
                  <a:pt x="82701" y="23367"/>
                </a:lnTo>
                <a:lnTo>
                  <a:pt x="82701" y="116228"/>
                </a:lnTo>
                <a:close/>
              </a:path>
              <a:path w="446405" h="179070">
                <a:moveTo>
                  <a:pt x="316783" y="133500"/>
                </a:moveTo>
                <a:lnTo>
                  <a:pt x="305811" y="133500"/>
                </a:lnTo>
                <a:lnTo>
                  <a:pt x="305811" y="71931"/>
                </a:lnTo>
                <a:lnTo>
                  <a:pt x="265781" y="71931"/>
                </a:lnTo>
                <a:lnTo>
                  <a:pt x="265781" y="62787"/>
                </a:lnTo>
                <a:lnTo>
                  <a:pt x="305811" y="62787"/>
                </a:lnTo>
                <a:lnTo>
                  <a:pt x="305811" y="33933"/>
                </a:lnTo>
                <a:lnTo>
                  <a:pt x="265781" y="33933"/>
                </a:lnTo>
                <a:lnTo>
                  <a:pt x="265781" y="24790"/>
                </a:lnTo>
                <a:lnTo>
                  <a:pt x="305811" y="24790"/>
                </a:lnTo>
                <a:lnTo>
                  <a:pt x="305811" y="0"/>
                </a:lnTo>
                <a:lnTo>
                  <a:pt x="316783" y="0"/>
                </a:lnTo>
                <a:lnTo>
                  <a:pt x="316783" y="133500"/>
                </a:lnTo>
                <a:close/>
              </a:path>
              <a:path w="446405" h="179070">
                <a:moveTo>
                  <a:pt x="178203" y="105865"/>
                </a:moveTo>
                <a:lnTo>
                  <a:pt x="170075" y="98753"/>
                </a:lnTo>
                <a:lnTo>
                  <a:pt x="180673" y="88352"/>
                </a:lnTo>
                <a:lnTo>
                  <a:pt x="187042" y="81837"/>
                </a:lnTo>
                <a:lnTo>
                  <a:pt x="210511" y="46532"/>
                </a:lnTo>
                <a:lnTo>
                  <a:pt x="214575" y="8331"/>
                </a:lnTo>
                <a:lnTo>
                  <a:pt x="225751" y="8331"/>
                </a:lnTo>
                <a:lnTo>
                  <a:pt x="225646" y="31724"/>
                </a:lnTo>
                <a:lnTo>
                  <a:pt x="224913" y="39166"/>
                </a:lnTo>
                <a:lnTo>
                  <a:pt x="222922" y="45922"/>
                </a:lnTo>
                <a:lnTo>
                  <a:pt x="219046" y="55269"/>
                </a:lnTo>
                <a:lnTo>
                  <a:pt x="219655" y="55879"/>
                </a:lnTo>
                <a:lnTo>
                  <a:pt x="230628" y="55879"/>
                </a:lnTo>
                <a:lnTo>
                  <a:pt x="234285" y="59536"/>
                </a:lnTo>
                <a:lnTo>
                  <a:pt x="217014" y="59536"/>
                </a:lnTo>
                <a:lnTo>
                  <a:pt x="215998" y="60755"/>
                </a:lnTo>
                <a:lnTo>
                  <a:pt x="211121" y="70102"/>
                </a:lnTo>
                <a:lnTo>
                  <a:pt x="197405" y="85906"/>
                </a:lnTo>
                <a:lnTo>
                  <a:pt x="193138" y="90587"/>
                </a:lnTo>
                <a:lnTo>
                  <a:pt x="187499" y="96431"/>
                </a:lnTo>
                <a:lnTo>
                  <a:pt x="178203" y="105865"/>
                </a:lnTo>
                <a:close/>
              </a:path>
              <a:path w="446405" h="179070">
                <a:moveTo>
                  <a:pt x="230628" y="55879"/>
                </a:moveTo>
                <a:lnTo>
                  <a:pt x="219655" y="55879"/>
                </a:lnTo>
                <a:lnTo>
                  <a:pt x="222094" y="53847"/>
                </a:lnTo>
                <a:lnTo>
                  <a:pt x="223516" y="52424"/>
                </a:lnTo>
                <a:lnTo>
                  <a:pt x="227377" y="52424"/>
                </a:lnTo>
                <a:lnTo>
                  <a:pt x="228799" y="54050"/>
                </a:lnTo>
                <a:lnTo>
                  <a:pt x="230628" y="55879"/>
                </a:lnTo>
                <a:close/>
              </a:path>
              <a:path w="446405" h="179070">
                <a:moveTo>
                  <a:pt x="261920" y="102817"/>
                </a:moveTo>
                <a:lnTo>
                  <a:pt x="221078" y="60755"/>
                </a:lnTo>
                <a:lnTo>
                  <a:pt x="220062" y="59536"/>
                </a:lnTo>
                <a:lnTo>
                  <a:pt x="234285" y="59536"/>
                </a:lnTo>
                <a:lnTo>
                  <a:pt x="269845" y="95096"/>
                </a:lnTo>
                <a:lnTo>
                  <a:pt x="261920" y="102817"/>
                </a:lnTo>
                <a:close/>
              </a:path>
              <a:path w="446405" h="179070">
                <a:moveTo>
                  <a:pt x="320441" y="178813"/>
                </a:moveTo>
                <a:lnTo>
                  <a:pt x="206041" y="178813"/>
                </a:lnTo>
                <a:lnTo>
                  <a:pt x="206041" y="119479"/>
                </a:lnTo>
                <a:lnTo>
                  <a:pt x="217217" y="119479"/>
                </a:lnTo>
                <a:lnTo>
                  <a:pt x="217217" y="169466"/>
                </a:lnTo>
                <a:lnTo>
                  <a:pt x="320441" y="169466"/>
                </a:lnTo>
                <a:lnTo>
                  <a:pt x="320441" y="178813"/>
                </a:lnTo>
                <a:close/>
              </a:path>
              <a:path w="446405" h="179070">
                <a:moveTo>
                  <a:pt x="354984" y="57301"/>
                </a:moveTo>
                <a:lnTo>
                  <a:pt x="348076" y="49580"/>
                </a:lnTo>
                <a:lnTo>
                  <a:pt x="388512" y="13614"/>
                </a:lnTo>
                <a:lnTo>
                  <a:pt x="407206" y="13614"/>
                </a:lnTo>
                <a:lnTo>
                  <a:pt x="407206" y="22554"/>
                </a:lnTo>
                <a:lnTo>
                  <a:pt x="393998" y="22554"/>
                </a:lnTo>
                <a:lnTo>
                  <a:pt x="354984" y="57301"/>
                </a:lnTo>
                <a:close/>
              </a:path>
              <a:path w="446405" h="179070">
                <a:moveTo>
                  <a:pt x="407206" y="144676"/>
                </a:moveTo>
                <a:lnTo>
                  <a:pt x="395014" y="144676"/>
                </a:lnTo>
                <a:lnTo>
                  <a:pt x="395014" y="22554"/>
                </a:lnTo>
                <a:lnTo>
                  <a:pt x="407206" y="22554"/>
                </a:lnTo>
                <a:lnTo>
                  <a:pt x="407206" y="144676"/>
                </a:lnTo>
                <a:close/>
              </a:path>
              <a:path w="446405" h="179070">
                <a:moveTo>
                  <a:pt x="446220" y="155445"/>
                </a:moveTo>
                <a:lnTo>
                  <a:pt x="353562" y="155445"/>
                </a:lnTo>
                <a:lnTo>
                  <a:pt x="353562" y="144676"/>
                </a:lnTo>
                <a:lnTo>
                  <a:pt x="446220" y="144676"/>
                </a:lnTo>
                <a:lnTo>
                  <a:pt x="446220" y="155445"/>
                </a:lnTo>
                <a:close/>
              </a:path>
            </a:pathLst>
          </a:custGeom>
          <a:solidFill>
            <a:srgbClr val="4033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987733" y="7256185"/>
            <a:ext cx="325120" cy="185420"/>
          </a:xfrm>
          <a:custGeom>
            <a:avLst/>
            <a:gdLst/>
            <a:ahLst/>
            <a:cxnLst/>
            <a:rect l="l" t="t" r="r" b="b"/>
            <a:pathLst>
              <a:path w="325119" h="185420">
                <a:moveTo>
                  <a:pt x="138986" y="113180"/>
                </a:moveTo>
                <a:lnTo>
                  <a:pt x="128014" y="113180"/>
                </a:lnTo>
                <a:lnTo>
                  <a:pt x="128014" y="0"/>
                </a:lnTo>
                <a:lnTo>
                  <a:pt x="138986" y="0"/>
                </a:lnTo>
                <a:lnTo>
                  <a:pt x="138986" y="50799"/>
                </a:lnTo>
                <a:lnTo>
                  <a:pt x="167840" y="50799"/>
                </a:lnTo>
                <a:lnTo>
                  <a:pt x="167840" y="60349"/>
                </a:lnTo>
                <a:lnTo>
                  <a:pt x="138986" y="60349"/>
                </a:lnTo>
                <a:lnTo>
                  <a:pt x="138986" y="113180"/>
                </a:lnTo>
                <a:close/>
              </a:path>
              <a:path w="325119" h="185420">
                <a:moveTo>
                  <a:pt x="77214" y="13410"/>
                </a:moveTo>
                <a:lnTo>
                  <a:pt x="22961" y="13410"/>
                </a:lnTo>
                <a:lnTo>
                  <a:pt x="22961" y="4267"/>
                </a:lnTo>
                <a:lnTo>
                  <a:pt x="77214" y="4267"/>
                </a:lnTo>
                <a:lnTo>
                  <a:pt x="77214" y="13410"/>
                </a:lnTo>
                <a:close/>
              </a:path>
              <a:path w="325119" h="185420">
                <a:moveTo>
                  <a:pt x="96315" y="43687"/>
                </a:moveTo>
                <a:lnTo>
                  <a:pt x="4267" y="43687"/>
                </a:lnTo>
                <a:lnTo>
                  <a:pt x="4267" y="34746"/>
                </a:lnTo>
                <a:lnTo>
                  <a:pt x="96315" y="34746"/>
                </a:lnTo>
                <a:lnTo>
                  <a:pt x="96315" y="43687"/>
                </a:lnTo>
                <a:close/>
              </a:path>
              <a:path w="325119" h="185420">
                <a:moveTo>
                  <a:pt x="7721" y="107694"/>
                </a:moveTo>
                <a:lnTo>
                  <a:pt x="0" y="100988"/>
                </a:lnTo>
                <a:lnTo>
                  <a:pt x="10725" y="93449"/>
                </a:lnTo>
                <a:lnTo>
                  <a:pt x="17170" y="88720"/>
                </a:lnTo>
                <a:lnTo>
                  <a:pt x="21945" y="84787"/>
                </a:lnTo>
                <a:lnTo>
                  <a:pt x="27634" y="79653"/>
                </a:lnTo>
                <a:lnTo>
                  <a:pt x="36981" y="71118"/>
                </a:lnTo>
                <a:lnTo>
                  <a:pt x="45109" y="54863"/>
                </a:lnTo>
                <a:lnTo>
                  <a:pt x="45109" y="43687"/>
                </a:lnTo>
                <a:lnTo>
                  <a:pt x="55675" y="43687"/>
                </a:lnTo>
                <a:lnTo>
                  <a:pt x="55567" y="53043"/>
                </a:lnTo>
                <a:lnTo>
                  <a:pt x="54812" y="58647"/>
                </a:lnTo>
                <a:lnTo>
                  <a:pt x="52761" y="63527"/>
                </a:lnTo>
                <a:lnTo>
                  <a:pt x="48767" y="70102"/>
                </a:lnTo>
                <a:lnTo>
                  <a:pt x="49783" y="70712"/>
                </a:lnTo>
                <a:lnTo>
                  <a:pt x="61916" y="70712"/>
                </a:lnTo>
                <a:lnTo>
                  <a:pt x="66509" y="73963"/>
                </a:lnTo>
                <a:lnTo>
                  <a:pt x="46532" y="73963"/>
                </a:lnTo>
                <a:lnTo>
                  <a:pt x="45312" y="75182"/>
                </a:lnTo>
                <a:lnTo>
                  <a:pt x="40232" y="81888"/>
                </a:lnTo>
                <a:lnTo>
                  <a:pt x="26517" y="93454"/>
                </a:lnTo>
                <a:lnTo>
                  <a:pt x="22300" y="96835"/>
                </a:lnTo>
                <a:lnTo>
                  <a:pt x="16782" y="101003"/>
                </a:lnTo>
                <a:lnTo>
                  <a:pt x="7721" y="107694"/>
                </a:lnTo>
                <a:close/>
              </a:path>
              <a:path w="325119" h="185420">
                <a:moveTo>
                  <a:pt x="61916" y="70712"/>
                </a:moveTo>
                <a:lnTo>
                  <a:pt x="49783" y="70712"/>
                </a:lnTo>
                <a:lnTo>
                  <a:pt x="52221" y="68883"/>
                </a:lnTo>
                <a:lnTo>
                  <a:pt x="54050" y="67664"/>
                </a:lnTo>
                <a:lnTo>
                  <a:pt x="57098" y="67664"/>
                </a:lnTo>
                <a:lnTo>
                  <a:pt x="59333" y="68883"/>
                </a:lnTo>
                <a:lnTo>
                  <a:pt x="61916" y="70712"/>
                </a:lnTo>
                <a:close/>
              </a:path>
              <a:path w="325119" h="185420">
                <a:moveTo>
                  <a:pt x="92657" y="105052"/>
                </a:moveTo>
                <a:lnTo>
                  <a:pt x="51611" y="74979"/>
                </a:lnTo>
                <a:lnTo>
                  <a:pt x="49986" y="73963"/>
                </a:lnTo>
                <a:lnTo>
                  <a:pt x="66509" y="73963"/>
                </a:lnTo>
                <a:lnTo>
                  <a:pt x="100379" y="97940"/>
                </a:lnTo>
                <a:lnTo>
                  <a:pt x="92657" y="105052"/>
                </a:lnTo>
                <a:close/>
              </a:path>
              <a:path w="325119" h="185420">
                <a:moveTo>
                  <a:pt x="85749" y="185315"/>
                </a:moveTo>
                <a:lnTo>
                  <a:pt x="42671" y="176374"/>
                </a:lnTo>
                <a:lnTo>
                  <a:pt x="30479" y="160728"/>
                </a:lnTo>
                <a:lnTo>
                  <a:pt x="30479" y="141221"/>
                </a:lnTo>
                <a:lnTo>
                  <a:pt x="62675" y="118927"/>
                </a:lnTo>
                <a:lnTo>
                  <a:pt x="85749" y="117041"/>
                </a:lnTo>
                <a:lnTo>
                  <a:pt x="96396" y="117111"/>
                </a:lnTo>
                <a:lnTo>
                  <a:pt x="103109" y="117600"/>
                </a:lnTo>
                <a:lnTo>
                  <a:pt x="108737" y="118927"/>
                </a:lnTo>
                <a:lnTo>
                  <a:pt x="116126" y="121511"/>
                </a:lnTo>
                <a:lnTo>
                  <a:pt x="128420" y="125982"/>
                </a:lnTo>
                <a:lnTo>
                  <a:pt x="85749" y="125982"/>
                </a:lnTo>
                <a:lnTo>
                  <a:pt x="72892" y="126088"/>
                </a:lnTo>
                <a:lnTo>
                  <a:pt x="65188" y="126832"/>
                </a:lnTo>
                <a:lnTo>
                  <a:pt x="59560" y="128853"/>
                </a:lnTo>
                <a:lnTo>
                  <a:pt x="52932" y="132789"/>
                </a:lnTo>
                <a:lnTo>
                  <a:pt x="42061" y="139596"/>
                </a:lnTo>
                <a:lnTo>
                  <a:pt x="42061" y="158899"/>
                </a:lnTo>
                <a:lnTo>
                  <a:pt x="51408" y="169669"/>
                </a:lnTo>
                <a:lnTo>
                  <a:pt x="70915" y="176374"/>
                </a:lnTo>
                <a:lnTo>
                  <a:pt x="128420" y="176374"/>
                </a:lnTo>
                <a:lnTo>
                  <a:pt x="116025" y="180845"/>
                </a:lnTo>
                <a:lnTo>
                  <a:pt x="108580" y="183429"/>
                </a:lnTo>
                <a:lnTo>
                  <a:pt x="102944" y="184756"/>
                </a:lnTo>
                <a:lnTo>
                  <a:pt x="96280" y="185245"/>
                </a:lnTo>
                <a:lnTo>
                  <a:pt x="85749" y="185315"/>
                </a:lnTo>
                <a:close/>
              </a:path>
              <a:path w="325119" h="185420">
                <a:moveTo>
                  <a:pt x="128420" y="176374"/>
                </a:moveTo>
                <a:lnTo>
                  <a:pt x="85749" y="176374"/>
                </a:lnTo>
                <a:lnTo>
                  <a:pt x="98486" y="176266"/>
                </a:lnTo>
                <a:lnTo>
                  <a:pt x="106119" y="175511"/>
                </a:lnTo>
                <a:lnTo>
                  <a:pt x="111694" y="173460"/>
                </a:lnTo>
                <a:lnTo>
                  <a:pt x="118260" y="169466"/>
                </a:lnTo>
                <a:lnTo>
                  <a:pt x="129029" y="162557"/>
                </a:lnTo>
                <a:lnTo>
                  <a:pt x="129029" y="139596"/>
                </a:lnTo>
                <a:lnTo>
                  <a:pt x="85749" y="125982"/>
                </a:lnTo>
                <a:lnTo>
                  <a:pt x="128420" y="125982"/>
                </a:lnTo>
                <a:lnTo>
                  <a:pt x="140612" y="141221"/>
                </a:lnTo>
                <a:lnTo>
                  <a:pt x="140612" y="160728"/>
                </a:lnTo>
                <a:lnTo>
                  <a:pt x="128420" y="176374"/>
                </a:lnTo>
                <a:close/>
              </a:path>
              <a:path w="325119" h="185420">
                <a:moveTo>
                  <a:pt x="324911" y="96721"/>
                </a:moveTo>
                <a:lnTo>
                  <a:pt x="313939" y="96721"/>
                </a:lnTo>
                <a:lnTo>
                  <a:pt x="313939" y="52221"/>
                </a:lnTo>
                <a:lnTo>
                  <a:pt x="273909" y="52221"/>
                </a:lnTo>
                <a:lnTo>
                  <a:pt x="273909" y="43077"/>
                </a:lnTo>
                <a:lnTo>
                  <a:pt x="313939" y="43077"/>
                </a:lnTo>
                <a:lnTo>
                  <a:pt x="313939" y="0"/>
                </a:lnTo>
                <a:lnTo>
                  <a:pt x="324911" y="0"/>
                </a:lnTo>
                <a:lnTo>
                  <a:pt x="324911" y="96721"/>
                </a:lnTo>
                <a:close/>
              </a:path>
              <a:path w="325119" h="185420">
                <a:moveTo>
                  <a:pt x="238553" y="90625"/>
                </a:moveTo>
                <a:lnTo>
                  <a:pt x="212543" y="90625"/>
                </a:lnTo>
                <a:lnTo>
                  <a:pt x="192021" y="80262"/>
                </a:lnTo>
                <a:lnTo>
                  <a:pt x="180438" y="60755"/>
                </a:lnTo>
                <a:lnTo>
                  <a:pt x="180438" y="34746"/>
                </a:lnTo>
                <a:lnTo>
                  <a:pt x="192021" y="15442"/>
                </a:lnTo>
                <a:lnTo>
                  <a:pt x="212543" y="5079"/>
                </a:lnTo>
                <a:lnTo>
                  <a:pt x="238553" y="5079"/>
                </a:lnTo>
                <a:lnTo>
                  <a:pt x="256661" y="14223"/>
                </a:lnTo>
                <a:lnTo>
                  <a:pt x="225548" y="14223"/>
                </a:lnTo>
                <a:lnTo>
                  <a:pt x="216826" y="14355"/>
                </a:lnTo>
                <a:lnTo>
                  <a:pt x="211400" y="15277"/>
                </a:lnTo>
                <a:lnTo>
                  <a:pt x="207003" y="17781"/>
                </a:lnTo>
                <a:lnTo>
                  <a:pt x="201368" y="22656"/>
                </a:lnTo>
                <a:lnTo>
                  <a:pt x="192021" y="31089"/>
                </a:lnTo>
                <a:lnTo>
                  <a:pt x="192021" y="64616"/>
                </a:lnTo>
                <a:lnTo>
                  <a:pt x="225548" y="81481"/>
                </a:lnTo>
                <a:lnTo>
                  <a:pt x="256661" y="81481"/>
                </a:lnTo>
                <a:lnTo>
                  <a:pt x="238553" y="90625"/>
                </a:lnTo>
                <a:close/>
              </a:path>
              <a:path w="325119" h="185420">
                <a:moveTo>
                  <a:pt x="256661" y="81481"/>
                </a:moveTo>
                <a:lnTo>
                  <a:pt x="225548" y="81481"/>
                </a:lnTo>
                <a:lnTo>
                  <a:pt x="234270" y="81350"/>
                </a:lnTo>
                <a:lnTo>
                  <a:pt x="239696" y="80427"/>
                </a:lnTo>
                <a:lnTo>
                  <a:pt x="244093" y="77924"/>
                </a:lnTo>
                <a:lnTo>
                  <a:pt x="249728" y="73049"/>
                </a:lnTo>
                <a:lnTo>
                  <a:pt x="259075" y="64616"/>
                </a:lnTo>
                <a:lnTo>
                  <a:pt x="259075" y="31089"/>
                </a:lnTo>
                <a:lnTo>
                  <a:pt x="225548" y="14223"/>
                </a:lnTo>
                <a:lnTo>
                  <a:pt x="256661" y="14223"/>
                </a:lnTo>
                <a:lnTo>
                  <a:pt x="259075" y="15442"/>
                </a:lnTo>
                <a:lnTo>
                  <a:pt x="270658" y="34746"/>
                </a:lnTo>
                <a:lnTo>
                  <a:pt x="270658" y="60755"/>
                </a:lnTo>
                <a:lnTo>
                  <a:pt x="259075" y="80262"/>
                </a:lnTo>
                <a:lnTo>
                  <a:pt x="256661" y="81481"/>
                </a:lnTo>
                <a:close/>
              </a:path>
              <a:path w="325119" h="185420">
                <a:moveTo>
                  <a:pt x="324911" y="182064"/>
                </a:moveTo>
                <a:lnTo>
                  <a:pt x="215795" y="182064"/>
                </a:lnTo>
                <a:lnTo>
                  <a:pt x="215795" y="108913"/>
                </a:lnTo>
                <a:lnTo>
                  <a:pt x="226564" y="108913"/>
                </a:lnTo>
                <a:lnTo>
                  <a:pt x="226564" y="135125"/>
                </a:lnTo>
                <a:lnTo>
                  <a:pt x="324911" y="135125"/>
                </a:lnTo>
                <a:lnTo>
                  <a:pt x="324911" y="144676"/>
                </a:lnTo>
                <a:lnTo>
                  <a:pt x="226564" y="144676"/>
                </a:lnTo>
                <a:lnTo>
                  <a:pt x="226564" y="172514"/>
                </a:lnTo>
                <a:lnTo>
                  <a:pt x="324911" y="172514"/>
                </a:lnTo>
                <a:lnTo>
                  <a:pt x="324911" y="182064"/>
                </a:lnTo>
                <a:close/>
              </a:path>
              <a:path w="325119" h="185420">
                <a:moveTo>
                  <a:pt x="324911" y="135125"/>
                </a:moveTo>
                <a:lnTo>
                  <a:pt x="313939" y="135125"/>
                </a:lnTo>
                <a:lnTo>
                  <a:pt x="313939" y="108913"/>
                </a:lnTo>
                <a:lnTo>
                  <a:pt x="324911" y="108913"/>
                </a:lnTo>
                <a:lnTo>
                  <a:pt x="324911" y="135125"/>
                </a:lnTo>
                <a:close/>
              </a:path>
              <a:path w="325119" h="185420">
                <a:moveTo>
                  <a:pt x="324911" y="172514"/>
                </a:moveTo>
                <a:lnTo>
                  <a:pt x="313939" y="172514"/>
                </a:lnTo>
                <a:lnTo>
                  <a:pt x="313939" y="144676"/>
                </a:lnTo>
                <a:lnTo>
                  <a:pt x="324911" y="144676"/>
                </a:lnTo>
                <a:lnTo>
                  <a:pt x="324911" y="172514"/>
                </a:lnTo>
                <a:close/>
              </a:path>
            </a:pathLst>
          </a:custGeom>
          <a:solidFill>
            <a:srgbClr val="4033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2382945" y="7256185"/>
            <a:ext cx="510540" cy="186055"/>
          </a:xfrm>
          <a:custGeom>
            <a:avLst/>
            <a:gdLst/>
            <a:ahLst/>
            <a:cxnLst/>
            <a:rect l="l" t="t" r="r" b="b"/>
            <a:pathLst>
              <a:path w="510539" h="186054">
                <a:moveTo>
                  <a:pt x="141628" y="65429"/>
                </a:moveTo>
                <a:lnTo>
                  <a:pt x="25602" y="65429"/>
                </a:lnTo>
                <a:lnTo>
                  <a:pt x="25602" y="4267"/>
                </a:lnTo>
                <a:lnTo>
                  <a:pt x="139799" y="4267"/>
                </a:lnTo>
                <a:lnTo>
                  <a:pt x="139799" y="13614"/>
                </a:lnTo>
                <a:lnTo>
                  <a:pt x="36575" y="13614"/>
                </a:lnTo>
                <a:lnTo>
                  <a:pt x="36575" y="56285"/>
                </a:lnTo>
                <a:lnTo>
                  <a:pt x="141628" y="56285"/>
                </a:lnTo>
                <a:lnTo>
                  <a:pt x="141628" y="65429"/>
                </a:lnTo>
                <a:close/>
              </a:path>
              <a:path w="510539" h="186054">
                <a:moveTo>
                  <a:pt x="88187" y="89203"/>
                </a:moveTo>
                <a:lnTo>
                  <a:pt x="77417" y="89203"/>
                </a:lnTo>
                <a:lnTo>
                  <a:pt x="77417" y="65429"/>
                </a:lnTo>
                <a:lnTo>
                  <a:pt x="88187" y="65429"/>
                </a:lnTo>
                <a:lnTo>
                  <a:pt x="88187" y="89203"/>
                </a:lnTo>
                <a:close/>
              </a:path>
              <a:path w="510539" h="186054">
                <a:moveTo>
                  <a:pt x="165402" y="98753"/>
                </a:moveTo>
                <a:lnTo>
                  <a:pt x="0" y="98753"/>
                </a:lnTo>
                <a:lnTo>
                  <a:pt x="0" y="89203"/>
                </a:lnTo>
                <a:lnTo>
                  <a:pt x="165402" y="89203"/>
                </a:lnTo>
                <a:lnTo>
                  <a:pt x="165402" y="98753"/>
                </a:lnTo>
                <a:close/>
              </a:path>
              <a:path w="510539" h="186054">
                <a:moveTo>
                  <a:pt x="82701" y="185925"/>
                </a:moveTo>
                <a:lnTo>
                  <a:pt x="36575" y="176781"/>
                </a:lnTo>
                <a:lnTo>
                  <a:pt x="23367" y="161135"/>
                </a:lnTo>
                <a:lnTo>
                  <a:pt x="23367" y="141221"/>
                </a:lnTo>
                <a:lnTo>
                  <a:pt x="57884" y="118520"/>
                </a:lnTo>
                <a:lnTo>
                  <a:pt x="82701" y="116634"/>
                </a:lnTo>
                <a:lnTo>
                  <a:pt x="94186" y="116704"/>
                </a:lnTo>
                <a:lnTo>
                  <a:pt x="101433" y="117193"/>
                </a:lnTo>
                <a:lnTo>
                  <a:pt x="107518" y="118520"/>
                </a:lnTo>
                <a:lnTo>
                  <a:pt x="115517" y="121105"/>
                </a:lnTo>
                <a:lnTo>
                  <a:pt x="128826" y="125575"/>
                </a:lnTo>
                <a:lnTo>
                  <a:pt x="82701" y="125575"/>
                </a:lnTo>
                <a:lnTo>
                  <a:pt x="73134" y="125628"/>
                </a:lnTo>
                <a:lnTo>
                  <a:pt x="34949" y="143253"/>
                </a:lnTo>
                <a:lnTo>
                  <a:pt x="34949" y="159103"/>
                </a:lnTo>
                <a:lnTo>
                  <a:pt x="73136" y="176930"/>
                </a:lnTo>
                <a:lnTo>
                  <a:pt x="128235" y="176984"/>
                </a:lnTo>
                <a:lnTo>
                  <a:pt x="115517" y="181353"/>
                </a:lnTo>
                <a:lnTo>
                  <a:pt x="107518" y="183996"/>
                </a:lnTo>
                <a:lnTo>
                  <a:pt x="101433" y="185353"/>
                </a:lnTo>
                <a:lnTo>
                  <a:pt x="94186" y="185853"/>
                </a:lnTo>
                <a:lnTo>
                  <a:pt x="82701" y="185925"/>
                </a:lnTo>
                <a:close/>
              </a:path>
              <a:path w="510539" h="186054">
                <a:moveTo>
                  <a:pt x="128235" y="176984"/>
                </a:moveTo>
                <a:lnTo>
                  <a:pt x="82701" y="176984"/>
                </a:lnTo>
                <a:lnTo>
                  <a:pt x="92265" y="176930"/>
                </a:lnTo>
                <a:lnTo>
                  <a:pt x="98258" y="176552"/>
                </a:lnTo>
                <a:lnTo>
                  <a:pt x="103203" y="175527"/>
                </a:lnTo>
                <a:lnTo>
                  <a:pt x="109624" y="173530"/>
                </a:lnTo>
                <a:lnTo>
                  <a:pt x="120292" y="170075"/>
                </a:lnTo>
                <a:lnTo>
                  <a:pt x="130452" y="159103"/>
                </a:lnTo>
                <a:lnTo>
                  <a:pt x="130452" y="143253"/>
                </a:lnTo>
                <a:lnTo>
                  <a:pt x="92267" y="125628"/>
                </a:lnTo>
                <a:lnTo>
                  <a:pt x="82701" y="125575"/>
                </a:lnTo>
                <a:lnTo>
                  <a:pt x="128826" y="125575"/>
                </a:lnTo>
                <a:lnTo>
                  <a:pt x="142034" y="141221"/>
                </a:lnTo>
                <a:lnTo>
                  <a:pt x="142034" y="161135"/>
                </a:lnTo>
                <a:lnTo>
                  <a:pt x="128826" y="176781"/>
                </a:lnTo>
                <a:lnTo>
                  <a:pt x="128235" y="176984"/>
                </a:lnTo>
                <a:close/>
              </a:path>
              <a:path w="510539" h="186054">
                <a:moveTo>
                  <a:pt x="317596" y="175358"/>
                </a:moveTo>
                <a:lnTo>
                  <a:pt x="306624" y="175358"/>
                </a:lnTo>
                <a:lnTo>
                  <a:pt x="306624" y="609"/>
                </a:lnTo>
                <a:lnTo>
                  <a:pt x="317596" y="609"/>
                </a:lnTo>
                <a:lnTo>
                  <a:pt x="317596" y="70915"/>
                </a:lnTo>
                <a:lnTo>
                  <a:pt x="347872" y="70915"/>
                </a:lnTo>
                <a:lnTo>
                  <a:pt x="347872" y="80262"/>
                </a:lnTo>
                <a:lnTo>
                  <a:pt x="317596" y="80262"/>
                </a:lnTo>
                <a:lnTo>
                  <a:pt x="317596" y="175358"/>
                </a:lnTo>
                <a:close/>
              </a:path>
              <a:path w="510539" h="186054">
                <a:moveTo>
                  <a:pt x="225142" y="130045"/>
                </a:moveTo>
                <a:lnTo>
                  <a:pt x="184374" y="105698"/>
                </a:lnTo>
                <a:lnTo>
                  <a:pt x="179088" y="64210"/>
                </a:lnTo>
                <a:lnTo>
                  <a:pt x="179214" y="53240"/>
                </a:lnTo>
                <a:lnTo>
                  <a:pt x="199382" y="17316"/>
                </a:lnTo>
                <a:lnTo>
                  <a:pt x="225142" y="10972"/>
                </a:lnTo>
                <a:lnTo>
                  <a:pt x="237440" y="11207"/>
                </a:lnTo>
                <a:lnTo>
                  <a:pt x="245042" y="12852"/>
                </a:lnTo>
                <a:lnTo>
                  <a:pt x="251102" y="17316"/>
                </a:lnTo>
                <a:lnTo>
                  <a:pt x="253931" y="20522"/>
                </a:lnTo>
                <a:lnTo>
                  <a:pt x="225142" y="20522"/>
                </a:lnTo>
                <a:lnTo>
                  <a:pt x="216064" y="20699"/>
                </a:lnTo>
                <a:lnTo>
                  <a:pt x="190747" y="51816"/>
                </a:lnTo>
                <a:lnTo>
                  <a:pt x="190598" y="64210"/>
                </a:lnTo>
                <a:lnTo>
                  <a:pt x="190598" y="76808"/>
                </a:lnTo>
                <a:lnTo>
                  <a:pt x="205911" y="115738"/>
                </a:lnTo>
                <a:lnTo>
                  <a:pt x="225142" y="120495"/>
                </a:lnTo>
                <a:lnTo>
                  <a:pt x="253737" y="120495"/>
                </a:lnTo>
                <a:lnTo>
                  <a:pt x="250944" y="123659"/>
                </a:lnTo>
                <a:lnTo>
                  <a:pt x="244877" y="128153"/>
                </a:lnTo>
                <a:lnTo>
                  <a:pt x="237324" y="129809"/>
                </a:lnTo>
                <a:lnTo>
                  <a:pt x="225142" y="130045"/>
                </a:lnTo>
                <a:close/>
              </a:path>
              <a:path w="510539" h="186054">
                <a:moveTo>
                  <a:pt x="253737" y="120495"/>
                </a:moveTo>
                <a:lnTo>
                  <a:pt x="225142" y="120495"/>
                </a:lnTo>
                <a:lnTo>
                  <a:pt x="234219" y="120319"/>
                </a:lnTo>
                <a:lnTo>
                  <a:pt x="239848" y="119086"/>
                </a:lnTo>
                <a:lnTo>
                  <a:pt x="259685" y="76808"/>
                </a:lnTo>
                <a:lnTo>
                  <a:pt x="259685" y="64210"/>
                </a:lnTo>
                <a:lnTo>
                  <a:pt x="244372" y="25280"/>
                </a:lnTo>
                <a:lnTo>
                  <a:pt x="225142" y="20522"/>
                </a:lnTo>
                <a:lnTo>
                  <a:pt x="253931" y="20522"/>
                </a:lnTo>
                <a:lnTo>
                  <a:pt x="271398" y="64210"/>
                </a:lnTo>
                <a:lnTo>
                  <a:pt x="271397" y="76808"/>
                </a:lnTo>
                <a:lnTo>
                  <a:pt x="271270" y="87661"/>
                </a:lnTo>
                <a:lnTo>
                  <a:pt x="269870" y="98004"/>
                </a:lnTo>
                <a:lnTo>
                  <a:pt x="266070" y="105698"/>
                </a:lnTo>
                <a:lnTo>
                  <a:pt x="258669" y="114907"/>
                </a:lnTo>
                <a:lnTo>
                  <a:pt x="253737" y="120495"/>
                </a:lnTo>
                <a:close/>
              </a:path>
              <a:path w="510539" h="186054">
                <a:moveTo>
                  <a:pt x="510024" y="70306"/>
                </a:moveTo>
                <a:lnTo>
                  <a:pt x="499254" y="70306"/>
                </a:lnTo>
                <a:lnTo>
                  <a:pt x="499254" y="0"/>
                </a:lnTo>
                <a:lnTo>
                  <a:pt x="510024" y="0"/>
                </a:lnTo>
                <a:lnTo>
                  <a:pt x="510024" y="70306"/>
                </a:lnTo>
                <a:close/>
              </a:path>
              <a:path w="510539" h="186054">
                <a:moveTo>
                  <a:pt x="465727" y="170075"/>
                </a:moveTo>
                <a:lnTo>
                  <a:pt x="455160" y="170075"/>
                </a:lnTo>
                <a:lnTo>
                  <a:pt x="455160" y="3251"/>
                </a:lnTo>
                <a:lnTo>
                  <a:pt x="465727" y="3251"/>
                </a:lnTo>
                <a:lnTo>
                  <a:pt x="465727" y="70306"/>
                </a:lnTo>
                <a:lnTo>
                  <a:pt x="510024" y="70306"/>
                </a:lnTo>
                <a:lnTo>
                  <a:pt x="510024" y="79449"/>
                </a:lnTo>
                <a:lnTo>
                  <a:pt x="465727" y="79449"/>
                </a:lnTo>
                <a:lnTo>
                  <a:pt x="465727" y="170075"/>
                </a:lnTo>
                <a:close/>
              </a:path>
              <a:path w="510539" h="186054">
                <a:moveTo>
                  <a:pt x="510024" y="174749"/>
                </a:moveTo>
                <a:lnTo>
                  <a:pt x="499254" y="174749"/>
                </a:lnTo>
                <a:lnTo>
                  <a:pt x="499254" y="79449"/>
                </a:lnTo>
                <a:lnTo>
                  <a:pt x="510024" y="79449"/>
                </a:lnTo>
                <a:lnTo>
                  <a:pt x="510024" y="174749"/>
                </a:lnTo>
                <a:close/>
              </a:path>
              <a:path w="510539" h="186054">
                <a:moveTo>
                  <a:pt x="380994" y="128014"/>
                </a:moveTo>
                <a:lnTo>
                  <a:pt x="363315" y="128014"/>
                </a:lnTo>
                <a:lnTo>
                  <a:pt x="363315" y="17881"/>
                </a:lnTo>
                <a:lnTo>
                  <a:pt x="427729" y="17881"/>
                </a:lnTo>
                <a:lnTo>
                  <a:pt x="427729" y="27228"/>
                </a:lnTo>
                <a:lnTo>
                  <a:pt x="374085" y="27228"/>
                </a:lnTo>
                <a:lnTo>
                  <a:pt x="374085" y="118666"/>
                </a:lnTo>
                <a:lnTo>
                  <a:pt x="439628" y="118666"/>
                </a:lnTo>
                <a:lnTo>
                  <a:pt x="440124" y="121714"/>
                </a:lnTo>
                <a:lnTo>
                  <a:pt x="426284" y="125356"/>
                </a:lnTo>
                <a:lnTo>
                  <a:pt x="415512" y="127226"/>
                </a:lnTo>
                <a:lnTo>
                  <a:pt x="402263" y="127915"/>
                </a:lnTo>
                <a:lnTo>
                  <a:pt x="380994" y="128014"/>
                </a:lnTo>
                <a:close/>
              </a:path>
              <a:path w="510539" h="186054">
                <a:moveTo>
                  <a:pt x="439628" y="118666"/>
                </a:moveTo>
                <a:lnTo>
                  <a:pt x="383229" y="118666"/>
                </a:lnTo>
                <a:lnTo>
                  <a:pt x="402840" y="118578"/>
                </a:lnTo>
                <a:lnTo>
                  <a:pt x="415156" y="117955"/>
                </a:lnTo>
                <a:lnTo>
                  <a:pt x="425376" y="116266"/>
                </a:lnTo>
                <a:lnTo>
                  <a:pt x="438701" y="112977"/>
                </a:lnTo>
                <a:lnTo>
                  <a:pt x="439628" y="118666"/>
                </a:lnTo>
                <a:close/>
              </a:path>
            </a:pathLst>
          </a:custGeom>
          <a:solidFill>
            <a:srgbClr val="4033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2963071" y="7256185"/>
            <a:ext cx="1033780" cy="185420"/>
          </a:xfrm>
          <a:custGeom>
            <a:avLst/>
            <a:gdLst/>
            <a:ahLst/>
            <a:cxnLst/>
            <a:rect l="l" t="t" r="r" b="b"/>
            <a:pathLst>
              <a:path w="1033779" h="185420">
                <a:moveTo>
                  <a:pt x="146098" y="133500"/>
                </a:moveTo>
                <a:lnTo>
                  <a:pt x="135125" y="133500"/>
                </a:lnTo>
                <a:lnTo>
                  <a:pt x="135125" y="53643"/>
                </a:lnTo>
                <a:lnTo>
                  <a:pt x="94080" y="53643"/>
                </a:lnTo>
                <a:lnTo>
                  <a:pt x="94080" y="44296"/>
                </a:lnTo>
                <a:lnTo>
                  <a:pt x="135125" y="44296"/>
                </a:lnTo>
                <a:lnTo>
                  <a:pt x="135125" y="0"/>
                </a:lnTo>
                <a:lnTo>
                  <a:pt x="146098" y="0"/>
                </a:lnTo>
                <a:lnTo>
                  <a:pt x="146098" y="133500"/>
                </a:lnTo>
                <a:close/>
              </a:path>
              <a:path w="1033779" h="185420">
                <a:moveTo>
                  <a:pt x="8127" y="105662"/>
                </a:moveTo>
                <a:lnTo>
                  <a:pt x="0" y="98550"/>
                </a:lnTo>
                <a:lnTo>
                  <a:pt x="10597" y="88266"/>
                </a:lnTo>
                <a:lnTo>
                  <a:pt x="16966" y="81812"/>
                </a:lnTo>
                <a:lnTo>
                  <a:pt x="40436" y="46532"/>
                </a:lnTo>
                <a:lnTo>
                  <a:pt x="44500" y="8331"/>
                </a:lnTo>
                <a:lnTo>
                  <a:pt x="55675" y="8331"/>
                </a:lnTo>
                <a:lnTo>
                  <a:pt x="55574" y="32409"/>
                </a:lnTo>
                <a:lnTo>
                  <a:pt x="54863" y="40080"/>
                </a:lnTo>
                <a:lnTo>
                  <a:pt x="52932" y="46608"/>
                </a:lnTo>
                <a:lnTo>
                  <a:pt x="49173" y="55269"/>
                </a:lnTo>
                <a:lnTo>
                  <a:pt x="49986" y="55675"/>
                </a:lnTo>
                <a:lnTo>
                  <a:pt x="60959" y="55675"/>
                </a:lnTo>
                <a:lnTo>
                  <a:pt x="64819" y="59536"/>
                </a:lnTo>
                <a:lnTo>
                  <a:pt x="47141" y="59536"/>
                </a:lnTo>
                <a:lnTo>
                  <a:pt x="46125" y="60755"/>
                </a:lnTo>
                <a:lnTo>
                  <a:pt x="41248" y="70102"/>
                </a:lnTo>
                <a:lnTo>
                  <a:pt x="27215" y="86217"/>
                </a:lnTo>
                <a:lnTo>
                  <a:pt x="22910" y="90892"/>
                </a:lnTo>
                <a:lnTo>
                  <a:pt x="17309" y="96577"/>
                </a:lnTo>
                <a:lnTo>
                  <a:pt x="8127" y="105662"/>
                </a:lnTo>
                <a:close/>
              </a:path>
              <a:path w="1033779" h="185420">
                <a:moveTo>
                  <a:pt x="60959" y="55675"/>
                </a:moveTo>
                <a:lnTo>
                  <a:pt x="49986" y="55675"/>
                </a:lnTo>
                <a:lnTo>
                  <a:pt x="52221" y="53847"/>
                </a:lnTo>
                <a:lnTo>
                  <a:pt x="54253" y="52221"/>
                </a:lnTo>
                <a:lnTo>
                  <a:pt x="57504" y="52221"/>
                </a:lnTo>
                <a:lnTo>
                  <a:pt x="60959" y="55675"/>
                </a:lnTo>
                <a:close/>
              </a:path>
              <a:path w="1033779" h="185420">
                <a:moveTo>
                  <a:pt x="92251" y="102614"/>
                </a:moveTo>
                <a:lnTo>
                  <a:pt x="51205" y="60755"/>
                </a:lnTo>
                <a:lnTo>
                  <a:pt x="50392" y="59536"/>
                </a:lnTo>
                <a:lnTo>
                  <a:pt x="64819" y="59536"/>
                </a:lnTo>
                <a:lnTo>
                  <a:pt x="100379" y="95096"/>
                </a:lnTo>
                <a:lnTo>
                  <a:pt x="92251" y="102614"/>
                </a:lnTo>
                <a:close/>
              </a:path>
              <a:path w="1033779" h="185420">
                <a:moveTo>
                  <a:pt x="149756" y="178813"/>
                </a:moveTo>
                <a:lnTo>
                  <a:pt x="35356" y="178813"/>
                </a:lnTo>
                <a:lnTo>
                  <a:pt x="35356" y="119073"/>
                </a:lnTo>
                <a:lnTo>
                  <a:pt x="46532" y="119073"/>
                </a:lnTo>
                <a:lnTo>
                  <a:pt x="46532" y="169466"/>
                </a:lnTo>
                <a:lnTo>
                  <a:pt x="149756" y="169466"/>
                </a:lnTo>
                <a:lnTo>
                  <a:pt x="149756" y="178813"/>
                </a:lnTo>
                <a:close/>
              </a:path>
              <a:path w="1033779" h="185420">
                <a:moveTo>
                  <a:pt x="315971" y="94486"/>
                </a:moveTo>
                <a:lnTo>
                  <a:pt x="196897" y="94486"/>
                </a:lnTo>
                <a:lnTo>
                  <a:pt x="196897" y="11785"/>
                </a:lnTo>
                <a:lnTo>
                  <a:pt x="313735" y="11785"/>
                </a:lnTo>
                <a:lnTo>
                  <a:pt x="313735" y="21335"/>
                </a:lnTo>
                <a:lnTo>
                  <a:pt x="208073" y="21335"/>
                </a:lnTo>
                <a:lnTo>
                  <a:pt x="208073" y="85139"/>
                </a:lnTo>
                <a:lnTo>
                  <a:pt x="315971" y="85139"/>
                </a:lnTo>
                <a:lnTo>
                  <a:pt x="315971" y="94486"/>
                </a:lnTo>
                <a:close/>
              </a:path>
              <a:path w="1033779" h="185420">
                <a:moveTo>
                  <a:pt x="260701" y="144879"/>
                </a:moveTo>
                <a:lnTo>
                  <a:pt x="249728" y="144879"/>
                </a:lnTo>
                <a:lnTo>
                  <a:pt x="249728" y="94486"/>
                </a:lnTo>
                <a:lnTo>
                  <a:pt x="260701" y="94486"/>
                </a:lnTo>
                <a:lnTo>
                  <a:pt x="260701" y="144879"/>
                </a:lnTo>
                <a:close/>
              </a:path>
              <a:path w="1033779" h="185420">
                <a:moveTo>
                  <a:pt x="337916" y="154429"/>
                </a:moveTo>
                <a:lnTo>
                  <a:pt x="172514" y="154429"/>
                </a:lnTo>
                <a:lnTo>
                  <a:pt x="172514" y="144879"/>
                </a:lnTo>
                <a:lnTo>
                  <a:pt x="337916" y="144879"/>
                </a:lnTo>
                <a:lnTo>
                  <a:pt x="337916" y="154429"/>
                </a:lnTo>
                <a:close/>
              </a:path>
              <a:path w="1033779" h="185420">
                <a:moveTo>
                  <a:pt x="505350" y="70306"/>
                </a:moveTo>
                <a:lnTo>
                  <a:pt x="494581" y="70306"/>
                </a:lnTo>
                <a:lnTo>
                  <a:pt x="494581" y="0"/>
                </a:lnTo>
                <a:lnTo>
                  <a:pt x="505350" y="0"/>
                </a:lnTo>
                <a:lnTo>
                  <a:pt x="505350" y="70306"/>
                </a:lnTo>
                <a:close/>
              </a:path>
              <a:path w="1033779" h="185420">
                <a:moveTo>
                  <a:pt x="461053" y="170075"/>
                </a:moveTo>
                <a:lnTo>
                  <a:pt x="450487" y="170075"/>
                </a:lnTo>
                <a:lnTo>
                  <a:pt x="450487" y="3251"/>
                </a:lnTo>
                <a:lnTo>
                  <a:pt x="461053" y="3251"/>
                </a:lnTo>
                <a:lnTo>
                  <a:pt x="461053" y="70306"/>
                </a:lnTo>
                <a:lnTo>
                  <a:pt x="505350" y="70306"/>
                </a:lnTo>
                <a:lnTo>
                  <a:pt x="505350" y="79449"/>
                </a:lnTo>
                <a:lnTo>
                  <a:pt x="461053" y="79449"/>
                </a:lnTo>
                <a:lnTo>
                  <a:pt x="461053" y="170075"/>
                </a:lnTo>
                <a:close/>
              </a:path>
              <a:path w="1033779" h="185420">
                <a:moveTo>
                  <a:pt x="505350" y="174749"/>
                </a:moveTo>
                <a:lnTo>
                  <a:pt x="494581" y="174749"/>
                </a:lnTo>
                <a:lnTo>
                  <a:pt x="494581" y="79449"/>
                </a:lnTo>
                <a:lnTo>
                  <a:pt x="505350" y="79449"/>
                </a:lnTo>
                <a:lnTo>
                  <a:pt x="505350" y="174749"/>
                </a:lnTo>
                <a:close/>
              </a:path>
              <a:path w="1033779" h="185420">
                <a:moveTo>
                  <a:pt x="376320" y="128014"/>
                </a:moveTo>
                <a:lnTo>
                  <a:pt x="358642" y="128014"/>
                </a:lnTo>
                <a:lnTo>
                  <a:pt x="358642" y="17881"/>
                </a:lnTo>
                <a:lnTo>
                  <a:pt x="423055" y="17881"/>
                </a:lnTo>
                <a:lnTo>
                  <a:pt x="423055" y="27228"/>
                </a:lnTo>
                <a:lnTo>
                  <a:pt x="369411" y="27228"/>
                </a:lnTo>
                <a:lnTo>
                  <a:pt x="369411" y="118666"/>
                </a:lnTo>
                <a:lnTo>
                  <a:pt x="434954" y="118666"/>
                </a:lnTo>
                <a:lnTo>
                  <a:pt x="435450" y="121714"/>
                </a:lnTo>
                <a:lnTo>
                  <a:pt x="421611" y="125356"/>
                </a:lnTo>
                <a:lnTo>
                  <a:pt x="410838" y="127226"/>
                </a:lnTo>
                <a:lnTo>
                  <a:pt x="397589" y="127915"/>
                </a:lnTo>
                <a:lnTo>
                  <a:pt x="376320" y="128014"/>
                </a:lnTo>
                <a:close/>
              </a:path>
              <a:path w="1033779" h="185420">
                <a:moveTo>
                  <a:pt x="434954" y="118666"/>
                </a:moveTo>
                <a:lnTo>
                  <a:pt x="378555" y="118666"/>
                </a:lnTo>
                <a:lnTo>
                  <a:pt x="398167" y="118578"/>
                </a:lnTo>
                <a:lnTo>
                  <a:pt x="410482" y="117955"/>
                </a:lnTo>
                <a:lnTo>
                  <a:pt x="420703" y="116266"/>
                </a:lnTo>
                <a:lnTo>
                  <a:pt x="434028" y="112977"/>
                </a:lnTo>
                <a:lnTo>
                  <a:pt x="434954" y="118666"/>
                </a:lnTo>
                <a:close/>
              </a:path>
              <a:path w="1033779" h="185420">
                <a:moveTo>
                  <a:pt x="668923" y="113180"/>
                </a:moveTo>
                <a:lnTo>
                  <a:pt x="657951" y="113180"/>
                </a:lnTo>
                <a:lnTo>
                  <a:pt x="657951" y="0"/>
                </a:lnTo>
                <a:lnTo>
                  <a:pt x="668923" y="0"/>
                </a:lnTo>
                <a:lnTo>
                  <a:pt x="668923" y="52831"/>
                </a:lnTo>
                <a:lnTo>
                  <a:pt x="697777" y="52831"/>
                </a:lnTo>
                <a:lnTo>
                  <a:pt x="697777" y="62178"/>
                </a:lnTo>
                <a:lnTo>
                  <a:pt x="668923" y="62178"/>
                </a:lnTo>
                <a:lnTo>
                  <a:pt x="668923" y="113180"/>
                </a:lnTo>
                <a:close/>
              </a:path>
              <a:path w="1033779" h="185420">
                <a:moveTo>
                  <a:pt x="607964" y="14630"/>
                </a:moveTo>
                <a:lnTo>
                  <a:pt x="553711" y="14630"/>
                </a:lnTo>
                <a:lnTo>
                  <a:pt x="553711" y="5283"/>
                </a:lnTo>
                <a:lnTo>
                  <a:pt x="607964" y="5283"/>
                </a:lnTo>
                <a:lnTo>
                  <a:pt x="607964" y="14630"/>
                </a:lnTo>
                <a:close/>
              </a:path>
              <a:path w="1033779" h="185420">
                <a:moveTo>
                  <a:pt x="634177" y="48360"/>
                </a:moveTo>
                <a:lnTo>
                  <a:pt x="523638" y="48360"/>
                </a:lnTo>
                <a:lnTo>
                  <a:pt x="523638" y="39420"/>
                </a:lnTo>
                <a:lnTo>
                  <a:pt x="634177" y="39420"/>
                </a:lnTo>
                <a:lnTo>
                  <a:pt x="634177" y="48360"/>
                </a:lnTo>
                <a:close/>
              </a:path>
              <a:path w="1033779" h="185420">
                <a:moveTo>
                  <a:pt x="579517" y="106881"/>
                </a:moveTo>
                <a:lnTo>
                  <a:pt x="538268" y="90016"/>
                </a:lnTo>
                <a:lnTo>
                  <a:pt x="538268" y="66648"/>
                </a:lnTo>
                <a:lnTo>
                  <a:pt x="547818" y="53034"/>
                </a:lnTo>
                <a:lnTo>
                  <a:pt x="556759" y="49376"/>
                </a:lnTo>
                <a:lnTo>
                  <a:pt x="556759" y="48360"/>
                </a:lnTo>
                <a:lnTo>
                  <a:pt x="602275" y="48360"/>
                </a:lnTo>
                <a:lnTo>
                  <a:pt x="602275" y="49376"/>
                </a:lnTo>
                <a:lnTo>
                  <a:pt x="564480" y="49376"/>
                </a:lnTo>
                <a:lnTo>
                  <a:pt x="548631" y="61975"/>
                </a:lnTo>
                <a:lnTo>
                  <a:pt x="548631" y="84936"/>
                </a:lnTo>
                <a:lnTo>
                  <a:pt x="564683" y="97534"/>
                </a:lnTo>
                <a:lnTo>
                  <a:pt x="610621" y="97534"/>
                </a:lnTo>
                <a:lnTo>
                  <a:pt x="609387" y="98448"/>
                </a:lnTo>
                <a:lnTo>
                  <a:pt x="602519" y="103324"/>
                </a:lnTo>
                <a:lnTo>
                  <a:pt x="597119" y="105827"/>
                </a:lnTo>
                <a:lnTo>
                  <a:pt x="590385" y="106749"/>
                </a:lnTo>
                <a:lnTo>
                  <a:pt x="579517" y="106881"/>
                </a:lnTo>
                <a:close/>
              </a:path>
              <a:path w="1033779" h="185420">
                <a:moveTo>
                  <a:pt x="610621" y="97534"/>
                </a:moveTo>
                <a:lnTo>
                  <a:pt x="594147" y="97534"/>
                </a:lnTo>
                <a:lnTo>
                  <a:pt x="610200" y="84936"/>
                </a:lnTo>
                <a:lnTo>
                  <a:pt x="610200" y="61975"/>
                </a:lnTo>
                <a:lnTo>
                  <a:pt x="594350" y="49376"/>
                </a:lnTo>
                <a:lnTo>
                  <a:pt x="602275" y="49376"/>
                </a:lnTo>
                <a:lnTo>
                  <a:pt x="611216" y="53034"/>
                </a:lnTo>
                <a:lnTo>
                  <a:pt x="620766" y="66648"/>
                </a:lnTo>
                <a:lnTo>
                  <a:pt x="620766" y="90016"/>
                </a:lnTo>
                <a:lnTo>
                  <a:pt x="610621" y="97534"/>
                </a:lnTo>
                <a:close/>
              </a:path>
              <a:path w="1033779" h="185420">
                <a:moveTo>
                  <a:pt x="668923" y="183486"/>
                </a:moveTo>
                <a:lnTo>
                  <a:pt x="657951" y="183486"/>
                </a:lnTo>
                <a:lnTo>
                  <a:pt x="657951" y="134313"/>
                </a:lnTo>
                <a:lnTo>
                  <a:pt x="556352" y="134313"/>
                </a:lnTo>
                <a:lnTo>
                  <a:pt x="556352" y="124762"/>
                </a:lnTo>
                <a:lnTo>
                  <a:pt x="668923" y="124762"/>
                </a:lnTo>
                <a:lnTo>
                  <a:pt x="668923" y="183486"/>
                </a:lnTo>
                <a:close/>
              </a:path>
              <a:path w="1033779" h="185420">
                <a:moveTo>
                  <a:pt x="854849" y="133500"/>
                </a:moveTo>
                <a:lnTo>
                  <a:pt x="843876" y="133500"/>
                </a:lnTo>
                <a:lnTo>
                  <a:pt x="843876" y="53643"/>
                </a:lnTo>
                <a:lnTo>
                  <a:pt x="802830" y="53643"/>
                </a:lnTo>
                <a:lnTo>
                  <a:pt x="802830" y="44296"/>
                </a:lnTo>
                <a:lnTo>
                  <a:pt x="843876" y="44296"/>
                </a:lnTo>
                <a:lnTo>
                  <a:pt x="843876" y="0"/>
                </a:lnTo>
                <a:lnTo>
                  <a:pt x="854849" y="0"/>
                </a:lnTo>
                <a:lnTo>
                  <a:pt x="854849" y="133500"/>
                </a:lnTo>
                <a:close/>
              </a:path>
              <a:path w="1033779" h="185420">
                <a:moveTo>
                  <a:pt x="716878" y="105662"/>
                </a:moveTo>
                <a:lnTo>
                  <a:pt x="708750" y="98550"/>
                </a:lnTo>
                <a:lnTo>
                  <a:pt x="719348" y="88266"/>
                </a:lnTo>
                <a:lnTo>
                  <a:pt x="725717" y="81812"/>
                </a:lnTo>
                <a:lnTo>
                  <a:pt x="749186" y="46532"/>
                </a:lnTo>
                <a:lnTo>
                  <a:pt x="753250" y="8331"/>
                </a:lnTo>
                <a:lnTo>
                  <a:pt x="764426" y="8331"/>
                </a:lnTo>
                <a:lnTo>
                  <a:pt x="764324" y="32409"/>
                </a:lnTo>
                <a:lnTo>
                  <a:pt x="763613" y="40080"/>
                </a:lnTo>
                <a:lnTo>
                  <a:pt x="761683" y="46608"/>
                </a:lnTo>
                <a:lnTo>
                  <a:pt x="757924" y="55269"/>
                </a:lnTo>
                <a:lnTo>
                  <a:pt x="758736" y="55675"/>
                </a:lnTo>
                <a:lnTo>
                  <a:pt x="769709" y="55675"/>
                </a:lnTo>
                <a:lnTo>
                  <a:pt x="773570" y="59536"/>
                </a:lnTo>
                <a:lnTo>
                  <a:pt x="755892" y="59536"/>
                </a:lnTo>
                <a:lnTo>
                  <a:pt x="754876" y="60755"/>
                </a:lnTo>
                <a:lnTo>
                  <a:pt x="749999" y="70102"/>
                </a:lnTo>
                <a:lnTo>
                  <a:pt x="735966" y="86217"/>
                </a:lnTo>
                <a:lnTo>
                  <a:pt x="731660" y="90892"/>
                </a:lnTo>
                <a:lnTo>
                  <a:pt x="726060" y="96577"/>
                </a:lnTo>
                <a:lnTo>
                  <a:pt x="716878" y="105662"/>
                </a:lnTo>
                <a:close/>
              </a:path>
              <a:path w="1033779" h="185420">
                <a:moveTo>
                  <a:pt x="769709" y="55675"/>
                </a:moveTo>
                <a:lnTo>
                  <a:pt x="758736" y="55675"/>
                </a:lnTo>
                <a:lnTo>
                  <a:pt x="760972" y="53847"/>
                </a:lnTo>
                <a:lnTo>
                  <a:pt x="763004" y="52221"/>
                </a:lnTo>
                <a:lnTo>
                  <a:pt x="766255" y="52221"/>
                </a:lnTo>
                <a:lnTo>
                  <a:pt x="769709" y="55675"/>
                </a:lnTo>
                <a:close/>
              </a:path>
              <a:path w="1033779" h="185420">
                <a:moveTo>
                  <a:pt x="801001" y="102614"/>
                </a:moveTo>
                <a:lnTo>
                  <a:pt x="759956" y="60755"/>
                </a:lnTo>
                <a:lnTo>
                  <a:pt x="759143" y="59536"/>
                </a:lnTo>
                <a:lnTo>
                  <a:pt x="773570" y="59536"/>
                </a:lnTo>
                <a:lnTo>
                  <a:pt x="809129" y="95096"/>
                </a:lnTo>
                <a:lnTo>
                  <a:pt x="801001" y="102614"/>
                </a:lnTo>
                <a:close/>
              </a:path>
              <a:path w="1033779" h="185420">
                <a:moveTo>
                  <a:pt x="858506" y="178813"/>
                </a:moveTo>
                <a:lnTo>
                  <a:pt x="744106" y="178813"/>
                </a:lnTo>
                <a:lnTo>
                  <a:pt x="744106" y="119073"/>
                </a:lnTo>
                <a:lnTo>
                  <a:pt x="755282" y="119073"/>
                </a:lnTo>
                <a:lnTo>
                  <a:pt x="755282" y="169466"/>
                </a:lnTo>
                <a:lnTo>
                  <a:pt x="858506" y="169466"/>
                </a:lnTo>
                <a:lnTo>
                  <a:pt x="858506" y="178813"/>
                </a:lnTo>
                <a:close/>
              </a:path>
              <a:path w="1033779" h="185420">
                <a:moveTo>
                  <a:pt x="1032036" y="105662"/>
                </a:moveTo>
                <a:lnTo>
                  <a:pt x="1021064" y="105662"/>
                </a:lnTo>
                <a:lnTo>
                  <a:pt x="1021064" y="53440"/>
                </a:lnTo>
                <a:lnTo>
                  <a:pt x="981440" y="53440"/>
                </a:lnTo>
                <a:lnTo>
                  <a:pt x="981440" y="44296"/>
                </a:lnTo>
                <a:lnTo>
                  <a:pt x="1021064" y="44296"/>
                </a:lnTo>
                <a:lnTo>
                  <a:pt x="1021064" y="0"/>
                </a:lnTo>
                <a:lnTo>
                  <a:pt x="1032036" y="0"/>
                </a:lnTo>
                <a:lnTo>
                  <a:pt x="1032036" y="105662"/>
                </a:lnTo>
                <a:close/>
              </a:path>
              <a:path w="1033779" h="185420">
                <a:moveTo>
                  <a:pt x="983269" y="20319"/>
                </a:moveTo>
                <a:lnTo>
                  <a:pt x="892440" y="20319"/>
                </a:lnTo>
                <a:lnTo>
                  <a:pt x="892440" y="10972"/>
                </a:lnTo>
                <a:lnTo>
                  <a:pt x="983269" y="10972"/>
                </a:lnTo>
                <a:lnTo>
                  <a:pt x="983269" y="20319"/>
                </a:lnTo>
                <a:close/>
              </a:path>
              <a:path w="1033779" h="185420">
                <a:moveTo>
                  <a:pt x="896098" y="97534"/>
                </a:moveTo>
                <a:lnTo>
                  <a:pt x="887970" y="90625"/>
                </a:lnTo>
                <a:lnTo>
                  <a:pt x="898452" y="81894"/>
                </a:lnTo>
                <a:lnTo>
                  <a:pt x="904771" y="76402"/>
                </a:lnTo>
                <a:lnTo>
                  <a:pt x="909472" y="71823"/>
                </a:lnTo>
                <a:lnTo>
                  <a:pt x="915096" y="65835"/>
                </a:lnTo>
                <a:lnTo>
                  <a:pt x="924342" y="55879"/>
                </a:lnTo>
                <a:lnTo>
                  <a:pt x="932470" y="36778"/>
                </a:lnTo>
                <a:lnTo>
                  <a:pt x="932470" y="20319"/>
                </a:lnTo>
                <a:lnTo>
                  <a:pt x="943646" y="20319"/>
                </a:lnTo>
                <a:lnTo>
                  <a:pt x="943541" y="34448"/>
                </a:lnTo>
                <a:lnTo>
                  <a:pt x="942807" y="40893"/>
                </a:lnTo>
                <a:lnTo>
                  <a:pt x="940817" y="46500"/>
                </a:lnTo>
                <a:lnTo>
                  <a:pt x="936940" y="54050"/>
                </a:lnTo>
                <a:lnTo>
                  <a:pt x="937956" y="54659"/>
                </a:lnTo>
                <a:lnTo>
                  <a:pt x="949430" y="54659"/>
                </a:lnTo>
                <a:lnTo>
                  <a:pt x="953759" y="58317"/>
                </a:lnTo>
                <a:lnTo>
                  <a:pt x="935111" y="58317"/>
                </a:lnTo>
                <a:lnTo>
                  <a:pt x="933689" y="59333"/>
                </a:lnTo>
                <a:lnTo>
                  <a:pt x="928609" y="67461"/>
                </a:lnTo>
                <a:lnTo>
                  <a:pt x="914742" y="81132"/>
                </a:lnTo>
                <a:lnTo>
                  <a:pt x="910512" y="85088"/>
                </a:lnTo>
                <a:lnTo>
                  <a:pt x="905043" y="89882"/>
                </a:lnTo>
                <a:lnTo>
                  <a:pt x="896098" y="97534"/>
                </a:lnTo>
                <a:close/>
              </a:path>
              <a:path w="1033779" h="185420">
                <a:moveTo>
                  <a:pt x="949430" y="54659"/>
                </a:moveTo>
                <a:lnTo>
                  <a:pt x="937956" y="54659"/>
                </a:lnTo>
                <a:lnTo>
                  <a:pt x="940191" y="52831"/>
                </a:lnTo>
                <a:lnTo>
                  <a:pt x="942426" y="51408"/>
                </a:lnTo>
                <a:lnTo>
                  <a:pt x="945474" y="51408"/>
                </a:lnTo>
                <a:lnTo>
                  <a:pt x="947506" y="53034"/>
                </a:lnTo>
                <a:lnTo>
                  <a:pt x="949430" y="54659"/>
                </a:lnTo>
                <a:close/>
              </a:path>
              <a:path w="1033779" h="185420">
                <a:moveTo>
                  <a:pt x="980018" y="94689"/>
                </a:moveTo>
                <a:lnTo>
                  <a:pt x="937956" y="58317"/>
                </a:lnTo>
                <a:lnTo>
                  <a:pt x="953759" y="58317"/>
                </a:lnTo>
                <a:lnTo>
                  <a:pt x="988146" y="87374"/>
                </a:lnTo>
                <a:lnTo>
                  <a:pt x="980018" y="94689"/>
                </a:lnTo>
                <a:close/>
              </a:path>
              <a:path w="1033779" h="185420">
                <a:moveTo>
                  <a:pt x="977376" y="184909"/>
                </a:moveTo>
                <a:lnTo>
                  <a:pt x="933486" y="175155"/>
                </a:lnTo>
                <a:lnTo>
                  <a:pt x="921091" y="158087"/>
                </a:lnTo>
                <a:lnTo>
                  <a:pt x="921091" y="136751"/>
                </a:lnTo>
                <a:lnTo>
                  <a:pt x="953859" y="112029"/>
                </a:lnTo>
                <a:lnTo>
                  <a:pt x="977376" y="109929"/>
                </a:lnTo>
                <a:lnTo>
                  <a:pt x="988263" y="110007"/>
                </a:lnTo>
                <a:lnTo>
                  <a:pt x="995131" y="110551"/>
                </a:lnTo>
                <a:lnTo>
                  <a:pt x="1000893" y="112029"/>
                </a:lnTo>
                <a:lnTo>
                  <a:pt x="1008465" y="114907"/>
                </a:lnTo>
                <a:lnTo>
                  <a:pt x="1018493" y="118870"/>
                </a:lnTo>
                <a:lnTo>
                  <a:pt x="977376" y="118870"/>
                </a:lnTo>
                <a:lnTo>
                  <a:pt x="968409" y="118928"/>
                </a:lnTo>
                <a:lnTo>
                  <a:pt x="932673" y="138580"/>
                </a:lnTo>
                <a:lnTo>
                  <a:pt x="932673" y="156461"/>
                </a:lnTo>
                <a:lnTo>
                  <a:pt x="968410" y="176112"/>
                </a:lnTo>
                <a:lnTo>
                  <a:pt x="1018439" y="176171"/>
                </a:lnTo>
                <a:lnTo>
                  <a:pt x="1008465" y="180032"/>
                </a:lnTo>
                <a:lnTo>
                  <a:pt x="1000893" y="182851"/>
                </a:lnTo>
                <a:lnTo>
                  <a:pt x="995131" y="184299"/>
                </a:lnTo>
                <a:lnTo>
                  <a:pt x="988263" y="184832"/>
                </a:lnTo>
                <a:lnTo>
                  <a:pt x="977376" y="184909"/>
                </a:lnTo>
                <a:close/>
              </a:path>
              <a:path w="1033779" h="185420">
                <a:moveTo>
                  <a:pt x="1018439" y="176171"/>
                </a:moveTo>
                <a:lnTo>
                  <a:pt x="977376" y="176171"/>
                </a:lnTo>
                <a:lnTo>
                  <a:pt x="986342" y="176112"/>
                </a:lnTo>
                <a:lnTo>
                  <a:pt x="991956" y="175701"/>
                </a:lnTo>
                <a:lnTo>
                  <a:pt x="996578" y="174585"/>
                </a:lnTo>
                <a:lnTo>
                  <a:pt x="1002573" y="172412"/>
                </a:lnTo>
                <a:lnTo>
                  <a:pt x="1012529" y="168653"/>
                </a:lnTo>
                <a:lnTo>
                  <a:pt x="1021876" y="156461"/>
                </a:lnTo>
                <a:lnTo>
                  <a:pt x="1021876" y="138580"/>
                </a:lnTo>
                <a:lnTo>
                  <a:pt x="986342" y="118928"/>
                </a:lnTo>
                <a:lnTo>
                  <a:pt x="977376" y="118870"/>
                </a:lnTo>
                <a:lnTo>
                  <a:pt x="1018493" y="118870"/>
                </a:lnTo>
                <a:lnTo>
                  <a:pt x="1021064" y="119886"/>
                </a:lnTo>
                <a:lnTo>
                  <a:pt x="1033459" y="136751"/>
                </a:lnTo>
                <a:lnTo>
                  <a:pt x="1033459" y="158087"/>
                </a:lnTo>
                <a:lnTo>
                  <a:pt x="1021064" y="175155"/>
                </a:lnTo>
                <a:lnTo>
                  <a:pt x="1018439" y="176171"/>
                </a:lnTo>
                <a:close/>
              </a:path>
            </a:pathLst>
          </a:custGeom>
          <a:solidFill>
            <a:srgbClr val="4033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853955" y="7209256"/>
            <a:ext cx="381000" cy="257175"/>
          </a:xfrm>
          <a:custGeom>
            <a:avLst/>
            <a:gdLst/>
            <a:ahLst/>
            <a:cxnLst/>
            <a:rect l="l" t="t" r="r" b="b"/>
            <a:pathLst>
              <a:path w="381000" h="257175">
                <a:moveTo>
                  <a:pt x="93739" y="256734"/>
                </a:moveTo>
                <a:lnTo>
                  <a:pt x="49091" y="252511"/>
                </a:lnTo>
                <a:lnTo>
                  <a:pt x="22999" y="222953"/>
                </a:lnTo>
                <a:lnTo>
                  <a:pt x="2874" y="185794"/>
                </a:lnTo>
                <a:lnTo>
                  <a:pt x="0" y="128367"/>
                </a:lnTo>
                <a:lnTo>
                  <a:pt x="359" y="92686"/>
                </a:lnTo>
                <a:lnTo>
                  <a:pt x="9702" y="54260"/>
                </a:lnTo>
                <a:lnTo>
                  <a:pt x="37041" y="14251"/>
                </a:lnTo>
                <a:lnTo>
                  <a:pt x="93739" y="0"/>
                </a:lnTo>
                <a:lnTo>
                  <a:pt x="121699" y="527"/>
                </a:lnTo>
                <a:lnTo>
                  <a:pt x="138388" y="4222"/>
                </a:lnTo>
                <a:lnTo>
                  <a:pt x="150437" y="14251"/>
                </a:lnTo>
                <a:lnTo>
                  <a:pt x="164480" y="33780"/>
                </a:lnTo>
                <a:lnTo>
                  <a:pt x="171868" y="45159"/>
                </a:lnTo>
                <a:lnTo>
                  <a:pt x="93739" y="45159"/>
                </a:lnTo>
                <a:lnTo>
                  <a:pt x="81526" y="45404"/>
                </a:lnTo>
                <a:lnTo>
                  <a:pt x="57803" y="78051"/>
                </a:lnTo>
                <a:lnTo>
                  <a:pt x="56926" y="88207"/>
                </a:lnTo>
                <a:lnTo>
                  <a:pt x="56926" y="168526"/>
                </a:lnTo>
                <a:lnTo>
                  <a:pt x="69776" y="204973"/>
                </a:lnTo>
                <a:lnTo>
                  <a:pt x="93739" y="211574"/>
                </a:lnTo>
                <a:lnTo>
                  <a:pt x="171868" y="211574"/>
                </a:lnTo>
                <a:lnTo>
                  <a:pt x="164480" y="222953"/>
                </a:lnTo>
                <a:lnTo>
                  <a:pt x="150437" y="242482"/>
                </a:lnTo>
                <a:lnTo>
                  <a:pt x="138388" y="252511"/>
                </a:lnTo>
                <a:lnTo>
                  <a:pt x="121699" y="256206"/>
                </a:lnTo>
                <a:lnTo>
                  <a:pt x="93739" y="256734"/>
                </a:lnTo>
                <a:close/>
              </a:path>
              <a:path w="381000" h="257175">
                <a:moveTo>
                  <a:pt x="171868" y="211574"/>
                </a:moveTo>
                <a:lnTo>
                  <a:pt x="93739" y="211574"/>
                </a:lnTo>
                <a:lnTo>
                  <a:pt x="105952" y="211329"/>
                </a:lnTo>
                <a:lnTo>
                  <a:pt x="113036" y="209618"/>
                </a:lnTo>
                <a:lnTo>
                  <a:pt x="130553" y="168526"/>
                </a:lnTo>
                <a:lnTo>
                  <a:pt x="130553" y="88207"/>
                </a:lnTo>
                <a:lnTo>
                  <a:pt x="117703" y="51760"/>
                </a:lnTo>
                <a:lnTo>
                  <a:pt x="93739" y="45159"/>
                </a:lnTo>
                <a:lnTo>
                  <a:pt x="171868" y="45159"/>
                </a:lnTo>
                <a:lnTo>
                  <a:pt x="177776" y="54260"/>
                </a:lnTo>
                <a:lnTo>
                  <a:pt x="184604" y="70939"/>
                </a:lnTo>
                <a:lnTo>
                  <a:pt x="187120" y="92686"/>
                </a:lnTo>
                <a:lnTo>
                  <a:pt x="187479" y="128367"/>
                </a:lnTo>
                <a:lnTo>
                  <a:pt x="187120" y="164047"/>
                </a:lnTo>
                <a:lnTo>
                  <a:pt x="184604" y="185794"/>
                </a:lnTo>
                <a:lnTo>
                  <a:pt x="177776" y="202473"/>
                </a:lnTo>
                <a:lnTo>
                  <a:pt x="171868" y="211574"/>
                </a:lnTo>
                <a:close/>
              </a:path>
              <a:path w="381000" h="257175">
                <a:moveTo>
                  <a:pt x="251250" y="150769"/>
                </a:moveTo>
                <a:lnTo>
                  <a:pt x="208388" y="144724"/>
                </a:lnTo>
                <a:lnTo>
                  <a:pt x="217448" y="4267"/>
                </a:lnTo>
                <a:lnTo>
                  <a:pt x="366247" y="4267"/>
                </a:lnTo>
                <a:lnTo>
                  <a:pt x="366247" y="50848"/>
                </a:lnTo>
                <a:lnTo>
                  <a:pt x="255781" y="50848"/>
                </a:lnTo>
                <a:lnTo>
                  <a:pt x="250553" y="129433"/>
                </a:lnTo>
                <a:lnTo>
                  <a:pt x="372045" y="129433"/>
                </a:lnTo>
                <a:lnTo>
                  <a:pt x="373658" y="133345"/>
                </a:lnTo>
                <a:lnTo>
                  <a:pt x="274598" y="133345"/>
                </a:lnTo>
                <a:lnTo>
                  <a:pt x="256129" y="145079"/>
                </a:lnTo>
                <a:lnTo>
                  <a:pt x="251250" y="150769"/>
                </a:lnTo>
                <a:close/>
              </a:path>
              <a:path w="381000" h="257175">
                <a:moveTo>
                  <a:pt x="372045" y="129433"/>
                </a:moveTo>
                <a:lnTo>
                  <a:pt x="253341" y="129433"/>
                </a:lnTo>
                <a:lnTo>
                  <a:pt x="256826" y="120544"/>
                </a:lnTo>
                <a:lnTo>
                  <a:pt x="265538" y="105965"/>
                </a:lnTo>
                <a:lnTo>
                  <a:pt x="277386" y="95652"/>
                </a:lnTo>
                <a:lnTo>
                  <a:pt x="294113" y="89963"/>
                </a:lnTo>
                <a:lnTo>
                  <a:pt x="305613" y="89963"/>
                </a:lnTo>
                <a:lnTo>
                  <a:pt x="342899" y="98539"/>
                </a:lnTo>
                <a:lnTo>
                  <a:pt x="371028" y="126966"/>
                </a:lnTo>
                <a:lnTo>
                  <a:pt x="372045" y="129433"/>
                </a:lnTo>
                <a:close/>
              </a:path>
              <a:path w="381000" h="257175">
                <a:moveTo>
                  <a:pt x="370767" y="213352"/>
                </a:moveTo>
                <a:lnTo>
                  <a:pt x="287492" y="213352"/>
                </a:lnTo>
                <a:lnTo>
                  <a:pt x="298521" y="213180"/>
                </a:lnTo>
                <a:lnTo>
                  <a:pt x="305155" y="211974"/>
                </a:lnTo>
                <a:lnTo>
                  <a:pt x="325454" y="168903"/>
                </a:lnTo>
                <a:lnTo>
                  <a:pt x="325323" y="160303"/>
                </a:lnTo>
                <a:lnTo>
                  <a:pt x="288886" y="133345"/>
                </a:lnTo>
                <a:lnTo>
                  <a:pt x="373658" y="133345"/>
                </a:lnTo>
                <a:lnTo>
                  <a:pt x="374611" y="135656"/>
                </a:lnTo>
                <a:lnTo>
                  <a:pt x="378036" y="144476"/>
                </a:lnTo>
                <a:lnTo>
                  <a:pt x="379794" y="150880"/>
                </a:lnTo>
                <a:lnTo>
                  <a:pt x="380442" y="157983"/>
                </a:lnTo>
                <a:lnTo>
                  <a:pt x="380440" y="180052"/>
                </a:lnTo>
                <a:lnTo>
                  <a:pt x="379773" y="187416"/>
                </a:lnTo>
                <a:lnTo>
                  <a:pt x="377962" y="194281"/>
                </a:lnTo>
                <a:lnTo>
                  <a:pt x="374436" y="203929"/>
                </a:lnTo>
                <a:lnTo>
                  <a:pt x="370767" y="213352"/>
                </a:lnTo>
                <a:close/>
              </a:path>
              <a:path w="381000" h="257175">
                <a:moveTo>
                  <a:pt x="287143" y="256734"/>
                </a:moveTo>
                <a:lnTo>
                  <a:pt x="247760" y="250458"/>
                </a:lnTo>
                <a:lnTo>
                  <a:pt x="205949" y="218686"/>
                </a:lnTo>
                <a:lnTo>
                  <a:pt x="200373" y="209085"/>
                </a:lnTo>
                <a:lnTo>
                  <a:pt x="238357" y="178504"/>
                </a:lnTo>
                <a:lnTo>
                  <a:pt x="243165" y="187091"/>
                </a:lnTo>
                <a:lnTo>
                  <a:pt x="246764" y="192528"/>
                </a:lnTo>
                <a:lnTo>
                  <a:pt x="287492" y="213352"/>
                </a:lnTo>
                <a:lnTo>
                  <a:pt x="370767" y="213352"/>
                </a:lnTo>
                <a:lnTo>
                  <a:pt x="367598" y="219552"/>
                </a:lnTo>
                <a:lnTo>
                  <a:pt x="337059" y="246196"/>
                </a:lnTo>
                <a:lnTo>
                  <a:pt x="300309" y="256631"/>
                </a:lnTo>
                <a:lnTo>
                  <a:pt x="287143" y="256734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1452905" y="7732676"/>
            <a:ext cx="342900" cy="180340"/>
          </a:xfrm>
          <a:custGeom>
            <a:avLst/>
            <a:gdLst/>
            <a:ahLst/>
            <a:cxnLst/>
            <a:rect l="l" t="t" r="r" b="b"/>
            <a:pathLst>
              <a:path w="342900" h="180340">
                <a:moveTo>
                  <a:pt x="82701" y="81075"/>
                </a:moveTo>
                <a:lnTo>
                  <a:pt x="35356" y="70306"/>
                </a:lnTo>
                <a:lnTo>
                  <a:pt x="22148" y="51815"/>
                </a:lnTo>
                <a:lnTo>
                  <a:pt x="22148" y="29057"/>
                </a:lnTo>
                <a:lnTo>
                  <a:pt x="57155" y="2271"/>
                </a:lnTo>
                <a:lnTo>
                  <a:pt x="82701" y="0"/>
                </a:lnTo>
                <a:lnTo>
                  <a:pt x="94543" y="84"/>
                </a:lnTo>
                <a:lnTo>
                  <a:pt x="102004" y="673"/>
                </a:lnTo>
                <a:lnTo>
                  <a:pt x="108246" y="2271"/>
                </a:lnTo>
                <a:lnTo>
                  <a:pt x="116431" y="5384"/>
                </a:lnTo>
                <a:lnTo>
                  <a:pt x="125422" y="8940"/>
                </a:lnTo>
                <a:lnTo>
                  <a:pt x="82701" y="8940"/>
                </a:lnTo>
                <a:lnTo>
                  <a:pt x="73014" y="9004"/>
                </a:lnTo>
                <a:lnTo>
                  <a:pt x="33933" y="30682"/>
                </a:lnTo>
                <a:lnTo>
                  <a:pt x="33933" y="50392"/>
                </a:lnTo>
                <a:lnTo>
                  <a:pt x="66927" y="71626"/>
                </a:lnTo>
                <a:lnTo>
                  <a:pt x="125422" y="72134"/>
                </a:lnTo>
                <a:lnTo>
                  <a:pt x="116431" y="75690"/>
                </a:lnTo>
                <a:lnTo>
                  <a:pt x="108246" y="78803"/>
                </a:lnTo>
                <a:lnTo>
                  <a:pt x="102004" y="80402"/>
                </a:lnTo>
                <a:lnTo>
                  <a:pt x="94543" y="80991"/>
                </a:lnTo>
                <a:lnTo>
                  <a:pt x="82701" y="81075"/>
                </a:lnTo>
                <a:close/>
              </a:path>
              <a:path w="342900" h="180340">
                <a:moveTo>
                  <a:pt x="125422" y="72134"/>
                </a:moveTo>
                <a:lnTo>
                  <a:pt x="82701" y="72134"/>
                </a:lnTo>
                <a:lnTo>
                  <a:pt x="92503" y="72071"/>
                </a:lnTo>
                <a:lnTo>
                  <a:pt x="98639" y="71626"/>
                </a:lnTo>
                <a:lnTo>
                  <a:pt x="103689" y="70420"/>
                </a:lnTo>
                <a:lnTo>
                  <a:pt x="110234" y="68070"/>
                </a:lnTo>
                <a:lnTo>
                  <a:pt x="121105" y="64007"/>
                </a:lnTo>
                <a:lnTo>
                  <a:pt x="131468" y="50596"/>
                </a:lnTo>
                <a:lnTo>
                  <a:pt x="131468" y="30479"/>
                </a:lnTo>
                <a:lnTo>
                  <a:pt x="98639" y="9448"/>
                </a:lnTo>
                <a:lnTo>
                  <a:pt x="82701" y="8940"/>
                </a:lnTo>
                <a:lnTo>
                  <a:pt x="125422" y="8940"/>
                </a:lnTo>
                <a:lnTo>
                  <a:pt x="130045" y="10769"/>
                </a:lnTo>
                <a:lnTo>
                  <a:pt x="143253" y="29057"/>
                </a:lnTo>
                <a:lnTo>
                  <a:pt x="143253" y="51815"/>
                </a:lnTo>
                <a:lnTo>
                  <a:pt x="130045" y="70306"/>
                </a:lnTo>
                <a:lnTo>
                  <a:pt x="125422" y="72134"/>
                </a:lnTo>
                <a:close/>
              </a:path>
              <a:path w="342900" h="180340">
                <a:moveTo>
                  <a:pt x="165402" y="111961"/>
                </a:moveTo>
                <a:lnTo>
                  <a:pt x="0" y="111961"/>
                </a:lnTo>
                <a:lnTo>
                  <a:pt x="0" y="102614"/>
                </a:lnTo>
                <a:lnTo>
                  <a:pt x="165402" y="102614"/>
                </a:lnTo>
                <a:lnTo>
                  <a:pt x="165402" y="111961"/>
                </a:lnTo>
                <a:close/>
              </a:path>
              <a:path w="342900" h="180340">
                <a:moveTo>
                  <a:pt x="88187" y="180032"/>
                </a:moveTo>
                <a:lnTo>
                  <a:pt x="77214" y="180032"/>
                </a:lnTo>
                <a:lnTo>
                  <a:pt x="77214" y="111961"/>
                </a:lnTo>
                <a:lnTo>
                  <a:pt x="88187" y="111961"/>
                </a:lnTo>
                <a:lnTo>
                  <a:pt x="88187" y="180032"/>
                </a:lnTo>
                <a:close/>
              </a:path>
              <a:path w="342900" h="180340">
                <a:moveTo>
                  <a:pt x="194052" y="80669"/>
                </a:moveTo>
                <a:lnTo>
                  <a:pt x="187753" y="72338"/>
                </a:lnTo>
                <a:lnTo>
                  <a:pt x="204190" y="64549"/>
                </a:lnTo>
                <a:lnTo>
                  <a:pt x="214093" y="59562"/>
                </a:lnTo>
                <a:lnTo>
                  <a:pt x="246695" y="35746"/>
                </a:lnTo>
                <a:lnTo>
                  <a:pt x="255418" y="20522"/>
                </a:lnTo>
                <a:lnTo>
                  <a:pt x="255418" y="1625"/>
                </a:lnTo>
                <a:lnTo>
                  <a:pt x="266594" y="1625"/>
                </a:lnTo>
                <a:lnTo>
                  <a:pt x="266594" y="17881"/>
                </a:lnTo>
                <a:lnTo>
                  <a:pt x="262123" y="33121"/>
                </a:lnTo>
                <a:lnTo>
                  <a:pt x="257043" y="40029"/>
                </a:lnTo>
                <a:lnTo>
                  <a:pt x="257856" y="40436"/>
                </a:lnTo>
                <a:lnTo>
                  <a:pt x="275843" y="40436"/>
                </a:lnTo>
                <a:lnTo>
                  <a:pt x="280586" y="43077"/>
                </a:lnTo>
                <a:lnTo>
                  <a:pt x="255215" y="43077"/>
                </a:lnTo>
                <a:lnTo>
                  <a:pt x="252776" y="44906"/>
                </a:lnTo>
                <a:lnTo>
                  <a:pt x="215871" y="70026"/>
                </a:lnTo>
                <a:lnTo>
                  <a:pt x="207543" y="74195"/>
                </a:lnTo>
                <a:lnTo>
                  <a:pt x="194052" y="80669"/>
                </a:lnTo>
                <a:close/>
              </a:path>
              <a:path w="342900" h="180340">
                <a:moveTo>
                  <a:pt x="275843" y="40436"/>
                </a:moveTo>
                <a:lnTo>
                  <a:pt x="257856" y="40436"/>
                </a:lnTo>
                <a:lnTo>
                  <a:pt x="263952" y="35965"/>
                </a:lnTo>
                <a:lnTo>
                  <a:pt x="267610" y="35965"/>
                </a:lnTo>
                <a:lnTo>
                  <a:pt x="269642" y="36981"/>
                </a:lnTo>
                <a:lnTo>
                  <a:pt x="275843" y="40436"/>
                </a:lnTo>
                <a:close/>
              </a:path>
              <a:path w="342900" h="180340">
                <a:moveTo>
                  <a:pt x="325724" y="80059"/>
                </a:moveTo>
                <a:lnTo>
                  <a:pt x="262936" y="44500"/>
                </a:lnTo>
                <a:lnTo>
                  <a:pt x="260295" y="43077"/>
                </a:lnTo>
                <a:lnTo>
                  <a:pt x="280586" y="43077"/>
                </a:lnTo>
                <a:lnTo>
                  <a:pt x="332023" y="71728"/>
                </a:lnTo>
                <a:lnTo>
                  <a:pt x="325724" y="80059"/>
                </a:lnTo>
                <a:close/>
              </a:path>
              <a:path w="342900" h="180340">
                <a:moveTo>
                  <a:pt x="342589" y="112571"/>
                </a:moveTo>
                <a:lnTo>
                  <a:pt x="177187" y="112571"/>
                </a:lnTo>
                <a:lnTo>
                  <a:pt x="177187" y="103020"/>
                </a:lnTo>
                <a:lnTo>
                  <a:pt x="342589" y="103020"/>
                </a:lnTo>
                <a:lnTo>
                  <a:pt x="342589" y="112571"/>
                </a:lnTo>
                <a:close/>
              </a:path>
              <a:path w="342900" h="180340">
                <a:moveTo>
                  <a:pt x="265375" y="180032"/>
                </a:moveTo>
                <a:lnTo>
                  <a:pt x="254402" y="180032"/>
                </a:lnTo>
                <a:lnTo>
                  <a:pt x="254402" y="112571"/>
                </a:lnTo>
                <a:lnTo>
                  <a:pt x="265375" y="112571"/>
                </a:lnTo>
                <a:lnTo>
                  <a:pt x="265375" y="180032"/>
                </a:lnTo>
                <a:close/>
              </a:path>
            </a:pathLst>
          </a:custGeom>
          <a:solidFill>
            <a:srgbClr val="4033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1851164" y="7730645"/>
            <a:ext cx="504190" cy="175260"/>
          </a:xfrm>
          <a:custGeom>
            <a:avLst/>
            <a:gdLst/>
            <a:ahLst/>
            <a:cxnLst/>
            <a:rect l="l" t="t" r="r" b="b"/>
            <a:pathLst>
              <a:path w="504189" h="175259">
                <a:moveTo>
                  <a:pt x="15849" y="99972"/>
                </a:moveTo>
                <a:lnTo>
                  <a:pt x="9550" y="91438"/>
                </a:lnTo>
                <a:lnTo>
                  <a:pt x="26461" y="82450"/>
                </a:lnTo>
                <a:lnTo>
                  <a:pt x="36638" y="76681"/>
                </a:lnTo>
                <a:lnTo>
                  <a:pt x="69952" y="48946"/>
                </a:lnTo>
                <a:lnTo>
                  <a:pt x="78840" y="9956"/>
                </a:lnTo>
                <a:lnTo>
                  <a:pt x="90219" y="9956"/>
                </a:lnTo>
                <a:lnTo>
                  <a:pt x="90219" y="28244"/>
                </a:lnTo>
                <a:lnTo>
                  <a:pt x="85749" y="45922"/>
                </a:lnTo>
                <a:lnTo>
                  <a:pt x="80059" y="53643"/>
                </a:lnTo>
                <a:lnTo>
                  <a:pt x="81075" y="54253"/>
                </a:lnTo>
                <a:lnTo>
                  <a:pt x="97534" y="54253"/>
                </a:lnTo>
                <a:lnTo>
                  <a:pt x="101760" y="56895"/>
                </a:lnTo>
                <a:lnTo>
                  <a:pt x="78027" y="56895"/>
                </a:lnTo>
                <a:lnTo>
                  <a:pt x="75792" y="58927"/>
                </a:lnTo>
                <a:lnTo>
                  <a:pt x="45366" y="82985"/>
                </a:lnTo>
                <a:lnTo>
                  <a:pt x="29930" y="92189"/>
                </a:lnTo>
                <a:lnTo>
                  <a:pt x="15849" y="99972"/>
                </a:lnTo>
                <a:close/>
              </a:path>
              <a:path w="504189" h="175259">
                <a:moveTo>
                  <a:pt x="97534" y="54253"/>
                </a:moveTo>
                <a:lnTo>
                  <a:pt x="81075" y="54253"/>
                </a:lnTo>
                <a:lnTo>
                  <a:pt x="84529" y="51408"/>
                </a:lnTo>
                <a:lnTo>
                  <a:pt x="86358" y="49783"/>
                </a:lnTo>
                <a:lnTo>
                  <a:pt x="90625" y="49783"/>
                </a:lnTo>
                <a:lnTo>
                  <a:pt x="92657" y="51205"/>
                </a:lnTo>
                <a:lnTo>
                  <a:pt x="97534" y="54253"/>
                </a:lnTo>
                <a:close/>
              </a:path>
              <a:path w="504189" h="175259">
                <a:moveTo>
                  <a:pt x="149552" y="99363"/>
                </a:moveTo>
                <a:lnTo>
                  <a:pt x="85952" y="58723"/>
                </a:lnTo>
                <a:lnTo>
                  <a:pt x="83310" y="56895"/>
                </a:lnTo>
                <a:lnTo>
                  <a:pt x="101760" y="56895"/>
                </a:lnTo>
                <a:lnTo>
                  <a:pt x="156055" y="90828"/>
                </a:lnTo>
                <a:lnTo>
                  <a:pt x="149552" y="99363"/>
                </a:lnTo>
                <a:close/>
              </a:path>
              <a:path w="504189" h="175259">
                <a:moveTo>
                  <a:pt x="165402" y="154429"/>
                </a:moveTo>
                <a:lnTo>
                  <a:pt x="0" y="154429"/>
                </a:lnTo>
                <a:lnTo>
                  <a:pt x="0" y="144879"/>
                </a:lnTo>
                <a:lnTo>
                  <a:pt x="165402" y="144879"/>
                </a:lnTo>
                <a:lnTo>
                  <a:pt x="165402" y="154429"/>
                </a:lnTo>
                <a:close/>
              </a:path>
              <a:path w="504189" h="175259">
                <a:moveTo>
                  <a:pt x="322676" y="106475"/>
                </a:moveTo>
                <a:lnTo>
                  <a:pt x="201571" y="106475"/>
                </a:lnTo>
                <a:lnTo>
                  <a:pt x="201571" y="10972"/>
                </a:lnTo>
                <a:lnTo>
                  <a:pt x="319222" y="10972"/>
                </a:lnTo>
                <a:lnTo>
                  <a:pt x="319222" y="20319"/>
                </a:lnTo>
                <a:lnTo>
                  <a:pt x="212543" y="20319"/>
                </a:lnTo>
                <a:lnTo>
                  <a:pt x="212543" y="54253"/>
                </a:lnTo>
                <a:lnTo>
                  <a:pt x="316377" y="54253"/>
                </a:lnTo>
                <a:lnTo>
                  <a:pt x="316377" y="63194"/>
                </a:lnTo>
                <a:lnTo>
                  <a:pt x="212747" y="63194"/>
                </a:lnTo>
                <a:lnTo>
                  <a:pt x="212747" y="97128"/>
                </a:lnTo>
                <a:lnTo>
                  <a:pt x="322676" y="97128"/>
                </a:lnTo>
                <a:lnTo>
                  <a:pt x="322676" y="106475"/>
                </a:lnTo>
                <a:close/>
              </a:path>
              <a:path w="504189" h="175259">
                <a:moveTo>
                  <a:pt x="265375" y="145082"/>
                </a:moveTo>
                <a:lnTo>
                  <a:pt x="254402" y="145082"/>
                </a:lnTo>
                <a:lnTo>
                  <a:pt x="254402" y="106475"/>
                </a:lnTo>
                <a:lnTo>
                  <a:pt x="265375" y="106475"/>
                </a:lnTo>
                <a:lnTo>
                  <a:pt x="265375" y="145082"/>
                </a:lnTo>
                <a:close/>
              </a:path>
              <a:path w="504189" h="175259">
                <a:moveTo>
                  <a:pt x="342589" y="154429"/>
                </a:moveTo>
                <a:lnTo>
                  <a:pt x="177187" y="154429"/>
                </a:lnTo>
                <a:lnTo>
                  <a:pt x="177187" y="145082"/>
                </a:lnTo>
                <a:lnTo>
                  <a:pt x="342589" y="145082"/>
                </a:lnTo>
                <a:lnTo>
                  <a:pt x="342589" y="154429"/>
                </a:lnTo>
                <a:close/>
              </a:path>
              <a:path w="504189" h="175259">
                <a:moveTo>
                  <a:pt x="504131" y="174749"/>
                </a:moveTo>
                <a:lnTo>
                  <a:pt x="493158" y="174749"/>
                </a:lnTo>
                <a:lnTo>
                  <a:pt x="493158" y="0"/>
                </a:lnTo>
                <a:lnTo>
                  <a:pt x="504131" y="0"/>
                </a:lnTo>
                <a:lnTo>
                  <a:pt x="504131" y="174749"/>
                </a:lnTo>
                <a:close/>
              </a:path>
              <a:path w="504189" h="175259">
                <a:moveTo>
                  <a:pt x="390747" y="131265"/>
                </a:moveTo>
                <a:lnTo>
                  <a:pt x="367786" y="131265"/>
                </a:lnTo>
                <a:lnTo>
                  <a:pt x="367786" y="66445"/>
                </a:lnTo>
                <a:lnTo>
                  <a:pt x="434028" y="66445"/>
                </a:lnTo>
                <a:lnTo>
                  <a:pt x="434028" y="22961"/>
                </a:lnTo>
                <a:lnTo>
                  <a:pt x="367176" y="22961"/>
                </a:lnTo>
                <a:lnTo>
                  <a:pt x="367176" y="13614"/>
                </a:lnTo>
                <a:lnTo>
                  <a:pt x="445001" y="13614"/>
                </a:lnTo>
                <a:lnTo>
                  <a:pt x="445001" y="75589"/>
                </a:lnTo>
                <a:lnTo>
                  <a:pt x="378758" y="75589"/>
                </a:lnTo>
                <a:lnTo>
                  <a:pt x="378758" y="121918"/>
                </a:lnTo>
                <a:lnTo>
                  <a:pt x="468197" y="121918"/>
                </a:lnTo>
                <a:lnTo>
                  <a:pt x="468775" y="125169"/>
                </a:lnTo>
                <a:lnTo>
                  <a:pt x="450182" y="128693"/>
                </a:lnTo>
                <a:lnTo>
                  <a:pt x="435857" y="130503"/>
                </a:lnTo>
                <a:lnTo>
                  <a:pt x="418483" y="131169"/>
                </a:lnTo>
                <a:lnTo>
                  <a:pt x="390747" y="131265"/>
                </a:lnTo>
                <a:close/>
              </a:path>
              <a:path w="504189" h="175259">
                <a:moveTo>
                  <a:pt x="468197" y="121918"/>
                </a:moveTo>
                <a:lnTo>
                  <a:pt x="390341" y="121918"/>
                </a:lnTo>
                <a:lnTo>
                  <a:pt x="417944" y="121826"/>
                </a:lnTo>
                <a:lnTo>
                  <a:pt x="435146" y="121181"/>
                </a:lnTo>
                <a:lnTo>
                  <a:pt x="449147" y="119432"/>
                </a:lnTo>
                <a:lnTo>
                  <a:pt x="467149" y="116025"/>
                </a:lnTo>
                <a:lnTo>
                  <a:pt x="468197" y="121918"/>
                </a:lnTo>
                <a:close/>
              </a:path>
            </a:pathLst>
          </a:custGeom>
          <a:solidFill>
            <a:srgbClr val="4033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2426617" y="7730645"/>
            <a:ext cx="520065" cy="179070"/>
          </a:xfrm>
          <a:custGeom>
            <a:avLst/>
            <a:gdLst/>
            <a:ahLst/>
            <a:cxnLst/>
            <a:rect l="l" t="t" r="r" b="b"/>
            <a:pathLst>
              <a:path w="520064" h="179070">
                <a:moveTo>
                  <a:pt x="134109" y="81075"/>
                </a:moveTo>
                <a:lnTo>
                  <a:pt x="123543" y="79449"/>
                </a:lnTo>
                <a:lnTo>
                  <a:pt x="125337" y="71449"/>
                </a:lnTo>
                <a:lnTo>
                  <a:pt x="126464" y="65734"/>
                </a:lnTo>
                <a:lnTo>
                  <a:pt x="127401" y="59562"/>
                </a:lnTo>
                <a:lnTo>
                  <a:pt x="128623" y="50189"/>
                </a:lnTo>
                <a:lnTo>
                  <a:pt x="17214" y="50189"/>
                </a:lnTo>
                <a:lnTo>
                  <a:pt x="16662" y="45109"/>
                </a:lnTo>
                <a:lnTo>
                  <a:pt x="129436" y="41655"/>
                </a:lnTo>
                <a:lnTo>
                  <a:pt x="130249" y="31698"/>
                </a:lnTo>
                <a:lnTo>
                  <a:pt x="130249" y="15646"/>
                </a:lnTo>
                <a:lnTo>
                  <a:pt x="22554" y="15646"/>
                </a:lnTo>
                <a:lnTo>
                  <a:pt x="22554" y="6299"/>
                </a:lnTo>
                <a:lnTo>
                  <a:pt x="141018" y="6299"/>
                </a:lnTo>
                <a:lnTo>
                  <a:pt x="140910" y="37213"/>
                </a:lnTo>
                <a:lnTo>
                  <a:pt x="140155" y="49707"/>
                </a:lnTo>
                <a:lnTo>
                  <a:pt x="140076" y="50189"/>
                </a:lnTo>
                <a:lnTo>
                  <a:pt x="128623" y="50189"/>
                </a:lnTo>
                <a:lnTo>
                  <a:pt x="17678" y="54456"/>
                </a:lnTo>
                <a:lnTo>
                  <a:pt x="139386" y="54456"/>
                </a:lnTo>
                <a:lnTo>
                  <a:pt x="138103" y="62390"/>
                </a:lnTo>
                <a:lnTo>
                  <a:pt x="134109" y="81075"/>
                </a:lnTo>
                <a:close/>
              </a:path>
              <a:path w="520064" h="179070">
                <a:moveTo>
                  <a:pt x="81481" y="96924"/>
                </a:moveTo>
                <a:lnTo>
                  <a:pt x="70509" y="96924"/>
                </a:lnTo>
                <a:lnTo>
                  <a:pt x="70509" y="68274"/>
                </a:lnTo>
                <a:lnTo>
                  <a:pt x="81481" y="68274"/>
                </a:lnTo>
                <a:lnTo>
                  <a:pt x="81481" y="96924"/>
                </a:lnTo>
                <a:close/>
              </a:path>
              <a:path w="520064" h="179070">
                <a:moveTo>
                  <a:pt x="165402" y="106475"/>
                </a:moveTo>
                <a:lnTo>
                  <a:pt x="0" y="106475"/>
                </a:lnTo>
                <a:lnTo>
                  <a:pt x="0" y="96924"/>
                </a:lnTo>
                <a:lnTo>
                  <a:pt x="165402" y="96924"/>
                </a:lnTo>
                <a:lnTo>
                  <a:pt x="165402" y="106475"/>
                </a:lnTo>
                <a:close/>
              </a:path>
              <a:path w="520064" h="179070">
                <a:moveTo>
                  <a:pt x="143660" y="179016"/>
                </a:moveTo>
                <a:lnTo>
                  <a:pt x="24383" y="179016"/>
                </a:lnTo>
                <a:lnTo>
                  <a:pt x="24383" y="126185"/>
                </a:lnTo>
                <a:lnTo>
                  <a:pt x="35356" y="126185"/>
                </a:lnTo>
                <a:lnTo>
                  <a:pt x="35356" y="169669"/>
                </a:lnTo>
                <a:lnTo>
                  <a:pt x="143660" y="169669"/>
                </a:lnTo>
                <a:lnTo>
                  <a:pt x="143660" y="179016"/>
                </a:lnTo>
                <a:close/>
              </a:path>
              <a:path w="520064" h="179070">
                <a:moveTo>
                  <a:pt x="332836" y="133297"/>
                </a:moveTo>
                <a:lnTo>
                  <a:pt x="322270" y="133297"/>
                </a:lnTo>
                <a:lnTo>
                  <a:pt x="322270" y="0"/>
                </a:lnTo>
                <a:lnTo>
                  <a:pt x="332836" y="0"/>
                </a:lnTo>
                <a:lnTo>
                  <a:pt x="332836" y="133297"/>
                </a:lnTo>
                <a:close/>
              </a:path>
              <a:path w="520064" h="179070">
                <a:moveTo>
                  <a:pt x="291790" y="128623"/>
                </a:moveTo>
                <a:lnTo>
                  <a:pt x="281427" y="128623"/>
                </a:lnTo>
                <a:lnTo>
                  <a:pt x="281427" y="61568"/>
                </a:lnTo>
                <a:lnTo>
                  <a:pt x="257856" y="61568"/>
                </a:lnTo>
                <a:lnTo>
                  <a:pt x="257856" y="52221"/>
                </a:lnTo>
                <a:lnTo>
                  <a:pt x="281427" y="52221"/>
                </a:lnTo>
                <a:lnTo>
                  <a:pt x="281427" y="2844"/>
                </a:lnTo>
                <a:lnTo>
                  <a:pt x="291790" y="2844"/>
                </a:lnTo>
                <a:lnTo>
                  <a:pt x="291790" y="128623"/>
                </a:lnTo>
                <a:close/>
              </a:path>
              <a:path w="520064" h="179070">
                <a:moveTo>
                  <a:pt x="202790" y="106271"/>
                </a:moveTo>
                <a:lnTo>
                  <a:pt x="186534" y="106271"/>
                </a:lnTo>
                <a:lnTo>
                  <a:pt x="186534" y="13817"/>
                </a:lnTo>
                <a:lnTo>
                  <a:pt x="252167" y="13817"/>
                </a:lnTo>
                <a:lnTo>
                  <a:pt x="252167" y="22758"/>
                </a:lnTo>
                <a:lnTo>
                  <a:pt x="196897" y="22758"/>
                </a:lnTo>
                <a:lnTo>
                  <a:pt x="196897" y="54863"/>
                </a:lnTo>
                <a:lnTo>
                  <a:pt x="249322" y="54863"/>
                </a:lnTo>
                <a:lnTo>
                  <a:pt x="249322" y="63803"/>
                </a:lnTo>
                <a:lnTo>
                  <a:pt x="196897" y="63803"/>
                </a:lnTo>
                <a:lnTo>
                  <a:pt x="196897" y="97128"/>
                </a:lnTo>
                <a:lnTo>
                  <a:pt x="261897" y="97128"/>
                </a:lnTo>
                <a:lnTo>
                  <a:pt x="262327" y="99769"/>
                </a:lnTo>
                <a:lnTo>
                  <a:pt x="219871" y="106056"/>
                </a:lnTo>
                <a:lnTo>
                  <a:pt x="213021" y="106244"/>
                </a:lnTo>
                <a:lnTo>
                  <a:pt x="202790" y="106271"/>
                </a:lnTo>
                <a:close/>
              </a:path>
              <a:path w="520064" h="179070">
                <a:moveTo>
                  <a:pt x="261897" y="97128"/>
                </a:moveTo>
                <a:lnTo>
                  <a:pt x="196897" y="97128"/>
                </a:lnTo>
                <a:lnTo>
                  <a:pt x="214388" y="97102"/>
                </a:lnTo>
                <a:lnTo>
                  <a:pt x="220595" y="96924"/>
                </a:lnTo>
                <a:lnTo>
                  <a:pt x="260904" y="91032"/>
                </a:lnTo>
                <a:lnTo>
                  <a:pt x="261897" y="97128"/>
                </a:lnTo>
                <a:close/>
              </a:path>
              <a:path w="520064" h="179070">
                <a:moveTo>
                  <a:pt x="336697" y="178813"/>
                </a:moveTo>
                <a:lnTo>
                  <a:pt x="218233" y="178813"/>
                </a:lnTo>
                <a:lnTo>
                  <a:pt x="218233" y="126388"/>
                </a:lnTo>
                <a:lnTo>
                  <a:pt x="229206" y="126388"/>
                </a:lnTo>
                <a:lnTo>
                  <a:pt x="229206" y="169466"/>
                </a:lnTo>
                <a:lnTo>
                  <a:pt x="336697" y="169466"/>
                </a:lnTo>
                <a:lnTo>
                  <a:pt x="336697" y="178813"/>
                </a:lnTo>
                <a:close/>
              </a:path>
              <a:path w="520064" h="179070">
                <a:moveTo>
                  <a:pt x="468775" y="15239"/>
                </a:moveTo>
                <a:lnTo>
                  <a:pt x="405377" y="15239"/>
                </a:lnTo>
                <a:lnTo>
                  <a:pt x="405377" y="6095"/>
                </a:lnTo>
                <a:lnTo>
                  <a:pt x="468775" y="6095"/>
                </a:lnTo>
                <a:lnTo>
                  <a:pt x="468775" y="15239"/>
                </a:lnTo>
                <a:close/>
              </a:path>
              <a:path w="520064" h="179070">
                <a:moveTo>
                  <a:pt x="500880" y="49580"/>
                </a:moveTo>
                <a:lnTo>
                  <a:pt x="373272" y="49580"/>
                </a:lnTo>
                <a:lnTo>
                  <a:pt x="373272" y="40436"/>
                </a:lnTo>
                <a:lnTo>
                  <a:pt x="500880" y="40436"/>
                </a:lnTo>
                <a:lnTo>
                  <a:pt x="500880" y="49580"/>
                </a:lnTo>
                <a:close/>
              </a:path>
              <a:path w="520064" h="179070">
                <a:moveTo>
                  <a:pt x="371647" y="109523"/>
                </a:moveTo>
                <a:lnTo>
                  <a:pt x="365754" y="101395"/>
                </a:lnTo>
                <a:lnTo>
                  <a:pt x="381127" y="95280"/>
                </a:lnTo>
                <a:lnTo>
                  <a:pt x="390442" y="91336"/>
                </a:lnTo>
                <a:lnTo>
                  <a:pt x="397472" y="87850"/>
                </a:lnTo>
                <a:lnTo>
                  <a:pt x="420007" y="75182"/>
                </a:lnTo>
                <a:lnTo>
                  <a:pt x="431386" y="59739"/>
                </a:lnTo>
                <a:lnTo>
                  <a:pt x="431793" y="49580"/>
                </a:lnTo>
                <a:lnTo>
                  <a:pt x="442969" y="49580"/>
                </a:lnTo>
                <a:lnTo>
                  <a:pt x="442765" y="57098"/>
                </a:lnTo>
                <a:lnTo>
                  <a:pt x="438701" y="68883"/>
                </a:lnTo>
                <a:lnTo>
                  <a:pt x="434231" y="74370"/>
                </a:lnTo>
                <a:lnTo>
                  <a:pt x="435044" y="74573"/>
                </a:lnTo>
                <a:lnTo>
                  <a:pt x="452350" y="74573"/>
                </a:lnTo>
                <a:lnTo>
                  <a:pt x="458480" y="77417"/>
                </a:lnTo>
                <a:lnTo>
                  <a:pt x="432199" y="77417"/>
                </a:lnTo>
                <a:lnTo>
                  <a:pt x="429964" y="78637"/>
                </a:lnTo>
                <a:lnTo>
                  <a:pt x="393643" y="100264"/>
                </a:lnTo>
                <a:lnTo>
                  <a:pt x="385254" y="103889"/>
                </a:lnTo>
                <a:lnTo>
                  <a:pt x="371647" y="109523"/>
                </a:lnTo>
                <a:close/>
              </a:path>
              <a:path w="520064" h="179070">
                <a:moveTo>
                  <a:pt x="452350" y="74573"/>
                </a:moveTo>
                <a:lnTo>
                  <a:pt x="435044" y="74573"/>
                </a:lnTo>
                <a:lnTo>
                  <a:pt x="438295" y="72338"/>
                </a:lnTo>
                <a:lnTo>
                  <a:pt x="440530" y="70712"/>
                </a:lnTo>
                <a:lnTo>
                  <a:pt x="444188" y="70712"/>
                </a:lnTo>
                <a:lnTo>
                  <a:pt x="446220" y="71728"/>
                </a:lnTo>
                <a:lnTo>
                  <a:pt x="452350" y="74573"/>
                </a:lnTo>
                <a:close/>
              </a:path>
              <a:path w="520064" h="179070">
                <a:moveTo>
                  <a:pt x="502302" y="108913"/>
                </a:moveTo>
                <a:lnTo>
                  <a:pt x="439311" y="78840"/>
                </a:lnTo>
                <a:lnTo>
                  <a:pt x="436466" y="77417"/>
                </a:lnTo>
                <a:lnTo>
                  <a:pt x="458480" y="77417"/>
                </a:lnTo>
                <a:lnTo>
                  <a:pt x="508398" y="100582"/>
                </a:lnTo>
                <a:lnTo>
                  <a:pt x="502302" y="108913"/>
                </a:lnTo>
                <a:close/>
              </a:path>
              <a:path w="520064" h="179070">
                <a:moveTo>
                  <a:pt x="519777" y="154429"/>
                </a:moveTo>
                <a:lnTo>
                  <a:pt x="354375" y="154429"/>
                </a:lnTo>
                <a:lnTo>
                  <a:pt x="354375" y="144879"/>
                </a:lnTo>
                <a:lnTo>
                  <a:pt x="519777" y="144879"/>
                </a:lnTo>
                <a:lnTo>
                  <a:pt x="519777" y="154429"/>
                </a:lnTo>
                <a:close/>
              </a:path>
            </a:pathLst>
          </a:custGeom>
          <a:solidFill>
            <a:srgbClr val="4033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3007153" y="7730645"/>
            <a:ext cx="677545" cy="182245"/>
          </a:xfrm>
          <a:custGeom>
            <a:avLst/>
            <a:gdLst/>
            <a:ahLst/>
            <a:cxnLst/>
            <a:rect l="l" t="t" r="r" b="b"/>
            <a:pathLst>
              <a:path w="677545" h="182245">
                <a:moveTo>
                  <a:pt x="144472" y="174749"/>
                </a:moveTo>
                <a:lnTo>
                  <a:pt x="133500" y="174749"/>
                </a:lnTo>
                <a:lnTo>
                  <a:pt x="133500" y="0"/>
                </a:lnTo>
                <a:lnTo>
                  <a:pt x="144472" y="0"/>
                </a:lnTo>
                <a:lnTo>
                  <a:pt x="144472" y="174749"/>
                </a:lnTo>
                <a:close/>
              </a:path>
              <a:path w="677545" h="182245">
                <a:moveTo>
                  <a:pt x="98753" y="25196"/>
                </a:moveTo>
                <a:lnTo>
                  <a:pt x="4673" y="25196"/>
                </a:lnTo>
                <a:lnTo>
                  <a:pt x="4673" y="15849"/>
                </a:lnTo>
                <a:lnTo>
                  <a:pt x="98753" y="15849"/>
                </a:lnTo>
                <a:lnTo>
                  <a:pt x="98753" y="25196"/>
                </a:lnTo>
                <a:close/>
              </a:path>
              <a:path w="677545" h="182245">
                <a:moveTo>
                  <a:pt x="8127" y="134719"/>
                </a:moveTo>
                <a:lnTo>
                  <a:pt x="0" y="127607"/>
                </a:lnTo>
                <a:lnTo>
                  <a:pt x="10958" y="115880"/>
                </a:lnTo>
                <a:lnTo>
                  <a:pt x="17563" y="108469"/>
                </a:lnTo>
                <a:lnTo>
                  <a:pt x="39604" y="74690"/>
                </a:lnTo>
                <a:lnTo>
                  <a:pt x="46328" y="25196"/>
                </a:lnTo>
                <a:lnTo>
                  <a:pt x="57301" y="25196"/>
                </a:lnTo>
                <a:lnTo>
                  <a:pt x="57199" y="48522"/>
                </a:lnTo>
                <a:lnTo>
                  <a:pt x="56488" y="57326"/>
                </a:lnTo>
                <a:lnTo>
                  <a:pt x="54558" y="64949"/>
                </a:lnTo>
                <a:lnTo>
                  <a:pt x="50799" y="75182"/>
                </a:lnTo>
                <a:lnTo>
                  <a:pt x="51611" y="75792"/>
                </a:lnTo>
                <a:lnTo>
                  <a:pt x="62367" y="75792"/>
                </a:lnTo>
                <a:lnTo>
                  <a:pt x="65639" y="79653"/>
                </a:lnTo>
                <a:lnTo>
                  <a:pt x="49376" y="79653"/>
                </a:lnTo>
                <a:lnTo>
                  <a:pt x="48360" y="80872"/>
                </a:lnTo>
                <a:lnTo>
                  <a:pt x="23342" y="117879"/>
                </a:lnTo>
                <a:lnTo>
                  <a:pt x="17554" y="124423"/>
                </a:lnTo>
                <a:lnTo>
                  <a:pt x="8127" y="134719"/>
                </a:lnTo>
                <a:close/>
              </a:path>
              <a:path w="677545" h="182245">
                <a:moveTo>
                  <a:pt x="62367" y="75792"/>
                </a:moveTo>
                <a:lnTo>
                  <a:pt x="51611" y="75792"/>
                </a:lnTo>
                <a:lnTo>
                  <a:pt x="54050" y="73963"/>
                </a:lnTo>
                <a:lnTo>
                  <a:pt x="55879" y="72541"/>
                </a:lnTo>
                <a:lnTo>
                  <a:pt x="59739" y="72541"/>
                </a:lnTo>
                <a:lnTo>
                  <a:pt x="61162" y="74370"/>
                </a:lnTo>
                <a:lnTo>
                  <a:pt x="62367" y="75792"/>
                </a:lnTo>
                <a:close/>
              </a:path>
              <a:path w="677545" h="182245">
                <a:moveTo>
                  <a:pt x="95502" y="132077"/>
                </a:moveTo>
                <a:lnTo>
                  <a:pt x="51815" y="79653"/>
                </a:lnTo>
                <a:lnTo>
                  <a:pt x="65639" y="79653"/>
                </a:lnTo>
                <a:lnTo>
                  <a:pt x="104036" y="124966"/>
                </a:lnTo>
                <a:lnTo>
                  <a:pt x="95502" y="132077"/>
                </a:lnTo>
                <a:close/>
              </a:path>
              <a:path w="677545" h="182245">
                <a:moveTo>
                  <a:pt x="323082" y="140815"/>
                </a:moveTo>
                <a:lnTo>
                  <a:pt x="312313" y="140815"/>
                </a:lnTo>
                <a:lnTo>
                  <a:pt x="312313" y="115212"/>
                </a:lnTo>
                <a:lnTo>
                  <a:pt x="265171" y="115212"/>
                </a:lnTo>
                <a:lnTo>
                  <a:pt x="265171" y="106678"/>
                </a:lnTo>
                <a:lnTo>
                  <a:pt x="312313" y="106678"/>
                </a:lnTo>
                <a:lnTo>
                  <a:pt x="312313" y="0"/>
                </a:lnTo>
                <a:lnTo>
                  <a:pt x="323082" y="0"/>
                </a:lnTo>
                <a:lnTo>
                  <a:pt x="323082" y="140815"/>
                </a:lnTo>
                <a:close/>
              </a:path>
              <a:path w="677545" h="182245">
                <a:moveTo>
                  <a:pt x="230018" y="68070"/>
                </a:moveTo>
                <a:lnTo>
                  <a:pt x="189657" y="54207"/>
                </a:lnTo>
                <a:lnTo>
                  <a:pt x="184299" y="35762"/>
                </a:lnTo>
                <a:lnTo>
                  <a:pt x="184497" y="26934"/>
                </a:lnTo>
                <a:lnTo>
                  <a:pt x="218073" y="3589"/>
                </a:lnTo>
                <a:lnTo>
                  <a:pt x="230018" y="3454"/>
                </a:lnTo>
                <a:lnTo>
                  <a:pt x="241964" y="3589"/>
                </a:lnTo>
                <a:lnTo>
                  <a:pt x="249386" y="4533"/>
                </a:lnTo>
                <a:lnTo>
                  <a:pt x="255378" y="7097"/>
                </a:lnTo>
                <a:lnTo>
                  <a:pt x="262882" y="11988"/>
                </a:lnTo>
                <a:lnTo>
                  <a:pt x="230018" y="11988"/>
                </a:lnTo>
                <a:lnTo>
                  <a:pt x="220889" y="12090"/>
                </a:lnTo>
                <a:lnTo>
                  <a:pt x="215325" y="12750"/>
                </a:lnTo>
                <a:lnTo>
                  <a:pt x="210831" y="14560"/>
                </a:lnTo>
                <a:lnTo>
                  <a:pt x="205127" y="18084"/>
                </a:lnTo>
                <a:lnTo>
                  <a:pt x="195678" y="24180"/>
                </a:lnTo>
                <a:lnTo>
                  <a:pt x="195678" y="47344"/>
                </a:lnTo>
                <a:lnTo>
                  <a:pt x="230018" y="59333"/>
                </a:lnTo>
                <a:lnTo>
                  <a:pt x="263180" y="59333"/>
                </a:lnTo>
                <a:lnTo>
                  <a:pt x="255378" y="64427"/>
                </a:lnTo>
                <a:lnTo>
                  <a:pt x="249386" y="66991"/>
                </a:lnTo>
                <a:lnTo>
                  <a:pt x="241964" y="67936"/>
                </a:lnTo>
                <a:lnTo>
                  <a:pt x="230018" y="68070"/>
                </a:lnTo>
                <a:close/>
              </a:path>
              <a:path w="677545" h="182245">
                <a:moveTo>
                  <a:pt x="263180" y="59333"/>
                </a:moveTo>
                <a:lnTo>
                  <a:pt x="230018" y="59333"/>
                </a:lnTo>
                <a:lnTo>
                  <a:pt x="239095" y="59239"/>
                </a:lnTo>
                <a:lnTo>
                  <a:pt x="244725" y="58584"/>
                </a:lnTo>
                <a:lnTo>
                  <a:pt x="249249" y="56804"/>
                </a:lnTo>
                <a:lnTo>
                  <a:pt x="255012" y="53339"/>
                </a:lnTo>
                <a:lnTo>
                  <a:pt x="264562" y="47344"/>
                </a:lnTo>
                <a:lnTo>
                  <a:pt x="264562" y="24180"/>
                </a:lnTo>
                <a:lnTo>
                  <a:pt x="230018" y="11988"/>
                </a:lnTo>
                <a:lnTo>
                  <a:pt x="262882" y="11988"/>
                </a:lnTo>
                <a:lnTo>
                  <a:pt x="270380" y="17317"/>
                </a:lnTo>
                <a:lnTo>
                  <a:pt x="274150" y="21526"/>
                </a:lnTo>
                <a:lnTo>
                  <a:pt x="275539" y="26934"/>
                </a:lnTo>
                <a:lnTo>
                  <a:pt x="275738" y="35762"/>
                </a:lnTo>
                <a:lnTo>
                  <a:pt x="275539" y="44590"/>
                </a:lnTo>
                <a:lnTo>
                  <a:pt x="274150" y="49999"/>
                </a:lnTo>
                <a:lnTo>
                  <a:pt x="270380" y="54207"/>
                </a:lnTo>
                <a:lnTo>
                  <a:pt x="263180" y="59333"/>
                </a:lnTo>
                <a:close/>
              </a:path>
              <a:path w="677545" h="182245">
                <a:moveTo>
                  <a:pt x="174139" y="94080"/>
                </a:moveTo>
                <a:lnTo>
                  <a:pt x="173326" y="84936"/>
                </a:lnTo>
                <a:lnTo>
                  <a:pt x="193911" y="84909"/>
                </a:lnTo>
                <a:lnTo>
                  <a:pt x="207705" y="84720"/>
                </a:lnTo>
                <a:lnTo>
                  <a:pt x="258614" y="82153"/>
                </a:lnTo>
                <a:lnTo>
                  <a:pt x="294432" y="77824"/>
                </a:lnTo>
                <a:lnTo>
                  <a:pt x="295651" y="86561"/>
                </a:lnTo>
                <a:lnTo>
                  <a:pt x="279719" y="88939"/>
                </a:lnTo>
                <a:lnTo>
                  <a:pt x="268016" y="90346"/>
                </a:lnTo>
                <a:lnTo>
                  <a:pt x="254789" y="91333"/>
                </a:lnTo>
                <a:lnTo>
                  <a:pt x="234285" y="92454"/>
                </a:lnTo>
                <a:lnTo>
                  <a:pt x="234285" y="93064"/>
                </a:lnTo>
                <a:lnTo>
                  <a:pt x="223719" y="93064"/>
                </a:lnTo>
                <a:lnTo>
                  <a:pt x="197253" y="93953"/>
                </a:lnTo>
                <a:lnTo>
                  <a:pt x="187601" y="94064"/>
                </a:lnTo>
                <a:lnTo>
                  <a:pt x="174139" y="94080"/>
                </a:lnTo>
                <a:close/>
              </a:path>
              <a:path w="677545" h="182245">
                <a:moveTo>
                  <a:pt x="234285" y="125575"/>
                </a:moveTo>
                <a:lnTo>
                  <a:pt x="223719" y="125575"/>
                </a:lnTo>
                <a:lnTo>
                  <a:pt x="223719" y="93064"/>
                </a:lnTo>
                <a:lnTo>
                  <a:pt x="234285" y="93064"/>
                </a:lnTo>
                <a:lnTo>
                  <a:pt x="234285" y="125575"/>
                </a:lnTo>
                <a:close/>
              </a:path>
              <a:path w="677545" h="182245">
                <a:moveTo>
                  <a:pt x="326943" y="178813"/>
                </a:moveTo>
                <a:lnTo>
                  <a:pt x="210511" y="178813"/>
                </a:lnTo>
                <a:lnTo>
                  <a:pt x="210511" y="133500"/>
                </a:lnTo>
                <a:lnTo>
                  <a:pt x="221281" y="133500"/>
                </a:lnTo>
                <a:lnTo>
                  <a:pt x="221281" y="169669"/>
                </a:lnTo>
                <a:lnTo>
                  <a:pt x="326943" y="169669"/>
                </a:lnTo>
                <a:lnTo>
                  <a:pt x="326943" y="178813"/>
                </a:lnTo>
                <a:close/>
              </a:path>
              <a:path w="677545" h="182245">
                <a:moveTo>
                  <a:pt x="489501" y="175358"/>
                </a:moveTo>
                <a:lnTo>
                  <a:pt x="478528" y="175358"/>
                </a:lnTo>
                <a:lnTo>
                  <a:pt x="478528" y="609"/>
                </a:lnTo>
                <a:lnTo>
                  <a:pt x="489501" y="609"/>
                </a:lnTo>
                <a:lnTo>
                  <a:pt x="489501" y="70915"/>
                </a:lnTo>
                <a:lnTo>
                  <a:pt x="519777" y="70915"/>
                </a:lnTo>
                <a:lnTo>
                  <a:pt x="519777" y="80262"/>
                </a:lnTo>
                <a:lnTo>
                  <a:pt x="489501" y="80262"/>
                </a:lnTo>
                <a:lnTo>
                  <a:pt x="489501" y="175358"/>
                </a:lnTo>
                <a:close/>
              </a:path>
              <a:path w="677545" h="182245">
                <a:moveTo>
                  <a:pt x="357016" y="135329"/>
                </a:moveTo>
                <a:lnTo>
                  <a:pt x="348685" y="128014"/>
                </a:lnTo>
                <a:lnTo>
                  <a:pt x="359525" y="115452"/>
                </a:lnTo>
                <a:lnTo>
                  <a:pt x="366059" y="107529"/>
                </a:lnTo>
                <a:lnTo>
                  <a:pt x="387842" y="71761"/>
                </a:lnTo>
                <a:lnTo>
                  <a:pt x="394405" y="11785"/>
                </a:lnTo>
                <a:lnTo>
                  <a:pt x="405580" y="11785"/>
                </a:lnTo>
                <a:lnTo>
                  <a:pt x="405479" y="43760"/>
                </a:lnTo>
                <a:lnTo>
                  <a:pt x="404768" y="53059"/>
                </a:lnTo>
                <a:lnTo>
                  <a:pt x="402837" y="61178"/>
                </a:lnTo>
                <a:lnTo>
                  <a:pt x="399078" y="72134"/>
                </a:lnTo>
                <a:lnTo>
                  <a:pt x="399891" y="72541"/>
                </a:lnTo>
                <a:lnTo>
                  <a:pt x="410001" y="72541"/>
                </a:lnTo>
                <a:lnTo>
                  <a:pt x="413382" y="76808"/>
                </a:lnTo>
                <a:lnTo>
                  <a:pt x="397656" y="76808"/>
                </a:lnTo>
                <a:lnTo>
                  <a:pt x="396640" y="78027"/>
                </a:lnTo>
                <a:lnTo>
                  <a:pt x="372548" y="116482"/>
                </a:lnTo>
                <a:lnTo>
                  <a:pt x="366673" y="123734"/>
                </a:lnTo>
                <a:lnTo>
                  <a:pt x="357016" y="135329"/>
                </a:lnTo>
                <a:close/>
              </a:path>
              <a:path w="677545" h="182245">
                <a:moveTo>
                  <a:pt x="410001" y="72541"/>
                </a:moveTo>
                <a:lnTo>
                  <a:pt x="399891" y="72541"/>
                </a:lnTo>
                <a:lnTo>
                  <a:pt x="402126" y="70712"/>
                </a:lnTo>
                <a:lnTo>
                  <a:pt x="403955" y="69493"/>
                </a:lnTo>
                <a:lnTo>
                  <a:pt x="407612" y="69493"/>
                </a:lnTo>
                <a:lnTo>
                  <a:pt x="410001" y="72541"/>
                </a:lnTo>
                <a:close/>
              </a:path>
              <a:path w="677545" h="182245">
                <a:moveTo>
                  <a:pt x="443172" y="132687"/>
                </a:moveTo>
                <a:lnTo>
                  <a:pt x="400907" y="78027"/>
                </a:lnTo>
                <a:lnTo>
                  <a:pt x="400094" y="76808"/>
                </a:lnTo>
                <a:lnTo>
                  <a:pt x="413382" y="76808"/>
                </a:lnTo>
                <a:lnTo>
                  <a:pt x="451706" y="125169"/>
                </a:lnTo>
                <a:lnTo>
                  <a:pt x="443172" y="132687"/>
                </a:lnTo>
                <a:close/>
              </a:path>
              <a:path w="677545" h="182245">
                <a:moveTo>
                  <a:pt x="677051" y="96721"/>
                </a:moveTo>
                <a:lnTo>
                  <a:pt x="666079" y="96721"/>
                </a:lnTo>
                <a:lnTo>
                  <a:pt x="666079" y="52221"/>
                </a:lnTo>
                <a:lnTo>
                  <a:pt x="626049" y="52221"/>
                </a:lnTo>
                <a:lnTo>
                  <a:pt x="626049" y="43077"/>
                </a:lnTo>
                <a:lnTo>
                  <a:pt x="666079" y="43077"/>
                </a:lnTo>
                <a:lnTo>
                  <a:pt x="666079" y="0"/>
                </a:lnTo>
                <a:lnTo>
                  <a:pt x="677051" y="0"/>
                </a:lnTo>
                <a:lnTo>
                  <a:pt x="677051" y="96721"/>
                </a:lnTo>
                <a:close/>
              </a:path>
              <a:path w="677545" h="182245">
                <a:moveTo>
                  <a:pt x="590693" y="90625"/>
                </a:moveTo>
                <a:lnTo>
                  <a:pt x="564683" y="90625"/>
                </a:lnTo>
                <a:lnTo>
                  <a:pt x="544161" y="80262"/>
                </a:lnTo>
                <a:lnTo>
                  <a:pt x="532578" y="60755"/>
                </a:lnTo>
                <a:lnTo>
                  <a:pt x="532578" y="34746"/>
                </a:lnTo>
                <a:lnTo>
                  <a:pt x="544161" y="15442"/>
                </a:lnTo>
                <a:lnTo>
                  <a:pt x="564683" y="5079"/>
                </a:lnTo>
                <a:lnTo>
                  <a:pt x="590693" y="5079"/>
                </a:lnTo>
                <a:lnTo>
                  <a:pt x="608801" y="14223"/>
                </a:lnTo>
                <a:lnTo>
                  <a:pt x="577688" y="14223"/>
                </a:lnTo>
                <a:lnTo>
                  <a:pt x="568967" y="14355"/>
                </a:lnTo>
                <a:lnTo>
                  <a:pt x="563541" y="15277"/>
                </a:lnTo>
                <a:lnTo>
                  <a:pt x="559143" y="17781"/>
                </a:lnTo>
                <a:lnTo>
                  <a:pt x="553508" y="22656"/>
                </a:lnTo>
                <a:lnTo>
                  <a:pt x="544161" y="31089"/>
                </a:lnTo>
                <a:lnTo>
                  <a:pt x="544161" y="64616"/>
                </a:lnTo>
                <a:lnTo>
                  <a:pt x="577688" y="81481"/>
                </a:lnTo>
                <a:lnTo>
                  <a:pt x="608801" y="81481"/>
                </a:lnTo>
                <a:lnTo>
                  <a:pt x="590693" y="90625"/>
                </a:lnTo>
                <a:close/>
              </a:path>
              <a:path w="677545" h="182245">
                <a:moveTo>
                  <a:pt x="608801" y="81481"/>
                </a:moveTo>
                <a:lnTo>
                  <a:pt x="577688" y="81481"/>
                </a:lnTo>
                <a:lnTo>
                  <a:pt x="586410" y="81350"/>
                </a:lnTo>
                <a:lnTo>
                  <a:pt x="591836" y="80427"/>
                </a:lnTo>
                <a:lnTo>
                  <a:pt x="596233" y="77924"/>
                </a:lnTo>
                <a:lnTo>
                  <a:pt x="601869" y="73049"/>
                </a:lnTo>
                <a:lnTo>
                  <a:pt x="611216" y="64616"/>
                </a:lnTo>
                <a:lnTo>
                  <a:pt x="611216" y="31089"/>
                </a:lnTo>
                <a:lnTo>
                  <a:pt x="577688" y="14223"/>
                </a:lnTo>
                <a:lnTo>
                  <a:pt x="608801" y="14223"/>
                </a:lnTo>
                <a:lnTo>
                  <a:pt x="611216" y="15442"/>
                </a:lnTo>
                <a:lnTo>
                  <a:pt x="622798" y="34746"/>
                </a:lnTo>
                <a:lnTo>
                  <a:pt x="622798" y="60755"/>
                </a:lnTo>
                <a:lnTo>
                  <a:pt x="611216" y="80262"/>
                </a:lnTo>
                <a:lnTo>
                  <a:pt x="608801" y="81481"/>
                </a:lnTo>
                <a:close/>
              </a:path>
              <a:path w="677545" h="182245">
                <a:moveTo>
                  <a:pt x="677051" y="182064"/>
                </a:moveTo>
                <a:lnTo>
                  <a:pt x="567935" y="182064"/>
                </a:lnTo>
                <a:lnTo>
                  <a:pt x="567935" y="108913"/>
                </a:lnTo>
                <a:lnTo>
                  <a:pt x="578704" y="108913"/>
                </a:lnTo>
                <a:lnTo>
                  <a:pt x="578704" y="135125"/>
                </a:lnTo>
                <a:lnTo>
                  <a:pt x="677051" y="135125"/>
                </a:lnTo>
                <a:lnTo>
                  <a:pt x="677051" y="144676"/>
                </a:lnTo>
                <a:lnTo>
                  <a:pt x="578704" y="144676"/>
                </a:lnTo>
                <a:lnTo>
                  <a:pt x="578704" y="172514"/>
                </a:lnTo>
                <a:lnTo>
                  <a:pt x="677051" y="172514"/>
                </a:lnTo>
                <a:lnTo>
                  <a:pt x="677051" y="182064"/>
                </a:lnTo>
                <a:close/>
              </a:path>
              <a:path w="677545" h="182245">
                <a:moveTo>
                  <a:pt x="677051" y="135125"/>
                </a:moveTo>
                <a:lnTo>
                  <a:pt x="666079" y="135125"/>
                </a:lnTo>
                <a:lnTo>
                  <a:pt x="666079" y="108913"/>
                </a:lnTo>
                <a:lnTo>
                  <a:pt x="677051" y="108913"/>
                </a:lnTo>
                <a:lnTo>
                  <a:pt x="677051" y="135125"/>
                </a:lnTo>
                <a:close/>
              </a:path>
              <a:path w="677545" h="182245">
                <a:moveTo>
                  <a:pt x="677051" y="172514"/>
                </a:moveTo>
                <a:lnTo>
                  <a:pt x="666079" y="172514"/>
                </a:lnTo>
                <a:lnTo>
                  <a:pt x="666079" y="144676"/>
                </a:lnTo>
                <a:lnTo>
                  <a:pt x="677051" y="144676"/>
                </a:lnTo>
                <a:lnTo>
                  <a:pt x="677051" y="172514"/>
                </a:lnTo>
                <a:close/>
              </a:path>
            </a:pathLst>
          </a:custGeom>
          <a:solidFill>
            <a:srgbClr val="4033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3759200" y="7730645"/>
            <a:ext cx="378460" cy="185420"/>
          </a:xfrm>
          <a:custGeom>
            <a:avLst/>
            <a:gdLst/>
            <a:ahLst/>
            <a:cxnLst/>
            <a:rect l="l" t="t" r="r" b="b"/>
            <a:pathLst>
              <a:path w="378460" h="185420">
                <a:moveTo>
                  <a:pt x="146098" y="133500"/>
                </a:moveTo>
                <a:lnTo>
                  <a:pt x="135125" y="133500"/>
                </a:lnTo>
                <a:lnTo>
                  <a:pt x="135125" y="53643"/>
                </a:lnTo>
                <a:lnTo>
                  <a:pt x="94080" y="53643"/>
                </a:lnTo>
                <a:lnTo>
                  <a:pt x="94080" y="44296"/>
                </a:lnTo>
                <a:lnTo>
                  <a:pt x="135125" y="44296"/>
                </a:lnTo>
                <a:lnTo>
                  <a:pt x="135125" y="0"/>
                </a:lnTo>
                <a:lnTo>
                  <a:pt x="146098" y="0"/>
                </a:lnTo>
                <a:lnTo>
                  <a:pt x="146098" y="133500"/>
                </a:lnTo>
                <a:close/>
              </a:path>
              <a:path w="378460" h="185420">
                <a:moveTo>
                  <a:pt x="8127" y="105662"/>
                </a:moveTo>
                <a:lnTo>
                  <a:pt x="0" y="98550"/>
                </a:lnTo>
                <a:lnTo>
                  <a:pt x="10597" y="88266"/>
                </a:lnTo>
                <a:lnTo>
                  <a:pt x="16966" y="81812"/>
                </a:lnTo>
                <a:lnTo>
                  <a:pt x="40436" y="46532"/>
                </a:lnTo>
                <a:lnTo>
                  <a:pt x="44500" y="8331"/>
                </a:lnTo>
                <a:lnTo>
                  <a:pt x="55675" y="8331"/>
                </a:lnTo>
                <a:lnTo>
                  <a:pt x="55574" y="32409"/>
                </a:lnTo>
                <a:lnTo>
                  <a:pt x="54863" y="40080"/>
                </a:lnTo>
                <a:lnTo>
                  <a:pt x="52932" y="46608"/>
                </a:lnTo>
                <a:lnTo>
                  <a:pt x="49173" y="55269"/>
                </a:lnTo>
                <a:lnTo>
                  <a:pt x="49986" y="55675"/>
                </a:lnTo>
                <a:lnTo>
                  <a:pt x="60959" y="55675"/>
                </a:lnTo>
                <a:lnTo>
                  <a:pt x="64819" y="59536"/>
                </a:lnTo>
                <a:lnTo>
                  <a:pt x="47141" y="59536"/>
                </a:lnTo>
                <a:lnTo>
                  <a:pt x="46125" y="60755"/>
                </a:lnTo>
                <a:lnTo>
                  <a:pt x="41248" y="70102"/>
                </a:lnTo>
                <a:lnTo>
                  <a:pt x="27215" y="86217"/>
                </a:lnTo>
                <a:lnTo>
                  <a:pt x="22910" y="90892"/>
                </a:lnTo>
                <a:lnTo>
                  <a:pt x="17309" y="96577"/>
                </a:lnTo>
                <a:lnTo>
                  <a:pt x="8127" y="105662"/>
                </a:lnTo>
                <a:close/>
              </a:path>
              <a:path w="378460" h="185420">
                <a:moveTo>
                  <a:pt x="60959" y="55675"/>
                </a:moveTo>
                <a:lnTo>
                  <a:pt x="49986" y="55675"/>
                </a:lnTo>
                <a:lnTo>
                  <a:pt x="52221" y="53847"/>
                </a:lnTo>
                <a:lnTo>
                  <a:pt x="54253" y="52221"/>
                </a:lnTo>
                <a:lnTo>
                  <a:pt x="57504" y="52221"/>
                </a:lnTo>
                <a:lnTo>
                  <a:pt x="60959" y="55675"/>
                </a:lnTo>
                <a:close/>
              </a:path>
              <a:path w="378460" h="185420">
                <a:moveTo>
                  <a:pt x="92251" y="102614"/>
                </a:moveTo>
                <a:lnTo>
                  <a:pt x="51205" y="60755"/>
                </a:lnTo>
                <a:lnTo>
                  <a:pt x="50392" y="59536"/>
                </a:lnTo>
                <a:lnTo>
                  <a:pt x="64819" y="59536"/>
                </a:lnTo>
                <a:lnTo>
                  <a:pt x="100379" y="95096"/>
                </a:lnTo>
                <a:lnTo>
                  <a:pt x="92251" y="102614"/>
                </a:lnTo>
                <a:close/>
              </a:path>
              <a:path w="378460" h="185420">
                <a:moveTo>
                  <a:pt x="149756" y="178813"/>
                </a:moveTo>
                <a:lnTo>
                  <a:pt x="35356" y="178813"/>
                </a:lnTo>
                <a:lnTo>
                  <a:pt x="35356" y="119073"/>
                </a:lnTo>
                <a:lnTo>
                  <a:pt x="46532" y="119073"/>
                </a:lnTo>
                <a:lnTo>
                  <a:pt x="46532" y="169466"/>
                </a:lnTo>
                <a:lnTo>
                  <a:pt x="149756" y="169466"/>
                </a:lnTo>
                <a:lnTo>
                  <a:pt x="149756" y="178813"/>
                </a:lnTo>
                <a:close/>
              </a:path>
              <a:path w="378460" h="185420">
                <a:moveTo>
                  <a:pt x="323286" y="105662"/>
                </a:moveTo>
                <a:lnTo>
                  <a:pt x="312313" y="105662"/>
                </a:lnTo>
                <a:lnTo>
                  <a:pt x="312313" y="53440"/>
                </a:lnTo>
                <a:lnTo>
                  <a:pt x="272690" y="53440"/>
                </a:lnTo>
                <a:lnTo>
                  <a:pt x="272690" y="44296"/>
                </a:lnTo>
                <a:lnTo>
                  <a:pt x="312313" y="44296"/>
                </a:lnTo>
                <a:lnTo>
                  <a:pt x="312313" y="0"/>
                </a:lnTo>
                <a:lnTo>
                  <a:pt x="323286" y="0"/>
                </a:lnTo>
                <a:lnTo>
                  <a:pt x="323286" y="105662"/>
                </a:lnTo>
                <a:close/>
              </a:path>
              <a:path w="378460" h="185420">
                <a:moveTo>
                  <a:pt x="274518" y="20319"/>
                </a:moveTo>
                <a:lnTo>
                  <a:pt x="183689" y="20319"/>
                </a:lnTo>
                <a:lnTo>
                  <a:pt x="183689" y="10972"/>
                </a:lnTo>
                <a:lnTo>
                  <a:pt x="274518" y="10972"/>
                </a:lnTo>
                <a:lnTo>
                  <a:pt x="274518" y="20319"/>
                </a:lnTo>
                <a:close/>
              </a:path>
              <a:path w="378460" h="185420">
                <a:moveTo>
                  <a:pt x="187347" y="97534"/>
                </a:moveTo>
                <a:lnTo>
                  <a:pt x="179219" y="90625"/>
                </a:lnTo>
                <a:lnTo>
                  <a:pt x="189701" y="81894"/>
                </a:lnTo>
                <a:lnTo>
                  <a:pt x="196021" y="76402"/>
                </a:lnTo>
                <a:lnTo>
                  <a:pt x="200721" y="71823"/>
                </a:lnTo>
                <a:lnTo>
                  <a:pt x="206346" y="65835"/>
                </a:lnTo>
                <a:lnTo>
                  <a:pt x="215591" y="55879"/>
                </a:lnTo>
                <a:lnTo>
                  <a:pt x="223719" y="36778"/>
                </a:lnTo>
                <a:lnTo>
                  <a:pt x="223719" y="20319"/>
                </a:lnTo>
                <a:lnTo>
                  <a:pt x="234895" y="20319"/>
                </a:lnTo>
                <a:lnTo>
                  <a:pt x="234790" y="34448"/>
                </a:lnTo>
                <a:lnTo>
                  <a:pt x="234057" y="40893"/>
                </a:lnTo>
                <a:lnTo>
                  <a:pt x="232066" y="46500"/>
                </a:lnTo>
                <a:lnTo>
                  <a:pt x="228190" y="54050"/>
                </a:lnTo>
                <a:lnTo>
                  <a:pt x="229206" y="54659"/>
                </a:lnTo>
                <a:lnTo>
                  <a:pt x="240680" y="54659"/>
                </a:lnTo>
                <a:lnTo>
                  <a:pt x="245008" y="58317"/>
                </a:lnTo>
                <a:lnTo>
                  <a:pt x="226361" y="58317"/>
                </a:lnTo>
                <a:lnTo>
                  <a:pt x="224938" y="59333"/>
                </a:lnTo>
                <a:lnTo>
                  <a:pt x="219858" y="67461"/>
                </a:lnTo>
                <a:lnTo>
                  <a:pt x="205992" y="81132"/>
                </a:lnTo>
                <a:lnTo>
                  <a:pt x="201761" y="85088"/>
                </a:lnTo>
                <a:lnTo>
                  <a:pt x="196292" y="89882"/>
                </a:lnTo>
                <a:lnTo>
                  <a:pt x="187347" y="97534"/>
                </a:lnTo>
                <a:close/>
              </a:path>
              <a:path w="378460" h="185420">
                <a:moveTo>
                  <a:pt x="240680" y="54659"/>
                </a:moveTo>
                <a:lnTo>
                  <a:pt x="229206" y="54659"/>
                </a:lnTo>
                <a:lnTo>
                  <a:pt x="231441" y="52831"/>
                </a:lnTo>
                <a:lnTo>
                  <a:pt x="233676" y="51408"/>
                </a:lnTo>
                <a:lnTo>
                  <a:pt x="236724" y="51408"/>
                </a:lnTo>
                <a:lnTo>
                  <a:pt x="238756" y="53034"/>
                </a:lnTo>
                <a:lnTo>
                  <a:pt x="240680" y="54659"/>
                </a:lnTo>
                <a:close/>
              </a:path>
              <a:path w="378460" h="185420">
                <a:moveTo>
                  <a:pt x="271267" y="94689"/>
                </a:moveTo>
                <a:lnTo>
                  <a:pt x="229206" y="58317"/>
                </a:lnTo>
                <a:lnTo>
                  <a:pt x="245008" y="58317"/>
                </a:lnTo>
                <a:lnTo>
                  <a:pt x="279395" y="87374"/>
                </a:lnTo>
                <a:lnTo>
                  <a:pt x="271267" y="94689"/>
                </a:lnTo>
                <a:close/>
              </a:path>
              <a:path w="378460" h="185420">
                <a:moveTo>
                  <a:pt x="268626" y="184909"/>
                </a:moveTo>
                <a:lnTo>
                  <a:pt x="224735" y="175155"/>
                </a:lnTo>
                <a:lnTo>
                  <a:pt x="212340" y="158087"/>
                </a:lnTo>
                <a:lnTo>
                  <a:pt x="212340" y="136751"/>
                </a:lnTo>
                <a:lnTo>
                  <a:pt x="245109" y="112029"/>
                </a:lnTo>
                <a:lnTo>
                  <a:pt x="268626" y="109929"/>
                </a:lnTo>
                <a:lnTo>
                  <a:pt x="279513" y="110007"/>
                </a:lnTo>
                <a:lnTo>
                  <a:pt x="286380" y="110551"/>
                </a:lnTo>
                <a:lnTo>
                  <a:pt x="292143" y="112029"/>
                </a:lnTo>
                <a:lnTo>
                  <a:pt x="299715" y="114907"/>
                </a:lnTo>
                <a:lnTo>
                  <a:pt x="309742" y="118870"/>
                </a:lnTo>
                <a:lnTo>
                  <a:pt x="268626" y="118870"/>
                </a:lnTo>
                <a:lnTo>
                  <a:pt x="259658" y="118928"/>
                </a:lnTo>
                <a:lnTo>
                  <a:pt x="223922" y="138580"/>
                </a:lnTo>
                <a:lnTo>
                  <a:pt x="223922" y="156461"/>
                </a:lnTo>
                <a:lnTo>
                  <a:pt x="259660" y="176112"/>
                </a:lnTo>
                <a:lnTo>
                  <a:pt x="309688" y="176171"/>
                </a:lnTo>
                <a:lnTo>
                  <a:pt x="299715" y="180032"/>
                </a:lnTo>
                <a:lnTo>
                  <a:pt x="292143" y="182851"/>
                </a:lnTo>
                <a:lnTo>
                  <a:pt x="286380" y="184299"/>
                </a:lnTo>
                <a:lnTo>
                  <a:pt x="279513" y="184832"/>
                </a:lnTo>
                <a:lnTo>
                  <a:pt x="268626" y="184909"/>
                </a:lnTo>
                <a:close/>
              </a:path>
              <a:path w="378460" h="185420">
                <a:moveTo>
                  <a:pt x="309688" y="176171"/>
                </a:moveTo>
                <a:lnTo>
                  <a:pt x="268626" y="176171"/>
                </a:lnTo>
                <a:lnTo>
                  <a:pt x="277592" y="176112"/>
                </a:lnTo>
                <a:lnTo>
                  <a:pt x="283205" y="175701"/>
                </a:lnTo>
                <a:lnTo>
                  <a:pt x="287828" y="174585"/>
                </a:lnTo>
                <a:lnTo>
                  <a:pt x="293822" y="172412"/>
                </a:lnTo>
                <a:lnTo>
                  <a:pt x="303779" y="168653"/>
                </a:lnTo>
                <a:lnTo>
                  <a:pt x="313126" y="156461"/>
                </a:lnTo>
                <a:lnTo>
                  <a:pt x="313126" y="138580"/>
                </a:lnTo>
                <a:lnTo>
                  <a:pt x="277592" y="118928"/>
                </a:lnTo>
                <a:lnTo>
                  <a:pt x="268626" y="118870"/>
                </a:lnTo>
                <a:lnTo>
                  <a:pt x="309742" y="118870"/>
                </a:lnTo>
                <a:lnTo>
                  <a:pt x="312313" y="119886"/>
                </a:lnTo>
                <a:lnTo>
                  <a:pt x="324708" y="136751"/>
                </a:lnTo>
                <a:lnTo>
                  <a:pt x="324708" y="158087"/>
                </a:lnTo>
                <a:lnTo>
                  <a:pt x="312313" y="175155"/>
                </a:lnTo>
                <a:lnTo>
                  <a:pt x="309688" y="176171"/>
                </a:lnTo>
                <a:close/>
              </a:path>
              <a:path w="378460" h="185420">
                <a:moveTo>
                  <a:pt x="360471" y="183486"/>
                </a:moveTo>
                <a:lnTo>
                  <a:pt x="350717" y="183486"/>
                </a:lnTo>
                <a:lnTo>
                  <a:pt x="357423" y="176578"/>
                </a:lnTo>
                <a:lnTo>
                  <a:pt x="364535" y="163573"/>
                </a:lnTo>
                <a:lnTo>
                  <a:pt x="365754" y="156867"/>
                </a:lnTo>
                <a:lnTo>
                  <a:pt x="361690" y="156461"/>
                </a:lnTo>
                <a:lnTo>
                  <a:pt x="358439" y="151788"/>
                </a:lnTo>
                <a:lnTo>
                  <a:pt x="358439" y="142034"/>
                </a:lnTo>
                <a:lnTo>
                  <a:pt x="363112" y="136751"/>
                </a:lnTo>
                <a:lnTo>
                  <a:pt x="373272" y="136751"/>
                </a:lnTo>
                <a:lnTo>
                  <a:pt x="377946" y="142034"/>
                </a:lnTo>
                <a:lnTo>
                  <a:pt x="377946" y="157274"/>
                </a:lnTo>
                <a:lnTo>
                  <a:pt x="368395" y="176578"/>
                </a:lnTo>
                <a:lnTo>
                  <a:pt x="360471" y="183486"/>
                </a:lnTo>
                <a:close/>
              </a:path>
            </a:pathLst>
          </a:custGeom>
          <a:solidFill>
            <a:srgbClr val="4033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1452905" y="8035435"/>
            <a:ext cx="348615" cy="182245"/>
          </a:xfrm>
          <a:custGeom>
            <a:avLst/>
            <a:gdLst/>
            <a:ahLst/>
            <a:cxnLst/>
            <a:rect l="l" t="t" r="r" b="b"/>
            <a:pathLst>
              <a:path w="348614" h="182245">
                <a:moveTo>
                  <a:pt x="140612" y="82294"/>
                </a:moveTo>
                <a:lnTo>
                  <a:pt x="24790" y="82294"/>
                </a:lnTo>
                <a:lnTo>
                  <a:pt x="24790" y="4063"/>
                </a:lnTo>
                <a:lnTo>
                  <a:pt x="35762" y="4063"/>
                </a:lnTo>
                <a:lnTo>
                  <a:pt x="35762" y="33324"/>
                </a:lnTo>
                <a:lnTo>
                  <a:pt x="140612" y="33324"/>
                </a:lnTo>
                <a:lnTo>
                  <a:pt x="140612" y="42671"/>
                </a:lnTo>
                <a:lnTo>
                  <a:pt x="35762" y="42671"/>
                </a:lnTo>
                <a:lnTo>
                  <a:pt x="35762" y="72947"/>
                </a:lnTo>
                <a:lnTo>
                  <a:pt x="140612" y="72947"/>
                </a:lnTo>
                <a:lnTo>
                  <a:pt x="140612" y="82294"/>
                </a:lnTo>
                <a:close/>
              </a:path>
              <a:path w="348614" h="182245">
                <a:moveTo>
                  <a:pt x="140612" y="33324"/>
                </a:moveTo>
                <a:lnTo>
                  <a:pt x="129639" y="33324"/>
                </a:lnTo>
                <a:lnTo>
                  <a:pt x="129639" y="4063"/>
                </a:lnTo>
                <a:lnTo>
                  <a:pt x="140612" y="4063"/>
                </a:lnTo>
                <a:lnTo>
                  <a:pt x="140612" y="33324"/>
                </a:lnTo>
                <a:close/>
              </a:path>
              <a:path w="348614" h="182245">
                <a:moveTo>
                  <a:pt x="140612" y="72947"/>
                </a:moveTo>
                <a:lnTo>
                  <a:pt x="129639" y="72947"/>
                </a:lnTo>
                <a:lnTo>
                  <a:pt x="129639" y="42671"/>
                </a:lnTo>
                <a:lnTo>
                  <a:pt x="140612" y="42671"/>
                </a:lnTo>
                <a:lnTo>
                  <a:pt x="140612" y="72947"/>
                </a:lnTo>
                <a:close/>
              </a:path>
              <a:path w="348614" h="182245">
                <a:moveTo>
                  <a:pt x="165402" y="115822"/>
                </a:moveTo>
                <a:lnTo>
                  <a:pt x="0" y="115822"/>
                </a:lnTo>
                <a:lnTo>
                  <a:pt x="0" y="106475"/>
                </a:lnTo>
                <a:lnTo>
                  <a:pt x="165402" y="106475"/>
                </a:lnTo>
                <a:lnTo>
                  <a:pt x="165402" y="115822"/>
                </a:lnTo>
                <a:close/>
              </a:path>
              <a:path w="348614" h="182245">
                <a:moveTo>
                  <a:pt x="88187" y="182064"/>
                </a:moveTo>
                <a:lnTo>
                  <a:pt x="77214" y="182064"/>
                </a:lnTo>
                <a:lnTo>
                  <a:pt x="77214" y="115822"/>
                </a:lnTo>
                <a:lnTo>
                  <a:pt x="88187" y="115822"/>
                </a:lnTo>
                <a:lnTo>
                  <a:pt x="88187" y="182064"/>
                </a:lnTo>
                <a:close/>
              </a:path>
              <a:path w="348614" h="182245">
                <a:moveTo>
                  <a:pt x="319222" y="133500"/>
                </a:moveTo>
                <a:lnTo>
                  <a:pt x="308249" y="133500"/>
                </a:lnTo>
                <a:lnTo>
                  <a:pt x="308249" y="0"/>
                </a:lnTo>
                <a:lnTo>
                  <a:pt x="319222" y="0"/>
                </a:lnTo>
                <a:lnTo>
                  <a:pt x="319222" y="54456"/>
                </a:lnTo>
                <a:lnTo>
                  <a:pt x="348076" y="54456"/>
                </a:lnTo>
                <a:lnTo>
                  <a:pt x="348076" y="63803"/>
                </a:lnTo>
                <a:lnTo>
                  <a:pt x="319222" y="63803"/>
                </a:lnTo>
                <a:lnTo>
                  <a:pt x="319222" y="133500"/>
                </a:lnTo>
                <a:close/>
              </a:path>
              <a:path w="348614" h="182245">
                <a:moveTo>
                  <a:pt x="186534" y="105052"/>
                </a:moveTo>
                <a:lnTo>
                  <a:pt x="178610" y="97940"/>
                </a:lnTo>
                <a:lnTo>
                  <a:pt x="189211" y="87541"/>
                </a:lnTo>
                <a:lnTo>
                  <a:pt x="195602" y="81037"/>
                </a:lnTo>
                <a:lnTo>
                  <a:pt x="219503" y="45979"/>
                </a:lnTo>
                <a:lnTo>
                  <a:pt x="223516" y="8534"/>
                </a:lnTo>
                <a:lnTo>
                  <a:pt x="234489" y="8534"/>
                </a:lnTo>
                <a:lnTo>
                  <a:pt x="234384" y="31946"/>
                </a:lnTo>
                <a:lnTo>
                  <a:pt x="233648" y="39429"/>
                </a:lnTo>
                <a:lnTo>
                  <a:pt x="231660" y="45979"/>
                </a:lnTo>
                <a:lnTo>
                  <a:pt x="227783" y="54863"/>
                </a:lnTo>
                <a:lnTo>
                  <a:pt x="228596" y="55472"/>
                </a:lnTo>
                <a:lnTo>
                  <a:pt x="239812" y="55472"/>
                </a:lnTo>
                <a:lnTo>
                  <a:pt x="243543" y="59130"/>
                </a:lnTo>
                <a:lnTo>
                  <a:pt x="225954" y="59130"/>
                </a:lnTo>
                <a:lnTo>
                  <a:pt x="224938" y="60349"/>
                </a:lnTo>
                <a:lnTo>
                  <a:pt x="219858" y="69493"/>
                </a:lnTo>
                <a:lnTo>
                  <a:pt x="205822" y="85450"/>
                </a:lnTo>
                <a:lnTo>
                  <a:pt x="201495" y="90117"/>
                </a:lnTo>
                <a:lnTo>
                  <a:pt x="195834" y="95851"/>
                </a:lnTo>
                <a:lnTo>
                  <a:pt x="186534" y="105052"/>
                </a:lnTo>
                <a:close/>
              </a:path>
              <a:path w="348614" h="182245">
                <a:moveTo>
                  <a:pt x="239812" y="55472"/>
                </a:moveTo>
                <a:lnTo>
                  <a:pt x="228596" y="55472"/>
                </a:lnTo>
                <a:lnTo>
                  <a:pt x="231034" y="53440"/>
                </a:lnTo>
                <a:lnTo>
                  <a:pt x="233066" y="51815"/>
                </a:lnTo>
                <a:lnTo>
                  <a:pt x="236114" y="51815"/>
                </a:lnTo>
                <a:lnTo>
                  <a:pt x="237740" y="53440"/>
                </a:lnTo>
                <a:lnTo>
                  <a:pt x="239812" y="55472"/>
                </a:lnTo>
                <a:close/>
              </a:path>
              <a:path w="348614" h="182245">
                <a:moveTo>
                  <a:pt x="271470" y="101801"/>
                </a:moveTo>
                <a:lnTo>
                  <a:pt x="228799" y="59130"/>
                </a:lnTo>
                <a:lnTo>
                  <a:pt x="243543" y="59130"/>
                </a:lnTo>
                <a:lnTo>
                  <a:pt x="279192" y="94080"/>
                </a:lnTo>
                <a:lnTo>
                  <a:pt x="271470" y="101801"/>
                </a:lnTo>
                <a:close/>
              </a:path>
              <a:path w="348614" h="182245">
                <a:moveTo>
                  <a:pt x="323082" y="178813"/>
                </a:moveTo>
                <a:lnTo>
                  <a:pt x="210715" y="178813"/>
                </a:lnTo>
                <a:lnTo>
                  <a:pt x="210715" y="118870"/>
                </a:lnTo>
                <a:lnTo>
                  <a:pt x="221687" y="118870"/>
                </a:lnTo>
                <a:lnTo>
                  <a:pt x="221687" y="169466"/>
                </a:lnTo>
                <a:lnTo>
                  <a:pt x="323082" y="169466"/>
                </a:lnTo>
                <a:lnTo>
                  <a:pt x="323082" y="178813"/>
                </a:lnTo>
                <a:close/>
              </a:path>
            </a:pathLst>
          </a:custGeom>
          <a:solidFill>
            <a:srgbClr val="4033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1856041" y="8049049"/>
            <a:ext cx="53975" cy="10160"/>
          </a:xfrm>
          <a:custGeom>
            <a:avLst/>
            <a:gdLst/>
            <a:ahLst/>
            <a:cxnLst/>
            <a:rect l="l" t="t" r="r" b="b"/>
            <a:pathLst>
              <a:path w="53975" h="10159">
                <a:moveTo>
                  <a:pt x="53643" y="10159"/>
                </a:moveTo>
                <a:lnTo>
                  <a:pt x="0" y="10159"/>
                </a:lnTo>
                <a:lnTo>
                  <a:pt x="0" y="0"/>
                </a:lnTo>
                <a:lnTo>
                  <a:pt x="53643" y="0"/>
                </a:lnTo>
                <a:lnTo>
                  <a:pt x="53643" y="10159"/>
                </a:lnTo>
                <a:close/>
              </a:path>
            </a:pathLst>
          </a:custGeom>
          <a:solidFill>
            <a:srgbClr val="4033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1882863" y="8059209"/>
            <a:ext cx="0" cy="121920"/>
          </a:xfrm>
          <a:custGeom>
            <a:avLst/>
            <a:gdLst/>
            <a:ahLst/>
            <a:cxnLst/>
            <a:rect l="l" t="t" r="r" b="b"/>
            <a:pathLst>
              <a:path h="121920">
                <a:moveTo>
                  <a:pt x="0" y="0"/>
                </a:moveTo>
                <a:lnTo>
                  <a:pt x="0" y="121511"/>
                </a:lnTo>
              </a:path>
            </a:pathLst>
          </a:custGeom>
          <a:ln w="12191">
            <a:solidFill>
              <a:srgbClr val="40332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1856041" y="8180720"/>
            <a:ext cx="53975" cy="10160"/>
          </a:xfrm>
          <a:custGeom>
            <a:avLst/>
            <a:gdLst/>
            <a:ahLst/>
            <a:cxnLst/>
            <a:rect l="l" t="t" r="r" b="b"/>
            <a:pathLst>
              <a:path w="53975" h="10159">
                <a:moveTo>
                  <a:pt x="53643" y="10159"/>
                </a:moveTo>
                <a:lnTo>
                  <a:pt x="0" y="10159"/>
                </a:lnTo>
                <a:lnTo>
                  <a:pt x="0" y="0"/>
                </a:lnTo>
                <a:lnTo>
                  <a:pt x="53643" y="0"/>
                </a:lnTo>
                <a:lnTo>
                  <a:pt x="53643" y="10159"/>
                </a:lnTo>
                <a:close/>
              </a:path>
            </a:pathLst>
          </a:custGeom>
          <a:solidFill>
            <a:srgbClr val="4033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1922486" y="8054433"/>
            <a:ext cx="107314" cy="0"/>
          </a:xfrm>
          <a:custGeom>
            <a:avLst/>
            <a:gdLst/>
            <a:ahLst/>
            <a:cxnLst/>
            <a:rect l="l" t="t" r="r" b="b"/>
            <a:pathLst>
              <a:path w="107314">
                <a:moveTo>
                  <a:pt x="0" y="0"/>
                </a:moveTo>
                <a:lnTo>
                  <a:pt x="107287" y="0"/>
                </a:lnTo>
              </a:path>
            </a:pathLst>
          </a:custGeom>
          <a:ln w="10769">
            <a:solidFill>
              <a:srgbClr val="40332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1976130" y="8059818"/>
            <a:ext cx="0" cy="131445"/>
          </a:xfrm>
          <a:custGeom>
            <a:avLst/>
            <a:gdLst/>
            <a:ahLst/>
            <a:cxnLst/>
            <a:rect l="l" t="t" r="r" b="b"/>
            <a:pathLst>
              <a:path h="131445">
                <a:moveTo>
                  <a:pt x="0" y="0"/>
                </a:moveTo>
                <a:lnTo>
                  <a:pt x="0" y="131061"/>
                </a:lnTo>
              </a:path>
            </a:pathLst>
          </a:custGeom>
          <a:ln w="12191">
            <a:solidFill>
              <a:srgbClr val="40332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2093728" y="8046611"/>
            <a:ext cx="455930" cy="147320"/>
          </a:xfrm>
          <a:custGeom>
            <a:avLst/>
            <a:gdLst/>
            <a:ahLst/>
            <a:cxnLst/>
            <a:rect l="l" t="t" r="r" b="b"/>
            <a:pathLst>
              <a:path w="455930" h="147320">
                <a:moveTo>
                  <a:pt x="82904" y="144269"/>
                </a:moveTo>
                <a:lnTo>
                  <a:pt x="0" y="144269"/>
                </a:lnTo>
                <a:lnTo>
                  <a:pt x="0" y="2438"/>
                </a:lnTo>
                <a:lnTo>
                  <a:pt x="82904" y="2438"/>
                </a:lnTo>
                <a:lnTo>
                  <a:pt x="82904" y="13207"/>
                </a:lnTo>
                <a:lnTo>
                  <a:pt x="12191" y="13207"/>
                </a:lnTo>
                <a:lnTo>
                  <a:pt x="12191" y="66851"/>
                </a:lnTo>
                <a:lnTo>
                  <a:pt x="79449" y="66851"/>
                </a:lnTo>
                <a:lnTo>
                  <a:pt x="79449" y="77621"/>
                </a:lnTo>
                <a:lnTo>
                  <a:pt x="12191" y="77621"/>
                </a:lnTo>
                <a:lnTo>
                  <a:pt x="12191" y="133500"/>
                </a:lnTo>
                <a:lnTo>
                  <a:pt x="82904" y="133500"/>
                </a:lnTo>
                <a:lnTo>
                  <a:pt x="82904" y="144269"/>
                </a:lnTo>
                <a:close/>
              </a:path>
              <a:path w="455930" h="147320">
                <a:moveTo>
                  <a:pt x="111758" y="144269"/>
                </a:moveTo>
                <a:lnTo>
                  <a:pt x="97737" y="144269"/>
                </a:lnTo>
                <a:lnTo>
                  <a:pt x="144676" y="72134"/>
                </a:lnTo>
                <a:lnTo>
                  <a:pt x="99160" y="2438"/>
                </a:lnTo>
                <a:lnTo>
                  <a:pt x="113587" y="2438"/>
                </a:lnTo>
                <a:lnTo>
                  <a:pt x="152397" y="62381"/>
                </a:lnTo>
                <a:lnTo>
                  <a:pt x="166197" y="62381"/>
                </a:lnTo>
                <a:lnTo>
                  <a:pt x="160119" y="71525"/>
                </a:lnTo>
                <a:lnTo>
                  <a:pt x="166599" y="81481"/>
                </a:lnTo>
                <a:lnTo>
                  <a:pt x="152194" y="81481"/>
                </a:lnTo>
                <a:lnTo>
                  <a:pt x="111758" y="144269"/>
                </a:lnTo>
                <a:close/>
              </a:path>
              <a:path w="455930" h="147320">
                <a:moveTo>
                  <a:pt x="166197" y="62381"/>
                </a:moveTo>
                <a:lnTo>
                  <a:pt x="152804" y="62381"/>
                </a:lnTo>
                <a:lnTo>
                  <a:pt x="192021" y="2438"/>
                </a:lnTo>
                <a:lnTo>
                  <a:pt x="206041" y="2438"/>
                </a:lnTo>
                <a:lnTo>
                  <a:pt x="166197" y="62381"/>
                </a:lnTo>
                <a:close/>
              </a:path>
              <a:path w="455930" h="147320">
                <a:moveTo>
                  <a:pt x="207463" y="144269"/>
                </a:moveTo>
                <a:lnTo>
                  <a:pt x="192833" y="144269"/>
                </a:lnTo>
                <a:lnTo>
                  <a:pt x="152600" y="81481"/>
                </a:lnTo>
                <a:lnTo>
                  <a:pt x="166599" y="81481"/>
                </a:lnTo>
                <a:lnTo>
                  <a:pt x="207463" y="144269"/>
                </a:lnTo>
                <a:close/>
              </a:path>
              <a:path w="455930" h="147320">
                <a:moveTo>
                  <a:pt x="240991" y="144269"/>
                </a:moveTo>
                <a:lnTo>
                  <a:pt x="228799" y="144269"/>
                </a:lnTo>
                <a:lnTo>
                  <a:pt x="228799" y="2438"/>
                </a:lnTo>
                <a:lnTo>
                  <a:pt x="284475" y="2438"/>
                </a:lnTo>
                <a:lnTo>
                  <a:pt x="295318" y="2605"/>
                </a:lnTo>
                <a:lnTo>
                  <a:pt x="301874" y="3771"/>
                </a:lnTo>
                <a:lnTo>
                  <a:pt x="306792" y="6938"/>
                </a:lnTo>
                <a:lnTo>
                  <a:pt x="312808" y="13207"/>
                </a:lnTo>
                <a:lnTo>
                  <a:pt x="240991" y="13207"/>
                </a:lnTo>
                <a:lnTo>
                  <a:pt x="240991" y="71118"/>
                </a:lnTo>
                <a:lnTo>
                  <a:pt x="312808" y="71118"/>
                </a:lnTo>
                <a:lnTo>
                  <a:pt x="306792" y="77387"/>
                </a:lnTo>
                <a:lnTo>
                  <a:pt x="301874" y="80554"/>
                </a:lnTo>
                <a:lnTo>
                  <a:pt x="295318" y="81721"/>
                </a:lnTo>
                <a:lnTo>
                  <a:pt x="284475" y="81888"/>
                </a:lnTo>
                <a:lnTo>
                  <a:pt x="240991" y="81888"/>
                </a:lnTo>
                <a:lnTo>
                  <a:pt x="240991" y="144269"/>
                </a:lnTo>
                <a:close/>
              </a:path>
              <a:path w="455930" h="147320">
                <a:moveTo>
                  <a:pt x="312808" y="71118"/>
                </a:moveTo>
                <a:lnTo>
                  <a:pt x="296667" y="71118"/>
                </a:lnTo>
                <a:lnTo>
                  <a:pt x="309468" y="57504"/>
                </a:lnTo>
                <a:lnTo>
                  <a:pt x="309468" y="26821"/>
                </a:lnTo>
                <a:lnTo>
                  <a:pt x="296667" y="13207"/>
                </a:lnTo>
                <a:lnTo>
                  <a:pt x="312808" y="13207"/>
                </a:lnTo>
                <a:lnTo>
                  <a:pt x="318358" y="19559"/>
                </a:lnTo>
                <a:lnTo>
                  <a:pt x="321254" y="24726"/>
                </a:lnTo>
                <a:lnTo>
                  <a:pt x="322320" y="31322"/>
                </a:lnTo>
                <a:lnTo>
                  <a:pt x="322473" y="42061"/>
                </a:lnTo>
                <a:lnTo>
                  <a:pt x="322320" y="52918"/>
                </a:lnTo>
                <a:lnTo>
                  <a:pt x="321254" y="59574"/>
                </a:lnTo>
                <a:lnTo>
                  <a:pt x="318358" y="64764"/>
                </a:lnTo>
                <a:lnTo>
                  <a:pt x="312808" y="71118"/>
                </a:lnTo>
                <a:close/>
              </a:path>
              <a:path w="455930" h="147320">
                <a:moveTo>
                  <a:pt x="397656" y="146708"/>
                </a:moveTo>
                <a:lnTo>
                  <a:pt x="354904" y="128014"/>
                </a:lnTo>
                <a:lnTo>
                  <a:pt x="339541" y="73354"/>
                </a:lnTo>
                <a:lnTo>
                  <a:pt x="339781" y="52269"/>
                </a:lnTo>
                <a:lnTo>
                  <a:pt x="364338" y="7843"/>
                </a:lnTo>
                <a:lnTo>
                  <a:pt x="397656" y="0"/>
                </a:lnTo>
                <a:lnTo>
                  <a:pt x="413521" y="292"/>
                </a:lnTo>
                <a:lnTo>
                  <a:pt x="423233" y="2336"/>
                </a:lnTo>
                <a:lnTo>
                  <a:pt x="430774" y="7886"/>
                </a:lnTo>
                <a:lnTo>
                  <a:pt x="433444" y="10972"/>
                </a:lnTo>
                <a:lnTo>
                  <a:pt x="387496" y="10972"/>
                </a:lnTo>
                <a:lnTo>
                  <a:pt x="370834" y="18287"/>
                </a:lnTo>
                <a:lnTo>
                  <a:pt x="359048" y="31901"/>
                </a:lnTo>
                <a:lnTo>
                  <a:pt x="352546" y="51815"/>
                </a:lnTo>
                <a:lnTo>
                  <a:pt x="352546" y="94892"/>
                </a:lnTo>
                <a:lnTo>
                  <a:pt x="359048" y="114806"/>
                </a:lnTo>
                <a:lnTo>
                  <a:pt x="370834" y="128623"/>
                </a:lnTo>
                <a:lnTo>
                  <a:pt x="387496" y="135735"/>
                </a:lnTo>
                <a:lnTo>
                  <a:pt x="433444" y="135735"/>
                </a:lnTo>
                <a:lnTo>
                  <a:pt x="430774" y="138821"/>
                </a:lnTo>
                <a:lnTo>
                  <a:pt x="423233" y="144371"/>
                </a:lnTo>
                <a:lnTo>
                  <a:pt x="413521" y="146416"/>
                </a:lnTo>
                <a:lnTo>
                  <a:pt x="397656" y="146708"/>
                </a:lnTo>
                <a:close/>
              </a:path>
              <a:path w="455930" h="147320">
                <a:moveTo>
                  <a:pt x="433444" y="135735"/>
                </a:moveTo>
                <a:lnTo>
                  <a:pt x="407816" y="135735"/>
                </a:lnTo>
                <a:lnTo>
                  <a:pt x="424274" y="128623"/>
                </a:lnTo>
                <a:lnTo>
                  <a:pt x="436060" y="114806"/>
                </a:lnTo>
                <a:lnTo>
                  <a:pt x="442562" y="94892"/>
                </a:lnTo>
                <a:lnTo>
                  <a:pt x="442562" y="51815"/>
                </a:lnTo>
                <a:lnTo>
                  <a:pt x="436060" y="31901"/>
                </a:lnTo>
                <a:lnTo>
                  <a:pt x="424274" y="18287"/>
                </a:lnTo>
                <a:lnTo>
                  <a:pt x="407816" y="10972"/>
                </a:lnTo>
                <a:lnTo>
                  <a:pt x="433444" y="10972"/>
                </a:lnTo>
                <a:lnTo>
                  <a:pt x="455325" y="52269"/>
                </a:lnTo>
                <a:lnTo>
                  <a:pt x="455567" y="73354"/>
                </a:lnTo>
                <a:lnTo>
                  <a:pt x="455325" y="94438"/>
                </a:lnTo>
                <a:lnTo>
                  <a:pt x="453636" y="107160"/>
                </a:lnTo>
                <a:lnTo>
                  <a:pt x="449052" y="116644"/>
                </a:lnTo>
                <a:lnTo>
                  <a:pt x="440036" y="128115"/>
                </a:lnTo>
                <a:lnTo>
                  <a:pt x="433444" y="135735"/>
                </a:lnTo>
                <a:close/>
              </a:path>
            </a:pathLst>
          </a:custGeom>
          <a:solidFill>
            <a:srgbClr val="4033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2616469" y="8035435"/>
            <a:ext cx="320675" cy="179070"/>
          </a:xfrm>
          <a:custGeom>
            <a:avLst/>
            <a:gdLst/>
            <a:ahLst/>
            <a:cxnLst/>
            <a:rect l="l" t="t" r="r" b="b"/>
            <a:pathLst>
              <a:path w="320675" h="179070">
                <a:moveTo>
                  <a:pt x="144066" y="133500"/>
                </a:moveTo>
                <a:lnTo>
                  <a:pt x="133093" y="133500"/>
                </a:lnTo>
                <a:lnTo>
                  <a:pt x="133093" y="58114"/>
                </a:lnTo>
                <a:lnTo>
                  <a:pt x="93470" y="58114"/>
                </a:lnTo>
                <a:lnTo>
                  <a:pt x="93470" y="48767"/>
                </a:lnTo>
                <a:lnTo>
                  <a:pt x="133093" y="48767"/>
                </a:lnTo>
                <a:lnTo>
                  <a:pt x="133093" y="0"/>
                </a:lnTo>
                <a:lnTo>
                  <a:pt x="144066" y="0"/>
                </a:lnTo>
                <a:lnTo>
                  <a:pt x="144066" y="133500"/>
                </a:lnTo>
                <a:close/>
              </a:path>
              <a:path w="320675" h="179070">
                <a:moveTo>
                  <a:pt x="95299" y="22758"/>
                </a:moveTo>
                <a:lnTo>
                  <a:pt x="4470" y="22758"/>
                </a:lnTo>
                <a:lnTo>
                  <a:pt x="4470" y="13410"/>
                </a:lnTo>
                <a:lnTo>
                  <a:pt x="95299" y="13410"/>
                </a:lnTo>
                <a:lnTo>
                  <a:pt x="95299" y="22758"/>
                </a:lnTo>
                <a:close/>
              </a:path>
              <a:path w="320675" h="179070">
                <a:moveTo>
                  <a:pt x="8127" y="105255"/>
                </a:moveTo>
                <a:lnTo>
                  <a:pt x="0" y="98144"/>
                </a:lnTo>
                <a:lnTo>
                  <a:pt x="10482" y="88814"/>
                </a:lnTo>
                <a:lnTo>
                  <a:pt x="16801" y="82942"/>
                </a:lnTo>
                <a:lnTo>
                  <a:pt x="21502" y="78041"/>
                </a:lnTo>
                <a:lnTo>
                  <a:pt x="27126" y="71626"/>
                </a:lnTo>
                <a:lnTo>
                  <a:pt x="36372" y="60959"/>
                </a:lnTo>
                <a:lnTo>
                  <a:pt x="44500" y="40232"/>
                </a:lnTo>
                <a:lnTo>
                  <a:pt x="44500" y="22758"/>
                </a:lnTo>
                <a:lnTo>
                  <a:pt x="55675" y="22758"/>
                </a:lnTo>
                <a:lnTo>
                  <a:pt x="55571" y="37575"/>
                </a:lnTo>
                <a:lnTo>
                  <a:pt x="54837" y="44373"/>
                </a:lnTo>
                <a:lnTo>
                  <a:pt x="52847" y="50370"/>
                </a:lnTo>
                <a:lnTo>
                  <a:pt x="48970" y="58520"/>
                </a:lnTo>
                <a:lnTo>
                  <a:pt x="49986" y="59130"/>
                </a:lnTo>
                <a:lnTo>
                  <a:pt x="60904" y="59130"/>
                </a:lnTo>
                <a:lnTo>
                  <a:pt x="65168" y="62991"/>
                </a:lnTo>
                <a:lnTo>
                  <a:pt x="47141" y="62991"/>
                </a:lnTo>
                <a:lnTo>
                  <a:pt x="45922" y="64210"/>
                </a:lnTo>
                <a:lnTo>
                  <a:pt x="40842" y="72744"/>
                </a:lnTo>
                <a:lnTo>
                  <a:pt x="26815" y="87711"/>
                </a:lnTo>
                <a:lnTo>
                  <a:pt x="22554" y="91997"/>
                </a:lnTo>
                <a:lnTo>
                  <a:pt x="17074" y="97121"/>
                </a:lnTo>
                <a:lnTo>
                  <a:pt x="8127" y="105255"/>
                </a:lnTo>
                <a:close/>
              </a:path>
              <a:path w="320675" h="179070">
                <a:moveTo>
                  <a:pt x="60904" y="59130"/>
                </a:moveTo>
                <a:lnTo>
                  <a:pt x="49986" y="59130"/>
                </a:lnTo>
                <a:lnTo>
                  <a:pt x="52221" y="57504"/>
                </a:lnTo>
                <a:lnTo>
                  <a:pt x="53847" y="56082"/>
                </a:lnTo>
                <a:lnTo>
                  <a:pt x="57301" y="56082"/>
                </a:lnTo>
                <a:lnTo>
                  <a:pt x="59333" y="57707"/>
                </a:lnTo>
                <a:lnTo>
                  <a:pt x="60904" y="59130"/>
                </a:lnTo>
                <a:close/>
              </a:path>
              <a:path w="320675" h="179070">
                <a:moveTo>
                  <a:pt x="92048" y="102004"/>
                </a:moveTo>
                <a:lnTo>
                  <a:pt x="51408" y="64210"/>
                </a:lnTo>
                <a:lnTo>
                  <a:pt x="50189" y="62991"/>
                </a:lnTo>
                <a:lnTo>
                  <a:pt x="65168" y="62991"/>
                </a:lnTo>
                <a:lnTo>
                  <a:pt x="100176" y="94689"/>
                </a:lnTo>
                <a:lnTo>
                  <a:pt x="92048" y="102004"/>
                </a:lnTo>
                <a:close/>
              </a:path>
              <a:path w="320675" h="179070">
                <a:moveTo>
                  <a:pt x="147724" y="178813"/>
                </a:moveTo>
                <a:lnTo>
                  <a:pt x="33324" y="178813"/>
                </a:lnTo>
                <a:lnTo>
                  <a:pt x="33324" y="121918"/>
                </a:lnTo>
                <a:lnTo>
                  <a:pt x="44500" y="121918"/>
                </a:lnTo>
                <a:lnTo>
                  <a:pt x="44500" y="169466"/>
                </a:lnTo>
                <a:lnTo>
                  <a:pt x="147724" y="169466"/>
                </a:lnTo>
                <a:lnTo>
                  <a:pt x="147724" y="178813"/>
                </a:lnTo>
                <a:close/>
              </a:path>
              <a:path w="320675" h="179070">
                <a:moveTo>
                  <a:pt x="320238" y="174749"/>
                </a:moveTo>
                <a:lnTo>
                  <a:pt x="309265" y="174749"/>
                </a:lnTo>
                <a:lnTo>
                  <a:pt x="309265" y="0"/>
                </a:lnTo>
                <a:lnTo>
                  <a:pt x="320238" y="0"/>
                </a:lnTo>
                <a:lnTo>
                  <a:pt x="320238" y="174749"/>
                </a:lnTo>
                <a:close/>
              </a:path>
              <a:path w="320675" h="179070">
                <a:moveTo>
                  <a:pt x="182673" y="135329"/>
                </a:moveTo>
                <a:lnTo>
                  <a:pt x="174546" y="128014"/>
                </a:lnTo>
                <a:lnTo>
                  <a:pt x="185502" y="115452"/>
                </a:lnTo>
                <a:lnTo>
                  <a:pt x="192097" y="107529"/>
                </a:lnTo>
                <a:lnTo>
                  <a:pt x="213948" y="71761"/>
                </a:lnTo>
                <a:lnTo>
                  <a:pt x="220671" y="11785"/>
                </a:lnTo>
                <a:lnTo>
                  <a:pt x="231644" y="11785"/>
                </a:lnTo>
                <a:lnTo>
                  <a:pt x="231545" y="44217"/>
                </a:lnTo>
                <a:lnTo>
                  <a:pt x="230856" y="53669"/>
                </a:lnTo>
                <a:lnTo>
                  <a:pt x="228986" y="61635"/>
                </a:lnTo>
                <a:lnTo>
                  <a:pt x="225345" y="72134"/>
                </a:lnTo>
                <a:lnTo>
                  <a:pt x="225954" y="72541"/>
                </a:lnTo>
                <a:lnTo>
                  <a:pt x="236277" y="72541"/>
                </a:lnTo>
                <a:lnTo>
                  <a:pt x="239690" y="76808"/>
                </a:lnTo>
                <a:lnTo>
                  <a:pt x="223516" y="76808"/>
                </a:lnTo>
                <a:lnTo>
                  <a:pt x="222906" y="77824"/>
                </a:lnTo>
                <a:lnTo>
                  <a:pt x="202933" y="110840"/>
                </a:lnTo>
                <a:lnTo>
                  <a:pt x="192449" y="123965"/>
                </a:lnTo>
                <a:lnTo>
                  <a:pt x="182673" y="135329"/>
                </a:lnTo>
                <a:close/>
              </a:path>
              <a:path w="320675" h="179070">
                <a:moveTo>
                  <a:pt x="236277" y="72541"/>
                </a:moveTo>
                <a:lnTo>
                  <a:pt x="225954" y="72541"/>
                </a:lnTo>
                <a:lnTo>
                  <a:pt x="228393" y="70712"/>
                </a:lnTo>
                <a:lnTo>
                  <a:pt x="229815" y="69493"/>
                </a:lnTo>
                <a:lnTo>
                  <a:pt x="233676" y="69493"/>
                </a:lnTo>
                <a:lnTo>
                  <a:pt x="235301" y="71322"/>
                </a:lnTo>
                <a:lnTo>
                  <a:pt x="236277" y="72541"/>
                </a:lnTo>
                <a:close/>
              </a:path>
              <a:path w="320675" h="179070">
                <a:moveTo>
                  <a:pt x="269845" y="132687"/>
                </a:moveTo>
                <a:lnTo>
                  <a:pt x="227174" y="77824"/>
                </a:lnTo>
                <a:lnTo>
                  <a:pt x="226361" y="76808"/>
                </a:lnTo>
                <a:lnTo>
                  <a:pt x="239690" y="76808"/>
                </a:lnTo>
                <a:lnTo>
                  <a:pt x="278379" y="125169"/>
                </a:lnTo>
                <a:lnTo>
                  <a:pt x="269845" y="132687"/>
                </a:lnTo>
                <a:close/>
              </a:path>
            </a:pathLst>
          </a:custGeom>
          <a:solidFill>
            <a:srgbClr val="4033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3011071" y="8035435"/>
            <a:ext cx="324485" cy="182245"/>
          </a:xfrm>
          <a:custGeom>
            <a:avLst/>
            <a:gdLst/>
            <a:ahLst/>
            <a:cxnLst/>
            <a:rect l="l" t="t" r="r" b="b"/>
            <a:pathLst>
              <a:path w="324485" h="182245">
                <a:moveTo>
                  <a:pt x="138986" y="109929"/>
                </a:moveTo>
                <a:lnTo>
                  <a:pt x="128014" y="109929"/>
                </a:lnTo>
                <a:lnTo>
                  <a:pt x="128014" y="0"/>
                </a:lnTo>
                <a:lnTo>
                  <a:pt x="138986" y="0"/>
                </a:lnTo>
                <a:lnTo>
                  <a:pt x="138986" y="51815"/>
                </a:lnTo>
                <a:lnTo>
                  <a:pt x="167840" y="51815"/>
                </a:lnTo>
                <a:lnTo>
                  <a:pt x="167840" y="61162"/>
                </a:lnTo>
                <a:lnTo>
                  <a:pt x="138986" y="61162"/>
                </a:lnTo>
                <a:lnTo>
                  <a:pt x="138986" y="109929"/>
                </a:lnTo>
                <a:close/>
              </a:path>
              <a:path w="324485" h="182245">
                <a:moveTo>
                  <a:pt x="77214" y="13410"/>
                </a:moveTo>
                <a:lnTo>
                  <a:pt x="22961" y="13410"/>
                </a:lnTo>
                <a:lnTo>
                  <a:pt x="22961" y="4267"/>
                </a:lnTo>
                <a:lnTo>
                  <a:pt x="77214" y="4267"/>
                </a:lnTo>
                <a:lnTo>
                  <a:pt x="77214" y="13410"/>
                </a:lnTo>
                <a:close/>
              </a:path>
              <a:path w="324485" h="182245">
                <a:moveTo>
                  <a:pt x="96315" y="43687"/>
                </a:moveTo>
                <a:lnTo>
                  <a:pt x="4267" y="43687"/>
                </a:lnTo>
                <a:lnTo>
                  <a:pt x="4267" y="34746"/>
                </a:lnTo>
                <a:lnTo>
                  <a:pt x="96315" y="34746"/>
                </a:lnTo>
                <a:lnTo>
                  <a:pt x="96315" y="43687"/>
                </a:lnTo>
                <a:close/>
              </a:path>
              <a:path w="324485" h="182245">
                <a:moveTo>
                  <a:pt x="7721" y="107694"/>
                </a:moveTo>
                <a:lnTo>
                  <a:pt x="0" y="100988"/>
                </a:lnTo>
                <a:lnTo>
                  <a:pt x="10725" y="93449"/>
                </a:lnTo>
                <a:lnTo>
                  <a:pt x="17170" y="88720"/>
                </a:lnTo>
                <a:lnTo>
                  <a:pt x="21945" y="84787"/>
                </a:lnTo>
                <a:lnTo>
                  <a:pt x="27634" y="79653"/>
                </a:lnTo>
                <a:lnTo>
                  <a:pt x="36981" y="71118"/>
                </a:lnTo>
                <a:lnTo>
                  <a:pt x="45109" y="54863"/>
                </a:lnTo>
                <a:lnTo>
                  <a:pt x="45109" y="43687"/>
                </a:lnTo>
                <a:lnTo>
                  <a:pt x="55675" y="43687"/>
                </a:lnTo>
                <a:lnTo>
                  <a:pt x="55567" y="53043"/>
                </a:lnTo>
                <a:lnTo>
                  <a:pt x="54812" y="58647"/>
                </a:lnTo>
                <a:lnTo>
                  <a:pt x="52761" y="63527"/>
                </a:lnTo>
                <a:lnTo>
                  <a:pt x="48767" y="70102"/>
                </a:lnTo>
                <a:lnTo>
                  <a:pt x="49783" y="70712"/>
                </a:lnTo>
                <a:lnTo>
                  <a:pt x="61916" y="70712"/>
                </a:lnTo>
                <a:lnTo>
                  <a:pt x="66509" y="73963"/>
                </a:lnTo>
                <a:lnTo>
                  <a:pt x="46532" y="73963"/>
                </a:lnTo>
                <a:lnTo>
                  <a:pt x="45312" y="75182"/>
                </a:lnTo>
                <a:lnTo>
                  <a:pt x="40232" y="81888"/>
                </a:lnTo>
                <a:lnTo>
                  <a:pt x="26517" y="93454"/>
                </a:lnTo>
                <a:lnTo>
                  <a:pt x="22300" y="96835"/>
                </a:lnTo>
                <a:lnTo>
                  <a:pt x="16782" y="101003"/>
                </a:lnTo>
                <a:lnTo>
                  <a:pt x="7721" y="107694"/>
                </a:lnTo>
                <a:close/>
              </a:path>
              <a:path w="324485" h="182245">
                <a:moveTo>
                  <a:pt x="61916" y="70712"/>
                </a:moveTo>
                <a:lnTo>
                  <a:pt x="49783" y="70712"/>
                </a:lnTo>
                <a:lnTo>
                  <a:pt x="52221" y="68883"/>
                </a:lnTo>
                <a:lnTo>
                  <a:pt x="54050" y="67664"/>
                </a:lnTo>
                <a:lnTo>
                  <a:pt x="57098" y="67664"/>
                </a:lnTo>
                <a:lnTo>
                  <a:pt x="59333" y="68883"/>
                </a:lnTo>
                <a:lnTo>
                  <a:pt x="61916" y="70712"/>
                </a:lnTo>
                <a:close/>
              </a:path>
              <a:path w="324485" h="182245">
                <a:moveTo>
                  <a:pt x="92657" y="105052"/>
                </a:moveTo>
                <a:lnTo>
                  <a:pt x="51611" y="74979"/>
                </a:lnTo>
                <a:lnTo>
                  <a:pt x="49986" y="73963"/>
                </a:lnTo>
                <a:lnTo>
                  <a:pt x="66509" y="73963"/>
                </a:lnTo>
                <a:lnTo>
                  <a:pt x="100379" y="97940"/>
                </a:lnTo>
                <a:lnTo>
                  <a:pt x="92657" y="105052"/>
                </a:lnTo>
                <a:close/>
              </a:path>
              <a:path w="324485" h="182245">
                <a:moveTo>
                  <a:pt x="138986" y="182064"/>
                </a:moveTo>
                <a:lnTo>
                  <a:pt x="31901" y="182064"/>
                </a:lnTo>
                <a:lnTo>
                  <a:pt x="31901" y="121308"/>
                </a:lnTo>
                <a:lnTo>
                  <a:pt x="138986" y="121308"/>
                </a:lnTo>
                <a:lnTo>
                  <a:pt x="138986" y="130655"/>
                </a:lnTo>
                <a:lnTo>
                  <a:pt x="42874" y="130655"/>
                </a:lnTo>
                <a:lnTo>
                  <a:pt x="42874" y="172717"/>
                </a:lnTo>
                <a:lnTo>
                  <a:pt x="138986" y="172717"/>
                </a:lnTo>
                <a:lnTo>
                  <a:pt x="138986" y="182064"/>
                </a:lnTo>
                <a:close/>
              </a:path>
              <a:path w="324485" h="182245">
                <a:moveTo>
                  <a:pt x="138986" y="172717"/>
                </a:moveTo>
                <a:lnTo>
                  <a:pt x="128014" y="172717"/>
                </a:lnTo>
                <a:lnTo>
                  <a:pt x="128014" y="130655"/>
                </a:lnTo>
                <a:lnTo>
                  <a:pt x="138986" y="130655"/>
                </a:lnTo>
                <a:lnTo>
                  <a:pt x="138986" y="172717"/>
                </a:lnTo>
                <a:close/>
              </a:path>
              <a:path w="324485" h="182245">
                <a:moveTo>
                  <a:pt x="324302" y="174749"/>
                </a:moveTo>
                <a:lnTo>
                  <a:pt x="313329" y="174749"/>
                </a:lnTo>
                <a:lnTo>
                  <a:pt x="313329" y="100379"/>
                </a:lnTo>
                <a:lnTo>
                  <a:pt x="275941" y="100379"/>
                </a:lnTo>
                <a:lnTo>
                  <a:pt x="275941" y="91235"/>
                </a:lnTo>
                <a:lnTo>
                  <a:pt x="313329" y="91235"/>
                </a:lnTo>
                <a:lnTo>
                  <a:pt x="313329" y="48767"/>
                </a:lnTo>
                <a:lnTo>
                  <a:pt x="275941" y="48767"/>
                </a:lnTo>
                <a:lnTo>
                  <a:pt x="275941" y="39623"/>
                </a:lnTo>
                <a:lnTo>
                  <a:pt x="313329" y="39623"/>
                </a:lnTo>
                <a:lnTo>
                  <a:pt x="313329" y="0"/>
                </a:lnTo>
                <a:lnTo>
                  <a:pt x="324302" y="0"/>
                </a:lnTo>
                <a:lnTo>
                  <a:pt x="324302" y="174749"/>
                </a:lnTo>
                <a:close/>
              </a:path>
              <a:path w="324485" h="182245">
                <a:moveTo>
                  <a:pt x="224938" y="130045"/>
                </a:moveTo>
                <a:lnTo>
                  <a:pt x="184694" y="105698"/>
                </a:lnTo>
                <a:lnTo>
                  <a:pt x="179494" y="64210"/>
                </a:lnTo>
                <a:lnTo>
                  <a:pt x="179618" y="53240"/>
                </a:lnTo>
                <a:lnTo>
                  <a:pt x="199464" y="17316"/>
                </a:lnTo>
                <a:lnTo>
                  <a:pt x="224938" y="10972"/>
                </a:lnTo>
                <a:lnTo>
                  <a:pt x="236998" y="11207"/>
                </a:lnTo>
                <a:lnTo>
                  <a:pt x="244458" y="12852"/>
                </a:lnTo>
                <a:lnTo>
                  <a:pt x="250413" y="17316"/>
                </a:lnTo>
                <a:lnTo>
                  <a:pt x="253020" y="20319"/>
                </a:lnTo>
                <a:lnTo>
                  <a:pt x="224938" y="20319"/>
                </a:lnTo>
                <a:lnTo>
                  <a:pt x="216098" y="20497"/>
                </a:lnTo>
                <a:lnTo>
                  <a:pt x="191152" y="51815"/>
                </a:lnTo>
                <a:lnTo>
                  <a:pt x="191005" y="64210"/>
                </a:lnTo>
                <a:lnTo>
                  <a:pt x="191005" y="76808"/>
                </a:lnTo>
                <a:lnTo>
                  <a:pt x="206151" y="115898"/>
                </a:lnTo>
                <a:lnTo>
                  <a:pt x="224938" y="120698"/>
                </a:lnTo>
                <a:lnTo>
                  <a:pt x="252965" y="120698"/>
                </a:lnTo>
                <a:lnTo>
                  <a:pt x="250413" y="123659"/>
                </a:lnTo>
                <a:lnTo>
                  <a:pt x="244458" y="128153"/>
                </a:lnTo>
                <a:lnTo>
                  <a:pt x="236998" y="129809"/>
                </a:lnTo>
                <a:lnTo>
                  <a:pt x="224938" y="130045"/>
                </a:lnTo>
                <a:close/>
              </a:path>
              <a:path w="324485" h="182245">
                <a:moveTo>
                  <a:pt x="252965" y="120698"/>
                </a:moveTo>
                <a:lnTo>
                  <a:pt x="224938" y="120698"/>
                </a:lnTo>
                <a:lnTo>
                  <a:pt x="233779" y="120521"/>
                </a:lnTo>
                <a:lnTo>
                  <a:pt x="239276" y="119276"/>
                </a:lnTo>
                <a:lnTo>
                  <a:pt x="258872" y="76808"/>
                </a:lnTo>
                <a:lnTo>
                  <a:pt x="258872" y="64210"/>
                </a:lnTo>
                <a:lnTo>
                  <a:pt x="243726" y="25120"/>
                </a:lnTo>
                <a:lnTo>
                  <a:pt x="224938" y="20319"/>
                </a:lnTo>
                <a:lnTo>
                  <a:pt x="253020" y="20319"/>
                </a:lnTo>
                <a:lnTo>
                  <a:pt x="270383" y="64210"/>
                </a:lnTo>
                <a:lnTo>
                  <a:pt x="270259" y="87661"/>
                </a:lnTo>
                <a:lnTo>
                  <a:pt x="268892" y="98004"/>
                </a:lnTo>
                <a:lnTo>
                  <a:pt x="265182" y="105698"/>
                </a:lnTo>
                <a:lnTo>
                  <a:pt x="257958" y="114907"/>
                </a:lnTo>
                <a:lnTo>
                  <a:pt x="252965" y="120698"/>
                </a:lnTo>
                <a:close/>
              </a:path>
            </a:pathLst>
          </a:custGeom>
          <a:solidFill>
            <a:srgbClr val="4033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839494" y="7683706"/>
            <a:ext cx="381635" cy="257175"/>
          </a:xfrm>
          <a:custGeom>
            <a:avLst/>
            <a:gdLst/>
            <a:ahLst/>
            <a:cxnLst/>
            <a:rect l="l" t="t" r="r" b="b"/>
            <a:pathLst>
              <a:path w="381634" h="257175">
                <a:moveTo>
                  <a:pt x="33453" y="109165"/>
                </a:moveTo>
                <a:lnTo>
                  <a:pt x="0" y="82496"/>
                </a:lnTo>
                <a:lnTo>
                  <a:pt x="58195" y="4267"/>
                </a:lnTo>
                <a:lnTo>
                  <a:pt x="138344" y="4267"/>
                </a:lnTo>
                <a:lnTo>
                  <a:pt x="138344" y="43026"/>
                </a:lnTo>
                <a:lnTo>
                  <a:pt x="82937" y="43026"/>
                </a:lnTo>
                <a:lnTo>
                  <a:pt x="33453" y="109165"/>
                </a:lnTo>
                <a:close/>
              </a:path>
              <a:path w="381634" h="257175">
                <a:moveTo>
                  <a:pt x="138344" y="209440"/>
                </a:moveTo>
                <a:lnTo>
                  <a:pt x="86073" y="209440"/>
                </a:lnTo>
                <a:lnTo>
                  <a:pt x="86073" y="43026"/>
                </a:lnTo>
                <a:lnTo>
                  <a:pt x="138344" y="43026"/>
                </a:lnTo>
                <a:lnTo>
                  <a:pt x="138344" y="209440"/>
                </a:lnTo>
                <a:close/>
              </a:path>
              <a:path w="381634" h="257175">
                <a:moveTo>
                  <a:pt x="189919" y="252466"/>
                </a:moveTo>
                <a:lnTo>
                  <a:pt x="20560" y="252466"/>
                </a:lnTo>
                <a:lnTo>
                  <a:pt x="20560" y="209440"/>
                </a:lnTo>
                <a:lnTo>
                  <a:pt x="189919" y="209440"/>
                </a:lnTo>
                <a:lnTo>
                  <a:pt x="189919" y="252466"/>
                </a:lnTo>
                <a:close/>
              </a:path>
              <a:path w="381634" h="257175">
                <a:moveTo>
                  <a:pt x="287492" y="256734"/>
                </a:moveTo>
                <a:lnTo>
                  <a:pt x="242843" y="252511"/>
                </a:lnTo>
                <a:lnTo>
                  <a:pt x="216751" y="222953"/>
                </a:lnTo>
                <a:lnTo>
                  <a:pt x="196627" y="185794"/>
                </a:lnTo>
                <a:lnTo>
                  <a:pt x="193752" y="128367"/>
                </a:lnTo>
                <a:lnTo>
                  <a:pt x="194111" y="92686"/>
                </a:lnTo>
                <a:lnTo>
                  <a:pt x="203455" y="54260"/>
                </a:lnTo>
                <a:lnTo>
                  <a:pt x="230794" y="14251"/>
                </a:lnTo>
                <a:lnTo>
                  <a:pt x="287492" y="0"/>
                </a:lnTo>
                <a:lnTo>
                  <a:pt x="315452" y="527"/>
                </a:lnTo>
                <a:lnTo>
                  <a:pt x="332140" y="4222"/>
                </a:lnTo>
                <a:lnTo>
                  <a:pt x="344190" y="14251"/>
                </a:lnTo>
                <a:lnTo>
                  <a:pt x="358232" y="33780"/>
                </a:lnTo>
                <a:lnTo>
                  <a:pt x="365620" y="45159"/>
                </a:lnTo>
                <a:lnTo>
                  <a:pt x="287492" y="45159"/>
                </a:lnTo>
                <a:lnTo>
                  <a:pt x="275279" y="45404"/>
                </a:lnTo>
                <a:lnTo>
                  <a:pt x="251555" y="78051"/>
                </a:lnTo>
                <a:lnTo>
                  <a:pt x="250679" y="88207"/>
                </a:lnTo>
                <a:lnTo>
                  <a:pt x="250679" y="168526"/>
                </a:lnTo>
                <a:lnTo>
                  <a:pt x="263529" y="204973"/>
                </a:lnTo>
                <a:lnTo>
                  <a:pt x="287492" y="211574"/>
                </a:lnTo>
                <a:lnTo>
                  <a:pt x="365620" y="211574"/>
                </a:lnTo>
                <a:lnTo>
                  <a:pt x="358232" y="222953"/>
                </a:lnTo>
                <a:lnTo>
                  <a:pt x="344190" y="242482"/>
                </a:lnTo>
                <a:lnTo>
                  <a:pt x="332140" y="252511"/>
                </a:lnTo>
                <a:lnTo>
                  <a:pt x="315452" y="256206"/>
                </a:lnTo>
                <a:lnTo>
                  <a:pt x="287492" y="256734"/>
                </a:lnTo>
                <a:close/>
              </a:path>
              <a:path w="381634" h="257175">
                <a:moveTo>
                  <a:pt x="365620" y="211574"/>
                </a:moveTo>
                <a:lnTo>
                  <a:pt x="287492" y="211574"/>
                </a:lnTo>
                <a:lnTo>
                  <a:pt x="299705" y="211329"/>
                </a:lnTo>
                <a:lnTo>
                  <a:pt x="306789" y="209618"/>
                </a:lnTo>
                <a:lnTo>
                  <a:pt x="324305" y="168526"/>
                </a:lnTo>
                <a:lnTo>
                  <a:pt x="324305" y="88207"/>
                </a:lnTo>
                <a:lnTo>
                  <a:pt x="311455" y="51760"/>
                </a:lnTo>
                <a:lnTo>
                  <a:pt x="287492" y="45159"/>
                </a:lnTo>
                <a:lnTo>
                  <a:pt x="365620" y="45159"/>
                </a:lnTo>
                <a:lnTo>
                  <a:pt x="371529" y="54260"/>
                </a:lnTo>
                <a:lnTo>
                  <a:pt x="378357" y="70939"/>
                </a:lnTo>
                <a:lnTo>
                  <a:pt x="380872" y="92686"/>
                </a:lnTo>
                <a:lnTo>
                  <a:pt x="381232" y="128367"/>
                </a:lnTo>
                <a:lnTo>
                  <a:pt x="380872" y="164047"/>
                </a:lnTo>
                <a:lnTo>
                  <a:pt x="378357" y="185794"/>
                </a:lnTo>
                <a:lnTo>
                  <a:pt x="371529" y="202473"/>
                </a:lnTo>
                <a:lnTo>
                  <a:pt x="365620" y="211574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5615977" y="7256185"/>
            <a:ext cx="442595" cy="185420"/>
          </a:xfrm>
          <a:custGeom>
            <a:avLst/>
            <a:gdLst/>
            <a:ahLst/>
            <a:cxnLst/>
            <a:rect l="l" t="t" r="r" b="b"/>
            <a:pathLst>
              <a:path w="442595" h="185420">
                <a:moveTo>
                  <a:pt x="6908" y="57301"/>
                </a:moveTo>
                <a:lnTo>
                  <a:pt x="0" y="49580"/>
                </a:lnTo>
                <a:lnTo>
                  <a:pt x="40436" y="13614"/>
                </a:lnTo>
                <a:lnTo>
                  <a:pt x="59130" y="13614"/>
                </a:lnTo>
                <a:lnTo>
                  <a:pt x="59130" y="22554"/>
                </a:lnTo>
                <a:lnTo>
                  <a:pt x="45922" y="22554"/>
                </a:lnTo>
                <a:lnTo>
                  <a:pt x="6908" y="57301"/>
                </a:lnTo>
                <a:close/>
              </a:path>
              <a:path w="442595" h="185420">
                <a:moveTo>
                  <a:pt x="59130" y="144676"/>
                </a:moveTo>
                <a:lnTo>
                  <a:pt x="46938" y="144676"/>
                </a:lnTo>
                <a:lnTo>
                  <a:pt x="46938" y="22554"/>
                </a:lnTo>
                <a:lnTo>
                  <a:pt x="59130" y="22554"/>
                </a:lnTo>
                <a:lnTo>
                  <a:pt x="59130" y="144676"/>
                </a:lnTo>
                <a:close/>
              </a:path>
              <a:path w="442595" h="185420">
                <a:moveTo>
                  <a:pt x="98144" y="155445"/>
                </a:moveTo>
                <a:lnTo>
                  <a:pt x="5486" y="155445"/>
                </a:lnTo>
                <a:lnTo>
                  <a:pt x="5486" y="144676"/>
                </a:lnTo>
                <a:lnTo>
                  <a:pt x="98144" y="144676"/>
                </a:lnTo>
                <a:lnTo>
                  <a:pt x="98144" y="155445"/>
                </a:lnTo>
                <a:close/>
              </a:path>
              <a:path w="442595" h="185420">
                <a:moveTo>
                  <a:pt x="263749" y="133500"/>
                </a:moveTo>
                <a:lnTo>
                  <a:pt x="252776" y="133500"/>
                </a:lnTo>
                <a:lnTo>
                  <a:pt x="252776" y="0"/>
                </a:lnTo>
                <a:lnTo>
                  <a:pt x="263749" y="0"/>
                </a:lnTo>
                <a:lnTo>
                  <a:pt x="263749" y="133500"/>
                </a:lnTo>
                <a:close/>
              </a:path>
              <a:path w="442595" h="185420">
                <a:moveTo>
                  <a:pt x="178610" y="99566"/>
                </a:moveTo>
                <a:lnTo>
                  <a:pt x="152397" y="99566"/>
                </a:lnTo>
                <a:lnTo>
                  <a:pt x="131671" y="88390"/>
                </a:lnTo>
                <a:lnTo>
                  <a:pt x="119682" y="67664"/>
                </a:lnTo>
                <a:lnTo>
                  <a:pt x="119682" y="39826"/>
                </a:lnTo>
                <a:lnTo>
                  <a:pt x="131671" y="19100"/>
                </a:lnTo>
                <a:lnTo>
                  <a:pt x="152397" y="7924"/>
                </a:lnTo>
                <a:lnTo>
                  <a:pt x="178610" y="7924"/>
                </a:lnTo>
                <a:lnTo>
                  <a:pt x="196114" y="17271"/>
                </a:lnTo>
                <a:lnTo>
                  <a:pt x="165605" y="17271"/>
                </a:lnTo>
                <a:lnTo>
                  <a:pt x="156763" y="17413"/>
                </a:lnTo>
                <a:lnTo>
                  <a:pt x="131468" y="49986"/>
                </a:lnTo>
                <a:lnTo>
                  <a:pt x="131468" y="57504"/>
                </a:lnTo>
                <a:lnTo>
                  <a:pt x="156763" y="90078"/>
                </a:lnTo>
                <a:lnTo>
                  <a:pt x="165605" y="90219"/>
                </a:lnTo>
                <a:lnTo>
                  <a:pt x="196114" y="90219"/>
                </a:lnTo>
                <a:lnTo>
                  <a:pt x="178610" y="99566"/>
                </a:lnTo>
                <a:close/>
              </a:path>
              <a:path w="442595" h="185420">
                <a:moveTo>
                  <a:pt x="196114" y="90219"/>
                </a:moveTo>
                <a:lnTo>
                  <a:pt x="165605" y="90219"/>
                </a:lnTo>
                <a:lnTo>
                  <a:pt x="174446" y="90078"/>
                </a:lnTo>
                <a:lnTo>
                  <a:pt x="179943" y="89089"/>
                </a:lnTo>
                <a:lnTo>
                  <a:pt x="199539" y="57504"/>
                </a:lnTo>
                <a:lnTo>
                  <a:pt x="199539" y="49986"/>
                </a:lnTo>
                <a:lnTo>
                  <a:pt x="174446" y="17413"/>
                </a:lnTo>
                <a:lnTo>
                  <a:pt x="165605" y="17271"/>
                </a:lnTo>
                <a:lnTo>
                  <a:pt x="196114" y="17271"/>
                </a:lnTo>
                <a:lnTo>
                  <a:pt x="199539" y="19100"/>
                </a:lnTo>
                <a:lnTo>
                  <a:pt x="211324" y="39826"/>
                </a:lnTo>
                <a:lnTo>
                  <a:pt x="211324" y="67664"/>
                </a:lnTo>
                <a:lnTo>
                  <a:pt x="199539" y="88390"/>
                </a:lnTo>
                <a:lnTo>
                  <a:pt x="196114" y="90219"/>
                </a:lnTo>
                <a:close/>
              </a:path>
              <a:path w="442595" h="185420">
                <a:moveTo>
                  <a:pt x="267407" y="178813"/>
                </a:moveTo>
                <a:lnTo>
                  <a:pt x="153007" y="178813"/>
                </a:lnTo>
                <a:lnTo>
                  <a:pt x="153007" y="118870"/>
                </a:lnTo>
                <a:lnTo>
                  <a:pt x="164183" y="118870"/>
                </a:lnTo>
                <a:lnTo>
                  <a:pt x="164183" y="169466"/>
                </a:lnTo>
                <a:lnTo>
                  <a:pt x="267407" y="169466"/>
                </a:lnTo>
                <a:lnTo>
                  <a:pt x="267407" y="178813"/>
                </a:lnTo>
                <a:close/>
              </a:path>
              <a:path w="442595" h="185420">
                <a:moveTo>
                  <a:pt x="440733" y="113180"/>
                </a:moveTo>
                <a:lnTo>
                  <a:pt x="429964" y="113180"/>
                </a:lnTo>
                <a:lnTo>
                  <a:pt x="429964" y="0"/>
                </a:lnTo>
                <a:lnTo>
                  <a:pt x="440733" y="0"/>
                </a:lnTo>
                <a:lnTo>
                  <a:pt x="440733" y="113180"/>
                </a:lnTo>
                <a:close/>
              </a:path>
              <a:path w="442595" h="185420">
                <a:moveTo>
                  <a:pt x="375710" y="13410"/>
                </a:moveTo>
                <a:lnTo>
                  <a:pt x="320847" y="13410"/>
                </a:lnTo>
                <a:lnTo>
                  <a:pt x="320847" y="4267"/>
                </a:lnTo>
                <a:lnTo>
                  <a:pt x="375710" y="4267"/>
                </a:lnTo>
                <a:lnTo>
                  <a:pt x="375710" y="13410"/>
                </a:lnTo>
                <a:close/>
              </a:path>
              <a:path w="442595" h="185420">
                <a:moveTo>
                  <a:pt x="394811" y="43687"/>
                </a:moveTo>
                <a:lnTo>
                  <a:pt x="301747" y="43687"/>
                </a:lnTo>
                <a:lnTo>
                  <a:pt x="301747" y="34746"/>
                </a:lnTo>
                <a:lnTo>
                  <a:pt x="394811" y="34746"/>
                </a:lnTo>
                <a:lnTo>
                  <a:pt x="394811" y="43687"/>
                </a:lnTo>
                <a:close/>
              </a:path>
              <a:path w="442595" h="185420">
                <a:moveTo>
                  <a:pt x="305201" y="107694"/>
                </a:moveTo>
                <a:lnTo>
                  <a:pt x="297480" y="100988"/>
                </a:lnTo>
                <a:lnTo>
                  <a:pt x="308317" y="93454"/>
                </a:lnTo>
                <a:lnTo>
                  <a:pt x="314840" y="88720"/>
                </a:lnTo>
                <a:lnTo>
                  <a:pt x="319668" y="84787"/>
                </a:lnTo>
                <a:lnTo>
                  <a:pt x="325419" y="79653"/>
                </a:lnTo>
                <a:lnTo>
                  <a:pt x="334868" y="71118"/>
                </a:lnTo>
                <a:lnTo>
                  <a:pt x="343199" y="54863"/>
                </a:lnTo>
                <a:lnTo>
                  <a:pt x="343199" y="43687"/>
                </a:lnTo>
                <a:lnTo>
                  <a:pt x="353765" y="43687"/>
                </a:lnTo>
                <a:lnTo>
                  <a:pt x="353657" y="53272"/>
                </a:lnTo>
                <a:lnTo>
                  <a:pt x="352902" y="58952"/>
                </a:lnTo>
                <a:lnTo>
                  <a:pt x="350851" y="63756"/>
                </a:lnTo>
                <a:lnTo>
                  <a:pt x="346856" y="70102"/>
                </a:lnTo>
                <a:lnTo>
                  <a:pt x="347872" y="70712"/>
                </a:lnTo>
                <a:lnTo>
                  <a:pt x="360057" y="70712"/>
                </a:lnTo>
                <a:lnTo>
                  <a:pt x="364448" y="73760"/>
                </a:lnTo>
                <a:lnTo>
                  <a:pt x="344621" y="73760"/>
                </a:lnTo>
                <a:lnTo>
                  <a:pt x="343199" y="75182"/>
                </a:lnTo>
                <a:lnTo>
                  <a:pt x="338119" y="81888"/>
                </a:lnTo>
                <a:lnTo>
                  <a:pt x="324089" y="93607"/>
                </a:lnTo>
                <a:lnTo>
                  <a:pt x="319806" y="97001"/>
                </a:lnTo>
                <a:lnTo>
                  <a:pt x="314266" y="101118"/>
                </a:lnTo>
                <a:lnTo>
                  <a:pt x="305201" y="107694"/>
                </a:lnTo>
                <a:close/>
              </a:path>
              <a:path w="442595" h="185420">
                <a:moveTo>
                  <a:pt x="360057" y="70712"/>
                </a:moveTo>
                <a:lnTo>
                  <a:pt x="347872" y="70712"/>
                </a:lnTo>
                <a:lnTo>
                  <a:pt x="350311" y="68680"/>
                </a:lnTo>
                <a:lnTo>
                  <a:pt x="352140" y="67461"/>
                </a:lnTo>
                <a:lnTo>
                  <a:pt x="354984" y="67461"/>
                </a:lnTo>
                <a:lnTo>
                  <a:pt x="357423" y="68883"/>
                </a:lnTo>
                <a:lnTo>
                  <a:pt x="360057" y="70712"/>
                </a:lnTo>
                <a:close/>
              </a:path>
              <a:path w="442595" h="185420">
                <a:moveTo>
                  <a:pt x="391560" y="105052"/>
                </a:moveTo>
                <a:lnTo>
                  <a:pt x="349904" y="74979"/>
                </a:lnTo>
                <a:lnTo>
                  <a:pt x="348482" y="73760"/>
                </a:lnTo>
                <a:lnTo>
                  <a:pt x="364448" y="73760"/>
                </a:lnTo>
                <a:lnTo>
                  <a:pt x="399281" y="97940"/>
                </a:lnTo>
                <a:lnTo>
                  <a:pt x="391560" y="105052"/>
                </a:lnTo>
                <a:close/>
              </a:path>
              <a:path w="442595" h="185420">
                <a:moveTo>
                  <a:pt x="386277" y="185315"/>
                </a:moveTo>
                <a:lnTo>
                  <a:pt x="342589" y="176374"/>
                </a:lnTo>
                <a:lnTo>
                  <a:pt x="329991" y="160728"/>
                </a:lnTo>
                <a:lnTo>
                  <a:pt x="329991" y="141221"/>
                </a:lnTo>
                <a:lnTo>
                  <a:pt x="362717" y="118927"/>
                </a:lnTo>
                <a:lnTo>
                  <a:pt x="386277" y="117041"/>
                </a:lnTo>
                <a:lnTo>
                  <a:pt x="397164" y="117111"/>
                </a:lnTo>
                <a:lnTo>
                  <a:pt x="404031" y="117600"/>
                </a:lnTo>
                <a:lnTo>
                  <a:pt x="409794" y="118927"/>
                </a:lnTo>
                <a:lnTo>
                  <a:pt x="417366" y="121511"/>
                </a:lnTo>
                <a:lnTo>
                  <a:pt x="429964" y="125982"/>
                </a:lnTo>
                <a:lnTo>
                  <a:pt x="386277" y="125982"/>
                </a:lnTo>
                <a:lnTo>
                  <a:pt x="373182" y="126088"/>
                </a:lnTo>
                <a:lnTo>
                  <a:pt x="365335" y="126832"/>
                </a:lnTo>
                <a:lnTo>
                  <a:pt x="359602" y="128853"/>
                </a:lnTo>
                <a:lnTo>
                  <a:pt x="352851" y="132789"/>
                </a:lnTo>
                <a:lnTo>
                  <a:pt x="341777" y="139596"/>
                </a:lnTo>
                <a:lnTo>
                  <a:pt x="341777" y="158899"/>
                </a:lnTo>
                <a:lnTo>
                  <a:pt x="351124" y="169669"/>
                </a:lnTo>
                <a:lnTo>
                  <a:pt x="371240" y="176374"/>
                </a:lnTo>
                <a:lnTo>
                  <a:pt x="429964" y="176374"/>
                </a:lnTo>
                <a:lnTo>
                  <a:pt x="417366" y="180845"/>
                </a:lnTo>
                <a:lnTo>
                  <a:pt x="409794" y="183429"/>
                </a:lnTo>
                <a:lnTo>
                  <a:pt x="404031" y="184756"/>
                </a:lnTo>
                <a:lnTo>
                  <a:pt x="397164" y="185245"/>
                </a:lnTo>
                <a:lnTo>
                  <a:pt x="386277" y="185315"/>
                </a:lnTo>
                <a:close/>
              </a:path>
              <a:path w="442595" h="185420">
                <a:moveTo>
                  <a:pt x="429964" y="176374"/>
                </a:moveTo>
                <a:lnTo>
                  <a:pt x="401313" y="176374"/>
                </a:lnTo>
                <a:lnTo>
                  <a:pt x="421227" y="169669"/>
                </a:lnTo>
                <a:lnTo>
                  <a:pt x="430574" y="158899"/>
                </a:lnTo>
                <a:lnTo>
                  <a:pt x="430574" y="139596"/>
                </a:lnTo>
                <a:lnTo>
                  <a:pt x="419601" y="132789"/>
                </a:lnTo>
                <a:lnTo>
                  <a:pt x="412908" y="128853"/>
                </a:lnTo>
                <a:lnTo>
                  <a:pt x="407206" y="126832"/>
                </a:lnTo>
                <a:lnTo>
                  <a:pt x="399370" y="126088"/>
                </a:lnTo>
                <a:lnTo>
                  <a:pt x="386277" y="125982"/>
                </a:lnTo>
                <a:lnTo>
                  <a:pt x="429964" y="125982"/>
                </a:lnTo>
                <a:lnTo>
                  <a:pt x="442359" y="141221"/>
                </a:lnTo>
                <a:lnTo>
                  <a:pt x="442359" y="160728"/>
                </a:lnTo>
                <a:lnTo>
                  <a:pt x="429964" y="176374"/>
                </a:lnTo>
                <a:close/>
              </a:path>
            </a:pathLst>
          </a:custGeom>
          <a:solidFill>
            <a:srgbClr val="4033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6133728" y="7256185"/>
            <a:ext cx="695960" cy="186055"/>
          </a:xfrm>
          <a:custGeom>
            <a:avLst/>
            <a:gdLst/>
            <a:ahLst/>
            <a:cxnLst/>
            <a:rect l="l" t="t" r="r" b="b"/>
            <a:pathLst>
              <a:path w="695959" h="186054">
                <a:moveTo>
                  <a:pt x="144066" y="133500"/>
                </a:moveTo>
                <a:lnTo>
                  <a:pt x="133093" y="133500"/>
                </a:lnTo>
                <a:lnTo>
                  <a:pt x="133093" y="58114"/>
                </a:lnTo>
                <a:lnTo>
                  <a:pt x="93470" y="58114"/>
                </a:lnTo>
                <a:lnTo>
                  <a:pt x="93470" y="48767"/>
                </a:lnTo>
                <a:lnTo>
                  <a:pt x="133093" y="48767"/>
                </a:lnTo>
                <a:lnTo>
                  <a:pt x="133093" y="0"/>
                </a:lnTo>
                <a:lnTo>
                  <a:pt x="144066" y="0"/>
                </a:lnTo>
                <a:lnTo>
                  <a:pt x="144066" y="133500"/>
                </a:lnTo>
                <a:close/>
              </a:path>
              <a:path w="695959" h="186054">
                <a:moveTo>
                  <a:pt x="95299" y="22758"/>
                </a:moveTo>
                <a:lnTo>
                  <a:pt x="4470" y="22758"/>
                </a:lnTo>
                <a:lnTo>
                  <a:pt x="4470" y="13410"/>
                </a:lnTo>
                <a:lnTo>
                  <a:pt x="95299" y="13410"/>
                </a:lnTo>
                <a:lnTo>
                  <a:pt x="95299" y="22758"/>
                </a:lnTo>
                <a:close/>
              </a:path>
              <a:path w="695959" h="186054">
                <a:moveTo>
                  <a:pt x="8127" y="105255"/>
                </a:moveTo>
                <a:lnTo>
                  <a:pt x="0" y="98144"/>
                </a:lnTo>
                <a:lnTo>
                  <a:pt x="10482" y="88814"/>
                </a:lnTo>
                <a:lnTo>
                  <a:pt x="16801" y="82942"/>
                </a:lnTo>
                <a:lnTo>
                  <a:pt x="21502" y="78041"/>
                </a:lnTo>
                <a:lnTo>
                  <a:pt x="27126" y="71626"/>
                </a:lnTo>
                <a:lnTo>
                  <a:pt x="36372" y="60959"/>
                </a:lnTo>
                <a:lnTo>
                  <a:pt x="44500" y="40232"/>
                </a:lnTo>
                <a:lnTo>
                  <a:pt x="44500" y="22758"/>
                </a:lnTo>
                <a:lnTo>
                  <a:pt x="55675" y="22758"/>
                </a:lnTo>
                <a:lnTo>
                  <a:pt x="55571" y="37575"/>
                </a:lnTo>
                <a:lnTo>
                  <a:pt x="54837" y="44373"/>
                </a:lnTo>
                <a:lnTo>
                  <a:pt x="52847" y="50370"/>
                </a:lnTo>
                <a:lnTo>
                  <a:pt x="48970" y="58520"/>
                </a:lnTo>
                <a:lnTo>
                  <a:pt x="49986" y="59130"/>
                </a:lnTo>
                <a:lnTo>
                  <a:pt x="60904" y="59130"/>
                </a:lnTo>
                <a:lnTo>
                  <a:pt x="65168" y="62991"/>
                </a:lnTo>
                <a:lnTo>
                  <a:pt x="47141" y="62991"/>
                </a:lnTo>
                <a:lnTo>
                  <a:pt x="45922" y="64210"/>
                </a:lnTo>
                <a:lnTo>
                  <a:pt x="40842" y="72744"/>
                </a:lnTo>
                <a:lnTo>
                  <a:pt x="26815" y="87711"/>
                </a:lnTo>
                <a:lnTo>
                  <a:pt x="22554" y="91997"/>
                </a:lnTo>
                <a:lnTo>
                  <a:pt x="17074" y="97121"/>
                </a:lnTo>
                <a:lnTo>
                  <a:pt x="8127" y="105255"/>
                </a:lnTo>
                <a:close/>
              </a:path>
              <a:path w="695959" h="186054">
                <a:moveTo>
                  <a:pt x="60904" y="59130"/>
                </a:moveTo>
                <a:lnTo>
                  <a:pt x="49986" y="59130"/>
                </a:lnTo>
                <a:lnTo>
                  <a:pt x="52221" y="57504"/>
                </a:lnTo>
                <a:lnTo>
                  <a:pt x="53847" y="56082"/>
                </a:lnTo>
                <a:lnTo>
                  <a:pt x="57301" y="56082"/>
                </a:lnTo>
                <a:lnTo>
                  <a:pt x="59333" y="57707"/>
                </a:lnTo>
                <a:lnTo>
                  <a:pt x="60904" y="59130"/>
                </a:lnTo>
                <a:close/>
              </a:path>
              <a:path w="695959" h="186054">
                <a:moveTo>
                  <a:pt x="92048" y="102004"/>
                </a:moveTo>
                <a:lnTo>
                  <a:pt x="51408" y="64210"/>
                </a:lnTo>
                <a:lnTo>
                  <a:pt x="50189" y="62991"/>
                </a:lnTo>
                <a:lnTo>
                  <a:pt x="65168" y="62991"/>
                </a:lnTo>
                <a:lnTo>
                  <a:pt x="100176" y="94689"/>
                </a:lnTo>
                <a:lnTo>
                  <a:pt x="92048" y="102004"/>
                </a:lnTo>
                <a:close/>
              </a:path>
              <a:path w="695959" h="186054">
                <a:moveTo>
                  <a:pt x="147724" y="178813"/>
                </a:moveTo>
                <a:lnTo>
                  <a:pt x="33324" y="178813"/>
                </a:lnTo>
                <a:lnTo>
                  <a:pt x="33324" y="121918"/>
                </a:lnTo>
                <a:lnTo>
                  <a:pt x="44500" y="121918"/>
                </a:lnTo>
                <a:lnTo>
                  <a:pt x="44500" y="169466"/>
                </a:lnTo>
                <a:lnTo>
                  <a:pt x="147724" y="169466"/>
                </a:lnTo>
                <a:lnTo>
                  <a:pt x="147724" y="178813"/>
                </a:lnTo>
                <a:close/>
              </a:path>
              <a:path w="695959" h="186054">
                <a:moveTo>
                  <a:pt x="326130" y="70306"/>
                </a:moveTo>
                <a:lnTo>
                  <a:pt x="315361" y="70306"/>
                </a:lnTo>
                <a:lnTo>
                  <a:pt x="315361" y="0"/>
                </a:lnTo>
                <a:lnTo>
                  <a:pt x="326130" y="0"/>
                </a:lnTo>
                <a:lnTo>
                  <a:pt x="326130" y="70306"/>
                </a:lnTo>
                <a:close/>
              </a:path>
              <a:path w="695959" h="186054">
                <a:moveTo>
                  <a:pt x="281630" y="170075"/>
                </a:moveTo>
                <a:lnTo>
                  <a:pt x="270861" y="170075"/>
                </a:lnTo>
                <a:lnTo>
                  <a:pt x="270861" y="3251"/>
                </a:lnTo>
                <a:lnTo>
                  <a:pt x="281630" y="3251"/>
                </a:lnTo>
                <a:lnTo>
                  <a:pt x="281630" y="70306"/>
                </a:lnTo>
                <a:lnTo>
                  <a:pt x="326130" y="70306"/>
                </a:lnTo>
                <a:lnTo>
                  <a:pt x="326130" y="79449"/>
                </a:lnTo>
                <a:lnTo>
                  <a:pt x="281630" y="79449"/>
                </a:lnTo>
                <a:lnTo>
                  <a:pt x="281630" y="170075"/>
                </a:lnTo>
                <a:close/>
              </a:path>
              <a:path w="695959" h="186054">
                <a:moveTo>
                  <a:pt x="326130" y="174749"/>
                </a:moveTo>
                <a:lnTo>
                  <a:pt x="315361" y="174749"/>
                </a:lnTo>
                <a:lnTo>
                  <a:pt x="315361" y="79449"/>
                </a:lnTo>
                <a:lnTo>
                  <a:pt x="326130" y="79449"/>
                </a:lnTo>
                <a:lnTo>
                  <a:pt x="326130" y="174749"/>
                </a:lnTo>
                <a:close/>
              </a:path>
              <a:path w="695959" h="186054">
                <a:moveTo>
                  <a:pt x="197304" y="131061"/>
                </a:moveTo>
                <a:lnTo>
                  <a:pt x="179829" y="131061"/>
                </a:lnTo>
                <a:lnTo>
                  <a:pt x="179829" y="68070"/>
                </a:lnTo>
                <a:lnTo>
                  <a:pt x="232253" y="68070"/>
                </a:lnTo>
                <a:lnTo>
                  <a:pt x="232253" y="26212"/>
                </a:lnTo>
                <a:lnTo>
                  <a:pt x="179219" y="26212"/>
                </a:lnTo>
                <a:lnTo>
                  <a:pt x="179219" y="17068"/>
                </a:lnTo>
                <a:lnTo>
                  <a:pt x="242820" y="17068"/>
                </a:lnTo>
                <a:lnTo>
                  <a:pt x="242820" y="77214"/>
                </a:lnTo>
                <a:lnTo>
                  <a:pt x="190395" y="77214"/>
                </a:lnTo>
                <a:lnTo>
                  <a:pt x="190395" y="121918"/>
                </a:lnTo>
                <a:lnTo>
                  <a:pt x="255938" y="121918"/>
                </a:lnTo>
                <a:lnTo>
                  <a:pt x="256434" y="124966"/>
                </a:lnTo>
                <a:lnTo>
                  <a:pt x="242480" y="128490"/>
                </a:lnTo>
                <a:lnTo>
                  <a:pt x="231669" y="130299"/>
                </a:lnTo>
                <a:lnTo>
                  <a:pt x="218458" y="130966"/>
                </a:lnTo>
                <a:lnTo>
                  <a:pt x="197304" y="131061"/>
                </a:lnTo>
                <a:close/>
              </a:path>
              <a:path w="695959" h="186054">
                <a:moveTo>
                  <a:pt x="255938" y="121918"/>
                </a:moveTo>
                <a:lnTo>
                  <a:pt x="199539" y="121918"/>
                </a:lnTo>
                <a:lnTo>
                  <a:pt x="219150" y="121829"/>
                </a:lnTo>
                <a:lnTo>
                  <a:pt x="231466" y="121206"/>
                </a:lnTo>
                <a:lnTo>
                  <a:pt x="241686" y="119517"/>
                </a:lnTo>
                <a:lnTo>
                  <a:pt x="255012" y="116228"/>
                </a:lnTo>
                <a:lnTo>
                  <a:pt x="255938" y="121918"/>
                </a:lnTo>
                <a:close/>
              </a:path>
              <a:path w="695959" h="186054">
                <a:moveTo>
                  <a:pt x="489297" y="65429"/>
                </a:moveTo>
                <a:lnTo>
                  <a:pt x="373272" y="65429"/>
                </a:lnTo>
                <a:lnTo>
                  <a:pt x="373272" y="4267"/>
                </a:lnTo>
                <a:lnTo>
                  <a:pt x="487469" y="4267"/>
                </a:lnTo>
                <a:lnTo>
                  <a:pt x="487469" y="13614"/>
                </a:lnTo>
                <a:lnTo>
                  <a:pt x="384245" y="13614"/>
                </a:lnTo>
                <a:lnTo>
                  <a:pt x="384245" y="56285"/>
                </a:lnTo>
                <a:lnTo>
                  <a:pt x="489297" y="56285"/>
                </a:lnTo>
                <a:lnTo>
                  <a:pt x="489297" y="65429"/>
                </a:lnTo>
                <a:close/>
              </a:path>
              <a:path w="695959" h="186054">
                <a:moveTo>
                  <a:pt x="435857" y="89203"/>
                </a:moveTo>
                <a:lnTo>
                  <a:pt x="425087" y="89203"/>
                </a:lnTo>
                <a:lnTo>
                  <a:pt x="425087" y="65429"/>
                </a:lnTo>
                <a:lnTo>
                  <a:pt x="435857" y="65429"/>
                </a:lnTo>
                <a:lnTo>
                  <a:pt x="435857" y="89203"/>
                </a:lnTo>
                <a:close/>
              </a:path>
              <a:path w="695959" h="186054">
                <a:moveTo>
                  <a:pt x="513071" y="98753"/>
                </a:moveTo>
                <a:lnTo>
                  <a:pt x="347669" y="98753"/>
                </a:lnTo>
                <a:lnTo>
                  <a:pt x="347669" y="89203"/>
                </a:lnTo>
                <a:lnTo>
                  <a:pt x="513071" y="89203"/>
                </a:lnTo>
                <a:lnTo>
                  <a:pt x="513071" y="98753"/>
                </a:lnTo>
                <a:close/>
              </a:path>
              <a:path w="695959" h="186054">
                <a:moveTo>
                  <a:pt x="430370" y="185925"/>
                </a:moveTo>
                <a:lnTo>
                  <a:pt x="384245" y="176781"/>
                </a:lnTo>
                <a:lnTo>
                  <a:pt x="371037" y="161135"/>
                </a:lnTo>
                <a:lnTo>
                  <a:pt x="371037" y="141221"/>
                </a:lnTo>
                <a:lnTo>
                  <a:pt x="405553" y="118520"/>
                </a:lnTo>
                <a:lnTo>
                  <a:pt x="430370" y="116634"/>
                </a:lnTo>
                <a:lnTo>
                  <a:pt x="441856" y="116704"/>
                </a:lnTo>
                <a:lnTo>
                  <a:pt x="449103" y="117193"/>
                </a:lnTo>
                <a:lnTo>
                  <a:pt x="455187" y="118520"/>
                </a:lnTo>
                <a:lnTo>
                  <a:pt x="463187" y="121105"/>
                </a:lnTo>
                <a:lnTo>
                  <a:pt x="476496" y="125575"/>
                </a:lnTo>
                <a:lnTo>
                  <a:pt x="430370" y="125575"/>
                </a:lnTo>
                <a:lnTo>
                  <a:pt x="420804" y="125628"/>
                </a:lnTo>
                <a:lnTo>
                  <a:pt x="382619" y="143253"/>
                </a:lnTo>
                <a:lnTo>
                  <a:pt x="382619" y="159103"/>
                </a:lnTo>
                <a:lnTo>
                  <a:pt x="420806" y="176930"/>
                </a:lnTo>
                <a:lnTo>
                  <a:pt x="475905" y="176984"/>
                </a:lnTo>
                <a:lnTo>
                  <a:pt x="463187" y="181353"/>
                </a:lnTo>
                <a:lnTo>
                  <a:pt x="455187" y="183996"/>
                </a:lnTo>
                <a:lnTo>
                  <a:pt x="449103" y="185353"/>
                </a:lnTo>
                <a:lnTo>
                  <a:pt x="441856" y="185853"/>
                </a:lnTo>
                <a:lnTo>
                  <a:pt x="430370" y="185925"/>
                </a:lnTo>
                <a:close/>
              </a:path>
              <a:path w="695959" h="186054">
                <a:moveTo>
                  <a:pt x="475905" y="176984"/>
                </a:moveTo>
                <a:lnTo>
                  <a:pt x="430370" y="176984"/>
                </a:lnTo>
                <a:lnTo>
                  <a:pt x="439935" y="176930"/>
                </a:lnTo>
                <a:lnTo>
                  <a:pt x="445928" y="176552"/>
                </a:lnTo>
                <a:lnTo>
                  <a:pt x="450873" y="175527"/>
                </a:lnTo>
                <a:lnTo>
                  <a:pt x="457294" y="173530"/>
                </a:lnTo>
                <a:lnTo>
                  <a:pt x="467962" y="170075"/>
                </a:lnTo>
                <a:lnTo>
                  <a:pt x="478122" y="159103"/>
                </a:lnTo>
                <a:lnTo>
                  <a:pt x="478122" y="143253"/>
                </a:lnTo>
                <a:lnTo>
                  <a:pt x="439937" y="125628"/>
                </a:lnTo>
                <a:lnTo>
                  <a:pt x="430370" y="125575"/>
                </a:lnTo>
                <a:lnTo>
                  <a:pt x="476496" y="125575"/>
                </a:lnTo>
                <a:lnTo>
                  <a:pt x="489704" y="141221"/>
                </a:lnTo>
                <a:lnTo>
                  <a:pt x="489704" y="161135"/>
                </a:lnTo>
                <a:lnTo>
                  <a:pt x="476496" y="176781"/>
                </a:lnTo>
                <a:lnTo>
                  <a:pt x="475905" y="176984"/>
                </a:lnTo>
                <a:close/>
              </a:path>
              <a:path w="695959" h="186054">
                <a:moveTo>
                  <a:pt x="666688" y="174749"/>
                </a:moveTo>
                <a:lnTo>
                  <a:pt x="655716" y="174749"/>
                </a:lnTo>
                <a:lnTo>
                  <a:pt x="655716" y="0"/>
                </a:lnTo>
                <a:lnTo>
                  <a:pt x="666688" y="0"/>
                </a:lnTo>
                <a:lnTo>
                  <a:pt x="666688" y="75995"/>
                </a:lnTo>
                <a:lnTo>
                  <a:pt x="695542" y="75995"/>
                </a:lnTo>
                <a:lnTo>
                  <a:pt x="695542" y="85342"/>
                </a:lnTo>
                <a:lnTo>
                  <a:pt x="666688" y="85342"/>
                </a:lnTo>
                <a:lnTo>
                  <a:pt x="666688" y="174749"/>
                </a:lnTo>
                <a:close/>
              </a:path>
              <a:path w="695959" h="186054">
                <a:moveTo>
                  <a:pt x="607558" y="17474"/>
                </a:moveTo>
                <a:lnTo>
                  <a:pt x="553711" y="17474"/>
                </a:lnTo>
                <a:lnTo>
                  <a:pt x="553711" y="8331"/>
                </a:lnTo>
                <a:lnTo>
                  <a:pt x="607558" y="8331"/>
                </a:lnTo>
                <a:lnTo>
                  <a:pt x="607558" y="17474"/>
                </a:lnTo>
                <a:close/>
              </a:path>
              <a:path w="695959" h="186054">
                <a:moveTo>
                  <a:pt x="633161" y="50596"/>
                </a:moveTo>
                <a:lnTo>
                  <a:pt x="524654" y="50596"/>
                </a:lnTo>
                <a:lnTo>
                  <a:pt x="524654" y="41858"/>
                </a:lnTo>
                <a:lnTo>
                  <a:pt x="633161" y="41858"/>
                </a:lnTo>
                <a:lnTo>
                  <a:pt x="633161" y="50596"/>
                </a:lnTo>
                <a:close/>
              </a:path>
              <a:path w="695959" h="186054">
                <a:moveTo>
                  <a:pt x="523028" y="145488"/>
                </a:moveTo>
                <a:lnTo>
                  <a:pt x="522215" y="136141"/>
                </a:lnTo>
                <a:lnTo>
                  <a:pt x="537998" y="136122"/>
                </a:lnTo>
                <a:lnTo>
                  <a:pt x="548656" y="135989"/>
                </a:lnTo>
                <a:lnTo>
                  <a:pt x="559048" y="135627"/>
                </a:lnTo>
                <a:lnTo>
                  <a:pt x="574031" y="134922"/>
                </a:lnTo>
                <a:lnTo>
                  <a:pt x="574031" y="108303"/>
                </a:lnTo>
                <a:lnTo>
                  <a:pt x="564363" y="107472"/>
                </a:lnTo>
                <a:lnTo>
                  <a:pt x="558410" y="106221"/>
                </a:lnTo>
                <a:lnTo>
                  <a:pt x="553714" y="103674"/>
                </a:lnTo>
                <a:lnTo>
                  <a:pt x="547818" y="98956"/>
                </a:lnTo>
                <a:lnTo>
                  <a:pt x="538065" y="90828"/>
                </a:lnTo>
                <a:lnTo>
                  <a:pt x="538065" y="68883"/>
                </a:lnTo>
                <a:lnTo>
                  <a:pt x="547615" y="55269"/>
                </a:lnTo>
                <a:lnTo>
                  <a:pt x="556556" y="51611"/>
                </a:lnTo>
                <a:lnTo>
                  <a:pt x="556556" y="50596"/>
                </a:lnTo>
                <a:lnTo>
                  <a:pt x="602681" y="50596"/>
                </a:lnTo>
                <a:lnTo>
                  <a:pt x="602681" y="51611"/>
                </a:lnTo>
                <a:lnTo>
                  <a:pt x="564480" y="51611"/>
                </a:lnTo>
                <a:lnTo>
                  <a:pt x="548428" y="64007"/>
                </a:lnTo>
                <a:lnTo>
                  <a:pt x="548428" y="86765"/>
                </a:lnTo>
                <a:lnTo>
                  <a:pt x="564683" y="99363"/>
                </a:lnTo>
                <a:lnTo>
                  <a:pt x="610832" y="99363"/>
                </a:lnTo>
                <a:lnTo>
                  <a:pt x="605202" y="103831"/>
                </a:lnTo>
                <a:lnTo>
                  <a:pt x="600446" y="106386"/>
                </a:lnTo>
                <a:lnTo>
                  <a:pt x="594471" y="107587"/>
                </a:lnTo>
                <a:lnTo>
                  <a:pt x="584800" y="108303"/>
                </a:lnTo>
                <a:lnTo>
                  <a:pt x="584800" y="134516"/>
                </a:lnTo>
                <a:lnTo>
                  <a:pt x="640208" y="134516"/>
                </a:lnTo>
                <a:lnTo>
                  <a:pt x="640679" y="137970"/>
                </a:lnTo>
                <a:lnTo>
                  <a:pt x="568505" y="144674"/>
                </a:lnTo>
                <a:lnTo>
                  <a:pt x="542543" y="145458"/>
                </a:lnTo>
                <a:lnTo>
                  <a:pt x="523028" y="145488"/>
                </a:lnTo>
                <a:close/>
              </a:path>
              <a:path w="695959" h="186054">
                <a:moveTo>
                  <a:pt x="610832" y="99363"/>
                </a:moveTo>
                <a:lnTo>
                  <a:pt x="594553" y="99363"/>
                </a:lnTo>
                <a:lnTo>
                  <a:pt x="610809" y="86765"/>
                </a:lnTo>
                <a:lnTo>
                  <a:pt x="610809" y="64007"/>
                </a:lnTo>
                <a:lnTo>
                  <a:pt x="594757" y="51611"/>
                </a:lnTo>
                <a:lnTo>
                  <a:pt x="602681" y="51611"/>
                </a:lnTo>
                <a:lnTo>
                  <a:pt x="611825" y="55269"/>
                </a:lnTo>
                <a:lnTo>
                  <a:pt x="621172" y="68883"/>
                </a:lnTo>
                <a:lnTo>
                  <a:pt x="621172" y="90828"/>
                </a:lnTo>
                <a:lnTo>
                  <a:pt x="610832" y="99363"/>
                </a:lnTo>
                <a:close/>
              </a:path>
              <a:path w="695959" h="186054">
                <a:moveTo>
                  <a:pt x="640208" y="134516"/>
                </a:moveTo>
                <a:lnTo>
                  <a:pt x="584800" y="134516"/>
                </a:lnTo>
                <a:lnTo>
                  <a:pt x="603713" y="133401"/>
                </a:lnTo>
                <a:lnTo>
                  <a:pt x="615711" y="132458"/>
                </a:lnTo>
                <a:lnTo>
                  <a:pt x="625919" y="131173"/>
                </a:lnTo>
                <a:lnTo>
                  <a:pt x="639460" y="129029"/>
                </a:lnTo>
                <a:lnTo>
                  <a:pt x="640208" y="134516"/>
                </a:lnTo>
                <a:close/>
              </a:path>
            </a:pathLst>
          </a:custGeom>
          <a:solidFill>
            <a:srgbClr val="4033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6890042" y="7256185"/>
            <a:ext cx="654050" cy="186055"/>
          </a:xfrm>
          <a:custGeom>
            <a:avLst/>
            <a:gdLst/>
            <a:ahLst/>
            <a:cxnLst/>
            <a:rect l="l" t="t" r="r" b="b"/>
            <a:pathLst>
              <a:path w="654050" h="186054">
                <a:moveTo>
                  <a:pt x="10566" y="59536"/>
                </a:moveTo>
                <a:lnTo>
                  <a:pt x="0" y="59536"/>
                </a:lnTo>
                <a:lnTo>
                  <a:pt x="0" y="5079"/>
                </a:lnTo>
                <a:lnTo>
                  <a:pt x="10566" y="5079"/>
                </a:lnTo>
                <a:lnTo>
                  <a:pt x="10566" y="59536"/>
                </a:lnTo>
                <a:close/>
              </a:path>
              <a:path w="654050" h="186054">
                <a:moveTo>
                  <a:pt x="44703" y="59536"/>
                </a:moveTo>
                <a:lnTo>
                  <a:pt x="34137" y="59536"/>
                </a:lnTo>
                <a:lnTo>
                  <a:pt x="34137" y="5079"/>
                </a:lnTo>
                <a:lnTo>
                  <a:pt x="44703" y="5079"/>
                </a:lnTo>
                <a:lnTo>
                  <a:pt x="44703" y="59536"/>
                </a:lnTo>
                <a:close/>
              </a:path>
              <a:path w="654050" h="186054">
                <a:moveTo>
                  <a:pt x="201164" y="74979"/>
                </a:moveTo>
                <a:lnTo>
                  <a:pt x="190598" y="73557"/>
                </a:lnTo>
                <a:lnTo>
                  <a:pt x="192500" y="65016"/>
                </a:lnTo>
                <a:lnTo>
                  <a:pt x="193621" y="59333"/>
                </a:lnTo>
                <a:lnTo>
                  <a:pt x="194399" y="53955"/>
                </a:lnTo>
                <a:lnTo>
                  <a:pt x="195272" y="46328"/>
                </a:lnTo>
                <a:lnTo>
                  <a:pt x="84114" y="46328"/>
                </a:lnTo>
                <a:lnTo>
                  <a:pt x="83513" y="41045"/>
                </a:lnTo>
                <a:lnTo>
                  <a:pt x="196084" y="37794"/>
                </a:lnTo>
                <a:lnTo>
                  <a:pt x="196897" y="28244"/>
                </a:lnTo>
                <a:lnTo>
                  <a:pt x="196897" y="13614"/>
                </a:lnTo>
                <a:lnTo>
                  <a:pt x="89406" y="13614"/>
                </a:lnTo>
                <a:lnTo>
                  <a:pt x="89406" y="4470"/>
                </a:lnTo>
                <a:lnTo>
                  <a:pt x="207870" y="4470"/>
                </a:lnTo>
                <a:lnTo>
                  <a:pt x="207765" y="34260"/>
                </a:lnTo>
                <a:lnTo>
                  <a:pt x="207032" y="46201"/>
                </a:lnTo>
                <a:lnTo>
                  <a:pt x="195272" y="46328"/>
                </a:lnTo>
                <a:lnTo>
                  <a:pt x="84529" y="49986"/>
                </a:lnTo>
                <a:lnTo>
                  <a:pt x="206391" y="49986"/>
                </a:lnTo>
                <a:lnTo>
                  <a:pt x="205041" y="57952"/>
                </a:lnTo>
                <a:lnTo>
                  <a:pt x="201164" y="74979"/>
                </a:lnTo>
                <a:close/>
              </a:path>
              <a:path w="654050" h="186054">
                <a:moveTo>
                  <a:pt x="148333" y="89609"/>
                </a:moveTo>
                <a:lnTo>
                  <a:pt x="137361" y="89609"/>
                </a:lnTo>
                <a:lnTo>
                  <a:pt x="137361" y="63600"/>
                </a:lnTo>
                <a:lnTo>
                  <a:pt x="148333" y="63600"/>
                </a:lnTo>
                <a:lnTo>
                  <a:pt x="148333" y="89609"/>
                </a:lnTo>
                <a:close/>
              </a:path>
              <a:path w="654050" h="186054">
                <a:moveTo>
                  <a:pt x="232253" y="99160"/>
                </a:moveTo>
                <a:lnTo>
                  <a:pt x="66851" y="99160"/>
                </a:lnTo>
                <a:lnTo>
                  <a:pt x="66851" y="89609"/>
                </a:lnTo>
                <a:lnTo>
                  <a:pt x="232253" y="89609"/>
                </a:lnTo>
                <a:lnTo>
                  <a:pt x="232253" y="99160"/>
                </a:lnTo>
                <a:close/>
              </a:path>
              <a:path w="654050" h="186054">
                <a:moveTo>
                  <a:pt x="149552" y="185925"/>
                </a:moveTo>
                <a:lnTo>
                  <a:pt x="103223" y="176781"/>
                </a:lnTo>
                <a:lnTo>
                  <a:pt x="90016" y="160931"/>
                </a:lnTo>
                <a:lnTo>
                  <a:pt x="90016" y="141018"/>
                </a:lnTo>
                <a:lnTo>
                  <a:pt x="124693" y="118157"/>
                </a:lnTo>
                <a:lnTo>
                  <a:pt x="149552" y="116228"/>
                </a:lnTo>
                <a:lnTo>
                  <a:pt x="161038" y="116300"/>
                </a:lnTo>
                <a:lnTo>
                  <a:pt x="168285" y="116800"/>
                </a:lnTo>
                <a:lnTo>
                  <a:pt x="174369" y="118157"/>
                </a:lnTo>
                <a:lnTo>
                  <a:pt x="182369" y="120800"/>
                </a:lnTo>
                <a:lnTo>
                  <a:pt x="195087" y="125169"/>
                </a:lnTo>
                <a:lnTo>
                  <a:pt x="149552" y="125169"/>
                </a:lnTo>
                <a:lnTo>
                  <a:pt x="139986" y="125221"/>
                </a:lnTo>
                <a:lnTo>
                  <a:pt x="101801" y="143050"/>
                </a:lnTo>
                <a:lnTo>
                  <a:pt x="101801" y="159103"/>
                </a:lnTo>
                <a:lnTo>
                  <a:pt x="139986" y="176930"/>
                </a:lnTo>
                <a:lnTo>
                  <a:pt x="195087" y="176984"/>
                </a:lnTo>
                <a:lnTo>
                  <a:pt x="182369" y="181353"/>
                </a:lnTo>
                <a:lnTo>
                  <a:pt x="174369" y="183996"/>
                </a:lnTo>
                <a:lnTo>
                  <a:pt x="168285" y="185353"/>
                </a:lnTo>
                <a:lnTo>
                  <a:pt x="161038" y="185853"/>
                </a:lnTo>
                <a:lnTo>
                  <a:pt x="149552" y="185925"/>
                </a:lnTo>
                <a:close/>
              </a:path>
              <a:path w="654050" h="186054">
                <a:moveTo>
                  <a:pt x="195087" y="176984"/>
                </a:moveTo>
                <a:lnTo>
                  <a:pt x="149552" y="176984"/>
                </a:lnTo>
                <a:lnTo>
                  <a:pt x="159118" y="176930"/>
                </a:lnTo>
                <a:lnTo>
                  <a:pt x="165122" y="176552"/>
                </a:lnTo>
                <a:lnTo>
                  <a:pt x="170097" y="175527"/>
                </a:lnTo>
                <a:lnTo>
                  <a:pt x="176578" y="173530"/>
                </a:lnTo>
                <a:lnTo>
                  <a:pt x="187347" y="170075"/>
                </a:lnTo>
                <a:lnTo>
                  <a:pt x="197304" y="159103"/>
                </a:lnTo>
                <a:lnTo>
                  <a:pt x="197304" y="139189"/>
                </a:lnTo>
                <a:lnTo>
                  <a:pt x="149552" y="125169"/>
                </a:lnTo>
                <a:lnTo>
                  <a:pt x="195087" y="125169"/>
                </a:lnTo>
                <a:lnTo>
                  <a:pt x="195678" y="125372"/>
                </a:lnTo>
                <a:lnTo>
                  <a:pt x="208886" y="141018"/>
                </a:lnTo>
                <a:lnTo>
                  <a:pt x="208886" y="160931"/>
                </a:lnTo>
                <a:lnTo>
                  <a:pt x="195678" y="176781"/>
                </a:lnTo>
                <a:lnTo>
                  <a:pt x="195087" y="176984"/>
                </a:lnTo>
                <a:close/>
              </a:path>
              <a:path w="654050" h="186054">
                <a:moveTo>
                  <a:pt x="393998" y="174749"/>
                </a:moveTo>
                <a:lnTo>
                  <a:pt x="383026" y="174749"/>
                </a:lnTo>
                <a:lnTo>
                  <a:pt x="383026" y="0"/>
                </a:lnTo>
                <a:lnTo>
                  <a:pt x="393998" y="0"/>
                </a:lnTo>
                <a:lnTo>
                  <a:pt x="393998" y="174749"/>
                </a:lnTo>
                <a:close/>
              </a:path>
              <a:path w="654050" h="186054">
                <a:moveTo>
                  <a:pt x="350311" y="20116"/>
                </a:moveTo>
                <a:lnTo>
                  <a:pt x="258263" y="20116"/>
                </a:lnTo>
                <a:lnTo>
                  <a:pt x="258263" y="10972"/>
                </a:lnTo>
                <a:lnTo>
                  <a:pt x="350311" y="10972"/>
                </a:lnTo>
                <a:lnTo>
                  <a:pt x="350311" y="20116"/>
                </a:lnTo>
                <a:close/>
              </a:path>
              <a:path w="654050" h="186054">
                <a:moveTo>
                  <a:pt x="261311" y="82091"/>
                </a:moveTo>
                <a:lnTo>
                  <a:pt x="253386" y="74979"/>
                </a:lnTo>
                <a:lnTo>
                  <a:pt x="264108" y="68156"/>
                </a:lnTo>
                <a:lnTo>
                  <a:pt x="270581" y="63829"/>
                </a:lnTo>
                <a:lnTo>
                  <a:pt x="275417" y="60149"/>
                </a:lnTo>
                <a:lnTo>
                  <a:pt x="281224" y="55269"/>
                </a:lnTo>
                <a:lnTo>
                  <a:pt x="290774" y="47141"/>
                </a:lnTo>
                <a:lnTo>
                  <a:pt x="298902" y="31089"/>
                </a:lnTo>
                <a:lnTo>
                  <a:pt x="298902" y="20116"/>
                </a:lnTo>
                <a:lnTo>
                  <a:pt x="309875" y="20116"/>
                </a:lnTo>
                <a:lnTo>
                  <a:pt x="309875" y="28650"/>
                </a:lnTo>
                <a:lnTo>
                  <a:pt x="306624" y="41248"/>
                </a:lnTo>
                <a:lnTo>
                  <a:pt x="302966" y="46938"/>
                </a:lnTo>
                <a:lnTo>
                  <a:pt x="303779" y="47344"/>
                </a:lnTo>
                <a:lnTo>
                  <a:pt x="316776" y="47344"/>
                </a:lnTo>
                <a:lnTo>
                  <a:pt x="321336" y="50392"/>
                </a:lnTo>
                <a:lnTo>
                  <a:pt x="301544" y="50392"/>
                </a:lnTo>
                <a:lnTo>
                  <a:pt x="299918" y="51205"/>
                </a:lnTo>
                <a:lnTo>
                  <a:pt x="294432" y="57911"/>
                </a:lnTo>
                <a:lnTo>
                  <a:pt x="279613" y="69604"/>
                </a:lnTo>
                <a:lnTo>
                  <a:pt x="275268" y="72820"/>
                </a:lnTo>
                <a:lnTo>
                  <a:pt x="269913" y="76455"/>
                </a:lnTo>
                <a:lnTo>
                  <a:pt x="261311" y="82091"/>
                </a:lnTo>
                <a:close/>
              </a:path>
              <a:path w="654050" h="186054">
                <a:moveTo>
                  <a:pt x="316776" y="47344"/>
                </a:moveTo>
                <a:lnTo>
                  <a:pt x="303779" y="47344"/>
                </a:lnTo>
                <a:lnTo>
                  <a:pt x="306217" y="45516"/>
                </a:lnTo>
                <a:lnTo>
                  <a:pt x="307843" y="44093"/>
                </a:lnTo>
                <a:lnTo>
                  <a:pt x="311500" y="44093"/>
                </a:lnTo>
                <a:lnTo>
                  <a:pt x="313735" y="45312"/>
                </a:lnTo>
                <a:lnTo>
                  <a:pt x="316776" y="47344"/>
                </a:lnTo>
                <a:close/>
              </a:path>
              <a:path w="654050" h="186054">
                <a:moveTo>
                  <a:pt x="346247" y="79653"/>
                </a:moveTo>
                <a:lnTo>
                  <a:pt x="305404" y="51611"/>
                </a:lnTo>
                <a:lnTo>
                  <a:pt x="303779" y="50392"/>
                </a:lnTo>
                <a:lnTo>
                  <a:pt x="321336" y="50392"/>
                </a:lnTo>
                <a:lnTo>
                  <a:pt x="354172" y="72338"/>
                </a:lnTo>
                <a:lnTo>
                  <a:pt x="346247" y="79653"/>
                </a:lnTo>
                <a:close/>
              </a:path>
              <a:path w="654050" h="186054">
                <a:moveTo>
                  <a:pt x="245664" y="110742"/>
                </a:moveTo>
                <a:lnTo>
                  <a:pt x="244852" y="101395"/>
                </a:lnTo>
                <a:lnTo>
                  <a:pt x="265440" y="101368"/>
                </a:lnTo>
                <a:lnTo>
                  <a:pt x="279255" y="101179"/>
                </a:lnTo>
                <a:lnTo>
                  <a:pt x="330463" y="98612"/>
                </a:lnTo>
                <a:lnTo>
                  <a:pt x="366567" y="94283"/>
                </a:lnTo>
                <a:lnTo>
                  <a:pt x="367786" y="103223"/>
                </a:lnTo>
                <a:lnTo>
                  <a:pt x="352346" y="105602"/>
                </a:lnTo>
                <a:lnTo>
                  <a:pt x="341040" y="107008"/>
                </a:lnTo>
                <a:lnTo>
                  <a:pt x="328324" y="107995"/>
                </a:lnTo>
                <a:lnTo>
                  <a:pt x="308655" y="109116"/>
                </a:lnTo>
                <a:lnTo>
                  <a:pt x="308655" y="109726"/>
                </a:lnTo>
                <a:lnTo>
                  <a:pt x="297683" y="109726"/>
                </a:lnTo>
                <a:lnTo>
                  <a:pt x="269845" y="110615"/>
                </a:lnTo>
                <a:lnTo>
                  <a:pt x="245664" y="110742"/>
                </a:lnTo>
                <a:close/>
              </a:path>
              <a:path w="654050" h="186054">
                <a:moveTo>
                  <a:pt x="308655" y="173123"/>
                </a:moveTo>
                <a:lnTo>
                  <a:pt x="297683" y="173123"/>
                </a:lnTo>
                <a:lnTo>
                  <a:pt x="297683" y="109726"/>
                </a:lnTo>
                <a:lnTo>
                  <a:pt x="308655" y="109726"/>
                </a:lnTo>
                <a:lnTo>
                  <a:pt x="308655" y="173123"/>
                </a:lnTo>
                <a:close/>
              </a:path>
              <a:path w="654050" h="186054">
                <a:moveTo>
                  <a:pt x="571999" y="133500"/>
                </a:moveTo>
                <a:lnTo>
                  <a:pt x="561026" y="133500"/>
                </a:lnTo>
                <a:lnTo>
                  <a:pt x="561026" y="58114"/>
                </a:lnTo>
                <a:lnTo>
                  <a:pt x="521403" y="58114"/>
                </a:lnTo>
                <a:lnTo>
                  <a:pt x="521403" y="48767"/>
                </a:lnTo>
                <a:lnTo>
                  <a:pt x="561026" y="48767"/>
                </a:lnTo>
                <a:lnTo>
                  <a:pt x="561026" y="0"/>
                </a:lnTo>
                <a:lnTo>
                  <a:pt x="571999" y="0"/>
                </a:lnTo>
                <a:lnTo>
                  <a:pt x="571999" y="133500"/>
                </a:lnTo>
                <a:close/>
              </a:path>
              <a:path w="654050" h="186054">
                <a:moveTo>
                  <a:pt x="523231" y="22758"/>
                </a:moveTo>
                <a:lnTo>
                  <a:pt x="432402" y="22758"/>
                </a:lnTo>
                <a:lnTo>
                  <a:pt x="432402" y="13410"/>
                </a:lnTo>
                <a:lnTo>
                  <a:pt x="523231" y="13410"/>
                </a:lnTo>
                <a:lnTo>
                  <a:pt x="523231" y="22758"/>
                </a:lnTo>
                <a:close/>
              </a:path>
              <a:path w="654050" h="186054">
                <a:moveTo>
                  <a:pt x="436060" y="105255"/>
                </a:moveTo>
                <a:lnTo>
                  <a:pt x="427932" y="98144"/>
                </a:lnTo>
                <a:lnTo>
                  <a:pt x="438414" y="88814"/>
                </a:lnTo>
                <a:lnTo>
                  <a:pt x="444734" y="82942"/>
                </a:lnTo>
                <a:lnTo>
                  <a:pt x="449434" y="78041"/>
                </a:lnTo>
                <a:lnTo>
                  <a:pt x="455059" y="71626"/>
                </a:lnTo>
                <a:lnTo>
                  <a:pt x="464304" y="60959"/>
                </a:lnTo>
                <a:lnTo>
                  <a:pt x="472432" y="40232"/>
                </a:lnTo>
                <a:lnTo>
                  <a:pt x="472432" y="22758"/>
                </a:lnTo>
                <a:lnTo>
                  <a:pt x="483608" y="22758"/>
                </a:lnTo>
                <a:lnTo>
                  <a:pt x="483503" y="37575"/>
                </a:lnTo>
                <a:lnTo>
                  <a:pt x="482770" y="44373"/>
                </a:lnTo>
                <a:lnTo>
                  <a:pt x="480779" y="50370"/>
                </a:lnTo>
                <a:lnTo>
                  <a:pt x="476902" y="58520"/>
                </a:lnTo>
                <a:lnTo>
                  <a:pt x="477918" y="59130"/>
                </a:lnTo>
                <a:lnTo>
                  <a:pt x="488836" y="59130"/>
                </a:lnTo>
                <a:lnTo>
                  <a:pt x="493100" y="62991"/>
                </a:lnTo>
                <a:lnTo>
                  <a:pt x="475074" y="62991"/>
                </a:lnTo>
                <a:lnTo>
                  <a:pt x="473855" y="64210"/>
                </a:lnTo>
                <a:lnTo>
                  <a:pt x="468775" y="72744"/>
                </a:lnTo>
                <a:lnTo>
                  <a:pt x="454748" y="87711"/>
                </a:lnTo>
                <a:lnTo>
                  <a:pt x="450487" y="91997"/>
                </a:lnTo>
                <a:lnTo>
                  <a:pt x="445007" y="97121"/>
                </a:lnTo>
                <a:lnTo>
                  <a:pt x="436060" y="105255"/>
                </a:lnTo>
                <a:close/>
              </a:path>
              <a:path w="654050" h="186054">
                <a:moveTo>
                  <a:pt x="488836" y="59130"/>
                </a:moveTo>
                <a:lnTo>
                  <a:pt x="477918" y="59130"/>
                </a:lnTo>
                <a:lnTo>
                  <a:pt x="480154" y="57504"/>
                </a:lnTo>
                <a:lnTo>
                  <a:pt x="481779" y="56082"/>
                </a:lnTo>
                <a:lnTo>
                  <a:pt x="485234" y="56082"/>
                </a:lnTo>
                <a:lnTo>
                  <a:pt x="487266" y="57707"/>
                </a:lnTo>
                <a:lnTo>
                  <a:pt x="488836" y="59130"/>
                </a:lnTo>
                <a:close/>
              </a:path>
              <a:path w="654050" h="186054">
                <a:moveTo>
                  <a:pt x="519980" y="102004"/>
                </a:moveTo>
                <a:lnTo>
                  <a:pt x="479341" y="64210"/>
                </a:lnTo>
                <a:lnTo>
                  <a:pt x="478122" y="62991"/>
                </a:lnTo>
                <a:lnTo>
                  <a:pt x="493100" y="62991"/>
                </a:lnTo>
                <a:lnTo>
                  <a:pt x="528108" y="94689"/>
                </a:lnTo>
                <a:lnTo>
                  <a:pt x="519980" y="102004"/>
                </a:lnTo>
                <a:close/>
              </a:path>
              <a:path w="654050" h="186054">
                <a:moveTo>
                  <a:pt x="575656" y="178813"/>
                </a:moveTo>
                <a:lnTo>
                  <a:pt x="461256" y="178813"/>
                </a:lnTo>
                <a:lnTo>
                  <a:pt x="461256" y="121918"/>
                </a:lnTo>
                <a:lnTo>
                  <a:pt x="472432" y="121918"/>
                </a:lnTo>
                <a:lnTo>
                  <a:pt x="472432" y="169466"/>
                </a:lnTo>
                <a:lnTo>
                  <a:pt x="575656" y="169466"/>
                </a:lnTo>
                <a:lnTo>
                  <a:pt x="575656" y="178813"/>
                </a:lnTo>
                <a:close/>
              </a:path>
              <a:path w="654050" h="186054">
                <a:moveTo>
                  <a:pt x="619343" y="59536"/>
                </a:moveTo>
                <a:lnTo>
                  <a:pt x="608777" y="59536"/>
                </a:lnTo>
                <a:lnTo>
                  <a:pt x="608777" y="5079"/>
                </a:lnTo>
                <a:lnTo>
                  <a:pt x="619343" y="5079"/>
                </a:lnTo>
                <a:lnTo>
                  <a:pt x="619343" y="59536"/>
                </a:lnTo>
                <a:close/>
              </a:path>
              <a:path w="654050" h="186054">
                <a:moveTo>
                  <a:pt x="653481" y="59536"/>
                </a:moveTo>
                <a:lnTo>
                  <a:pt x="642914" y="59536"/>
                </a:lnTo>
                <a:lnTo>
                  <a:pt x="642914" y="5079"/>
                </a:lnTo>
                <a:lnTo>
                  <a:pt x="653481" y="5079"/>
                </a:lnTo>
                <a:lnTo>
                  <a:pt x="653481" y="59536"/>
                </a:lnTo>
                <a:close/>
              </a:path>
            </a:pathLst>
          </a:custGeom>
          <a:solidFill>
            <a:srgbClr val="4033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7613024" y="7256185"/>
            <a:ext cx="152337" cy="18206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7843163" y="7256185"/>
            <a:ext cx="317500" cy="185420"/>
          </a:xfrm>
          <a:custGeom>
            <a:avLst/>
            <a:gdLst/>
            <a:ahLst/>
            <a:cxnLst/>
            <a:rect l="l" t="t" r="r" b="b"/>
            <a:pathLst>
              <a:path w="317500" h="185420">
                <a:moveTo>
                  <a:pt x="138377" y="135532"/>
                </a:moveTo>
                <a:lnTo>
                  <a:pt x="127404" y="135532"/>
                </a:lnTo>
                <a:lnTo>
                  <a:pt x="127404" y="60552"/>
                </a:lnTo>
                <a:lnTo>
                  <a:pt x="87577" y="60552"/>
                </a:lnTo>
                <a:lnTo>
                  <a:pt x="87577" y="51205"/>
                </a:lnTo>
                <a:lnTo>
                  <a:pt x="127404" y="51205"/>
                </a:lnTo>
                <a:lnTo>
                  <a:pt x="127404" y="0"/>
                </a:lnTo>
                <a:lnTo>
                  <a:pt x="138377" y="0"/>
                </a:lnTo>
                <a:lnTo>
                  <a:pt x="138377" y="135532"/>
                </a:lnTo>
                <a:close/>
              </a:path>
              <a:path w="317500" h="185420">
                <a:moveTo>
                  <a:pt x="21538" y="106271"/>
                </a:moveTo>
                <a:lnTo>
                  <a:pt x="1015" y="106271"/>
                </a:lnTo>
                <a:lnTo>
                  <a:pt x="1015" y="53034"/>
                </a:lnTo>
                <a:lnTo>
                  <a:pt x="62584" y="53034"/>
                </a:lnTo>
                <a:lnTo>
                  <a:pt x="62584" y="20116"/>
                </a:lnTo>
                <a:lnTo>
                  <a:pt x="0" y="20116"/>
                </a:lnTo>
                <a:lnTo>
                  <a:pt x="0" y="10972"/>
                </a:lnTo>
                <a:lnTo>
                  <a:pt x="73354" y="10972"/>
                </a:lnTo>
                <a:lnTo>
                  <a:pt x="73354" y="62178"/>
                </a:lnTo>
                <a:lnTo>
                  <a:pt x="11785" y="62178"/>
                </a:lnTo>
                <a:lnTo>
                  <a:pt x="11785" y="97128"/>
                </a:lnTo>
                <a:lnTo>
                  <a:pt x="97017" y="97128"/>
                </a:lnTo>
                <a:lnTo>
                  <a:pt x="97534" y="99972"/>
                </a:lnTo>
                <a:lnTo>
                  <a:pt x="51585" y="105543"/>
                </a:lnTo>
                <a:lnTo>
                  <a:pt x="34538" y="106244"/>
                </a:lnTo>
                <a:lnTo>
                  <a:pt x="21538" y="106271"/>
                </a:lnTo>
                <a:close/>
              </a:path>
              <a:path w="317500" h="185420">
                <a:moveTo>
                  <a:pt x="97017" y="97128"/>
                </a:moveTo>
                <a:lnTo>
                  <a:pt x="11785" y="97128"/>
                </a:lnTo>
                <a:lnTo>
                  <a:pt x="34319" y="97102"/>
                </a:lnTo>
                <a:lnTo>
                  <a:pt x="42557" y="96924"/>
                </a:lnTo>
                <a:lnTo>
                  <a:pt x="81189" y="93724"/>
                </a:lnTo>
                <a:lnTo>
                  <a:pt x="95908" y="91032"/>
                </a:lnTo>
                <a:lnTo>
                  <a:pt x="97017" y="97128"/>
                </a:lnTo>
                <a:close/>
              </a:path>
              <a:path w="317500" h="185420">
                <a:moveTo>
                  <a:pt x="142034" y="178813"/>
                </a:moveTo>
                <a:lnTo>
                  <a:pt x="27431" y="178813"/>
                </a:lnTo>
                <a:lnTo>
                  <a:pt x="27431" y="126388"/>
                </a:lnTo>
                <a:lnTo>
                  <a:pt x="38404" y="126388"/>
                </a:lnTo>
                <a:lnTo>
                  <a:pt x="38404" y="169466"/>
                </a:lnTo>
                <a:lnTo>
                  <a:pt x="142034" y="169466"/>
                </a:lnTo>
                <a:lnTo>
                  <a:pt x="142034" y="178813"/>
                </a:lnTo>
                <a:close/>
              </a:path>
              <a:path w="317500" h="185420">
                <a:moveTo>
                  <a:pt x="315361" y="113180"/>
                </a:moveTo>
                <a:lnTo>
                  <a:pt x="304592" y="113180"/>
                </a:lnTo>
                <a:lnTo>
                  <a:pt x="304592" y="0"/>
                </a:lnTo>
                <a:lnTo>
                  <a:pt x="315361" y="0"/>
                </a:lnTo>
                <a:lnTo>
                  <a:pt x="315361" y="113180"/>
                </a:lnTo>
                <a:close/>
              </a:path>
              <a:path w="317500" h="185420">
                <a:moveTo>
                  <a:pt x="250338" y="13410"/>
                </a:moveTo>
                <a:lnTo>
                  <a:pt x="195475" y="13410"/>
                </a:lnTo>
                <a:lnTo>
                  <a:pt x="195475" y="4267"/>
                </a:lnTo>
                <a:lnTo>
                  <a:pt x="250338" y="4267"/>
                </a:lnTo>
                <a:lnTo>
                  <a:pt x="250338" y="13410"/>
                </a:lnTo>
                <a:close/>
              </a:path>
              <a:path w="317500" h="185420">
                <a:moveTo>
                  <a:pt x="269438" y="43687"/>
                </a:moveTo>
                <a:lnTo>
                  <a:pt x="176374" y="43687"/>
                </a:lnTo>
                <a:lnTo>
                  <a:pt x="176374" y="34746"/>
                </a:lnTo>
                <a:lnTo>
                  <a:pt x="269438" y="34746"/>
                </a:lnTo>
                <a:lnTo>
                  <a:pt x="269438" y="43687"/>
                </a:lnTo>
                <a:close/>
              </a:path>
              <a:path w="317500" h="185420">
                <a:moveTo>
                  <a:pt x="179829" y="107694"/>
                </a:moveTo>
                <a:lnTo>
                  <a:pt x="172107" y="100988"/>
                </a:lnTo>
                <a:lnTo>
                  <a:pt x="182945" y="93454"/>
                </a:lnTo>
                <a:lnTo>
                  <a:pt x="189468" y="88720"/>
                </a:lnTo>
                <a:lnTo>
                  <a:pt x="194295" y="84787"/>
                </a:lnTo>
                <a:lnTo>
                  <a:pt x="200047" y="79653"/>
                </a:lnTo>
                <a:lnTo>
                  <a:pt x="209495" y="71118"/>
                </a:lnTo>
                <a:lnTo>
                  <a:pt x="217827" y="54863"/>
                </a:lnTo>
                <a:lnTo>
                  <a:pt x="217827" y="43687"/>
                </a:lnTo>
                <a:lnTo>
                  <a:pt x="228393" y="43687"/>
                </a:lnTo>
                <a:lnTo>
                  <a:pt x="228285" y="53272"/>
                </a:lnTo>
                <a:lnTo>
                  <a:pt x="227529" y="58952"/>
                </a:lnTo>
                <a:lnTo>
                  <a:pt x="225478" y="63756"/>
                </a:lnTo>
                <a:lnTo>
                  <a:pt x="221484" y="70102"/>
                </a:lnTo>
                <a:lnTo>
                  <a:pt x="222500" y="70712"/>
                </a:lnTo>
                <a:lnTo>
                  <a:pt x="234685" y="70712"/>
                </a:lnTo>
                <a:lnTo>
                  <a:pt x="239075" y="73760"/>
                </a:lnTo>
                <a:lnTo>
                  <a:pt x="219249" y="73760"/>
                </a:lnTo>
                <a:lnTo>
                  <a:pt x="217827" y="75182"/>
                </a:lnTo>
                <a:lnTo>
                  <a:pt x="212747" y="81888"/>
                </a:lnTo>
                <a:lnTo>
                  <a:pt x="198716" y="93607"/>
                </a:lnTo>
                <a:lnTo>
                  <a:pt x="194433" y="97001"/>
                </a:lnTo>
                <a:lnTo>
                  <a:pt x="188893" y="101118"/>
                </a:lnTo>
                <a:lnTo>
                  <a:pt x="179829" y="107694"/>
                </a:lnTo>
                <a:close/>
              </a:path>
              <a:path w="317500" h="185420">
                <a:moveTo>
                  <a:pt x="234685" y="70712"/>
                </a:moveTo>
                <a:lnTo>
                  <a:pt x="222500" y="70712"/>
                </a:lnTo>
                <a:lnTo>
                  <a:pt x="224938" y="68680"/>
                </a:lnTo>
                <a:lnTo>
                  <a:pt x="226767" y="67461"/>
                </a:lnTo>
                <a:lnTo>
                  <a:pt x="229612" y="67461"/>
                </a:lnTo>
                <a:lnTo>
                  <a:pt x="232050" y="68883"/>
                </a:lnTo>
                <a:lnTo>
                  <a:pt x="234685" y="70712"/>
                </a:lnTo>
                <a:close/>
              </a:path>
              <a:path w="317500" h="185420">
                <a:moveTo>
                  <a:pt x="266187" y="105052"/>
                </a:moveTo>
                <a:lnTo>
                  <a:pt x="224532" y="74979"/>
                </a:lnTo>
                <a:lnTo>
                  <a:pt x="223110" y="73760"/>
                </a:lnTo>
                <a:lnTo>
                  <a:pt x="239075" y="73760"/>
                </a:lnTo>
                <a:lnTo>
                  <a:pt x="273909" y="97940"/>
                </a:lnTo>
                <a:lnTo>
                  <a:pt x="266187" y="105052"/>
                </a:lnTo>
                <a:close/>
              </a:path>
              <a:path w="317500" h="185420">
                <a:moveTo>
                  <a:pt x="260904" y="185315"/>
                </a:moveTo>
                <a:lnTo>
                  <a:pt x="217217" y="176374"/>
                </a:lnTo>
                <a:lnTo>
                  <a:pt x="204619" y="160728"/>
                </a:lnTo>
                <a:lnTo>
                  <a:pt x="204619" y="141221"/>
                </a:lnTo>
                <a:lnTo>
                  <a:pt x="237345" y="118927"/>
                </a:lnTo>
                <a:lnTo>
                  <a:pt x="260904" y="117041"/>
                </a:lnTo>
                <a:lnTo>
                  <a:pt x="271791" y="117111"/>
                </a:lnTo>
                <a:lnTo>
                  <a:pt x="278659" y="117600"/>
                </a:lnTo>
                <a:lnTo>
                  <a:pt x="284421" y="118927"/>
                </a:lnTo>
                <a:lnTo>
                  <a:pt x="291993" y="121511"/>
                </a:lnTo>
                <a:lnTo>
                  <a:pt x="304592" y="125982"/>
                </a:lnTo>
                <a:lnTo>
                  <a:pt x="260904" y="125982"/>
                </a:lnTo>
                <a:lnTo>
                  <a:pt x="247809" y="126088"/>
                </a:lnTo>
                <a:lnTo>
                  <a:pt x="239962" y="126832"/>
                </a:lnTo>
                <a:lnTo>
                  <a:pt x="234230" y="128853"/>
                </a:lnTo>
                <a:lnTo>
                  <a:pt x="227478" y="132789"/>
                </a:lnTo>
                <a:lnTo>
                  <a:pt x="216404" y="139596"/>
                </a:lnTo>
                <a:lnTo>
                  <a:pt x="216404" y="158899"/>
                </a:lnTo>
                <a:lnTo>
                  <a:pt x="225751" y="169669"/>
                </a:lnTo>
                <a:lnTo>
                  <a:pt x="245868" y="176374"/>
                </a:lnTo>
                <a:lnTo>
                  <a:pt x="304592" y="176374"/>
                </a:lnTo>
                <a:lnTo>
                  <a:pt x="291993" y="180845"/>
                </a:lnTo>
                <a:lnTo>
                  <a:pt x="284421" y="183429"/>
                </a:lnTo>
                <a:lnTo>
                  <a:pt x="278659" y="184756"/>
                </a:lnTo>
                <a:lnTo>
                  <a:pt x="271791" y="185245"/>
                </a:lnTo>
                <a:lnTo>
                  <a:pt x="260904" y="185315"/>
                </a:lnTo>
                <a:close/>
              </a:path>
              <a:path w="317500" h="185420">
                <a:moveTo>
                  <a:pt x="304592" y="176374"/>
                </a:moveTo>
                <a:lnTo>
                  <a:pt x="275941" y="176374"/>
                </a:lnTo>
                <a:lnTo>
                  <a:pt x="295854" y="169669"/>
                </a:lnTo>
                <a:lnTo>
                  <a:pt x="305201" y="158899"/>
                </a:lnTo>
                <a:lnTo>
                  <a:pt x="305201" y="139596"/>
                </a:lnTo>
                <a:lnTo>
                  <a:pt x="294229" y="132789"/>
                </a:lnTo>
                <a:lnTo>
                  <a:pt x="287536" y="128853"/>
                </a:lnTo>
                <a:lnTo>
                  <a:pt x="281834" y="126832"/>
                </a:lnTo>
                <a:lnTo>
                  <a:pt x="273998" y="126088"/>
                </a:lnTo>
                <a:lnTo>
                  <a:pt x="260904" y="125982"/>
                </a:lnTo>
                <a:lnTo>
                  <a:pt x="304592" y="125982"/>
                </a:lnTo>
                <a:lnTo>
                  <a:pt x="316987" y="141221"/>
                </a:lnTo>
                <a:lnTo>
                  <a:pt x="316987" y="160728"/>
                </a:lnTo>
                <a:lnTo>
                  <a:pt x="304592" y="176374"/>
                </a:lnTo>
                <a:close/>
              </a:path>
            </a:pathLst>
          </a:custGeom>
          <a:solidFill>
            <a:srgbClr val="4033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4996292" y="7209256"/>
            <a:ext cx="376555" cy="257175"/>
          </a:xfrm>
          <a:custGeom>
            <a:avLst/>
            <a:gdLst/>
            <a:ahLst/>
            <a:cxnLst/>
            <a:rect l="l" t="t" r="r" b="b"/>
            <a:pathLst>
              <a:path w="376554" h="257175">
                <a:moveTo>
                  <a:pt x="93739" y="256734"/>
                </a:moveTo>
                <a:lnTo>
                  <a:pt x="49091" y="252511"/>
                </a:lnTo>
                <a:lnTo>
                  <a:pt x="22999" y="222953"/>
                </a:lnTo>
                <a:lnTo>
                  <a:pt x="2874" y="185794"/>
                </a:lnTo>
                <a:lnTo>
                  <a:pt x="0" y="128367"/>
                </a:lnTo>
                <a:lnTo>
                  <a:pt x="359" y="92686"/>
                </a:lnTo>
                <a:lnTo>
                  <a:pt x="9702" y="54260"/>
                </a:lnTo>
                <a:lnTo>
                  <a:pt x="37041" y="14251"/>
                </a:lnTo>
                <a:lnTo>
                  <a:pt x="93739" y="0"/>
                </a:lnTo>
                <a:lnTo>
                  <a:pt x="121699" y="527"/>
                </a:lnTo>
                <a:lnTo>
                  <a:pt x="138388" y="4222"/>
                </a:lnTo>
                <a:lnTo>
                  <a:pt x="150437" y="14251"/>
                </a:lnTo>
                <a:lnTo>
                  <a:pt x="164480" y="33780"/>
                </a:lnTo>
                <a:lnTo>
                  <a:pt x="171868" y="45159"/>
                </a:lnTo>
                <a:lnTo>
                  <a:pt x="93739" y="45159"/>
                </a:lnTo>
                <a:lnTo>
                  <a:pt x="81526" y="45404"/>
                </a:lnTo>
                <a:lnTo>
                  <a:pt x="57803" y="78051"/>
                </a:lnTo>
                <a:lnTo>
                  <a:pt x="56926" y="88207"/>
                </a:lnTo>
                <a:lnTo>
                  <a:pt x="56926" y="168526"/>
                </a:lnTo>
                <a:lnTo>
                  <a:pt x="69776" y="204973"/>
                </a:lnTo>
                <a:lnTo>
                  <a:pt x="93739" y="211574"/>
                </a:lnTo>
                <a:lnTo>
                  <a:pt x="171868" y="211574"/>
                </a:lnTo>
                <a:lnTo>
                  <a:pt x="164480" y="222953"/>
                </a:lnTo>
                <a:lnTo>
                  <a:pt x="150437" y="242482"/>
                </a:lnTo>
                <a:lnTo>
                  <a:pt x="138388" y="252511"/>
                </a:lnTo>
                <a:lnTo>
                  <a:pt x="121699" y="256206"/>
                </a:lnTo>
                <a:lnTo>
                  <a:pt x="93739" y="256734"/>
                </a:lnTo>
                <a:close/>
              </a:path>
              <a:path w="376554" h="257175">
                <a:moveTo>
                  <a:pt x="171868" y="211574"/>
                </a:moveTo>
                <a:lnTo>
                  <a:pt x="93739" y="211574"/>
                </a:lnTo>
                <a:lnTo>
                  <a:pt x="105952" y="211329"/>
                </a:lnTo>
                <a:lnTo>
                  <a:pt x="113036" y="209618"/>
                </a:lnTo>
                <a:lnTo>
                  <a:pt x="130553" y="168526"/>
                </a:lnTo>
                <a:lnTo>
                  <a:pt x="130553" y="88207"/>
                </a:lnTo>
                <a:lnTo>
                  <a:pt x="117703" y="51760"/>
                </a:lnTo>
                <a:lnTo>
                  <a:pt x="93739" y="45159"/>
                </a:lnTo>
                <a:lnTo>
                  <a:pt x="171868" y="45159"/>
                </a:lnTo>
                <a:lnTo>
                  <a:pt x="177776" y="54260"/>
                </a:lnTo>
                <a:lnTo>
                  <a:pt x="184604" y="70939"/>
                </a:lnTo>
                <a:lnTo>
                  <a:pt x="187120" y="92686"/>
                </a:lnTo>
                <a:lnTo>
                  <a:pt x="187479" y="128367"/>
                </a:lnTo>
                <a:lnTo>
                  <a:pt x="187120" y="164047"/>
                </a:lnTo>
                <a:lnTo>
                  <a:pt x="184604" y="185794"/>
                </a:lnTo>
                <a:lnTo>
                  <a:pt x="177776" y="202473"/>
                </a:lnTo>
                <a:lnTo>
                  <a:pt x="171868" y="211574"/>
                </a:lnTo>
                <a:close/>
              </a:path>
              <a:path w="376554" h="257175">
                <a:moveTo>
                  <a:pt x="244629" y="81073"/>
                </a:moveTo>
                <a:lnTo>
                  <a:pt x="198979" y="63294"/>
                </a:lnTo>
                <a:lnTo>
                  <a:pt x="201511" y="55713"/>
                </a:lnTo>
                <a:lnTo>
                  <a:pt x="203553" y="50648"/>
                </a:lnTo>
                <a:lnTo>
                  <a:pt x="228774" y="18668"/>
                </a:lnTo>
                <a:lnTo>
                  <a:pt x="263692" y="2100"/>
                </a:lnTo>
                <a:lnTo>
                  <a:pt x="288537" y="0"/>
                </a:lnTo>
                <a:lnTo>
                  <a:pt x="300260" y="88"/>
                </a:lnTo>
                <a:lnTo>
                  <a:pt x="338478" y="11912"/>
                </a:lnTo>
                <a:lnTo>
                  <a:pt x="365899" y="44981"/>
                </a:lnTo>
                <a:lnTo>
                  <a:pt x="366390" y="46226"/>
                </a:lnTo>
                <a:lnTo>
                  <a:pt x="274947" y="46226"/>
                </a:lnTo>
                <a:lnTo>
                  <a:pt x="262053" y="51915"/>
                </a:lnTo>
                <a:lnTo>
                  <a:pt x="252644" y="61516"/>
                </a:lnTo>
                <a:lnTo>
                  <a:pt x="246372" y="73962"/>
                </a:lnTo>
                <a:lnTo>
                  <a:pt x="244629" y="81073"/>
                </a:lnTo>
                <a:close/>
              </a:path>
              <a:path w="376554" h="257175">
                <a:moveTo>
                  <a:pt x="376353" y="252466"/>
                </a:moveTo>
                <a:lnTo>
                  <a:pt x="204206" y="252466"/>
                </a:lnTo>
                <a:lnTo>
                  <a:pt x="204206" y="203751"/>
                </a:lnTo>
                <a:lnTo>
                  <a:pt x="289234" y="129433"/>
                </a:lnTo>
                <a:lnTo>
                  <a:pt x="303173" y="114854"/>
                </a:lnTo>
                <a:lnTo>
                  <a:pt x="311885" y="100986"/>
                </a:lnTo>
                <a:lnTo>
                  <a:pt x="315718" y="87474"/>
                </a:lnTo>
                <a:lnTo>
                  <a:pt x="315718" y="67561"/>
                </a:lnTo>
                <a:lnTo>
                  <a:pt x="310143" y="56893"/>
                </a:lnTo>
                <a:lnTo>
                  <a:pt x="301082" y="49782"/>
                </a:lnTo>
                <a:lnTo>
                  <a:pt x="289583" y="46226"/>
                </a:lnTo>
                <a:lnTo>
                  <a:pt x="366390" y="46226"/>
                </a:lnTo>
                <a:lnTo>
                  <a:pt x="369122" y="53146"/>
                </a:lnTo>
                <a:lnTo>
                  <a:pt x="370778" y="58960"/>
                </a:lnTo>
                <a:lnTo>
                  <a:pt x="371387" y="65208"/>
                </a:lnTo>
                <a:lnTo>
                  <a:pt x="371393" y="84129"/>
                </a:lnTo>
                <a:lnTo>
                  <a:pt x="370821" y="90319"/>
                </a:lnTo>
                <a:lnTo>
                  <a:pt x="352134" y="128544"/>
                </a:lnTo>
                <a:lnTo>
                  <a:pt x="324349" y="156541"/>
                </a:lnTo>
                <a:lnTo>
                  <a:pt x="261356" y="207662"/>
                </a:lnTo>
                <a:lnTo>
                  <a:pt x="376353" y="207662"/>
                </a:lnTo>
                <a:lnTo>
                  <a:pt x="376353" y="252466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5611101" y="7724336"/>
            <a:ext cx="348615" cy="182245"/>
          </a:xfrm>
          <a:custGeom>
            <a:avLst/>
            <a:gdLst/>
            <a:ahLst/>
            <a:cxnLst/>
            <a:rect l="l" t="t" r="r" b="b"/>
            <a:pathLst>
              <a:path w="348614" h="182245">
                <a:moveTo>
                  <a:pt x="140612" y="82294"/>
                </a:moveTo>
                <a:lnTo>
                  <a:pt x="24790" y="82294"/>
                </a:lnTo>
                <a:lnTo>
                  <a:pt x="24790" y="4063"/>
                </a:lnTo>
                <a:lnTo>
                  <a:pt x="35762" y="4063"/>
                </a:lnTo>
                <a:lnTo>
                  <a:pt x="35762" y="33324"/>
                </a:lnTo>
                <a:lnTo>
                  <a:pt x="140612" y="33324"/>
                </a:lnTo>
                <a:lnTo>
                  <a:pt x="140612" y="42671"/>
                </a:lnTo>
                <a:lnTo>
                  <a:pt x="35762" y="42671"/>
                </a:lnTo>
                <a:lnTo>
                  <a:pt x="35762" y="72947"/>
                </a:lnTo>
                <a:lnTo>
                  <a:pt x="140612" y="72947"/>
                </a:lnTo>
                <a:lnTo>
                  <a:pt x="140612" y="82294"/>
                </a:lnTo>
                <a:close/>
              </a:path>
              <a:path w="348614" h="182245">
                <a:moveTo>
                  <a:pt x="140612" y="33324"/>
                </a:moveTo>
                <a:lnTo>
                  <a:pt x="129639" y="33324"/>
                </a:lnTo>
                <a:lnTo>
                  <a:pt x="129639" y="4063"/>
                </a:lnTo>
                <a:lnTo>
                  <a:pt x="140612" y="4063"/>
                </a:lnTo>
                <a:lnTo>
                  <a:pt x="140612" y="33324"/>
                </a:lnTo>
                <a:close/>
              </a:path>
              <a:path w="348614" h="182245">
                <a:moveTo>
                  <a:pt x="140612" y="72947"/>
                </a:moveTo>
                <a:lnTo>
                  <a:pt x="129639" y="72947"/>
                </a:lnTo>
                <a:lnTo>
                  <a:pt x="129639" y="42671"/>
                </a:lnTo>
                <a:lnTo>
                  <a:pt x="140612" y="42671"/>
                </a:lnTo>
                <a:lnTo>
                  <a:pt x="140612" y="72947"/>
                </a:lnTo>
                <a:close/>
              </a:path>
              <a:path w="348614" h="182245">
                <a:moveTo>
                  <a:pt x="165402" y="115822"/>
                </a:moveTo>
                <a:lnTo>
                  <a:pt x="0" y="115822"/>
                </a:lnTo>
                <a:lnTo>
                  <a:pt x="0" y="106475"/>
                </a:lnTo>
                <a:lnTo>
                  <a:pt x="165402" y="106475"/>
                </a:lnTo>
                <a:lnTo>
                  <a:pt x="165402" y="115822"/>
                </a:lnTo>
                <a:close/>
              </a:path>
              <a:path w="348614" h="182245">
                <a:moveTo>
                  <a:pt x="88187" y="182064"/>
                </a:moveTo>
                <a:lnTo>
                  <a:pt x="77214" y="182064"/>
                </a:lnTo>
                <a:lnTo>
                  <a:pt x="77214" y="115822"/>
                </a:lnTo>
                <a:lnTo>
                  <a:pt x="88187" y="115822"/>
                </a:lnTo>
                <a:lnTo>
                  <a:pt x="88187" y="182064"/>
                </a:lnTo>
                <a:close/>
              </a:path>
              <a:path w="348614" h="182245">
                <a:moveTo>
                  <a:pt x="319222" y="133500"/>
                </a:moveTo>
                <a:lnTo>
                  <a:pt x="308249" y="133500"/>
                </a:lnTo>
                <a:lnTo>
                  <a:pt x="308249" y="0"/>
                </a:lnTo>
                <a:lnTo>
                  <a:pt x="319222" y="0"/>
                </a:lnTo>
                <a:lnTo>
                  <a:pt x="319222" y="54456"/>
                </a:lnTo>
                <a:lnTo>
                  <a:pt x="348076" y="54456"/>
                </a:lnTo>
                <a:lnTo>
                  <a:pt x="348076" y="63803"/>
                </a:lnTo>
                <a:lnTo>
                  <a:pt x="319222" y="63803"/>
                </a:lnTo>
                <a:lnTo>
                  <a:pt x="319222" y="133500"/>
                </a:lnTo>
                <a:close/>
              </a:path>
              <a:path w="348614" h="182245">
                <a:moveTo>
                  <a:pt x="186534" y="105052"/>
                </a:moveTo>
                <a:lnTo>
                  <a:pt x="178610" y="97940"/>
                </a:lnTo>
                <a:lnTo>
                  <a:pt x="189211" y="87541"/>
                </a:lnTo>
                <a:lnTo>
                  <a:pt x="195602" y="81037"/>
                </a:lnTo>
                <a:lnTo>
                  <a:pt x="219503" y="45979"/>
                </a:lnTo>
                <a:lnTo>
                  <a:pt x="223516" y="8534"/>
                </a:lnTo>
                <a:lnTo>
                  <a:pt x="234489" y="8534"/>
                </a:lnTo>
                <a:lnTo>
                  <a:pt x="234384" y="31946"/>
                </a:lnTo>
                <a:lnTo>
                  <a:pt x="233648" y="39429"/>
                </a:lnTo>
                <a:lnTo>
                  <a:pt x="231660" y="45979"/>
                </a:lnTo>
                <a:lnTo>
                  <a:pt x="227783" y="54863"/>
                </a:lnTo>
                <a:lnTo>
                  <a:pt x="228596" y="55472"/>
                </a:lnTo>
                <a:lnTo>
                  <a:pt x="239812" y="55472"/>
                </a:lnTo>
                <a:lnTo>
                  <a:pt x="243543" y="59130"/>
                </a:lnTo>
                <a:lnTo>
                  <a:pt x="225954" y="59130"/>
                </a:lnTo>
                <a:lnTo>
                  <a:pt x="224938" y="60349"/>
                </a:lnTo>
                <a:lnTo>
                  <a:pt x="219858" y="69493"/>
                </a:lnTo>
                <a:lnTo>
                  <a:pt x="205822" y="85450"/>
                </a:lnTo>
                <a:lnTo>
                  <a:pt x="201495" y="90117"/>
                </a:lnTo>
                <a:lnTo>
                  <a:pt x="195834" y="95851"/>
                </a:lnTo>
                <a:lnTo>
                  <a:pt x="186534" y="105052"/>
                </a:lnTo>
                <a:close/>
              </a:path>
              <a:path w="348614" h="182245">
                <a:moveTo>
                  <a:pt x="239812" y="55472"/>
                </a:moveTo>
                <a:lnTo>
                  <a:pt x="228596" y="55472"/>
                </a:lnTo>
                <a:lnTo>
                  <a:pt x="231034" y="53440"/>
                </a:lnTo>
                <a:lnTo>
                  <a:pt x="233066" y="51815"/>
                </a:lnTo>
                <a:lnTo>
                  <a:pt x="236114" y="51815"/>
                </a:lnTo>
                <a:lnTo>
                  <a:pt x="237740" y="53440"/>
                </a:lnTo>
                <a:lnTo>
                  <a:pt x="239812" y="55472"/>
                </a:lnTo>
                <a:close/>
              </a:path>
              <a:path w="348614" h="182245">
                <a:moveTo>
                  <a:pt x="271470" y="101801"/>
                </a:moveTo>
                <a:lnTo>
                  <a:pt x="228799" y="59130"/>
                </a:lnTo>
                <a:lnTo>
                  <a:pt x="243543" y="59130"/>
                </a:lnTo>
                <a:lnTo>
                  <a:pt x="279192" y="94080"/>
                </a:lnTo>
                <a:lnTo>
                  <a:pt x="271470" y="101801"/>
                </a:lnTo>
                <a:close/>
              </a:path>
              <a:path w="348614" h="182245">
                <a:moveTo>
                  <a:pt x="323082" y="178813"/>
                </a:moveTo>
                <a:lnTo>
                  <a:pt x="210715" y="178813"/>
                </a:lnTo>
                <a:lnTo>
                  <a:pt x="210715" y="118870"/>
                </a:lnTo>
                <a:lnTo>
                  <a:pt x="221687" y="118870"/>
                </a:lnTo>
                <a:lnTo>
                  <a:pt x="221687" y="169466"/>
                </a:lnTo>
                <a:lnTo>
                  <a:pt x="323082" y="169466"/>
                </a:lnTo>
                <a:lnTo>
                  <a:pt x="323082" y="178813"/>
                </a:lnTo>
                <a:close/>
              </a:path>
            </a:pathLst>
          </a:custGeom>
          <a:solidFill>
            <a:srgbClr val="4033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6012398" y="7724336"/>
            <a:ext cx="679450" cy="183515"/>
          </a:xfrm>
          <a:custGeom>
            <a:avLst/>
            <a:gdLst/>
            <a:ahLst/>
            <a:cxnLst/>
            <a:rect l="l" t="t" r="r" b="b"/>
            <a:pathLst>
              <a:path w="679450" h="183515">
                <a:moveTo>
                  <a:pt x="138986" y="112571"/>
                </a:moveTo>
                <a:lnTo>
                  <a:pt x="128014" y="112571"/>
                </a:lnTo>
                <a:lnTo>
                  <a:pt x="128014" y="0"/>
                </a:lnTo>
                <a:lnTo>
                  <a:pt x="138986" y="0"/>
                </a:lnTo>
                <a:lnTo>
                  <a:pt x="138986" y="52831"/>
                </a:lnTo>
                <a:lnTo>
                  <a:pt x="167840" y="52831"/>
                </a:lnTo>
                <a:lnTo>
                  <a:pt x="167840" y="62178"/>
                </a:lnTo>
                <a:lnTo>
                  <a:pt x="138986" y="62178"/>
                </a:lnTo>
                <a:lnTo>
                  <a:pt x="138986" y="112571"/>
                </a:lnTo>
                <a:close/>
              </a:path>
              <a:path w="679450" h="183515">
                <a:moveTo>
                  <a:pt x="77214" y="14426"/>
                </a:moveTo>
                <a:lnTo>
                  <a:pt x="22961" y="14426"/>
                </a:lnTo>
                <a:lnTo>
                  <a:pt x="22961" y="5079"/>
                </a:lnTo>
                <a:lnTo>
                  <a:pt x="77214" y="5079"/>
                </a:lnTo>
                <a:lnTo>
                  <a:pt x="77214" y="14426"/>
                </a:lnTo>
                <a:close/>
              </a:path>
              <a:path w="679450" h="183515">
                <a:moveTo>
                  <a:pt x="96315" y="45312"/>
                </a:moveTo>
                <a:lnTo>
                  <a:pt x="4267" y="45312"/>
                </a:lnTo>
                <a:lnTo>
                  <a:pt x="4267" y="36169"/>
                </a:lnTo>
                <a:lnTo>
                  <a:pt x="96315" y="36169"/>
                </a:lnTo>
                <a:lnTo>
                  <a:pt x="96315" y="45312"/>
                </a:lnTo>
                <a:close/>
              </a:path>
              <a:path w="679450" h="183515">
                <a:moveTo>
                  <a:pt x="7721" y="110335"/>
                </a:moveTo>
                <a:lnTo>
                  <a:pt x="0" y="103630"/>
                </a:lnTo>
                <a:lnTo>
                  <a:pt x="10718" y="95978"/>
                </a:lnTo>
                <a:lnTo>
                  <a:pt x="17170" y="91184"/>
                </a:lnTo>
                <a:lnTo>
                  <a:pt x="21945" y="87228"/>
                </a:lnTo>
                <a:lnTo>
                  <a:pt x="27634" y="82091"/>
                </a:lnTo>
                <a:lnTo>
                  <a:pt x="36981" y="73557"/>
                </a:lnTo>
                <a:lnTo>
                  <a:pt x="45109" y="56691"/>
                </a:lnTo>
                <a:lnTo>
                  <a:pt x="45109" y="45312"/>
                </a:lnTo>
                <a:lnTo>
                  <a:pt x="55675" y="45312"/>
                </a:lnTo>
                <a:lnTo>
                  <a:pt x="55567" y="54904"/>
                </a:lnTo>
                <a:lnTo>
                  <a:pt x="54812" y="60628"/>
                </a:lnTo>
                <a:lnTo>
                  <a:pt x="52761" y="65553"/>
                </a:lnTo>
                <a:lnTo>
                  <a:pt x="48767" y="72134"/>
                </a:lnTo>
                <a:lnTo>
                  <a:pt x="49783" y="72744"/>
                </a:lnTo>
                <a:lnTo>
                  <a:pt x="61863" y="72744"/>
                </a:lnTo>
                <a:lnTo>
                  <a:pt x="66361" y="75995"/>
                </a:lnTo>
                <a:lnTo>
                  <a:pt x="46532" y="75995"/>
                </a:lnTo>
                <a:lnTo>
                  <a:pt x="45312" y="77214"/>
                </a:lnTo>
                <a:lnTo>
                  <a:pt x="40029" y="84123"/>
                </a:lnTo>
                <a:lnTo>
                  <a:pt x="25852" y="96477"/>
                </a:lnTo>
                <a:lnTo>
                  <a:pt x="21627" y="99947"/>
                </a:lnTo>
                <a:lnTo>
                  <a:pt x="16317" y="103989"/>
                </a:lnTo>
                <a:lnTo>
                  <a:pt x="7721" y="110335"/>
                </a:lnTo>
                <a:close/>
              </a:path>
              <a:path w="679450" h="183515">
                <a:moveTo>
                  <a:pt x="61863" y="72744"/>
                </a:moveTo>
                <a:lnTo>
                  <a:pt x="49783" y="72744"/>
                </a:lnTo>
                <a:lnTo>
                  <a:pt x="52221" y="70915"/>
                </a:lnTo>
                <a:lnTo>
                  <a:pt x="54050" y="69696"/>
                </a:lnTo>
                <a:lnTo>
                  <a:pt x="57098" y="69696"/>
                </a:lnTo>
                <a:lnTo>
                  <a:pt x="59333" y="70915"/>
                </a:lnTo>
                <a:lnTo>
                  <a:pt x="61863" y="72744"/>
                </a:lnTo>
                <a:close/>
              </a:path>
              <a:path w="679450" h="183515">
                <a:moveTo>
                  <a:pt x="92657" y="107491"/>
                </a:moveTo>
                <a:lnTo>
                  <a:pt x="51611" y="77011"/>
                </a:lnTo>
                <a:lnTo>
                  <a:pt x="49986" y="75995"/>
                </a:lnTo>
                <a:lnTo>
                  <a:pt x="66361" y="75995"/>
                </a:lnTo>
                <a:lnTo>
                  <a:pt x="100379" y="100582"/>
                </a:lnTo>
                <a:lnTo>
                  <a:pt x="92657" y="107491"/>
                </a:lnTo>
                <a:close/>
              </a:path>
              <a:path w="679450" h="183515">
                <a:moveTo>
                  <a:pt x="138986" y="183486"/>
                </a:moveTo>
                <a:lnTo>
                  <a:pt x="128014" y="183486"/>
                </a:lnTo>
                <a:lnTo>
                  <a:pt x="128014" y="133703"/>
                </a:lnTo>
                <a:lnTo>
                  <a:pt x="26415" y="133703"/>
                </a:lnTo>
                <a:lnTo>
                  <a:pt x="26415" y="124356"/>
                </a:lnTo>
                <a:lnTo>
                  <a:pt x="138986" y="124356"/>
                </a:lnTo>
                <a:lnTo>
                  <a:pt x="138986" y="183486"/>
                </a:lnTo>
                <a:close/>
              </a:path>
              <a:path w="679450" h="183515">
                <a:moveTo>
                  <a:pt x="316174" y="134719"/>
                </a:moveTo>
                <a:lnTo>
                  <a:pt x="305201" y="134719"/>
                </a:lnTo>
                <a:lnTo>
                  <a:pt x="305201" y="0"/>
                </a:lnTo>
                <a:lnTo>
                  <a:pt x="316174" y="0"/>
                </a:lnTo>
                <a:lnTo>
                  <a:pt x="316174" y="61568"/>
                </a:lnTo>
                <a:lnTo>
                  <a:pt x="345028" y="61568"/>
                </a:lnTo>
                <a:lnTo>
                  <a:pt x="345028" y="70915"/>
                </a:lnTo>
                <a:lnTo>
                  <a:pt x="316174" y="70915"/>
                </a:lnTo>
                <a:lnTo>
                  <a:pt x="316174" y="134719"/>
                </a:lnTo>
                <a:close/>
              </a:path>
              <a:path w="679450" h="183515">
                <a:moveTo>
                  <a:pt x="255215" y="15239"/>
                </a:moveTo>
                <a:lnTo>
                  <a:pt x="200961" y="15239"/>
                </a:lnTo>
                <a:lnTo>
                  <a:pt x="200961" y="5892"/>
                </a:lnTo>
                <a:lnTo>
                  <a:pt x="255215" y="5892"/>
                </a:lnTo>
                <a:lnTo>
                  <a:pt x="255215" y="15239"/>
                </a:lnTo>
                <a:close/>
              </a:path>
              <a:path w="679450" h="183515">
                <a:moveTo>
                  <a:pt x="281427" y="49580"/>
                </a:moveTo>
                <a:lnTo>
                  <a:pt x="170888" y="49580"/>
                </a:lnTo>
                <a:lnTo>
                  <a:pt x="170888" y="40436"/>
                </a:lnTo>
                <a:lnTo>
                  <a:pt x="281427" y="40436"/>
                </a:lnTo>
                <a:lnTo>
                  <a:pt x="281427" y="49580"/>
                </a:lnTo>
                <a:close/>
              </a:path>
              <a:path w="679450" h="183515">
                <a:moveTo>
                  <a:pt x="226767" y="112774"/>
                </a:moveTo>
                <a:lnTo>
                  <a:pt x="190319" y="98109"/>
                </a:lnTo>
                <a:lnTo>
                  <a:pt x="185518" y="79449"/>
                </a:lnTo>
                <a:lnTo>
                  <a:pt x="185518" y="69290"/>
                </a:lnTo>
                <a:lnTo>
                  <a:pt x="195475" y="54253"/>
                </a:lnTo>
                <a:lnTo>
                  <a:pt x="204822" y="50392"/>
                </a:lnTo>
                <a:lnTo>
                  <a:pt x="204822" y="49580"/>
                </a:lnTo>
                <a:lnTo>
                  <a:pt x="248712" y="49580"/>
                </a:lnTo>
                <a:lnTo>
                  <a:pt x="248712" y="50392"/>
                </a:lnTo>
                <a:lnTo>
                  <a:pt x="249204" y="50596"/>
                </a:lnTo>
                <a:lnTo>
                  <a:pt x="211934" y="50596"/>
                </a:lnTo>
                <a:lnTo>
                  <a:pt x="196084" y="64413"/>
                </a:lnTo>
                <a:lnTo>
                  <a:pt x="196084" y="89406"/>
                </a:lnTo>
                <a:lnTo>
                  <a:pt x="212340" y="103427"/>
                </a:lnTo>
                <a:lnTo>
                  <a:pt x="256879" y="103427"/>
                </a:lnTo>
                <a:lnTo>
                  <a:pt x="256637" y="103630"/>
                </a:lnTo>
                <a:lnTo>
                  <a:pt x="249770" y="108916"/>
                </a:lnTo>
                <a:lnTo>
                  <a:pt x="244369" y="111631"/>
                </a:lnTo>
                <a:lnTo>
                  <a:pt x="237635" y="112631"/>
                </a:lnTo>
                <a:lnTo>
                  <a:pt x="226767" y="112774"/>
                </a:lnTo>
                <a:close/>
              </a:path>
              <a:path w="679450" h="183515">
                <a:moveTo>
                  <a:pt x="256879" y="103427"/>
                </a:moveTo>
                <a:lnTo>
                  <a:pt x="241194" y="103427"/>
                </a:lnTo>
                <a:lnTo>
                  <a:pt x="257450" y="89406"/>
                </a:lnTo>
                <a:lnTo>
                  <a:pt x="257450" y="64413"/>
                </a:lnTo>
                <a:lnTo>
                  <a:pt x="241397" y="50596"/>
                </a:lnTo>
                <a:lnTo>
                  <a:pt x="249204" y="50596"/>
                </a:lnTo>
                <a:lnTo>
                  <a:pt x="258059" y="54253"/>
                </a:lnTo>
                <a:lnTo>
                  <a:pt x="268016" y="69290"/>
                </a:lnTo>
                <a:lnTo>
                  <a:pt x="268016" y="79449"/>
                </a:lnTo>
                <a:lnTo>
                  <a:pt x="267838" y="88285"/>
                </a:lnTo>
                <a:lnTo>
                  <a:pt x="266594" y="93749"/>
                </a:lnTo>
                <a:lnTo>
                  <a:pt x="263216" y="98109"/>
                </a:lnTo>
                <a:lnTo>
                  <a:pt x="256879" y="103427"/>
                </a:lnTo>
                <a:close/>
              </a:path>
              <a:path w="679450" h="183515">
                <a:moveTo>
                  <a:pt x="320035" y="179422"/>
                </a:moveTo>
                <a:lnTo>
                  <a:pt x="207667" y="179422"/>
                </a:lnTo>
                <a:lnTo>
                  <a:pt x="207667" y="129436"/>
                </a:lnTo>
                <a:lnTo>
                  <a:pt x="218639" y="129436"/>
                </a:lnTo>
                <a:lnTo>
                  <a:pt x="218639" y="170075"/>
                </a:lnTo>
                <a:lnTo>
                  <a:pt x="320035" y="170075"/>
                </a:lnTo>
                <a:lnTo>
                  <a:pt x="320035" y="179422"/>
                </a:lnTo>
                <a:close/>
              </a:path>
              <a:path w="679450" h="183515">
                <a:moveTo>
                  <a:pt x="501083" y="174749"/>
                </a:moveTo>
                <a:lnTo>
                  <a:pt x="490110" y="174749"/>
                </a:lnTo>
                <a:lnTo>
                  <a:pt x="490110" y="0"/>
                </a:lnTo>
                <a:lnTo>
                  <a:pt x="501083" y="0"/>
                </a:lnTo>
                <a:lnTo>
                  <a:pt x="501083" y="174749"/>
                </a:lnTo>
                <a:close/>
              </a:path>
              <a:path w="679450" h="183515">
                <a:moveTo>
                  <a:pt x="367176" y="137767"/>
                </a:moveTo>
                <a:lnTo>
                  <a:pt x="360674" y="129436"/>
                </a:lnTo>
                <a:lnTo>
                  <a:pt x="377592" y="120551"/>
                </a:lnTo>
                <a:lnTo>
                  <a:pt x="387813" y="114742"/>
                </a:lnTo>
                <a:lnTo>
                  <a:pt x="418687" y="89622"/>
                </a:lnTo>
                <a:lnTo>
                  <a:pt x="432102" y="53907"/>
                </a:lnTo>
                <a:lnTo>
                  <a:pt x="432199" y="23977"/>
                </a:lnTo>
                <a:lnTo>
                  <a:pt x="365347" y="23977"/>
                </a:lnTo>
                <a:lnTo>
                  <a:pt x="365347" y="14630"/>
                </a:lnTo>
                <a:lnTo>
                  <a:pt x="443172" y="14630"/>
                </a:lnTo>
                <a:lnTo>
                  <a:pt x="443067" y="54902"/>
                </a:lnTo>
                <a:lnTo>
                  <a:pt x="428580" y="94461"/>
                </a:lnTo>
                <a:lnTo>
                  <a:pt x="395687" y="122032"/>
                </a:lnTo>
                <a:lnTo>
                  <a:pt x="384932" y="128275"/>
                </a:lnTo>
                <a:lnTo>
                  <a:pt x="367176" y="137767"/>
                </a:lnTo>
                <a:close/>
              </a:path>
              <a:path w="679450" h="183515">
                <a:moveTo>
                  <a:pt x="679287" y="96721"/>
                </a:moveTo>
                <a:lnTo>
                  <a:pt x="668314" y="96721"/>
                </a:lnTo>
                <a:lnTo>
                  <a:pt x="668314" y="52221"/>
                </a:lnTo>
                <a:lnTo>
                  <a:pt x="628284" y="52221"/>
                </a:lnTo>
                <a:lnTo>
                  <a:pt x="628284" y="43077"/>
                </a:lnTo>
                <a:lnTo>
                  <a:pt x="668314" y="43077"/>
                </a:lnTo>
                <a:lnTo>
                  <a:pt x="668314" y="0"/>
                </a:lnTo>
                <a:lnTo>
                  <a:pt x="679287" y="0"/>
                </a:lnTo>
                <a:lnTo>
                  <a:pt x="679287" y="96721"/>
                </a:lnTo>
                <a:close/>
              </a:path>
              <a:path w="679450" h="183515">
                <a:moveTo>
                  <a:pt x="592928" y="90625"/>
                </a:moveTo>
                <a:lnTo>
                  <a:pt x="566919" y="90625"/>
                </a:lnTo>
                <a:lnTo>
                  <a:pt x="546396" y="80262"/>
                </a:lnTo>
                <a:lnTo>
                  <a:pt x="534814" y="60755"/>
                </a:lnTo>
                <a:lnTo>
                  <a:pt x="534814" y="34746"/>
                </a:lnTo>
                <a:lnTo>
                  <a:pt x="546396" y="15442"/>
                </a:lnTo>
                <a:lnTo>
                  <a:pt x="566919" y="5079"/>
                </a:lnTo>
                <a:lnTo>
                  <a:pt x="592928" y="5079"/>
                </a:lnTo>
                <a:lnTo>
                  <a:pt x="611036" y="14223"/>
                </a:lnTo>
                <a:lnTo>
                  <a:pt x="579923" y="14223"/>
                </a:lnTo>
                <a:lnTo>
                  <a:pt x="571202" y="14355"/>
                </a:lnTo>
                <a:lnTo>
                  <a:pt x="565776" y="15277"/>
                </a:lnTo>
                <a:lnTo>
                  <a:pt x="561378" y="17781"/>
                </a:lnTo>
                <a:lnTo>
                  <a:pt x="555743" y="22656"/>
                </a:lnTo>
                <a:lnTo>
                  <a:pt x="546396" y="31089"/>
                </a:lnTo>
                <a:lnTo>
                  <a:pt x="546396" y="64616"/>
                </a:lnTo>
                <a:lnTo>
                  <a:pt x="579923" y="81481"/>
                </a:lnTo>
                <a:lnTo>
                  <a:pt x="611036" y="81481"/>
                </a:lnTo>
                <a:lnTo>
                  <a:pt x="592928" y="90625"/>
                </a:lnTo>
                <a:close/>
              </a:path>
              <a:path w="679450" h="183515">
                <a:moveTo>
                  <a:pt x="611036" y="81481"/>
                </a:moveTo>
                <a:lnTo>
                  <a:pt x="579923" y="81481"/>
                </a:lnTo>
                <a:lnTo>
                  <a:pt x="588645" y="81350"/>
                </a:lnTo>
                <a:lnTo>
                  <a:pt x="594071" y="80427"/>
                </a:lnTo>
                <a:lnTo>
                  <a:pt x="598468" y="77924"/>
                </a:lnTo>
                <a:lnTo>
                  <a:pt x="604104" y="73049"/>
                </a:lnTo>
                <a:lnTo>
                  <a:pt x="613451" y="64616"/>
                </a:lnTo>
                <a:lnTo>
                  <a:pt x="613451" y="31089"/>
                </a:lnTo>
                <a:lnTo>
                  <a:pt x="579923" y="14223"/>
                </a:lnTo>
                <a:lnTo>
                  <a:pt x="611036" y="14223"/>
                </a:lnTo>
                <a:lnTo>
                  <a:pt x="613451" y="15442"/>
                </a:lnTo>
                <a:lnTo>
                  <a:pt x="625033" y="34746"/>
                </a:lnTo>
                <a:lnTo>
                  <a:pt x="625033" y="60755"/>
                </a:lnTo>
                <a:lnTo>
                  <a:pt x="613451" y="80262"/>
                </a:lnTo>
                <a:lnTo>
                  <a:pt x="611036" y="81481"/>
                </a:lnTo>
                <a:close/>
              </a:path>
              <a:path w="679450" h="183515">
                <a:moveTo>
                  <a:pt x="679287" y="182064"/>
                </a:moveTo>
                <a:lnTo>
                  <a:pt x="570170" y="182064"/>
                </a:lnTo>
                <a:lnTo>
                  <a:pt x="570170" y="108913"/>
                </a:lnTo>
                <a:lnTo>
                  <a:pt x="580939" y="108913"/>
                </a:lnTo>
                <a:lnTo>
                  <a:pt x="580939" y="135125"/>
                </a:lnTo>
                <a:lnTo>
                  <a:pt x="679287" y="135125"/>
                </a:lnTo>
                <a:lnTo>
                  <a:pt x="679287" y="144676"/>
                </a:lnTo>
                <a:lnTo>
                  <a:pt x="580939" y="144676"/>
                </a:lnTo>
                <a:lnTo>
                  <a:pt x="580939" y="172514"/>
                </a:lnTo>
                <a:lnTo>
                  <a:pt x="679287" y="172514"/>
                </a:lnTo>
                <a:lnTo>
                  <a:pt x="679287" y="182064"/>
                </a:lnTo>
                <a:close/>
              </a:path>
              <a:path w="679450" h="183515">
                <a:moveTo>
                  <a:pt x="679287" y="135125"/>
                </a:moveTo>
                <a:lnTo>
                  <a:pt x="668314" y="135125"/>
                </a:lnTo>
                <a:lnTo>
                  <a:pt x="668314" y="108913"/>
                </a:lnTo>
                <a:lnTo>
                  <a:pt x="679287" y="108913"/>
                </a:lnTo>
                <a:lnTo>
                  <a:pt x="679287" y="135125"/>
                </a:lnTo>
                <a:close/>
              </a:path>
              <a:path w="679450" h="183515">
                <a:moveTo>
                  <a:pt x="679287" y="172514"/>
                </a:moveTo>
                <a:lnTo>
                  <a:pt x="668314" y="172514"/>
                </a:lnTo>
                <a:lnTo>
                  <a:pt x="668314" y="144676"/>
                </a:lnTo>
                <a:lnTo>
                  <a:pt x="679287" y="144676"/>
                </a:lnTo>
                <a:lnTo>
                  <a:pt x="679287" y="172514"/>
                </a:lnTo>
                <a:close/>
              </a:path>
            </a:pathLst>
          </a:custGeom>
          <a:solidFill>
            <a:srgbClr val="4033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6766480" y="7724336"/>
            <a:ext cx="325120" cy="185420"/>
          </a:xfrm>
          <a:custGeom>
            <a:avLst/>
            <a:gdLst/>
            <a:ahLst/>
            <a:cxnLst/>
            <a:rect l="l" t="t" r="r" b="b"/>
            <a:pathLst>
              <a:path w="325120" h="185420">
                <a:moveTo>
                  <a:pt x="146098" y="133500"/>
                </a:moveTo>
                <a:lnTo>
                  <a:pt x="135125" y="133500"/>
                </a:lnTo>
                <a:lnTo>
                  <a:pt x="135125" y="53643"/>
                </a:lnTo>
                <a:lnTo>
                  <a:pt x="94080" y="53643"/>
                </a:lnTo>
                <a:lnTo>
                  <a:pt x="94080" y="44296"/>
                </a:lnTo>
                <a:lnTo>
                  <a:pt x="135125" y="44296"/>
                </a:lnTo>
                <a:lnTo>
                  <a:pt x="135125" y="0"/>
                </a:lnTo>
                <a:lnTo>
                  <a:pt x="146098" y="0"/>
                </a:lnTo>
                <a:lnTo>
                  <a:pt x="146098" y="133500"/>
                </a:lnTo>
                <a:close/>
              </a:path>
              <a:path w="325120" h="185420">
                <a:moveTo>
                  <a:pt x="8127" y="105662"/>
                </a:moveTo>
                <a:lnTo>
                  <a:pt x="0" y="98550"/>
                </a:lnTo>
                <a:lnTo>
                  <a:pt x="10597" y="88266"/>
                </a:lnTo>
                <a:lnTo>
                  <a:pt x="16966" y="81812"/>
                </a:lnTo>
                <a:lnTo>
                  <a:pt x="40436" y="46532"/>
                </a:lnTo>
                <a:lnTo>
                  <a:pt x="44500" y="8331"/>
                </a:lnTo>
                <a:lnTo>
                  <a:pt x="55675" y="8331"/>
                </a:lnTo>
                <a:lnTo>
                  <a:pt x="55574" y="32409"/>
                </a:lnTo>
                <a:lnTo>
                  <a:pt x="54863" y="40080"/>
                </a:lnTo>
                <a:lnTo>
                  <a:pt x="52932" y="46608"/>
                </a:lnTo>
                <a:lnTo>
                  <a:pt x="49173" y="55269"/>
                </a:lnTo>
                <a:lnTo>
                  <a:pt x="49986" y="55675"/>
                </a:lnTo>
                <a:lnTo>
                  <a:pt x="60959" y="55675"/>
                </a:lnTo>
                <a:lnTo>
                  <a:pt x="64819" y="59536"/>
                </a:lnTo>
                <a:lnTo>
                  <a:pt x="47141" y="59536"/>
                </a:lnTo>
                <a:lnTo>
                  <a:pt x="46125" y="60755"/>
                </a:lnTo>
                <a:lnTo>
                  <a:pt x="41248" y="70102"/>
                </a:lnTo>
                <a:lnTo>
                  <a:pt x="27215" y="86217"/>
                </a:lnTo>
                <a:lnTo>
                  <a:pt x="22910" y="90892"/>
                </a:lnTo>
                <a:lnTo>
                  <a:pt x="17309" y="96577"/>
                </a:lnTo>
                <a:lnTo>
                  <a:pt x="8127" y="105662"/>
                </a:lnTo>
                <a:close/>
              </a:path>
              <a:path w="325120" h="185420">
                <a:moveTo>
                  <a:pt x="60959" y="55675"/>
                </a:moveTo>
                <a:lnTo>
                  <a:pt x="49986" y="55675"/>
                </a:lnTo>
                <a:lnTo>
                  <a:pt x="52221" y="53847"/>
                </a:lnTo>
                <a:lnTo>
                  <a:pt x="54253" y="52221"/>
                </a:lnTo>
                <a:lnTo>
                  <a:pt x="57504" y="52221"/>
                </a:lnTo>
                <a:lnTo>
                  <a:pt x="60959" y="55675"/>
                </a:lnTo>
                <a:close/>
              </a:path>
              <a:path w="325120" h="185420">
                <a:moveTo>
                  <a:pt x="92251" y="102614"/>
                </a:moveTo>
                <a:lnTo>
                  <a:pt x="51205" y="60755"/>
                </a:lnTo>
                <a:lnTo>
                  <a:pt x="50392" y="59536"/>
                </a:lnTo>
                <a:lnTo>
                  <a:pt x="64819" y="59536"/>
                </a:lnTo>
                <a:lnTo>
                  <a:pt x="100379" y="95096"/>
                </a:lnTo>
                <a:lnTo>
                  <a:pt x="92251" y="102614"/>
                </a:lnTo>
                <a:close/>
              </a:path>
              <a:path w="325120" h="185420">
                <a:moveTo>
                  <a:pt x="149756" y="178813"/>
                </a:moveTo>
                <a:lnTo>
                  <a:pt x="35356" y="178813"/>
                </a:lnTo>
                <a:lnTo>
                  <a:pt x="35356" y="119073"/>
                </a:lnTo>
                <a:lnTo>
                  <a:pt x="46532" y="119073"/>
                </a:lnTo>
                <a:lnTo>
                  <a:pt x="46532" y="169466"/>
                </a:lnTo>
                <a:lnTo>
                  <a:pt x="149756" y="169466"/>
                </a:lnTo>
                <a:lnTo>
                  <a:pt x="149756" y="178813"/>
                </a:lnTo>
                <a:close/>
              </a:path>
              <a:path w="325120" h="185420">
                <a:moveTo>
                  <a:pt x="323286" y="105662"/>
                </a:moveTo>
                <a:lnTo>
                  <a:pt x="312313" y="105662"/>
                </a:lnTo>
                <a:lnTo>
                  <a:pt x="312313" y="53440"/>
                </a:lnTo>
                <a:lnTo>
                  <a:pt x="272690" y="53440"/>
                </a:lnTo>
                <a:lnTo>
                  <a:pt x="272690" y="44296"/>
                </a:lnTo>
                <a:lnTo>
                  <a:pt x="312313" y="44296"/>
                </a:lnTo>
                <a:lnTo>
                  <a:pt x="312313" y="0"/>
                </a:lnTo>
                <a:lnTo>
                  <a:pt x="323286" y="0"/>
                </a:lnTo>
                <a:lnTo>
                  <a:pt x="323286" y="105662"/>
                </a:lnTo>
                <a:close/>
              </a:path>
              <a:path w="325120" h="185420">
                <a:moveTo>
                  <a:pt x="274518" y="20319"/>
                </a:moveTo>
                <a:lnTo>
                  <a:pt x="183689" y="20319"/>
                </a:lnTo>
                <a:lnTo>
                  <a:pt x="183689" y="10972"/>
                </a:lnTo>
                <a:lnTo>
                  <a:pt x="274518" y="10972"/>
                </a:lnTo>
                <a:lnTo>
                  <a:pt x="274518" y="20319"/>
                </a:lnTo>
                <a:close/>
              </a:path>
              <a:path w="325120" h="185420">
                <a:moveTo>
                  <a:pt x="187347" y="97534"/>
                </a:moveTo>
                <a:lnTo>
                  <a:pt x="179219" y="90625"/>
                </a:lnTo>
                <a:lnTo>
                  <a:pt x="189701" y="81894"/>
                </a:lnTo>
                <a:lnTo>
                  <a:pt x="196021" y="76402"/>
                </a:lnTo>
                <a:lnTo>
                  <a:pt x="200721" y="71823"/>
                </a:lnTo>
                <a:lnTo>
                  <a:pt x="206346" y="65835"/>
                </a:lnTo>
                <a:lnTo>
                  <a:pt x="215591" y="55879"/>
                </a:lnTo>
                <a:lnTo>
                  <a:pt x="223719" y="36778"/>
                </a:lnTo>
                <a:lnTo>
                  <a:pt x="223719" y="20319"/>
                </a:lnTo>
                <a:lnTo>
                  <a:pt x="234895" y="20319"/>
                </a:lnTo>
                <a:lnTo>
                  <a:pt x="234790" y="34448"/>
                </a:lnTo>
                <a:lnTo>
                  <a:pt x="234057" y="40893"/>
                </a:lnTo>
                <a:lnTo>
                  <a:pt x="232066" y="46500"/>
                </a:lnTo>
                <a:lnTo>
                  <a:pt x="228190" y="54050"/>
                </a:lnTo>
                <a:lnTo>
                  <a:pt x="229206" y="54659"/>
                </a:lnTo>
                <a:lnTo>
                  <a:pt x="240680" y="54659"/>
                </a:lnTo>
                <a:lnTo>
                  <a:pt x="245008" y="58317"/>
                </a:lnTo>
                <a:lnTo>
                  <a:pt x="226361" y="58317"/>
                </a:lnTo>
                <a:lnTo>
                  <a:pt x="224938" y="59333"/>
                </a:lnTo>
                <a:lnTo>
                  <a:pt x="219858" y="67461"/>
                </a:lnTo>
                <a:lnTo>
                  <a:pt x="205992" y="81132"/>
                </a:lnTo>
                <a:lnTo>
                  <a:pt x="201761" y="85088"/>
                </a:lnTo>
                <a:lnTo>
                  <a:pt x="196292" y="89882"/>
                </a:lnTo>
                <a:lnTo>
                  <a:pt x="187347" y="97534"/>
                </a:lnTo>
                <a:close/>
              </a:path>
              <a:path w="325120" h="185420">
                <a:moveTo>
                  <a:pt x="240680" y="54659"/>
                </a:moveTo>
                <a:lnTo>
                  <a:pt x="229206" y="54659"/>
                </a:lnTo>
                <a:lnTo>
                  <a:pt x="231441" y="52831"/>
                </a:lnTo>
                <a:lnTo>
                  <a:pt x="233676" y="51408"/>
                </a:lnTo>
                <a:lnTo>
                  <a:pt x="236724" y="51408"/>
                </a:lnTo>
                <a:lnTo>
                  <a:pt x="238756" y="53034"/>
                </a:lnTo>
                <a:lnTo>
                  <a:pt x="240680" y="54659"/>
                </a:lnTo>
                <a:close/>
              </a:path>
              <a:path w="325120" h="185420">
                <a:moveTo>
                  <a:pt x="271267" y="94689"/>
                </a:moveTo>
                <a:lnTo>
                  <a:pt x="229206" y="58317"/>
                </a:lnTo>
                <a:lnTo>
                  <a:pt x="245008" y="58317"/>
                </a:lnTo>
                <a:lnTo>
                  <a:pt x="279395" y="87374"/>
                </a:lnTo>
                <a:lnTo>
                  <a:pt x="271267" y="94689"/>
                </a:lnTo>
                <a:close/>
              </a:path>
              <a:path w="325120" h="185420">
                <a:moveTo>
                  <a:pt x="268626" y="184909"/>
                </a:moveTo>
                <a:lnTo>
                  <a:pt x="224735" y="175155"/>
                </a:lnTo>
                <a:lnTo>
                  <a:pt x="212340" y="158087"/>
                </a:lnTo>
                <a:lnTo>
                  <a:pt x="212340" y="136751"/>
                </a:lnTo>
                <a:lnTo>
                  <a:pt x="245109" y="112029"/>
                </a:lnTo>
                <a:lnTo>
                  <a:pt x="268626" y="109929"/>
                </a:lnTo>
                <a:lnTo>
                  <a:pt x="279513" y="110007"/>
                </a:lnTo>
                <a:lnTo>
                  <a:pt x="286380" y="110551"/>
                </a:lnTo>
                <a:lnTo>
                  <a:pt x="292143" y="112029"/>
                </a:lnTo>
                <a:lnTo>
                  <a:pt x="299715" y="114907"/>
                </a:lnTo>
                <a:lnTo>
                  <a:pt x="309742" y="118870"/>
                </a:lnTo>
                <a:lnTo>
                  <a:pt x="268626" y="118870"/>
                </a:lnTo>
                <a:lnTo>
                  <a:pt x="259658" y="118928"/>
                </a:lnTo>
                <a:lnTo>
                  <a:pt x="223922" y="138580"/>
                </a:lnTo>
                <a:lnTo>
                  <a:pt x="223922" y="156461"/>
                </a:lnTo>
                <a:lnTo>
                  <a:pt x="259660" y="176112"/>
                </a:lnTo>
                <a:lnTo>
                  <a:pt x="309688" y="176171"/>
                </a:lnTo>
                <a:lnTo>
                  <a:pt x="299715" y="180032"/>
                </a:lnTo>
                <a:lnTo>
                  <a:pt x="292143" y="182851"/>
                </a:lnTo>
                <a:lnTo>
                  <a:pt x="286380" y="184299"/>
                </a:lnTo>
                <a:lnTo>
                  <a:pt x="279513" y="184832"/>
                </a:lnTo>
                <a:lnTo>
                  <a:pt x="268626" y="184909"/>
                </a:lnTo>
                <a:close/>
              </a:path>
              <a:path w="325120" h="185420">
                <a:moveTo>
                  <a:pt x="309688" y="176171"/>
                </a:moveTo>
                <a:lnTo>
                  <a:pt x="268626" y="176171"/>
                </a:lnTo>
                <a:lnTo>
                  <a:pt x="277592" y="176112"/>
                </a:lnTo>
                <a:lnTo>
                  <a:pt x="283205" y="175701"/>
                </a:lnTo>
                <a:lnTo>
                  <a:pt x="287828" y="174585"/>
                </a:lnTo>
                <a:lnTo>
                  <a:pt x="293822" y="172412"/>
                </a:lnTo>
                <a:lnTo>
                  <a:pt x="303779" y="168653"/>
                </a:lnTo>
                <a:lnTo>
                  <a:pt x="313126" y="156461"/>
                </a:lnTo>
                <a:lnTo>
                  <a:pt x="313126" y="138580"/>
                </a:lnTo>
                <a:lnTo>
                  <a:pt x="277592" y="118928"/>
                </a:lnTo>
                <a:lnTo>
                  <a:pt x="268626" y="118870"/>
                </a:lnTo>
                <a:lnTo>
                  <a:pt x="309742" y="118870"/>
                </a:lnTo>
                <a:lnTo>
                  <a:pt x="312313" y="119886"/>
                </a:lnTo>
                <a:lnTo>
                  <a:pt x="324708" y="136751"/>
                </a:lnTo>
                <a:lnTo>
                  <a:pt x="324708" y="158087"/>
                </a:lnTo>
                <a:lnTo>
                  <a:pt x="312313" y="175155"/>
                </a:lnTo>
                <a:lnTo>
                  <a:pt x="309688" y="176171"/>
                </a:lnTo>
                <a:close/>
              </a:path>
            </a:pathLst>
          </a:custGeom>
          <a:solidFill>
            <a:srgbClr val="4033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4996292" y="7682471"/>
            <a:ext cx="382905" cy="257175"/>
          </a:xfrm>
          <a:custGeom>
            <a:avLst/>
            <a:gdLst/>
            <a:ahLst/>
            <a:cxnLst/>
            <a:rect l="l" t="t" r="r" b="b"/>
            <a:pathLst>
              <a:path w="382904" h="257175">
                <a:moveTo>
                  <a:pt x="93739" y="256734"/>
                </a:moveTo>
                <a:lnTo>
                  <a:pt x="49091" y="252511"/>
                </a:lnTo>
                <a:lnTo>
                  <a:pt x="22999" y="222953"/>
                </a:lnTo>
                <a:lnTo>
                  <a:pt x="2874" y="185794"/>
                </a:lnTo>
                <a:lnTo>
                  <a:pt x="0" y="128367"/>
                </a:lnTo>
                <a:lnTo>
                  <a:pt x="359" y="92686"/>
                </a:lnTo>
                <a:lnTo>
                  <a:pt x="9702" y="54260"/>
                </a:lnTo>
                <a:lnTo>
                  <a:pt x="37041" y="14251"/>
                </a:lnTo>
                <a:lnTo>
                  <a:pt x="93739" y="0"/>
                </a:lnTo>
                <a:lnTo>
                  <a:pt x="121699" y="527"/>
                </a:lnTo>
                <a:lnTo>
                  <a:pt x="138388" y="4222"/>
                </a:lnTo>
                <a:lnTo>
                  <a:pt x="150437" y="14251"/>
                </a:lnTo>
                <a:lnTo>
                  <a:pt x="164480" y="33780"/>
                </a:lnTo>
                <a:lnTo>
                  <a:pt x="171868" y="45159"/>
                </a:lnTo>
                <a:lnTo>
                  <a:pt x="93739" y="45159"/>
                </a:lnTo>
                <a:lnTo>
                  <a:pt x="81526" y="45404"/>
                </a:lnTo>
                <a:lnTo>
                  <a:pt x="57803" y="78051"/>
                </a:lnTo>
                <a:lnTo>
                  <a:pt x="56926" y="88207"/>
                </a:lnTo>
                <a:lnTo>
                  <a:pt x="56926" y="168526"/>
                </a:lnTo>
                <a:lnTo>
                  <a:pt x="69776" y="204973"/>
                </a:lnTo>
                <a:lnTo>
                  <a:pt x="93739" y="211574"/>
                </a:lnTo>
                <a:lnTo>
                  <a:pt x="171868" y="211574"/>
                </a:lnTo>
                <a:lnTo>
                  <a:pt x="164480" y="222953"/>
                </a:lnTo>
                <a:lnTo>
                  <a:pt x="150437" y="242482"/>
                </a:lnTo>
                <a:lnTo>
                  <a:pt x="138388" y="252511"/>
                </a:lnTo>
                <a:lnTo>
                  <a:pt x="121699" y="256206"/>
                </a:lnTo>
                <a:lnTo>
                  <a:pt x="93739" y="256734"/>
                </a:lnTo>
                <a:close/>
              </a:path>
              <a:path w="382904" h="257175">
                <a:moveTo>
                  <a:pt x="171868" y="211574"/>
                </a:moveTo>
                <a:lnTo>
                  <a:pt x="93739" y="211574"/>
                </a:lnTo>
                <a:lnTo>
                  <a:pt x="105952" y="211329"/>
                </a:lnTo>
                <a:lnTo>
                  <a:pt x="113036" y="209618"/>
                </a:lnTo>
                <a:lnTo>
                  <a:pt x="130553" y="168526"/>
                </a:lnTo>
                <a:lnTo>
                  <a:pt x="130553" y="88207"/>
                </a:lnTo>
                <a:lnTo>
                  <a:pt x="117703" y="51760"/>
                </a:lnTo>
                <a:lnTo>
                  <a:pt x="93739" y="45159"/>
                </a:lnTo>
                <a:lnTo>
                  <a:pt x="171868" y="45159"/>
                </a:lnTo>
                <a:lnTo>
                  <a:pt x="177776" y="54260"/>
                </a:lnTo>
                <a:lnTo>
                  <a:pt x="184604" y="70939"/>
                </a:lnTo>
                <a:lnTo>
                  <a:pt x="187120" y="92686"/>
                </a:lnTo>
                <a:lnTo>
                  <a:pt x="187479" y="128367"/>
                </a:lnTo>
                <a:lnTo>
                  <a:pt x="187120" y="164047"/>
                </a:lnTo>
                <a:lnTo>
                  <a:pt x="184604" y="185794"/>
                </a:lnTo>
                <a:lnTo>
                  <a:pt x="177776" y="202473"/>
                </a:lnTo>
                <a:lnTo>
                  <a:pt x="171868" y="211574"/>
                </a:lnTo>
                <a:close/>
              </a:path>
              <a:path w="382904" h="257175">
                <a:moveTo>
                  <a:pt x="382277" y="204818"/>
                </a:moveTo>
                <a:lnTo>
                  <a:pt x="194797" y="204818"/>
                </a:lnTo>
                <a:lnTo>
                  <a:pt x="194797" y="159303"/>
                </a:lnTo>
                <a:lnTo>
                  <a:pt x="289583" y="4267"/>
                </a:lnTo>
                <a:lnTo>
                  <a:pt x="351611" y="4267"/>
                </a:lnTo>
                <a:lnTo>
                  <a:pt x="351611" y="59383"/>
                </a:lnTo>
                <a:lnTo>
                  <a:pt x="298295" y="59383"/>
                </a:lnTo>
                <a:lnTo>
                  <a:pt x="236614" y="163570"/>
                </a:lnTo>
                <a:lnTo>
                  <a:pt x="382277" y="163570"/>
                </a:lnTo>
                <a:lnTo>
                  <a:pt x="382277" y="204818"/>
                </a:lnTo>
                <a:close/>
              </a:path>
              <a:path w="382904" h="257175">
                <a:moveTo>
                  <a:pt x="351611" y="163570"/>
                </a:moveTo>
                <a:lnTo>
                  <a:pt x="301779" y="163570"/>
                </a:lnTo>
                <a:lnTo>
                  <a:pt x="301779" y="59383"/>
                </a:lnTo>
                <a:lnTo>
                  <a:pt x="351611" y="59383"/>
                </a:lnTo>
                <a:lnTo>
                  <a:pt x="351611" y="163570"/>
                </a:lnTo>
                <a:close/>
              </a:path>
              <a:path w="382904" h="257175">
                <a:moveTo>
                  <a:pt x="351611" y="252466"/>
                </a:moveTo>
                <a:lnTo>
                  <a:pt x="301779" y="252466"/>
                </a:lnTo>
                <a:lnTo>
                  <a:pt x="301779" y="204818"/>
                </a:lnTo>
                <a:lnTo>
                  <a:pt x="351611" y="204818"/>
                </a:lnTo>
                <a:lnTo>
                  <a:pt x="351611" y="252466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5621464" y="8217885"/>
            <a:ext cx="654050" cy="185420"/>
          </a:xfrm>
          <a:custGeom>
            <a:avLst/>
            <a:gdLst/>
            <a:ahLst/>
            <a:cxnLst/>
            <a:rect l="l" t="t" r="r" b="b"/>
            <a:pathLst>
              <a:path w="654050" h="185420">
                <a:moveTo>
                  <a:pt x="10566" y="59536"/>
                </a:moveTo>
                <a:lnTo>
                  <a:pt x="0" y="59536"/>
                </a:lnTo>
                <a:lnTo>
                  <a:pt x="0" y="5079"/>
                </a:lnTo>
                <a:lnTo>
                  <a:pt x="10566" y="5079"/>
                </a:lnTo>
                <a:lnTo>
                  <a:pt x="10566" y="59536"/>
                </a:lnTo>
                <a:close/>
              </a:path>
              <a:path w="654050" h="185420">
                <a:moveTo>
                  <a:pt x="44703" y="59536"/>
                </a:moveTo>
                <a:lnTo>
                  <a:pt x="34137" y="59536"/>
                </a:lnTo>
                <a:lnTo>
                  <a:pt x="34137" y="5079"/>
                </a:lnTo>
                <a:lnTo>
                  <a:pt x="44703" y="5079"/>
                </a:lnTo>
                <a:lnTo>
                  <a:pt x="44703" y="59536"/>
                </a:lnTo>
                <a:close/>
              </a:path>
              <a:path w="654050" h="185420">
                <a:moveTo>
                  <a:pt x="216607" y="174749"/>
                </a:moveTo>
                <a:lnTo>
                  <a:pt x="205635" y="174749"/>
                </a:lnTo>
                <a:lnTo>
                  <a:pt x="205635" y="0"/>
                </a:lnTo>
                <a:lnTo>
                  <a:pt x="216607" y="0"/>
                </a:lnTo>
                <a:lnTo>
                  <a:pt x="216607" y="174749"/>
                </a:lnTo>
                <a:close/>
              </a:path>
              <a:path w="654050" h="185420">
                <a:moveTo>
                  <a:pt x="77214" y="73150"/>
                </a:moveTo>
                <a:lnTo>
                  <a:pt x="75792" y="63600"/>
                </a:lnTo>
                <a:lnTo>
                  <a:pt x="149146" y="58927"/>
                </a:lnTo>
                <a:lnTo>
                  <a:pt x="150162" y="51408"/>
                </a:lnTo>
                <a:lnTo>
                  <a:pt x="150162" y="24180"/>
                </a:lnTo>
                <a:lnTo>
                  <a:pt x="83107" y="24180"/>
                </a:lnTo>
                <a:lnTo>
                  <a:pt x="83107" y="14833"/>
                </a:lnTo>
                <a:lnTo>
                  <a:pt x="160728" y="14833"/>
                </a:lnTo>
                <a:lnTo>
                  <a:pt x="160615" y="57109"/>
                </a:lnTo>
                <a:lnTo>
                  <a:pt x="159827" y="65264"/>
                </a:lnTo>
                <a:lnTo>
                  <a:pt x="159091" y="67664"/>
                </a:lnTo>
                <a:lnTo>
                  <a:pt x="147317" y="67664"/>
                </a:lnTo>
                <a:lnTo>
                  <a:pt x="77214" y="73150"/>
                </a:lnTo>
                <a:close/>
              </a:path>
              <a:path w="654050" h="185420">
                <a:moveTo>
                  <a:pt x="83107" y="141221"/>
                </a:moveTo>
                <a:lnTo>
                  <a:pt x="76808" y="133093"/>
                </a:lnTo>
                <a:lnTo>
                  <a:pt x="90066" y="125655"/>
                </a:lnTo>
                <a:lnTo>
                  <a:pt x="98296" y="120825"/>
                </a:lnTo>
                <a:lnTo>
                  <a:pt x="130657" y="96408"/>
                </a:lnTo>
                <a:lnTo>
                  <a:pt x="147317" y="67664"/>
                </a:lnTo>
                <a:lnTo>
                  <a:pt x="159091" y="67664"/>
                </a:lnTo>
                <a:lnTo>
                  <a:pt x="139470" y="102671"/>
                </a:lnTo>
                <a:lnTo>
                  <a:pt x="100868" y="131374"/>
                </a:lnTo>
                <a:lnTo>
                  <a:pt x="83107" y="141221"/>
                </a:lnTo>
                <a:close/>
              </a:path>
              <a:path w="654050" h="185420">
                <a:moveTo>
                  <a:pt x="390544" y="22351"/>
                </a:moveTo>
                <a:lnTo>
                  <a:pt x="262936" y="22351"/>
                </a:lnTo>
                <a:lnTo>
                  <a:pt x="262936" y="13004"/>
                </a:lnTo>
                <a:lnTo>
                  <a:pt x="390544" y="13004"/>
                </a:lnTo>
                <a:lnTo>
                  <a:pt x="390544" y="22351"/>
                </a:lnTo>
                <a:close/>
              </a:path>
              <a:path w="654050" h="185420">
                <a:moveTo>
                  <a:pt x="261514" y="100582"/>
                </a:moveTo>
                <a:lnTo>
                  <a:pt x="255418" y="92251"/>
                </a:lnTo>
                <a:lnTo>
                  <a:pt x="271261" y="84101"/>
                </a:lnTo>
                <a:lnTo>
                  <a:pt x="280818" y="78865"/>
                </a:lnTo>
                <a:lnTo>
                  <a:pt x="312537" y="53540"/>
                </a:lnTo>
                <a:lnTo>
                  <a:pt x="321254" y="37185"/>
                </a:lnTo>
                <a:lnTo>
                  <a:pt x="321254" y="22351"/>
                </a:lnTo>
                <a:lnTo>
                  <a:pt x="332633" y="22351"/>
                </a:lnTo>
                <a:lnTo>
                  <a:pt x="332633" y="34137"/>
                </a:lnTo>
                <a:lnTo>
                  <a:pt x="328569" y="49986"/>
                </a:lnTo>
                <a:lnTo>
                  <a:pt x="323286" y="57301"/>
                </a:lnTo>
                <a:lnTo>
                  <a:pt x="323692" y="57504"/>
                </a:lnTo>
                <a:lnTo>
                  <a:pt x="339890" y="57504"/>
                </a:lnTo>
                <a:lnTo>
                  <a:pt x="345115" y="60552"/>
                </a:lnTo>
                <a:lnTo>
                  <a:pt x="321863" y="60552"/>
                </a:lnTo>
                <a:lnTo>
                  <a:pt x="319831" y="61568"/>
                </a:lnTo>
                <a:lnTo>
                  <a:pt x="283332" y="88949"/>
                </a:lnTo>
                <a:lnTo>
                  <a:pt x="275004" y="93508"/>
                </a:lnTo>
                <a:lnTo>
                  <a:pt x="261514" y="100582"/>
                </a:lnTo>
                <a:close/>
              </a:path>
              <a:path w="654050" h="185420">
                <a:moveTo>
                  <a:pt x="339890" y="57504"/>
                </a:moveTo>
                <a:lnTo>
                  <a:pt x="323692" y="57504"/>
                </a:lnTo>
                <a:lnTo>
                  <a:pt x="326740" y="55066"/>
                </a:lnTo>
                <a:lnTo>
                  <a:pt x="328975" y="53237"/>
                </a:lnTo>
                <a:lnTo>
                  <a:pt x="332836" y="53237"/>
                </a:lnTo>
                <a:lnTo>
                  <a:pt x="334665" y="54456"/>
                </a:lnTo>
                <a:lnTo>
                  <a:pt x="339890" y="57504"/>
                </a:lnTo>
                <a:close/>
              </a:path>
              <a:path w="654050" h="185420">
                <a:moveTo>
                  <a:pt x="391763" y="99972"/>
                </a:moveTo>
                <a:lnTo>
                  <a:pt x="328162" y="62178"/>
                </a:lnTo>
                <a:lnTo>
                  <a:pt x="325318" y="60552"/>
                </a:lnTo>
                <a:lnTo>
                  <a:pt x="345115" y="60552"/>
                </a:lnTo>
                <a:lnTo>
                  <a:pt x="398062" y="91438"/>
                </a:lnTo>
                <a:lnTo>
                  <a:pt x="391763" y="99972"/>
                </a:lnTo>
                <a:close/>
              </a:path>
              <a:path w="654050" h="185420">
                <a:moveTo>
                  <a:pt x="409441" y="154429"/>
                </a:moveTo>
                <a:lnTo>
                  <a:pt x="244039" y="154429"/>
                </a:lnTo>
                <a:lnTo>
                  <a:pt x="244039" y="144879"/>
                </a:lnTo>
                <a:lnTo>
                  <a:pt x="409441" y="144879"/>
                </a:lnTo>
                <a:lnTo>
                  <a:pt x="409441" y="154429"/>
                </a:lnTo>
                <a:close/>
              </a:path>
              <a:path w="654050" h="185420">
                <a:moveTo>
                  <a:pt x="571795" y="106475"/>
                </a:moveTo>
                <a:lnTo>
                  <a:pt x="561026" y="106475"/>
                </a:lnTo>
                <a:lnTo>
                  <a:pt x="561026" y="54863"/>
                </a:lnTo>
                <a:lnTo>
                  <a:pt x="524857" y="54863"/>
                </a:lnTo>
                <a:lnTo>
                  <a:pt x="524857" y="45719"/>
                </a:lnTo>
                <a:lnTo>
                  <a:pt x="561026" y="45719"/>
                </a:lnTo>
                <a:lnTo>
                  <a:pt x="561026" y="0"/>
                </a:lnTo>
                <a:lnTo>
                  <a:pt x="571795" y="0"/>
                </a:lnTo>
                <a:lnTo>
                  <a:pt x="571795" y="106475"/>
                </a:lnTo>
                <a:close/>
              </a:path>
              <a:path w="654050" h="185420">
                <a:moveTo>
                  <a:pt x="524044" y="20116"/>
                </a:moveTo>
                <a:lnTo>
                  <a:pt x="427322" y="20116"/>
                </a:lnTo>
                <a:lnTo>
                  <a:pt x="427322" y="10972"/>
                </a:lnTo>
                <a:lnTo>
                  <a:pt x="524044" y="10972"/>
                </a:lnTo>
                <a:lnTo>
                  <a:pt x="524044" y="20116"/>
                </a:lnTo>
                <a:close/>
              </a:path>
              <a:path w="654050" h="185420">
                <a:moveTo>
                  <a:pt x="533840" y="85749"/>
                </a:moveTo>
                <a:lnTo>
                  <a:pt x="459631" y="85749"/>
                </a:lnTo>
                <a:lnTo>
                  <a:pt x="473855" y="85342"/>
                </a:lnTo>
                <a:lnTo>
                  <a:pt x="480763" y="84936"/>
                </a:lnTo>
                <a:lnTo>
                  <a:pt x="489907" y="84529"/>
                </a:lnTo>
                <a:lnTo>
                  <a:pt x="495393" y="33730"/>
                </a:lnTo>
                <a:lnTo>
                  <a:pt x="505960" y="34746"/>
                </a:lnTo>
                <a:lnTo>
                  <a:pt x="499864" y="84123"/>
                </a:lnTo>
                <a:lnTo>
                  <a:pt x="533613" y="84123"/>
                </a:lnTo>
                <a:lnTo>
                  <a:pt x="533840" y="85749"/>
                </a:lnTo>
                <a:close/>
              </a:path>
              <a:path w="654050" h="185420">
                <a:moveTo>
                  <a:pt x="423665" y="95299"/>
                </a:moveTo>
                <a:lnTo>
                  <a:pt x="422649" y="86155"/>
                </a:lnTo>
                <a:lnTo>
                  <a:pt x="439616" y="86130"/>
                </a:lnTo>
                <a:lnTo>
                  <a:pt x="449877" y="85952"/>
                </a:lnTo>
                <a:lnTo>
                  <a:pt x="444594" y="34949"/>
                </a:lnTo>
                <a:lnTo>
                  <a:pt x="454957" y="33933"/>
                </a:lnTo>
                <a:lnTo>
                  <a:pt x="459631" y="85749"/>
                </a:lnTo>
                <a:lnTo>
                  <a:pt x="533840" y="85749"/>
                </a:lnTo>
                <a:lnTo>
                  <a:pt x="467184" y="94742"/>
                </a:lnTo>
                <a:lnTo>
                  <a:pt x="442337" y="95278"/>
                </a:lnTo>
                <a:lnTo>
                  <a:pt x="423665" y="95299"/>
                </a:lnTo>
                <a:close/>
              </a:path>
              <a:path w="654050" h="185420">
                <a:moveTo>
                  <a:pt x="533613" y="84123"/>
                </a:moveTo>
                <a:lnTo>
                  <a:pt x="499864" y="84123"/>
                </a:lnTo>
                <a:lnTo>
                  <a:pt x="507014" y="83618"/>
                </a:lnTo>
                <a:lnTo>
                  <a:pt x="512868" y="83132"/>
                </a:lnTo>
                <a:lnTo>
                  <a:pt x="533188" y="81075"/>
                </a:lnTo>
                <a:lnTo>
                  <a:pt x="533613" y="84123"/>
                </a:lnTo>
                <a:close/>
              </a:path>
              <a:path w="654050" h="185420">
                <a:moveTo>
                  <a:pt x="517339" y="185315"/>
                </a:moveTo>
                <a:lnTo>
                  <a:pt x="473448" y="175562"/>
                </a:lnTo>
                <a:lnTo>
                  <a:pt x="461053" y="158696"/>
                </a:lnTo>
                <a:lnTo>
                  <a:pt x="461053" y="137767"/>
                </a:lnTo>
                <a:lnTo>
                  <a:pt x="493822" y="113409"/>
                </a:lnTo>
                <a:lnTo>
                  <a:pt x="517339" y="111351"/>
                </a:lnTo>
                <a:lnTo>
                  <a:pt x="528226" y="111428"/>
                </a:lnTo>
                <a:lnTo>
                  <a:pt x="535093" y="111961"/>
                </a:lnTo>
                <a:lnTo>
                  <a:pt x="540855" y="113409"/>
                </a:lnTo>
                <a:lnTo>
                  <a:pt x="548428" y="116228"/>
                </a:lnTo>
                <a:lnTo>
                  <a:pt x="558926" y="120292"/>
                </a:lnTo>
                <a:lnTo>
                  <a:pt x="502302" y="120292"/>
                </a:lnTo>
                <a:lnTo>
                  <a:pt x="482186" y="127810"/>
                </a:lnTo>
                <a:lnTo>
                  <a:pt x="472839" y="139799"/>
                </a:lnTo>
                <a:lnTo>
                  <a:pt x="472839" y="156867"/>
                </a:lnTo>
                <a:lnTo>
                  <a:pt x="482186" y="168856"/>
                </a:lnTo>
                <a:lnTo>
                  <a:pt x="502302" y="176374"/>
                </a:lnTo>
                <a:lnTo>
                  <a:pt x="558926" y="176374"/>
                </a:lnTo>
                <a:lnTo>
                  <a:pt x="548428" y="180438"/>
                </a:lnTo>
                <a:lnTo>
                  <a:pt x="540855" y="183258"/>
                </a:lnTo>
                <a:lnTo>
                  <a:pt x="535093" y="184705"/>
                </a:lnTo>
                <a:lnTo>
                  <a:pt x="528226" y="185239"/>
                </a:lnTo>
                <a:lnTo>
                  <a:pt x="517339" y="185315"/>
                </a:lnTo>
                <a:close/>
              </a:path>
              <a:path w="654050" h="185420">
                <a:moveTo>
                  <a:pt x="558926" y="176374"/>
                </a:moveTo>
                <a:lnTo>
                  <a:pt x="532375" y="176374"/>
                </a:lnTo>
                <a:lnTo>
                  <a:pt x="552288" y="168856"/>
                </a:lnTo>
                <a:lnTo>
                  <a:pt x="561636" y="157071"/>
                </a:lnTo>
                <a:lnTo>
                  <a:pt x="561636" y="139799"/>
                </a:lnTo>
                <a:lnTo>
                  <a:pt x="552288" y="127810"/>
                </a:lnTo>
                <a:lnTo>
                  <a:pt x="532375" y="120292"/>
                </a:lnTo>
                <a:lnTo>
                  <a:pt x="558926" y="120292"/>
                </a:lnTo>
                <a:lnTo>
                  <a:pt x="561026" y="121105"/>
                </a:lnTo>
                <a:lnTo>
                  <a:pt x="573421" y="137767"/>
                </a:lnTo>
                <a:lnTo>
                  <a:pt x="573421" y="158696"/>
                </a:lnTo>
                <a:lnTo>
                  <a:pt x="561026" y="175562"/>
                </a:lnTo>
                <a:lnTo>
                  <a:pt x="558926" y="176374"/>
                </a:lnTo>
                <a:close/>
              </a:path>
              <a:path w="654050" h="185420">
                <a:moveTo>
                  <a:pt x="619343" y="59536"/>
                </a:moveTo>
                <a:lnTo>
                  <a:pt x="608777" y="59536"/>
                </a:lnTo>
                <a:lnTo>
                  <a:pt x="608777" y="5079"/>
                </a:lnTo>
                <a:lnTo>
                  <a:pt x="619343" y="5079"/>
                </a:lnTo>
                <a:lnTo>
                  <a:pt x="619343" y="59536"/>
                </a:lnTo>
                <a:close/>
              </a:path>
              <a:path w="654050" h="185420">
                <a:moveTo>
                  <a:pt x="653481" y="59536"/>
                </a:moveTo>
                <a:lnTo>
                  <a:pt x="642914" y="59536"/>
                </a:lnTo>
                <a:lnTo>
                  <a:pt x="642914" y="5079"/>
                </a:lnTo>
                <a:lnTo>
                  <a:pt x="653481" y="5079"/>
                </a:lnTo>
                <a:lnTo>
                  <a:pt x="653481" y="59536"/>
                </a:lnTo>
                <a:close/>
              </a:path>
            </a:pathLst>
          </a:custGeom>
          <a:solidFill>
            <a:srgbClr val="4033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6340935" y="8217885"/>
            <a:ext cx="520065" cy="179070"/>
          </a:xfrm>
          <a:custGeom>
            <a:avLst/>
            <a:gdLst/>
            <a:ahLst/>
            <a:cxnLst/>
            <a:rect l="l" t="t" r="r" b="b"/>
            <a:pathLst>
              <a:path w="520065" h="179070">
                <a:moveTo>
                  <a:pt x="141628" y="101192"/>
                </a:moveTo>
                <a:lnTo>
                  <a:pt x="23774" y="101192"/>
                </a:lnTo>
                <a:lnTo>
                  <a:pt x="23774" y="9550"/>
                </a:lnTo>
                <a:lnTo>
                  <a:pt x="34543" y="9550"/>
                </a:lnTo>
                <a:lnTo>
                  <a:pt x="34543" y="45516"/>
                </a:lnTo>
                <a:lnTo>
                  <a:pt x="141628" y="45516"/>
                </a:lnTo>
                <a:lnTo>
                  <a:pt x="141628" y="54863"/>
                </a:lnTo>
                <a:lnTo>
                  <a:pt x="34543" y="54863"/>
                </a:lnTo>
                <a:lnTo>
                  <a:pt x="34543" y="91641"/>
                </a:lnTo>
                <a:lnTo>
                  <a:pt x="141628" y="91641"/>
                </a:lnTo>
                <a:lnTo>
                  <a:pt x="141628" y="101192"/>
                </a:lnTo>
                <a:close/>
              </a:path>
              <a:path w="520065" h="179070">
                <a:moveTo>
                  <a:pt x="141628" y="45516"/>
                </a:moveTo>
                <a:lnTo>
                  <a:pt x="130858" y="45516"/>
                </a:lnTo>
                <a:lnTo>
                  <a:pt x="130858" y="9550"/>
                </a:lnTo>
                <a:lnTo>
                  <a:pt x="141628" y="9550"/>
                </a:lnTo>
                <a:lnTo>
                  <a:pt x="141628" y="45516"/>
                </a:lnTo>
                <a:close/>
              </a:path>
              <a:path w="520065" h="179070">
                <a:moveTo>
                  <a:pt x="141628" y="91641"/>
                </a:moveTo>
                <a:lnTo>
                  <a:pt x="130858" y="91641"/>
                </a:lnTo>
                <a:lnTo>
                  <a:pt x="130858" y="54863"/>
                </a:lnTo>
                <a:lnTo>
                  <a:pt x="141628" y="54863"/>
                </a:lnTo>
                <a:lnTo>
                  <a:pt x="141628" y="91641"/>
                </a:lnTo>
                <a:close/>
              </a:path>
              <a:path w="520065" h="179070">
                <a:moveTo>
                  <a:pt x="165402" y="154429"/>
                </a:moveTo>
                <a:lnTo>
                  <a:pt x="0" y="154429"/>
                </a:lnTo>
                <a:lnTo>
                  <a:pt x="0" y="144879"/>
                </a:lnTo>
                <a:lnTo>
                  <a:pt x="165402" y="144879"/>
                </a:lnTo>
                <a:lnTo>
                  <a:pt x="165402" y="154429"/>
                </a:lnTo>
                <a:close/>
              </a:path>
              <a:path w="520065" h="179070">
                <a:moveTo>
                  <a:pt x="332836" y="57301"/>
                </a:moveTo>
                <a:lnTo>
                  <a:pt x="322066" y="57301"/>
                </a:lnTo>
                <a:lnTo>
                  <a:pt x="322066" y="0"/>
                </a:lnTo>
                <a:lnTo>
                  <a:pt x="332836" y="0"/>
                </a:lnTo>
                <a:lnTo>
                  <a:pt x="332836" y="57301"/>
                </a:lnTo>
                <a:close/>
              </a:path>
              <a:path w="520065" h="179070">
                <a:moveTo>
                  <a:pt x="289149" y="128623"/>
                </a:moveTo>
                <a:lnTo>
                  <a:pt x="278582" y="128623"/>
                </a:lnTo>
                <a:lnTo>
                  <a:pt x="278582" y="2844"/>
                </a:lnTo>
                <a:lnTo>
                  <a:pt x="289149" y="2844"/>
                </a:lnTo>
                <a:lnTo>
                  <a:pt x="289149" y="57301"/>
                </a:lnTo>
                <a:lnTo>
                  <a:pt x="332836" y="57301"/>
                </a:lnTo>
                <a:lnTo>
                  <a:pt x="332836" y="66445"/>
                </a:lnTo>
                <a:lnTo>
                  <a:pt x="289149" y="66445"/>
                </a:lnTo>
                <a:lnTo>
                  <a:pt x="289149" y="128623"/>
                </a:lnTo>
                <a:close/>
              </a:path>
              <a:path w="520065" h="179070">
                <a:moveTo>
                  <a:pt x="204212" y="106475"/>
                </a:moveTo>
                <a:lnTo>
                  <a:pt x="187144" y="106475"/>
                </a:lnTo>
                <a:lnTo>
                  <a:pt x="187144" y="54659"/>
                </a:lnTo>
                <a:lnTo>
                  <a:pt x="242210" y="54659"/>
                </a:lnTo>
                <a:lnTo>
                  <a:pt x="242210" y="22554"/>
                </a:lnTo>
                <a:lnTo>
                  <a:pt x="186331" y="22554"/>
                </a:lnTo>
                <a:lnTo>
                  <a:pt x="186331" y="13410"/>
                </a:lnTo>
                <a:lnTo>
                  <a:pt x="252573" y="13410"/>
                </a:lnTo>
                <a:lnTo>
                  <a:pt x="252573" y="63600"/>
                </a:lnTo>
                <a:lnTo>
                  <a:pt x="197507" y="63600"/>
                </a:lnTo>
                <a:lnTo>
                  <a:pt x="197507" y="97534"/>
                </a:lnTo>
                <a:lnTo>
                  <a:pt x="267129" y="97534"/>
                </a:lnTo>
                <a:lnTo>
                  <a:pt x="267610" y="100176"/>
                </a:lnTo>
                <a:lnTo>
                  <a:pt x="229086" y="105746"/>
                </a:lnTo>
                <a:lnTo>
                  <a:pt x="214929" y="106448"/>
                </a:lnTo>
                <a:lnTo>
                  <a:pt x="204212" y="106475"/>
                </a:lnTo>
                <a:close/>
              </a:path>
              <a:path w="520065" h="179070">
                <a:moveTo>
                  <a:pt x="332836" y="133297"/>
                </a:moveTo>
                <a:lnTo>
                  <a:pt x="322066" y="133297"/>
                </a:lnTo>
                <a:lnTo>
                  <a:pt x="322066" y="66445"/>
                </a:lnTo>
                <a:lnTo>
                  <a:pt x="332836" y="66445"/>
                </a:lnTo>
                <a:lnTo>
                  <a:pt x="332836" y="133297"/>
                </a:lnTo>
                <a:close/>
              </a:path>
              <a:path w="520065" h="179070">
                <a:moveTo>
                  <a:pt x="267129" y="97534"/>
                </a:moveTo>
                <a:lnTo>
                  <a:pt x="206447" y="97534"/>
                </a:lnTo>
                <a:lnTo>
                  <a:pt x="216212" y="97507"/>
                </a:lnTo>
                <a:lnTo>
                  <a:pt x="222843" y="97318"/>
                </a:lnTo>
                <a:lnTo>
                  <a:pt x="265984" y="91235"/>
                </a:lnTo>
                <a:lnTo>
                  <a:pt x="267129" y="97534"/>
                </a:lnTo>
                <a:close/>
              </a:path>
              <a:path w="520065" h="179070">
                <a:moveTo>
                  <a:pt x="336697" y="178813"/>
                </a:moveTo>
                <a:lnTo>
                  <a:pt x="218233" y="178813"/>
                </a:lnTo>
                <a:lnTo>
                  <a:pt x="218233" y="126388"/>
                </a:lnTo>
                <a:lnTo>
                  <a:pt x="229206" y="126388"/>
                </a:lnTo>
                <a:lnTo>
                  <a:pt x="229206" y="169466"/>
                </a:lnTo>
                <a:lnTo>
                  <a:pt x="336697" y="169466"/>
                </a:lnTo>
                <a:lnTo>
                  <a:pt x="336697" y="178813"/>
                </a:lnTo>
                <a:close/>
              </a:path>
              <a:path w="520065" h="179070">
                <a:moveTo>
                  <a:pt x="497832" y="95705"/>
                </a:moveTo>
                <a:lnTo>
                  <a:pt x="378758" y="95705"/>
                </a:lnTo>
                <a:lnTo>
                  <a:pt x="378758" y="12191"/>
                </a:lnTo>
                <a:lnTo>
                  <a:pt x="495597" y="12191"/>
                </a:lnTo>
                <a:lnTo>
                  <a:pt x="495597" y="21742"/>
                </a:lnTo>
                <a:lnTo>
                  <a:pt x="389934" y="21742"/>
                </a:lnTo>
                <a:lnTo>
                  <a:pt x="389934" y="86155"/>
                </a:lnTo>
                <a:lnTo>
                  <a:pt x="497832" y="86155"/>
                </a:lnTo>
                <a:lnTo>
                  <a:pt x="497832" y="95705"/>
                </a:lnTo>
                <a:close/>
              </a:path>
              <a:path w="520065" h="179070">
                <a:moveTo>
                  <a:pt x="519777" y="154429"/>
                </a:moveTo>
                <a:lnTo>
                  <a:pt x="354375" y="154429"/>
                </a:lnTo>
                <a:lnTo>
                  <a:pt x="354375" y="144879"/>
                </a:lnTo>
                <a:lnTo>
                  <a:pt x="519777" y="144879"/>
                </a:lnTo>
                <a:lnTo>
                  <a:pt x="519777" y="154429"/>
                </a:lnTo>
                <a:close/>
              </a:path>
            </a:pathLst>
          </a:custGeom>
          <a:solidFill>
            <a:srgbClr val="4033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6928783" y="8217885"/>
            <a:ext cx="317500" cy="185420"/>
          </a:xfrm>
          <a:custGeom>
            <a:avLst/>
            <a:gdLst/>
            <a:ahLst/>
            <a:cxnLst/>
            <a:rect l="l" t="t" r="r" b="b"/>
            <a:pathLst>
              <a:path w="317500" h="185420">
                <a:moveTo>
                  <a:pt x="138377" y="135532"/>
                </a:moveTo>
                <a:lnTo>
                  <a:pt x="127404" y="135532"/>
                </a:lnTo>
                <a:lnTo>
                  <a:pt x="127404" y="60552"/>
                </a:lnTo>
                <a:lnTo>
                  <a:pt x="87577" y="60552"/>
                </a:lnTo>
                <a:lnTo>
                  <a:pt x="87577" y="51205"/>
                </a:lnTo>
                <a:lnTo>
                  <a:pt x="127404" y="51205"/>
                </a:lnTo>
                <a:lnTo>
                  <a:pt x="127404" y="0"/>
                </a:lnTo>
                <a:lnTo>
                  <a:pt x="138377" y="0"/>
                </a:lnTo>
                <a:lnTo>
                  <a:pt x="138377" y="135532"/>
                </a:lnTo>
                <a:close/>
              </a:path>
              <a:path w="317500" h="185420">
                <a:moveTo>
                  <a:pt x="21538" y="106271"/>
                </a:moveTo>
                <a:lnTo>
                  <a:pt x="1015" y="106271"/>
                </a:lnTo>
                <a:lnTo>
                  <a:pt x="1015" y="53034"/>
                </a:lnTo>
                <a:lnTo>
                  <a:pt x="62584" y="53034"/>
                </a:lnTo>
                <a:lnTo>
                  <a:pt x="62584" y="20116"/>
                </a:lnTo>
                <a:lnTo>
                  <a:pt x="0" y="20116"/>
                </a:lnTo>
                <a:lnTo>
                  <a:pt x="0" y="10972"/>
                </a:lnTo>
                <a:lnTo>
                  <a:pt x="73354" y="10972"/>
                </a:lnTo>
                <a:lnTo>
                  <a:pt x="73354" y="62178"/>
                </a:lnTo>
                <a:lnTo>
                  <a:pt x="11785" y="62178"/>
                </a:lnTo>
                <a:lnTo>
                  <a:pt x="11785" y="97128"/>
                </a:lnTo>
                <a:lnTo>
                  <a:pt x="97017" y="97128"/>
                </a:lnTo>
                <a:lnTo>
                  <a:pt x="97534" y="99972"/>
                </a:lnTo>
                <a:lnTo>
                  <a:pt x="51585" y="105543"/>
                </a:lnTo>
                <a:lnTo>
                  <a:pt x="34538" y="106244"/>
                </a:lnTo>
                <a:lnTo>
                  <a:pt x="21538" y="106271"/>
                </a:lnTo>
                <a:close/>
              </a:path>
              <a:path w="317500" h="185420">
                <a:moveTo>
                  <a:pt x="97017" y="97128"/>
                </a:moveTo>
                <a:lnTo>
                  <a:pt x="11785" y="97128"/>
                </a:lnTo>
                <a:lnTo>
                  <a:pt x="34319" y="97102"/>
                </a:lnTo>
                <a:lnTo>
                  <a:pt x="42557" y="96924"/>
                </a:lnTo>
                <a:lnTo>
                  <a:pt x="81189" y="93724"/>
                </a:lnTo>
                <a:lnTo>
                  <a:pt x="95908" y="91032"/>
                </a:lnTo>
                <a:lnTo>
                  <a:pt x="97017" y="97128"/>
                </a:lnTo>
                <a:close/>
              </a:path>
              <a:path w="317500" h="185420">
                <a:moveTo>
                  <a:pt x="142034" y="178813"/>
                </a:moveTo>
                <a:lnTo>
                  <a:pt x="27431" y="178813"/>
                </a:lnTo>
                <a:lnTo>
                  <a:pt x="27431" y="126388"/>
                </a:lnTo>
                <a:lnTo>
                  <a:pt x="38404" y="126388"/>
                </a:lnTo>
                <a:lnTo>
                  <a:pt x="38404" y="169466"/>
                </a:lnTo>
                <a:lnTo>
                  <a:pt x="142034" y="169466"/>
                </a:lnTo>
                <a:lnTo>
                  <a:pt x="142034" y="178813"/>
                </a:lnTo>
                <a:close/>
              </a:path>
              <a:path w="317500" h="185420">
                <a:moveTo>
                  <a:pt x="315361" y="113180"/>
                </a:moveTo>
                <a:lnTo>
                  <a:pt x="304592" y="113180"/>
                </a:lnTo>
                <a:lnTo>
                  <a:pt x="304592" y="0"/>
                </a:lnTo>
                <a:lnTo>
                  <a:pt x="315361" y="0"/>
                </a:lnTo>
                <a:lnTo>
                  <a:pt x="315361" y="113180"/>
                </a:lnTo>
                <a:close/>
              </a:path>
              <a:path w="317500" h="185420">
                <a:moveTo>
                  <a:pt x="250338" y="13410"/>
                </a:moveTo>
                <a:lnTo>
                  <a:pt x="195475" y="13410"/>
                </a:lnTo>
                <a:lnTo>
                  <a:pt x="195475" y="4267"/>
                </a:lnTo>
                <a:lnTo>
                  <a:pt x="250338" y="4267"/>
                </a:lnTo>
                <a:lnTo>
                  <a:pt x="250338" y="13410"/>
                </a:lnTo>
                <a:close/>
              </a:path>
              <a:path w="317500" h="185420">
                <a:moveTo>
                  <a:pt x="269438" y="43687"/>
                </a:moveTo>
                <a:lnTo>
                  <a:pt x="176374" y="43687"/>
                </a:lnTo>
                <a:lnTo>
                  <a:pt x="176374" y="34746"/>
                </a:lnTo>
                <a:lnTo>
                  <a:pt x="269438" y="34746"/>
                </a:lnTo>
                <a:lnTo>
                  <a:pt x="269438" y="43687"/>
                </a:lnTo>
                <a:close/>
              </a:path>
              <a:path w="317500" h="185420">
                <a:moveTo>
                  <a:pt x="179829" y="107694"/>
                </a:moveTo>
                <a:lnTo>
                  <a:pt x="172107" y="100988"/>
                </a:lnTo>
                <a:lnTo>
                  <a:pt x="182945" y="93454"/>
                </a:lnTo>
                <a:lnTo>
                  <a:pt x="189468" y="88720"/>
                </a:lnTo>
                <a:lnTo>
                  <a:pt x="194295" y="84787"/>
                </a:lnTo>
                <a:lnTo>
                  <a:pt x="200047" y="79653"/>
                </a:lnTo>
                <a:lnTo>
                  <a:pt x="209495" y="71118"/>
                </a:lnTo>
                <a:lnTo>
                  <a:pt x="217827" y="54863"/>
                </a:lnTo>
                <a:lnTo>
                  <a:pt x="217827" y="43687"/>
                </a:lnTo>
                <a:lnTo>
                  <a:pt x="228393" y="43687"/>
                </a:lnTo>
                <a:lnTo>
                  <a:pt x="228285" y="53272"/>
                </a:lnTo>
                <a:lnTo>
                  <a:pt x="227529" y="58952"/>
                </a:lnTo>
                <a:lnTo>
                  <a:pt x="225478" y="63756"/>
                </a:lnTo>
                <a:lnTo>
                  <a:pt x="221484" y="70102"/>
                </a:lnTo>
                <a:lnTo>
                  <a:pt x="222500" y="70712"/>
                </a:lnTo>
                <a:lnTo>
                  <a:pt x="234685" y="70712"/>
                </a:lnTo>
                <a:lnTo>
                  <a:pt x="239075" y="73760"/>
                </a:lnTo>
                <a:lnTo>
                  <a:pt x="219249" y="73760"/>
                </a:lnTo>
                <a:lnTo>
                  <a:pt x="217827" y="75182"/>
                </a:lnTo>
                <a:lnTo>
                  <a:pt x="212747" y="81888"/>
                </a:lnTo>
                <a:lnTo>
                  <a:pt x="198716" y="93607"/>
                </a:lnTo>
                <a:lnTo>
                  <a:pt x="194433" y="97001"/>
                </a:lnTo>
                <a:lnTo>
                  <a:pt x="188893" y="101118"/>
                </a:lnTo>
                <a:lnTo>
                  <a:pt x="179829" y="107694"/>
                </a:lnTo>
                <a:close/>
              </a:path>
              <a:path w="317500" h="185420">
                <a:moveTo>
                  <a:pt x="234685" y="70712"/>
                </a:moveTo>
                <a:lnTo>
                  <a:pt x="222500" y="70712"/>
                </a:lnTo>
                <a:lnTo>
                  <a:pt x="224938" y="68680"/>
                </a:lnTo>
                <a:lnTo>
                  <a:pt x="226767" y="67461"/>
                </a:lnTo>
                <a:lnTo>
                  <a:pt x="229612" y="67461"/>
                </a:lnTo>
                <a:lnTo>
                  <a:pt x="232050" y="68883"/>
                </a:lnTo>
                <a:lnTo>
                  <a:pt x="234685" y="70712"/>
                </a:lnTo>
                <a:close/>
              </a:path>
              <a:path w="317500" h="185420">
                <a:moveTo>
                  <a:pt x="266187" y="105052"/>
                </a:moveTo>
                <a:lnTo>
                  <a:pt x="224532" y="74979"/>
                </a:lnTo>
                <a:lnTo>
                  <a:pt x="223110" y="73760"/>
                </a:lnTo>
                <a:lnTo>
                  <a:pt x="239075" y="73760"/>
                </a:lnTo>
                <a:lnTo>
                  <a:pt x="273909" y="97940"/>
                </a:lnTo>
                <a:lnTo>
                  <a:pt x="266187" y="105052"/>
                </a:lnTo>
                <a:close/>
              </a:path>
              <a:path w="317500" h="185420">
                <a:moveTo>
                  <a:pt x="260904" y="185315"/>
                </a:moveTo>
                <a:lnTo>
                  <a:pt x="217217" y="176374"/>
                </a:lnTo>
                <a:lnTo>
                  <a:pt x="204619" y="160728"/>
                </a:lnTo>
                <a:lnTo>
                  <a:pt x="204619" y="141221"/>
                </a:lnTo>
                <a:lnTo>
                  <a:pt x="237345" y="118927"/>
                </a:lnTo>
                <a:lnTo>
                  <a:pt x="260904" y="117041"/>
                </a:lnTo>
                <a:lnTo>
                  <a:pt x="271791" y="117111"/>
                </a:lnTo>
                <a:lnTo>
                  <a:pt x="278659" y="117600"/>
                </a:lnTo>
                <a:lnTo>
                  <a:pt x="284421" y="118927"/>
                </a:lnTo>
                <a:lnTo>
                  <a:pt x="291993" y="121511"/>
                </a:lnTo>
                <a:lnTo>
                  <a:pt x="304592" y="125982"/>
                </a:lnTo>
                <a:lnTo>
                  <a:pt x="260904" y="125982"/>
                </a:lnTo>
                <a:lnTo>
                  <a:pt x="247809" y="126088"/>
                </a:lnTo>
                <a:lnTo>
                  <a:pt x="239962" y="126832"/>
                </a:lnTo>
                <a:lnTo>
                  <a:pt x="234230" y="128853"/>
                </a:lnTo>
                <a:lnTo>
                  <a:pt x="227478" y="132789"/>
                </a:lnTo>
                <a:lnTo>
                  <a:pt x="216404" y="139596"/>
                </a:lnTo>
                <a:lnTo>
                  <a:pt x="216404" y="158899"/>
                </a:lnTo>
                <a:lnTo>
                  <a:pt x="225751" y="169669"/>
                </a:lnTo>
                <a:lnTo>
                  <a:pt x="245868" y="176374"/>
                </a:lnTo>
                <a:lnTo>
                  <a:pt x="304592" y="176374"/>
                </a:lnTo>
                <a:lnTo>
                  <a:pt x="291993" y="180845"/>
                </a:lnTo>
                <a:lnTo>
                  <a:pt x="284421" y="183429"/>
                </a:lnTo>
                <a:lnTo>
                  <a:pt x="278659" y="184756"/>
                </a:lnTo>
                <a:lnTo>
                  <a:pt x="271791" y="185245"/>
                </a:lnTo>
                <a:lnTo>
                  <a:pt x="260904" y="185315"/>
                </a:lnTo>
                <a:close/>
              </a:path>
              <a:path w="317500" h="185420">
                <a:moveTo>
                  <a:pt x="304592" y="176374"/>
                </a:moveTo>
                <a:lnTo>
                  <a:pt x="275941" y="176374"/>
                </a:lnTo>
                <a:lnTo>
                  <a:pt x="295854" y="169669"/>
                </a:lnTo>
                <a:lnTo>
                  <a:pt x="305201" y="158899"/>
                </a:lnTo>
                <a:lnTo>
                  <a:pt x="305201" y="139596"/>
                </a:lnTo>
                <a:lnTo>
                  <a:pt x="294229" y="132789"/>
                </a:lnTo>
                <a:lnTo>
                  <a:pt x="287536" y="128853"/>
                </a:lnTo>
                <a:lnTo>
                  <a:pt x="281834" y="126832"/>
                </a:lnTo>
                <a:lnTo>
                  <a:pt x="273998" y="126088"/>
                </a:lnTo>
                <a:lnTo>
                  <a:pt x="260904" y="125982"/>
                </a:lnTo>
                <a:lnTo>
                  <a:pt x="304592" y="125982"/>
                </a:lnTo>
                <a:lnTo>
                  <a:pt x="316987" y="141221"/>
                </a:lnTo>
                <a:lnTo>
                  <a:pt x="316987" y="160728"/>
                </a:lnTo>
                <a:lnTo>
                  <a:pt x="304592" y="176374"/>
                </a:lnTo>
                <a:close/>
              </a:path>
            </a:pathLst>
          </a:custGeom>
          <a:solidFill>
            <a:srgbClr val="4033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4996292" y="8155706"/>
            <a:ext cx="379730" cy="257175"/>
          </a:xfrm>
          <a:custGeom>
            <a:avLst/>
            <a:gdLst/>
            <a:ahLst/>
            <a:cxnLst/>
            <a:rect l="l" t="t" r="r" b="b"/>
            <a:pathLst>
              <a:path w="379729" h="257175">
                <a:moveTo>
                  <a:pt x="93739" y="256734"/>
                </a:moveTo>
                <a:lnTo>
                  <a:pt x="49091" y="252511"/>
                </a:lnTo>
                <a:lnTo>
                  <a:pt x="22999" y="222953"/>
                </a:lnTo>
                <a:lnTo>
                  <a:pt x="2874" y="185794"/>
                </a:lnTo>
                <a:lnTo>
                  <a:pt x="0" y="128367"/>
                </a:lnTo>
                <a:lnTo>
                  <a:pt x="359" y="92686"/>
                </a:lnTo>
                <a:lnTo>
                  <a:pt x="9702" y="54260"/>
                </a:lnTo>
                <a:lnTo>
                  <a:pt x="37041" y="14251"/>
                </a:lnTo>
                <a:lnTo>
                  <a:pt x="93739" y="0"/>
                </a:lnTo>
                <a:lnTo>
                  <a:pt x="121699" y="527"/>
                </a:lnTo>
                <a:lnTo>
                  <a:pt x="138388" y="4222"/>
                </a:lnTo>
                <a:lnTo>
                  <a:pt x="150437" y="14251"/>
                </a:lnTo>
                <a:lnTo>
                  <a:pt x="164480" y="33780"/>
                </a:lnTo>
                <a:lnTo>
                  <a:pt x="171868" y="45159"/>
                </a:lnTo>
                <a:lnTo>
                  <a:pt x="93739" y="45159"/>
                </a:lnTo>
                <a:lnTo>
                  <a:pt x="81526" y="45404"/>
                </a:lnTo>
                <a:lnTo>
                  <a:pt x="57803" y="78051"/>
                </a:lnTo>
                <a:lnTo>
                  <a:pt x="56926" y="88207"/>
                </a:lnTo>
                <a:lnTo>
                  <a:pt x="56926" y="168526"/>
                </a:lnTo>
                <a:lnTo>
                  <a:pt x="69776" y="204973"/>
                </a:lnTo>
                <a:lnTo>
                  <a:pt x="93739" y="211574"/>
                </a:lnTo>
                <a:lnTo>
                  <a:pt x="171868" y="211574"/>
                </a:lnTo>
                <a:lnTo>
                  <a:pt x="164480" y="222953"/>
                </a:lnTo>
                <a:lnTo>
                  <a:pt x="150437" y="242482"/>
                </a:lnTo>
                <a:lnTo>
                  <a:pt x="138388" y="252511"/>
                </a:lnTo>
                <a:lnTo>
                  <a:pt x="121699" y="256206"/>
                </a:lnTo>
                <a:lnTo>
                  <a:pt x="93739" y="256734"/>
                </a:lnTo>
                <a:close/>
              </a:path>
              <a:path w="379729" h="257175">
                <a:moveTo>
                  <a:pt x="171868" y="211574"/>
                </a:moveTo>
                <a:lnTo>
                  <a:pt x="93739" y="211574"/>
                </a:lnTo>
                <a:lnTo>
                  <a:pt x="105952" y="211329"/>
                </a:lnTo>
                <a:lnTo>
                  <a:pt x="113036" y="209618"/>
                </a:lnTo>
                <a:lnTo>
                  <a:pt x="130553" y="168526"/>
                </a:lnTo>
                <a:lnTo>
                  <a:pt x="130553" y="88207"/>
                </a:lnTo>
                <a:lnTo>
                  <a:pt x="117703" y="51760"/>
                </a:lnTo>
                <a:lnTo>
                  <a:pt x="93739" y="45159"/>
                </a:lnTo>
                <a:lnTo>
                  <a:pt x="171868" y="45159"/>
                </a:lnTo>
                <a:lnTo>
                  <a:pt x="177776" y="54260"/>
                </a:lnTo>
                <a:lnTo>
                  <a:pt x="184604" y="70939"/>
                </a:lnTo>
                <a:lnTo>
                  <a:pt x="187120" y="92686"/>
                </a:lnTo>
                <a:lnTo>
                  <a:pt x="187479" y="128367"/>
                </a:lnTo>
                <a:lnTo>
                  <a:pt x="187120" y="164047"/>
                </a:lnTo>
                <a:lnTo>
                  <a:pt x="184604" y="185794"/>
                </a:lnTo>
                <a:lnTo>
                  <a:pt x="177776" y="202473"/>
                </a:lnTo>
                <a:lnTo>
                  <a:pt x="171868" y="211574"/>
                </a:lnTo>
                <a:close/>
              </a:path>
              <a:path w="379729" h="257175">
                <a:moveTo>
                  <a:pt x="288886" y="256734"/>
                </a:moveTo>
                <a:lnTo>
                  <a:pt x="250379" y="251222"/>
                </a:lnTo>
                <a:lnTo>
                  <a:pt x="215235" y="230353"/>
                </a:lnTo>
                <a:lnTo>
                  <a:pt x="198377" y="193800"/>
                </a:lnTo>
                <a:lnTo>
                  <a:pt x="198282" y="184549"/>
                </a:lnTo>
                <a:lnTo>
                  <a:pt x="198484" y="170540"/>
                </a:lnTo>
                <a:lnTo>
                  <a:pt x="218973" y="136781"/>
                </a:lnTo>
                <a:lnTo>
                  <a:pt x="246023" y="124455"/>
                </a:lnTo>
                <a:lnTo>
                  <a:pt x="246023" y="121610"/>
                </a:lnTo>
                <a:lnTo>
                  <a:pt x="210378" y="92630"/>
                </a:lnTo>
                <a:lnTo>
                  <a:pt x="205698" y="56893"/>
                </a:lnTo>
                <a:lnTo>
                  <a:pt x="206275" y="51471"/>
                </a:lnTo>
                <a:lnTo>
                  <a:pt x="227031" y="18312"/>
                </a:lnTo>
                <a:lnTo>
                  <a:pt x="262448" y="2025"/>
                </a:lnTo>
                <a:lnTo>
                  <a:pt x="288886" y="0"/>
                </a:lnTo>
                <a:lnTo>
                  <a:pt x="300813" y="75"/>
                </a:lnTo>
                <a:lnTo>
                  <a:pt x="339502" y="10089"/>
                </a:lnTo>
                <a:lnTo>
                  <a:pt x="366770" y="39114"/>
                </a:lnTo>
                <a:lnTo>
                  <a:pt x="367540" y="40892"/>
                </a:lnTo>
                <a:lnTo>
                  <a:pt x="288886" y="40892"/>
                </a:lnTo>
                <a:lnTo>
                  <a:pt x="279079" y="41017"/>
                </a:lnTo>
                <a:lnTo>
                  <a:pt x="273161" y="41892"/>
                </a:lnTo>
                <a:lnTo>
                  <a:pt x="268745" y="44267"/>
                </a:lnTo>
                <a:lnTo>
                  <a:pt x="263447" y="48893"/>
                </a:lnTo>
                <a:lnTo>
                  <a:pt x="254735" y="56893"/>
                </a:lnTo>
                <a:lnTo>
                  <a:pt x="254735" y="90319"/>
                </a:lnTo>
                <a:lnTo>
                  <a:pt x="288886" y="106320"/>
                </a:lnTo>
                <a:lnTo>
                  <a:pt x="356364" y="106320"/>
                </a:lnTo>
                <a:lnTo>
                  <a:pt x="354021" y="109109"/>
                </a:lnTo>
                <a:lnTo>
                  <a:pt x="348715" y="113965"/>
                </a:lnTo>
                <a:lnTo>
                  <a:pt x="342200" y="117488"/>
                </a:lnTo>
                <a:lnTo>
                  <a:pt x="331748" y="121610"/>
                </a:lnTo>
                <a:lnTo>
                  <a:pt x="331748" y="124455"/>
                </a:lnTo>
                <a:lnTo>
                  <a:pt x="344642" y="128186"/>
                </a:lnTo>
                <a:lnTo>
                  <a:pt x="352570" y="131633"/>
                </a:lnTo>
                <a:lnTo>
                  <a:pt x="358799" y="136781"/>
                </a:lnTo>
                <a:lnTo>
                  <a:pt x="366439" y="145435"/>
                </a:lnTo>
                <a:lnTo>
                  <a:pt x="288886" y="145435"/>
                </a:lnTo>
                <a:lnTo>
                  <a:pt x="278668" y="145565"/>
                </a:lnTo>
                <a:lnTo>
                  <a:pt x="272486" y="146479"/>
                </a:lnTo>
                <a:lnTo>
                  <a:pt x="267838" y="148960"/>
                </a:lnTo>
                <a:lnTo>
                  <a:pt x="262227" y="153791"/>
                </a:lnTo>
                <a:lnTo>
                  <a:pt x="252993" y="162147"/>
                </a:lnTo>
                <a:lnTo>
                  <a:pt x="252993" y="199128"/>
                </a:lnTo>
                <a:lnTo>
                  <a:pt x="288886" y="215841"/>
                </a:lnTo>
                <a:lnTo>
                  <a:pt x="372202" y="215841"/>
                </a:lnTo>
                <a:lnTo>
                  <a:pt x="369686" y="221108"/>
                </a:lnTo>
                <a:lnTo>
                  <a:pt x="337343" y="247886"/>
                </a:lnTo>
                <a:lnTo>
                  <a:pt x="301640" y="256647"/>
                </a:lnTo>
                <a:lnTo>
                  <a:pt x="288886" y="256734"/>
                </a:lnTo>
                <a:close/>
              </a:path>
              <a:path w="379729" h="257175">
                <a:moveTo>
                  <a:pt x="356364" y="106320"/>
                </a:moveTo>
                <a:lnTo>
                  <a:pt x="288886" y="106320"/>
                </a:lnTo>
                <a:lnTo>
                  <a:pt x="298692" y="106195"/>
                </a:lnTo>
                <a:lnTo>
                  <a:pt x="304611" y="105320"/>
                </a:lnTo>
                <a:lnTo>
                  <a:pt x="309027" y="102945"/>
                </a:lnTo>
                <a:lnTo>
                  <a:pt x="314324" y="98319"/>
                </a:lnTo>
                <a:lnTo>
                  <a:pt x="323036" y="90319"/>
                </a:lnTo>
                <a:lnTo>
                  <a:pt x="323036" y="56893"/>
                </a:lnTo>
                <a:lnTo>
                  <a:pt x="288886" y="40892"/>
                </a:lnTo>
                <a:lnTo>
                  <a:pt x="367540" y="40892"/>
                </a:lnTo>
                <a:lnTo>
                  <a:pt x="369893" y="46326"/>
                </a:lnTo>
                <a:lnTo>
                  <a:pt x="371496" y="51471"/>
                </a:lnTo>
                <a:lnTo>
                  <a:pt x="372074" y="56893"/>
                </a:lnTo>
                <a:lnTo>
                  <a:pt x="372171" y="65428"/>
                </a:lnTo>
                <a:lnTo>
                  <a:pt x="371994" y="78184"/>
                </a:lnTo>
                <a:lnTo>
                  <a:pt x="370756" y="86141"/>
                </a:lnTo>
                <a:lnTo>
                  <a:pt x="367393" y="92630"/>
                </a:lnTo>
                <a:lnTo>
                  <a:pt x="360846" y="100986"/>
                </a:lnTo>
                <a:lnTo>
                  <a:pt x="356364" y="106320"/>
                </a:lnTo>
                <a:close/>
              </a:path>
              <a:path w="379729" h="257175">
                <a:moveTo>
                  <a:pt x="372202" y="215841"/>
                </a:moveTo>
                <a:lnTo>
                  <a:pt x="288886" y="215841"/>
                </a:lnTo>
                <a:lnTo>
                  <a:pt x="299103" y="215710"/>
                </a:lnTo>
                <a:lnTo>
                  <a:pt x="305286" y="214796"/>
                </a:lnTo>
                <a:lnTo>
                  <a:pt x="309933" y="212316"/>
                </a:lnTo>
                <a:lnTo>
                  <a:pt x="315544" y="207485"/>
                </a:lnTo>
                <a:lnTo>
                  <a:pt x="324779" y="199128"/>
                </a:lnTo>
                <a:lnTo>
                  <a:pt x="324779" y="162147"/>
                </a:lnTo>
                <a:lnTo>
                  <a:pt x="288886" y="145435"/>
                </a:lnTo>
                <a:lnTo>
                  <a:pt x="366439" y="145435"/>
                </a:lnTo>
                <a:lnTo>
                  <a:pt x="374050" y="154722"/>
                </a:lnTo>
                <a:lnTo>
                  <a:pt x="377878" y="161814"/>
                </a:lnTo>
                <a:lnTo>
                  <a:pt x="379288" y="170540"/>
                </a:lnTo>
                <a:lnTo>
                  <a:pt x="379394" y="193800"/>
                </a:lnTo>
                <a:lnTo>
                  <a:pt x="378727" y="199884"/>
                </a:lnTo>
                <a:lnTo>
                  <a:pt x="376917" y="205501"/>
                </a:lnTo>
                <a:lnTo>
                  <a:pt x="373391" y="213352"/>
                </a:lnTo>
                <a:lnTo>
                  <a:pt x="372202" y="215841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5610694" y="8686046"/>
            <a:ext cx="525780" cy="182245"/>
          </a:xfrm>
          <a:custGeom>
            <a:avLst/>
            <a:gdLst/>
            <a:ahLst/>
            <a:cxnLst/>
            <a:rect l="l" t="t" r="r" b="b"/>
            <a:pathLst>
              <a:path w="525779" h="182245">
                <a:moveTo>
                  <a:pt x="140815" y="175358"/>
                </a:moveTo>
                <a:lnTo>
                  <a:pt x="129842" y="175358"/>
                </a:lnTo>
                <a:lnTo>
                  <a:pt x="129842" y="609"/>
                </a:lnTo>
                <a:lnTo>
                  <a:pt x="140815" y="609"/>
                </a:lnTo>
                <a:lnTo>
                  <a:pt x="140815" y="70915"/>
                </a:lnTo>
                <a:lnTo>
                  <a:pt x="171091" y="70915"/>
                </a:lnTo>
                <a:lnTo>
                  <a:pt x="171091" y="80262"/>
                </a:lnTo>
                <a:lnTo>
                  <a:pt x="140815" y="80262"/>
                </a:lnTo>
                <a:lnTo>
                  <a:pt x="140815" y="175358"/>
                </a:lnTo>
                <a:close/>
              </a:path>
              <a:path w="525779" h="182245">
                <a:moveTo>
                  <a:pt x="8331" y="135329"/>
                </a:moveTo>
                <a:lnTo>
                  <a:pt x="0" y="128014"/>
                </a:lnTo>
                <a:lnTo>
                  <a:pt x="10839" y="115452"/>
                </a:lnTo>
                <a:lnTo>
                  <a:pt x="17373" y="107529"/>
                </a:lnTo>
                <a:lnTo>
                  <a:pt x="39156" y="71761"/>
                </a:lnTo>
                <a:lnTo>
                  <a:pt x="45719" y="11785"/>
                </a:lnTo>
                <a:lnTo>
                  <a:pt x="56895" y="11785"/>
                </a:lnTo>
                <a:lnTo>
                  <a:pt x="56793" y="43760"/>
                </a:lnTo>
                <a:lnTo>
                  <a:pt x="56082" y="53059"/>
                </a:lnTo>
                <a:lnTo>
                  <a:pt x="54151" y="61178"/>
                </a:lnTo>
                <a:lnTo>
                  <a:pt x="50392" y="72134"/>
                </a:lnTo>
                <a:lnTo>
                  <a:pt x="51205" y="72541"/>
                </a:lnTo>
                <a:lnTo>
                  <a:pt x="61315" y="72541"/>
                </a:lnTo>
                <a:lnTo>
                  <a:pt x="64697" y="76808"/>
                </a:lnTo>
                <a:lnTo>
                  <a:pt x="48970" y="76808"/>
                </a:lnTo>
                <a:lnTo>
                  <a:pt x="47954" y="78027"/>
                </a:lnTo>
                <a:lnTo>
                  <a:pt x="23862" y="116482"/>
                </a:lnTo>
                <a:lnTo>
                  <a:pt x="17987" y="123734"/>
                </a:lnTo>
                <a:lnTo>
                  <a:pt x="8331" y="135329"/>
                </a:lnTo>
                <a:close/>
              </a:path>
              <a:path w="525779" h="182245">
                <a:moveTo>
                  <a:pt x="61315" y="72541"/>
                </a:moveTo>
                <a:lnTo>
                  <a:pt x="51205" y="72541"/>
                </a:lnTo>
                <a:lnTo>
                  <a:pt x="53440" y="70712"/>
                </a:lnTo>
                <a:lnTo>
                  <a:pt x="55269" y="69493"/>
                </a:lnTo>
                <a:lnTo>
                  <a:pt x="58927" y="69493"/>
                </a:lnTo>
                <a:lnTo>
                  <a:pt x="61315" y="72541"/>
                </a:lnTo>
                <a:close/>
              </a:path>
              <a:path w="525779" h="182245">
                <a:moveTo>
                  <a:pt x="94486" y="132687"/>
                </a:moveTo>
                <a:lnTo>
                  <a:pt x="52221" y="78027"/>
                </a:lnTo>
                <a:lnTo>
                  <a:pt x="51408" y="76808"/>
                </a:lnTo>
                <a:lnTo>
                  <a:pt x="64697" y="76808"/>
                </a:lnTo>
                <a:lnTo>
                  <a:pt x="103020" y="125169"/>
                </a:lnTo>
                <a:lnTo>
                  <a:pt x="94486" y="132687"/>
                </a:lnTo>
                <a:close/>
              </a:path>
              <a:path w="525779" h="182245">
                <a:moveTo>
                  <a:pt x="328366" y="96721"/>
                </a:moveTo>
                <a:lnTo>
                  <a:pt x="317393" y="96721"/>
                </a:lnTo>
                <a:lnTo>
                  <a:pt x="317393" y="52221"/>
                </a:lnTo>
                <a:lnTo>
                  <a:pt x="277363" y="52221"/>
                </a:lnTo>
                <a:lnTo>
                  <a:pt x="277363" y="43077"/>
                </a:lnTo>
                <a:lnTo>
                  <a:pt x="317393" y="43077"/>
                </a:lnTo>
                <a:lnTo>
                  <a:pt x="317393" y="0"/>
                </a:lnTo>
                <a:lnTo>
                  <a:pt x="328366" y="0"/>
                </a:lnTo>
                <a:lnTo>
                  <a:pt x="328366" y="96721"/>
                </a:lnTo>
                <a:close/>
              </a:path>
              <a:path w="525779" h="182245">
                <a:moveTo>
                  <a:pt x="242007" y="90625"/>
                </a:moveTo>
                <a:lnTo>
                  <a:pt x="215998" y="90625"/>
                </a:lnTo>
                <a:lnTo>
                  <a:pt x="195475" y="80262"/>
                </a:lnTo>
                <a:lnTo>
                  <a:pt x="183893" y="60755"/>
                </a:lnTo>
                <a:lnTo>
                  <a:pt x="183893" y="34746"/>
                </a:lnTo>
                <a:lnTo>
                  <a:pt x="195475" y="15442"/>
                </a:lnTo>
                <a:lnTo>
                  <a:pt x="215998" y="5079"/>
                </a:lnTo>
                <a:lnTo>
                  <a:pt x="242007" y="5079"/>
                </a:lnTo>
                <a:lnTo>
                  <a:pt x="260115" y="14223"/>
                </a:lnTo>
                <a:lnTo>
                  <a:pt x="229002" y="14223"/>
                </a:lnTo>
                <a:lnTo>
                  <a:pt x="220281" y="14355"/>
                </a:lnTo>
                <a:lnTo>
                  <a:pt x="214855" y="15277"/>
                </a:lnTo>
                <a:lnTo>
                  <a:pt x="210457" y="17781"/>
                </a:lnTo>
                <a:lnTo>
                  <a:pt x="204822" y="22656"/>
                </a:lnTo>
                <a:lnTo>
                  <a:pt x="195475" y="31089"/>
                </a:lnTo>
                <a:lnTo>
                  <a:pt x="195475" y="64616"/>
                </a:lnTo>
                <a:lnTo>
                  <a:pt x="229002" y="81481"/>
                </a:lnTo>
                <a:lnTo>
                  <a:pt x="260115" y="81481"/>
                </a:lnTo>
                <a:lnTo>
                  <a:pt x="242007" y="90625"/>
                </a:lnTo>
                <a:close/>
              </a:path>
              <a:path w="525779" h="182245">
                <a:moveTo>
                  <a:pt x="260115" y="81481"/>
                </a:moveTo>
                <a:lnTo>
                  <a:pt x="229002" y="81481"/>
                </a:lnTo>
                <a:lnTo>
                  <a:pt x="237724" y="81350"/>
                </a:lnTo>
                <a:lnTo>
                  <a:pt x="243150" y="80427"/>
                </a:lnTo>
                <a:lnTo>
                  <a:pt x="247547" y="77924"/>
                </a:lnTo>
                <a:lnTo>
                  <a:pt x="253183" y="73049"/>
                </a:lnTo>
                <a:lnTo>
                  <a:pt x="262530" y="64616"/>
                </a:lnTo>
                <a:lnTo>
                  <a:pt x="262530" y="31089"/>
                </a:lnTo>
                <a:lnTo>
                  <a:pt x="229002" y="14223"/>
                </a:lnTo>
                <a:lnTo>
                  <a:pt x="260115" y="14223"/>
                </a:lnTo>
                <a:lnTo>
                  <a:pt x="262530" y="15442"/>
                </a:lnTo>
                <a:lnTo>
                  <a:pt x="274112" y="34746"/>
                </a:lnTo>
                <a:lnTo>
                  <a:pt x="274112" y="60755"/>
                </a:lnTo>
                <a:lnTo>
                  <a:pt x="262530" y="80262"/>
                </a:lnTo>
                <a:lnTo>
                  <a:pt x="260115" y="81481"/>
                </a:lnTo>
                <a:close/>
              </a:path>
              <a:path w="525779" h="182245">
                <a:moveTo>
                  <a:pt x="328366" y="182064"/>
                </a:moveTo>
                <a:lnTo>
                  <a:pt x="219249" y="182064"/>
                </a:lnTo>
                <a:lnTo>
                  <a:pt x="219249" y="108913"/>
                </a:lnTo>
                <a:lnTo>
                  <a:pt x="230018" y="108913"/>
                </a:lnTo>
                <a:lnTo>
                  <a:pt x="230018" y="135125"/>
                </a:lnTo>
                <a:lnTo>
                  <a:pt x="328366" y="135125"/>
                </a:lnTo>
                <a:lnTo>
                  <a:pt x="328366" y="144676"/>
                </a:lnTo>
                <a:lnTo>
                  <a:pt x="230018" y="144676"/>
                </a:lnTo>
                <a:lnTo>
                  <a:pt x="230018" y="172514"/>
                </a:lnTo>
                <a:lnTo>
                  <a:pt x="328366" y="172514"/>
                </a:lnTo>
                <a:lnTo>
                  <a:pt x="328366" y="182064"/>
                </a:lnTo>
                <a:close/>
              </a:path>
              <a:path w="525779" h="182245">
                <a:moveTo>
                  <a:pt x="328366" y="135125"/>
                </a:moveTo>
                <a:lnTo>
                  <a:pt x="317393" y="135125"/>
                </a:lnTo>
                <a:lnTo>
                  <a:pt x="317393" y="108913"/>
                </a:lnTo>
                <a:lnTo>
                  <a:pt x="328366" y="108913"/>
                </a:lnTo>
                <a:lnTo>
                  <a:pt x="328366" y="135125"/>
                </a:lnTo>
                <a:close/>
              </a:path>
              <a:path w="525779" h="182245">
                <a:moveTo>
                  <a:pt x="328366" y="172514"/>
                </a:moveTo>
                <a:lnTo>
                  <a:pt x="317393" y="172514"/>
                </a:lnTo>
                <a:lnTo>
                  <a:pt x="317393" y="144676"/>
                </a:lnTo>
                <a:lnTo>
                  <a:pt x="328366" y="144676"/>
                </a:lnTo>
                <a:lnTo>
                  <a:pt x="328366" y="172514"/>
                </a:lnTo>
                <a:close/>
              </a:path>
              <a:path w="525779" h="182245">
                <a:moveTo>
                  <a:pt x="496613" y="174749"/>
                </a:moveTo>
                <a:lnTo>
                  <a:pt x="485640" y="174749"/>
                </a:lnTo>
                <a:lnTo>
                  <a:pt x="485640" y="0"/>
                </a:lnTo>
                <a:lnTo>
                  <a:pt x="496613" y="0"/>
                </a:lnTo>
                <a:lnTo>
                  <a:pt x="496613" y="75995"/>
                </a:lnTo>
                <a:lnTo>
                  <a:pt x="525467" y="75995"/>
                </a:lnTo>
                <a:lnTo>
                  <a:pt x="525467" y="85342"/>
                </a:lnTo>
                <a:lnTo>
                  <a:pt x="496613" y="85342"/>
                </a:lnTo>
                <a:lnTo>
                  <a:pt x="496613" y="174749"/>
                </a:lnTo>
                <a:close/>
              </a:path>
              <a:path w="525779" h="182245">
                <a:moveTo>
                  <a:pt x="437482" y="17474"/>
                </a:moveTo>
                <a:lnTo>
                  <a:pt x="383635" y="17474"/>
                </a:lnTo>
                <a:lnTo>
                  <a:pt x="383635" y="8331"/>
                </a:lnTo>
                <a:lnTo>
                  <a:pt x="437482" y="8331"/>
                </a:lnTo>
                <a:lnTo>
                  <a:pt x="437482" y="17474"/>
                </a:lnTo>
                <a:close/>
              </a:path>
              <a:path w="525779" h="182245">
                <a:moveTo>
                  <a:pt x="463085" y="50596"/>
                </a:moveTo>
                <a:lnTo>
                  <a:pt x="354578" y="50596"/>
                </a:lnTo>
                <a:lnTo>
                  <a:pt x="354578" y="41858"/>
                </a:lnTo>
                <a:lnTo>
                  <a:pt x="463085" y="41858"/>
                </a:lnTo>
                <a:lnTo>
                  <a:pt x="463085" y="50596"/>
                </a:lnTo>
                <a:close/>
              </a:path>
              <a:path w="525779" h="182245">
                <a:moveTo>
                  <a:pt x="352952" y="145488"/>
                </a:moveTo>
                <a:lnTo>
                  <a:pt x="352140" y="136141"/>
                </a:lnTo>
                <a:lnTo>
                  <a:pt x="367922" y="136122"/>
                </a:lnTo>
                <a:lnTo>
                  <a:pt x="378581" y="135989"/>
                </a:lnTo>
                <a:lnTo>
                  <a:pt x="388972" y="135627"/>
                </a:lnTo>
                <a:lnTo>
                  <a:pt x="403955" y="134922"/>
                </a:lnTo>
                <a:lnTo>
                  <a:pt x="403955" y="108303"/>
                </a:lnTo>
                <a:lnTo>
                  <a:pt x="394287" y="107472"/>
                </a:lnTo>
                <a:lnTo>
                  <a:pt x="388334" y="106221"/>
                </a:lnTo>
                <a:lnTo>
                  <a:pt x="383638" y="103674"/>
                </a:lnTo>
                <a:lnTo>
                  <a:pt x="377742" y="98956"/>
                </a:lnTo>
                <a:lnTo>
                  <a:pt x="367989" y="90828"/>
                </a:lnTo>
                <a:lnTo>
                  <a:pt x="367989" y="68883"/>
                </a:lnTo>
                <a:lnTo>
                  <a:pt x="377539" y="55269"/>
                </a:lnTo>
                <a:lnTo>
                  <a:pt x="386480" y="51611"/>
                </a:lnTo>
                <a:lnTo>
                  <a:pt x="386480" y="50596"/>
                </a:lnTo>
                <a:lnTo>
                  <a:pt x="432606" y="50596"/>
                </a:lnTo>
                <a:lnTo>
                  <a:pt x="432606" y="51611"/>
                </a:lnTo>
                <a:lnTo>
                  <a:pt x="394405" y="51611"/>
                </a:lnTo>
                <a:lnTo>
                  <a:pt x="378352" y="64007"/>
                </a:lnTo>
                <a:lnTo>
                  <a:pt x="378352" y="86765"/>
                </a:lnTo>
                <a:lnTo>
                  <a:pt x="394608" y="99363"/>
                </a:lnTo>
                <a:lnTo>
                  <a:pt x="440756" y="99363"/>
                </a:lnTo>
                <a:lnTo>
                  <a:pt x="435126" y="103831"/>
                </a:lnTo>
                <a:lnTo>
                  <a:pt x="430370" y="106386"/>
                </a:lnTo>
                <a:lnTo>
                  <a:pt x="424395" y="107587"/>
                </a:lnTo>
                <a:lnTo>
                  <a:pt x="414724" y="108303"/>
                </a:lnTo>
                <a:lnTo>
                  <a:pt x="414724" y="134516"/>
                </a:lnTo>
                <a:lnTo>
                  <a:pt x="470132" y="134516"/>
                </a:lnTo>
                <a:lnTo>
                  <a:pt x="470603" y="137970"/>
                </a:lnTo>
                <a:lnTo>
                  <a:pt x="398429" y="144674"/>
                </a:lnTo>
                <a:lnTo>
                  <a:pt x="372467" y="145458"/>
                </a:lnTo>
                <a:lnTo>
                  <a:pt x="352952" y="145488"/>
                </a:lnTo>
                <a:close/>
              </a:path>
              <a:path w="525779" h="182245">
                <a:moveTo>
                  <a:pt x="440756" y="99363"/>
                </a:moveTo>
                <a:lnTo>
                  <a:pt x="424478" y="99363"/>
                </a:lnTo>
                <a:lnTo>
                  <a:pt x="440733" y="86765"/>
                </a:lnTo>
                <a:lnTo>
                  <a:pt x="440733" y="64007"/>
                </a:lnTo>
                <a:lnTo>
                  <a:pt x="424681" y="51611"/>
                </a:lnTo>
                <a:lnTo>
                  <a:pt x="432606" y="51611"/>
                </a:lnTo>
                <a:lnTo>
                  <a:pt x="441749" y="55269"/>
                </a:lnTo>
                <a:lnTo>
                  <a:pt x="451096" y="68883"/>
                </a:lnTo>
                <a:lnTo>
                  <a:pt x="451096" y="90828"/>
                </a:lnTo>
                <a:lnTo>
                  <a:pt x="440756" y="99363"/>
                </a:lnTo>
                <a:close/>
              </a:path>
              <a:path w="525779" h="182245">
                <a:moveTo>
                  <a:pt x="470132" y="134516"/>
                </a:moveTo>
                <a:lnTo>
                  <a:pt x="414724" y="134516"/>
                </a:lnTo>
                <a:lnTo>
                  <a:pt x="433637" y="133401"/>
                </a:lnTo>
                <a:lnTo>
                  <a:pt x="445636" y="132458"/>
                </a:lnTo>
                <a:lnTo>
                  <a:pt x="455843" y="131173"/>
                </a:lnTo>
                <a:lnTo>
                  <a:pt x="469384" y="129029"/>
                </a:lnTo>
                <a:lnTo>
                  <a:pt x="470132" y="134516"/>
                </a:lnTo>
                <a:close/>
              </a:path>
            </a:pathLst>
          </a:custGeom>
          <a:solidFill>
            <a:srgbClr val="4033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6191637" y="8686046"/>
            <a:ext cx="337820" cy="182880"/>
          </a:xfrm>
          <a:custGeom>
            <a:avLst/>
            <a:gdLst/>
            <a:ahLst/>
            <a:cxnLst/>
            <a:rect l="l" t="t" r="r" b="b"/>
            <a:pathLst>
              <a:path w="337820" h="182879">
                <a:moveTo>
                  <a:pt x="145488" y="133500"/>
                </a:moveTo>
                <a:lnTo>
                  <a:pt x="134516" y="133500"/>
                </a:lnTo>
                <a:lnTo>
                  <a:pt x="134516" y="0"/>
                </a:lnTo>
                <a:lnTo>
                  <a:pt x="145488" y="0"/>
                </a:lnTo>
                <a:lnTo>
                  <a:pt x="145488" y="133500"/>
                </a:lnTo>
                <a:close/>
              </a:path>
              <a:path w="337820" h="182879">
                <a:moveTo>
                  <a:pt x="8127" y="104849"/>
                </a:moveTo>
                <a:lnTo>
                  <a:pt x="0" y="97737"/>
                </a:lnTo>
                <a:lnTo>
                  <a:pt x="10718" y="87455"/>
                </a:lnTo>
                <a:lnTo>
                  <a:pt x="17170" y="81012"/>
                </a:lnTo>
                <a:lnTo>
                  <a:pt x="41189" y="46008"/>
                </a:lnTo>
                <a:lnTo>
                  <a:pt x="45312" y="8534"/>
                </a:lnTo>
                <a:lnTo>
                  <a:pt x="56488" y="8534"/>
                </a:lnTo>
                <a:lnTo>
                  <a:pt x="56380" y="32057"/>
                </a:lnTo>
                <a:lnTo>
                  <a:pt x="55625" y="39547"/>
                </a:lnTo>
                <a:lnTo>
                  <a:pt x="53574" y="46008"/>
                </a:lnTo>
                <a:lnTo>
                  <a:pt x="49580" y="54659"/>
                </a:lnTo>
                <a:lnTo>
                  <a:pt x="50596" y="55269"/>
                </a:lnTo>
                <a:lnTo>
                  <a:pt x="61632" y="55269"/>
                </a:lnTo>
                <a:lnTo>
                  <a:pt x="65628" y="59130"/>
                </a:lnTo>
                <a:lnTo>
                  <a:pt x="47751" y="59130"/>
                </a:lnTo>
                <a:lnTo>
                  <a:pt x="46735" y="60349"/>
                </a:lnTo>
                <a:lnTo>
                  <a:pt x="41655" y="69493"/>
                </a:lnTo>
                <a:lnTo>
                  <a:pt x="27615" y="85133"/>
                </a:lnTo>
                <a:lnTo>
                  <a:pt x="23266" y="89762"/>
                </a:lnTo>
                <a:lnTo>
                  <a:pt x="17544" y="95534"/>
                </a:lnTo>
                <a:lnTo>
                  <a:pt x="8127" y="104849"/>
                </a:lnTo>
                <a:close/>
              </a:path>
              <a:path w="337820" h="182879">
                <a:moveTo>
                  <a:pt x="61632" y="55269"/>
                </a:moveTo>
                <a:lnTo>
                  <a:pt x="50596" y="55269"/>
                </a:lnTo>
                <a:lnTo>
                  <a:pt x="52831" y="53440"/>
                </a:lnTo>
                <a:lnTo>
                  <a:pt x="54863" y="51815"/>
                </a:lnTo>
                <a:lnTo>
                  <a:pt x="58114" y="51815"/>
                </a:lnTo>
                <a:lnTo>
                  <a:pt x="59739" y="53440"/>
                </a:lnTo>
                <a:lnTo>
                  <a:pt x="61632" y="55269"/>
                </a:lnTo>
                <a:close/>
              </a:path>
              <a:path w="337820" h="182879">
                <a:moveTo>
                  <a:pt x="93876" y="101801"/>
                </a:moveTo>
                <a:lnTo>
                  <a:pt x="50596" y="59130"/>
                </a:lnTo>
                <a:lnTo>
                  <a:pt x="65628" y="59130"/>
                </a:lnTo>
                <a:lnTo>
                  <a:pt x="101801" y="94080"/>
                </a:lnTo>
                <a:lnTo>
                  <a:pt x="93876" y="101801"/>
                </a:lnTo>
                <a:close/>
              </a:path>
              <a:path w="337820" h="182879">
                <a:moveTo>
                  <a:pt x="149146" y="178813"/>
                </a:moveTo>
                <a:lnTo>
                  <a:pt x="34746" y="178813"/>
                </a:lnTo>
                <a:lnTo>
                  <a:pt x="34746" y="118870"/>
                </a:lnTo>
                <a:lnTo>
                  <a:pt x="45922" y="118870"/>
                </a:lnTo>
                <a:lnTo>
                  <a:pt x="45922" y="169466"/>
                </a:lnTo>
                <a:lnTo>
                  <a:pt x="149146" y="169466"/>
                </a:lnTo>
                <a:lnTo>
                  <a:pt x="149146" y="178813"/>
                </a:lnTo>
                <a:close/>
              </a:path>
              <a:path w="337820" h="182879">
                <a:moveTo>
                  <a:pt x="189176" y="72947"/>
                </a:moveTo>
                <a:lnTo>
                  <a:pt x="182877" y="64413"/>
                </a:lnTo>
                <a:lnTo>
                  <a:pt x="199194" y="57582"/>
                </a:lnTo>
                <a:lnTo>
                  <a:pt x="209026" y="53199"/>
                </a:lnTo>
                <a:lnTo>
                  <a:pt x="241413" y="32093"/>
                </a:lnTo>
                <a:lnTo>
                  <a:pt x="250135" y="18490"/>
                </a:lnTo>
                <a:lnTo>
                  <a:pt x="250135" y="2031"/>
                </a:lnTo>
                <a:lnTo>
                  <a:pt x="261311" y="2031"/>
                </a:lnTo>
                <a:lnTo>
                  <a:pt x="261311" y="16255"/>
                </a:lnTo>
                <a:lnTo>
                  <a:pt x="256840" y="30073"/>
                </a:lnTo>
                <a:lnTo>
                  <a:pt x="251760" y="36169"/>
                </a:lnTo>
                <a:lnTo>
                  <a:pt x="252980" y="36575"/>
                </a:lnTo>
                <a:lnTo>
                  <a:pt x="271702" y="36575"/>
                </a:lnTo>
                <a:lnTo>
                  <a:pt x="277002" y="39216"/>
                </a:lnTo>
                <a:lnTo>
                  <a:pt x="249932" y="39216"/>
                </a:lnTo>
                <a:lnTo>
                  <a:pt x="247696" y="40639"/>
                </a:lnTo>
                <a:lnTo>
                  <a:pt x="247087" y="40842"/>
                </a:lnTo>
                <a:lnTo>
                  <a:pt x="242410" y="45070"/>
                </a:lnTo>
                <a:lnTo>
                  <a:pt x="238629" y="47992"/>
                </a:lnTo>
                <a:lnTo>
                  <a:pt x="202663" y="66958"/>
                </a:lnTo>
                <a:lnTo>
                  <a:pt x="189176" y="72947"/>
                </a:lnTo>
                <a:close/>
              </a:path>
              <a:path w="337820" h="182879">
                <a:moveTo>
                  <a:pt x="271702" y="36575"/>
                </a:moveTo>
                <a:lnTo>
                  <a:pt x="252980" y="36575"/>
                </a:lnTo>
                <a:lnTo>
                  <a:pt x="256637" y="33730"/>
                </a:lnTo>
                <a:lnTo>
                  <a:pt x="258872" y="32105"/>
                </a:lnTo>
                <a:lnTo>
                  <a:pt x="262733" y="32105"/>
                </a:lnTo>
                <a:lnTo>
                  <a:pt x="271702" y="36575"/>
                </a:lnTo>
                <a:close/>
              </a:path>
              <a:path w="337820" h="182879">
                <a:moveTo>
                  <a:pt x="320035" y="72338"/>
                </a:moveTo>
                <a:lnTo>
                  <a:pt x="257856" y="40436"/>
                </a:lnTo>
                <a:lnTo>
                  <a:pt x="255012" y="39216"/>
                </a:lnTo>
                <a:lnTo>
                  <a:pt x="277002" y="39216"/>
                </a:lnTo>
                <a:lnTo>
                  <a:pt x="326334" y="63803"/>
                </a:lnTo>
                <a:lnTo>
                  <a:pt x="320035" y="72338"/>
                </a:lnTo>
                <a:close/>
              </a:path>
              <a:path w="337820" h="182879">
                <a:moveTo>
                  <a:pt x="260091" y="92454"/>
                </a:moveTo>
                <a:lnTo>
                  <a:pt x="249119" y="92454"/>
                </a:lnTo>
                <a:lnTo>
                  <a:pt x="249119" y="66445"/>
                </a:lnTo>
                <a:lnTo>
                  <a:pt x="260091" y="66445"/>
                </a:lnTo>
                <a:lnTo>
                  <a:pt x="260091" y="92454"/>
                </a:lnTo>
                <a:close/>
              </a:path>
              <a:path w="337820" h="182879">
                <a:moveTo>
                  <a:pt x="337306" y="102004"/>
                </a:moveTo>
                <a:lnTo>
                  <a:pt x="171904" y="102004"/>
                </a:lnTo>
                <a:lnTo>
                  <a:pt x="171904" y="92454"/>
                </a:lnTo>
                <a:lnTo>
                  <a:pt x="337306" y="92454"/>
                </a:lnTo>
                <a:lnTo>
                  <a:pt x="337306" y="102004"/>
                </a:lnTo>
                <a:close/>
              </a:path>
              <a:path w="337820" h="182879">
                <a:moveTo>
                  <a:pt x="312313" y="182877"/>
                </a:moveTo>
                <a:lnTo>
                  <a:pt x="301340" y="182877"/>
                </a:lnTo>
                <a:lnTo>
                  <a:pt x="301340" y="131671"/>
                </a:lnTo>
                <a:lnTo>
                  <a:pt x="195881" y="131671"/>
                </a:lnTo>
                <a:lnTo>
                  <a:pt x="195881" y="122527"/>
                </a:lnTo>
                <a:lnTo>
                  <a:pt x="312313" y="122527"/>
                </a:lnTo>
                <a:lnTo>
                  <a:pt x="312313" y="182877"/>
                </a:lnTo>
                <a:close/>
              </a:path>
            </a:pathLst>
          </a:custGeom>
          <a:solidFill>
            <a:srgbClr val="4033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6590096" y="8686046"/>
            <a:ext cx="327025" cy="179070"/>
          </a:xfrm>
          <a:custGeom>
            <a:avLst/>
            <a:gdLst/>
            <a:ahLst/>
            <a:cxnLst/>
            <a:rect l="l" t="t" r="r" b="b"/>
            <a:pathLst>
              <a:path w="327025" h="179070">
                <a:moveTo>
                  <a:pt x="144472" y="174749"/>
                </a:moveTo>
                <a:lnTo>
                  <a:pt x="133500" y="174749"/>
                </a:lnTo>
                <a:lnTo>
                  <a:pt x="133500" y="0"/>
                </a:lnTo>
                <a:lnTo>
                  <a:pt x="144472" y="0"/>
                </a:lnTo>
                <a:lnTo>
                  <a:pt x="144472" y="174749"/>
                </a:lnTo>
                <a:close/>
              </a:path>
              <a:path w="327025" h="179070">
                <a:moveTo>
                  <a:pt x="98753" y="25196"/>
                </a:moveTo>
                <a:lnTo>
                  <a:pt x="4673" y="25196"/>
                </a:lnTo>
                <a:lnTo>
                  <a:pt x="4673" y="15849"/>
                </a:lnTo>
                <a:lnTo>
                  <a:pt x="98753" y="15849"/>
                </a:lnTo>
                <a:lnTo>
                  <a:pt x="98753" y="25196"/>
                </a:lnTo>
                <a:close/>
              </a:path>
              <a:path w="327025" h="179070">
                <a:moveTo>
                  <a:pt x="8127" y="134719"/>
                </a:moveTo>
                <a:lnTo>
                  <a:pt x="0" y="127607"/>
                </a:lnTo>
                <a:lnTo>
                  <a:pt x="10958" y="115880"/>
                </a:lnTo>
                <a:lnTo>
                  <a:pt x="17563" y="108469"/>
                </a:lnTo>
                <a:lnTo>
                  <a:pt x="39604" y="74690"/>
                </a:lnTo>
                <a:lnTo>
                  <a:pt x="46328" y="25196"/>
                </a:lnTo>
                <a:lnTo>
                  <a:pt x="57301" y="25196"/>
                </a:lnTo>
                <a:lnTo>
                  <a:pt x="57199" y="48522"/>
                </a:lnTo>
                <a:lnTo>
                  <a:pt x="56488" y="57326"/>
                </a:lnTo>
                <a:lnTo>
                  <a:pt x="54558" y="64949"/>
                </a:lnTo>
                <a:lnTo>
                  <a:pt x="50799" y="75182"/>
                </a:lnTo>
                <a:lnTo>
                  <a:pt x="51611" y="75792"/>
                </a:lnTo>
                <a:lnTo>
                  <a:pt x="62367" y="75792"/>
                </a:lnTo>
                <a:lnTo>
                  <a:pt x="65639" y="79653"/>
                </a:lnTo>
                <a:lnTo>
                  <a:pt x="49376" y="79653"/>
                </a:lnTo>
                <a:lnTo>
                  <a:pt x="48360" y="80872"/>
                </a:lnTo>
                <a:lnTo>
                  <a:pt x="23342" y="117879"/>
                </a:lnTo>
                <a:lnTo>
                  <a:pt x="17554" y="124423"/>
                </a:lnTo>
                <a:lnTo>
                  <a:pt x="8127" y="134719"/>
                </a:lnTo>
                <a:close/>
              </a:path>
              <a:path w="327025" h="179070">
                <a:moveTo>
                  <a:pt x="62367" y="75792"/>
                </a:moveTo>
                <a:lnTo>
                  <a:pt x="51611" y="75792"/>
                </a:lnTo>
                <a:lnTo>
                  <a:pt x="54050" y="73963"/>
                </a:lnTo>
                <a:lnTo>
                  <a:pt x="55879" y="72541"/>
                </a:lnTo>
                <a:lnTo>
                  <a:pt x="59739" y="72541"/>
                </a:lnTo>
                <a:lnTo>
                  <a:pt x="61162" y="74370"/>
                </a:lnTo>
                <a:lnTo>
                  <a:pt x="62367" y="75792"/>
                </a:lnTo>
                <a:close/>
              </a:path>
              <a:path w="327025" h="179070">
                <a:moveTo>
                  <a:pt x="95502" y="132077"/>
                </a:moveTo>
                <a:lnTo>
                  <a:pt x="51815" y="79653"/>
                </a:lnTo>
                <a:lnTo>
                  <a:pt x="65639" y="79653"/>
                </a:lnTo>
                <a:lnTo>
                  <a:pt x="104036" y="124966"/>
                </a:lnTo>
                <a:lnTo>
                  <a:pt x="95502" y="132077"/>
                </a:lnTo>
                <a:close/>
              </a:path>
              <a:path w="327025" h="179070">
                <a:moveTo>
                  <a:pt x="323082" y="140815"/>
                </a:moveTo>
                <a:lnTo>
                  <a:pt x="312313" y="140815"/>
                </a:lnTo>
                <a:lnTo>
                  <a:pt x="312313" y="115212"/>
                </a:lnTo>
                <a:lnTo>
                  <a:pt x="265171" y="115212"/>
                </a:lnTo>
                <a:lnTo>
                  <a:pt x="265171" y="106678"/>
                </a:lnTo>
                <a:lnTo>
                  <a:pt x="312313" y="106678"/>
                </a:lnTo>
                <a:lnTo>
                  <a:pt x="312313" y="0"/>
                </a:lnTo>
                <a:lnTo>
                  <a:pt x="323082" y="0"/>
                </a:lnTo>
                <a:lnTo>
                  <a:pt x="323082" y="140815"/>
                </a:lnTo>
                <a:close/>
              </a:path>
              <a:path w="327025" h="179070">
                <a:moveTo>
                  <a:pt x="230018" y="68070"/>
                </a:moveTo>
                <a:lnTo>
                  <a:pt x="189657" y="54207"/>
                </a:lnTo>
                <a:lnTo>
                  <a:pt x="184299" y="35762"/>
                </a:lnTo>
                <a:lnTo>
                  <a:pt x="184497" y="26934"/>
                </a:lnTo>
                <a:lnTo>
                  <a:pt x="218073" y="3589"/>
                </a:lnTo>
                <a:lnTo>
                  <a:pt x="230018" y="3454"/>
                </a:lnTo>
                <a:lnTo>
                  <a:pt x="241964" y="3589"/>
                </a:lnTo>
                <a:lnTo>
                  <a:pt x="249386" y="4533"/>
                </a:lnTo>
                <a:lnTo>
                  <a:pt x="255378" y="7097"/>
                </a:lnTo>
                <a:lnTo>
                  <a:pt x="262882" y="11988"/>
                </a:lnTo>
                <a:lnTo>
                  <a:pt x="230018" y="11988"/>
                </a:lnTo>
                <a:lnTo>
                  <a:pt x="220889" y="12090"/>
                </a:lnTo>
                <a:lnTo>
                  <a:pt x="215325" y="12750"/>
                </a:lnTo>
                <a:lnTo>
                  <a:pt x="210830" y="14560"/>
                </a:lnTo>
                <a:lnTo>
                  <a:pt x="205127" y="18084"/>
                </a:lnTo>
                <a:lnTo>
                  <a:pt x="195678" y="24180"/>
                </a:lnTo>
                <a:lnTo>
                  <a:pt x="195678" y="47344"/>
                </a:lnTo>
                <a:lnTo>
                  <a:pt x="230018" y="59333"/>
                </a:lnTo>
                <a:lnTo>
                  <a:pt x="263180" y="59333"/>
                </a:lnTo>
                <a:lnTo>
                  <a:pt x="255378" y="64427"/>
                </a:lnTo>
                <a:lnTo>
                  <a:pt x="249386" y="66991"/>
                </a:lnTo>
                <a:lnTo>
                  <a:pt x="241964" y="67936"/>
                </a:lnTo>
                <a:lnTo>
                  <a:pt x="230018" y="68070"/>
                </a:lnTo>
                <a:close/>
              </a:path>
              <a:path w="327025" h="179070">
                <a:moveTo>
                  <a:pt x="263180" y="59333"/>
                </a:moveTo>
                <a:lnTo>
                  <a:pt x="230018" y="59333"/>
                </a:lnTo>
                <a:lnTo>
                  <a:pt x="239095" y="59239"/>
                </a:lnTo>
                <a:lnTo>
                  <a:pt x="244725" y="58584"/>
                </a:lnTo>
                <a:lnTo>
                  <a:pt x="249249" y="56804"/>
                </a:lnTo>
                <a:lnTo>
                  <a:pt x="255012" y="53339"/>
                </a:lnTo>
                <a:lnTo>
                  <a:pt x="264562" y="47344"/>
                </a:lnTo>
                <a:lnTo>
                  <a:pt x="264562" y="24180"/>
                </a:lnTo>
                <a:lnTo>
                  <a:pt x="230018" y="11988"/>
                </a:lnTo>
                <a:lnTo>
                  <a:pt x="262882" y="11988"/>
                </a:lnTo>
                <a:lnTo>
                  <a:pt x="270380" y="17317"/>
                </a:lnTo>
                <a:lnTo>
                  <a:pt x="274150" y="21526"/>
                </a:lnTo>
                <a:lnTo>
                  <a:pt x="275539" y="26934"/>
                </a:lnTo>
                <a:lnTo>
                  <a:pt x="275738" y="35762"/>
                </a:lnTo>
                <a:lnTo>
                  <a:pt x="275539" y="44590"/>
                </a:lnTo>
                <a:lnTo>
                  <a:pt x="274150" y="49999"/>
                </a:lnTo>
                <a:lnTo>
                  <a:pt x="270380" y="54207"/>
                </a:lnTo>
                <a:lnTo>
                  <a:pt x="263180" y="59333"/>
                </a:lnTo>
                <a:close/>
              </a:path>
              <a:path w="327025" h="179070">
                <a:moveTo>
                  <a:pt x="174139" y="94080"/>
                </a:moveTo>
                <a:lnTo>
                  <a:pt x="173326" y="84936"/>
                </a:lnTo>
                <a:lnTo>
                  <a:pt x="193911" y="84909"/>
                </a:lnTo>
                <a:lnTo>
                  <a:pt x="207705" y="84720"/>
                </a:lnTo>
                <a:lnTo>
                  <a:pt x="258614" y="82153"/>
                </a:lnTo>
                <a:lnTo>
                  <a:pt x="294432" y="77824"/>
                </a:lnTo>
                <a:lnTo>
                  <a:pt x="295651" y="86561"/>
                </a:lnTo>
                <a:lnTo>
                  <a:pt x="279719" y="88939"/>
                </a:lnTo>
                <a:lnTo>
                  <a:pt x="268016" y="90346"/>
                </a:lnTo>
                <a:lnTo>
                  <a:pt x="254789" y="91333"/>
                </a:lnTo>
                <a:lnTo>
                  <a:pt x="234285" y="92454"/>
                </a:lnTo>
                <a:lnTo>
                  <a:pt x="234285" y="93064"/>
                </a:lnTo>
                <a:lnTo>
                  <a:pt x="223719" y="93064"/>
                </a:lnTo>
                <a:lnTo>
                  <a:pt x="197253" y="93953"/>
                </a:lnTo>
                <a:lnTo>
                  <a:pt x="187601" y="94064"/>
                </a:lnTo>
                <a:lnTo>
                  <a:pt x="174139" y="94080"/>
                </a:lnTo>
                <a:close/>
              </a:path>
              <a:path w="327025" h="179070">
                <a:moveTo>
                  <a:pt x="234285" y="125575"/>
                </a:moveTo>
                <a:lnTo>
                  <a:pt x="223719" y="125575"/>
                </a:lnTo>
                <a:lnTo>
                  <a:pt x="223719" y="93064"/>
                </a:lnTo>
                <a:lnTo>
                  <a:pt x="234285" y="93064"/>
                </a:lnTo>
                <a:lnTo>
                  <a:pt x="234285" y="125575"/>
                </a:lnTo>
                <a:close/>
              </a:path>
              <a:path w="327025" h="179070">
                <a:moveTo>
                  <a:pt x="326943" y="178813"/>
                </a:moveTo>
                <a:lnTo>
                  <a:pt x="210511" y="178813"/>
                </a:lnTo>
                <a:lnTo>
                  <a:pt x="210511" y="133500"/>
                </a:lnTo>
                <a:lnTo>
                  <a:pt x="221281" y="133500"/>
                </a:lnTo>
                <a:lnTo>
                  <a:pt x="221281" y="169669"/>
                </a:lnTo>
                <a:lnTo>
                  <a:pt x="326943" y="169669"/>
                </a:lnTo>
                <a:lnTo>
                  <a:pt x="326943" y="178813"/>
                </a:lnTo>
                <a:close/>
              </a:path>
            </a:pathLst>
          </a:custGeom>
          <a:solidFill>
            <a:srgbClr val="4033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6982656" y="8686046"/>
            <a:ext cx="328930" cy="182245"/>
          </a:xfrm>
          <a:custGeom>
            <a:avLst/>
            <a:gdLst/>
            <a:ahLst/>
            <a:cxnLst/>
            <a:rect l="l" t="t" r="r" b="b"/>
            <a:pathLst>
              <a:path w="328929" h="182245">
                <a:moveTo>
                  <a:pt x="140815" y="175358"/>
                </a:moveTo>
                <a:lnTo>
                  <a:pt x="129842" y="175358"/>
                </a:lnTo>
                <a:lnTo>
                  <a:pt x="129842" y="609"/>
                </a:lnTo>
                <a:lnTo>
                  <a:pt x="140815" y="609"/>
                </a:lnTo>
                <a:lnTo>
                  <a:pt x="140815" y="70915"/>
                </a:lnTo>
                <a:lnTo>
                  <a:pt x="171091" y="70915"/>
                </a:lnTo>
                <a:lnTo>
                  <a:pt x="171091" y="80262"/>
                </a:lnTo>
                <a:lnTo>
                  <a:pt x="140815" y="80262"/>
                </a:lnTo>
                <a:lnTo>
                  <a:pt x="140815" y="175358"/>
                </a:lnTo>
                <a:close/>
              </a:path>
              <a:path w="328929" h="182245">
                <a:moveTo>
                  <a:pt x="8331" y="135329"/>
                </a:moveTo>
                <a:lnTo>
                  <a:pt x="0" y="128014"/>
                </a:lnTo>
                <a:lnTo>
                  <a:pt x="10839" y="115452"/>
                </a:lnTo>
                <a:lnTo>
                  <a:pt x="17373" y="107529"/>
                </a:lnTo>
                <a:lnTo>
                  <a:pt x="39156" y="71761"/>
                </a:lnTo>
                <a:lnTo>
                  <a:pt x="45719" y="11785"/>
                </a:lnTo>
                <a:lnTo>
                  <a:pt x="56895" y="11785"/>
                </a:lnTo>
                <a:lnTo>
                  <a:pt x="56793" y="43760"/>
                </a:lnTo>
                <a:lnTo>
                  <a:pt x="56082" y="53059"/>
                </a:lnTo>
                <a:lnTo>
                  <a:pt x="54151" y="61178"/>
                </a:lnTo>
                <a:lnTo>
                  <a:pt x="50392" y="72134"/>
                </a:lnTo>
                <a:lnTo>
                  <a:pt x="51205" y="72541"/>
                </a:lnTo>
                <a:lnTo>
                  <a:pt x="61315" y="72541"/>
                </a:lnTo>
                <a:lnTo>
                  <a:pt x="64697" y="76808"/>
                </a:lnTo>
                <a:lnTo>
                  <a:pt x="48970" y="76808"/>
                </a:lnTo>
                <a:lnTo>
                  <a:pt x="47954" y="78027"/>
                </a:lnTo>
                <a:lnTo>
                  <a:pt x="23862" y="116482"/>
                </a:lnTo>
                <a:lnTo>
                  <a:pt x="17987" y="123734"/>
                </a:lnTo>
                <a:lnTo>
                  <a:pt x="8331" y="135329"/>
                </a:lnTo>
                <a:close/>
              </a:path>
              <a:path w="328929" h="182245">
                <a:moveTo>
                  <a:pt x="61315" y="72541"/>
                </a:moveTo>
                <a:lnTo>
                  <a:pt x="51205" y="72541"/>
                </a:lnTo>
                <a:lnTo>
                  <a:pt x="53440" y="70712"/>
                </a:lnTo>
                <a:lnTo>
                  <a:pt x="55269" y="69493"/>
                </a:lnTo>
                <a:lnTo>
                  <a:pt x="58927" y="69493"/>
                </a:lnTo>
                <a:lnTo>
                  <a:pt x="61315" y="72541"/>
                </a:lnTo>
                <a:close/>
              </a:path>
              <a:path w="328929" h="182245">
                <a:moveTo>
                  <a:pt x="94486" y="132687"/>
                </a:moveTo>
                <a:lnTo>
                  <a:pt x="52221" y="78027"/>
                </a:lnTo>
                <a:lnTo>
                  <a:pt x="51408" y="76808"/>
                </a:lnTo>
                <a:lnTo>
                  <a:pt x="64697" y="76808"/>
                </a:lnTo>
                <a:lnTo>
                  <a:pt x="103020" y="125169"/>
                </a:lnTo>
                <a:lnTo>
                  <a:pt x="94486" y="132687"/>
                </a:lnTo>
                <a:close/>
              </a:path>
              <a:path w="328929" h="182245">
                <a:moveTo>
                  <a:pt x="328366" y="96721"/>
                </a:moveTo>
                <a:lnTo>
                  <a:pt x="317393" y="96721"/>
                </a:lnTo>
                <a:lnTo>
                  <a:pt x="317393" y="52221"/>
                </a:lnTo>
                <a:lnTo>
                  <a:pt x="277363" y="52221"/>
                </a:lnTo>
                <a:lnTo>
                  <a:pt x="277363" y="43077"/>
                </a:lnTo>
                <a:lnTo>
                  <a:pt x="317393" y="43077"/>
                </a:lnTo>
                <a:lnTo>
                  <a:pt x="317393" y="0"/>
                </a:lnTo>
                <a:lnTo>
                  <a:pt x="328366" y="0"/>
                </a:lnTo>
                <a:lnTo>
                  <a:pt x="328366" y="96721"/>
                </a:lnTo>
                <a:close/>
              </a:path>
              <a:path w="328929" h="182245">
                <a:moveTo>
                  <a:pt x="242007" y="90625"/>
                </a:moveTo>
                <a:lnTo>
                  <a:pt x="215998" y="90625"/>
                </a:lnTo>
                <a:lnTo>
                  <a:pt x="195475" y="80262"/>
                </a:lnTo>
                <a:lnTo>
                  <a:pt x="183893" y="60755"/>
                </a:lnTo>
                <a:lnTo>
                  <a:pt x="183893" y="34746"/>
                </a:lnTo>
                <a:lnTo>
                  <a:pt x="195475" y="15442"/>
                </a:lnTo>
                <a:lnTo>
                  <a:pt x="215998" y="5079"/>
                </a:lnTo>
                <a:lnTo>
                  <a:pt x="242007" y="5079"/>
                </a:lnTo>
                <a:lnTo>
                  <a:pt x="260115" y="14223"/>
                </a:lnTo>
                <a:lnTo>
                  <a:pt x="229002" y="14223"/>
                </a:lnTo>
                <a:lnTo>
                  <a:pt x="220281" y="14355"/>
                </a:lnTo>
                <a:lnTo>
                  <a:pt x="214855" y="15277"/>
                </a:lnTo>
                <a:lnTo>
                  <a:pt x="210457" y="17781"/>
                </a:lnTo>
                <a:lnTo>
                  <a:pt x="204822" y="22656"/>
                </a:lnTo>
                <a:lnTo>
                  <a:pt x="195475" y="31089"/>
                </a:lnTo>
                <a:lnTo>
                  <a:pt x="195475" y="64616"/>
                </a:lnTo>
                <a:lnTo>
                  <a:pt x="229002" y="81481"/>
                </a:lnTo>
                <a:lnTo>
                  <a:pt x="260115" y="81481"/>
                </a:lnTo>
                <a:lnTo>
                  <a:pt x="242007" y="90625"/>
                </a:lnTo>
                <a:close/>
              </a:path>
              <a:path w="328929" h="182245">
                <a:moveTo>
                  <a:pt x="260115" y="81481"/>
                </a:moveTo>
                <a:lnTo>
                  <a:pt x="229002" y="81481"/>
                </a:lnTo>
                <a:lnTo>
                  <a:pt x="237724" y="81350"/>
                </a:lnTo>
                <a:lnTo>
                  <a:pt x="243150" y="80427"/>
                </a:lnTo>
                <a:lnTo>
                  <a:pt x="247547" y="77924"/>
                </a:lnTo>
                <a:lnTo>
                  <a:pt x="253183" y="73049"/>
                </a:lnTo>
                <a:lnTo>
                  <a:pt x="262530" y="64616"/>
                </a:lnTo>
                <a:lnTo>
                  <a:pt x="262530" y="31089"/>
                </a:lnTo>
                <a:lnTo>
                  <a:pt x="229002" y="14223"/>
                </a:lnTo>
                <a:lnTo>
                  <a:pt x="260115" y="14223"/>
                </a:lnTo>
                <a:lnTo>
                  <a:pt x="262530" y="15442"/>
                </a:lnTo>
                <a:lnTo>
                  <a:pt x="274112" y="34746"/>
                </a:lnTo>
                <a:lnTo>
                  <a:pt x="274112" y="60755"/>
                </a:lnTo>
                <a:lnTo>
                  <a:pt x="262530" y="80262"/>
                </a:lnTo>
                <a:lnTo>
                  <a:pt x="260115" y="81481"/>
                </a:lnTo>
                <a:close/>
              </a:path>
              <a:path w="328929" h="182245">
                <a:moveTo>
                  <a:pt x="328366" y="182064"/>
                </a:moveTo>
                <a:lnTo>
                  <a:pt x="219249" y="182064"/>
                </a:lnTo>
                <a:lnTo>
                  <a:pt x="219249" y="108913"/>
                </a:lnTo>
                <a:lnTo>
                  <a:pt x="230018" y="108913"/>
                </a:lnTo>
                <a:lnTo>
                  <a:pt x="230018" y="135125"/>
                </a:lnTo>
                <a:lnTo>
                  <a:pt x="328366" y="135125"/>
                </a:lnTo>
                <a:lnTo>
                  <a:pt x="328366" y="144676"/>
                </a:lnTo>
                <a:lnTo>
                  <a:pt x="230018" y="144676"/>
                </a:lnTo>
                <a:lnTo>
                  <a:pt x="230018" y="172514"/>
                </a:lnTo>
                <a:lnTo>
                  <a:pt x="328366" y="172514"/>
                </a:lnTo>
                <a:lnTo>
                  <a:pt x="328366" y="182064"/>
                </a:lnTo>
                <a:close/>
              </a:path>
              <a:path w="328929" h="182245">
                <a:moveTo>
                  <a:pt x="328366" y="135125"/>
                </a:moveTo>
                <a:lnTo>
                  <a:pt x="317393" y="135125"/>
                </a:lnTo>
                <a:lnTo>
                  <a:pt x="317393" y="108913"/>
                </a:lnTo>
                <a:lnTo>
                  <a:pt x="328366" y="108913"/>
                </a:lnTo>
                <a:lnTo>
                  <a:pt x="328366" y="135125"/>
                </a:lnTo>
                <a:close/>
              </a:path>
              <a:path w="328929" h="182245">
                <a:moveTo>
                  <a:pt x="328366" y="172514"/>
                </a:moveTo>
                <a:lnTo>
                  <a:pt x="317393" y="172514"/>
                </a:lnTo>
                <a:lnTo>
                  <a:pt x="317393" y="144676"/>
                </a:lnTo>
                <a:lnTo>
                  <a:pt x="328366" y="144676"/>
                </a:lnTo>
                <a:lnTo>
                  <a:pt x="328366" y="172514"/>
                </a:lnTo>
                <a:close/>
              </a:path>
            </a:pathLst>
          </a:custGeom>
          <a:solidFill>
            <a:srgbClr val="4033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7385986" y="8686046"/>
            <a:ext cx="325120" cy="185420"/>
          </a:xfrm>
          <a:custGeom>
            <a:avLst/>
            <a:gdLst/>
            <a:ahLst/>
            <a:cxnLst/>
            <a:rect l="l" t="t" r="r" b="b"/>
            <a:pathLst>
              <a:path w="325120" h="185420">
                <a:moveTo>
                  <a:pt x="146098" y="133500"/>
                </a:moveTo>
                <a:lnTo>
                  <a:pt x="135125" y="133500"/>
                </a:lnTo>
                <a:lnTo>
                  <a:pt x="135125" y="53643"/>
                </a:lnTo>
                <a:lnTo>
                  <a:pt x="94080" y="53643"/>
                </a:lnTo>
                <a:lnTo>
                  <a:pt x="94080" y="44296"/>
                </a:lnTo>
                <a:lnTo>
                  <a:pt x="135125" y="44296"/>
                </a:lnTo>
                <a:lnTo>
                  <a:pt x="135125" y="0"/>
                </a:lnTo>
                <a:lnTo>
                  <a:pt x="146098" y="0"/>
                </a:lnTo>
                <a:lnTo>
                  <a:pt x="146098" y="133500"/>
                </a:lnTo>
                <a:close/>
              </a:path>
              <a:path w="325120" h="185420">
                <a:moveTo>
                  <a:pt x="8127" y="105662"/>
                </a:moveTo>
                <a:lnTo>
                  <a:pt x="0" y="98550"/>
                </a:lnTo>
                <a:lnTo>
                  <a:pt x="10597" y="88266"/>
                </a:lnTo>
                <a:lnTo>
                  <a:pt x="16966" y="81812"/>
                </a:lnTo>
                <a:lnTo>
                  <a:pt x="40436" y="46532"/>
                </a:lnTo>
                <a:lnTo>
                  <a:pt x="44500" y="8331"/>
                </a:lnTo>
                <a:lnTo>
                  <a:pt x="55675" y="8331"/>
                </a:lnTo>
                <a:lnTo>
                  <a:pt x="55574" y="32409"/>
                </a:lnTo>
                <a:lnTo>
                  <a:pt x="54863" y="40080"/>
                </a:lnTo>
                <a:lnTo>
                  <a:pt x="52932" y="46608"/>
                </a:lnTo>
                <a:lnTo>
                  <a:pt x="49173" y="55269"/>
                </a:lnTo>
                <a:lnTo>
                  <a:pt x="49986" y="55675"/>
                </a:lnTo>
                <a:lnTo>
                  <a:pt x="60959" y="55675"/>
                </a:lnTo>
                <a:lnTo>
                  <a:pt x="64819" y="59536"/>
                </a:lnTo>
                <a:lnTo>
                  <a:pt x="47141" y="59536"/>
                </a:lnTo>
                <a:lnTo>
                  <a:pt x="46125" y="60755"/>
                </a:lnTo>
                <a:lnTo>
                  <a:pt x="41248" y="70102"/>
                </a:lnTo>
                <a:lnTo>
                  <a:pt x="27215" y="86217"/>
                </a:lnTo>
                <a:lnTo>
                  <a:pt x="22910" y="90892"/>
                </a:lnTo>
                <a:lnTo>
                  <a:pt x="17309" y="96577"/>
                </a:lnTo>
                <a:lnTo>
                  <a:pt x="8127" y="105662"/>
                </a:lnTo>
                <a:close/>
              </a:path>
              <a:path w="325120" h="185420">
                <a:moveTo>
                  <a:pt x="60959" y="55675"/>
                </a:moveTo>
                <a:lnTo>
                  <a:pt x="49986" y="55675"/>
                </a:lnTo>
                <a:lnTo>
                  <a:pt x="52221" y="53847"/>
                </a:lnTo>
                <a:lnTo>
                  <a:pt x="54253" y="52221"/>
                </a:lnTo>
                <a:lnTo>
                  <a:pt x="57504" y="52221"/>
                </a:lnTo>
                <a:lnTo>
                  <a:pt x="60959" y="55675"/>
                </a:lnTo>
                <a:close/>
              </a:path>
              <a:path w="325120" h="185420">
                <a:moveTo>
                  <a:pt x="92251" y="102614"/>
                </a:moveTo>
                <a:lnTo>
                  <a:pt x="51205" y="60755"/>
                </a:lnTo>
                <a:lnTo>
                  <a:pt x="50392" y="59536"/>
                </a:lnTo>
                <a:lnTo>
                  <a:pt x="64819" y="59536"/>
                </a:lnTo>
                <a:lnTo>
                  <a:pt x="100379" y="95096"/>
                </a:lnTo>
                <a:lnTo>
                  <a:pt x="92251" y="102614"/>
                </a:lnTo>
                <a:close/>
              </a:path>
              <a:path w="325120" h="185420">
                <a:moveTo>
                  <a:pt x="149756" y="178813"/>
                </a:moveTo>
                <a:lnTo>
                  <a:pt x="35356" y="178813"/>
                </a:lnTo>
                <a:lnTo>
                  <a:pt x="35356" y="119073"/>
                </a:lnTo>
                <a:lnTo>
                  <a:pt x="46532" y="119073"/>
                </a:lnTo>
                <a:lnTo>
                  <a:pt x="46532" y="169466"/>
                </a:lnTo>
                <a:lnTo>
                  <a:pt x="149756" y="169466"/>
                </a:lnTo>
                <a:lnTo>
                  <a:pt x="149756" y="178813"/>
                </a:lnTo>
                <a:close/>
              </a:path>
              <a:path w="325120" h="185420">
                <a:moveTo>
                  <a:pt x="323286" y="105662"/>
                </a:moveTo>
                <a:lnTo>
                  <a:pt x="312313" y="105662"/>
                </a:lnTo>
                <a:lnTo>
                  <a:pt x="312313" y="53440"/>
                </a:lnTo>
                <a:lnTo>
                  <a:pt x="272690" y="53440"/>
                </a:lnTo>
                <a:lnTo>
                  <a:pt x="272690" y="44296"/>
                </a:lnTo>
                <a:lnTo>
                  <a:pt x="312313" y="44296"/>
                </a:lnTo>
                <a:lnTo>
                  <a:pt x="312313" y="0"/>
                </a:lnTo>
                <a:lnTo>
                  <a:pt x="323286" y="0"/>
                </a:lnTo>
                <a:lnTo>
                  <a:pt x="323286" y="105662"/>
                </a:lnTo>
                <a:close/>
              </a:path>
              <a:path w="325120" h="185420">
                <a:moveTo>
                  <a:pt x="274518" y="20319"/>
                </a:moveTo>
                <a:lnTo>
                  <a:pt x="183689" y="20319"/>
                </a:lnTo>
                <a:lnTo>
                  <a:pt x="183689" y="10972"/>
                </a:lnTo>
                <a:lnTo>
                  <a:pt x="274518" y="10972"/>
                </a:lnTo>
                <a:lnTo>
                  <a:pt x="274518" y="20319"/>
                </a:lnTo>
                <a:close/>
              </a:path>
              <a:path w="325120" h="185420">
                <a:moveTo>
                  <a:pt x="187347" y="97534"/>
                </a:moveTo>
                <a:lnTo>
                  <a:pt x="179219" y="90625"/>
                </a:lnTo>
                <a:lnTo>
                  <a:pt x="189701" y="81894"/>
                </a:lnTo>
                <a:lnTo>
                  <a:pt x="196021" y="76402"/>
                </a:lnTo>
                <a:lnTo>
                  <a:pt x="200721" y="71823"/>
                </a:lnTo>
                <a:lnTo>
                  <a:pt x="206346" y="65835"/>
                </a:lnTo>
                <a:lnTo>
                  <a:pt x="215591" y="55879"/>
                </a:lnTo>
                <a:lnTo>
                  <a:pt x="223719" y="36778"/>
                </a:lnTo>
                <a:lnTo>
                  <a:pt x="223719" y="20319"/>
                </a:lnTo>
                <a:lnTo>
                  <a:pt x="234895" y="20319"/>
                </a:lnTo>
                <a:lnTo>
                  <a:pt x="234790" y="34448"/>
                </a:lnTo>
                <a:lnTo>
                  <a:pt x="234057" y="40893"/>
                </a:lnTo>
                <a:lnTo>
                  <a:pt x="232066" y="46500"/>
                </a:lnTo>
                <a:lnTo>
                  <a:pt x="228190" y="54050"/>
                </a:lnTo>
                <a:lnTo>
                  <a:pt x="229206" y="54659"/>
                </a:lnTo>
                <a:lnTo>
                  <a:pt x="240680" y="54659"/>
                </a:lnTo>
                <a:lnTo>
                  <a:pt x="245008" y="58317"/>
                </a:lnTo>
                <a:lnTo>
                  <a:pt x="226361" y="58317"/>
                </a:lnTo>
                <a:lnTo>
                  <a:pt x="224938" y="59333"/>
                </a:lnTo>
                <a:lnTo>
                  <a:pt x="219858" y="67461"/>
                </a:lnTo>
                <a:lnTo>
                  <a:pt x="205992" y="81132"/>
                </a:lnTo>
                <a:lnTo>
                  <a:pt x="201761" y="85088"/>
                </a:lnTo>
                <a:lnTo>
                  <a:pt x="196292" y="89882"/>
                </a:lnTo>
                <a:lnTo>
                  <a:pt x="187347" y="97534"/>
                </a:lnTo>
                <a:close/>
              </a:path>
              <a:path w="325120" h="185420">
                <a:moveTo>
                  <a:pt x="240680" y="54659"/>
                </a:moveTo>
                <a:lnTo>
                  <a:pt x="229206" y="54659"/>
                </a:lnTo>
                <a:lnTo>
                  <a:pt x="231441" y="52831"/>
                </a:lnTo>
                <a:lnTo>
                  <a:pt x="233676" y="51408"/>
                </a:lnTo>
                <a:lnTo>
                  <a:pt x="236724" y="51408"/>
                </a:lnTo>
                <a:lnTo>
                  <a:pt x="238756" y="53034"/>
                </a:lnTo>
                <a:lnTo>
                  <a:pt x="240680" y="54659"/>
                </a:lnTo>
                <a:close/>
              </a:path>
              <a:path w="325120" h="185420">
                <a:moveTo>
                  <a:pt x="271267" y="94689"/>
                </a:moveTo>
                <a:lnTo>
                  <a:pt x="229206" y="58317"/>
                </a:lnTo>
                <a:lnTo>
                  <a:pt x="245008" y="58317"/>
                </a:lnTo>
                <a:lnTo>
                  <a:pt x="279395" y="87374"/>
                </a:lnTo>
                <a:lnTo>
                  <a:pt x="271267" y="94689"/>
                </a:lnTo>
                <a:close/>
              </a:path>
              <a:path w="325120" h="185420">
                <a:moveTo>
                  <a:pt x="268626" y="184909"/>
                </a:moveTo>
                <a:lnTo>
                  <a:pt x="224735" y="175155"/>
                </a:lnTo>
                <a:lnTo>
                  <a:pt x="212340" y="158087"/>
                </a:lnTo>
                <a:lnTo>
                  <a:pt x="212340" y="136751"/>
                </a:lnTo>
                <a:lnTo>
                  <a:pt x="245109" y="112029"/>
                </a:lnTo>
                <a:lnTo>
                  <a:pt x="268626" y="109929"/>
                </a:lnTo>
                <a:lnTo>
                  <a:pt x="279513" y="110007"/>
                </a:lnTo>
                <a:lnTo>
                  <a:pt x="286380" y="110551"/>
                </a:lnTo>
                <a:lnTo>
                  <a:pt x="292143" y="112029"/>
                </a:lnTo>
                <a:lnTo>
                  <a:pt x="299715" y="114907"/>
                </a:lnTo>
                <a:lnTo>
                  <a:pt x="309742" y="118870"/>
                </a:lnTo>
                <a:lnTo>
                  <a:pt x="268626" y="118870"/>
                </a:lnTo>
                <a:lnTo>
                  <a:pt x="259658" y="118928"/>
                </a:lnTo>
                <a:lnTo>
                  <a:pt x="223922" y="138580"/>
                </a:lnTo>
                <a:lnTo>
                  <a:pt x="223922" y="156461"/>
                </a:lnTo>
                <a:lnTo>
                  <a:pt x="259660" y="176112"/>
                </a:lnTo>
                <a:lnTo>
                  <a:pt x="309688" y="176171"/>
                </a:lnTo>
                <a:lnTo>
                  <a:pt x="299715" y="180032"/>
                </a:lnTo>
                <a:lnTo>
                  <a:pt x="292143" y="182851"/>
                </a:lnTo>
                <a:lnTo>
                  <a:pt x="286380" y="184299"/>
                </a:lnTo>
                <a:lnTo>
                  <a:pt x="279513" y="184832"/>
                </a:lnTo>
                <a:lnTo>
                  <a:pt x="268626" y="184909"/>
                </a:lnTo>
                <a:close/>
              </a:path>
              <a:path w="325120" h="185420">
                <a:moveTo>
                  <a:pt x="309688" y="176171"/>
                </a:moveTo>
                <a:lnTo>
                  <a:pt x="268626" y="176171"/>
                </a:lnTo>
                <a:lnTo>
                  <a:pt x="277592" y="176112"/>
                </a:lnTo>
                <a:lnTo>
                  <a:pt x="283205" y="175701"/>
                </a:lnTo>
                <a:lnTo>
                  <a:pt x="287828" y="174585"/>
                </a:lnTo>
                <a:lnTo>
                  <a:pt x="293822" y="172412"/>
                </a:lnTo>
                <a:lnTo>
                  <a:pt x="303779" y="168653"/>
                </a:lnTo>
                <a:lnTo>
                  <a:pt x="313126" y="156461"/>
                </a:lnTo>
                <a:lnTo>
                  <a:pt x="313126" y="138580"/>
                </a:lnTo>
                <a:lnTo>
                  <a:pt x="277592" y="118928"/>
                </a:lnTo>
                <a:lnTo>
                  <a:pt x="268626" y="118870"/>
                </a:lnTo>
                <a:lnTo>
                  <a:pt x="309742" y="118870"/>
                </a:lnTo>
                <a:lnTo>
                  <a:pt x="312313" y="119886"/>
                </a:lnTo>
                <a:lnTo>
                  <a:pt x="324708" y="136751"/>
                </a:lnTo>
                <a:lnTo>
                  <a:pt x="324708" y="158087"/>
                </a:lnTo>
                <a:lnTo>
                  <a:pt x="312313" y="175155"/>
                </a:lnTo>
                <a:lnTo>
                  <a:pt x="309688" y="176171"/>
                </a:lnTo>
                <a:close/>
              </a:path>
            </a:pathLst>
          </a:custGeom>
          <a:solidFill>
            <a:srgbClr val="4033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4996292" y="8628930"/>
            <a:ext cx="379095" cy="257175"/>
          </a:xfrm>
          <a:custGeom>
            <a:avLst/>
            <a:gdLst/>
            <a:ahLst/>
            <a:cxnLst/>
            <a:rect l="l" t="t" r="r" b="b"/>
            <a:pathLst>
              <a:path w="379095" h="257175">
                <a:moveTo>
                  <a:pt x="93739" y="256734"/>
                </a:moveTo>
                <a:lnTo>
                  <a:pt x="49091" y="252511"/>
                </a:lnTo>
                <a:lnTo>
                  <a:pt x="22999" y="222953"/>
                </a:lnTo>
                <a:lnTo>
                  <a:pt x="2874" y="185794"/>
                </a:lnTo>
                <a:lnTo>
                  <a:pt x="0" y="128367"/>
                </a:lnTo>
                <a:lnTo>
                  <a:pt x="359" y="92686"/>
                </a:lnTo>
                <a:lnTo>
                  <a:pt x="9702" y="54260"/>
                </a:lnTo>
                <a:lnTo>
                  <a:pt x="37041" y="14251"/>
                </a:lnTo>
                <a:lnTo>
                  <a:pt x="93739" y="0"/>
                </a:lnTo>
                <a:lnTo>
                  <a:pt x="121699" y="527"/>
                </a:lnTo>
                <a:lnTo>
                  <a:pt x="138388" y="4222"/>
                </a:lnTo>
                <a:lnTo>
                  <a:pt x="150437" y="14251"/>
                </a:lnTo>
                <a:lnTo>
                  <a:pt x="164480" y="33780"/>
                </a:lnTo>
                <a:lnTo>
                  <a:pt x="171868" y="45159"/>
                </a:lnTo>
                <a:lnTo>
                  <a:pt x="93739" y="45159"/>
                </a:lnTo>
                <a:lnTo>
                  <a:pt x="81526" y="45404"/>
                </a:lnTo>
                <a:lnTo>
                  <a:pt x="57803" y="78051"/>
                </a:lnTo>
                <a:lnTo>
                  <a:pt x="56926" y="88207"/>
                </a:lnTo>
                <a:lnTo>
                  <a:pt x="56926" y="168526"/>
                </a:lnTo>
                <a:lnTo>
                  <a:pt x="69776" y="204973"/>
                </a:lnTo>
                <a:lnTo>
                  <a:pt x="93739" y="211574"/>
                </a:lnTo>
                <a:lnTo>
                  <a:pt x="171868" y="211574"/>
                </a:lnTo>
                <a:lnTo>
                  <a:pt x="164480" y="222953"/>
                </a:lnTo>
                <a:lnTo>
                  <a:pt x="150437" y="242482"/>
                </a:lnTo>
                <a:lnTo>
                  <a:pt x="138388" y="252511"/>
                </a:lnTo>
                <a:lnTo>
                  <a:pt x="121699" y="256206"/>
                </a:lnTo>
                <a:lnTo>
                  <a:pt x="93739" y="256734"/>
                </a:lnTo>
                <a:close/>
              </a:path>
              <a:path w="379095" h="257175">
                <a:moveTo>
                  <a:pt x="171868" y="211574"/>
                </a:moveTo>
                <a:lnTo>
                  <a:pt x="93739" y="211574"/>
                </a:lnTo>
                <a:lnTo>
                  <a:pt x="105952" y="211329"/>
                </a:lnTo>
                <a:lnTo>
                  <a:pt x="113036" y="209618"/>
                </a:lnTo>
                <a:lnTo>
                  <a:pt x="130553" y="168526"/>
                </a:lnTo>
                <a:lnTo>
                  <a:pt x="130553" y="88207"/>
                </a:lnTo>
                <a:lnTo>
                  <a:pt x="117703" y="51760"/>
                </a:lnTo>
                <a:lnTo>
                  <a:pt x="93739" y="45159"/>
                </a:lnTo>
                <a:lnTo>
                  <a:pt x="171868" y="45159"/>
                </a:lnTo>
                <a:lnTo>
                  <a:pt x="177776" y="54260"/>
                </a:lnTo>
                <a:lnTo>
                  <a:pt x="184604" y="70939"/>
                </a:lnTo>
                <a:lnTo>
                  <a:pt x="187120" y="92686"/>
                </a:lnTo>
                <a:lnTo>
                  <a:pt x="187479" y="128367"/>
                </a:lnTo>
                <a:lnTo>
                  <a:pt x="187120" y="164047"/>
                </a:lnTo>
                <a:lnTo>
                  <a:pt x="184604" y="185794"/>
                </a:lnTo>
                <a:lnTo>
                  <a:pt x="177776" y="202473"/>
                </a:lnTo>
                <a:lnTo>
                  <a:pt x="171868" y="211574"/>
                </a:lnTo>
                <a:close/>
              </a:path>
              <a:path w="379095" h="257175">
                <a:moveTo>
                  <a:pt x="278780" y="164281"/>
                </a:moveTo>
                <a:lnTo>
                  <a:pt x="267280" y="164281"/>
                </a:lnTo>
                <a:lnTo>
                  <a:pt x="258413" y="164195"/>
                </a:lnTo>
                <a:lnTo>
                  <a:pt x="222321" y="149143"/>
                </a:lnTo>
                <a:lnTo>
                  <a:pt x="198470" y="110620"/>
                </a:lnTo>
                <a:lnTo>
                  <a:pt x="196292" y="75767"/>
                </a:lnTo>
                <a:lnTo>
                  <a:pt x="196997" y="68317"/>
                </a:lnTo>
                <a:lnTo>
                  <a:pt x="214056" y="31288"/>
                </a:lnTo>
                <a:lnTo>
                  <a:pt x="249856" y="6400"/>
                </a:lnTo>
                <a:lnTo>
                  <a:pt x="287492" y="0"/>
                </a:lnTo>
                <a:lnTo>
                  <a:pt x="300249" y="108"/>
                </a:lnTo>
                <a:lnTo>
                  <a:pt x="342573" y="14623"/>
                </a:lnTo>
                <a:lnTo>
                  <a:pt x="366413" y="41603"/>
                </a:lnTo>
                <a:lnTo>
                  <a:pt x="287492" y="41603"/>
                </a:lnTo>
                <a:lnTo>
                  <a:pt x="277266" y="41756"/>
                </a:lnTo>
                <a:lnTo>
                  <a:pt x="250592" y="76629"/>
                </a:lnTo>
                <a:lnTo>
                  <a:pt x="250574" y="87118"/>
                </a:lnTo>
                <a:lnTo>
                  <a:pt x="250706" y="96333"/>
                </a:lnTo>
                <a:lnTo>
                  <a:pt x="287492" y="123388"/>
                </a:lnTo>
                <a:lnTo>
                  <a:pt x="377897" y="123388"/>
                </a:lnTo>
                <a:lnTo>
                  <a:pt x="377812" y="124411"/>
                </a:lnTo>
                <a:lnTo>
                  <a:pt x="377207" y="126944"/>
                </a:lnTo>
                <a:lnTo>
                  <a:pt x="320945" y="126944"/>
                </a:lnTo>
                <a:lnTo>
                  <a:pt x="317809" y="134056"/>
                </a:lnTo>
                <a:lnTo>
                  <a:pt x="309097" y="147568"/>
                </a:lnTo>
                <a:lnTo>
                  <a:pt x="296204" y="157880"/>
                </a:lnTo>
                <a:lnTo>
                  <a:pt x="278780" y="164281"/>
                </a:lnTo>
                <a:close/>
              </a:path>
              <a:path w="379095" h="257175">
                <a:moveTo>
                  <a:pt x="377897" y="123388"/>
                </a:moveTo>
                <a:lnTo>
                  <a:pt x="287492" y="123388"/>
                </a:lnTo>
                <a:lnTo>
                  <a:pt x="297717" y="123236"/>
                </a:lnTo>
                <a:lnTo>
                  <a:pt x="303957" y="122166"/>
                </a:lnTo>
                <a:lnTo>
                  <a:pt x="324392" y="76629"/>
                </a:lnTo>
                <a:lnTo>
                  <a:pt x="324280" y="68795"/>
                </a:lnTo>
                <a:lnTo>
                  <a:pt x="287492" y="41603"/>
                </a:lnTo>
                <a:lnTo>
                  <a:pt x="366413" y="41603"/>
                </a:lnTo>
                <a:lnTo>
                  <a:pt x="378697" y="85263"/>
                </a:lnTo>
                <a:lnTo>
                  <a:pt x="378670" y="114071"/>
                </a:lnTo>
                <a:lnTo>
                  <a:pt x="377897" y="123388"/>
                </a:lnTo>
                <a:close/>
              </a:path>
              <a:path w="379095" h="257175">
                <a:moveTo>
                  <a:pt x="291674" y="252466"/>
                </a:moveTo>
                <a:lnTo>
                  <a:pt x="219539" y="252466"/>
                </a:lnTo>
                <a:lnTo>
                  <a:pt x="232710" y="242780"/>
                </a:lnTo>
                <a:lnTo>
                  <a:pt x="241275" y="236309"/>
                </a:lnTo>
                <a:lnTo>
                  <a:pt x="276798" y="206574"/>
                </a:lnTo>
                <a:lnTo>
                  <a:pt x="302934" y="176660"/>
                </a:lnTo>
                <a:lnTo>
                  <a:pt x="321735" y="138531"/>
                </a:lnTo>
                <a:lnTo>
                  <a:pt x="324082" y="128011"/>
                </a:lnTo>
                <a:lnTo>
                  <a:pt x="320945" y="126944"/>
                </a:lnTo>
                <a:lnTo>
                  <a:pt x="377207" y="126944"/>
                </a:lnTo>
                <a:lnTo>
                  <a:pt x="362545" y="170615"/>
                </a:lnTo>
                <a:lnTo>
                  <a:pt x="337977" y="209996"/>
                </a:lnTo>
                <a:lnTo>
                  <a:pt x="307333" y="241177"/>
                </a:lnTo>
                <a:lnTo>
                  <a:pt x="300982" y="246055"/>
                </a:lnTo>
                <a:lnTo>
                  <a:pt x="291674" y="252466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5614149" y="9154197"/>
            <a:ext cx="325120" cy="185420"/>
          </a:xfrm>
          <a:custGeom>
            <a:avLst/>
            <a:gdLst/>
            <a:ahLst/>
            <a:cxnLst/>
            <a:rect l="l" t="t" r="r" b="b"/>
            <a:pathLst>
              <a:path w="325120" h="185420">
                <a:moveTo>
                  <a:pt x="138986" y="113180"/>
                </a:moveTo>
                <a:lnTo>
                  <a:pt x="128014" y="113180"/>
                </a:lnTo>
                <a:lnTo>
                  <a:pt x="128014" y="0"/>
                </a:lnTo>
                <a:lnTo>
                  <a:pt x="138986" y="0"/>
                </a:lnTo>
                <a:lnTo>
                  <a:pt x="138986" y="50799"/>
                </a:lnTo>
                <a:lnTo>
                  <a:pt x="167840" y="50799"/>
                </a:lnTo>
                <a:lnTo>
                  <a:pt x="167840" y="60349"/>
                </a:lnTo>
                <a:lnTo>
                  <a:pt x="138986" y="60349"/>
                </a:lnTo>
                <a:lnTo>
                  <a:pt x="138986" y="113180"/>
                </a:lnTo>
                <a:close/>
              </a:path>
              <a:path w="325120" h="185420">
                <a:moveTo>
                  <a:pt x="77214" y="13410"/>
                </a:moveTo>
                <a:lnTo>
                  <a:pt x="22961" y="13410"/>
                </a:lnTo>
                <a:lnTo>
                  <a:pt x="22961" y="4267"/>
                </a:lnTo>
                <a:lnTo>
                  <a:pt x="77214" y="4267"/>
                </a:lnTo>
                <a:lnTo>
                  <a:pt x="77214" y="13410"/>
                </a:lnTo>
                <a:close/>
              </a:path>
              <a:path w="325120" h="185420">
                <a:moveTo>
                  <a:pt x="96315" y="43687"/>
                </a:moveTo>
                <a:lnTo>
                  <a:pt x="4267" y="43687"/>
                </a:lnTo>
                <a:lnTo>
                  <a:pt x="4267" y="34746"/>
                </a:lnTo>
                <a:lnTo>
                  <a:pt x="96315" y="34746"/>
                </a:lnTo>
                <a:lnTo>
                  <a:pt x="96315" y="43687"/>
                </a:lnTo>
                <a:close/>
              </a:path>
              <a:path w="325120" h="185420">
                <a:moveTo>
                  <a:pt x="7721" y="107694"/>
                </a:moveTo>
                <a:lnTo>
                  <a:pt x="0" y="100988"/>
                </a:lnTo>
                <a:lnTo>
                  <a:pt x="10725" y="93449"/>
                </a:lnTo>
                <a:lnTo>
                  <a:pt x="17170" y="88720"/>
                </a:lnTo>
                <a:lnTo>
                  <a:pt x="21945" y="84787"/>
                </a:lnTo>
                <a:lnTo>
                  <a:pt x="27634" y="79653"/>
                </a:lnTo>
                <a:lnTo>
                  <a:pt x="36981" y="71118"/>
                </a:lnTo>
                <a:lnTo>
                  <a:pt x="45109" y="54863"/>
                </a:lnTo>
                <a:lnTo>
                  <a:pt x="45109" y="43687"/>
                </a:lnTo>
                <a:lnTo>
                  <a:pt x="55675" y="43687"/>
                </a:lnTo>
                <a:lnTo>
                  <a:pt x="55567" y="53043"/>
                </a:lnTo>
                <a:lnTo>
                  <a:pt x="54812" y="58647"/>
                </a:lnTo>
                <a:lnTo>
                  <a:pt x="52761" y="63527"/>
                </a:lnTo>
                <a:lnTo>
                  <a:pt x="48767" y="70102"/>
                </a:lnTo>
                <a:lnTo>
                  <a:pt x="49783" y="70712"/>
                </a:lnTo>
                <a:lnTo>
                  <a:pt x="61916" y="70712"/>
                </a:lnTo>
                <a:lnTo>
                  <a:pt x="66509" y="73963"/>
                </a:lnTo>
                <a:lnTo>
                  <a:pt x="46532" y="73963"/>
                </a:lnTo>
                <a:lnTo>
                  <a:pt x="45312" y="75182"/>
                </a:lnTo>
                <a:lnTo>
                  <a:pt x="40232" y="81888"/>
                </a:lnTo>
                <a:lnTo>
                  <a:pt x="26517" y="93454"/>
                </a:lnTo>
                <a:lnTo>
                  <a:pt x="22300" y="96835"/>
                </a:lnTo>
                <a:lnTo>
                  <a:pt x="16782" y="101003"/>
                </a:lnTo>
                <a:lnTo>
                  <a:pt x="7721" y="107694"/>
                </a:lnTo>
                <a:close/>
              </a:path>
              <a:path w="325120" h="185420">
                <a:moveTo>
                  <a:pt x="61916" y="70712"/>
                </a:moveTo>
                <a:lnTo>
                  <a:pt x="49783" y="70712"/>
                </a:lnTo>
                <a:lnTo>
                  <a:pt x="52221" y="68883"/>
                </a:lnTo>
                <a:lnTo>
                  <a:pt x="54050" y="67664"/>
                </a:lnTo>
                <a:lnTo>
                  <a:pt x="57098" y="67664"/>
                </a:lnTo>
                <a:lnTo>
                  <a:pt x="59333" y="68883"/>
                </a:lnTo>
                <a:lnTo>
                  <a:pt x="61916" y="70712"/>
                </a:lnTo>
                <a:close/>
              </a:path>
              <a:path w="325120" h="185420">
                <a:moveTo>
                  <a:pt x="92657" y="105052"/>
                </a:moveTo>
                <a:lnTo>
                  <a:pt x="51611" y="74979"/>
                </a:lnTo>
                <a:lnTo>
                  <a:pt x="49986" y="73963"/>
                </a:lnTo>
                <a:lnTo>
                  <a:pt x="66509" y="73963"/>
                </a:lnTo>
                <a:lnTo>
                  <a:pt x="100379" y="97940"/>
                </a:lnTo>
                <a:lnTo>
                  <a:pt x="92657" y="105052"/>
                </a:lnTo>
                <a:close/>
              </a:path>
              <a:path w="325120" h="185420">
                <a:moveTo>
                  <a:pt x="85749" y="185315"/>
                </a:moveTo>
                <a:lnTo>
                  <a:pt x="42671" y="176374"/>
                </a:lnTo>
                <a:lnTo>
                  <a:pt x="30479" y="160728"/>
                </a:lnTo>
                <a:lnTo>
                  <a:pt x="30479" y="141221"/>
                </a:lnTo>
                <a:lnTo>
                  <a:pt x="62675" y="118927"/>
                </a:lnTo>
                <a:lnTo>
                  <a:pt x="85749" y="117041"/>
                </a:lnTo>
                <a:lnTo>
                  <a:pt x="96396" y="117111"/>
                </a:lnTo>
                <a:lnTo>
                  <a:pt x="103109" y="117600"/>
                </a:lnTo>
                <a:lnTo>
                  <a:pt x="108737" y="118927"/>
                </a:lnTo>
                <a:lnTo>
                  <a:pt x="116126" y="121511"/>
                </a:lnTo>
                <a:lnTo>
                  <a:pt x="128420" y="125982"/>
                </a:lnTo>
                <a:lnTo>
                  <a:pt x="85749" y="125982"/>
                </a:lnTo>
                <a:lnTo>
                  <a:pt x="72892" y="126088"/>
                </a:lnTo>
                <a:lnTo>
                  <a:pt x="65188" y="126832"/>
                </a:lnTo>
                <a:lnTo>
                  <a:pt x="59560" y="128853"/>
                </a:lnTo>
                <a:lnTo>
                  <a:pt x="52932" y="132789"/>
                </a:lnTo>
                <a:lnTo>
                  <a:pt x="42061" y="139596"/>
                </a:lnTo>
                <a:lnTo>
                  <a:pt x="42061" y="158899"/>
                </a:lnTo>
                <a:lnTo>
                  <a:pt x="51408" y="169669"/>
                </a:lnTo>
                <a:lnTo>
                  <a:pt x="70915" y="176374"/>
                </a:lnTo>
                <a:lnTo>
                  <a:pt x="128420" y="176374"/>
                </a:lnTo>
                <a:lnTo>
                  <a:pt x="116025" y="180845"/>
                </a:lnTo>
                <a:lnTo>
                  <a:pt x="108580" y="183429"/>
                </a:lnTo>
                <a:lnTo>
                  <a:pt x="102944" y="184756"/>
                </a:lnTo>
                <a:lnTo>
                  <a:pt x="96280" y="185245"/>
                </a:lnTo>
                <a:lnTo>
                  <a:pt x="85749" y="185315"/>
                </a:lnTo>
                <a:close/>
              </a:path>
              <a:path w="325120" h="185420">
                <a:moveTo>
                  <a:pt x="128420" y="176374"/>
                </a:moveTo>
                <a:lnTo>
                  <a:pt x="85749" y="176374"/>
                </a:lnTo>
                <a:lnTo>
                  <a:pt x="98486" y="176266"/>
                </a:lnTo>
                <a:lnTo>
                  <a:pt x="106119" y="175511"/>
                </a:lnTo>
                <a:lnTo>
                  <a:pt x="111694" y="173460"/>
                </a:lnTo>
                <a:lnTo>
                  <a:pt x="118260" y="169466"/>
                </a:lnTo>
                <a:lnTo>
                  <a:pt x="129029" y="162557"/>
                </a:lnTo>
                <a:lnTo>
                  <a:pt x="129029" y="139596"/>
                </a:lnTo>
                <a:lnTo>
                  <a:pt x="85749" y="125982"/>
                </a:lnTo>
                <a:lnTo>
                  <a:pt x="128420" y="125982"/>
                </a:lnTo>
                <a:lnTo>
                  <a:pt x="140612" y="141221"/>
                </a:lnTo>
                <a:lnTo>
                  <a:pt x="140612" y="160728"/>
                </a:lnTo>
                <a:lnTo>
                  <a:pt x="128420" y="176374"/>
                </a:lnTo>
                <a:close/>
              </a:path>
              <a:path w="325120" h="185420">
                <a:moveTo>
                  <a:pt x="324911" y="96721"/>
                </a:moveTo>
                <a:lnTo>
                  <a:pt x="313939" y="96721"/>
                </a:lnTo>
                <a:lnTo>
                  <a:pt x="313939" y="52221"/>
                </a:lnTo>
                <a:lnTo>
                  <a:pt x="273909" y="52221"/>
                </a:lnTo>
                <a:lnTo>
                  <a:pt x="273909" y="43077"/>
                </a:lnTo>
                <a:lnTo>
                  <a:pt x="313939" y="43077"/>
                </a:lnTo>
                <a:lnTo>
                  <a:pt x="313939" y="0"/>
                </a:lnTo>
                <a:lnTo>
                  <a:pt x="324911" y="0"/>
                </a:lnTo>
                <a:lnTo>
                  <a:pt x="324911" y="96721"/>
                </a:lnTo>
                <a:close/>
              </a:path>
              <a:path w="325120" h="185420">
                <a:moveTo>
                  <a:pt x="238553" y="90625"/>
                </a:moveTo>
                <a:lnTo>
                  <a:pt x="212543" y="90625"/>
                </a:lnTo>
                <a:lnTo>
                  <a:pt x="192021" y="80262"/>
                </a:lnTo>
                <a:lnTo>
                  <a:pt x="180438" y="60755"/>
                </a:lnTo>
                <a:lnTo>
                  <a:pt x="180438" y="34746"/>
                </a:lnTo>
                <a:lnTo>
                  <a:pt x="192021" y="15442"/>
                </a:lnTo>
                <a:lnTo>
                  <a:pt x="212543" y="5079"/>
                </a:lnTo>
                <a:lnTo>
                  <a:pt x="238553" y="5079"/>
                </a:lnTo>
                <a:lnTo>
                  <a:pt x="256661" y="14223"/>
                </a:lnTo>
                <a:lnTo>
                  <a:pt x="225548" y="14223"/>
                </a:lnTo>
                <a:lnTo>
                  <a:pt x="216826" y="14355"/>
                </a:lnTo>
                <a:lnTo>
                  <a:pt x="211400" y="15277"/>
                </a:lnTo>
                <a:lnTo>
                  <a:pt x="207003" y="17781"/>
                </a:lnTo>
                <a:lnTo>
                  <a:pt x="201368" y="22656"/>
                </a:lnTo>
                <a:lnTo>
                  <a:pt x="192021" y="31089"/>
                </a:lnTo>
                <a:lnTo>
                  <a:pt x="192021" y="64616"/>
                </a:lnTo>
                <a:lnTo>
                  <a:pt x="225548" y="81481"/>
                </a:lnTo>
                <a:lnTo>
                  <a:pt x="256661" y="81481"/>
                </a:lnTo>
                <a:lnTo>
                  <a:pt x="238553" y="90625"/>
                </a:lnTo>
                <a:close/>
              </a:path>
              <a:path w="325120" h="185420">
                <a:moveTo>
                  <a:pt x="256661" y="81481"/>
                </a:moveTo>
                <a:lnTo>
                  <a:pt x="225548" y="81481"/>
                </a:lnTo>
                <a:lnTo>
                  <a:pt x="234270" y="81350"/>
                </a:lnTo>
                <a:lnTo>
                  <a:pt x="239696" y="80427"/>
                </a:lnTo>
                <a:lnTo>
                  <a:pt x="244093" y="77924"/>
                </a:lnTo>
                <a:lnTo>
                  <a:pt x="249728" y="73049"/>
                </a:lnTo>
                <a:lnTo>
                  <a:pt x="259075" y="64616"/>
                </a:lnTo>
                <a:lnTo>
                  <a:pt x="259075" y="31089"/>
                </a:lnTo>
                <a:lnTo>
                  <a:pt x="225548" y="14223"/>
                </a:lnTo>
                <a:lnTo>
                  <a:pt x="256661" y="14223"/>
                </a:lnTo>
                <a:lnTo>
                  <a:pt x="259075" y="15442"/>
                </a:lnTo>
                <a:lnTo>
                  <a:pt x="270658" y="34746"/>
                </a:lnTo>
                <a:lnTo>
                  <a:pt x="270658" y="60755"/>
                </a:lnTo>
                <a:lnTo>
                  <a:pt x="259075" y="80262"/>
                </a:lnTo>
                <a:lnTo>
                  <a:pt x="256661" y="81481"/>
                </a:lnTo>
                <a:close/>
              </a:path>
              <a:path w="325120" h="185420">
                <a:moveTo>
                  <a:pt x="324911" y="182064"/>
                </a:moveTo>
                <a:lnTo>
                  <a:pt x="215795" y="182064"/>
                </a:lnTo>
                <a:lnTo>
                  <a:pt x="215795" y="108913"/>
                </a:lnTo>
                <a:lnTo>
                  <a:pt x="226564" y="108913"/>
                </a:lnTo>
                <a:lnTo>
                  <a:pt x="226564" y="135125"/>
                </a:lnTo>
                <a:lnTo>
                  <a:pt x="324911" y="135125"/>
                </a:lnTo>
                <a:lnTo>
                  <a:pt x="324911" y="144676"/>
                </a:lnTo>
                <a:lnTo>
                  <a:pt x="226564" y="144676"/>
                </a:lnTo>
                <a:lnTo>
                  <a:pt x="226564" y="172514"/>
                </a:lnTo>
                <a:lnTo>
                  <a:pt x="324911" y="172514"/>
                </a:lnTo>
                <a:lnTo>
                  <a:pt x="324911" y="182064"/>
                </a:lnTo>
                <a:close/>
              </a:path>
              <a:path w="325120" h="185420">
                <a:moveTo>
                  <a:pt x="324911" y="135125"/>
                </a:moveTo>
                <a:lnTo>
                  <a:pt x="313939" y="135125"/>
                </a:lnTo>
                <a:lnTo>
                  <a:pt x="313939" y="108913"/>
                </a:lnTo>
                <a:lnTo>
                  <a:pt x="324911" y="108913"/>
                </a:lnTo>
                <a:lnTo>
                  <a:pt x="324911" y="135125"/>
                </a:lnTo>
                <a:close/>
              </a:path>
              <a:path w="325120" h="185420">
                <a:moveTo>
                  <a:pt x="324911" y="172514"/>
                </a:moveTo>
                <a:lnTo>
                  <a:pt x="313939" y="172514"/>
                </a:lnTo>
                <a:lnTo>
                  <a:pt x="313939" y="144676"/>
                </a:lnTo>
                <a:lnTo>
                  <a:pt x="324911" y="144676"/>
                </a:lnTo>
                <a:lnTo>
                  <a:pt x="324911" y="172514"/>
                </a:lnTo>
                <a:close/>
              </a:path>
            </a:pathLst>
          </a:custGeom>
          <a:solidFill>
            <a:srgbClr val="4033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6011252" y="9154197"/>
            <a:ext cx="508634" cy="182245"/>
          </a:xfrm>
          <a:custGeom>
            <a:avLst/>
            <a:gdLst/>
            <a:ahLst/>
            <a:cxnLst/>
            <a:rect l="l" t="t" r="r" b="b"/>
            <a:pathLst>
              <a:path w="508634" h="182245">
                <a:moveTo>
                  <a:pt x="138507" y="175358"/>
                </a:moveTo>
                <a:lnTo>
                  <a:pt x="127535" y="175358"/>
                </a:lnTo>
                <a:lnTo>
                  <a:pt x="127535" y="609"/>
                </a:lnTo>
                <a:lnTo>
                  <a:pt x="138507" y="609"/>
                </a:lnTo>
                <a:lnTo>
                  <a:pt x="138507" y="70915"/>
                </a:lnTo>
                <a:lnTo>
                  <a:pt x="168784" y="70915"/>
                </a:lnTo>
                <a:lnTo>
                  <a:pt x="168784" y="80262"/>
                </a:lnTo>
                <a:lnTo>
                  <a:pt x="138507" y="80262"/>
                </a:lnTo>
                <a:lnTo>
                  <a:pt x="138507" y="175358"/>
                </a:lnTo>
                <a:close/>
              </a:path>
              <a:path w="508634" h="182245">
                <a:moveTo>
                  <a:pt x="46053" y="130045"/>
                </a:moveTo>
                <a:lnTo>
                  <a:pt x="5285" y="105698"/>
                </a:lnTo>
                <a:lnTo>
                  <a:pt x="0" y="64210"/>
                </a:lnTo>
                <a:lnTo>
                  <a:pt x="126" y="53240"/>
                </a:lnTo>
                <a:lnTo>
                  <a:pt x="20293" y="17316"/>
                </a:lnTo>
                <a:lnTo>
                  <a:pt x="46053" y="10972"/>
                </a:lnTo>
                <a:lnTo>
                  <a:pt x="58351" y="11207"/>
                </a:lnTo>
                <a:lnTo>
                  <a:pt x="65953" y="12852"/>
                </a:lnTo>
                <a:lnTo>
                  <a:pt x="72013" y="17316"/>
                </a:lnTo>
                <a:lnTo>
                  <a:pt x="74842" y="20522"/>
                </a:lnTo>
                <a:lnTo>
                  <a:pt x="46053" y="20522"/>
                </a:lnTo>
                <a:lnTo>
                  <a:pt x="36976" y="20699"/>
                </a:lnTo>
                <a:lnTo>
                  <a:pt x="11659" y="51816"/>
                </a:lnTo>
                <a:lnTo>
                  <a:pt x="11509" y="64210"/>
                </a:lnTo>
                <a:lnTo>
                  <a:pt x="11509" y="76808"/>
                </a:lnTo>
                <a:lnTo>
                  <a:pt x="26822" y="115738"/>
                </a:lnTo>
                <a:lnTo>
                  <a:pt x="46053" y="120495"/>
                </a:lnTo>
                <a:lnTo>
                  <a:pt x="74648" y="120495"/>
                </a:lnTo>
                <a:lnTo>
                  <a:pt x="71856" y="123659"/>
                </a:lnTo>
                <a:lnTo>
                  <a:pt x="65788" y="128153"/>
                </a:lnTo>
                <a:lnTo>
                  <a:pt x="58235" y="129809"/>
                </a:lnTo>
                <a:lnTo>
                  <a:pt x="46053" y="130045"/>
                </a:lnTo>
                <a:close/>
              </a:path>
              <a:path w="508634" h="182245">
                <a:moveTo>
                  <a:pt x="74648" y="120495"/>
                </a:moveTo>
                <a:lnTo>
                  <a:pt x="46053" y="120495"/>
                </a:lnTo>
                <a:lnTo>
                  <a:pt x="55130" y="120319"/>
                </a:lnTo>
                <a:lnTo>
                  <a:pt x="60759" y="119086"/>
                </a:lnTo>
                <a:lnTo>
                  <a:pt x="80596" y="76808"/>
                </a:lnTo>
                <a:lnTo>
                  <a:pt x="80596" y="64210"/>
                </a:lnTo>
                <a:lnTo>
                  <a:pt x="65283" y="25280"/>
                </a:lnTo>
                <a:lnTo>
                  <a:pt x="46053" y="20522"/>
                </a:lnTo>
                <a:lnTo>
                  <a:pt x="74842" y="20522"/>
                </a:lnTo>
                <a:lnTo>
                  <a:pt x="92309" y="64210"/>
                </a:lnTo>
                <a:lnTo>
                  <a:pt x="92308" y="76808"/>
                </a:lnTo>
                <a:lnTo>
                  <a:pt x="92182" y="87661"/>
                </a:lnTo>
                <a:lnTo>
                  <a:pt x="90781" y="98004"/>
                </a:lnTo>
                <a:lnTo>
                  <a:pt x="86981" y="105698"/>
                </a:lnTo>
                <a:lnTo>
                  <a:pt x="79580" y="114907"/>
                </a:lnTo>
                <a:lnTo>
                  <a:pt x="74648" y="120495"/>
                </a:lnTo>
                <a:close/>
              </a:path>
              <a:path w="508634" h="182245">
                <a:moveTo>
                  <a:pt x="325042" y="174749"/>
                </a:moveTo>
                <a:lnTo>
                  <a:pt x="314069" y="174749"/>
                </a:lnTo>
                <a:lnTo>
                  <a:pt x="314069" y="0"/>
                </a:lnTo>
                <a:lnTo>
                  <a:pt x="325042" y="0"/>
                </a:lnTo>
                <a:lnTo>
                  <a:pt x="325042" y="174749"/>
                </a:lnTo>
                <a:close/>
              </a:path>
              <a:path w="508634" h="182245">
                <a:moveTo>
                  <a:pt x="241731" y="130045"/>
                </a:moveTo>
                <a:lnTo>
                  <a:pt x="228117" y="130045"/>
                </a:lnTo>
                <a:lnTo>
                  <a:pt x="215816" y="129809"/>
                </a:lnTo>
                <a:lnTo>
                  <a:pt x="182995" y="98004"/>
                </a:lnTo>
                <a:lnTo>
                  <a:pt x="181455" y="64210"/>
                </a:lnTo>
                <a:lnTo>
                  <a:pt x="181583" y="53240"/>
                </a:lnTo>
                <a:lnTo>
                  <a:pt x="202071" y="17316"/>
                </a:lnTo>
                <a:lnTo>
                  <a:pt x="228117" y="10972"/>
                </a:lnTo>
                <a:lnTo>
                  <a:pt x="241731" y="10972"/>
                </a:lnTo>
                <a:lnTo>
                  <a:pt x="252298" y="17474"/>
                </a:lnTo>
                <a:lnTo>
                  <a:pt x="257061" y="20522"/>
                </a:lnTo>
                <a:lnTo>
                  <a:pt x="228117" y="20522"/>
                </a:lnTo>
                <a:lnTo>
                  <a:pt x="218921" y="20699"/>
                </a:lnTo>
                <a:lnTo>
                  <a:pt x="193350" y="51586"/>
                </a:lnTo>
                <a:lnTo>
                  <a:pt x="193232" y="58904"/>
                </a:lnTo>
                <a:lnTo>
                  <a:pt x="193349" y="89419"/>
                </a:lnTo>
                <a:lnTo>
                  <a:pt x="218921" y="120319"/>
                </a:lnTo>
                <a:lnTo>
                  <a:pt x="228117" y="120495"/>
                </a:lnTo>
                <a:lnTo>
                  <a:pt x="256693" y="120495"/>
                </a:lnTo>
                <a:lnTo>
                  <a:pt x="252196" y="123442"/>
                </a:lnTo>
                <a:lnTo>
                  <a:pt x="241731" y="130045"/>
                </a:lnTo>
                <a:close/>
              </a:path>
              <a:path w="508634" h="182245">
                <a:moveTo>
                  <a:pt x="256693" y="120495"/>
                </a:moveTo>
                <a:lnTo>
                  <a:pt x="228117" y="120495"/>
                </a:lnTo>
                <a:lnTo>
                  <a:pt x="237313" y="120319"/>
                </a:lnTo>
                <a:lnTo>
                  <a:pt x="243014" y="119086"/>
                </a:lnTo>
                <a:lnTo>
                  <a:pt x="263002" y="58904"/>
                </a:lnTo>
                <a:lnTo>
                  <a:pt x="262884" y="51586"/>
                </a:lnTo>
                <a:lnTo>
                  <a:pt x="237313" y="20699"/>
                </a:lnTo>
                <a:lnTo>
                  <a:pt x="228117" y="20522"/>
                </a:lnTo>
                <a:lnTo>
                  <a:pt x="257061" y="20522"/>
                </a:lnTo>
                <a:lnTo>
                  <a:pt x="274759" y="58904"/>
                </a:lnTo>
                <a:lnTo>
                  <a:pt x="274757" y="82112"/>
                </a:lnTo>
                <a:lnTo>
                  <a:pt x="258341" y="119416"/>
                </a:lnTo>
                <a:lnTo>
                  <a:pt x="256693" y="120495"/>
                </a:lnTo>
                <a:close/>
              </a:path>
              <a:path w="508634" h="182245">
                <a:moveTo>
                  <a:pt x="508122" y="107491"/>
                </a:moveTo>
                <a:lnTo>
                  <a:pt x="497556" y="107491"/>
                </a:lnTo>
                <a:lnTo>
                  <a:pt x="497556" y="0"/>
                </a:lnTo>
                <a:lnTo>
                  <a:pt x="508122" y="0"/>
                </a:lnTo>
                <a:lnTo>
                  <a:pt x="508122" y="107491"/>
                </a:lnTo>
                <a:close/>
              </a:path>
              <a:path w="508634" h="182245">
                <a:moveTo>
                  <a:pt x="467077" y="105662"/>
                </a:moveTo>
                <a:lnTo>
                  <a:pt x="456714" y="105662"/>
                </a:lnTo>
                <a:lnTo>
                  <a:pt x="456714" y="57301"/>
                </a:lnTo>
                <a:lnTo>
                  <a:pt x="433143" y="57301"/>
                </a:lnTo>
                <a:lnTo>
                  <a:pt x="433143" y="47954"/>
                </a:lnTo>
                <a:lnTo>
                  <a:pt x="456714" y="47954"/>
                </a:lnTo>
                <a:lnTo>
                  <a:pt x="456714" y="2844"/>
                </a:lnTo>
                <a:lnTo>
                  <a:pt x="467077" y="2844"/>
                </a:lnTo>
                <a:lnTo>
                  <a:pt x="467077" y="105662"/>
                </a:lnTo>
                <a:close/>
              </a:path>
              <a:path w="508634" h="182245">
                <a:moveTo>
                  <a:pt x="378076" y="99160"/>
                </a:moveTo>
                <a:lnTo>
                  <a:pt x="361821" y="99160"/>
                </a:lnTo>
                <a:lnTo>
                  <a:pt x="361821" y="11379"/>
                </a:lnTo>
                <a:lnTo>
                  <a:pt x="427453" y="11379"/>
                </a:lnTo>
                <a:lnTo>
                  <a:pt x="427453" y="20319"/>
                </a:lnTo>
                <a:lnTo>
                  <a:pt x="372184" y="20319"/>
                </a:lnTo>
                <a:lnTo>
                  <a:pt x="372184" y="50189"/>
                </a:lnTo>
                <a:lnTo>
                  <a:pt x="424202" y="50189"/>
                </a:lnTo>
                <a:lnTo>
                  <a:pt x="424202" y="59130"/>
                </a:lnTo>
                <a:lnTo>
                  <a:pt x="372184" y="59130"/>
                </a:lnTo>
                <a:lnTo>
                  <a:pt x="372184" y="90219"/>
                </a:lnTo>
                <a:lnTo>
                  <a:pt x="437183" y="90219"/>
                </a:lnTo>
                <a:lnTo>
                  <a:pt x="437613" y="92860"/>
                </a:lnTo>
                <a:lnTo>
                  <a:pt x="395145" y="98944"/>
                </a:lnTo>
                <a:lnTo>
                  <a:pt x="388306" y="99133"/>
                </a:lnTo>
                <a:lnTo>
                  <a:pt x="378076" y="99160"/>
                </a:lnTo>
                <a:close/>
              </a:path>
              <a:path w="508634" h="182245">
                <a:moveTo>
                  <a:pt x="437183" y="90219"/>
                </a:moveTo>
                <a:lnTo>
                  <a:pt x="372184" y="90219"/>
                </a:lnTo>
                <a:lnTo>
                  <a:pt x="389675" y="90193"/>
                </a:lnTo>
                <a:lnTo>
                  <a:pt x="395882" y="90016"/>
                </a:lnTo>
                <a:lnTo>
                  <a:pt x="436191" y="84123"/>
                </a:lnTo>
                <a:lnTo>
                  <a:pt x="437183" y="90219"/>
                </a:lnTo>
                <a:close/>
              </a:path>
              <a:path w="508634" h="182245">
                <a:moveTo>
                  <a:pt x="508122" y="182064"/>
                </a:moveTo>
                <a:lnTo>
                  <a:pt x="395958" y="182064"/>
                </a:lnTo>
                <a:lnTo>
                  <a:pt x="395958" y="118666"/>
                </a:lnTo>
                <a:lnTo>
                  <a:pt x="508122" y="118666"/>
                </a:lnTo>
                <a:lnTo>
                  <a:pt x="508122" y="127810"/>
                </a:lnTo>
                <a:lnTo>
                  <a:pt x="407134" y="127810"/>
                </a:lnTo>
                <a:lnTo>
                  <a:pt x="407134" y="172717"/>
                </a:lnTo>
                <a:lnTo>
                  <a:pt x="508122" y="172717"/>
                </a:lnTo>
                <a:lnTo>
                  <a:pt x="508122" y="182064"/>
                </a:lnTo>
                <a:close/>
              </a:path>
              <a:path w="508634" h="182245">
                <a:moveTo>
                  <a:pt x="508122" y="172717"/>
                </a:moveTo>
                <a:lnTo>
                  <a:pt x="497150" y="172717"/>
                </a:lnTo>
                <a:lnTo>
                  <a:pt x="497150" y="127810"/>
                </a:lnTo>
                <a:lnTo>
                  <a:pt x="508122" y="127810"/>
                </a:lnTo>
                <a:lnTo>
                  <a:pt x="508122" y="172717"/>
                </a:lnTo>
                <a:close/>
              </a:path>
            </a:pathLst>
          </a:custGeom>
          <a:solidFill>
            <a:srgbClr val="4033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6584406" y="9154197"/>
            <a:ext cx="525780" cy="182245"/>
          </a:xfrm>
          <a:custGeom>
            <a:avLst/>
            <a:gdLst/>
            <a:ahLst/>
            <a:cxnLst/>
            <a:rect l="l" t="t" r="r" b="b"/>
            <a:pathLst>
              <a:path w="525779" h="182245">
                <a:moveTo>
                  <a:pt x="140815" y="175358"/>
                </a:moveTo>
                <a:lnTo>
                  <a:pt x="129842" y="175358"/>
                </a:lnTo>
                <a:lnTo>
                  <a:pt x="129842" y="609"/>
                </a:lnTo>
                <a:lnTo>
                  <a:pt x="140815" y="609"/>
                </a:lnTo>
                <a:lnTo>
                  <a:pt x="140815" y="70915"/>
                </a:lnTo>
                <a:lnTo>
                  <a:pt x="171091" y="70915"/>
                </a:lnTo>
                <a:lnTo>
                  <a:pt x="171091" y="80262"/>
                </a:lnTo>
                <a:lnTo>
                  <a:pt x="140815" y="80262"/>
                </a:lnTo>
                <a:lnTo>
                  <a:pt x="140815" y="175358"/>
                </a:lnTo>
                <a:close/>
              </a:path>
              <a:path w="525779" h="182245">
                <a:moveTo>
                  <a:pt x="8331" y="135329"/>
                </a:moveTo>
                <a:lnTo>
                  <a:pt x="0" y="128014"/>
                </a:lnTo>
                <a:lnTo>
                  <a:pt x="10839" y="115452"/>
                </a:lnTo>
                <a:lnTo>
                  <a:pt x="17373" y="107529"/>
                </a:lnTo>
                <a:lnTo>
                  <a:pt x="39156" y="71761"/>
                </a:lnTo>
                <a:lnTo>
                  <a:pt x="45719" y="11785"/>
                </a:lnTo>
                <a:lnTo>
                  <a:pt x="56895" y="11785"/>
                </a:lnTo>
                <a:lnTo>
                  <a:pt x="56793" y="43760"/>
                </a:lnTo>
                <a:lnTo>
                  <a:pt x="56082" y="53059"/>
                </a:lnTo>
                <a:lnTo>
                  <a:pt x="54151" y="61178"/>
                </a:lnTo>
                <a:lnTo>
                  <a:pt x="50392" y="72134"/>
                </a:lnTo>
                <a:lnTo>
                  <a:pt x="51205" y="72541"/>
                </a:lnTo>
                <a:lnTo>
                  <a:pt x="61315" y="72541"/>
                </a:lnTo>
                <a:lnTo>
                  <a:pt x="64697" y="76808"/>
                </a:lnTo>
                <a:lnTo>
                  <a:pt x="48970" y="76808"/>
                </a:lnTo>
                <a:lnTo>
                  <a:pt x="47954" y="78027"/>
                </a:lnTo>
                <a:lnTo>
                  <a:pt x="23862" y="116482"/>
                </a:lnTo>
                <a:lnTo>
                  <a:pt x="17987" y="123734"/>
                </a:lnTo>
                <a:lnTo>
                  <a:pt x="8331" y="135329"/>
                </a:lnTo>
                <a:close/>
              </a:path>
              <a:path w="525779" h="182245">
                <a:moveTo>
                  <a:pt x="61315" y="72541"/>
                </a:moveTo>
                <a:lnTo>
                  <a:pt x="51205" y="72541"/>
                </a:lnTo>
                <a:lnTo>
                  <a:pt x="53440" y="70712"/>
                </a:lnTo>
                <a:lnTo>
                  <a:pt x="55269" y="69493"/>
                </a:lnTo>
                <a:lnTo>
                  <a:pt x="58927" y="69493"/>
                </a:lnTo>
                <a:lnTo>
                  <a:pt x="61315" y="72541"/>
                </a:lnTo>
                <a:close/>
              </a:path>
              <a:path w="525779" h="182245">
                <a:moveTo>
                  <a:pt x="94486" y="132687"/>
                </a:moveTo>
                <a:lnTo>
                  <a:pt x="52221" y="78027"/>
                </a:lnTo>
                <a:lnTo>
                  <a:pt x="51408" y="76808"/>
                </a:lnTo>
                <a:lnTo>
                  <a:pt x="64697" y="76808"/>
                </a:lnTo>
                <a:lnTo>
                  <a:pt x="103020" y="125169"/>
                </a:lnTo>
                <a:lnTo>
                  <a:pt x="94486" y="132687"/>
                </a:lnTo>
                <a:close/>
              </a:path>
              <a:path w="525779" h="182245">
                <a:moveTo>
                  <a:pt x="328366" y="96721"/>
                </a:moveTo>
                <a:lnTo>
                  <a:pt x="317393" y="96721"/>
                </a:lnTo>
                <a:lnTo>
                  <a:pt x="317393" y="52221"/>
                </a:lnTo>
                <a:lnTo>
                  <a:pt x="277363" y="52221"/>
                </a:lnTo>
                <a:lnTo>
                  <a:pt x="277363" y="43077"/>
                </a:lnTo>
                <a:lnTo>
                  <a:pt x="317393" y="43077"/>
                </a:lnTo>
                <a:lnTo>
                  <a:pt x="317393" y="0"/>
                </a:lnTo>
                <a:lnTo>
                  <a:pt x="328366" y="0"/>
                </a:lnTo>
                <a:lnTo>
                  <a:pt x="328366" y="96721"/>
                </a:lnTo>
                <a:close/>
              </a:path>
              <a:path w="525779" h="182245">
                <a:moveTo>
                  <a:pt x="242007" y="90625"/>
                </a:moveTo>
                <a:lnTo>
                  <a:pt x="215998" y="90625"/>
                </a:lnTo>
                <a:lnTo>
                  <a:pt x="195475" y="80262"/>
                </a:lnTo>
                <a:lnTo>
                  <a:pt x="183893" y="60755"/>
                </a:lnTo>
                <a:lnTo>
                  <a:pt x="183893" y="34746"/>
                </a:lnTo>
                <a:lnTo>
                  <a:pt x="195475" y="15442"/>
                </a:lnTo>
                <a:lnTo>
                  <a:pt x="215998" y="5079"/>
                </a:lnTo>
                <a:lnTo>
                  <a:pt x="242007" y="5079"/>
                </a:lnTo>
                <a:lnTo>
                  <a:pt x="260115" y="14223"/>
                </a:lnTo>
                <a:lnTo>
                  <a:pt x="229002" y="14223"/>
                </a:lnTo>
                <a:lnTo>
                  <a:pt x="220281" y="14355"/>
                </a:lnTo>
                <a:lnTo>
                  <a:pt x="214855" y="15277"/>
                </a:lnTo>
                <a:lnTo>
                  <a:pt x="210457" y="17781"/>
                </a:lnTo>
                <a:lnTo>
                  <a:pt x="204822" y="22656"/>
                </a:lnTo>
                <a:lnTo>
                  <a:pt x="195475" y="31089"/>
                </a:lnTo>
                <a:lnTo>
                  <a:pt x="195475" y="64616"/>
                </a:lnTo>
                <a:lnTo>
                  <a:pt x="229002" y="81481"/>
                </a:lnTo>
                <a:lnTo>
                  <a:pt x="260115" y="81481"/>
                </a:lnTo>
                <a:lnTo>
                  <a:pt x="242007" y="90625"/>
                </a:lnTo>
                <a:close/>
              </a:path>
              <a:path w="525779" h="182245">
                <a:moveTo>
                  <a:pt x="260115" y="81481"/>
                </a:moveTo>
                <a:lnTo>
                  <a:pt x="229002" y="81481"/>
                </a:lnTo>
                <a:lnTo>
                  <a:pt x="237724" y="81350"/>
                </a:lnTo>
                <a:lnTo>
                  <a:pt x="243150" y="80427"/>
                </a:lnTo>
                <a:lnTo>
                  <a:pt x="247547" y="77924"/>
                </a:lnTo>
                <a:lnTo>
                  <a:pt x="253183" y="73049"/>
                </a:lnTo>
                <a:lnTo>
                  <a:pt x="262530" y="64616"/>
                </a:lnTo>
                <a:lnTo>
                  <a:pt x="262530" y="31089"/>
                </a:lnTo>
                <a:lnTo>
                  <a:pt x="229002" y="14223"/>
                </a:lnTo>
                <a:lnTo>
                  <a:pt x="260115" y="14223"/>
                </a:lnTo>
                <a:lnTo>
                  <a:pt x="262530" y="15442"/>
                </a:lnTo>
                <a:lnTo>
                  <a:pt x="274112" y="34746"/>
                </a:lnTo>
                <a:lnTo>
                  <a:pt x="274112" y="60755"/>
                </a:lnTo>
                <a:lnTo>
                  <a:pt x="262530" y="80262"/>
                </a:lnTo>
                <a:lnTo>
                  <a:pt x="260115" y="81481"/>
                </a:lnTo>
                <a:close/>
              </a:path>
              <a:path w="525779" h="182245">
                <a:moveTo>
                  <a:pt x="328366" y="182064"/>
                </a:moveTo>
                <a:lnTo>
                  <a:pt x="219249" y="182064"/>
                </a:lnTo>
                <a:lnTo>
                  <a:pt x="219249" y="108913"/>
                </a:lnTo>
                <a:lnTo>
                  <a:pt x="230018" y="108913"/>
                </a:lnTo>
                <a:lnTo>
                  <a:pt x="230018" y="135125"/>
                </a:lnTo>
                <a:lnTo>
                  <a:pt x="328366" y="135125"/>
                </a:lnTo>
                <a:lnTo>
                  <a:pt x="328366" y="144676"/>
                </a:lnTo>
                <a:lnTo>
                  <a:pt x="230018" y="144676"/>
                </a:lnTo>
                <a:lnTo>
                  <a:pt x="230018" y="172514"/>
                </a:lnTo>
                <a:lnTo>
                  <a:pt x="328366" y="172514"/>
                </a:lnTo>
                <a:lnTo>
                  <a:pt x="328366" y="182064"/>
                </a:lnTo>
                <a:close/>
              </a:path>
              <a:path w="525779" h="182245">
                <a:moveTo>
                  <a:pt x="328366" y="135125"/>
                </a:moveTo>
                <a:lnTo>
                  <a:pt x="317393" y="135125"/>
                </a:lnTo>
                <a:lnTo>
                  <a:pt x="317393" y="108913"/>
                </a:lnTo>
                <a:lnTo>
                  <a:pt x="328366" y="108913"/>
                </a:lnTo>
                <a:lnTo>
                  <a:pt x="328366" y="135125"/>
                </a:lnTo>
                <a:close/>
              </a:path>
              <a:path w="525779" h="182245">
                <a:moveTo>
                  <a:pt x="328366" y="172514"/>
                </a:moveTo>
                <a:lnTo>
                  <a:pt x="317393" y="172514"/>
                </a:lnTo>
                <a:lnTo>
                  <a:pt x="317393" y="144676"/>
                </a:lnTo>
                <a:lnTo>
                  <a:pt x="328366" y="144676"/>
                </a:lnTo>
                <a:lnTo>
                  <a:pt x="328366" y="172514"/>
                </a:lnTo>
                <a:close/>
              </a:path>
              <a:path w="525779" h="182245">
                <a:moveTo>
                  <a:pt x="496613" y="174749"/>
                </a:moveTo>
                <a:lnTo>
                  <a:pt x="485640" y="174749"/>
                </a:lnTo>
                <a:lnTo>
                  <a:pt x="485640" y="0"/>
                </a:lnTo>
                <a:lnTo>
                  <a:pt x="496613" y="0"/>
                </a:lnTo>
                <a:lnTo>
                  <a:pt x="496613" y="75995"/>
                </a:lnTo>
                <a:lnTo>
                  <a:pt x="525467" y="75995"/>
                </a:lnTo>
                <a:lnTo>
                  <a:pt x="525467" y="85342"/>
                </a:lnTo>
                <a:lnTo>
                  <a:pt x="496613" y="85342"/>
                </a:lnTo>
                <a:lnTo>
                  <a:pt x="496613" y="174749"/>
                </a:lnTo>
                <a:close/>
              </a:path>
              <a:path w="525779" h="182245">
                <a:moveTo>
                  <a:pt x="437482" y="17474"/>
                </a:moveTo>
                <a:lnTo>
                  <a:pt x="383635" y="17474"/>
                </a:lnTo>
                <a:lnTo>
                  <a:pt x="383635" y="8331"/>
                </a:lnTo>
                <a:lnTo>
                  <a:pt x="437482" y="8331"/>
                </a:lnTo>
                <a:lnTo>
                  <a:pt x="437482" y="17474"/>
                </a:lnTo>
                <a:close/>
              </a:path>
              <a:path w="525779" h="182245">
                <a:moveTo>
                  <a:pt x="463085" y="50596"/>
                </a:moveTo>
                <a:lnTo>
                  <a:pt x="354578" y="50596"/>
                </a:lnTo>
                <a:lnTo>
                  <a:pt x="354578" y="41858"/>
                </a:lnTo>
                <a:lnTo>
                  <a:pt x="463085" y="41858"/>
                </a:lnTo>
                <a:lnTo>
                  <a:pt x="463085" y="50596"/>
                </a:lnTo>
                <a:close/>
              </a:path>
              <a:path w="525779" h="182245">
                <a:moveTo>
                  <a:pt x="352952" y="145488"/>
                </a:moveTo>
                <a:lnTo>
                  <a:pt x="352140" y="136141"/>
                </a:lnTo>
                <a:lnTo>
                  <a:pt x="367922" y="136122"/>
                </a:lnTo>
                <a:lnTo>
                  <a:pt x="378581" y="135989"/>
                </a:lnTo>
                <a:lnTo>
                  <a:pt x="388972" y="135627"/>
                </a:lnTo>
                <a:lnTo>
                  <a:pt x="403955" y="134922"/>
                </a:lnTo>
                <a:lnTo>
                  <a:pt x="403955" y="108303"/>
                </a:lnTo>
                <a:lnTo>
                  <a:pt x="394287" y="107472"/>
                </a:lnTo>
                <a:lnTo>
                  <a:pt x="388334" y="106221"/>
                </a:lnTo>
                <a:lnTo>
                  <a:pt x="383638" y="103674"/>
                </a:lnTo>
                <a:lnTo>
                  <a:pt x="377742" y="98956"/>
                </a:lnTo>
                <a:lnTo>
                  <a:pt x="367989" y="90828"/>
                </a:lnTo>
                <a:lnTo>
                  <a:pt x="367989" y="68883"/>
                </a:lnTo>
                <a:lnTo>
                  <a:pt x="377539" y="55269"/>
                </a:lnTo>
                <a:lnTo>
                  <a:pt x="386480" y="51611"/>
                </a:lnTo>
                <a:lnTo>
                  <a:pt x="386480" y="50596"/>
                </a:lnTo>
                <a:lnTo>
                  <a:pt x="432606" y="50596"/>
                </a:lnTo>
                <a:lnTo>
                  <a:pt x="432606" y="51611"/>
                </a:lnTo>
                <a:lnTo>
                  <a:pt x="394405" y="51611"/>
                </a:lnTo>
                <a:lnTo>
                  <a:pt x="378352" y="64007"/>
                </a:lnTo>
                <a:lnTo>
                  <a:pt x="378352" y="86765"/>
                </a:lnTo>
                <a:lnTo>
                  <a:pt x="394608" y="99363"/>
                </a:lnTo>
                <a:lnTo>
                  <a:pt x="440756" y="99363"/>
                </a:lnTo>
                <a:lnTo>
                  <a:pt x="435126" y="103831"/>
                </a:lnTo>
                <a:lnTo>
                  <a:pt x="430370" y="106386"/>
                </a:lnTo>
                <a:lnTo>
                  <a:pt x="424395" y="107587"/>
                </a:lnTo>
                <a:lnTo>
                  <a:pt x="414724" y="108303"/>
                </a:lnTo>
                <a:lnTo>
                  <a:pt x="414724" y="134516"/>
                </a:lnTo>
                <a:lnTo>
                  <a:pt x="470132" y="134516"/>
                </a:lnTo>
                <a:lnTo>
                  <a:pt x="470603" y="137970"/>
                </a:lnTo>
                <a:lnTo>
                  <a:pt x="398429" y="144674"/>
                </a:lnTo>
                <a:lnTo>
                  <a:pt x="372467" y="145458"/>
                </a:lnTo>
                <a:lnTo>
                  <a:pt x="352952" y="145488"/>
                </a:lnTo>
                <a:close/>
              </a:path>
              <a:path w="525779" h="182245">
                <a:moveTo>
                  <a:pt x="440756" y="99363"/>
                </a:moveTo>
                <a:lnTo>
                  <a:pt x="424478" y="99363"/>
                </a:lnTo>
                <a:lnTo>
                  <a:pt x="440733" y="86765"/>
                </a:lnTo>
                <a:lnTo>
                  <a:pt x="440733" y="64007"/>
                </a:lnTo>
                <a:lnTo>
                  <a:pt x="424681" y="51611"/>
                </a:lnTo>
                <a:lnTo>
                  <a:pt x="432606" y="51611"/>
                </a:lnTo>
                <a:lnTo>
                  <a:pt x="441749" y="55269"/>
                </a:lnTo>
                <a:lnTo>
                  <a:pt x="451096" y="68883"/>
                </a:lnTo>
                <a:lnTo>
                  <a:pt x="451096" y="90828"/>
                </a:lnTo>
                <a:lnTo>
                  <a:pt x="440756" y="99363"/>
                </a:lnTo>
                <a:close/>
              </a:path>
              <a:path w="525779" h="182245">
                <a:moveTo>
                  <a:pt x="470132" y="134516"/>
                </a:moveTo>
                <a:lnTo>
                  <a:pt x="414724" y="134516"/>
                </a:lnTo>
                <a:lnTo>
                  <a:pt x="433637" y="133401"/>
                </a:lnTo>
                <a:lnTo>
                  <a:pt x="445636" y="132458"/>
                </a:lnTo>
                <a:lnTo>
                  <a:pt x="455843" y="131173"/>
                </a:lnTo>
                <a:lnTo>
                  <a:pt x="469384" y="129029"/>
                </a:lnTo>
                <a:lnTo>
                  <a:pt x="470132" y="134516"/>
                </a:lnTo>
                <a:close/>
              </a:path>
            </a:pathLst>
          </a:custGeom>
          <a:solidFill>
            <a:srgbClr val="4033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7160066" y="9156229"/>
            <a:ext cx="342900" cy="180975"/>
          </a:xfrm>
          <a:custGeom>
            <a:avLst/>
            <a:gdLst/>
            <a:ahLst/>
            <a:cxnLst/>
            <a:rect l="l" t="t" r="r" b="b"/>
            <a:pathLst>
              <a:path w="342900" h="180975">
                <a:moveTo>
                  <a:pt x="114806" y="9347"/>
                </a:moveTo>
                <a:lnTo>
                  <a:pt x="50596" y="9347"/>
                </a:lnTo>
                <a:lnTo>
                  <a:pt x="50596" y="0"/>
                </a:lnTo>
                <a:lnTo>
                  <a:pt x="114806" y="0"/>
                </a:lnTo>
                <a:lnTo>
                  <a:pt x="114806" y="9347"/>
                </a:lnTo>
                <a:close/>
              </a:path>
              <a:path w="342900" h="180975">
                <a:moveTo>
                  <a:pt x="154835" y="42874"/>
                </a:moveTo>
                <a:lnTo>
                  <a:pt x="10566" y="42874"/>
                </a:lnTo>
                <a:lnTo>
                  <a:pt x="10566" y="33730"/>
                </a:lnTo>
                <a:lnTo>
                  <a:pt x="154835" y="33730"/>
                </a:lnTo>
                <a:lnTo>
                  <a:pt x="154835" y="42874"/>
                </a:lnTo>
                <a:close/>
              </a:path>
              <a:path w="342900" h="180975">
                <a:moveTo>
                  <a:pt x="82701" y="96518"/>
                </a:moveTo>
                <a:lnTo>
                  <a:pt x="43585" y="88390"/>
                </a:lnTo>
                <a:lnTo>
                  <a:pt x="30885" y="80262"/>
                </a:lnTo>
                <a:lnTo>
                  <a:pt x="30885" y="67664"/>
                </a:lnTo>
                <a:lnTo>
                  <a:pt x="31206" y="57574"/>
                </a:lnTo>
                <a:lnTo>
                  <a:pt x="33451" y="51713"/>
                </a:lnTo>
                <a:lnTo>
                  <a:pt x="39544" y="47833"/>
                </a:lnTo>
                <a:lnTo>
                  <a:pt x="51408" y="43687"/>
                </a:lnTo>
                <a:lnTo>
                  <a:pt x="51408" y="42874"/>
                </a:lnTo>
                <a:lnTo>
                  <a:pt x="113993" y="42874"/>
                </a:lnTo>
                <a:lnTo>
                  <a:pt x="113993" y="43280"/>
                </a:lnTo>
                <a:lnTo>
                  <a:pt x="79449" y="43280"/>
                </a:lnTo>
                <a:lnTo>
                  <a:pt x="68382" y="43374"/>
                </a:lnTo>
                <a:lnTo>
                  <a:pt x="61771" y="44030"/>
                </a:lnTo>
                <a:lnTo>
                  <a:pt x="56990" y="45809"/>
                </a:lnTo>
                <a:lnTo>
                  <a:pt x="51408" y="49275"/>
                </a:lnTo>
                <a:lnTo>
                  <a:pt x="42264" y="55269"/>
                </a:lnTo>
                <a:lnTo>
                  <a:pt x="42264" y="75182"/>
                </a:lnTo>
                <a:lnTo>
                  <a:pt x="123403" y="87374"/>
                </a:lnTo>
                <a:lnTo>
                  <a:pt x="121816" y="88390"/>
                </a:lnTo>
                <a:lnTo>
                  <a:pt x="114061" y="93089"/>
                </a:lnTo>
                <a:lnTo>
                  <a:pt x="107402" y="95502"/>
                </a:lnTo>
                <a:lnTo>
                  <a:pt x="98171" y="96391"/>
                </a:lnTo>
                <a:lnTo>
                  <a:pt x="82701" y="96518"/>
                </a:lnTo>
                <a:close/>
              </a:path>
              <a:path w="342900" h="180975">
                <a:moveTo>
                  <a:pt x="123403" y="87374"/>
                </a:moveTo>
                <a:lnTo>
                  <a:pt x="85952" y="87374"/>
                </a:lnTo>
                <a:lnTo>
                  <a:pt x="97020" y="87279"/>
                </a:lnTo>
                <a:lnTo>
                  <a:pt x="103630" y="86612"/>
                </a:lnTo>
                <a:lnTo>
                  <a:pt x="108411" y="84802"/>
                </a:lnTo>
                <a:lnTo>
                  <a:pt x="113993" y="81278"/>
                </a:lnTo>
                <a:lnTo>
                  <a:pt x="123137" y="75182"/>
                </a:lnTo>
                <a:lnTo>
                  <a:pt x="123137" y="55269"/>
                </a:lnTo>
                <a:lnTo>
                  <a:pt x="85952" y="43280"/>
                </a:lnTo>
                <a:lnTo>
                  <a:pt x="113993" y="43280"/>
                </a:lnTo>
                <a:lnTo>
                  <a:pt x="113993" y="43687"/>
                </a:lnTo>
                <a:lnTo>
                  <a:pt x="125858" y="47833"/>
                </a:lnTo>
                <a:lnTo>
                  <a:pt x="131950" y="51713"/>
                </a:lnTo>
                <a:lnTo>
                  <a:pt x="134195" y="57574"/>
                </a:lnTo>
                <a:lnTo>
                  <a:pt x="134516" y="67664"/>
                </a:lnTo>
                <a:lnTo>
                  <a:pt x="134516" y="80262"/>
                </a:lnTo>
                <a:lnTo>
                  <a:pt x="123403" y="87374"/>
                </a:lnTo>
                <a:close/>
              </a:path>
              <a:path w="342900" h="180975">
                <a:moveTo>
                  <a:pt x="165402" y="122121"/>
                </a:moveTo>
                <a:lnTo>
                  <a:pt x="0" y="122121"/>
                </a:lnTo>
                <a:lnTo>
                  <a:pt x="0" y="112774"/>
                </a:lnTo>
                <a:lnTo>
                  <a:pt x="165402" y="112774"/>
                </a:lnTo>
                <a:lnTo>
                  <a:pt x="165402" y="122121"/>
                </a:lnTo>
                <a:close/>
              </a:path>
              <a:path w="342900" h="180975">
                <a:moveTo>
                  <a:pt x="88187" y="180032"/>
                </a:moveTo>
                <a:lnTo>
                  <a:pt x="77214" y="180032"/>
                </a:lnTo>
                <a:lnTo>
                  <a:pt x="77214" y="122121"/>
                </a:lnTo>
                <a:lnTo>
                  <a:pt x="88187" y="122121"/>
                </a:lnTo>
                <a:lnTo>
                  <a:pt x="88187" y="180032"/>
                </a:lnTo>
                <a:close/>
              </a:path>
              <a:path w="342900" h="180975">
                <a:moveTo>
                  <a:pt x="194459" y="70915"/>
                </a:moveTo>
                <a:lnTo>
                  <a:pt x="188160" y="62381"/>
                </a:lnTo>
                <a:lnTo>
                  <a:pt x="204477" y="55550"/>
                </a:lnTo>
                <a:lnTo>
                  <a:pt x="214309" y="51167"/>
                </a:lnTo>
                <a:lnTo>
                  <a:pt x="246696" y="30062"/>
                </a:lnTo>
                <a:lnTo>
                  <a:pt x="255418" y="16458"/>
                </a:lnTo>
                <a:lnTo>
                  <a:pt x="255418" y="0"/>
                </a:lnTo>
                <a:lnTo>
                  <a:pt x="266594" y="0"/>
                </a:lnTo>
                <a:lnTo>
                  <a:pt x="266594" y="14223"/>
                </a:lnTo>
                <a:lnTo>
                  <a:pt x="262123" y="28041"/>
                </a:lnTo>
                <a:lnTo>
                  <a:pt x="257043" y="34137"/>
                </a:lnTo>
                <a:lnTo>
                  <a:pt x="258263" y="34543"/>
                </a:lnTo>
                <a:lnTo>
                  <a:pt x="276985" y="34543"/>
                </a:lnTo>
                <a:lnTo>
                  <a:pt x="282285" y="37185"/>
                </a:lnTo>
                <a:lnTo>
                  <a:pt x="255215" y="37185"/>
                </a:lnTo>
                <a:lnTo>
                  <a:pt x="252980" y="38607"/>
                </a:lnTo>
                <a:lnTo>
                  <a:pt x="252370" y="38810"/>
                </a:lnTo>
                <a:lnTo>
                  <a:pt x="247693" y="43038"/>
                </a:lnTo>
                <a:lnTo>
                  <a:pt x="243912" y="45960"/>
                </a:lnTo>
                <a:lnTo>
                  <a:pt x="207946" y="64926"/>
                </a:lnTo>
                <a:lnTo>
                  <a:pt x="194459" y="70915"/>
                </a:lnTo>
                <a:close/>
              </a:path>
              <a:path w="342900" h="180975">
                <a:moveTo>
                  <a:pt x="276985" y="34543"/>
                </a:moveTo>
                <a:lnTo>
                  <a:pt x="258263" y="34543"/>
                </a:lnTo>
                <a:lnTo>
                  <a:pt x="261920" y="31698"/>
                </a:lnTo>
                <a:lnTo>
                  <a:pt x="264155" y="30073"/>
                </a:lnTo>
                <a:lnTo>
                  <a:pt x="268016" y="30073"/>
                </a:lnTo>
                <a:lnTo>
                  <a:pt x="276985" y="34543"/>
                </a:lnTo>
                <a:close/>
              </a:path>
              <a:path w="342900" h="180975">
                <a:moveTo>
                  <a:pt x="325318" y="70306"/>
                </a:moveTo>
                <a:lnTo>
                  <a:pt x="263139" y="38404"/>
                </a:lnTo>
                <a:lnTo>
                  <a:pt x="260295" y="37185"/>
                </a:lnTo>
                <a:lnTo>
                  <a:pt x="282285" y="37185"/>
                </a:lnTo>
                <a:lnTo>
                  <a:pt x="331617" y="61771"/>
                </a:lnTo>
                <a:lnTo>
                  <a:pt x="325318" y="70306"/>
                </a:lnTo>
                <a:close/>
              </a:path>
              <a:path w="342900" h="180975">
                <a:moveTo>
                  <a:pt x="265375" y="90422"/>
                </a:moveTo>
                <a:lnTo>
                  <a:pt x="254402" y="90422"/>
                </a:lnTo>
                <a:lnTo>
                  <a:pt x="254402" y="64413"/>
                </a:lnTo>
                <a:lnTo>
                  <a:pt x="265375" y="64413"/>
                </a:lnTo>
                <a:lnTo>
                  <a:pt x="265375" y="90422"/>
                </a:lnTo>
                <a:close/>
              </a:path>
              <a:path w="342900" h="180975">
                <a:moveTo>
                  <a:pt x="342589" y="99972"/>
                </a:moveTo>
                <a:lnTo>
                  <a:pt x="177187" y="99972"/>
                </a:lnTo>
                <a:lnTo>
                  <a:pt x="177187" y="90422"/>
                </a:lnTo>
                <a:lnTo>
                  <a:pt x="342589" y="90422"/>
                </a:lnTo>
                <a:lnTo>
                  <a:pt x="342589" y="99972"/>
                </a:lnTo>
                <a:close/>
              </a:path>
              <a:path w="342900" h="180975">
                <a:moveTo>
                  <a:pt x="317596" y="180845"/>
                </a:moveTo>
                <a:lnTo>
                  <a:pt x="306624" y="180845"/>
                </a:lnTo>
                <a:lnTo>
                  <a:pt x="306624" y="129639"/>
                </a:lnTo>
                <a:lnTo>
                  <a:pt x="201164" y="129639"/>
                </a:lnTo>
                <a:lnTo>
                  <a:pt x="201164" y="120495"/>
                </a:lnTo>
                <a:lnTo>
                  <a:pt x="317596" y="120495"/>
                </a:lnTo>
                <a:lnTo>
                  <a:pt x="317596" y="180845"/>
                </a:lnTo>
                <a:close/>
              </a:path>
            </a:pathLst>
          </a:custGeom>
          <a:solidFill>
            <a:srgbClr val="4033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7563799" y="9154197"/>
            <a:ext cx="327025" cy="179070"/>
          </a:xfrm>
          <a:custGeom>
            <a:avLst/>
            <a:gdLst/>
            <a:ahLst/>
            <a:cxnLst/>
            <a:rect l="l" t="t" r="r" b="b"/>
            <a:pathLst>
              <a:path w="327025" h="179070">
                <a:moveTo>
                  <a:pt x="144472" y="174749"/>
                </a:moveTo>
                <a:lnTo>
                  <a:pt x="133500" y="174749"/>
                </a:lnTo>
                <a:lnTo>
                  <a:pt x="133500" y="0"/>
                </a:lnTo>
                <a:lnTo>
                  <a:pt x="144472" y="0"/>
                </a:lnTo>
                <a:lnTo>
                  <a:pt x="144472" y="174749"/>
                </a:lnTo>
                <a:close/>
              </a:path>
              <a:path w="327025" h="179070">
                <a:moveTo>
                  <a:pt x="98753" y="25196"/>
                </a:moveTo>
                <a:lnTo>
                  <a:pt x="4673" y="25196"/>
                </a:lnTo>
                <a:lnTo>
                  <a:pt x="4673" y="15849"/>
                </a:lnTo>
                <a:lnTo>
                  <a:pt x="98753" y="15849"/>
                </a:lnTo>
                <a:lnTo>
                  <a:pt x="98753" y="25196"/>
                </a:lnTo>
                <a:close/>
              </a:path>
              <a:path w="327025" h="179070">
                <a:moveTo>
                  <a:pt x="8127" y="134719"/>
                </a:moveTo>
                <a:lnTo>
                  <a:pt x="0" y="127607"/>
                </a:lnTo>
                <a:lnTo>
                  <a:pt x="10958" y="115880"/>
                </a:lnTo>
                <a:lnTo>
                  <a:pt x="17563" y="108469"/>
                </a:lnTo>
                <a:lnTo>
                  <a:pt x="39604" y="74690"/>
                </a:lnTo>
                <a:lnTo>
                  <a:pt x="46328" y="25196"/>
                </a:lnTo>
                <a:lnTo>
                  <a:pt x="57301" y="25196"/>
                </a:lnTo>
                <a:lnTo>
                  <a:pt x="57199" y="48522"/>
                </a:lnTo>
                <a:lnTo>
                  <a:pt x="56488" y="57326"/>
                </a:lnTo>
                <a:lnTo>
                  <a:pt x="54558" y="64949"/>
                </a:lnTo>
                <a:lnTo>
                  <a:pt x="50799" y="75182"/>
                </a:lnTo>
                <a:lnTo>
                  <a:pt x="51611" y="75792"/>
                </a:lnTo>
                <a:lnTo>
                  <a:pt x="62367" y="75792"/>
                </a:lnTo>
                <a:lnTo>
                  <a:pt x="65639" y="79653"/>
                </a:lnTo>
                <a:lnTo>
                  <a:pt x="49376" y="79653"/>
                </a:lnTo>
                <a:lnTo>
                  <a:pt x="48360" y="80872"/>
                </a:lnTo>
                <a:lnTo>
                  <a:pt x="23342" y="117879"/>
                </a:lnTo>
                <a:lnTo>
                  <a:pt x="17554" y="124423"/>
                </a:lnTo>
                <a:lnTo>
                  <a:pt x="8127" y="134719"/>
                </a:lnTo>
                <a:close/>
              </a:path>
              <a:path w="327025" h="179070">
                <a:moveTo>
                  <a:pt x="62367" y="75792"/>
                </a:moveTo>
                <a:lnTo>
                  <a:pt x="51611" y="75792"/>
                </a:lnTo>
                <a:lnTo>
                  <a:pt x="54050" y="73963"/>
                </a:lnTo>
                <a:lnTo>
                  <a:pt x="55879" y="72541"/>
                </a:lnTo>
                <a:lnTo>
                  <a:pt x="59739" y="72541"/>
                </a:lnTo>
                <a:lnTo>
                  <a:pt x="61162" y="74370"/>
                </a:lnTo>
                <a:lnTo>
                  <a:pt x="62367" y="75792"/>
                </a:lnTo>
                <a:close/>
              </a:path>
              <a:path w="327025" h="179070">
                <a:moveTo>
                  <a:pt x="95502" y="132077"/>
                </a:moveTo>
                <a:lnTo>
                  <a:pt x="51815" y="79653"/>
                </a:lnTo>
                <a:lnTo>
                  <a:pt x="65639" y="79653"/>
                </a:lnTo>
                <a:lnTo>
                  <a:pt x="104036" y="124966"/>
                </a:lnTo>
                <a:lnTo>
                  <a:pt x="95502" y="132077"/>
                </a:lnTo>
                <a:close/>
              </a:path>
              <a:path w="327025" h="179070">
                <a:moveTo>
                  <a:pt x="323082" y="140815"/>
                </a:moveTo>
                <a:lnTo>
                  <a:pt x="312313" y="140815"/>
                </a:lnTo>
                <a:lnTo>
                  <a:pt x="312313" y="115212"/>
                </a:lnTo>
                <a:lnTo>
                  <a:pt x="265171" y="115212"/>
                </a:lnTo>
                <a:lnTo>
                  <a:pt x="265171" y="106678"/>
                </a:lnTo>
                <a:lnTo>
                  <a:pt x="312313" y="106678"/>
                </a:lnTo>
                <a:lnTo>
                  <a:pt x="312313" y="0"/>
                </a:lnTo>
                <a:lnTo>
                  <a:pt x="323082" y="0"/>
                </a:lnTo>
                <a:lnTo>
                  <a:pt x="323082" y="140815"/>
                </a:lnTo>
                <a:close/>
              </a:path>
              <a:path w="327025" h="179070">
                <a:moveTo>
                  <a:pt x="230018" y="68070"/>
                </a:moveTo>
                <a:lnTo>
                  <a:pt x="189657" y="54207"/>
                </a:lnTo>
                <a:lnTo>
                  <a:pt x="184299" y="35762"/>
                </a:lnTo>
                <a:lnTo>
                  <a:pt x="184497" y="26934"/>
                </a:lnTo>
                <a:lnTo>
                  <a:pt x="218073" y="3589"/>
                </a:lnTo>
                <a:lnTo>
                  <a:pt x="230018" y="3454"/>
                </a:lnTo>
                <a:lnTo>
                  <a:pt x="241964" y="3589"/>
                </a:lnTo>
                <a:lnTo>
                  <a:pt x="249386" y="4533"/>
                </a:lnTo>
                <a:lnTo>
                  <a:pt x="255378" y="7097"/>
                </a:lnTo>
                <a:lnTo>
                  <a:pt x="262882" y="11988"/>
                </a:lnTo>
                <a:lnTo>
                  <a:pt x="230018" y="11988"/>
                </a:lnTo>
                <a:lnTo>
                  <a:pt x="220889" y="12090"/>
                </a:lnTo>
                <a:lnTo>
                  <a:pt x="215325" y="12750"/>
                </a:lnTo>
                <a:lnTo>
                  <a:pt x="210831" y="14560"/>
                </a:lnTo>
                <a:lnTo>
                  <a:pt x="205127" y="18084"/>
                </a:lnTo>
                <a:lnTo>
                  <a:pt x="195678" y="24180"/>
                </a:lnTo>
                <a:lnTo>
                  <a:pt x="195678" y="47344"/>
                </a:lnTo>
                <a:lnTo>
                  <a:pt x="230018" y="59333"/>
                </a:lnTo>
                <a:lnTo>
                  <a:pt x="263180" y="59333"/>
                </a:lnTo>
                <a:lnTo>
                  <a:pt x="255378" y="64427"/>
                </a:lnTo>
                <a:lnTo>
                  <a:pt x="249386" y="66991"/>
                </a:lnTo>
                <a:lnTo>
                  <a:pt x="241964" y="67936"/>
                </a:lnTo>
                <a:lnTo>
                  <a:pt x="230018" y="68070"/>
                </a:lnTo>
                <a:close/>
              </a:path>
              <a:path w="327025" h="179070">
                <a:moveTo>
                  <a:pt x="263180" y="59333"/>
                </a:moveTo>
                <a:lnTo>
                  <a:pt x="230018" y="59333"/>
                </a:lnTo>
                <a:lnTo>
                  <a:pt x="239095" y="59239"/>
                </a:lnTo>
                <a:lnTo>
                  <a:pt x="244725" y="58584"/>
                </a:lnTo>
                <a:lnTo>
                  <a:pt x="249249" y="56804"/>
                </a:lnTo>
                <a:lnTo>
                  <a:pt x="255012" y="53339"/>
                </a:lnTo>
                <a:lnTo>
                  <a:pt x="264562" y="47344"/>
                </a:lnTo>
                <a:lnTo>
                  <a:pt x="264562" y="24180"/>
                </a:lnTo>
                <a:lnTo>
                  <a:pt x="230018" y="11988"/>
                </a:lnTo>
                <a:lnTo>
                  <a:pt x="262882" y="11988"/>
                </a:lnTo>
                <a:lnTo>
                  <a:pt x="270380" y="17317"/>
                </a:lnTo>
                <a:lnTo>
                  <a:pt x="274150" y="21526"/>
                </a:lnTo>
                <a:lnTo>
                  <a:pt x="275539" y="26934"/>
                </a:lnTo>
                <a:lnTo>
                  <a:pt x="275738" y="35762"/>
                </a:lnTo>
                <a:lnTo>
                  <a:pt x="275539" y="44590"/>
                </a:lnTo>
                <a:lnTo>
                  <a:pt x="274150" y="49999"/>
                </a:lnTo>
                <a:lnTo>
                  <a:pt x="270380" y="54207"/>
                </a:lnTo>
                <a:lnTo>
                  <a:pt x="263180" y="59333"/>
                </a:lnTo>
                <a:close/>
              </a:path>
              <a:path w="327025" h="179070">
                <a:moveTo>
                  <a:pt x="174139" y="94080"/>
                </a:moveTo>
                <a:lnTo>
                  <a:pt x="173326" y="84936"/>
                </a:lnTo>
                <a:lnTo>
                  <a:pt x="193911" y="84909"/>
                </a:lnTo>
                <a:lnTo>
                  <a:pt x="207705" y="84720"/>
                </a:lnTo>
                <a:lnTo>
                  <a:pt x="258614" y="82153"/>
                </a:lnTo>
                <a:lnTo>
                  <a:pt x="294432" y="77824"/>
                </a:lnTo>
                <a:lnTo>
                  <a:pt x="295651" y="86561"/>
                </a:lnTo>
                <a:lnTo>
                  <a:pt x="279719" y="88939"/>
                </a:lnTo>
                <a:lnTo>
                  <a:pt x="268016" y="90346"/>
                </a:lnTo>
                <a:lnTo>
                  <a:pt x="254789" y="91333"/>
                </a:lnTo>
                <a:lnTo>
                  <a:pt x="234285" y="92454"/>
                </a:lnTo>
                <a:lnTo>
                  <a:pt x="234285" y="93064"/>
                </a:lnTo>
                <a:lnTo>
                  <a:pt x="223719" y="93064"/>
                </a:lnTo>
                <a:lnTo>
                  <a:pt x="197253" y="93953"/>
                </a:lnTo>
                <a:lnTo>
                  <a:pt x="187601" y="94064"/>
                </a:lnTo>
                <a:lnTo>
                  <a:pt x="174139" y="94080"/>
                </a:lnTo>
                <a:close/>
              </a:path>
              <a:path w="327025" h="179070">
                <a:moveTo>
                  <a:pt x="234285" y="125575"/>
                </a:moveTo>
                <a:lnTo>
                  <a:pt x="223719" y="125575"/>
                </a:lnTo>
                <a:lnTo>
                  <a:pt x="223719" y="93064"/>
                </a:lnTo>
                <a:lnTo>
                  <a:pt x="234285" y="93064"/>
                </a:lnTo>
                <a:lnTo>
                  <a:pt x="234285" y="125575"/>
                </a:lnTo>
                <a:close/>
              </a:path>
              <a:path w="327025" h="179070">
                <a:moveTo>
                  <a:pt x="326943" y="178813"/>
                </a:moveTo>
                <a:lnTo>
                  <a:pt x="210511" y="178813"/>
                </a:lnTo>
                <a:lnTo>
                  <a:pt x="210511" y="133500"/>
                </a:lnTo>
                <a:lnTo>
                  <a:pt x="221281" y="133500"/>
                </a:lnTo>
                <a:lnTo>
                  <a:pt x="221281" y="169669"/>
                </a:lnTo>
                <a:lnTo>
                  <a:pt x="326943" y="169669"/>
                </a:lnTo>
                <a:lnTo>
                  <a:pt x="326943" y="178813"/>
                </a:lnTo>
                <a:close/>
              </a:path>
            </a:pathLst>
          </a:custGeom>
          <a:solidFill>
            <a:srgbClr val="4033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4997686" y="9106422"/>
            <a:ext cx="385445" cy="248285"/>
          </a:xfrm>
          <a:custGeom>
            <a:avLst/>
            <a:gdLst/>
            <a:ahLst/>
            <a:cxnLst/>
            <a:rect l="l" t="t" r="r" b="b"/>
            <a:pathLst>
              <a:path w="385445" h="248284">
                <a:moveTo>
                  <a:pt x="33453" y="104898"/>
                </a:moveTo>
                <a:lnTo>
                  <a:pt x="0" y="78229"/>
                </a:lnTo>
                <a:lnTo>
                  <a:pt x="58195" y="0"/>
                </a:lnTo>
                <a:lnTo>
                  <a:pt x="138344" y="0"/>
                </a:lnTo>
                <a:lnTo>
                  <a:pt x="138344" y="38759"/>
                </a:lnTo>
                <a:lnTo>
                  <a:pt x="82937" y="38759"/>
                </a:lnTo>
                <a:lnTo>
                  <a:pt x="33453" y="104898"/>
                </a:lnTo>
                <a:close/>
              </a:path>
              <a:path w="385445" h="248284">
                <a:moveTo>
                  <a:pt x="138344" y="205173"/>
                </a:moveTo>
                <a:lnTo>
                  <a:pt x="86073" y="205173"/>
                </a:lnTo>
                <a:lnTo>
                  <a:pt x="86073" y="38759"/>
                </a:lnTo>
                <a:lnTo>
                  <a:pt x="138344" y="38759"/>
                </a:lnTo>
                <a:lnTo>
                  <a:pt x="138344" y="205173"/>
                </a:lnTo>
                <a:close/>
              </a:path>
              <a:path w="385445" h="248284">
                <a:moveTo>
                  <a:pt x="189919" y="248199"/>
                </a:moveTo>
                <a:lnTo>
                  <a:pt x="20560" y="248199"/>
                </a:lnTo>
                <a:lnTo>
                  <a:pt x="20560" y="205173"/>
                </a:lnTo>
                <a:lnTo>
                  <a:pt x="189919" y="205173"/>
                </a:lnTo>
                <a:lnTo>
                  <a:pt x="189919" y="248199"/>
                </a:lnTo>
                <a:close/>
              </a:path>
              <a:path w="385445" h="248284">
                <a:moveTo>
                  <a:pt x="228599" y="104898"/>
                </a:moveTo>
                <a:lnTo>
                  <a:pt x="195146" y="78229"/>
                </a:lnTo>
                <a:lnTo>
                  <a:pt x="253341" y="0"/>
                </a:lnTo>
                <a:lnTo>
                  <a:pt x="333491" y="0"/>
                </a:lnTo>
                <a:lnTo>
                  <a:pt x="333491" y="38759"/>
                </a:lnTo>
                <a:lnTo>
                  <a:pt x="278083" y="38759"/>
                </a:lnTo>
                <a:lnTo>
                  <a:pt x="228599" y="104898"/>
                </a:lnTo>
                <a:close/>
              </a:path>
              <a:path w="385445" h="248284">
                <a:moveTo>
                  <a:pt x="333491" y="205173"/>
                </a:moveTo>
                <a:lnTo>
                  <a:pt x="281219" y="205173"/>
                </a:lnTo>
                <a:lnTo>
                  <a:pt x="281219" y="38759"/>
                </a:lnTo>
                <a:lnTo>
                  <a:pt x="333491" y="38759"/>
                </a:lnTo>
                <a:lnTo>
                  <a:pt x="333491" y="205173"/>
                </a:lnTo>
                <a:close/>
              </a:path>
              <a:path w="385445" h="248284">
                <a:moveTo>
                  <a:pt x="385065" y="248199"/>
                </a:moveTo>
                <a:lnTo>
                  <a:pt x="215706" y="248199"/>
                </a:lnTo>
                <a:lnTo>
                  <a:pt x="215706" y="205173"/>
                </a:lnTo>
                <a:lnTo>
                  <a:pt x="385065" y="205173"/>
                </a:lnTo>
                <a:lnTo>
                  <a:pt x="385065" y="248199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4997686" y="9575380"/>
            <a:ext cx="375285" cy="252729"/>
          </a:xfrm>
          <a:custGeom>
            <a:avLst/>
            <a:gdLst/>
            <a:ahLst/>
            <a:cxnLst/>
            <a:rect l="l" t="t" r="r" b="b"/>
            <a:pathLst>
              <a:path w="375285" h="252729">
                <a:moveTo>
                  <a:pt x="33453" y="109165"/>
                </a:moveTo>
                <a:lnTo>
                  <a:pt x="0" y="82496"/>
                </a:lnTo>
                <a:lnTo>
                  <a:pt x="58195" y="4267"/>
                </a:lnTo>
                <a:lnTo>
                  <a:pt x="138344" y="4267"/>
                </a:lnTo>
                <a:lnTo>
                  <a:pt x="138344" y="43026"/>
                </a:lnTo>
                <a:lnTo>
                  <a:pt x="82937" y="43026"/>
                </a:lnTo>
                <a:lnTo>
                  <a:pt x="33453" y="109165"/>
                </a:lnTo>
                <a:close/>
              </a:path>
              <a:path w="375285" h="252729">
                <a:moveTo>
                  <a:pt x="138344" y="209440"/>
                </a:moveTo>
                <a:lnTo>
                  <a:pt x="86073" y="209440"/>
                </a:lnTo>
                <a:lnTo>
                  <a:pt x="86073" y="43026"/>
                </a:lnTo>
                <a:lnTo>
                  <a:pt x="138344" y="43026"/>
                </a:lnTo>
                <a:lnTo>
                  <a:pt x="138344" y="209440"/>
                </a:lnTo>
                <a:close/>
              </a:path>
              <a:path w="375285" h="252729">
                <a:moveTo>
                  <a:pt x="189919" y="252466"/>
                </a:moveTo>
                <a:lnTo>
                  <a:pt x="20560" y="252466"/>
                </a:lnTo>
                <a:lnTo>
                  <a:pt x="20560" y="209440"/>
                </a:lnTo>
                <a:lnTo>
                  <a:pt x="189919" y="209440"/>
                </a:lnTo>
                <a:lnTo>
                  <a:pt x="189919" y="252466"/>
                </a:lnTo>
                <a:close/>
              </a:path>
              <a:path w="375285" h="252729">
                <a:moveTo>
                  <a:pt x="243235" y="81073"/>
                </a:moveTo>
                <a:lnTo>
                  <a:pt x="197585" y="63294"/>
                </a:lnTo>
                <a:lnTo>
                  <a:pt x="200117" y="55713"/>
                </a:lnTo>
                <a:lnTo>
                  <a:pt x="202159" y="50648"/>
                </a:lnTo>
                <a:lnTo>
                  <a:pt x="227380" y="18668"/>
                </a:lnTo>
                <a:lnTo>
                  <a:pt x="262298" y="2100"/>
                </a:lnTo>
                <a:lnTo>
                  <a:pt x="287143" y="0"/>
                </a:lnTo>
                <a:lnTo>
                  <a:pt x="298866" y="88"/>
                </a:lnTo>
                <a:lnTo>
                  <a:pt x="337084" y="11912"/>
                </a:lnTo>
                <a:lnTo>
                  <a:pt x="364505" y="44981"/>
                </a:lnTo>
                <a:lnTo>
                  <a:pt x="364996" y="46226"/>
                </a:lnTo>
                <a:lnTo>
                  <a:pt x="273553" y="46226"/>
                </a:lnTo>
                <a:lnTo>
                  <a:pt x="260659" y="51915"/>
                </a:lnTo>
                <a:lnTo>
                  <a:pt x="251250" y="61516"/>
                </a:lnTo>
                <a:lnTo>
                  <a:pt x="244978" y="73962"/>
                </a:lnTo>
                <a:lnTo>
                  <a:pt x="243235" y="81073"/>
                </a:lnTo>
                <a:close/>
              </a:path>
              <a:path w="375285" h="252729">
                <a:moveTo>
                  <a:pt x="374959" y="252466"/>
                </a:moveTo>
                <a:lnTo>
                  <a:pt x="202812" y="252466"/>
                </a:lnTo>
                <a:lnTo>
                  <a:pt x="202812" y="203751"/>
                </a:lnTo>
                <a:lnTo>
                  <a:pt x="287840" y="129433"/>
                </a:lnTo>
                <a:lnTo>
                  <a:pt x="301779" y="114854"/>
                </a:lnTo>
                <a:lnTo>
                  <a:pt x="310491" y="100986"/>
                </a:lnTo>
                <a:lnTo>
                  <a:pt x="314324" y="87474"/>
                </a:lnTo>
                <a:lnTo>
                  <a:pt x="314324" y="67561"/>
                </a:lnTo>
                <a:lnTo>
                  <a:pt x="308749" y="56893"/>
                </a:lnTo>
                <a:lnTo>
                  <a:pt x="299688" y="49782"/>
                </a:lnTo>
                <a:lnTo>
                  <a:pt x="288189" y="46226"/>
                </a:lnTo>
                <a:lnTo>
                  <a:pt x="364996" y="46226"/>
                </a:lnTo>
                <a:lnTo>
                  <a:pt x="367728" y="53146"/>
                </a:lnTo>
                <a:lnTo>
                  <a:pt x="369384" y="58960"/>
                </a:lnTo>
                <a:lnTo>
                  <a:pt x="369993" y="65208"/>
                </a:lnTo>
                <a:lnTo>
                  <a:pt x="369999" y="84129"/>
                </a:lnTo>
                <a:lnTo>
                  <a:pt x="369427" y="90319"/>
                </a:lnTo>
                <a:lnTo>
                  <a:pt x="350740" y="128544"/>
                </a:lnTo>
                <a:lnTo>
                  <a:pt x="322955" y="156541"/>
                </a:lnTo>
                <a:lnTo>
                  <a:pt x="259962" y="207662"/>
                </a:lnTo>
                <a:lnTo>
                  <a:pt x="374959" y="207662"/>
                </a:lnTo>
                <a:lnTo>
                  <a:pt x="374959" y="252466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9809721" y="7254280"/>
            <a:ext cx="702310" cy="186055"/>
          </a:xfrm>
          <a:custGeom>
            <a:avLst/>
            <a:gdLst/>
            <a:ahLst/>
            <a:cxnLst/>
            <a:rect l="l" t="t" r="r" b="b"/>
            <a:pathLst>
              <a:path w="702309" h="186054">
                <a:moveTo>
                  <a:pt x="145285" y="14020"/>
                </a:moveTo>
                <a:lnTo>
                  <a:pt x="20116" y="14020"/>
                </a:lnTo>
                <a:lnTo>
                  <a:pt x="20116" y="4876"/>
                </a:lnTo>
                <a:lnTo>
                  <a:pt x="145285" y="4876"/>
                </a:lnTo>
                <a:lnTo>
                  <a:pt x="145285" y="14020"/>
                </a:lnTo>
                <a:close/>
              </a:path>
              <a:path w="702309" h="186054">
                <a:moveTo>
                  <a:pt x="18897" y="73354"/>
                </a:moveTo>
                <a:lnTo>
                  <a:pt x="13004" y="65429"/>
                </a:lnTo>
                <a:lnTo>
                  <a:pt x="28371" y="59317"/>
                </a:lnTo>
                <a:lnTo>
                  <a:pt x="37642" y="55396"/>
                </a:lnTo>
                <a:lnTo>
                  <a:pt x="44550" y="51970"/>
                </a:lnTo>
                <a:lnTo>
                  <a:pt x="66445" y="39623"/>
                </a:lnTo>
                <a:lnTo>
                  <a:pt x="77214" y="24383"/>
                </a:lnTo>
                <a:lnTo>
                  <a:pt x="77417" y="14020"/>
                </a:lnTo>
                <a:lnTo>
                  <a:pt x="88390" y="14020"/>
                </a:lnTo>
                <a:lnTo>
                  <a:pt x="88390" y="21742"/>
                </a:lnTo>
                <a:lnTo>
                  <a:pt x="84529" y="33527"/>
                </a:lnTo>
                <a:lnTo>
                  <a:pt x="80059" y="39013"/>
                </a:lnTo>
                <a:lnTo>
                  <a:pt x="80872" y="39420"/>
                </a:lnTo>
                <a:lnTo>
                  <a:pt x="98310" y="39420"/>
                </a:lnTo>
                <a:lnTo>
                  <a:pt x="104345" y="42264"/>
                </a:lnTo>
                <a:lnTo>
                  <a:pt x="78230" y="42264"/>
                </a:lnTo>
                <a:lnTo>
                  <a:pt x="75792" y="43280"/>
                </a:lnTo>
                <a:lnTo>
                  <a:pt x="68477" y="49986"/>
                </a:lnTo>
                <a:lnTo>
                  <a:pt x="46800" y="61352"/>
                </a:lnTo>
                <a:lnTo>
                  <a:pt x="40321" y="64464"/>
                </a:lnTo>
                <a:lnTo>
                  <a:pt x="32147" y="67956"/>
                </a:lnTo>
                <a:lnTo>
                  <a:pt x="18897" y="73354"/>
                </a:lnTo>
                <a:close/>
              </a:path>
              <a:path w="702309" h="186054">
                <a:moveTo>
                  <a:pt x="98310" y="39420"/>
                </a:moveTo>
                <a:lnTo>
                  <a:pt x="80872" y="39420"/>
                </a:lnTo>
                <a:lnTo>
                  <a:pt x="84123" y="37185"/>
                </a:lnTo>
                <a:lnTo>
                  <a:pt x="85952" y="35559"/>
                </a:lnTo>
                <a:lnTo>
                  <a:pt x="90219" y="35559"/>
                </a:lnTo>
                <a:lnTo>
                  <a:pt x="91844" y="36372"/>
                </a:lnTo>
                <a:lnTo>
                  <a:pt x="98310" y="39420"/>
                </a:lnTo>
                <a:close/>
              </a:path>
              <a:path w="702309" h="186054">
                <a:moveTo>
                  <a:pt x="146504" y="72947"/>
                </a:moveTo>
                <a:lnTo>
                  <a:pt x="85139" y="43484"/>
                </a:lnTo>
                <a:lnTo>
                  <a:pt x="82497" y="42264"/>
                </a:lnTo>
                <a:lnTo>
                  <a:pt x="104345" y="42264"/>
                </a:lnTo>
                <a:lnTo>
                  <a:pt x="152194" y="64819"/>
                </a:lnTo>
                <a:lnTo>
                  <a:pt x="146504" y="72947"/>
                </a:lnTo>
                <a:close/>
              </a:path>
              <a:path w="702309" h="186054">
                <a:moveTo>
                  <a:pt x="88187" y="91844"/>
                </a:moveTo>
                <a:lnTo>
                  <a:pt x="77214" y="91844"/>
                </a:lnTo>
                <a:lnTo>
                  <a:pt x="77214" y="66851"/>
                </a:lnTo>
                <a:lnTo>
                  <a:pt x="88187" y="66851"/>
                </a:lnTo>
                <a:lnTo>
                  <a:pt x="88187" y="91844"/>
                </a:lnTo>
                <a:close/>
              </a:path>
              <a:path w="702309" h="186054">
                <a:moveTo>
                  <a:pt x="165402" y="101192"/>
                </a:moveTo>
                <a:lnTo>
                  <a:pt x="0" y="101192"/>
                </a:lnTo>
                <a:lnTo>
                  <a:pt x="0" y="91844"/>
                </a:lnTo>
                <a:lnTo>
                  <a:pt x="165402" y="91844"/>
                </a:lnTo>
                <a:lnTo>
                  <a:pt x="165402" y="101192"/>
                </a:lnTo>
                <a:close/>
              </a:path>
              <a:path w="702309" h="186054">
                <a:moveTo>
                  <a:pt x="82701" y="185925"/>
                </a:moveTo>
                <a:lnTo>
                  <a:pt x="36372" y="176984"/>
                </a:lnTo>
                <a:lnTo>
                  <a:pt x="23164" y="161541"/>
                </a:lnTo>
                <a:lnTo>
                  <a:pt x="23164" y="141831"/>
                </a:lnTo>
                <a:lnTo>
                  <a:pt x="57841" y="119536"/>
                </a:lnTo>
                <a:lnTo>
                  <a:pt x="82701" y="117650"/>
                </a:lnTo>
                <a:lnTo>
                  <a:pt x="94186" y="117720"/>
                </a:lnTo>
                <a:lnTo>
                  <a:pt x="101433" y="118209"/>
                </a:lnTo>
                <a:lnTo>
                  <a:pt x="107518" y="119536"/>
                </a:lnTo>
                <a:lnTo>
                  <a:pt x="115517" y="122121"/>
                </a:lnTo>
                <a:lnTo>
                  <a:pt x="128221" y="126388"/>
                </a:lnTo>
                <a:lnTo>
                  <a:pt x="82701" y="126388"/>
                </a:lnTo>
                <a:lnTo>
                  <a:pt x="73134" y="126440"/>
                </a:lnTo>
                <a:lnTo>
                  <a:pt x="34746" y="143863"/>
                </a:lnTo>
                <a:lnTo>
                  <a:pt x="34746" y="159712"/>
                </a:lnTo>
                <a:lnTo>
                  <a:pt x="73134" y="176932"/>
                </a:lnTo>
                <a:lnTo>
                  <a:pt x="129029" y="176984"/>
                </a:lnTo>
                <a:lnTo>
                  <a:pt x="115618" y="181454"/>
                </a:lnTo>
                <a:lnTo>
                  <a:pt x="107560" y="184039"/>
                </a:lnTo>
                <a:lnTo>
                  <a:pt x="101446" y="185366"/>
                </a:lnTo>
                <a:lnTo>
                  <a:pt x="94188" y="185855"/>
                </a:lnTo>
                <a:lnTo>
                  <a:pt x="82701" y="185925"/>
                </a:lnTo>
                <a:close/>
              </a:path>
              <a:path w="702309" h="186054">
                <a:moveTo>
                  <a:pt x="129029" y="176984"/>
                </a:moveTo>
                <a:lnTo>
                  <a:pt x="82701" y="176984"/>
                </a:lnTo>
                <a:lnTo>
                  <a:pt x="92267" y="176932"/>
                </a:lnTo>
                <a:lnTo>
                  <a:pt x="98271" y="176565"/>
                </a:lnTo>
                <a:lnTo>
                  <a:pt x="103246" y="175570"/>
                </a:lnTo>
                <a:lnTo>
                  <a:pt x="109726" y="173631"/>
                </a:lnTo>
                <a:lnTo>
                  <a:pt x="120495" y="170278"/>
                </a:lnTo>
                <a:lnTo>
                  <a:pt x="130655" y="159712"/>
                </a:lnTo>
                <a:lnTo>
                  <a:pt x="130655" y="143863"/>
                </a:lnTo>
                <a:lnTo>
                  <a:pt x="92267" y="126440"/>
                </a:lnTo>
                <a:lnTo>
                  <a:pt x="82701" y="126388"/>
                </a:lnTo>
                <a:lnTo>
                  <a:pt x="128221" y="126388"/>
                </a:lnTo>
                <a:lnTo>
                  <a:pt x="128826" y="126591"/>
                </a:lnTo>
                <a:lnTo>
                  <a:pt x="142034" y="141831"/>
                </a:lnTo>
                <a:lnTo>
                  <a:pt x="142034" y="161541"/>
                </a:lnTo>
                <a:lnTo>
                  <a:pt x="129029" y="176984"/>
                </a:lnTo>
                <a:close/>
              </a:path>
              <a:path w="702309" h="186054">
                <a:moveTo>
                  <a:pt x="326943" y="174749"/>
                </a:moveTo>
                <a:lnTo>
                  <a:pt x="315971" y="174749"/>
                </a:lnTo>
                <a:lnTo>
                  <a:pt x="315971" y="0"/>
                </a:lnTo>
                <a:lnTo>
                  <a:pt x="326943" y="0"/>
                </a:lnTo>
                <a:lnTo>
                  <a:pt x="326943" y="174749"/>
                </a:lnTo>
                <a:close/>
              </a:path>
              <a:path w="702309" h="186054">
                <a:moveTo>
                  <a:pt x="243633" y="130045"/>
                </a:moveTo>
                <a:lnTo>
                  <a:pt x="230018" y="130045"/>
                </a:lnTo>
                <a:lnTo>
                  <a:pt x="217717" y="129809"/>
                </a:lnTo>
                <a:lnTo>
                  <a:pt x="184896" y="98004"/>
                </a:lnTo>
                <a:lnTo>
                  <a:pt x="183357" y="64210"/>
                </a:lnTo>
                <a:lnTo>
                  <a:pt x="183485" y="53240"/>
                </a:lnTo>
                <a:lnTo>
                  <a:pt x="203973" y="17316"/>
                </a:lnTo>
                <a:lnTo>
                  <a:pt x="230018" y="10972"/>
                </a:lnTo>
                <a:lnTo>
                  <a:pt x="243633" y="10972"/>
                </a:lnTo>
                <a:lnTo>
                  <a:pt x="254199" y="17474"/>
                </a:lnTo>
                <a:lnTo>
                  <a:pt x="258962" y="20522"/>
                </a:lnTo>
                <a:lnTo>
                  <a:pt x="230018" y="20522"/>
                </a:lnTo>
                <a:lnTo>
                  <a:pt x="220822" y="20699"/>
                </a:lnTo>
                <a:lnTo>
                  <a:pt x="195252" y="51586"/>
                </a:lnTo>
                <a:lnTo>
                  <a:pt x="195133" y="58904"/>
                </a:lnTo>
                <a:lnTo>
                  <a:pt x="195250" y="89419"/>
                </a:lnTo>
                <a:lnTo>
                  <a:pt x="220822" y="120319"/>
                </a:lnTo>
                <a:lnTo>
                  <a:pt x="230018" y="120495"/>
                </a:lnTo>
                <a:lnTo>
                  <a:pt x="258595" y="120495"/>
                </a:lnTo>
                <a:lnTo>
                  <a:pt x="254097" y="123442"/>
                </a:lnTo>
                <a:lnTo>
                  <a:pt x="243633" y="130045"/>
                </a:lnTo>
                <a:close/>
              </a:path>
              <a:path w="702309" h="186054">
                <a:moveTo>
                  <a:pt x="258595" y="120495"/>
                </a:moveTo>
                <a:lnTo>
                  <a:pt x="230018" y="120495"/>
                </a:lnTo>
                <a:lnTo>
                  <a:pt x="239215" y="120319"/>
                </a:lnTo>
                <a:lnTo>
                  <a:pt x="244915" y="119086"/>
                </a:lnTo>
                <a:lnTo>
                  <a:pt x="264904" y="58904"/>
                </a:lnTo>
                <a:lnTo>
                  <a:pt x="264785" y="51586"/>
                </a:lnTo>
                <a:lnTo>
                  <a:pt x="239215" y="20699"/>
                </a:lnTo>
                <a:lnTo>
                  <a:pt x="230018" y="20522"/>
                </a:lnTo>
                <a:lnTo>
                  <a:pt x="258962" y="20522"/>
                </a:lnTo>
                <a:lnTo>
                  <a:pt x="276660" y="58904"/>
                </a:lnTo>
                <a:lnTo>
                  <a:pt x="276658" y="82112"/>
                </a:lnTo>
                <a:lnTo>
                  <a:pt x="260242" y="119416"/>
                </a:lnTo>
                <a:lnTo>
                  <a:pt x="258595" y="120495"/>
                </a:lnTo>
                <a:close/>
              </a:path>
              <a:path w="702309" h="186054">
                <a:moveTo>
                  <a:pt x="494784" y="175358"/>
                </a:moveTo>
                <a:lnTo>
                  <a:pt x="483811" y="175358"/>
                </a:lnTo>
                <a:lnTo>
                  <a:pt x="483811" y="609"/>
                </a:lnTo>
                <a:lnTo>
                  <a:pt x="494784" y="609"/>
                </a:lnTo>
                <a:lnTo>
                  <a:pt x="494784" y="70915"/>
                </a:lnTo>
                <a:lnTo>
                  <a:pt x="525060" y="70915"/>
                </a:lnTo>
                <a:lnTo>
                  <a:pt x="525060" y="80262"/>
                </a:lnTo>
                <a:lnTo>
                  <a:pt x="494784" y="80262"/>
                </a:lnTo>
                <a:lnTo>
                  <a:pt x="494784" y="175358"/>
                </a:lnTo>
                <a:close/>
              </a:path>
              <a:path w="702309" h="186054">
                <a:moveTo>
                  <a:pt x="385464" y="125982"/>
                </a:moveTo>
                <a:lnTo>
                  <a:pt x="362909" y="125982"/>
                </a:lnTo>
                <a:lnTo>
                  <a:pt x="362909" y="14223"/>
                </a:lnTo>
                <a:lnTo>
                  <a:pt x="373882" y="14223"/>
                </a:lnTo>
                <a:lnTo>
                  <a:pt x="373882" y="116634"/>
                </a:lnTo>
                <a:lnTo>
                  <a:pt x="460985" y="116634"/>
                </a:lnTo>
                <a:lnTo>
                  <a:pt x="461460" y="119682"/>
                </a:lnTo>
                <a:lnTo>
                  <a:pt x="443813" y="123324"/>
                </a:lnTo>
                <a:lnTo>
                  <a:pt x="430015" y="125194"/>
                </a:lnTo>
                <a:lnTo>
                  <a:pt x="412940" y="125883"/>
                </a:lnTo>
                <a:lnTo>
                  <a:pt x="385464" y="125982"/>
                </a:lnTo>
                <a:close/>
              </a:path>
              <a:path w="702309" h="186054">
                <a:moveTo>
                  <a:pt x="460985" y="116634"/>
                </a:moveTo>
                <a:lnTo>
                  <a:pt x="385057" y="116634"/>
                </a:lnTo>
                <a:lnTo>
                  <a:pt x="411260" y="116539"/>
                </a:lnTo>
                <a:lnTo>
                  <a:pt x="427805" y="115872"/>
                </a:lnTo>
                <a:lnTo>
                  <a:pt x="441721" y="114063"/>
                </a:lnTo>
                <a:lnTo>
                  <a:pt x="460037" y="110539"/>
                </a:lnTo>
                <a:lnTo>
                  <a:pt x="460985" y="116634"/>
                </a:lnTo>
                <a:close/>
              </a:path>
              <a:path w="702309" h="186054">
                <a:moveTo>
                  <a:pt x="671971" y="175358"/>
                </a:moveTo>
                <a:lnTo>
                  <a:pt x="660999" y="175358"/>
                </a:lnTo>
                <a:lnTo>
                  <a:pt x="660999" y="609"/>
                </a:lnTo>
                <a:lnTo>
                  <a:pt x="671971" y="609"/>
                </a:lnTo>
                <a:lnTo>
                  <a:pt x="671971" y="70915"/>
                </a:lnTo>
                <a:lnTo>
                  <a:pt x="702248" y="70915"/>
                </a:lnTo>
                <a:lnTo>
                  <a:pt x="702248" y="80262"/>
                </a:lnTo>
                <a:lnTo>
                  <a:pt x="671971" y="80262"/>
                </a:lnTo>
                <a:lnTo>
                  <a:pt x="671971" y="175358"/>
                </a:lnTo>
                <a:close/>
              </a:path>
              <a:path w="702309" h="186054">
                <a:moveTo>
                  <a:pt x="563261" y="131265"/>
                </a:moveTo>
                <a:lnTo>
                  <a:pt x="540706" y="131265"/>
                </a:lnTo>
                <a:lnTo>
                  <a:pt x="540706" y="66445"/>
                </a:lnTo>
                <a:lnTo>
                  <a:pt x="606136" y="66445"/>
                </a:lnTo>
                <a:lnTo>
                  <a:pt x="606136" y="22961"/>
                </a:lnTo>
                <a:lnTo>
                  <a:pt x="540097" y="22961"/>
                </a:lnTo>
                <a:lnTo>
                  <a:pt x="540097" y="13614"/>
                </a:lnTo>
                <a:lnTo>
                  <a:pt x="617108" y="13614"/>
                </a:lnTo>
                <a:lnTo>
                  <a:pt x="617108" y="75589"/>
                </a:lnTo>
                <a:lnTo>
                  <a:pt x="551679" y="75589"/>
                </a:lnTo>
                <a:lnTo>
                  <a:pt x="551679" y="121918"/>
                </a:lnTo>
                <a:lnTo>
                  <a:pt x="639478" y="121918"/>
                </a:lnTo>
                <a:lnTo>
                  <a:pt x="640070" y="125169"/>
                </a:lnTo>
                <a:lnTo>
                  <a:pt x="621953" y="128693"/>
                </a:lnTo>
                <a:lnTo>
                  <a:pt x="607914" y="130503"/>
                </a:lnTo>
                <a:lnTo>
                  <a:pt x="590750" y="131169"/>
                </a:lnTo>
                <a:lnTo>
                  <a:pt x="563261" y="131265"/>
                </a:lnTo>
                <a:close/>
              </a:path>
              <a:path w="702309" h="186054">
                <a:moveTo>
                  <a:pt x="639478" y="121918"/>
                </a:moveTo>
                <a:lnTo>
                  <a:pt x="563261" y="121918"/>
                </a:lnTo>
                <a:lnTo>
                  <a:pt x="590039" y="121829"/>
                </a:lnTo>
                <a:lnTo>
                  <a:pt x="606796" y="121206"/>
                </a:lnTo>
                <a:lnTo>
                  <a:pt x="620582" y="119517"/>
                </a:lnTo>
                <a:lnTo>
                  <a:pt x="638444" y="116228"/>
                </a:lnTo>
                <a:lnTo>
                  <a:pt x="639478" y="121918"/>
                </a:lnTo>
                <a:close/>
              </a:path>
            </a:pathLst>
          </a:custGeom>
          <a:solidFill>
            <a:srgbClr val="4033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10568882" y="7254280"/>
            <a:ext cx="513080" cy="185420"/>
          </a:xfrm>
          <a:custGeom>
            <a:avLst/>
            <a:gdLst/>
            <a:ahLst/>
            <a:cxnLst/>
            <a:rect l="l" t="t" r="r" b="b"/>
            <a:pathLst>
              <a:path w="513079" h="185420">
                <a:moveTo>
                  <a:pt x="144066" y="133500"/>
                </a:moveTo>
                <a:lnTo>
                  <a:pt x="133093" y="133500"/>
                </a:lnTo>
                <a:lnTo>
                  <a:pt x="133093" y="0"/>
                </a:lnTo>
                <a:lnTo>
                  <a:pt x="144066" y="0"/>
                </a:lnTo>
                <a:lnTo>
                  <a:pt x="144066" y="133500"/>
                </a:lnTo>
                <a:close/>
              </a:path>
              <a:path w="513079" h="185420">
                <a:moveTo>
                  <a:pt x="58927" y="99566"/>
                </a:moveTo>
                <a:lnTo>
                  <a:pt x="32714" y="99566"/>
                </a:lnTo>
                <a:lnTo>
                  <a:pt x="11988" y="88390"/>
                </a:lnTo>
                <a:lnTo>
                  <a:pt x="0" y="67664"/>
                </a:lnTo>
                <a:lnTo>
                  <a:pt x="0" y="39826"/>
                </a:lnTo>
                <a:lnTo>
                  <a:pt x="11988" y="19100"/>
                </a:lnTo>
                <a:lnTo>
                  <a:pt x="32714" y="7924"/>
                </a:lnTo>
                <a:lnTo>
                  <a:pt x="58927" y="7924"/>
                </a:lnTo>
                <a:lnTo>
                  <a:pt x="76431" y="17271"/>
                </a:lnTo>
                <a:lnTo>
                  <a:pt x="45922" y="17271"/>
                </a:lnTo>
                <a:lnTo>
                  <a:pt x="37080" y="17413"/>
                </a:lnTo>
                <a:lnTo>
                  <a:pt x="11785" y="49986"/>
                </a:lnTo>
                <a:lnTo>
                  <a:pt x="11785" y="57504"/>
                </a:lnTo>
                <a:lnTo>
                  <a:pt x="37080" y="90078"/>
                </a:lnTo>
                <a:lnTo>
                  <a:pt x="45922" y="90219"/>
                </a:lnTo>
                <a:lnTo>
                  <a:pt x="76431" y="90219"/>
                </a:lnTo>
                <a:lnTo>
                  <a:pt x="58927" y="99566"/>
                </a:lnTo>
                <a:close/>
              </a:path>
              <a:path w="513079" h="185420">
                <a:moveTo>
                  <a:pt x="76431" y="90219"/>
                </a:moveTo>
                <a:lnTo>
                  <a:pt x="45922" y="90219"/>
                </a:lnTo>
                <a:lnTo>
                  <a:pt x="54763" y="90078"/>
                </a:lnTo>
                <a:lnTo>
                  <a:pt x="60260" y="89089"/>
                </a:lnTo>
                <a:lnTo>
                  <a:pt x="79856" y="57504"/>
                </a:lnTo>
                <a:lnTo>
                  <a:pt x="79856" y="49986"/>
                </a:lnTo>
                <a:lnTo>
                  <a:pt x="54763" y="17413"/>
                </a:lnTo>
                <a:lnTo>
                  <a:pt x="45922" y="17271"/>
                </a:lnTo>
                <a:lnTo>
                  <a:pt x="76431" y="17271"/>
                </a:lnTo>
                <a:lnTo>
                  <a:pt x="79856" y="19100"/>
                </a:lnTo>
                <a:lnTo>
                  <a:pt x="91641" y="39826"/>
                </a:lnTo>
                <a:lnTo>
                  <a:pt x="91641" y="67664"/>
                </a:lnTo>
                <a:lnTo>
                  <a:pt x="79856" y="88390"/>
                </a:lnTo>
                <a:lnTo>
                  <a:pt x="76431" y="90219"/>
                </a:lnTo>
                <a:close/>
              </a:path>
              <a:path w="513079" h="185420">
                <a:moveTo>
                  <a:pt x="147724" y="178813"/>
                </a:moveTo>
                <a:lnTo>
                  <a:pt x="33324" y="178813"/>
                </a:lnTo>
                <a:lnTo>
                  <a:pt x="33324" y="118870"/>
                </a:lnTo>
                <a:lnTo>
                  <a:pt x="44500" y="118870"/>
                </a:lnTo>
                <a:lnTo>
                  <a:pt x="44500" y="169466"/>
                </a:lnTo>
                <a:lnTo>
                  <a:pt x="147724" y="169466"/>
                </a:lnTo>
                <a:lnTo>
                  <a:pt x="147724" y="178813"/>
                </a:lnTo>
                <a:close/>
              </a:path>
              <a:path w="513079" h="185420">
                <a:moveTo>
                  <a:pt x="321050" y="113790"/>
                </a:moveTo>
                <a:lnTo>
                  <a:pt x="310281" y="113790"/>
                </a:lnTo>
                <a:lnTo>
                  <a:pt x="310281" y="83310"/>
                </a:lnTo>
                <a:lnTo>
                  <a:pt x="280411" y="83310"/>
                </a:lnTo>
                <a:lnTo>
                  <a:pt x="280411" y="74166"/>
                </a:lnTo>
                <a:lnTo>
                  <a:pt x="310281" y="74166"/>
                </a:lnTo>
                <a:lnTo>
                  <a:pt x="310281" y="48157"/>
                </a:lnTo>
                <a:lnTo>
                  <a:pt x="280411" y="48157"/>
                </a:lnTo>
                <a:lnTo>
                  <a:pt x="280411" y="39216"/>
                </a:lnTo>
                <a:lnTo>
                  <a:pt x="310281" y="39216"/>
                </a:lnTo>
                <a:lnTo>
                  <a:pt x="310281" y="0"/>
                </a:lnTo>
                <a:lnTo>
                  <a:pt x="321050" y="0"/>
                </a:lnTo>
                <a:lnTo>
                  <a:pt x="321050" y="113790"/>
                </a:lnTo>
                <a:close/>
              </a:path>
              <a:path w="513079" h="185420">
                <a:moveTo>
                  <a:pt x="252980" y="13817"/>
                </a:moveTo>
                <a:lnTo>
                  <a:pt x="198929" y="13817"/>
                </a:lnTo>
                <a:lnTo>
                  <a:pt x="198929" y="4673"/>
                </a:lnTo>
                <a:lnTo>
                  <a:pt x="252980" y="4673"/>
                </a:lnTo>
                <a:lnTo>
                  <a:pt x="252980" y="13817"/>
                </a:lnTo>
                <a:close/>
              </a:path>
              <a:path w="513079" h="185420">
                <a:moveTo>
                  <a:pt x="274112" y="47344"/>
                </a:moveTo>
                <a:lnTo>
                  <a:pt x="171701" y="47344"/>
                </a:lnTo>
                <a:lnTo>
                  <a:pt x="171701" y="38607"/>
                </a:lnTo>
                <a:lnTo>
                  <a:pt x="274112" y="38607"/>
                </a:lnTo>
                <a:lnTo>
                  <a:pt x="274112" y="47344"/>
                </a:lnTo>
                <a:close/>
              </a:path>
              <a:path w="513079" h="185420">
                <a:moveTo>
                  <a:pt x="224532" y="105052"/>
                </a:moveTo>
                <a:lnTo>
                  <a:pt x="184299" y="88390"/>
                </a:lnTo>
                <a:lnTo>
                  <a:pt x="184299" y="65429"/>
                </a:lnTo>
                <a:lnTo>
                  <a:pt x="193443" y="52221"/>
                </a:lnTo>
                <a:lnTo>
                  <a:pt x="202180" y="48564"/>
                </a:lnTo>
                <a:lnTo>
                  <a:pt x="202180" y="47344"/>
                </a:lnTo>
                <a:lnTo>
                  <a:pt x="246884" y="47344"/>
                </a:lnTo>
                <a:lnTo>
                  <a:pt x="246884" y="48360"/>
                </a:lnTo>
                <a:lnTo>
                  <a:pt x="210105" y="48360"/>
                </a:lnTo>
                <a:lnTo>
                  <a:pt x="194662" y="60755"/>
                </a:lnTo>
                <a:lnTo>
                  <a:pt x="194662" y="83310"/>
                </a:lnTo>
                <a:lnTo>
                  <a:pt x="210308" y="95908"/>
                </a:lnTo>
                <a:lnTo>
                  <a:pt x="254883" y="95908"/>
                </a:lnTo>
                <a:lnTo>
                  <a:pt x="253792" y="96721"/>
                </a:lnTo>
                <a:lnTo>
                  <a:pt x="247049" y="101538"/>
                </a:lnTo>
                <a:lnTo>
                  <a:pt x="241753" y="104011"/>
                </a:lnTo>
                <a:lnTo>
                  <a:pt x="235162" y="104922"/>
                </a:lnTo>
                <a:lnTo>
                  <a:pt x="224532" y="105052"/>
                </a:lnTo>
                <a:close/>
              </a:path>
              <a:path w="513079" h="185420">
                <a:moveTo>
                  <a:pt x="254883" y="95908"/>
                </a:moveTo>
                <a:lnTo>
                  <a:pt x="238959" y="95908"/>
                </a:lnTo>
                <a:lnTo>
                  <a:pt x="254605" y="83310"/>
                </a:lnTo>
                <a:lnTo>
                  <a:pt x="254605" y="60755"/>
                </a:lnTo>
                <a:lnTo>
                  <a:pt x="238959" y="48360"/>
                </a:lnTo>
                <a:lnTo>
                  <a:pt x="246884" y="48360"/>
                </a:lnTo>
                <a:lnTo>
                  <a:pt x="246884" y="48564"/>
                </a:lnTo>
                <a:lnTo>
                  <a:pt x="255621" y="52018"/>
                </a:lnTo>
                <a:lnTo>
                  <a:pt x="264968" y="65429"/>
                </a:lnTo>
                <a:lnTo>
                  <a:pt x="264968" y="88390"/>
                </a:lnTo>
                <a:lnTo>
                  <a:pt x="254883" y="95908"/>
                </a:lnTo>
                <a:close/>
              </a:path>
              <a:path w="513079" h="185420">
                <a:moveTo>
                  <a:pt x="266594" y="185315"/>
                </a:moveTo>
                <a:lnTo>
                  <a:pt x="222703" y="176374"/>
                </a:lnTo>
                <a:lnTo>
                  <a:pt x="210308" y="161135"/>
                </a:lnTo>
                <a:lnTo>
                  <a:pt x="210308" y="141628"/>
                </a:lnTo>
                <a:lnTo>
                  <a:pt x="243034" y="119494"/>
                </a:lnTo>
                <a:lnTo>
                  <a:pt x="266594" y="117650"/>
                </a:lnTo>
                <a:lnTo>
                  <a:pt x="277481" y="117719"/>
                </a:lnTo>
                <a:lnTo>
                  <a:pt x="310446" y="126591"/>
                </a:lnTo>
                <a:lnTo>
                  <a:pt x="251557" y="126591"/>
                </a:lnTo>
                <a:lnTo>
                  <a:pt x="231441" y="133093"/>
                </a:lnTo>
                <a:lnTo>
                  <a:pt x="222094" y="143660"/>
                </a:lnTo>
                <a:lnTo>
                  <a:pt x="222094" y="159103"/>
                </a:lnTo>
                <a:lnTo>
                  <a:pt x="231441" y="169872"/>
                </a:lnTo>
                <a:lnTo>
                  <a:pt x="251557" y="176374"/>
                </a:lnTo>
                <a:lnTo>
                  <a:pt x="310281" y="176374"/>
                </a:lnTo>
                <a:lnTo>
                  <a:pt x="297683" y="180845"/>
                </a:lnTo>
                <a:lnTo>
                  <a:pt x="290111" y="183429"/>
                </a:lnTo>
                <a:lnTo>
                  <a:pt x="284348" y="184756"/>
                </a:lnTo>
                <a:lnTo>
                  <a:pt x="277481" y="185245"/>
                </a:lnTo>
                <a:lnTo>
                  <a:pt x="266594" y="185315"/>
                </a:lnTo>
                <a:close/>
              </a:path>
              <a:path w="513079" h="185420">
                <a:moveTo>
                  <a:pt x="310281" y="176374"/>
                </a:moveTo>
                <a:lnTo>
                  <a:pt x="281630" y="176374"/>
                </a:lnTo>
                <a:lnTo>
                  <a:pt x="301544" y="169872"/>
                </a:lnTo>
                <a:lnTo>
                  <a:pt x="310891" y="159103"/>
                </a:lnTo>
                <a:lnTo>
                  <a:pt x="310891" y="140205"/>
                </a:lnTo>
                <a:lnTo>
                  <a:pt x="299816" y="133398"/>
                </a:lnTo>
                <a:lnTo>
                  <a:pt x="293068" y="129463"/>
                </a:lnTo>
                <a:lnTo>
                  <a:pt x="287358" y="127442"/>
                </a:lnTo>
                <a:lnTo>
                  <a:pt x="279571" y="126697"/>
                </a:lnTo>
                <a:lnTo>
                  <a:pt x="266594" y="126591"/>
                </a:lnTo>
                <a:lnTo>
                  <a:pt x="310446" y="126591"/>
                </a:lnTo>
                <a:lnTo>
                  <a:pt x="322676" y="141628"/>
                </a:lnTo>
                <a:lnTo>
                  <a:pt x="322676" y="161135"/>
                </a:lnTo>
                <a:lnTo>
                  <a:pt x="310281" y="176374"/>
                </a:lnTo>
                <a:close/>
              </a:path>
              <a:path w="513079" h="185420">
                <a:moveTo>
                  <a:pt x="479747" y="79653"/>
                </a:moveTo>
                <a:lnTo>
                  <a:pt x="468775" y="79653"/>
                </a:lnTo>
                <a:lnTo>
                  <a:pt x="473007" y="62019"/>
                </a:lnTo>
                <a:lnTo>
                  <a:pt x="475201" y="49834"/>
                </a:lnTo>
                <a:lnTo>
                  <a:pt x="476061" y="37419"/>
                </a:lnTo>
                <a:lnTo>
                  <a:pt x="476293" y="19100"/>
                </a:lnTo>
                <a:lnTo>
                  <a:pt x="476293" y="16255"/>
                </a:lnTo>
                <a:lnTo>
                  <a:pt x="371037" y="16255"/>
                </a:lnTo>
                <a:lnTo>
                  <a:pt x="371037" y="6908"/>
                </a:lnTo>
                <a:lnTo>
                  <a:pt x="487062" y="6908"/>
                </a:lnTo>
                <a:lnTo>
                  <a:pt x="486948" y="35762"/>
                </a:lnTo>
                <a:lnTo>
                  <a:pt x="486148" y="48157"/>
                </a:lnTo>
                <a:lnTo>
                  <a:pt x="483976" y="60857"/>
                </a:lnTo>
                <a:lnTo>
                  <a:pt x="479747" y="79653"/>
                </a:lnTo>
                <a:close/>
              </a:path>
              <a:path w="513079" h="185420">
                <a:moveTo>
                  <a:pt x="513071" y="89203"/>
                </a:moveTo>
                <a:lnTo>
                  <a:pt x="347669" y="89203"/>
                </a:lnTo>
                <a:lnTo>
                  <a:pt x="347669" y="79653"/>
                </a:lnTo>
                <a:lnTo>
                  <a:pt x="513071" y="79653"/>
                </a:lnTo>
                <a:lnTo>
                  <a:pt x="513071" y="89203"/>
                </a:lnTo>
                <a:close/>
              </a:path>
              <a:path w="513079" h="185420">
                <a:moveTo>
                  <a:pt x="488078" y="182877"/>
                </a:moveTo>
                <a:lnTo>
                  <a:pt x="477106" y="182877"/>
                </a:lnTo>
                <a:lnTo>
                  <a:pt x="477106" y="126794"/>
                </a:lnTo>
                <a:lnTo>
                  <a:pt x="371647" y="126794"/>
                </a:lnTo>
                <a:lnTo>
                  <a:pt x="371647" y="117447"/>
                </a:lnTo>
                <a:lnTo>
                  <a:pt x="488078" y="117447"/>
                </a:lnTo>
                <a:lnTo>
                  <a:pt x="488078" y="182877"/>
                </a:lnTo>
                <a:close/>
              </a:path>
            </a:pathLst>
          </a:custGeom>
          <a:solidFill>
            <a:srgbClr val="4033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11147993" y="7254280"/>
            <a:ext cx="586740" cy="179070"/>
          </a:xfrm>
          <a:custGeom>
            <a:avLst/>
            <a:gdLst/>
            <a:ahLst/>
            <a:cxnLst/>
            <a:rect l="l" t="t" r="r" b="b"/>
            <a:pathLst>
              <a:path w="586740" h="179070">
                <a:moveTo>
                  <a:pt x="10566" y="59536"/>
                </a:moveTo>
                <a:lnTo>
                  <a:pt x="0" y="59536"/>
                </a:lnTo>
                <a:lnTo>
                  <a:pt x="0" y="5079"/>
                </a:lnTo>
                <a:lnTo>
                  <a:pt x="10566" y="5079"/>
                </a:lnTo>
                <a:lnTo>
                  <a:pt x="10566" y="59536"/>
                </a:lnTo>
                <a:close/>
              </a:path>
              <a:path w="586740" h="179070">
                <a:moveTo>
                  <a:pt x="44703" y="59536"/>
                </a:moveTo>
                <a:lnTo>
                  <a:pt x="34137" y="59536"/>
                </a:lnTo>
                <a:lnTo>
                  <a:pt x="34137" y="5079"/>
                </a:lnTo>
                <a:lnTo>
                  <a:pt x="44703" y="5079"/>
                </a:lnTo>
                <a:lnTo>
                  <a:pt x="44703" y="59536"/>
                </a:lnTo>
                <a:close/>
              </a:path>
              <a:path w="586740" h="179070">
                <a:moveTo>
                  <a:pt x="213966" y="20726"/>
                </a:moveTo>
                <a:lnTo>
                  <a:pt x="85139" y="20726"/>
                </a:lnTo>
                <a:lnTo>
                  <a:pt x="85139" y="11175"/>
                </a:lnTo>
                <a:lnTo>
                  <a:pt x="213966" y="11175"/>
                </a:lnTo>
                <a:lnTo>
                  <a:pt x="213966" y="20726"/>
                </a:lnTo>
                <a:close/>
              </a:path>
              <a:path w="586740" h="179070">
                <a:moveTo>
                  <a:pt x="127607" y="90219"/>
                </a:moveTo>
                <a:lnTo>
                  <a:pt x="117650" y="90219"/>
                </a:lnTo>
                <a:lnTo>
                  <a:pt x="110132" y="39420"/>
                </a:lnTo>
                <a:lnTo>
                  <a:pt x="121308" y="38404"/>
                </a:lnTo>
                <a:lnTo>
                  <a:pt x="127607" y="90219"/>
                </a:lnTo>
                <a:close/>
              </a:path>
              <a:path w="586740" h="179070">
                <a:moveTo>
                  <a:pt x="181454" y="90219"/>
                </a:moveTo>
                <a:lnTo>
                  <a:pt x="171294" y="90219"/>
                </a:lnTo>
                <a:lnTo>
                  <a:pt x="177594" y="38404"/>
                </a:lnTo>
                <a:lnTo>
                  <a:pt x="188769" y="39420"/>
                </a:lnTo>
                <a:lnTo>
                  <a:pt x="181454" y="90219"/>
                </a:lnTo>
                <a:close/>
              </a:path>
              <a:path w="586740" h="179070">
                <a:moveTo>
                  <a:pt x="215795" y="99566"/>
                </a:moveTo>
                <a:lnTo>
                  <a:pt x="83310" y="99566"/>
                </a:lnTo>
                <a:lnTo>
                  <a:pt x="83310" y="90219"/>
                </a:lnTo>
                <a:lnTo>
                  <a:pt x="215795" y="90219"/>
                </a:lnTo>
                <a:lnTo>
                  <a:pt x="215795" y="99566"/>
                </a:lnTo>
                <a:close/>
              </a:path>
              <a:path w="586740" h="179070">
                <a:moveTo>
                  <a:pt x="232253" y="154429"/>
                </a:moveTo>
                <a:lnTo>
                  <a:pt x="66851" y="154429"/>
                </a:lnTo>
                <a:lnTo>
                  <a:pt x="66851" y="144879"/>
                </a:lnTo>
                <a:lnTo>
                  <a:pt x="232253" y="144879"/>
                </a:lnTo>
                <a:lnTo>
                  <a:pt x="232253" y="154429"/>
                </a:lnTo>
                <a:close/>
              </a:path>
              <a:path w="586740" h="179070">
                <a:moveTo>
                  <a:pt x="394811" y="135532"/>
                </a:moveTo>
                <a:lnTo>
                  <a:pt x="383838" y="135532"/>
                </a:lnTo>
                <a:lnTo>
                  <a:pt x="383838" y="0"/>
                </a:lnTo>
                <a:lnTo>
                  <a:pt x="394811" y="0"/>
                </a:lnTo>
                <a:lnTo>
                  <a:pt x="394811" y="135532"/>
                </a:lnTo>
                <a:close/>
              </a:path>
              <a:path w="586740" h="179070">
                <a:moveTo>
                  <a:pt x="279395" y="106271"/>
                </a:moveTo>
                <a:lnTo>
                  <a:pt x="257856" y="106271"/>
                </a:lnTo>
                <a:lnTo>
                  <a:pt x="257856" y="53034"/>
                </a:lnTo>
                <a:lnTo>
                  <a:pt x="322879" y="53034"/>
                </a:lnTo>
                <a:lnTo>
                  <a:pt x="322879" y="20116"/>
                </a:lnTo>
                <a:lnTo>
                  <a:pt x="256840" y="20116"/>
                </a:lnTo>
                <a:lnTo>
                  <a:pt x="256840" y="10972"/>
                </a:lnTo>
                <a:lnTo>
                  <a:pt x="333852" y="10972"/>
                </a:lnTo>
                <a:lnTo>
                  <a:pt x="333852" y="62178"/>
                </a:lnTo>
                <a:lnTo>
                  <a:pt x="268829" y="62178"/>
                </a:lnTo>
                <a:lnTo>
                  <a:pt x="268829" y="97128"/>
                </a:lnTo>
                <a:lnTo>
                  <a:pt x="359409" y="97128"/>
                </a:lnTo>
                <a:lnTo>
                  <a:pt x="359861" y="99972"/>
                </a:lnTo>
                <a:lnTo>
                  <a:pt x="311156" y="105543"/>
                </a:lnTo>
                <a:lnTo>
                  <a:pt x="293119" y="106244"/>
                </a:lnTo>
                <a:lnTo>
                  <a:pt x="279395" y="106271"/>
                </a:lnTo>
                <a:close/>
              </a:path>
              <a:path w="586740" h="179070">
                <a:moveTo>
                  <a:pt x="359409" y="97128"/>
                </a:moveTo>
                <a:lnTo>
                  <a:pt x="268829" y="97128"/>
                </a:lnTo>
                <a:lnTo>
                  <a:pt x="292209" y="97102"/>
                </a:lnTo>
                <a:lnTo>
                  <a:pt x="301036" y="96924"/>
                </a:lnTo>
                <a:lnTo>
                  <a:pt x="342640" y="93724"/>
                </a:lnTo>
                <a:lnTo>
                  <a:pt x="358439" y="91032"/>
                </a:lnTo>
                <a:lnTo>
                  <a:pt x="359409" y="97128"/>
                </a:lnTo>
                <a:close/>
              </a:path>
              <a:path w="586740" h="179070">
                <a:moveTo>
                  <a:pt x="398468" y="178813"/>
                </a:moveTo>
                <a:lnTo>
                  <a:pt x="283865" y="178813"/>
                </a:lnTo>
                <a:lnTo>
                  <a:pt x="283865" y="126388"/>
                </a:lnTo>
                <a:lnTo>
                  <a:pt x="294838" y="126388"/>
                </a:lnTo>
                <a:lnTo>
                  <a:pt x="294838" y="169466"/>
                </a:lnTo>
                <a:lnTo>
                  <a:pt x="398468" y="169466"/>
                </a:lnTo>
                <a:lnTo>
                  <a:pt x="398468" y="178813"/>
                </a:lnTo>
                <a:close/>
              </a:path>
              <a:path w="586740" h="179070">
                <a:moveTo>
                  <a:pt x="566715" y="106678"/>
                </a:moveTo>
                <a:lnTo>
                  <a:pt x="445610" y="106678"/>
                </a:lnTo>
                <a:lnTo>
                  <a:pt x="445610" y="10972"/>
                </a:lnTo>
                <a:lnTo>
                  <a:pt x="563261" y="10972"/>
                </a:lnTo>
                <a:lnTo>
                  <a:pt x="563261" y="20319"/>
                </a:lnTo>
                <a:lnTo>
                  <a:pt x="456583" y="20319"/>
                </a:lnTo>
                <a:lnTo>
                  <a:pt x="456583" y="54253"/>
                </a:lnTo>
                <a:lnTo>
                  <a:pt x="560416" y="54253"/>
                </a:lnTo>
                <a:lnTo>
                  <a:pt x="560416" y="63397"/>
                </a:lnTo>
                <a:lnTo>
                  <a:pt x="456786" y="63397"/>
                </a:lnTo>
                <a:lnTo>
                  <a:pt x="456786" y="97331"/>
                </a:lnTo>
                <a:lnTo>
                  <a:pt x="566715" y="97331"/>
                </a:lnTo>
                <a:lnTo>
                  <a:pt x="566715" y="106678"/>
                </a:lnTo>
                <a:close/>
              </a:path>
              <a:path w="586740" h="179070">
                <a:moveTo>
                  <a:pt x="586629" y="154429"/>
                </a:moveTo>
                <a:lnTo>
                  <a:pt x="421227" y="154429"/>
                </a:lnTo>
                <a:lnTo>
                  <a:pt x="421227" y="144879"/>
                </a:lnTo>
                <a:lnTo>
                  <a:pt x="586629" y="144879"/>
                </a:lnTo>
                <a:lnTo>
                  <a:pt x="586629" y="154429"/>
                </a:lnTo>
                <a:close/>
              </a:path>
            </a:pathLst>
          </a:custGeom>
          <a:solidFill>
            <a:srgbClr val="4033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11787022" y="7254280"/>
            <a:ext cx="346075" cy="183515"/>
          </a:xfrm>
          <a:custGeom>
            <a:avLst/>
            <a:gdLst/>
            <a:ahLst/>
            <a:cxnLst/>
            <a:rect l="l" t="t" r="r" b="b"/>
            <a:pathLst>
              <a:path w="346075" h="183515">
                <a:moveTo>
                  <a:pt x="145285" y="113180"/>
                </a:moveTo>
                <a:lnTo>
                  <a:pt x="134313" y="113180"/>
                </a:lnTo>
                <a:lnTo>
                  <a:pt x="134313" y="0"/>
                </a:lnTo>
                <a:lnTo>
                  <a:pt x="145285" y="0"/>
                </a:lnTo>
                <a:lnTo>
                  <a:pt x="145285" y="52831"/>
                </a:lnTo>
                <a:lnTo>
                  <a:pt x="174139" y="52831"/>
                </a:lnTo>
                <a:lnTo>
                  <a:pt x="174139" y="62178"/>
                </a:lnTo>
                <a:lnTo>
                  <a:pt x="145285" y="62178"/>
                </a:lnTo>
                <a:lnTo>
                  <a:pt x="145285" y="113180"/>
                </a:lnTo>
                <a:close/>
              </a:path>
              <a:path w="346075" h="183515">
                <a:moveTo>
                  <a:pt x="84326" y="14630"/>
                </a:moveTo>
                <a:lnTo>
                  <a:pt x="30073" y="14630"/>
                </a:lnTo>
                <a:lnTo>
                  <a:pt x="30073" y="5283"/>
                </a:lnTo>
                <a:lnTo>
                  <a:pt x="84326" y="5283"/>
                </a:lnTo>
                <a:lnTo>
                  <a:pt x="84326" y="14630"/>
                </a:lnTo>
                <a:close/>
              </a:path>
              <a:path w="346075" h="183515">
                <a:moveTo>
                  <a:pt x="110539" y="48360"/>
                </a:moveTo>
                <a:lnTo>
                  <a:pt x="0" y="48360"/>
                </a:lnTo>
                <a:lnTo>
                  <a:pt x="0" y="39420"/>
                </a:lnTo>
                <a:lnTo>
                  <a:pt x="110539" y="39420"/>
                </a:lnTo>
                <a:lnTo>
                  <a:pt x="110539" y="48360"/>
                </a:lnTo>
                <a:close/>
              </a:path>
              <a:path w="346075" h="183515">
                <a:moveTo>
                  <a:pt x="55879" y="106881"/>
                </a:moveTo>
                <a:lnTo>
                  <a:pt x="14630" y="90016"/>
                </a:lnTo>
                <a:lnTo>
                  <a:pt x="14630" y="66648"/>
                </a:lnTo>
                <a:lnTo>
                  <a:pt x="24180" y="53034"/>
                </a:lnTo>
                <a:lnTo>
                  <a:pt x="33121" y="49376"/>
                </a:lnTo>
                <a:lnTo>
                  <a:pt x="33121" y="48360"/>
                </a:lnTo>
                <a:lnTo>
                  <a:pt x="78637" y="48360"/>
                </a:lnTo>
                <a:lnTo>
                  <a:pt x="78637" y="49376"/>
                </a:lnTo>
                <a:lnTo>
                  <a:pt x="40842" y="49376"/>
                </a:lnTo>
                <a:lnTo>
                  <a:pt x="24993" y="61975"/>
                </a:lnTo>
                <a:lnTo>
                  <a:pt x="24993" y="84936"/>
                </a:lnTo>
                <a:lnTo>
                  <a:pt x="41045" y="97534"/>
                </a:lnTo>
                <a:lnTo>
                  <a:pt x="86982" y="97534"/>
                </a:lnTo>
                <a:lnTo>
                  <a:pt x="85749" y="98448"/>
                </a:lnTo>
                <a:lnTo>
                  <a:pt x="78881" y="103324"/>
                </a:lnTo>
                <a:lnTo>
                  <a:pt x="73481" y="105827"/>
                </a:lnTo>
                <a:lnTo>
                  <a:pt x="66746" y="106749"/>
                </a:lnTo>
                <a:lnTo>
                  <a:pt x="55879" y="106881"/>
                </a:lnTo>
                <a:close/>
              </a:path>
              <a:path w="346075" h="183515">
                <a:moveTo>
                  <a:pt x="86982" y="97534"/>
                </a:moveTo>
                <a:lnTo>
                  <a:pt x="70509" y="97534"/>
                </a:lnTo>
                <a:lnTo>
                  <a:pt x="86561" y="84936"/>
                </a:lnTo>
                <a:lnTo>
                  <a:pt x="86561" y="61975"/>
                </a:lnTo>
                <a:lnTo>
                  <a:pt x="70712" y="49376"/>
                </a:lnTo>
                <a:lnTo>
                  <a:pt x="78637" y="49376"/>
                </a:lnTo>
                <a:lnTo>
                  <a:pt x="87577" y="53034"/>
                </a:lnTo>
                <a:lnTo>
                  <a:pt x="97128" y="66648"/>
                </a:lnTo>
                <a:lnTo>
                  <a:pt x="97128" y="90016"/>
                </a:lnTo>
                <a:lnTo>
                  <a:pt x="86982" y="97534"/>
                </a:lnTo>
                <a:close/>
              </a:path>
              <a:path w="346075" h="183515">
                <a:moveTo>
                  <a:pt x="145285" y="183486"/>
                </a:moveTo>
                <a:lnTo>
                  <a:pt x="134313" y="183486"/>
                </a:lnTo>
                <a:lnTo>
                  <a:pt x="134313" y="134313"/>
                </a:lnTo>
                <a:lnTo>
                  <a:pt x="32714" y="134313"/>
                </a:lnTo>
                <a:lnTo>
                  <a:pt x="32714" y="124762"/>
                </a:lnTo>
                <a:lnTo>
                  <a:pt x="145285" y="124762"/>
                </a:lnTo>
                <a:lnTo>
                  <a:pt x="145285" y="183486"/>
                </a:lnTo>
                <a:close/>
              </a:path>
              <a:path w="346075" h="183515">
                <a:moveTo>
                  <a:pt x="197507" y="69086"/>
                </a:moveTo>
                <a:lnTo>
                  <a:pt x="191411" y="60755"/>
                </a:lnTo>
                <a:lnTo>
                  <a:pt x="207729" y="54283"/>
                </a:lnTo>
                <a:lnTo>
                  <a:pt x="217560" y="50126"/>
                </a:lnTo>
                <a:lnTo>
                  <a:pt x="249990" y="30023"/>
                </a:lnTo>
                <a:lnTo>
                  <a:pt x="258872" y="17068"/>
                </a:lnTo>
                <a:lnTo>
                  <a:pt x="258872" y="1219"/>
                </a:lnTo>
                <a:lnTo>
                  <a:pt x="269845" y="1219"/>
                </a:lnTo>
                <a:lnTo>
                  <a:pt x="269845" y="15036"/>
                </a:lnTo>
                <a:lnTo>
                  <a:pt x="265578" y="28041"/>
                </a:lnTo>
                <a:lnTo>
                  <a:pt x="260498" y="33730"/>
                </a:lnTo>
                <a:lnTo>
                  <a:pt x="261514" y="34137"/>
                </a:lnTo>
                <a:lnTo>
                  <a:pt x="280518" y="34137"/>
                </a:lnTo>
                <a:lnTo>
                  <a:pt x="286038" y="36778"/>
                </a:lnTo>
                <a:lnTo>
                  <a:pt x="258669" y="36778"/>
                </a:lnTo>
                <a:lnTo>
                  <a:pt x="256231" y="37997"/>
                </a:lnTo>
                <a:lnTo>
                  <a:pt x="219503" y="59816"/>
                </a:lnTo>
                <a:lnTo>
                  <a:pt x="211115" y="63451"/>
                </a:lnTo>
                <a:lnTo>
                  <a:pt x="197507" y="69086"/>
                </a:lnTo>
                <a:close/>
              </a:path>
              <a:path w="346075" h="183515">
                <a:moveTo>
                  <a:pt x="280518" y="34137"/>
                </a:moveTo>
                <a:lnTo>
                  <a:pt x="261514" y="34137"/>
                </a:lnTo>
                <a:lnTo>
                  <a:pt x="265375" y="31495"/>
                </a:lnTo>
                <a:lnTo>
                  <a:pt x="267203" y="29869"/>
                </a:lnTo>
                <a:lnTo>
                  <a:pt x="271674" y="29869"/>
                </a:lnTo>
                <a:lnTo>
                  <a:pt x="273299" y="30682"/>
                </a:lnTo>
                <a:lnTo>
                  <a:pt x="280518" y="34137"/>
                </a:lnTo>
                <a:close/>
              </a:path>
              <a:path w="346075" h="183515">
                <a:moveTo>
                  <a:pt x="328569" y="68477"/>
                </a:moveTo>
                <a:lnTo>
                  <a:pt x="266594" y="38201"/>
                </a:lnTo>
                <a:lnTo>
                  <a:pt x="263952" y="36778"/>
                </a:lnTo>
                <a:lnTo>
                  <a:pt x="286038" y="36778"/>
                </a:lnTo>
                <a:lnTo>
                  <a:pt x="334868" y="60146"/>
                </a:lnTo>
                <a:lnTo>
                  <a:pt x="328569" y="68477"/>
                </a:lnTo>
                <a:close/>
              </a:path>
              <a:path w="346075" h="183515">
                <a:moveTo>
                  <a:pt x="345841" y="95705"/>
                </a:moveTo>
                <a:lnTo>
                  <a:pt x="180438" y="95705"/>
                </a:lnTo>
                <a:lnTo>
                  <a:pt x="180438" y="86358"/>
                </a:lnTo>
                <a:lnTo>
                  <a:pt x="345841" y="86358"/>
                </a:lnTo>
                <a:lnTo>
                  <a:pt x="345841" y="95705"/>
                </a:lnTo>
                <a:close/>
              </a:path>
              <a:path w="346075" h="183515">
                <a:moveTo>
                  <a:pt x="320644" y="181861"/>
                </a:moveTo>
                <a:lnTo>
                  <a:pt x="205635" y="181861"/>
                </a:lnTo>
                <a:lnTo>
                  <a:pt x="205635" y="112164"/>
                </a:lnTo>
                <a:lnTo>
                  <a:pt x="216404" y="112164"/>
                </a:lnTo>
                <a:lnTo>
                  <a:pt x="216404" y="136954"/>
                </a:lnTo>
                <a:lnTo>
                  <a:pt x="320644" y="136954"/>
                </a:lnTo>
                <a:lnTo>
                  <a:pt x="320644" y="146301"/>
                </a:lnTo>
                <a:lnTo>
                  <a:pt x="216404" y="146301"/>
                </a:lnTo>
                <a:lnTo>
                  <a:pt x="216404" y="172514"/>
                </a:lnTo>
                <a:lnTo>
                  <a:pt x="320644" y="172514"/>
                </a:lnTo>
                <a:lnTo>
                  <a:pt x="320644" y="181861"/>
                </a:lnTo>
                <a:close/>
              </a:path>
              <a:path w="346075" h="183515">
                <a:moveTo>
                  <a:pt x="320644" y="136954"/>
                </a:moveTo>
                <a:lnTo>
                  <a:pt x="309875" y="136954"/>
                </a:lnTo>
                <a:lnTo>
                  <a:pt x="309875" y="112164"/>
                </a:lnTo>
                <a:lnTo>
                  <a:pt x="320644" y="112164"/>
                </a:lnTo>
                <a:lnTo>
                  <a:pt x="320644" y="136954"/>
                </a:lnTo>
                <a:close/>
              </a:path>
              <a:path w="346075" h="183515">
                <a:moveTo>
                  <a:pt x="320644" y="172514"/>
                </a:moveTo>
                <a:lnTo>
                  <a:pt x="309875" y="172514"/>
                </a:lnTo>
                <a:lnTo>
                  <a:pt x="309875" y="146301"/>
                </a:lnTo>
                <a:lnTo>
                  <a:pt x="320644" y="146301"/>
                </a:lnTo>
                <a:lnTo>
                  <a:pt x="320644" y="172514"/>
                </a:lnTo>
                <a:close/>
              </a:path>
            </a:pathLst>
          </a:custGeom>
          <a:solidFill>
            <a:srgbClr val="4033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12191844" y="7254280"/>
            <a:ext cx="228942" cy="18206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12490424" y="7254280"/>
            <a:ext cx="516890" cy="175260"/>
          </a:xfrm>
          <a:custGeom>
            <a:avLst/>
            <a:gdLst/>
            <a:ahLst/>
            <a:cxnLst/>
            <a:rect l="l" t="t" r="r" b="b"/>
            <a:pathLst>
              <a:path w="516890" h="175259">
                <a:moveTo>
                  <a:pt x="146504" y="174749"/>
                </a:moveTo>
                <a:lnTo>
                  <a:pt x="135532" y="174749"/>
                </a:lnTo>
                <a:lnTo>
                  <a:pt x="135532" y="69493"/>
                </a:lnTo>
                <a:lnTo>
                  <a:pt x="95705" y="69493"/>
                </a:lnTo>
                <a:lnTo>
                  <a:pt x="95705" y="60146"/>
                </a:lnTo>
                <a:lnTo>
                  <a:pt x="135532" y="60146"/>
                </a:lnTo>
                <a:lnTo>
                  <a:pt x="135532" y="0"/>
                </a:lnTo>
                <a:lnTo>
                  <a:pt x="146504" y="0"/>
                </a:lnTo>
                <a:lnTo>
                  <a:pt x="146504" y="174749"/>
                </a:lnTo>
                <a:close/>
              </a:path>
              <a:path w="516890" h="175259">
                <a:moveTo>
                  <a:pt x="8127" y="135329"/>
                </a:moveTo>
                <a:lnTo>
                  <a:pt x="0" y="128014"/>
                </a:lnTo>
                <a:lnTo>
                  <a:pt x="10721" y="115452"/>
                </a:lnTo>
                <a:lnTo>
                  <a:pt x="17195" y="107529"/>
                </a:lnTo>
                <a:lnTo>
                  <a:pt x="38953" y="71761"/>
                </a:lnTo>
                <a:lnTo>
                  <a:pt x="45516" y="11785"/>
                </a:lnTo>
                <a:lnTo>
                  <a:pt x="56488" y="11785"/>
                </a:lnTo>
                <a:lnTo>
                  <a:pt x="56390" y="43642"/>
                </a:lnTo>
                <a:lnTo>
                  <a:pt x="55701" y="52881"/>
                </a:lnTo>
                <a:lnTo>
                  <a:pt x="53831" y="60978"/>
                </a:lnTo>
                <a:lnTo>
                  <a:pt x="50189" y="71931"/>
                </a:lnTo>
                <a:lnTo>
                  <a:pt x="51002" y="72541"/>
                </a:lnTo>
                <a:lnTo>
                  <a:pt x="60904" y="72541"/>
                </a:lnTo>
                <a:lnTo>
                  <a:pt x="64270" y="76808"/>
                </a:lnTo>
                <a:lnTo>
                  <a:pt x="48564" y="76808"/>
                </a:lnTo>
                <a:lnTo>
                  <a:pt x="47751" y="77824"/>
                </a:lnTo>
                <a:lnTo>
                  <a:pt x="28144" y="110526"/>
                </a:lnTo>
                <a:lnTo>
                  <a:pt x="17784" y="123734"/>
                </a:lnTo>
                <a:lnTo>
                  <a:pt x="8127" y="135329"/>
                </a:lnTo>
                <a:close/>
              </a:path>
              <a:path w="516890" h="175259">
                <a:moveTo>
                  <a:pt x="60904" y="72541"/>
                </a:moveTo>
                <a:lnTo>
                  <a:pt x="51002" y="72541"/>
                </a:lnTo>
                <a:lnTo>
                  <a:pt x="53034" y="70915"/>
                </a:lnTo>
                <a:lnTo>
                  <a:pt x="54659" y="69493"/>
                </a:lnTo>
                <a:lnTo>
                  <a:pt x="58723" y="69493"/>
                </a:lnTo>
                <a:lnTo>
                  <a:pt x="59943" y="71322"/>
                </a:lnTo>
                <a:lnTo>
                  <a:pt x="60904" y="72541"/>
                </a:lnTo>
                <a:close/>
              </a:path>
              <a:path w="516890" h="175259">
                <a:moveTo>
                  <a:pt x="93876" y="132687"/>
                </a:moveTo>
                <a:lnTo>
                  <a:pt x="52018" y="77824"/>
                </a:lnTo>
                <a:lnTo>
                  <a:pt x="51205" y="76808"/>
                </a:lnTo>
                <a:lnTo>
                  <a:pt x="64270" y="76808"/>
                </a:lnTo>
                <a:lnTo>
                  <a:pt x="102411" y="125169"/>
                </a:lnTo>
                <a:lnTo>
                  <a:pt x="93876" y="132687"/>
                </a:lnTo>
                <a:close/>
              </a:path>
              <a:path w="516890" h="175259">
                <a:moveTo>
                  <a:pt x="323489" y="174749"/>
                </a:moveTo>
                <a:lnTo>
                  <a:pt x="312516" y="174749"/>
                </a:lnTo>
                <a:lnTo>
                  <a:pt x="312516" y="0"/>
                </a:lnTo>
                <a:lnTo>
                  <a:pt x="323489" y="0"/>
                </a:lnTo>
                <a:lnTo>
                  <a:pt x="323489" y="174749"/>
                </a:lnTo>
                <a:close/>
              </a:path>
              <a:path w="516890" h="175259">
                <a:moveTo>
                  <a:pt x="266391" y="58927"/>
                </a:moveTo>
                <a:lnTo>
                  <a:pt x="255621" y="58927"/>
                </a:lnTo>
                <a:lnTo>
                  <a:pt x="255621" y="12395"/>
                </a:lnTo>
                <a:lnTo>
                  <a:pt x="266391" y="12395"/>
                </a:lnTo>
                <a:lnTo>
                  <a:pt x="266391" y="58927"/>
                </a:lnTo>
                <a:close/>
              </a:path>
              <a:path w="516890" h="175259">
                <a:moveTo>
                  <a:pt x="266391" y="126794"/>
                </a:moveTo>
                <a:lnTo>
                  <a:pt x="185112" y="126794"/>
                </a:lnTo>
                <a:lnTo>
                  <a:pt x="185112" y="12801"/>
                </a:lnTo>
                <a:lnTo>
                  <a:pt x="195881" y="12801"/>
                </a:lnTo>
                <a:lnTo>
                  <a:pt x="195881" y="58927"/>
                </a:lnTo>
                <a:lnTo>
                  <a:pt x="266391" y="58927"/>
                </a:lnTo>
                <a:lnTo>
                  <a:pt x="266391" y="68274"/>
                </a:lnTo>
                <a:lnTo>
                  <a:pt x="195881" y="68274"/>
                </a:lnTo>
                <a:lnTo>
                  <a:pt x="195881" y="117447"/>
                </a:lnTo>
                <a:lnTo>
                  <a:pt x="266391" y="117447"/>
                </a:lnTo>
                <a:lnTo>
                  <a:pt x="266391" y="126794"/>
                </a:lnTo>
                <a:close/>
              </a:path>
              <a:path w="516890" h="175259">
                <a:moveTo>
                  <a:pt x="266391" y="117447"/>
                </a:moveTo>
                <a:lnTo>
                  <a:pt x="255621" y="117447"/>
                </a:lnTo>
                <a:lnTo>
                  <a:pt x="255621" y="68274"/>
                </a:lnTo>
                <a:lnTo>
                  <a:pt x="266391" y="68274"/>
                </a:lnTo>
                <a:lnTo>
                  <a:pt x="266391" y="117447"/>
                </a:lnTo>
                <a:close/>
              </a:path>
              <a:path w="516890" h="175259">
                <a:moveTo>
                  <a:pt x="366770" y="99972"/>
                </a:moveTo>
                <a:lnTo>
                  <a:pt x="360471" y="91438"/>
                </a:lnTo>
                <a:lnTo>
                  <a:pt x="377382" y="82450"/>
                </a:lnTo>
                <a:lnTo>
                  <a:pt x="387559" y="76681"/>
                </a:lnTo>
                <a:lnTo>
                  <a:pt x="420873" y="48946"/>
                </a:lnTo>
                <a:lnTo>
                  <a:pt x="429761" y="9956"/>
                </a:lnTo>
                <a:lnTo>
                  <a:pt x="441140" y="9956"/>
                </a:lnTo>
                <a:lnTo>
                  <a:pt x="441140" y="28244"/>
                </a:lnTo>
                <a:lnTo>
                  <a:pt x="436669" y="45922"/>
                </a:lnTo>
                <a:lnTo>
                  <a:pt x="430980" y="53643"/>
                </a:lnTo>
                <a:lnTo>
                  <a:pt x="431996" y="54253"/>
                </a:lnTo>
                <a:lnTo>
                  <a:pt x="448455" y="54253"/>
                </a:lnTo>
                <a:lnTo>
                  <a:pt x="452681" y="56895"/>
                </a:lnTo>
                <a:lnTo>
                  <a:pt x="428948" y="56895"/>
                </a:lnTo>
                <a:lnTo>
                  <a:pt x="426713" y="58927"/>
                </a:lnTo>
                <a:lnTo>
                  <a:pt x="396287" y="82985"/>
                </a:lnTo>
                <a:lnTo>
                  <a:pt x="380851" y="92189"/>
                </a:lnTo>
                <a:lnTo>
                  <a:pt x="366770" y="99972"/>
                </a:lnTo>
                <a:close/>
              </a:path>
              <a:path w="516890" h="175259">
                <a:moveTo>
                  <a:pt x="448455" y="54253"/>
                </a:moveTo>
                <a:lnTo>
                  <a:pt x="431996" y="54253"/>
                </a:lnTo>
                <a:lnTo>
                  <a:pt x="435450" y="51408"/>
                </a:lnTo>
                <a:lnTo>
                  <a:pt x="437279" y="49783"/>
                </a:lnTo>
                <a:lnTo>
                  <a:pt x="441546" y="49783"/>
                </a:lnTo>
                <a:lnTo>
                  <a:pt x="443578" y="51205"/>
                </a:lnTo>
                <a:lnTo>
                  <a:pt x="448455" y="54253"/>
                </a:lnTo>
                <a:close/>
              </a:path>
              <a:path w="516890" h="175259">
                <a:moveTo>
                  <a:pt x="500473" y="99363"/>
                </a:moveTo>
                <a:lnTo>
                  <a:pt x="436873" y="58723"/>
                </a:lnTo>
                <a:lnTo>
                  <a:pt x="434231" y="56895"/>
                </a:lnTo>
                <a:lnTo>
                  <a:pt x="452681" y="56895"/>
                </a:lnTo>
                <a:lnTo>
                  <a:pt x="506976" y="90828"/>
                </a:lnTo>
                <a:lnTo>
                  <a:pt x="500473" y="99363"/>
                </a:lnTo>
                <a:close/>
              </a:path>
              <a:path w="516890" h="175259">
                <a:moveTo>
                  <a:pt x="516323" y="154429"/>
                </a:moveTo>
                <a:lnTo>
                  <a:pt x="350920" y="154429"/>
                </a:lnTo>
                <a:lnTo>
                  <a:pt x="350920" y="144879"/>
                </a:lnTo>
                <a:lnTo>
                  <a:pt x="516323" y="144879"/>
                </a:lnTo>
                <a:lnTo>
                  <a:pt x="516323" y="154429"/>
                </a:lnTo>
                <a:close/>
              </a:path>
            </a:pathLst>
          </a:custGeom>
          <a:solidFill>
            <a:srgbClr val="4033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9194912" y="7207350"/>
            <a:ext cx="376555" cy="257175"/>
          </a:xfrm>
          <a:custGeom>
            <a:avLst/>
            <a:gdLst/>
            <a:ahLst/>
            <a:cxnLst/>
            <a:rect l="l" t="t" r="r" b="b"/>
            <a:pathLst>
              <a:path w="376554" h="257175">
                <a:moveTo>
                  <a:pt x="93739" y="256734"/>
                </a:moveTo>
                <a:lnTo>
                  <a:pt x="49091" y="252511"/>
                </a:lnTo>
                <a:lnTo>
                  <a:pt x="22999" y="222953"/>
                </a:lnTo>
                <a:lnTo>
                  <a:pt x="2874" y="185794"/>
                </a:lnTo>
                <a:lnTo>
                  <a:pt x="0" y="128367"/>
                </a:lnTo>
                <a:lnTo>
                  <a:pt x="359" y="92686"/>
                </a:lnTo>
                <a:lnTo>
                  <a:pt x="9702" y="54260"/>
                </a:lnTo>
                <a:lnTo>
                  <a:pt x="37041" y="14251"/>
                </a:lnTo>
                <a:lnTo>
                  <a:pt x="93739" y="0"/>
                </a:lnTo>
                <a:lnTo>
                  <a:pt x="121699" y="527"/>
                </a:lnTo>
                <a:lnTo>
                  <a:pt x="138388" y="4222"/>
                </a:lnTo>
                <a:lnTo>
                  <a:pt x="150437" y="14251"/>
                </a:lnTo>
                <a:lnTo>
                  <a:pt x="164480" y="33780"/>
                </a:lnTo>
                <a:lnTo>
                  <a:pt x="171868" y="45159"/>
                </a:lnTo>
                <a:lnTo>
                  <a:pt x="93739" y="45159"/>
                </a:lnTo>
                <a:lnTo>
                  <a:pt x="81526" y="45404"/>
                </a:lnTo>
                <a:lnTo>
                  <a:pt x="57803" y="78051"/>
                </a:lnTo>
                <a:lnTo>
                  <a:pt x="56926" y="88207"/>
                </a:lnTo>
                <a:lnTo>
                  <a:pt x="56926" y="168526"/>
                </a:lnTo>
                <a:lnTo>
                  <a:pt x="69776" y="204973"/>
                </a:lnTo>
                <a:lnTo>
                  <a:pt x="93739" y="211574"/>
                </a:lnTo>
                <a:lnTo>
                  <a:pt x="171868" y="211574"/>
                </a:lnTo>
                <a:lnTo>
                  <a:pt x="164480" y="222953"/>
                </a:lnTo>
                <a:lnTo>
                  <a:pt x="150437" y="242482"/>
                </a:lnTo>
                <a:lnTo>
                  <a:pt x="138388" y="252511"/>
                </a:lnTo>
                <a:lnTo>
                  <a:pt x="121699" y="256206"/>
                </a:lnTo>
                <a:lnTo>
                  <a:pt x="93739" y="256734"/>
                </a:lnTo>
                <a:close/>
              </a:path>
              <a:path w="376554" h="257175">
                <a:moveTo>
                  <a:pt x="171868" y="211574"/>
                </a:moveTo>
                <a:lnTo>
                  <a:pt x="93739" y="211574"/>
                </a:lnTo>
                <a:lnTo>
                  <a:pt x="105952" y="211329"/>
                </a:lnTo>
                <a:lnTo>
                  <a:pt x="113036" y="209618"/>
                </a:lnTo>
                <a:lnTo>
                  <a:pt x="130553" y="168526"/>
                </a:lnTo>
                <a:lnTo>
                  <a:pt x="130553" y="88207"/>
                </a:lnTo>
                <a:lnTo>
                  <a:pt x="117703" y="51760"/>
                </a:lnTo>
                <a:lnTo>
                  <a:pt x="93739" y="45159"/>
                </a:lnTo>
                <a:lnTo>
                  <a:pt x="171868" y="45159"/>
                </a:lnTo>
                <a:lnTo>
                  <a:pt x="177776" y="54260"/>
                </a:lnTo>
                <a:lnTo>
                  <a:pt x="184604" y="70939"/>
                </a:lnTo>
                <a:lnTo>
                  <a:pt x="187120" y="92686"/>
                </a:lnTo>
                <a:lnTo>
                  <a:pt x="187479" y="128367"/>
                </a:lnTo>
                <a:lnTo>
                  <a:pt x="187120" y="164047"/>
                </a:lnTo>
                <a:lnTo>
                  <a:pt x="184604" y="185794"/>
                </a:lnTo>
                <a:lnTo>
                  <a:pt x="177776" y="202473"/>
                </a:lnTo>
                <a:lnTo>
                  <a:pt x="171868" y="211574"/>
                </a:lnTo>
                <a:close/>
              </a:path>
              <a:path w="376554" h="257175">
                <a:moveTo>
                  <a:pt x="244629" y="81073"/>
                </a:moveTo>
                <a:lnTo>
                  <a:pt x="198979" y="63294"/>
                </a:lnTo>
                <a:lnTo>
                  <a:pt x="201511" y="55713"/>
                </a:lnTo>
                <a:lnTo>
                  <a:pt x="203553" y="50648"/>
                </a:lnTo>
                <a:lnTo>
                  <a:pt x="228774" y="18668"/>
                </a:lnTo>
                <a:lnTo>
                  <a:pt x="263692" y="2100"/>
                </a:lnTo>
                <a:lnTo>
                  <a:pt x="288537" y="0"/>
                </a:lnTo>
                <a:lnTo>
                  <a:pt x="300260" y="88"/>
                </a:lnTo>
                <a:lnTo>
                  <a:pt x="338478" y="11912"/>
                </a:lnTo>
                <a:lnTo>
                  <a:pt x="365899" y="44981"/>
                </a:lnTo>
                <a:lnTo>
                  <a:pt x="366390" y="46226"/>
                </a:lnTo>
                <a:lnTo>
                  <a:pt x="274947" y="46226"/>
                </a:lnTo>
                <a:lnTo>
                  <a:pt x="262053" y="51915"/>
                </a:lnTo>
                <a:lnTo>
                  <a:pt x="252644" y="61516"/>
                </a:lnTo>
                <a:lnTo>
                  <a:pt x="246372" y="73962"/>
                </a:lnTo>
                <a:lnTo>
                  <a:pt x="244629" y="81073"/>
                </a:lnTo>
                <a:close/>
              </a:path>
              <a:path w="376554" h="257175">
                <a:moveTo>
                  <a:pt x="376353" y="252466"/>
                </a:moveTo>
                <a:lnTo>
                  <a:pt x="204206" y="252466"/>
                </a:lnTo>
                <a:lnTo>
                  <a:pt x="204206" y="203751"/>
                </a:lnTo>
                <a:lnTo>
                  <a:pt x="289234" y="129433"/>
                </a:lnTo>
                <a:lnTo>
                  <a:pt x="303173" y="114854"/>
                </a:lnTo>
                <a:lnTo>
                  <a:pt x="311885" y="100986"/>
                </a:lnTo>
                <a:lnTo>
                  <a:pt x="315718" y="87474"/>
                </a:lnTo>
                <a:lnTo>
                  <a:pt x="315718" y="67561"/>
                </a:lnTo>
                <a:lnTo>
                  <a:pt x="310143" y="56893"/>
                </a:lnTo>
                <a:lnTo>
                  <a:pt x="301082" y="49782"/>
                </a:lnTo>
                <a:lnTo>
                  <a:pt x="289583" y="46226"/>
                </a:lnTo>
                <a:lnTo>
                  <a:pt x="366390" y="46226"/>
                </a:lnTo>
                <a:lnTo>
                  <a:pt x="369122" y="53146"/>
                </a:lnTo>
                <a:lnTo>
                  <a:pt x="370778" y="58960"/>
                </a:lnTo>
                <a:lnTo>
                  <a:pt x="371387" y="65208"/>
                </a:lnTo>
                <a:lnTo>
                  <a:pt x="371393" y="84129"/>
                </a:lnTo>
                <a:lnTo>
                  <a:pt x="370821" y="90319"/>
                </a:lnTo>
                <a:lnTo>
                  <a:pt x="352134" y="128544"/>
                </a:lnTo>
                <a:lnTo>
                  <a:pt x="324349" y="156541"/>
                </a:lnTo>
                <a:lnTo>
                  <a:pt x="261356" y="207662"/>
                </a:lnTo>
                <a:lnTo>
                  <a:pt x="376353" y="207662"/>
                </a:lnTo>
                <a:lnTo>
                  <a:pt x="376353" y="252466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9814597" y="7722444"/>
            <a:ext cx="442595" cy="185420"/>
          </a:xfrm>
          <a:custGeom>
            <a:avLst/>
            <a:gdLst/>
            <a:ahLst/>
            <a:cxnLst/>
            <a:rect l="l" t="t" r="r" b="b"/>
            <a:pathLst>
              <a:path w="442595" h="185420">
                <a:moveTo>
                  <a:pt x="6908" y="57301"/>
                </a:moveTo>
                <a:lnTo>
                  <a:pt x="0" y="49580"/>
                </a:lnTo>
                <a:lnTo>
                  <a:pt x="40436" y="13614"/>
                </a:lnTo>
                <a:lnTo>
                  <a:pt x="59130" y="13614"/>
                </a:lnTo>
                <a:lnTo>
                  <a:pt x="59130" y="22554"/>
                </a:lnTo>
                <a:lnTo>
                  <a:pt x="45922" y="22554"/>
                </a:lnTo>
                <a:lnTo>
                  <a:pt x="6908" y="57301"/>
                </a:lnTo>
                <a:close/>
              </a:path>
              <a:path w="442595" h="185420">
                <a:moveTo>
                  <a:pt x="59130" y="144676"/>
                </a:moveTo>
                <a:lnTo>
                  <a:pt x="46938" y="144676"/>
                </a:lnTo>
                <a:lnTo>
                  <a:pt x="46938" y="22554"/>
                </a:lnTo>
                <a:lnTo>
                  <a:pt x="59130" y="22554"/>
                </a:lnTo>
                <a:lnTo>
                  <a:pt x="59130" y="144676"/>
                </a:lnTo>
                <a:close/>
              </a:path>
              <a:path w="442595" h="185420">
                <a:moveTo>
                  <a:pt x="98144" y="155445"/>
                </a:moveTo>
                <a:lnTo>
                  <a:pt x="5486" y="155445"/>
                </a:lnTo>
                <a:lnTo>
                  <a:pt x="5486" y="144676"/>
                </a:lnTo>
                <a:lnTo>
                  <a:pt x="98144" y="144676"/>
                </a:lnTo>
                <a:lnTo>
                  <a:pt x="98144" y="155445"/>
                </a:lnTo>
                <a:close/>
              </a:path>
              <a:path w="442595" h="185420">
                <a:moveTo>
                  <a:pt x="263749" y="133500"/>
                </a:moveTo>
                <a:lnTo>
                  <a:pt x="252776" y="133500"/>
                </a:lnTo>
                <a:lnTo>
                  <a:pt x="252776" y="0"/>
                </a:lnTo>
                <a:lnTo>
                  <a:pt x="263749" y="0"/>
                </a:lnTo>
                <a:lnTo>
                  <a:pt x="263749" y="133500"/>
                </a:lnTo>
                <a:close/>
              </a:path>
              <a:path w="442595" h="185420">
                <a:moveTo>
                  <a:pt x="178610" y="99566"/>
                </a:moveTo>
                <a:lnTo>
                  <a:pt x="152397" y="99566"/>
                </a:lnTo>
                <a:lnTo>
                  <a:pt x="131671" y="88390"/>
                </a:lnTo>
                <a:lnTo>
                  <a:pt x="119682" y="67664"/>
                </a:lnTo>
                <a:lnTo>
                  <a:pt x="119682" y="39826"/>
                </a:lnTo>
                <a:lnTo>
                  <a:pt x="131671" y="19100"/>
                </a:lnTo>
                <a:lnTo>
                  <a:pt x="152397" y="7924"/>
                </a:lnTo>
                <a:lnTo>
                  <a:pt x="178610" y="7924"/>
                </a:lnTo>
                <a:lnTo>
                  <a:pt x="196114" y="17271"/>
                </a:lnTo>
                <a:lnTo>
                  <a:pt x="165605" y="17271"/>
                </a:lnTo>
                <a:lnTo>
                  <a:pt x="156763" y="17413"/>
                </a:lnTo>
                <a:lnTo>
                  <a:pt x="131468" y="49986"/>
                </a:lnTo>
                <a:lnTo>
                  <a:pt x="131468" y="57504"/>
                </a:lnTo>
                <a:lnTo>
                  <a:pt x="156763" y="90078"/>
                </a:lnTo>
                <a:lnTo>
                  <a:pt x="165605" y="90219"/>
                </a:lnTo>
                <a:lnTo>
                  <a:pt x="196114" y="90219"/>
                </a:lnTo>
                <a:lnTo>
                  <a:pt x="178610" y="99566"/>
                </a:lnTo>
                <a:close/>
              </a:path>
              <a:path w="442595" h="185420">
                <a:moveTo>
                  <a:pt x="196114" y="90219"/>
                </a:moveTo>
                <a:lnTo>
                  <a:pt x="165605" y="90219"/>
                </a:lnTo>
                <a:lnTo>
                  <a:pt x="174446" y="90078"/>
                </a:lnTo>
                <a:lnTo>
                  <a:pt x="179943" y="89089"/>
                </a:lnTo>
                <a:lnTo>
                  <a:pt x="199539" y="57504"/>
                </a:lnTo>
                <a:lnTo>
                  <a:pt x="199539" y="49986"/>
                </a:lnTo>
                <a:lnTo>
                  <a:pt x="174446" y="17413"/>
                </a:lnTo>
                <a:lnTo>
                  <a:pt x="165605" y="17271"/>
                </a:lnTo>
                <a:lnTo>
                  <a:pt x="196114" y="17271"/>
                </a:lnTo>
                <a:lnTo>
                  <a:pt x="199539" y="19100"/>
                </a:lnTo>
                <a:lnTo>
                  <a:pt x="211324" y="39826"/>
                </a:lnTo>
                <a:lnTo>
                  <a:pt x="211324" y="67664"/>
                </a:lnTo>
                <a:lnTo>
                  <a:pt x="199539" y="88390"/>
                </a:lnTo>
                <a:lnTo>
                  <a:pt x="196114" y="90219"/>
                </a:lnTo>
                <a:close/>
              </a:path>
              <a:path w="442595" h="185420">
                <a:moveTo>
                  <a:pt x="267407" y="178813"/>
                </a:moveTo>
                <a:lnTo>
                  <a:pt x="153007" y="178813"/>
                </a:lnTo>
                <a:lnTo>
                  <a:pt x="153007" y="118870"/>
                </a:lnTo>
                <a:lnTo>
                  <a:pt x="164183" y="118870"/>
                </a:lnTo>
                <a:lnTo>
                  <a:pt x="164183" y="169466"/>
                </a:lnTo>
                <a:lnTo>
                  <a:pt x="267407" y="169466"/>
                </a:lnTo>
                <a:lnTo>
                  <a:pt x="267407" y="178813"/>
                </a:lnTo>
                <a:close/>
              </a:path>
              <a:path w="442595" h="185420">
                <a:moveTo>
                  <a:pt x="440733" y="113180"/>
                </a:moveTo>
                <a:lnTo>
                  <a:pt x="429964" y="113180"/>
                </a:lnTo>
                <a:lnTo>
                  <a:pt x="429964" y="0"/>
                </a:lnTo>
                <a:lnTo>
                  <a:pt x="440733" y="0"/>
                </a:lnTo>
                <a:lnTo>
                  <a:pt x="440733" y="113180"/>
                </a:lnTo>
                <a:close/>
              </a:path>
              <a:path w="442595" h="185420">
                <a:moveTo>
                  <a:pt x="375710" y="13410"/>
                </a:moveTo>
                <a:lnTo>
                  <a:pt x="320847" y="13410"/>
                </a:lnTo>
                <a:lnTo>
                  <a:pt x="320847" y="4267"/>
                </a:lnTo>
                <a:lnTo>
                  <a:pt x="375710" y="4267"/>
                </a:lnTo>
                <a:lnTo>
                  <a:pt x="375710" y="13410"/>
                </a:lnTo>
                <a:close/>
              </a:path>
              <a:path w="442595" h="185420">
                <a:moveTo>
                  <a:pt x="394811" y="43687"/>
                </a:moveTo>
                <a:lnTo>
                  <a:pt x="301747" y="43687"/>
                </a:lnTo>
                <a:lnTo>
                  <a:pt x="301747" y="34746"/>
                </a:lnTo>
                <a:lnTo>
                  <a:pt x="394811" y="34746"/>
                </a:lnTo>
                <a:lnTo>
                  <a:pt x="394811" y="43687"/>
                </a:lnTo>
                <a:close/>
              </a:path>
              <a:path w="442595" h="185420">
                <a:moveTo>
                  <a:pt x="305201" y="107694"/>
                </a:moveTo>
                <a:lnTo>
                  <a:pt x="297480" y="100988"/>
                </a:lnTo>
                <a:lnTo>
                  <a:pt x="308317" y="93454"/>
                </a:lnTo>
                <a:lnTo>
                  <a:pt x="314840" y="88720"/>
                </a:lnTo>
                <a:lnTo>
                  <a:pt x="319668" y="84787"/>
                </a:lnTo>
                <a:lnTo>
                  <a:pt x="325419" y="79653"/>
                </a:lnTo>
                <a:lnTo>
                  <a:pt x="334868" y="71118"/>
                </a:lnTo>
                <a:lnTo>
                  <a:pt x="343199" y="54863"/>
                </a:lnTo>
                <a:lnTo>
                  <a:pt x="343199" y="43687"/>
                </a:lnTo>
                <a:lnTo>
                  <a:pt x="353765" y="43687"/>
                </a:lnTo>
                <a:lnTo>
                  <a:pt x="353657" y="53272"/>
                </a:lnTo>
                <a:lnTo>
                  <a:pt x="352902" y="58952"/>
                </a:lnTo>
                <a:lnTo>
                  <a:pt x="350851" y="63756"/>
                </a:lnTo>
                <a:lnTo>
                  <a:pt x="346856" y="70102"/>
                </a:lnTo>
                <a:lnTo>
                  <a:pt x="347872" y="70712"/>
                </a:lnTo>
                <a:lnTo>
                  <a:pt x="360057" y="70712"/>
                </a:lnTo>
                <a:lnTo>
                  <a:pt x="364448" y="73760"/>
                </a:lnTo>
                <a:lnTo>
                  <a:pt x="344621" y="73760"/>
                </a:lnTo>
                <a:lnTo>
                  <a:pt x="343199" y="75182"/>
                </a:lnTo>
                <a:lnTo>
                  <a:pt x="338119" y="81888"/>
                </a:lnTo>
                <a:lnTo>
                  <a:pt x="324089" y="93607"/>
                </a:lnTo>
                <a:lnTo>
                  <a:pt x="319806" y="97001"/>
                </a:lnTo>
                <a:lnTo>
                  <a:pt x="314266" y="101118"/>
                </a:lnTo>
                <a:lnTo>
                  <a:pt x="305201" y="107694"/>
                </a:lnTo>
                <a:close/>
              </a:path>
              <a:path w="442595" h="185420">
                <a:moveTo>
                  <a:pt x="360057" y="70712"/>
                </a:moveTo>
                <a:lnTo>
                  <a:pt x="347872" y="70712"/>
                </a:lnTo>
                <a:lnTo>
                  <a:pt x="350311" y="68680"/>
                </a:lnTo>
                <a:lnTo>
                  <a:pt x="352140" y="67461"/>
                </a:lnTo>
                <a:lnTo>
                  <a:pt x="354984" y="67461"/>
                </a:lnTo>
                <a:lnTo>
                  <a:pt x="357423" y="68883"/>
                </a:lnTo>
                <a:lnTo>
                  <a:pt x="360057" y="70712"/>
                </a:lnTo>
                <a:close/>
              </a:path>
              <a:path w="442595" h="185420">
                <a:moveTo>
                  <a:pt x="391560" y="105052"/>
                </a:moveTo>
                <a:lnTo>
                  <a:pt x="349904" y="74979"/>
                </a:lnTo>
                <a:lnTo>
                  <a:pt x="348482" y="73760"/>
                </a:lnTo>
                <a:lnTo>
                  <a:pt x="364448" y="73760"/>
                </a:lnTo>
                <a:lnTo>
                  <a:pt x="399281" y="97940"/>
                </a:lnTo>
                <a:lnTo>
                  <a:pt x="391560" y="105052"/>
                </a:lnTo>
                <a:close/>
              </a:path>
              <a:path w="442595" h="185420">
                <a:moveTo>
                  <a:pt x="386277" y="185315"/>
                </a:moveTo>
                <a:lnTo>
                  <a:pt x="342589" y="176374"/>
                </a:lnTo>
                <a:lnTo>
                  <a:pt x="329991" y="160728"/>
                </a:lnTo>
                <a:lnTo>
                  <a:pt x="329991" y="141221"/>
                </a:lnTo>
                <a:lnTo>
                  <a:pt x="362717" y="118927"/>
                </a:lnTo>
                <a:lnTo>
                  <a:pt x="386277" y="117041"/>
                </a:lnTo>
                <a:lnTo>
                  <a:pt x="397164" y="117111"/>
                </a:lnTo>
                <a:lnTo>
                  <a:pt x="404031" y="117600"/>
                </a:lnTo>
                <a:lnTo>
                  <a:pt x="409794" y="118927"/>
                </a:lnTo>
                <a:lnTo>
                  <a:pt x="417366" y="121511"/>
                </a:lnTo>
                <a:lnTo>
                  <a:pt x="429964" y="125982"/>
                </a:lnTo>
                <a:lnTo>
                  <a:pt x="386277" y="125982"/>
                </a:lnTo>
                <a:lnTo>
                  <a:pt x="373182" y="126088"/>
                </a:lnTo>
                <a:lnTo>
                  <a:pt x="365335" y="126832"/>
                </a:lnTo>
                <a:lnTo>
                  <a:pt x="359602" y="128853"/>
                </a:lnTo>
                <a:lnTo>
                  <a:pt x="352851" y="132789"/>
                </a:lnTo>
                <a:lnTo>
                  <a:pt x="341777" y="139596"/>
                </a:lnTo>
                <a:lnTo>
                  <a:pt x="341777" y="158899"/>
                </a:lnTo>
                <a:lnTo>
                  <a:pt x="351124" y="169669"/>
                </a:lnTo>
                <a:lnTo>
                  <a:pt x="371240" y="176374"/>
                </a:lnTo>
                <a:lnTo>
                  <a:pt x="429964" y="176374"/>
                </a:lnTo>
                <a:lnTo>
                  <a:pt x="417366" y="180845"/>
                </a:lnTo>
                <a:lnTo>
                  <a:pt x="409794" y="183429"/>
                </a:lnTo>
                <a:lnTo>
                  <a:pt x="404031" y="184756"/>
                </a:lnTo>
                <a:lnTo>
                  <a:pt x="397164" y="185245"/>
                </a:lnTo>
                <a:lnTo>
                  <a:pt x="386277" y="185315"/>
                </a:lnTo>
                <a:close/>
              </a:path>
              <a:path w="442595" h="185420">
                <a:moveTo>
                  <a:pt x="429964" y="176374"/>
                </a:moveTo>
                <a:lnTo>
                  <a:pt x="401313" y="176374"/>
                </a:lnTo>
                <a:lnTo>
                  <a:pt x="421227" y="169669"/>
                </a:lnTo>
                <a:lnTo>
                  <a:pt x="430574" y="158899"/>
                </a:lnTo>
                <a:lnTo>
                  <a:pt x="430574" y="139596"/>
                </a:lnTo>
                <a:lnTo>
                  <a:pt x="419601" y="132789"/>
                </a:lnTo>
                <a:lnTo>
                  <a:pt x="412908" y="128853"/>
                </a:lnTo>
                <a:lnTo>
                  <a:pt x="407206" y="126832"/>
                </a:lnTo>
                <a:lnTo>
                  <a:pt x="399370" y="126088"/>
                </a:lnTo>
                <a:lnTo>
                  <a:pt x="386277" y="125982"/>
                </a:lnTo>
                <a:lnTo>
                  <a:pt x="429964" y="125982"/>
                </a:lnTo>
                <a:lnTo>
                  <a:pt x="442359" y="141221"/>
                </a:lnTo>
                <a:lnTo>
                  <a:pt x="442359" y="160728"/>
                </a:lnTo>
                <a:lnTo>
                  <a:pt x="429964" y="176374"/>
                </a:lnTo>
                <a:close/>
              </a:path>
            </a:pathLst>
          </a:custGeom>
          <a:solidFill>
            <a:srgbClr val="4033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10332348" y="7722444"/>
            <a:ext cx="695960" cy="186055"/>
          </a:xfrm>
          <a:custGeom>
            <a:avLst/>
            <a:gdLst/>
            <a:ahLst/>
            <a:cxnLst/>
            <a:rect l="l" t="t" r="r" b="b"/>
            <a:pathLst>
              <a:path w="695959" h="186054">
                <a:moveTo>
                  <a:pt x="144066" y="133500"/>
                </a:moveTo>
                <a:lnTo>
                  <a:pt x="133093" y="133500"/>
                </a:lnTo>
                <a:lnTo>
                  <a:pt x="133093" y="58114"/>
                </a:lnTo>
                <a:lnTo>
                  <a:pt x="93470" y="58114"/>
                </a:lnTo>
                <a:lnTo>
                  <a:pt x="93470" y="48767"/>
                </a:lnTo>
                <a:lnTo>
                  <a:pt x="133093" y="48767"/>
                </a:lnTo>
                <a:lnTo>
                  <a:pt x="133093" y="0"/>
                </a:lnTo>
                <a:lnTo>
                  <a:pt x="144066" y="0"/>
                </a:lnTo>
                <a:lnTo>
                  <a:pt x="144066" y="133500"/>
                </a:lnTo>
                <a:close/>
              </a:path>
              <a:path w="695959" h="186054">
                <a:moveTo>
                  <a:pt x="95299" y="22758"/>
                </a:moveTo>
                <a:lnTo>
                  <a:pt x="4470" y="22758"/>
                </a:lnTo>
                <a:lnTo>
                  <a:pt x="4470" y="13410"/>
                </a:lnTo>
                <a:lnTo>
                  <a:pt x="95299" y="13410"/>
                </a:lnTo>
                <a:lnTo>
                  <a:pt x="95299" y="22758"/>
                </a:lnTo>
                <a:close/>
              </a:path>
              <a:path w="695959" h="186054">
                <a:moveTo>
                  <a:pt x="8127" y="105255"/>
                </a:moveTo>
                <a:lnTo>
                  <a:pt x="0" y="98144"/>
                </a:lnTo>
                <a:lnTo>
                  <a:pt x="10482" y="88814"/>
                </a:lnTo>
                <a:lnTo>
                  <a:pt x="16801" y="82942"/>
                </a:lnTo>
                <a:lnTo>
                  <a:pt x="21502" y="78041"/>
                </a:lnTo>
                <a:lnTo>
                  <a:pt x="27126" y="71626"/>
                </a:lnTo>
                <a:lnTo>
                  <a:pt x="36372" y="60959"/>
                </a:lnTo>
                <a:lnTo>
                  <a:pt x="44500" y="40232"/>
                </a:lnTo>
                <a:lnTo>
                  <a:pt x="44500" y="22758"/>
                </a:lnTo>
                <a:lnTo>
                  <a:pt x="55675" y="22758"/>
                </a:lnTo>
                <a:lnTo>
                  <a:pt x="55571" y="37575"/>
                </a:lnTo>
                <a:lnTo>
                  <a:pt x="54837" y="44373"/>
                </a:lnTo>
                <a:lnTo>
                  <a:pt x="52847" y="50370"/>
                </a:lnTo>
                <a:lnTo>
                  <a:pt x="48970" y="58520"/>
                </a:lnTo>
                <a:lnTo>
                  <a:pt x="49986" y="59130"/>
                </a:lnTo>
                <a:lnTo>
                  <a:pt x="60904" y="59130"/>
                </a:lnTo>
                <a:lnTo>
                  <a:pt x="65168" y="62991"/>
                </a:lnTo>
                <a:lnTo>
                  <a:pt x="47141" y="62991"/>
                </a:lnTo>
                <a:lnTo>
                  <a:pt x="45922" y="64210"/>
                </a:lnTo>
                <a:lnTo>
                  <a:pt x="40842" y="72744"/>
                </a:lnTo>
                <a:lnTo>
                  <a:pt x="26815" y="87711"/>
                </a:lnTo>
                <a:lnTo>
                  <a:pt x="22554" y="91997"/>
                </a:lnTo>
                <a:lnTo>
                  <a:pt x="17074" y="97121"/>
                </a:lnTo>
                <a:lnTo>
                  <a:pt x="8127" y="105255"/>
                </a:lnTo>
                <a:close/>
              </a:path>
              <a:path w="695959" h="186054">
                <a:moveTo>
                  <a:pt x="60904" y="59130"/>
                </a:moveTo>
                <a:lnTo>
                  <a:pt x="49986" y="59130"/>
                </a:lnTo>
                <a:lnTo>
                  <a:pt x="52221" y="57504"/>
                </a:lnTo>
                <a:lnTo>
                  <a:pt x="53847" y="56082"/>
                </a:lnTo>
                <a:lnTo>
                  <a:pt x="57301" y="56082"/>
                </a:lnTo>
                <a:lnTo>
                  <a:pt x="59333" y="57707"/>
                </a:lnTo>
                <a:lnTo>
                  <a:pt x="60904" y="59130"/>
                </a:lnTo>
                <a:close/>
              </a:path>
              <a:path w="695959" h="186054">
                <a:moveTo>
                  <a:pt x="92048" y="102004"/>
                </a:moveTo>
                <a:lnTo>
                  <a:pt x="51408" y="64210"/>
                </a:lnTo>
                <a:lnTo>
                  <a:pt x="50189" y="62991"/>
                </a:lnTo>
                <a:lnTo>
                  <a:pt x="65168" y="62991"/>
                </a:lnTo>
                <a:lnTo>
                  <a:pt x="100176" y="94689"/>
                </a:lnTo>
                <a:lnTo>
                  <a:pt x="92048" y="102004"/>
                </a:lnTo>
                <a:close/>
              </a:path>
              <a:path w="695959" h="186054">
                <a:moveTo>
                  <a:pt x="147724" y="178813"/>
                </a:moveTo>
                <a:lnTo>
                  <a:pt x="33324" y="178813"/>
                </a:lnTo>
                <a:lnTo>
                  <a:pt x="33324" y="121918"/>
                </a:lnTo>
                <a:lnTo>
                  <a:pt x="44500" y="121918"/>
                </a:lnTo>
                <a:lnTo>
                  <a:pt x="44500" y="169466"/>
                </a:lnTo>
                <a:lnTo>
                  <a:pt x="147724" y="169466"/>
                </a:lnTo>
                <a:lnTo>
                  <a:pt x="147724" y="178813"/>
                </a:lnTo>
                <a:close/>
              </a:path>
              <a:path w="695959" h="186054">
                <a:moveTo>
                  <a:pt x="326130" y="70306"/>
                </a:moveTo>
                <a:lnTo>
                  <a:pt x="315361" y="70306"/>
                </a:lnTo>
                <a:lnTo>
                  <a:pt x="315361" y="0"/>
                </a:lnTo>
                <a:lnTo>
                  <a:pt x="326130" y="0"/>
                </a:lnTo>
                <a:lnTo>
                  <a:pt x="326130" y="70306"/>
                </a:lnTo>
                <a:close/>
              </a:path>
              <a:path w="695959" h="186054">
                <a:moveTo>
                  <a:pt x="281630" y="170075"/>
                </a:moveTo>
                <a:lnTo>
                  <a:pt x="270861" y="170075"/>
                </a:lnTo>
                <a:lnTo>
                  <a:pt x="270861" y="3251"/>
                </a:lnTo>
                <a:lnTo>
                  <a:pt x="281630" y="3251"/>
                </a:lnTo>
                <a:lnTo>
                  <a:pt x="281630" y="70306"/>
                </a:lnTo>
                <a:lnTo>
                  <a:pt x="326130" y="70306"/>
                </a:lnTo>
                <a:lnTo>
                  <a:pt x="326130" y="79449"/>
                </a:lnTo>
                <a:lnTo>
                  <a:pt x="281630" y="79449"/>
                </a:lnTo>
                <a:lnTo>
                  <a:pt x="281630" y="170075"/>
                </a:lnTo>
                <a:close/>
              </a:path>
              <a:path w="695959" h="186054">
                <a:moveTo>
                  <a:pt x="326130" y="174749"/>
                </a:moveTo>
                <a:lnTo>
                  <a:pt x="315361" y="174749"/>
                </a:lnTo>
                <a:lnTo>
                  <a:pt x="315361" y="79449"/>
                </a:lnTo>
                <a:lnTo>
                  <a:pt x="326130" y="79449"/>
                </a:lnTo>
                <a:lnTo>
                  <a:pt x="326130" y="174749"/>
                </a:lnTo>
                <a:close/>
              </a:path>
              <a:path w="695959" h="186054">
                <a:moveTo>
                  <a:pt x="197304" y="131061"/>
                </a:moveTo>
                <a:lnTo>
                  <a:pt x="179829" y="131061"/>
                </a:lnTo>
                <a:lnTo>
                  <a:pt x="179829" y="68070"/>
                </a:lnTo>
                <a:lnTo>
                  <a:pt x="232253" y="68070"/>
                </a:lnTo>
                <a:lnTo>
                  <a:pt x="232253" y="26212"/>
                </a:lnTo>
                <a:lnTo>
                  <a:pt x="179219" y="26212"/>
                </a:lnTo>
                <a:lnTo>
                  <a:pt x="179219" y="17068"/>
                </a:lnTo>
                <a:lnTo>
                  <a:pt x="242820" y="17068"/>
                </a:lnTo>
                <a:lnTo>
                  <a:pt x="242820" y="77214"/>
                </a:lnTo>
                <a:lnTo>
                  <a:pt x="190395" y="77214"/>
                </a:lnTo>
                <a:lnTo>
                  <a:pt x="190395" y="121918"/>
                </a:lnTo>
                <a:lnTo>
                  <a:pt x="255938" y="121918"/>
                </a:lnTo>
                <a:lnTo>
                  <a:pt x="256434" y="124966"/>
                </a:lnTo>
                <a:lnTo>
                  <a:pt x="242480" y="128490"/>
                </a:lnTo>
                <a:lnTo>
                  <a:pt x="231669" y="130299"/>
                </a:lnTo>
                <a:lnTo>
                  <a:pt x="218458" y="130966"/>
                </a:lnTo>
                <a:lnTo>
                  <a:pt x="197304" y="131061"/>
                </a:lnTo>
                <a:close/>
              </a:path>
              <a:path w="695959" h="186054">
                <a:moveTo>
                  <a:pt x="255938" y="121918"/>
                </a:moveTo>
                <a:lnTo>
                  <a:pt x="199539" y="121918"/>
                </a:lnTo>
                <a:lnTo>
                  <a:pt x="219150" y="121829"/>
                </a:lnTo>
                <a:lnTo>
                  <a:pt x="231466" y="121206"/>
                </a:lnTo>
                <a:lnTo>
                  <a:pt x="241686" y="119517"/>
                </a:lnTo>
                <a:lnTo>
                  <a:pt x="255012" y="116228"/>
                </a:lnTo>
                <a:lnTo>
                  <a:pt x="255938" y="121918"/>
                </a:lnTo>
                <a:close/>
              </a:path>
              <a:path w="695959" h="186054">
                <a:moveTo>
                  <a:pt x="489297" y="65429"/>
                </a:moveTo>
                <a:lnTo>
                  <a:pt x="373272" y="65429"/>
                </a:lnTo>
                <a:lnTo>
                  <a:pt x="373272" y="4267"/>
                </a:lnTo>
                <a:lnTo>
                  <a:pt x="487469" y="4267"/>
                </a:lnTo>
                <a:lnTo>
                  <a:pt x="487469" y="13614"/>
                </a:lnTo>
                <a:lnTo>
                  <a:pt x="384245" y="13614"/>
                </a:lnTo>
                <a:lnTo>
                  <a:pt x="384245" y="56285"/>
                </a:lnTo>
                <a:lnTo>
                  <a:pt x="489297" y="56285"/>
                </a:lnTo>
                <a:lnTo>
                  <a:pt x="489297" y="65429"/>
                </a:lnTo>
                <a:close/>
              </a:path>
              <a:path w="695959" h="186054">
                <a:moveTo>
                  <a:pt x="435857" y="89203"/>
                </a:moveTo>
                <a:lnTo>
                  <a:pt x="425087" y="89203"/>
                </a:lnTo>
                <a:lnTo>
                  <a:pt x="425087" y="65429"/>
                </a:lnTo>
                <a:lnTo>
                  <a:pt x="435857" y="65429"/>
                </a:lnTo>
                <a:lnTo>
                  <a:pt x="435857" y="89203"/>
                </a:lnTo>
                <a:close/>
              </a:path>
              <a:path w="695959" h="186054">
                <a:moveTo>
                  <a:pt x="513071" y="98753"/>
                </a:moveTo>
                <a:lnTo>
                  <a:pt x="347669" y="98753"/>
                </a:lnTo>
                <a:lnTo>
                  <a:pt x="347669" y="89203"/>
                </a:lnTo>
                <a:lnTo>
                  <a:pt x="513071" y="89203"/>
                </a:lnTo>
                <a:lnTo>
                  <a:pt x="513071" y="98753"/>
                </a:lnTo>
                <a:close/>
              </a:path>
              <a:path w="695959" h="186054">
                <a:moveTo>
                  <a:pt x="430370" y="185925"/>
                </a:moveTo>
                <a:lnTo>
                  <a:pt x="384245" y="176781"/>
                </a:lnTo>
                <a:lnTo>
                  <a:pt x="371037" y="161135"/>
                </a:lnTo>
                <a:lnTo>
                  <a:pt x="371037" y="141221"/>
                </a:lnTo>
                <a:lnTo>
                  <a:pt x="405553" y="118520"/>
                </a:lnTo>
                <a:lnTo>
                  <a:pt x="430370" y="116634"/>
                </a:lnTo>
                <a:lnTo>
                  <a:pt x="441856" y="116704"/>
                </a:lnTo>
                <a:lnTo>
                  <a:pt x="449103" y="117193"/>
                </a:lnTo>
                <a:lnTo>
                  <a:pt x="455187" y="118520"/>
                </a:lnTo>
                <a:lnTo>
                  <a:pt x="463187" y="121105"/>
                </a:lnTo>
                <a:lnTo>
                  <a:pt x="476496" y="125575"/>
                </a:lnTo>
                <a:lnTo>
                  <a:pt x="430370" y="125575"/>
                </a:lnTo>
                <a:lnTo>
                  <a:pt x="420804" y="125628"/>
                </a:lnTo>
                <a:lnTo>
                  <a:pt x="382619" y="143253"/>
                </a:lnTo>
                <a:lnTo>
                  <a:pt x="382619" y="159103"/>
                </a:lnTo>
                <a:lnTo>
                  <a:pt x="420806" y="176930"/>
                </a:lnTo>
                <a:lnTo>
                  <a:pt x="475905" y="176984"/>
                </a:lnTo>
                <a:lnTo>
                  <a:pt x="463187" y="181353"/>
                </a:lnTo>
                <a:lnTo>
                  <a:pt x="455187" y="183996"/>
                </a:lnTo>
                <a:lnTo>
                  <a:pt x="449103" y="185353"/>
                </a:lnTo>
                <a:lnTo>
                  <a:pt x="441856" y="185853"/>
                </a:lnTo>
                <a:lnTo>
                  <a:pt x="430370" y="185925"/>
                </a:lnTo>
                <a:close/>
              </a:path>
              <a:path w="695959" h="186054">
                <a:moveTo>
                  <a:pt x="475905" y="176984"/>
                </a:moveTo>
                <a:lnTo>
                  <a:pt x="430370" y="176984"/>
                </a:lnTo>
                <a:lnTo>
                  <a:pt x="439935" y="176930"/>
                </a:lnTo>
                <a:lnTo>
                  <a:pt x="445928" y="176552"/>
                </a:lnTo>
                <a:lnTo>
                  <a:pt x="450873" y="175527"/>
                </a:lnTo>
                <a:lnTo>
                  <a:pt x="457294" y="173530"/>
                </a:lnTo>
                <a:lnTo>
                  <a:pt x="467962" y="170075"/>
                </a:lnTo>
                <a:lnTo>
                  <a:pt x="478122" y="159103"/>
                </a:lnTo>
                <a:lnTo>
                  <a:pt x="478122" y="143253"/>
                </a:lnTo>
                <a:lnTo>
                  <a:pt x="439937" y="125628"/>
                </a:lnTo>
                <a:lnTo>
                  <a:pt x="430370" y="125575"/>
                </a:lnTo>
                <a:lnTo>
                  <a:pt x="476496" y="125575"/>
                </a:lnTo>
                <a:lnTo>
                  <a:pt x="489704" y="141221"/>
                </a:lnTo>
                <a:lnTo>
                  <a:pt x="489704" y="161135"/>
                </a:lnTo>
                <a:lnTo>
                  <a:pt x="476496" y="176781"/>
                </a:lnTo>
                <a:lnTo>
                  <a:pt x="475905" y="176984"/>
                </a:lnTo>
                <a:close/>
              </a:path>
              <a:path w="695959" h="186054">
                <a:moveTo>
                  <a:pt x="666688" y="174749"/>
                </a:moveTo>
                <a:lnTo>
                  <a:pt x="655716" y="174749"/>
                </a:lnTo>
                <a:lnTo>
                  <a:pt x="655716" y="0"/>
                </a:lnTo>
                <a:lnTo>
                  <a:pt x="666688" y="0"/>
                </a:lnTo>
                <a:lnTo>
                  <a:pt x="666688" y="75995"/>
                </a:lnTo>
                <a:lnTo>
                  <a:pt x="695542" y="75995"/>
                </a:lnTo>
                <a:lnTo>
                  <a:pt x="695542" y="85342"/>
                </a:lnTo>
                <a:lnTo>
                  <a:pt x="666688" y="85342"/>
                </a:lnTo>
                <a:lnTo>
                  <a:pt x="666688" y="174749"/>
                </a:lnTo>
                <a:close/>
              </a:path>
              <a:path w="695959" h="186054">
                <a:moveTo>
                  <a:pt x="607558" y="17474"/>
                </a:moveTo>
                <a:lnTo>
                  <a:pt x="553711" y="17474"/>
                </a:lnTo>
                <a:lnTo>
                  <a:pt x="553711" y="8331"/>
                </a:lnTo>
                <a:lnTo>
                  <a:pt x="607558" y="8331"/>
                </a:lnTo>
                <a:lnTo>
                  <a:pt x="607558" y="17474"/>
                </a:lnTo>
                <a:close/>
              </a:path>
              <a:path w="695959" h="186054">
                <a:moveTo>
                  <a:pt x="633161" y="50596"/>
                </a:moveTo>
                <a:lnTo>
                  <a:pt x="524654" y="50596"/>
                </a:lnTo>
                <a:lnTo>
                  <a:pt x="524654" y="41858"/>
                </a:lnTo>
                <a:lnTo>
                  <a:pt x="633161" y="41858"/>
                </a:lnTo>
                <a:lnTo>
                  <a:pt x="633161" y="50596"/>
                </a:lnTo>
                <a:close/>
              </a:path>
              <a:path w="695959" h="186054">
                <a:moveTo>
                  <a:pt x="523028" y="145488"/>
                </a:moveTo>
                <a:lnTo>
                  <a:pt x="522215" y="136141"/>
                </a:lnTo>
                <a:lnTo>
                  <a:pt x="537998" y="136122"/>
                </a:lnTo>
                <a:lnTo>
                  <a:pt x="548656" y="135989"/>
                </a:lnTo>
                <a:lnTo>
                  <a:pt x="559048" y="135627"/>
                </a:lnTo>
                <a:lnTo>
                  <a:pt x="574031" y="134922"/>
                </a:lnTo>
                <a:lnTo>
                  <a:pt x="574031" y="108303"/>
                </a:lnTo>
                <a:lnTo>
                  <a:pt x="564363" y="107472"/>
                </a:lnTo>
                <a:lnTo>
                  <a:pt x="558410" y="106221"/>
                </a:lnTo>
                <a:lnTo>
                  <a:pt x="553714" y="103674"/>
                </a:lnTo>
                <a:lnTo>
                  <a:pt x="547818" y="98956"/>
                </a:lnTo>
                <a:lnTo>
                  <a:pt x="538065" y="90828"/>
                </a:lnTo>
                <a:lnTo>
                  <a:pt x="538065" y="68883"/>
                </a:lnTo>
                <a:lnTo>
                  <a:pt x="547615" y="55269"/>
                </a:lnTo>
                <a:lnTo>
                  <a:pt x="556556" y="51611"/>
                </a:lnTo>
                <a:lnTo>
                  <a:pt x="556556" y="50596"/>
                </a:lnTo>
                <a:lnTo>
                  <a:pt x="602681" y="50596"/>
                </a:lnTo>
                <a:lnTo>
                  <a:pt x="602681" y="51611"/>
                </a:lnTo>
                <a:lnTo>
                  <a:pt x="564480" y="51611"/>
                </a:lnTo>
                <a:lnTo>
                  <a:pt x="548428" y="64007"/>
                </a:lnTo>
                <a:lnTo>
                  <a:pt x="548428" y="86765"/>
                </a:lnTo>
                <a:lnTo>
                  <a:pt x="564683" y="99363"/>
                </a:lnTo>
                <a:lnTo>
                  <a:pt x="610832" y="99363"/>
                </a:lnTo>
                <a:lnTo>
                  <a:pt x="605202" y="103831"/>
                </a:lnTo>
                <a:lnTo>
                  <a:pt x="600446" y="106386"/>
                </a:lnTo>
                <a:lnTo>
                  <a:pt x="594471" y="107587"/>
                </a:lnTo>
                <a:lnTo>
                  <a:pt x="584800" y="108303"/>
                </a:lnTo>
                <a:lnTo>
                  <a:pt x="584800" y="134516"/>
                </a:lnTo>
                <a:lnTo>
                  <a:pt x="640208" y="134516"/>
                </a:lnTo>
                <a:lnTo>
                  <a:pt x="640679" y="137970"/>
                </a:lnTo>
                <a:lnTo>
                  <a:pt x="568505" y="144674"/>
                </a:lnTo>
                <a:lnTo>
                  <a:pt x="542543" y="145458"/>
                </a:lnTo>
                <a:lnTo>
                  <a:pt x="523028" y="145488"/>
                </a:lnTo>
                <a:close/>
              </a:path>
              <a:path w="695959" h="186054">
                <a:moveTo>
                  <a:pt x="610832" y="99363"/>
                </a:moveTo>
                <a:lnTo>
                  <a:pt x="594553" y="99363"/>
                </a:lnTo>
                <a:lnTo>
                  <a:pt x="610809" y="86765"/>
                </a:lnTo>
                <a:lnTo>
                  <a:pt x="610809" y="64007"/>
                </a:lnTo>
                <a:lnTo>
                  <a:pt x="594757" y="51611"/>
                </a:lnTo>
                <a:lnTo>
                  <a:pt x="602681" y="51611"/>
                </a:lnTo>
                <a:lnTo>
                  <a:pt x="611825" y="55269"/>
                </a:lnTo>
                <a:lnTo>
                  <a:pt x="621172" y="68883"/>
                </a:lnTo>
                <a:lnTo>
                  <a:pt x="621172" y="90828"/>
                </a:lnTo>
                <a:lnTo>
                  <a:pt x="610832" y="99363"/>
                </a:lnTo>
                <a:close/>
              </a:path>
              <a:path w="695959" h="186054">
                <a:moveTo>
                  <a:pt x="640208" y="134516"/>
                </a:moveTo>
                <a:lnTo>
                  <a:pt x="584800" y="134516"/>
                </a:lnTo>
                <a:lnTo>
                  <a:pt x="603713" y="133401"/>
                </a:lnTo>
                <a:lnTo>
                  <a:pt x="615711" y="132458"/>
                </a:lnTo>
                <a:lnTo>
                  <a:pt x="625919" y="131173"/>
                </a:lnTo>
                <a:lnTo>
                  <a:pt x="639460" y="129029"/>
                </a:lnTo>
                <a:lnTo>
                  <a:pt x="640208" y="134516"/>
                </a:lnTo>
                <a:close/>
              </a:path>
            </a:pathLst>
          </a:custGeom>
          <a:solidFill>
            <a:srgbClr val="4033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11088661" y="7722444"/>
            <a:ext cx="654050" cy="183515"/>
          </a:xfrm>
          <a:custGeom>
            <a:avLst/>
            <a:gdLst/>
            <a:ahLst/>
            <a:cxnLst/>
            <a:rect l="l" t="t" r="r" b="b"/>
            <a:pathLst>
              <a:path w="654050" h="183515">
                <a:moveTo>
                  <a:pt x="10566" y="59536"/>
                </a:moveTo>
                <a:lnTo>
                  <a:pt x="0" y="59536"/>
                </a:lnTo>
                <a:lnTo>
                  <a:pt x="0" y="5079"/>
                </a:lnTo>
                <a:lnTo>
                  <a:pt x="10566" y="5079"/>
                </a:lnTo>
                <a:lnTo>
                  <a:pt x="10566" y="59536"/>
                </a:lnTo>
                <a:close/>
              </a:path>
              <a:path w="654050" h="183515">
                <a:moveTo>
                  <a:pt x="44703" y="59536"/>
                </a:moveTo>
                <a:lnTo>
                  <a:pt x="34137" y="59536"/>
                </a:lnTo>
                <a:lnTo>
                  <a:pt x="34137" y="5079"/>
                </a:lnTo>
                <a:lnTo>
                  <a:pt x="44703" y="5079"/>
                </a:lnTo>
                <a:lnTo>
                  <a:pt x="44703" y="59536"/>
                </a:lnTo>
                <a:close/>
              </a:path>
              <a:path w="654050" h="183515">
                <a:moveTo>
                  <a:pt x="208886" y="93064"/>
                </a:moveTo>
                <a:lnTo>
                  <a:pt x="197913" y="93064"/>
                </a:lnTo>
                <a:lnTo>
                  <a:pt x="197913" y="0"/>
                </a:lnTo>
                <a:lnTo>
                  <a:pt x="208886" y="0"/>
                </a:lnTo>
                <a:lnTo>
                  <a:pt x="208886" y="41655"/>
                </a:lnTo>
                <a:lnTo>
                  <a:pt x="237740" y="41655"/>
                </a:lnTo>
                <a:lnTo>
                  <a:pt x="237740" y="51002"/>
                </a:lnTo>
                <a:lnTo>
                  <a:pt x="208886" y="51002"/>
                </a:lnTo>
                <a:lnTo>
                  <a:pt x="208886" y="93064"/>
                </a:lnTo>
                <a:close/>
              </a:path>
              <a:path w="654050" h="183515">
                <a:moveTo>
                  <a:pt x="166824" y="18287"/>
                </a:moveTo>
                <a:lnTo>
                  <a:pt x="69696" y="18287"/>
                </a:lnTo>
                <a:lnTo>
                  <a:pt x="69696" y="9347"/>
                </a:lnTo>
                <a:lnTo>
                  <a:pt x="166824" y="9347"/>
                </a:lnTo>
                <a:lnTo>
                  <a:pt x="166824" y="18287"/>
                </a:lnTo>
                <a:close/>
              </a:path>
              <a:path w="654050" h="183515">
                <a:moveTo>
                  <a:pt x="177071" y="78230"/>
                </a:moveTo>
                <a:lnTo>
                  <a:pt x="101598" y="78230"/>
                </a:lnTo>
                <a:lnTo>
                  <a:pt x="116634" y="77824"/>
                </a:lnTo>
                <a:lnTo>
                  <a:pt x="124356" y="77417"/>
                </a:lnTo>
                <a:lnTo>
                  <a:pt x="133906" y="77011"/>
                </a:lnTo>
                <a:lnTo>
                  <a:pt x="139189" y="30885"/>
                </a:lnTo>
                <a:lnTo>
                  <a:pt x="149552" y="31698"/>
                </a:lnTo>
                <a:lnTo>
                  <a:pt x="143863" y="76402"/>
                </a:lnTo>
                <a:lnTo>
                  <a:pt x="176810" y="76402"/>
                </a:lnTo>
                <a:lnTo>
                  <a:pt x="177071" y="78230"/>
                </a:lnTo>
                <a:close/>
              </a:path>
              <a:path w="654050" h="183515">
                <a:moveTo>
                  <a:pt x="65632" y="87577"/>
                </a:moveTo>
                <a:lnTo>
                  <a:pt x="64616" y="78637"/>
                </a:lnTo>
                <a:lnTo>
                  <a:pt x="81583" y="78611"/>
                </a:lnTo>
                <a:lnTo>
                  <a:pt x="91844" y="78433"/>
                </a:lnTo>
                <a:lnTo>
                  <a:pt x="86765" y="31901"/>
                </a:lnTo>
                <a:lnTo>
                  <a:pt x="97128" y="31089"/>
                </a:lnTo>
                <a:lnTo>
                  <a:pt x="101598" y="78230"/>
                </a:lnTo>
                <a:lnTo>
                  <a:pt x="177071" y="78230"/>
                </a:lnTo>
                <a:lnTo>
                  <a:pt x="109123" y="86977"/>
                </a:lnTo>
                <a:lnTo>
                  <a:pt x="84193" y="87555"/>
                </a:lnTo>
                <a:lnTo>
                  <a:pt x="65632" y="87577"/>
                </a:lnTo>
                <a:close/>
              </a:path>
              <a:path w="654050" h="183515">
                <a:moveTo>
                  <a:pt x="176810" y="76402"/>
                </a:moveTo>
                <a:lnTo>
                  <a:pt x="143863" y="76402"/>
                </a:lnTo>
                <a:lnTo>
                  <a:pt x="154886" y="75668"/>
                </a:lnTo>
                <a:lnTo>
                  <a:pt x="161947" y="75106"/>
                </a:lnTo>
                <a:lnTo>
                  <a:pt x="168094" y="74430"/>
                </a:lnTo>
                <a:lnTo>
                  <a:pt x="176374" y="73354"/>
                </a:lnTo>
                <a:lnTo>
                  <a:pt x="176810" y="76402"/>
                </a:lnTo>
                <a:close/>
              </a:path>
              <a:path w="654050" h="183515">
                <a:moveTo>
                  <a:pt x="213966" y="183080"/>
                </a:moveTo>
                <a:lnTo>
                  <a:pt x="99363" y="183080"/>
                </a:lnTo>
                <a:lnTo>
                  <a:pt x="99363" y="104443"/>
                </a:lnTo>
                <a:lnTo>
                  <a:pt x="210308" y="104443"/>
                </a:lnTo>
                <a:lnTo>
                  <a:pt x="210308" y="113790"/>
                </a:lnTo>
                <a:lnTo>
                  <a:pt x="110335" y="113790"/>
                </a:lnTo>
                <a:lnTo>
                  <a:pt x="110335" y="138986"/>
                </a:lnTo>
                <a:lnTo>
                  <a:pt x="207870" y="138986"/>
                </a:lnTo>
                <a:lnTo>
                  <a:pt x="207870" y="148333"/>
                </a:lnTo>
                <a:lnTo>
                  <a:pt x="110335" y="148333"/>
                </a:lnTo>
                <a:lnTo>
                  <a:pt x="110335" y="173530"/>
                </a:lnTo>
                <a:lnTo>
                  <a:pt x="213966" y="173530"/>
                </a:lnTo>
                <a:lnTo>
                  <a:pt x="213966" y="183080"/>
                </a:lnTo>
                <a:close/>
              </a:path>
              <a:path w="654050" h="183515">
                <a:moveTo>
                  <a:pt x="393998" y="174749"/>
                </a:moveTo>
                <a:lnTo>
                  <a:pt x="383026" y="174749"/>
                </a:lnTo>
                <a:lnTo>
                  <a:pt x="383026" y="0"/>
                </a:lnTo>
                <a:lnTo>
                  <a:pt x="393998" y="0"/>
                </a:lnTo>
                <a:lnTo>
                  <a:pt x="393998" y="174749"/>
                </a:lnTo>
                <a:close/>
              </a:path>
              <a:path w="654050" h="183515">
                <a:moveTo>
                  <a:pt x="350311" y="20116"/>
                </a:moveTo>
                <a:lnTo>
                  <a:pt x="258263" y="20116"/>
                </a:lnTo>
                <a:lnTo>
                  <a:pt x="258263" y="10972"/>
                </a:lnTo>
                <a:lnTo>
                  <a:pt x="350311" y="10972"/>
                </a:lnTo>
                <a:lnTo>
                  <a:pt x="350311" y="20116"/>
                </a:lnTo>
                <a:close/>
              </a:path>
              <a:path w="654050" h="183515">
                <a:moveTo>
                  <a:pt x="261311" y="82091"/>
                </a:moveTo>
                <a:lnTo>
                  <a:pt x="253386" y="74979"/>
                </a:lnTo>
                <a:lnTo>
                  <a:pt x="264108" y="68156"/>
                </a:lnTo>
                <a:lnTo>
                  <a:pt x="270581" y="63829"/>
                </a:lnTo>
                <a:lnTo>
                  <a:pt x="275417" y="60149"/>
                </a:lnTo>
                <a:lnTo>
                  <a:pt x="281224" y="55269"/>
                </a:lnTo>
                <a:lnTo>
                  <a:pt x="290774" y="47141"/>
                </a:lnTo>
                <a:lnTo>
                  <a:pt x="298902" y="31089"/>
                </a:lnTo>
                <a:lnTo>
                  <a:pt x="298902" y="20116"/>
                </a:lnTo>
                <a:lnTo>
                  <a:pt x="309875" y="20116"/>
                </a:lnTo>
                <a:lnTo>
                  <a:pt x="309875" y="28650"/>
                </a:lnTo>
                <a:lnTo>
                  <a:pt x="306624" y="41248"/>
                </a:lnTo>
                <a:lnTo>
                  <a:pt x="302966" y="46938"/>
                </a:lnTo>
                <a:lnTo>
                  <a:pt x="303779" y="47344"/>
                </a:lnTo>
                <a:lnTo>
                  <a:pt x="316776" y="47344"/>
                </a:lnTo>
                <a:lnTo>
                  <a:pt x="321336" y="50392"/>
                </a:lnTo>
                <a:lnTo>
                  <a:pt x="301544" y="50392"/>
                </a:lnTo>
                <a:lnTo>
                  <a:pt x="299918" y="51205"/>
                </a:lnTo>
                <a:lnTo>
                  <a:pt x="294432" y="57911"/>
                </a:lnTo>
                <a:lnTo>
                  <a:pt x="279613" y="69604"/>
                </a:lnTo>
                <a:lnTo>
                  <a:pt x="275268" y="72820"/>
                </a:lnTo>
                <a:lnTo>
                  <a:pt x="269913" y="76455"/>
                </a:lnTo>
                <a:lnTo>
                  <a:pt x="261311" y="82091"/>
                </a:lnTo>
                <a:close/>
              </a:path>
              <a:path w="654050" h="183515">
                <a:moveTo>
                  <a:pt x="316776" y="47344"/>
                </a:moveTo>
                <a:lnTo>
                  <a:pt x="303779" y="47344"/>
                </a:lnTo>
                <a:lnTo>
                  <a:pt x="306217" y="45516"/>
                </a:lnTo>
                <a:lnTo>
                  <a:pt x="307843" y="44093"/>
                </a:lnTo>
                <a:lnTo>
                  <a:pt x="311500" y="44093"/>
                </a:lnTo>
                <a:lnTo>
                  <a:pt x="313735" y="45312"/>
                </a:lnTo>
                <a:lnTo>
                  <a:pt x="316776" y="47344"/>
                </a:lnTo>
                <a:close/>
              </a:path>
              <a:path w="654050" h="183515">
                <a:moveTo>
                  <a:pt x="346247" y="79653"/>
                </a:moveTo>
                <a:lnTo>
                  <a:pt x="305404" y="51611"/>
                </a:lnTo>
                <a:lnTo>
                  <a:pt x="303779" y="50392"/>
                </a:lnTo>
                <a:lnTo>
                  <a:pt x="321336" y="50392"/>
                </a:lnTo>
                <a:lnTo>
                  <a:pt x="354172" y="72338"/>
                </a:lnTo>
                <a:lnTo>
                  <a:pt x="346247" y="79653"/>
                </a:lnTo>
                <a:close/>
              </a:path>
              <a:path w="654050" h="183515">
                <a:moveTo>
                  <a:pt x="245664" y="110742"/>
                </a:moveTo>
                <a:lnTo>
                  <a:pt x="244852" y="101395"/>
                </a:lnTo>
                <a:lnTo>
                  <a:pt x="265440" y="101368"/>
                </a:lnTo>
                <a:lnTo>
                  <a:pt x="279255" y="101179"/>
                </a:lnTo>
                <a:lnTo>
                  <a:pt x="330463" y="98612"/>
                </a:lnTo>
                <a:lnTo>
                  <a:pt x="366567" y="94283"/>
                </a:lnTo>
                <a:lnTo>
                  <a:pt x="367786" y="103223"/>
                </a:lnTo>
                <a:lnTo>
                  <a:pt x="352346" y="105602"/>
                </a:lnTo>
                <a:lnTo>
                  <a:pt x="341040" y="107008"/>
                </a:lnTo>
                <a:lnTo>
                  <a:pt x="328324" y="107995"/>
                </a:lnTo>
                <a:lnTo>
                  <a:pt x="308655" y="109116"/>
                </a:lnTo>
                <a:lnTo>
                  <a:pt x="308655" y="109726"/>
                </a:lnTo>
                <a:lnTo>
                  <a:pt x="297683" y="109726"/>
                </a:lnTo>
                <a:lnTo>
                  <a:pt x="269845" y="110615"/>
                </a:lnTo>
                <a:lnTo>
                  <a:pt x="245664" y="110742"/>
                </a:lnTo>
                <a:close/>
              </a:path>
              <a:path w="654050" h="183515">
                <a:moveTo>
                  <a:pt x="308655" y="173123"/>
                </a:moveTo>
                <a:lnTo>
                  <a:pt x="297683" y="173123"/>
                </a:lnTo>
                <a:lnTo>
                  <a:pt x="297683" y="109726"/>
                </a:lnTo>
                <a:lnTo>
                  <a:pt x="308655" y="109726"/>
                </a:lnTo>
                <a:lnTo>
                  <a:pt x="308655" y="173123"/>
                </a:lnTo>
                <a:close/>
              </a:path>
              <a:path w="654050" h="183515">
                <a:moveTo>
                  <a:pt x="571999" y="133500"/>
                </a:moveTo>
                <a:lnTo>
                  <a:pt x="561026" y="133500"/>
                </a:lnTo>
                <a:lnTo>
                  <a:pt x="561026" y="58114"/>
                </a:lnTo>
                <a:lnTo>
                  <a:pt x="521403" y="58114"/>
                </a:lnTo>
                <a:lnTo>
                  <a:pt x="521403" y="48767"/>
                </a:lnTo>
                <a:lnTo>
                  <a:pt x="561026" y="48767"/>
                </a:lnTo>
                <a:lnTo>
                  <a:pt x="561026" y="0"/>
                </a:lnTo>
                <a:lnTo>
                  <a:pt x="571999" y="0"/>
                </a:lnTo>
                <a:lnTo>
                  <a:pt x="571999" y="133500"/>
                </a:lnTo>
                <a:close/>
              </a:path>
              <a:path w="654050" h="183515">
                <a:moveTo>
                  <a:pt x="523231" y="22758"/>
                </a:moveTo>
                <a:lnTo>
                  <a:pt x="432402" y="22758"/>
                </a:lnTo>
                <a:lnTo>
                  <a:pt x="432402" y="13410"/>
                </a:lnTo>
                <a:lnTo>
                  <a:pt x="523231" y="13410"/>
                </a:lnTo>
                <a:lnTo>
                  <a:pt x="523231" y="22758"/>
                </a:lnTo>
                <a:close/>
              </a:path>
              <a:path w="654050" h="183515">
                <a:moveTo>
                  <a:pt x="436060" y="105255"/>
                </a:moveTo>
                <a:lnTo>
                  <a:pt x="427932" y="98144"/>
                </a:lnTo>
                <a:lnTo>
                  <a:pt x="438414" y="88814"/>
                </a:lnTo>
                <a:lnTo>
                  <a:pt x="444734" y="82942"/>
                </a:lnTo>
                <a:lnTo>
                  <a:pt x="449434" y="78041"/>
                </a:lnTo>
                <a:lnTo>
                  <a:pt x="455059" y="71626"/>
                </a:lnTo>
                <a:lnTo>
                  <a:pt x="464304" y="60959"/>
                </a:lnTo>
                <a:lnTo>
                  <a:pt x="472432" y="40232"/>
                </a:lnTo>
                <a:lnTo>
                  <a:pt x="472432" y="22758"/>
                </a:lnTo>
                <a:lnTo>
                  <a:pt x="483608" y="22758"/>
                </a:lnTo>
                <a:lnTo>
                  <a:pt x="483503" y="37575"/>
                </a:lnTo>
                <a:lnTo>
                  <a:pt x="482770" y="44373"/>
                </a:lnTo>
                <a:lnTo>
                  <a:pt x="480779" y="50370"/>
                </a:lnTo>
                <a:lnTo>
                  <a:pt x="476902" y="58520"/>
                </a:lnTo>
                <a:lnTo>
                  <a:pt x="477918" y="59130"/>
                </a:lnTo>
                <a:lnTo>
                  <a:pt x="488836" y="59130"/>
                </a:lnTo>
                <a:lnTo>
                  <a:pt x="493100" y="62991"/>
                </a:lnTo>
                <a:lnTo>
                  <a:pt x="475074" y="62991"/>
                </a:lnTo>
                <a:lnTo>
                  <a:pt x="473855" y="64210"/>
                </a:lnTo>
                <a:lnTo>
                  <a:pt x="468775" y="72744"/>
                </a:lnTo>
                <a:lnTo>
                  <a:pt x="454748" y="87711"/>
                </a:lnTo>
                <a:lnTo>
                  <a:pt x="450487" y="91997"/>
                </a:lnTo>
                <a:lnTo>
                  <a:pt x="445007" y="97121"/>
                </a:lnTo>
                <a:lnTo>
                  <a:pt x="436060" y="105255"/>
                </a:lnTo>
                <a:close/>
              </a:path>
              <a:path w="654050" h="183515">
                <a:moveTo>
                  <a:pt x="488836" y="59130"/>
                </a:moveTo>
                <a:lnTo>
                  <a:pt x="477918" y="59130"/>
                </a:lnTo>
                <a:lnTo>
                  <a:pt x="480154" y="57504"/>
                </a:lnTo>
                <a:lnTo>
                  <a:pt x="481779" y="56082"/>
                </a:lnTo>
                <a:lnTo>
                  <a:pt x="485234" y="56082"/>
                </a:lnTo>
                <a:lnTo>
                  <a:pt x="487266" y="57707"/>
                </a:lnTo>
                <a:lnTo>
                  <a:pt x="488836" y="59130"/>
                </a:lnTo>
                <a:close/>
              </a:path>
              <a:path w="654050" h="183515">
                <a:moveTo>
                  <a:pt x="519980" y="102004"/>
                </a:moveTo>
                <a:lnTo>
                  <a:pt x="479341" y="64210"/>
                </a:lnTo>
                <a:lnTo>
                  <a:pt x="478122" y="62991"/>
                </a:lnTo>
                <a:lnTo>
                  <a:pt x="493100" y="62991"/>
                </a:lnTo>
                <a:lnTo>
                  <a:pt x="528108" y="94689"/>
                </a:lnTo>
                <a:lnTo>
                  <a:pt x="519980" y="102004"/>
                </a:lnTo>
                <a:close/>
              </a:path>
              <a:path w="654050" h="183515">
                <a:moveTo>
                  <a:pt x="575656" y="178813"/>
                </a:moveTo>
                <a:lnTo>
                  <a:pt x="461256" y="178813"/>
                </a:lnTo>
                <a:lnTo>
                  <a:pt x="461256" y="121918"/>
                </a:lnTo>
                <a:lnTo>
                  <a:pt x="472432" y="121918"/>
                </a:lnTo>
                <a:lnTo>
                  <a:pt x="472432" y="169466"/>
                </a:lnTo>
                <a:lnTo>
                  <a:pt x="575656" y="169466"/>
                </a:lnTo>
                <a:lnTo>
                  <a:pt x="575656" y="178813"/>
                </a:lnTo>
                <a:close/>
              </a:path>
              <a:path w="654050" h="183515">
                <a:moveTo>
                  <a:pt x="619343" y="59536"/>
                </a:moveTo>
                <a:lnTo>
                  <a:pt x="608777" y="59536"/>
                </a:lnTo>
                <a:lnTo>
                  <a:pt x="608777" y="5079"/>
                </a:lnTo>
                <a:lnTo>
                  <a:pt x="619343" y="5079"/>
                </a:lnTo>
                <a:lnTo>
                  <a:pt x="619343" y="59536"/>
                </a:lnTo>
                <a:close/>
              </a:path>
              <a:path w="654050" h="183515">
                <a:moveTo>
                  <a:pt x="653481" y="59536"/>
                </a:moveTo>
                <a:lnTo>
                  <a:pt x="642914" y="59536"/>
                </a:lnTo>
                <a:lnTo>
                  <a:pt x="642914" y="5079"/>
                </a:lnTo>
                <a:lnTo>
                  <a:pt x="653481" y="5079"/>
                </a:lnTo>
                <a:lnTo>
                  <a:pt x="653481" y="59536"/>
                </a:lnTo>
                <a:close/>
              </a:path>
            </a:pathLst>
          </a:custGeom>
          <a:solidFill>
            <a:srgbClr val="4033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11811644" y="7722444"/>
            <a:ext cx="152337" cy="18206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12035484" y="7722444"/>
            <a:ext cx="342265" cy="183515"/>
          </a:xfrm>
          <a:custGeom>
            <a:avLst/>
            <a:gdLst/>
            <a:ahLst/>
            <a:cxnLst/>
            <a:rect l="l" t="t" r="r" b="b"/>
            <a:pathLst>
              <a:path w="342265" h="183515">
                <a:moveTo>
                  <a:pt x="149552" y="70306"/>
                </a:moveTo>
                <a:lnTo>
                  <a:pt x="138783" y="70306"/>
                </a:lnTo>
                <a:lnTo>
                  <a:pt x="138783" y="0"/>
                </a:lnTo>
                <a:lnTo>
                  <a:pt x="149552" y="0"/>
                </a:lnTo>
                <a:lnTo>
                  <a:pt x="149552" y="70306"/>
                </a:lnTo>
                <a:close/>
              </a:path>
              <a:path w="342265" h="183515">
                <a:moveTo>
                  <a:pt x="106068" y="170075"/>
                </a:moveTo>
                <a:lnTo>
                  <a:pt x="95299" y="170075"/>
                </a:lnTo>
                <a:lnTo>
                  <a:pt x="95299" y="3251"/>
                </a:lnTo>
                <a:lnTo>
                  <a:pt x="106068" y="3251"/>
                </a:lnTo>
                <a:lnTo>
                  <a:pt x="106068" y="70306"/>
                </a:lnTo>
                <a:lnTo>
                  <a:pt x="149552" y="70306"/>
                </a:lnTo>
                <a:lnTo>
                  <a:pt x="149552" y="79449"/>
                </a:lnTo>
                <a:lnTo>
                  <a:pt x="106068" y="79449"/>
                </a:lnTo>
                <a:lnTo>
                  <a:pt x="106068" y="170075"/>
                </a:lnTo>
                <a:close/>
              </a:path>
              <a:path w="342265" h="183515">
                <a:moveTo>
                  <a:pt x="149552" y="174749"/>
                </a:moveTo>
                <a:lnTo>
                  <a:pt x="138783" y="174749"/>
                </a:lnTo>
                <a:lnTo>
                  <a:pt x="138783" y="79449"/>
                </a:lnTo>
                <a:lnTo>
                  <a:pt x="149552" y="79449"/>
                </a:lnTo>
                <a:lnTo>
                  <a:pt x="149552" y="174749"/>
                </a:lnTo>
                <a:close/>
              </a:path>
              <a:path w="342265" h="183515">
                <a:moveTo>
                  <a:pt x="7111" y="137767"/>
                </a:moveTo>
                <a:lnTo>
                  <a:pt x="0" y="130249"/>
                </a:lnTo>
                <a:lnTo>
                  <a:pt x="14057" y="121251"/>
                </a:lnTo>
                <a:lnTo>
                  <a:pt x="22542" y="115415"/>
                </a:lnTo>
                <a:lnTo>
                  <a:pt x="50918" y="85604"/>
                </a:lnTo>
                <a:lnTo>
                  <a:pt x="59130" y="27228"/>
                </a:lnTo>
                <a:lnTo>
                  <a:pt x="4063" y="27228"/>
                </a:lnTo>
                <a:lnTo>
                  <a:pt x="4063" y="17881"/>
                </a:lnTo>
                <a:lnTo>
                  <a:pt x="69899" y="17881"/>
                </a:lnTo>
                <a:lnTo>
                  <a:pt x="69813" y="57268"/>
                </a:lnTo>
                <a:lnTo>
                  <a:pt x="57949" y="95273"/>
                </a:lnTo>
                <a:lnTo>
                  <a:pt x="21886" y="128050"/>
                </a:lnTo>
                <a:lnTo>
                  <a:pt x="7111" y="137767"/>
                </a:lnTo>
                <a:close/>
              </a:path>
              <a:path w="342265" h="183515">
                <a:moveTo>
                  <a:pt x="313126" y="92657"/>
                </a:moveTo>
                <a:lnTo>
                  <a:pt x="302153" y="92657"/>
                </a:lnTo>
                <a:lnTo>
                  <a:pt x="302153" y="0"/>
                </a:lnTo>
                <a:lnTo>
                  <a:pt x="313126" y="0"/>
                </a:lnTo>
                <a:lnTo>
                  <a:pt x="313126" y="41655"/>
                </a:lnTo>
                <a:lnTo>
                  <a:pt x="341980" y="41655"/>
                </a:lnTo>
                <a:lnTo>
                  <a:pt x="341980" y="51002"/>
                </a:lnTo>
                <a:lnTo>
                  <a:pt x="313126" y="51002"/>
                </a:lnTo>
                <a:lnTo>
                  <a:pt x="313126" y="92657"/>
                </a:lnTo>
                <a:close/>
              </a:path>
              <a:path w="342265" h="183515">
                <a:moveTo>
                  <a:pt x="258466" y="34949"/>
                </a:moveTo>
                <a:lnTo>
                  <a:pt x="247900" y="34949"/>
                </a:lnTo>
                <a:lnTo>
                  <a:pt x="247900" y="5689"/>
                </a:lnTo>
                <a:lnTo>
                  <a:pt x="258466" y="5689"/>
                </a:lnTo>
                <a:lnTo>
                  <a:pt x="258466" y="34949"/>
                </a:lnTo>
                <a:close/>
              </a:path>
              <a:path w="342265" h="183515">
                <a:moveTo>
                  <a:pt x="258466" y="84529"/>
                </a:moveTo>
                <a:lnTo>
                  <a:pt x="178203" y="84529"/>
                </a:lnTo>
                <a:lnTo>
                  <a:pt x="178203" y="6095"/>
                </a:lnTo>
                <a:lnTo>
                  <a:pt x="188769" y="6095"/>
                </a:lnTo>
                <a:lnTo>
                  <a:pt x="188769" y="34949"/>
                </a:lnTo>
                <a:lnTo>
                  <a:pt x="258466" y="34949"/>
                </a:lnTo>
                <a:lnTo>
                  <a:pt x="258466" y="43890"/>
                </a:lnTo>
                <a:lnTo>
                  <a:pt x="188769" y="43890"/>
                </a:lnTo>
                <a:lnTo>
                  <a:pt x="188769" y="75589"/>
                </a:lnTo>
                <a:lnTo>
                  <a:pt x="258466" y="75589"/>
                </a:lnTo>
                <a:lnTo>
                  <a:pt x="258466" y="84529"/>
                </a:lnTo>
                <a:close/>
              </a:path>
              <a:path w="342265" h="183515">
                <a:moveTo>
                  <a:pt x="258466" y="75589"/>
                </a:moveTo>
                <a:lnTo>
                  <a:pt x="247900" y="75589"/>
                </a:lnTo>
                <a:lnTo>
                  <a:pt x="247900" y="43890"/>
                </a:lnTo>
                <a:lnTo>
                  <a:pt x="258466" y="43890"/>
                </a:lnTo>
                <a:lnTo>
                  <a:pt x="258466" y="75589"/>
                </a:lnTo>
                <a:close/>
              </a:path>
              <a:path w="342265" h="183515">
                <a:moveTo>
                  <a:pt x="318409" y="183080"/>
                </a:moveTo>
                <a:lnTo>
                  <a:pt x="204009" y="183080"/>
                </a:lnTo>
                <a:lnTo>
                  <a:pt x="204009" y="138986"/>
                </a:lnTo>
                <a:lnTo>
                  <a:pt x="302153" y="138986"/>
                </a:lnTo>
                <a:lnTo>
                  <a:pt x="302153" y="113993"/>
                </a:lnTo>
                <a:lnTo>
                  <a:pt x="202790" y="113993"/>
                </a:lnTo>
                <a:lnTo>
                  <a:pt x="202790" y="104443"/>
                </a:lnTo>
                <a:lnTo>
                  <a:pt x="313329" y="104443"/>
                </a:lnTo>
                <a:lnTo>
                  <a:pt x="313329" y="148333"/>
                </a:lnTo>
                <a:lnTo>
                  <a:pt x="215185" y="148333"/>
                </a:lnTo>
                <a:lnTo>
                  <a:pt x="215185" y="173530"/>
                </a:lnTo>
                <a:lnTo>
                  <a:pt x="318409" y="173530"/>
                </a:lnTo>
                <a:lnTo>
                  <a:pt x="318409" y="183080"/>
                </a:lnTo>
                <a:close/>
              </a:path>
            </a:pathLst>
          </a:custGeom>
          <a:solidFill>
            <a:srgbClr val="4033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9194912" y="7680572"/>
            <a:ext cx="372745" cy="257175"/>
          </a:xfrm>
          <a:custGeom>
            <a:avLst/>
            <a:gdLst/>
            <a:ahLst/>
            <a:cxnLst/>
            <a:rect l="l" t="t" r="r" b="b"/>
            <a:pathLst>
              <a:path w="372745" h="257175">
                <a:moveTo>
                  <a:pt x="93739" y="256734"/>
                </a:moveTo>
                <a:lnTo>
                  <a:pt x="49091" y="252511"/>
                </a:lnTo>
                <a:lnTo>
                  <a:pt x="22999" y="222953"/>
                </a:lnTo>
                <a:lnTo>
                  <a:pt x="2874" y="185794"/>
                </a:lnTo>
                <a:lnTo>
                  <a:pt x="0" y="128367"/>
                </a:lnTo>
                <a:lnTo>
                  <a:pt x="359" y="92686"/>
                </a:lnTo>
                <a:lnTo>
                  <a:pt x="9702" y="54260"/>
                </a:lnTo>
                <a:lnTo>
                  <a:pt x="37041" y="14251"/>
                </a:lnTo>
                <a:lnTo>
                  <a:pt x="93739" y="0"/>
                </a:lnTo>
                <a:lnTo>
                  <a:pt x="121699" y="527"/>
                </a:lnTo>
                <a:lnTo>
                  <a:pt x="138388" y="4222"/>
                </a:lnTo>
                <a:lnTo>
                  <a:pt x="150437" y="14251"/>
                </a:lnTo>
                <a:lnTo>
                  <a:pt x="164480" y="33780"/>
                </a:lnTo>
                <a:lnTo>
                  <a:pt x="171868" y="45159"/>
                </a:lnTo>
                <a:lnTo>
                  <a:pt x="93739" y="45159"/>
                </a:lnTo>
                <a:lnTo>
                  <a:pt x="81526" y="45404"/>
                </a:lnTo>
                <a:lnTo>
                  <a:pt x="57803" y="78051"/>
                </a:lnTo>
                <a:lnTo>
                  <a:pt x="56926" y="88207"/>
                </a:lnTo>
                <a:lnTo>
                  <a:pt x="56926" y="168526"/>
                </a:lnTo>
                <a:lnTo>
                  <a:pt x="69776" y="204973"/>
                </a:lnTo>
                <a:lnTo>
                  <a:pt x="93739" y="211574"/>
                </a:lnTo>
                <a:lnTo>
                  <a:pt x="171868" y="211574"/>
                </a:lnTo>
                <a:lnTo>
                  <a:pt x="164480" y="222953"/>
                </a:lnTo>
                <a:lnTo>
                  <a:pt x="150437" y="242482"/>
                </a:lnTo>
                <a:lnTo>
                  <a:pt x="138388" y="252511"/>
                </a:lnTo>
                <a:lnTo>
                  <a:pt x="121699" y="256206"/>
                </a:lnTo>
                <a:lnTo>
                  <a:pt x="93739" y="256734"/>
                </a:lnTo>
                <a:close/>
              </a:path>
              <a:path w="372745" h="257175">
                <a:moveTo>
                  <a:pt x="171868" y="211574"/>
                </a:moveTo>
                <a:lnTo>
                  <a:pt x="93739" y="211574"/>
                </a:lnTo>
                <a:lnTo>
                  <a:pt x="105952" y="211329"/>
                </a:lnTo>
                <a:lnTo>
                  <a:pt x="113036" y="209618"/>
                </a:lnTo>
                <a:lnTo>
                  <a:pt x="130553" y="168526"/>
                </a:lnTo>
                <a:lnTo>
                  <a:pt x="130553" y="88207"/>
                </a:lnTo>
                <a:lnTo>
                  <a:pt x="117703" y="51760"/>
                </a:lnTo>
                <a:lnTo>
                  <a:pt x="93739" y="45159"/>
                </a:lnTo>
                <a:lnTo>
                  <a:pt x="171868" y="45159"/>
                </a:lnTo>
                <a:lnTo>
                  <a:pt x="177776" y="54260"/>
                </a:lnTo>
                <a:lnTo>
                  <a:pt x="184604" y="70939"/>
                </a:lnTo>
                <a:lnTo>
                  <a:pt x="187120" y="92686"/>
                </a:lnTo>
                <a:lnTo>
                  <a:pt x="187479" y="128367"/>
                </a:lnTo>
                <a:lnTo>
                  <a:pt x="187120" y="164047"/>
                </a:lnTo>
                <a:lnTo>
                  <a:pt x="184604" y="185794"/>
                </a:lnTo>
                <a:lnTo>
                  <a:pt x="177776" y="202473"/>
                </a:lnTo>
                <a:lnTo>
                  <a:pt x="171868" y="211574"/>
                </a:lnTo>
                <a:close/>
              </a:path>
              <a:path w="372745" h="257175">
                <a:moveTo>
                  <a:pt x="230690" y="72895"/>
                </a:moveTo>
                <a:lnTo>
                  <a:pt x="197934" y="41603"/>
                </a:lnTo>
                <a:lnTo>
                  <a:pt x="204903" y="32358"/>
                </a:lnTo>
                <a:lnTo>
                  <a:pt x="220933" y="17068"/>
                </a:lnTo>
                <a:lnTo>
                  <a:pt x="261187" y="1275"/>
                </a:lnTo>
                <a:lnTo>
                  <a:pt x="281916" y="0"/>
                </a:lnTo>
                <a:lnTo>
                  <a:pt x="293446" y="72"/>
                </a:lnTo>
                <a:lnTo>
                  <a:pt x="332576" y="9756"/>
                </a:lnTo>
                <a:lnTo>
                  <a:pt x="361891" y="38759"/>
                </a:lnTo>
                <a:lnTo>
                  <a:pt x="364148" y="43381"/>
                </a:lnTo>
                <a:lnTo>
                  <a:pt x="280174" y="43381"/>
                </a:lnTo>
                <a:lnTo>
                  <a:pt x="271454" y="43509"/>
                </a:lnTo>
                <a:lnTo>
                  <a:pt x="236130" y="64552"/>
                </a:lnTo>
                <a:lnTo>
                  <a:pt x="230690" y="72895"/>
                </a:lnTo>
                <a:close/>
              </a:path>
              <a:path w="372745" h="257175">
                <a:moveTo>
                  <a:pt x="365719" y="213352"/>
                </a:moveTo>
                <a:lnTo>
                  <a:pt x="279825" y="213352"/>
                </a:lnTo>
                <a:lnTo>
                  <a:pt x="290326" y="213199"/>
                </a:lnTo>
                <a:lnTo>
                  <a:pt x="296618" y="212218"/>
                </a:lnTo>
                <a:lnTo>
                  <a:pt x="317461" y="177438"/>
                </a:lnTo>
                <a:lnTo>
                  <a:pt x="317284" y="168478"/>
                </a:lnTo>
                <a:lnTo>
                  <a:pt x="274947" y="146857"/>
                </a:lnTo>
                <a:lnTo>
                  <a:pt x="252993" y="146857"/>
                </a:lnTo>
                <a:lnTo>
                  <a:pt x="252993" y="102409"/>
                </a:lnTo>
                <a:lnTo>
                  <a:pt x="275644" y="102409"/>
                </a:lnTo>
                <a:lnTo>
                  <a:pt x="287064" y="102289"/>
                </a:lnTo>
                <a:lnTo>
                  <a:pt x="293830" y="101453"/>
                </a:lnTo>
                <a:lnTo>
                  <a:pt x="298602" y="99183"/>
                </a:lnTo>
                <a:lnTo>
                  <a:pt x="304044" y="94764"/>
                </a:lnTo>
                <a:lnTo>
                  <a:pt x="312931" y="87118"/>
                </a:lnTo>
                <a:lnTo>
                  <a:pt x="312931" y="59738"/>
                </a:lnTo>
                <a:lnTo>
                  <a:pt x="280174" y="43381"/>
                </a:lnTo>
                <a:lnTo>
                  <a:pt x="364148" y="43381"/>
                </a:lnTo>
                <a:lnTo>
                  <a:pt x="367990" y="77518"/>
                </a:lnTo>
                <a:lnTo>
                  <a:pt x="360672" y="96719"/>
                </a:lnTo>
                <a:lnTo>
                  <a:pt x="347778" y="110943"/>
                </a:lnTo>
                <a:lnTo>
                  <a:pt x="331051" y="119832"/>
                </a:lnTo>
                <a:lnTo>
                  <a:pt x="321642" y="121610"/>
                </a:lnTo>
                <a:lnTo>
                  <a:pt x="321642" y="123744"/>
                </a:lnTo>
                <a:lnTo>
                  <a:pt x="332445" y="125877"/>
                </a:lnTo>
                <a:lnTo>
                  <a:pt x="350914" y="135478"/>
                </a:lnTo>
                <a:lnTo>
                  <a:pt x="364505" y="150413"/>
                </a:lnTo>
                <a:lnTo>
                  <a:pt x="372171" y="170681"/>
                </a:lnTo>
                <a:lnTo>
                  <a:pt x="372068" y="193356"/>
                </a:lnTo>
                <a:lnTo>
                  <a:pt x="371344" y="199795"/>
                </a:lnTo>
                <a:lnTo>
                  <a:pt x="369378" y="205635"/>
                </a:lnTo>
                <a:lnTo>
                  <a:pt x="365719" y="213352"/>
                </a:lnTo>
                <a:close/>
              </a:path>
              <a:path w="372745" h="257175">
                <a:moveTo>
                  <a:pt x="279825" y="256734"/>
                </a:moveTo>
                <a:lnTo>
                  <a:pt x="238643" y="250458"/>
                </a:lnTo>
                <a:lnTo>
                  <a:pt x="195843" y="218686"/>
                </a:lnTo>
                <a:lnTo>
                  <a:pt x="189919" y="209085"/>
                </a:lnTo>
                <a:lnTo>
                  <a:pt x="228599" y="178504"/>
                </a:lnTo>
                <a:lnTo>
                  <a:pt x="233416" y="187497"/>
                </a:lnTo>
                <a:lnTo>
                  <a:pt x="237072" y="193106"/>
                </a:lnTo>
                <a:lnTo>
                  <a:pt x="279825" y="213352"/>
                </a:lnTo>
                <a:lnTo>
                  <a:pt x="365719" y="213352"/>
                </a:lnTo>
                <a:lnTo>
                  <a:pt x="361532" y="221669"/>
                </a:lnTo>
                <a:lnTo>
                  <a:pt x="327523" y="248447"/>
                </a:lnTo>
                <a:lnTo>
                  <a:pt x="291978" y="256653"/>
                </a:lnTo>
                <a:lnTo>
                  <a:pt x="279825" y="256734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9818661" y="8215981"/>
            <a:ext cx="334010" cy="181610"/>
          </a:xfrm>
          <a:custGeom>
            <a:avLst/>
            <a:gdLst/>
            <a:ahLst/>
            <a:cxnLst/>
            <a:rect l="l" t="t" r="r" b="b"/>
            <a:pathLst>
              <a:path w="334009" h="181609">
                <a:moveTo>
                  <a:pt x="146708" y="70306"/>
                </a:moveTo>
                <a:lnTo>
                  <a:pt x="135938" y="70306"/>
                </a:lnTo>
                <a:lnTo>
                  <a:pt x="135938" y="0"/>
                </a:lnTo>
                <a:lnTo>
                  <a:pt x="146708" y="0"/>
                </a:lnTo>
                <a:lnTo>
                  <a:pt x="146708" y="70306"/>
                </a:lnTo>
                <a:close/>
              </a:path>
              <a:path w="334009" h="181609">
                <a:moveTo>
                  <a:pt x="102411" y="170075"/>
                </a:moveTo>
                <a:lnTo>
                  <a:pt x="91844" y="170075"/>
                </a:lnTo>
                <a:lnTo>
                  <a:pt x="91844" y="3251"/>
                </a:lnTo>
                <a:lnTo>
                  <a:pt x="102411" y="3251"/>
                </a:lnTo>
                <a:lnTo>
                  <a:pt x="102411" y="70306"/>
                </a:lnTo>
                <a:lnTo>
                  <a:pt x="146708" y="70306"/>
                </a:lnTo>
                <a:lnTo>
                  <a:pt x="146708" y="79449"/>
                </a:lnTo>
                <a:lnTo>
                  <a:pt x="102411" y="79449"/>
                </a:lnTo>
                <a:lnTo>
                  <a:pt x="102411" y="170075"/>
                </a:lnTo>
                <a:close/>
              </a:path>
              <a:path w="334009" h="181609">
                <a:moveTo>
                  <a:pt x="146708" y="174749"/>
                </a:moveTo>
                <a:lnTo>
                  <a:pt x="135938" y="174749"/>
                </a:lnTo>
                <a:lnTo>
                  <a:pt x="135938" y="79449"/>
                </a:lnTo>
                <a:lnTo>
                  <a:pt x="146708" y="79449"/>
                </a:lnTo>
                <a:lnTo>
                  <a:pt x="146708" y="174749"/>
                </a:lnTo>
                <a:close/>
              </a:path>
              <a:path w="334009" h="181609">
                <a:moveTo>
                  <a:pt x="17678" y="128014"/>
                </a:moveTo>
                <a:lnTo>
                  <a:pt x="0" y="128014"/>
                </a:lnTo>
                <a:lnTo>
                  <a:pt x="0" y="17881"/>
                </a:lnTo>
                <a:lnTo>
                  <a:pt x="64413" y="17881"/>
                </a:lnTo>
                <a:lnTo>
                  <a:pt x="64413" y="27228"/>
                </a:lnTo>
                <a:lnTo>
                  <a:pt x="10769" y="27228"/>
                </a:lnTo>
                <a:lnTo>
                  <a:pt x="10769" y="118666"/>
                </a:lnTo>
                <a:lnTo>
                  <a:pt x="76312" y="118666"/>
                </a:lnTo>
                <a:lnTo>
                  <a:pt x="76808" y="121714"/>
                </a:lnTo>
                <a:lnTo>
                  <a:pt x="62968" y="125356"/>
                </a:lnTo>
                <a:lnTo>
                  <a:pt x="52196" y="127226"/>
                </a:lnTo>
                <a:lnTo>
                  <a:pt x="38947" y="127915"/>
                </a:lnTo>
                <a:lnTo>
                  <a:pt x="17678" y="128014"/>
                </a:lnTo>
                <a:close/>
              </a:path>
              <a:path w="334009" h="181609">
                <a:moveTo>
                  <a:pt x="76312" y="118666"/>
                </a:moveTo>
                <a:lnTo>
                  <a:pt x="19913" y="118666"/>
                </a:lnTo>
                <a:lnTo>
                  <a:pt x="39524" y="118578"/>
                </a:lnTo>
                <a:lnTo>
                  <a:pt x="51840" y="117955"/>
                </a:lnTo>
                <a:lnTo>
                  <a:pt x="62060" y="116266"/>
                </a:lnTo>
                <a:lnTo>
                  <a:pt x="75386" y="112977"/>
                </a:lnTo>
                <a:lnTo>
                  <a:pt x="76312" y="118666"/>
                </a:lnTo>
                <a:close/>
              </a:path>
              <a:path w="334009" h="181609">
                <a:moveTo>
                  <a:pt x="300934" y="90422"/>
                </a:moveTo>
                <a:lnTo>
                  <a:pt x="289758" y="90422"/>
                </a:lnTo>
                <a:lnTo>
                  <a:pt x="294222" y="69677"/>
                </a:lnTo>
                <a:lnTo>
                  <a:pt x="296514" y="55523"/>
                </a:lnTo>
                <a:lnTo>
                  <a:pt x="297354" y="41531"/>
                </a:lnTo>
                <a:lnTo>
                  <a:pt x="297480" y="17271"/>
                </a:lnTo>
                <a:lnTo>
                  <a:pt x="190598" y="17271"/>
                </a:lnTo>
                <a:lnTo>
                  <a:pt x="190598" y="7924"/>
                </a:lnTo>
                <a:lnTo>
                  <a:pt x="308249" y="7924"/>
                </a:lnTo>
                <a:lnTo>
                  <a:pt x="308135" y="41531"/>
                </a:lnTo>
                <a:lnTo>
                  <a:pt x="307335" y="55904"/>
                </a:lnTo>
                <a:lnTo>
                  <a:pt x="305163" y="70010"/>
                </a:lnTo>
                <a:lnTo>
                  <a:pt x="300934" y="90422"/>
                </a:lnTo>
                <a:close/>
              </a:path>
              <a:path w="334009" h="181609">
                <a:moveTo>
                  <a:pt x="333649" y="99769"/>
                </a:moveTo>
                <a:lnTo>
                  <a:pt x="168246" y="99769"/>
                </a:lnTo>
                <a:lnTo>
                  <a:pt x="168246" y="90422"/>
                </a:lnTo>
                <a:lnTo>
                  <a:pt x="333649" y="90422"/>
                </a:lnTo>
                <a:lnTo>
                  <a:pt x="333649" y="99769"/>
                </a:lnTo>
                <a:close/>
              </a:path>
              <a:path w="334009" h="181609">
                <a:moveTo>
                  <a:pt x="256231" y="181048"/>
                </a:moveTo>
                <a:lnTo>
                  <a:pt x="245258" y="181048"/>
                </a:lnTo>
                <a:lnTo>
                  <a:pt x="245258" y="99769"/>
                </a:lnTo>
                <a:lnTo>
                  <a:pt x="256231" y="99769"/>
                </a:lnTo>
                <a:lnTo>
                  <a:pt x="256231" y="181048"/>
                </a:lnTo>
                <a:close/>
              </a:path>
            </a:pathLst>
          </a:custGeom>
          <a:solidFill>
            <a:srgbClr val="4033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10212847" y="8229596"/>
            <a:ext cx="53975" cy="10160"/>
          </a:xfrm>
          <a:custGeom>
            <a:avLst/>
            <a:gdLst/>
            <a:ahLst/>
            <a:cxnLst/>
            <a:rect l="l" t="t" r="r" b="b"/>
            <a:pathLst>
              <a:path w="53975" h="10159">
                <a:moveTo>
                  <a:pt x="53643" y="10159"/>
                </a:moveTo>
                <a:lnTo>
                  <a:pt x="0" y="10159"/>
                </a:lnTo>
                <a:lnTo>
                  <a:pt x="0" y="0"/>
                </a:lnTo>
                <a:lnTo>
                  <a:pt x="53643" y="0"/>
                </a:lnTo>
                <a:lnTo>
                  <a:pt x="53643" y="10159"/>
                </a:lnTo>
                <a:close/>
              </a:path>
            </a:pathLst>
          </a:custGeom>
          <a:solidFill>
            <a:srgbClr val="4033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10239669" y="8239755"/>
            <a:ext cx="0" cy="121920"/>
          </a:xfrm>
          <a:custGeom>
            <a:avLst/>
            <a:gdLst/>
            <a:ahLst/>
            <a:cxnLst/>
            <a:rect l="l" t="t" r="r" b="b"/>
            <a:pathLst>
              <a:path h="121920">
                <a:moveTo>
                  <a:pt x="0" y="0"/>
                </a:moveTo>
                <a:lnTo>
                  <a:pt x="0" y="121511"/>
                </a:lnTo>
              </a:path>
            </a:pathLst>
          </a:custGeom>
          <a:ln w="12191">
            <a:solidFill>
              <a:srgbClr val="40332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10212847" y="8361267"/>
            <a:ext cx="53975" cy="10160"/>
          </a:xfrm>
          <a:custGeom>
            <a:avLst/>
            <a:gdLst/>
            <a:ahLst/>
            <a:cxnLst/>
            <a:rect l="l" t="t" r="r" b="b"/>
            <a:pathLst>
              <a:path w="53975" h="10159">
                <a:moveTo>
                  <a:pt x="53643" y="10159"/>
                </a:moveTo>
                <a:lnTo>
                  <a:pt x="0" y="10159"/>
                </a:lnTo>
                <a:lnTo>
                  <a:pt x="0" y="0"/>
                </a:lnTo>
                <a:lnTo>
                  <a:pt x="53643" y="0"/>
                </a:lnTo>
                <a:lnTo>
                  <a:pt x="53643" y="10159"/>
                </a:lnTo>
                <a:close/>
              </a:path>
            </a:pathLst>
          </a:custGeom>
          <a:solidFill>
            <a:srgbClr val="4033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10279292" y="8234980"/>
            <a:ext cx="107314" cy="0"/>
          </a:xfrm>
          <a:custGeom>
            <a:avLst/>
            <a:gdLst/>
            <a:ahLst/>
            <a:cxnLst/>
            <a:rect l="l" t="t" r="r" b="b"/>
            <a:pathLst>
              <a:path w="107315">
                <a:moveTo>
                  <a:pt x="0" y="0"/>
                </a:moveTo>
                <a:lnTo>
                  <a:pt x="107287" y="0"/>
                </a:lnTo>
              </a:path>
            </a:pathLst>
          </a:custGeom>
          <a:ln w="10769">
            <a:solidFill>
              <a:srgbClr val="40332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10332936" y="8240365"/>
            <a:ext cx="0" cy="131445"/>
          </a:xfrm>
          <a:custGeom>
            <a:avLst/>
            <a:gdLst/>
            <a:ahLst/>
            <a:cxnLst/>
            <a:rect l="l" t="t" r="r" b="b"/>
            <a:pathLst>
              <a:path h="131445">
                <a:moveTo>
                  <a:pt x="0" y="0"/>
                </a:moveTo>
                <a:lnTo>
                  <a:pt x="0" y="131061"/>
                </a:lnTo>
              </a:path>
            </a:pathLst>
          </a:custGeom>
          <a:ln w="12191">
            <a:solidFill>
              <a:srgbClr val="40332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10438352" y="8215981"/>
            <a:ext cx="348615" cy="186055"/>
          </a:xfrm>
          <a:custGeom>
            <a:avLst/>
            <a:gdLst/>
            <a:ahLst/>
            <a:cxnLst/>
            <a:rect l="l" t="t" r="r" b="b"/>
            <a:pathLst>
              <a:path w="348615" h="186054">
                <a:moveTo>
                  <a:pt x="82701" y="70306"/>
                </a:moveTo>
                <a:lnTo>
                  <a:pt x="35356" y="61162"/>
                </a:lnTo>
                <a:lnTo>
                  <a:pt x="22351" y="45312"/>
                </a:lnTo>
                <a:lnTo>
                  <a:pt x="22351" y="24993"/>
                </a:lnTo>
                <a:lnTo>
                  <a:pt x="57155" y="1928"/>
                </a:lnTo>
                <a:lnTo>
                  <a:pt x="82701" y="0"/>
                </a:lnTo>
                <a:lnTo>
                  <a:pt x="94543" y="71"/>
                </a:lnTo>
                <a:lnTo>
                  <a:pt x="102004" y="571"/>
                </a:lnTo>
                <a:lnTo>
                  <a:pt x="108246" y="1928"/>
                </a:lnTo>
                <a:lnTo>
                  <a:pt x="116431" y="4571"/>
                </a:lnTo>
                <a:lnTo>
                  <a:pt x="128835" y="8737"/>
                </a:lnTo>
                <a:lnTo>
                  <a:pt x="82701" y="8737"/>
                </a:lnTo>
                <a:lnTo>
                  <a:pt x="68415" y="8848"/>
                </a:lnTo>
                <a:lnTo>
                  <a:pt x="59854" y="9626"/>
                </a:lnTo>
                <a:lnTo>
                  <a:pt x="53597" y="11737"/>
                </a:lnTo>
                <a:lnTo>
                  <a:pt x="46227" y="15849"/>
                </a:lnTo>
                <a:lnTo>
                  <a:pt x="34137" y="22961"/>
                </a:lnTo>
                <a:lnTo>
                  <a:pt x="34137" y="47344"/>
                </a:lnTo>
                <a:lnTo>
                  <a:pt x="128835" y="61568"/>
                </a:lnTo>
                <a:lnTo>
                  <a:pt x="116431" y="65734"/>
                </a:lnTo>
                <a:lnTo>
                  <a:pt x="108246" y="68377"/>
                </a:lnTo>
                <a:lnTo>
                  <a:pt x="102004" y="69734"/>
                </a:lnTo>
                <a:lnTo>
                  <a:pt x="94543" y="70234"/>
                </a:lnTo>
                <a:lnTo>
                  <a:pt x="82701" y="70306"/>
                </a:lnTo>
                <a:close/>
              </a:path>
              <a:path w="348615" h="186054">
                <a:moveTo>
                  <a:pt x="128835" y="61568"/>
                </a:moveTo>
                <a:lnTo>
                  <a:pt x="82701" y="61568"/>
                </a:lnTo>
                <a:lnTo>
                  <a:pt x="96986" y="61457"/>
                </a:lnTo>
                <a:lnTo>
                  <a:pt x="105548" y="60679"/>
                </a:lnTo>
                <a:lnTo>
                  <a:pt x="111804" y="58568"/>
                </a:lnTo>
                <a:lnTo>
                  <a:pt x="119174" y="54456"/>
                </a:lnTo>
                <a:lnTo>
                  <a:pt x="131265" y="47344"/>
                </a:lnTo>
                <a:lnTo>
                  <a:pt x="131265" y="22961"/>
                </a:lnTo>
                <a:lnTo>
                  <a:pt x="82701" y="8737"/>
                </a:lnTo>
                <a:lnTo>
                  <a:pt x="128835" y="8737"/>
                </a:lnTo>
                <a:lnTo>
                  <a:pt x="130045" y="9143"/>
                </a:lnTo>
                <a:lnTo>
                  <a:pt x="143050" y="24993"/>
                </a:lnTo>
                <a:lnTo>
                  <a:pt x="143050" y="45312"/>
                </a:lnTo>
                <a:lnTo>
                  <a:pt x="130045" y="61162"/>
                </a:lnTo>
                <a:lnTo>
                  <a:pt x="128835" y="61568"/>
                </a:lnTo>
                <a:close/>
              </a:path>
              <a:path w="348615" h="186054">
                <a:moveTo>
                  <a:pt x="165402" y="96315"/>
                </a:moveTo>
                <a:lnTo>
                  <a:pt x="0" y="96315"/>
                </a:lnTo>
                <a:lnTo>
                  <a:pt x="0" y="86968"/>
                </a:lnTo>
                <a:lnTo>
                  <a:pt x="165402" y="86968"/>
                </a:lnTo>
                <a:lnTo>
                  <a:pt x="165402" y="96315"/>
                </a:lnTo>
                <a:close/>
              </a:path>
              <a:path w="348615" h="186054">
                <a:moveTo>
                  <a:pt x="82701" y="185925"/>
                </a:moveTo>
                <a:lnTo>
                  <a:pt x="36372" y="176781"/>
                </a:lnTo>
                <a:lnTo>
                  <a:pt x="23164" y="161135"/>
                </a:lnTo>
                <a:lnTo>
                  <a:pt x="23164" y="141628"/>
                </a:lnTo>
                <a:lnTo>
                  <a:pt x="34970" y="126786"/>
                </a:lnTo>
                <a:lnTo>
                  <a:pt x="46532" y="122324"/>
                </a:lnTo>
                <a:lnTo>
                  <a:pt x="46532" y="96315"/>
                </a:lnTo>
                <a:lnTo>
                  <a:pt x="57098" y="96315"/>
                </a:lnTo>
                <a:lnTo>
                  <a:pt x="57098" y="119073"/>
                </a:lnTo>
                <a:lnTo>
                  <a:pt x="118870" y="119073"/>
                </a:lnTo>
                <a:lnTo>
                  <a:pt x="118870" y="122324"/>
                </a:lnTo>
                <a:lnTo>
                  <a:pt x="126628" y="125372"/>
                </a:lnTo>
                <a:lnTo>
                  <a:pt x="82701" y="125372"/>
                </a:lnTo>
                <a:lnTo>
                  <a:pt x="44906" y="132077"/>
                </a:lnTo>
                <a:lnTo>
                  <a:pt x="34746" y="143253"/>
                </a:lnTo>
                <a:lnTo>
                  <a:pt x="34746" y="159306"/>
                </a:lnTo>
                <a:lnTo>
                  <a:pt x="73134" y="176932"/>
                </a:lnTo>
                <a:lnTo>
                  <a:pt x="128433" y="176984"/>
                </a:lnTo>
                <a:lnTo>
                  <a:pt x="115618" y="181353"/>
                </a:lnTo>
                <a:lnTo>
                  <a:pt x="107560" y="183996"/>
                </a:lnTo>
                <a:lnTo>
                  <a:pt x="101446" y="185353"/>
                </a:lnTo>
                <a:lnTo>
                  <a:pt x="94188" y="185853"/>
                </a:lnTo>
                <a:lnTo>
                  <a:pt x="82701" y="185925"/>
                </a:lnTo>
                <a:close/>
              </a:path>
              <a:path w="348615" h="186054">
                <a:moveTo>
                  <a:pt x="118870" y="119073"/>
                </a:moveTo>
                <a:lnTo>
                  <a:pt x="108303" y="119073"/>
                </a:lnTo>
                <a:lnTo>
                  <a:pt x="108303" y="96315"/>
                </a:lnTo>
                <a:lnTo>
                  <a:pt x="118870" y="96315"/>
                </a:lnTo>
                <a:lnTo>
                  <a:pt x="118870" y="119073"/>
                </a:lnTo>
                <a:close/>
              </a:path>
              <a:path w="348615" h="186054">
                <a:moveTo>
                  <a:pt x="108303" y="119073"/>
                </a:moveTo>
                <a:lnTo>
                  <a:pt x="57098" y="119073"/>
                </a:lnTo>
                <a:lnTo>
                  <a:pt x="63670" y="117663"/>
                </a:lnTo>
                <a:lnTo>
                  <a:pt x="68528" y="116939"/>
                </a:lnTo>
                <a:lnTo>
                  <a:pt x="74071" y="116673"/>
                </a:lnTo>
                <a:lnTo>
                  <a:pt x="82701" y="116634"/>
                </a:lnTo>
                <a:lnTo>
                  <a:pt x="91330" y="116673"/>
                </a:lnTo>
                <a:lnTo>
                  <a:pt x="96874" y="116939"/>
                </a:lnTo>
                <a:lnTo>
                  <a:pt x="101731" y="117663"/>
                </a:lnTo>
                <a:lnTo>
                  <a:pt x="108303" y="119073"/>
                </a:lnTo>
                <a:close/>
              </a:path>
              <a:path w="348615" h="186054">
                <a:moveTo>
                  <a:pt x="128433" y="176984"/>
                </a:moveTo>
                <a:lnTo>
                  <a:pt x="82701" y="176984"/>
                </a:lnTo>
                <a:lnTo>
                  <a:pt x="92267" y="176932"/>
                </a:lnTo>
                <a:lnTo>
                  <a:pt x="98271" y="176565"/>
                </a:lnTo>
                <a:lnTo>
                  <a:pt x="103246" y="175570"/>
                </a:lnTo>
                <a:lnTo>
                  <a:pt x="109726" y="173631"/>
                </a:lnTo>
                <a:lnTo>
                  <a:pt x="120495" y="170278"/>
                </a:lnTo>
                <a:lnTo>
                  <a:pt x="130452" y="159306"/>
                </a:lnTo>
                <a:lnTo>
                  <a:pt x="130452" y="139393"/>
                </a:lnTo>
                <a:lnTo>
                  <a:pt x="82701" y="125372"/>
                </a:lnTo>
                <a:lnTo>
                  <a:pt x="126628" y="125372"/>
                </a:lnTo>
                <a:lnTo>
                  <a:pt x="130249" y="126794"/>
                </a:lnTo>
                <a:lnTo>
                  <a:pt x="142034" y="141831"/>
                </a:lnTo>
                <a:lnTo>
                  <a:pt x="142034" y="161135"/>
                </a:lnTo>
                <a:lnTo>
                  <a:pt x="129029" y="176781"/>
                </a:lnTo>
                <a:lnTo>
                  <a:pt x="128433" y="176984"/>
                </a:lnTo>
                <a:close/>
              </a:path>
              <a:path w="348615" h="186054">
                <a:moveTo>
                  <a:pt x="319222" y="104036"/>
                </a:moveTo>
                <a:lnTo>
                  <a:pt x="308249" y="104036"/>
                </a:lnTo>
                <a:lnTo>
                  <a:pt x="308249" y="0"/>
                </a:lnTo>
                <a:lnTo>
                  <a:pt x="319222" y="0"/>
                </a:lnTo>
                <a:lnTo>
                  <a:pt x="319222" y="49580"/>
                </a:lnTo>
                <a:lnTo>
                  <a:pt x="348076" y="49580"/>
                </a:lnTo>
                <a:lnTo>
                  <a:pt x="348076" y="58927"/>
                </a:lnTo>
                <a:lnTo>
                  <a:pt x="319222" y="58927"/>
                </a:lnTo>
                <a:lnTo>
                  <a:pt x="319222" y="104036"/>
                </a:lnTo>
                <a:close/>
              </a:path>
              <a:path w="348615" h="186054">
                <a:moveTo>
                  <a:pt x="258263" y="13004"/>
                </a:moveTo>
                <a:lnTo>
                  <a:pt x="204009" y="13004"/>
                </a:lnTo>
                <a:lnTo>
                  <a:pt x="204009" y="3860"/>
                </a:lnTo>
                <a:lnTo>
                  <a:pt x="258263" y="3860"/>
                </a:lnTo>
                <a:lnTo>
                  <a:pt x="258263" y="13004"/>
                </a:lnTo>
                <a:close/>
              </a:path>
              <a:path w="348615" h="186054">
                <a:moveTo>
                  <a:pt x="284475" y="45922"/>
                </a:moveTo>
                <a:lnTo>
                  <a:pt x="173936" y="45922"/>
                </a:lnTo>
                <a:lnTo>
                  <a:pt x="173936" y="36981"/>
                </a:lnTo>
                <a:lnTo>
                  <a:pt x="284475" y="36981"/>
                </a:lnTo>
                <a:lnTo>
                  <a:pt x="284475" y="45922"/>
                </a:lnTo>
                <a:close/>
              </a:path>
              <a:path w="348615" h="186054">
                <a:moveTo>
                  <a:pt x="229815" y="100785"/>
                </a:moveTo>
                <a:lnTo>
                  <a:pt x="188566" y="84733"/>
                </a:lnTo>
                <a:lnTo>
                  <a:pt x="188566" y="63194"/>
                </a:lnTo>
                <a:lnTo>
                  <a:pt x="197710" y="50596"/>
                </a:lnTo>
                <a:lnTo>
                  <a:pt x="206447" y="47141"/>
                </a:lnTo>
                <a:lnTo>
                  <a:pt x="206447" y="45922"/>
                </a:lnTo>
                <a:lnTo>
                  <a:pt x="252980" y="45922"/>
                </a:lnTo>
                <a:lnTo>
                  <a:pt x="252980" y="46938"/>
                </a:lnTo>
                <a:lnTo>
                  <a:pt x="214779" y="46938"/>
                </a:lnTo>
                <a:lnTo>
                  <a:pt x="198929" y="58520"/>
                </a:lnTo>
                <a:lnTo>
                  <a:pt x="198929" y="79856"/>
                </a:lnTo>
                <a:lnTo>
                  <a:pt x="214982" y="91641"/>
                </a:lnTo>
                <a:lnTo>
                  <a:pt x="261269" y="91641"/>
                </a:lnTo>
                <a:lnTo>
                  <a:pt x="259685" y="92759"/>
                </a:lnTo>
                <a:lnTo>
                  <a:pt x="252818" y="97399"/>
                </a:lnTo>
                <a:lnTo>
                  <a:pt x="247417" y="99782"/>
                </a:lnTo>
                <a:lnTo>
                  <a:pt x="240683" y="100660"/>
                </a:lnTo>
                <a:lnTo>
                  <a:pt x="229815" y="100785"/>
                </a:lnTo>
                <a:close/>
              </a:path>
              <a:path w="348615" h="186054">
                <a:moveTo>
                  <a:pt x="261269" y="91641"/>
                </a:moveTo>
                <a:lnTo>
                  <a:pt x="244648" y="91641"/>
                </a:lnTo>
                <a:lnTo>
                  <a:pt x="260701" y="79856"/>
                </a:lnTo>
                <a:lnTo>
                  <a:pt x="260701" y="58520"/>
                </a:lnTo>
                <a:lnTo>
                  <a:pt x="244852" y="46938"/>
                </a:lnTo>
                <a:lnTo>
                  <a:pt x="252980" y="46938"/>
                </a:lnTo>
                <a:lnTo>
                  <a:pt x="261717" y="50392"/>
                </a:lnTo>
                <a:lnTo>
                  <a:pt x="271064" y="63194"/>
                </a:lnTo>
                <a:lnTo>
                  <a:pt x="271064" y="84733"/>
                </a:lnTo>
                <a:lnTo>
                  <a:pt x="261269" y="91641"/>
                </a:lnTo>
                <a:close/>
              </a:path>
              <a:path w="348615" h="186054">
                <a:moveTo>
                  <a:pt x="319222" y="182064"/>
                </a:moveTo>
                <a:lnTo>
                  <a:pt x="212137" y="182064"/>
                </a:lnTo>
                <a:lnTo>
                  <a:pt x="212137" y="115618"/>
                </a:lnTo>
                <a:lnTo>
                  <a:pt x="222906" y="115618"/>
                </a:lnTo>
                <a:lnTo>
                  <a:pt x="222906" y="138986"/>
                </a:lnTo>
                <a:lnTo>
                  <a:pt x="319222" y="138986"/>
                </a:lnTo>
                <a:lnTo>
                  <a:pt x="319222" y="147927"/>
                </a:lnTo>
                <a:lnTo>
                  <a:pt x="222906" y="147927"/>
                </a:lnTo>
                <a:lnTo>
                  <a:pt x="222906" y="172920"/>
                </a:lnTo>
                <a:lnTo>
                  <a:pt x="319222" y="172920"/>
                </a:lnTo>
                <a:lnTo>
                  <a:pt x="319222" y="182064"/>
                </a:lnTo>
                <a:close/>
              </a:path>
              <a:path w="348615" h="186054">
                <a:moveTo>
                  <a:pt x="319222" y="138986"/>
                </a:moveTo>
                <a:lnTo>
                  <a:pt x="308452" y="138986"/>
                </a:lnTo>
                <a:lnTo>
                  <a:pt x="308452" y="115618"/>
                </a:lnTo>
                <a:lnTo>
                  <a:pt x="319222" y="115618"/>
                </a:lnTo>
                <a:lnTo>
                  <a:pt x="319222" y="138986"/>
                </a:lnTo>
                <a:close/>
              </a:path>
              <a:path w="348615" h="186054">
                <a:moveTo>
                  <a:pt x="319222" y="172920"/>
                </a:moveTo>
                <a:lnTo>
                  <a:pt x="308452" y="172920"/>
                </a:lnTo>
                <a:lnTo>
                  <a:pt x="308452" y="147927"/>
                </a:lnTo>
                <a:lnTo>
                  <a:pt x="319222" y="147927"/>
                </a:lnTo>
                <a:lnTo>
                  <a:pt x="319222" y="172920"/>
                </a:lnTo>
                <a:close/>
              </a:path>
            </a:pathLst>
          </a:custGeom>
          <a:solidFill>
            <a:srgbClr val="4033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10848802" y="8227157"/>
            <a:ext cx="455930" cy="147320"/>
          </a:xfrm>
          <a:custGeom>
            <a:avLst/>
            <a:gdLst/>
            <a:ahLst/>
            <a:cxnLst/>
            <a:rect l="l" t="t" r="r" b="b"/>
            <a:pathLst>
              <a:path w="455929" h="147320">
                <a:moveTo>
                  <a:pt x="82904" y="144269"/>
                </a:moveTo>
                <a:lnTo>
                  <a:pt x="0" y="144269"/>
                </a:lnTo>
                <a:lnTo>
                  <a:pt x="0" y="2438"/>
                </a:lnTo>
                <a:lnTo>
                  <a:pt x="82904" y="2438"/>
                </a:lnTo>
                <a:lnTo>
                  <a:pt x="82904" y="13207"/>
                </a:lnTo>
                <a:lnTo>
                  <a:pt x="12191" y="13207"/>
                </a:lnTo>
                <a:lnTo>
                  <a:pt x="12191" y="66851"/>
                </a:lnTo>
                <a:lnTo>
                  <a:pt x="79449" y="66851"/>
                </a:lnTo>
                <a:lnTo>
                  <a:pt x="79449" y="77621"/>
                </a:lnTo>
                <a:lnTo>
                  <a:pt x="12191" y="77621"/>
                </a:lnTo>
                <a:lnTo>
                  <a:pt x="12191" y="133500"/>
                </a:lnTo>
                <a:lnTo>
                  <a:pt x="82904" y="133500"/>
                </a:lnTo>
                <a:lnTo>
                  <a:pt x="82904" y="144269"/>
                </a:lnTo>
                <a:close/>
              </a:path>
              <a:path w="455929" h="147320">
                <a:moveTo>
                  <a:pt x="111758" y="144269"/>
                </a:moveTo>
                <a:lnTo>
                  <a:pt x="97737" y="144269"/>
                </a:lnTo>
                <a:lnTo>
                  <a:pt x="144676" y="72134"/>
                </a:lnTo>
                <a:lnTo>
                  <a:pt x="99160" y="2438"/>
                </a:lnTo>
                <a:lnTo>
                  <a:pt x="113587" y="2438"/>
                </a:lnTo>
                <a:lnTo>
                  <a:pt x="152397" y="62381"/>
                </a:lnTo>
                <a:lnTo>
                  <a:pt x="166197" y="62381"/>
                </a:lnTo>
                <a:lnTo>
                  <a:pt x="160119" y="71525"/>
                </a:lnTo>
                <a:lnTo>
                  <a:pt x="166599" y="81481"/>
                </a:lnTo>
                <a:lnTo>
                  <a:pt x="152194" y="81481"/>
                </a:lnTo>
                <a:lnTo>
                  <a:pt x="111758" y="144269"/>
                </a:lnTo>
                <a:close/>
              </a:path>
              <a:path w="455929" h="147320">
                <a:moveTo>
                  <a:pt x="166197" y="62381"/>
                </a:moveTo>
                <a:lnTo>
                  <a:pt x="152804" y="62381"/>
                </a:lnTo>
                <a:lnTo>
                  <a:pt x="192021" y="2438"/>
                </a:lnTo>
                <a:lnTo>
                  <a:pt x="206041" y="2438"/>
                </a:lnTo>
                <a:lnTo>
                  <a:pt x="166197" y="62381"/>
                </a:lnTo>
                <a:close/>
              </a:path>
              <a:path w="455929" h="147320">
                <a:moveTo>
                  <a:pt x="207463" y="144269"/>
                </a:moveTo>
                <a:lnTo>
                  <a:pt x="192833" y="144269"/>
                </a:lnTo>
                <a:lnTo>
                  <a:pt x="152600" y="81481"/>
                </a:lnTo>
                <a:lnTo>
                  <a:pt x="166599" y="81481"/>
                </a:lnTo>
                <a:lnTo>
                  <a:pt x="207463" y="144269"/>
                </a:lnTo>
                <a:close/>
              </a:path>
              <a:path w="455929" h="147320">
                <a:moveTo>
                  <a:pt x="240991" y="144269"/>
                </a:moveTo>
                <a:lnTo>
                  <a:pt x="228799" y="144269"/>
                </a:lnTo>
                <a:lnTo>
                  <a:pt x="228799" y="2438"/>
                </a:lnTo>
                <a:lnTo>
                  <a:pt x="284475" y="2438"/>
                </a:lnTo>
                <a:lnTo>
                  <a:pt x="295318" y="2605"/>
                </a:lnTo>
                <a:lnTo>
                  <a:pt x="301874" y="3771"/>
                </a:lnTo>
                <a:lnTo>
                  <a:pt x="306792" y="6938"/>
                </a:lnTo>
                <a:lnTo>
                  <a:pt x="312808" y="13207"/>
                </a:lnTo>
                <a:lnTo>
                  <a:pt x="240991" y="13207"/>
                </a:lnTo>
                <a:lnTo>
                  <a:pt x="240991" y="71118"/>
                </a:lnTo>
                <a:lnTo>
                  <a:pt x="312808" y="71118"/>
                </a:lnTo>
                <a:lnTo>
                  <a:pt x="306792" y="77387"/>
                </a:lnTo>
                <a:lnTo>
                  <a:pt x="301874" y="80554"/>
                </a:lnTo>
                <a:lnTo>
                  <a:pt x="295318" y="81721"/>
                </a:lnTo>
                <a:lnTo>
                  <a:pt x="284475" y="81888"/>
                </a:lnTo>
                <a:lnTo>
                  <a:pt x="240991" y="81888"/>
                </a:lnTo>
                <a:lnTo>
                  <a:pt x="240991" y="144269"/>
                </a:lnTo>
                <a:close/>
              </a:path>
              <a:path w="455929" h="147320">
                <a:moveTo>
                  <a:pt x="312808" y="71118"/>
                </a:moveTo>
                <a:lnTo>
                  <a:pt x="296667" y="71118"/>
                </a:lnTo>
                <a:lnTo>
                  <a:pt x="309468" y="57504"/>
                </a:lnTo>
                <a:lnTo>
                  <a:pt x="309468" y="26821"/>
                </a:lnTo>
                <a:lnTo>
                  <a:pt x="296667" y="13207"/>
                </a:lnTo>
                <a:lnTo>
                  <a:pt x="312808" y="13207"/>
                </a:lnTo>
                <a:lnTo>
                  <a:pt x="318358" y="19559"/>
                </a:lnTo>
                <a:lnTo>
                  <a:pt x="321254" y="24726"/>
                </a:lnTo>
                <a:lnTo>
                  <a:pt x="322320" y="31322"/>
                </a:lnTo>
                <a:lnTo>
                  <a:pt x="322473" y="42061"/>
                </a:lnTo>
                <a:lnTo>
                  <a:pt x="322320" y="52918"/>
                </a:lnTo>
                <a:lnTo>
                  <a:pt x="321254" y="59574"/>
                </a:lnTo>
                <a:lnTo>
                  <a:pt x="318358" y="64764"/>
                </a:lnTo>
                <a:lnTo>
                  <a:pt x="312808" y="71118"/>
                </a:lnTo>
                <a:close/>
              </a:path>
              <a:path w="455929" h="147320">
                <a:moveTo>
                  <a:pt x="397656" y="146708"/>
                </a:moveTo>
                <a:lnTo>
                  <a:pt x="354904" y="128014"/>
                </a:lnTo>
                <a:lnTo>
                  <a:pt x="339541" y="73354"/>
                </a:lnTo>
                <a:lnTo>
                  <a:pt x="339781" y="52269"/>
                </a:lnTo>
                <a:lnTo>
                  <a:pt x="364338" y="7843"/>
                </a:lnTo>
                <a:lnTo>
                  <a:pt x="397656" y="0"/>
                </a:lnTo>
                <a:lnTo>
                  <a:pt x="413521" y="292"/>
                </a:lnTo>
                <a:lnTo>
                  <a:pt x="423233" y="2336"/>
                </a:lnTo>
                <a:lnTo>
                  <a:pt x="430774" y="7886"/>
                </a:lnTo>
                <a:lnTo>
                  <a:pt x="433444" y="10972"/>
                </a:lnTo>
                <a:lnTo>
                  <a:pt x="387496" y="10972"/>
                </a:lnTo>
                <a:lnTo>
                  <a:pt x="370834" y="18287"/>
                </a:lnTo>
                <a:lnTo>
                  <a:pt x="359048" y="31901"/>
                </a:lnTo>
                <a:lnTo>
                  <a:pt x="352546" y="51815"/>
                </a:lnTo>
                <a:lnTo>
                  <a:pt x="352546" y="94892"/>
                </a:lnTo>
                <a:lnTo>
                  <a:pt x="359048" y="114806"/>
                </a:lnTo>
                <a:lnTo>
                  <a:pt x="370834" y="128623"/>
                </a:lnTo>
                <a:lnTo>
                  <a:pt x="387496" y="135735"/>
                </a:lnTo>
                <a:lnTo>
                  <a:pt x="433444" y="135735"/>
                </a:lnTo>
                <a:lnTo>
                  <a:pt x="430774" y="138821"/>
                </a:lnTo>
                <a:lnTo>
                  <a:pt x="423233" y="144371"/>
                </a:lnTo>
                <a:lnTo>
                  <a:pt x="413521" y="146416"/>
                </a:lnTo>
                <a:lnTo>
                  <a:pt x="397656" y="146708"/>
                </a:lnTo>
                <a:close/>
              </a:path>
              <a:path w="455929" h="147320">
                <a:moveTo>
                  <a:pt x="433444" y="135735"/>
                </a:moveTo>
                <a:lnTo>
                  <a:pt x="407816" y="135735"/>
                </a:lnTo>
                <a:lnTo>
                  <a:pt x="424274" y="128623"/>
                </a:lnTo>
                <a:lnTo>
                  <a:pt x="436060" y="114806"/>
                </a:lnTo>
                <a:lnTo>
                  <a:pt x="442562" y="94892"/>
                </a:lnTo>
                <a:lnTo>
                  <a:pt x="442562" y="51815"/>
                </a:lnTo>
                <a:lnTo>
                  <a:pt x="436060" y="31901"/>
                </a:lnTo>
                <a:lnTo>
                  <a:pt x="424274" y="18287"/>
                </a:lnTo>
                <a:lnTo>
                  <a:pt x="407816" y="10972"/>
                </a:lnTo>
                <a:lnTo>
                  <a:pt x="433444" y="10972"/>
                </a:lnTo>
                <a:lnTo>
                  <a:pt x="455325" y="52269"/>
                </a:lnTo>
                <a:lnTo>
                  <a:pt x="455567" y="73354"/>
                </a:lnTo>
                <a:lnTo>
                  <a:pt x="455325" y="94438"/>
                </a:lnTo>
                <a:lnTo>
                  <a:pt x="453636" y="107160"/>
                </a:lnTo>
                <a:lnTo>
                  <a:pt x="449052" y="116644"/>
                </a:lnTo>
                <a:lnTo>
                  <a:pt x="440036" y="128115"/>
                </a:lnTo>
                <a:lnTo>
                  <a:pt x="433444" y="135735"/>
                </a:lnTo>
                <a:close/>
              </a:path>
            </a:pathLst>
          </a:custGeom>
          <a:solidFill>
            <a:srgbClr val="4033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11367887" y="8215981"/>
            <a:ext cx="345440" cy="182245"/>
          </a:xfrm>
          <a:custGeom>
            <a:avLst/>
            <a:gdLst/>
            <a:ahLst/>
            <a:cxnLst/>
            <a:rect l="l" t="t" r="r" b="b"/>
            <a:pathLst>
              <a:path w="345440" h="182245">
                <a:moveTo>
                  <a:pt x="138986" y="109929"/>
                </a:moveTo>
                <a:lnTo>
                  <a:pt x="128014" y="109929"/>
                </a:lnTo>
                <a:lnTo>
                  <a:pt x="128014" y="0"/>
                </a:lnTo>
                <a:lnTo>
                  <a:pt x="138986" y="0"/>
                </a:lnTo>
                <a:lnTo>
                  <a:pt x="138986" y="51815"/>
                </a:lnTo>
                <a:lnTo>
                  <a:pt x="167840" y="51815"/>
                </a:lnTo>
                <a:lnTo>
                  <a:pt x="167840" y="61162"/>
                </a:lnTo>
                <a:lnTo>
                  <a:pt x="138986" y="61162"/>
                </a:lnTo>
                <a:lnTo>
                  <a:pt x="138986" y="109929"/>
                </a:lnTo>
                <a:close/>
              </a:path>
              <a:path w="345440" h="182245">
                <a:moveTo>
                  <a:pt x="77214" y="13410"/>
                </a:moveTo>
                <a:lnTo>
                  <a:pt x="22961" y="13410"/>
                </a:lnTo>
                <a:lnTo>
                  <a:pt x="22961" y="4267"/>
                </a:lnTo>
                <a:lnTo>
                  <a:pt x="77214" y="4267"/>
                </a:lnTo>
                <a:lnTo>
                  <a:pt x="77214" y="13410"/>
                </a:lnTo>
                <a:close/>
              </a:path>
              <a:path w="345440" h="182245">
                <a:moveTo>
                  <a:pt x="96315" y="43687"/>
                </a:moveTo>
                <a:lnTo>
                  <a:pt x="4267" y="43687"/>
                </a:lnTo>
                <a:lnTo>
                  <a:pt x="4267" y="34746"/>
                </a:lnTo>
                <a:lnTo>
                  <a:pt x="96315" y="34746"/>
                </a:lnTo>
                <a:lnTo>
                  <a:pt x="96315" y="43687"/>
                </a:lnTo>
                <a:close/>
              </a:path>
              <a:path w="345440" h="182245">
                <a:moveTo>
                  <a:pt x="7721" y="107694"/>
                </a:moveTo>
                <a:lnTo>
                  <a:pt x="0" y="100988"/>
                </a:lnTo>
                <a:lnTo>
                  <a:pt x="10725" y="93449"/>
                </a:lnTo>
                <a:lnTo>
                  <a:pt x="17170" y="88720"/>
                </a:lnTo>
                <a:lnTo>
                  <a:pt x="21945" y="84787"/>
                </a:lnTo>
                <a:lnTo>
                  <a:pt x="27634" y="79653"/>
                </a:lnTo>
                <a:lnTo>
                  <a:pt x="36981" y="71118"/>
                </a:lnTo>
                <a:lnTo>
                  <a:pt x="45109" y="54863"/>
                </a:lnTo>
                <a:lnTo>
                  <a:pt x="45109" y="43687"/>
                </a:lnTo>
                <a:lnTo>
                  <a:pt x="55675" y="43687"/>
                </a:lnTo>
                <a:lnTo>
                  <a:pt x="55567" y="53043"/>
                </a:lnTo>
                <a:lnTo>
                  <a:pt x="54812" y="58647"/>
                </a:lnTo>
                <a:lnTo>
                  <a:pt x="52761" y="63527"/>
                </a:lnTo>
                <a:lnTo>
                  <a:pt x="48767" y="70102"/>
                </a:lnTo>
                <a:lnTo>
                  <a:pt x="49783" y="70712"/>
                </a:lnTo>
                <a:lnTo>
                  <a:pt x="61916" y="70712"/>
                </a:lnTo>
                <a:lnTo>
                  <a:pt x="66509" y="73963"/>
                </a:lnTo>
                <a:lnTo>
                  <a:pt x="46532" y="73963"/>
                </a:lnTo>
                <a:lnTo>
                  <a:pt x="45312" y="75182"/>
                </a:lnTo>
                <a:lnTo>
                  <a:pt x="40232" y="81888"/>
                </a:lnTo>
                <a:lnTo>
                  <a:pt x="26517" y="93454"/>
                </a:lnTo>
                <a:lnTo>
                  <a:pt x="22300" y="96835"/>
                </a:lnTo>
                <a:lnTo>
                  <a:pt x="16782" y="101003"/>
                </a:lnTo>
                <a:lnTo>
                  <a:pt x="7721" y="107694"/>
                </a:lnTo>
                <a:close/>
              </a:path>
              <a:path w="345440" h="182245">
                <a:moveTo>
                  <a:pt x="61916" y="70712"/>
                </a:moveTo>
                <a:lnTo>
                  <a:pt x="49783" y="70712"/>
                </a:lnTo>
                <a:lnTo>
                  <a:pt x="52221" y="68883"/>
                </a:lnTo>
                <a:lnTo>
                  <a:pt x="54050" y="67664"/>
                </a:lnTo>
                <a:lnTo>
                  <a:pt x="57098" y="67664"/>
                </a:lnTo>
                <a:lnTo>
                  <a:pt x="59333" y="68883"/>
                </a:lnTo>
                <a:lnTo>
                  <a:pt x="61916" y="70712"/>
                </a:lnTo>
                <a:close/>
              </a:path>
              <a:path w="345440" h="182245">
                <a:moveTo>
                  <a:pt x="92657" y="105052"/>
                </a:moveTo>
                <a:lnTo>
                  <a:pt x="51611" y="74979"/>
                </a:lnTo>
                <a:lnTo>
                  <a:pt x="49986" y="73963"/>
                </a:lnTo>
                <a:lnTo>
                  <a:pt x="66509" y="73963"/>
                </a:lnTo>
                <a:lnTo>
                  <a:pt x="100379" y="97940"/>
                </a:lnTo>
                <a:lnTo>
                  <a:pt x="92657" y="105052"/>
                </a:lnTo>
                <a:close/>
              </a:path>
              <a:path w="345440" h="182245">
                <a:moveTo>
                  <a:pt x="138986" y="182064"/>
                </a:moveTo>
                <a:lnTo>
                  <a:pt x="31901" y="182064"/>
                </a:lnTo>
                <a:lnTo>
                  <a:pt x="31901" y="121308"/>
                </a:lnTo>
                <a:lnTo>
                  <a:pt x="138986" y="121308"/>
                </a:lnTo>
                <a:lnTo>
                  <a:pt x="138986" y="130655"/>
                </a:lnTo>
                <a:lnTo>
                  <a:pt x="42874" y="130655"/>
                </a:lnTo>
                <a:lnTo>
                  <a:pt x="42874" y="172717"/>
                </a:lnTo>
                <a:lnTo>
                  <a:pt x="138986" y="172717"/>
                </a:lnTo>
                <a:lnTo>
                  <a:pt x="138986" y="182064"/>
                </a:lnTo>
                <a:close/>
              </a:path>
              <a:path w="345440" h="182245">
                <a:moveTo>
                  <a:pt x="138986" y="172717"/>
                </a:moveTo>
                <a:lnTo>
                  <a:pt x="128014" y="172717"/>
                </a:lnTo>
                <a:lnTo>
                  <a:pt x="128014" y="130655"/>
                </a:lnTo>
                <a:lnTo>
                  <a:pt x="138986" y="130655"/>
                </a:lnTo>
                <a:lnTo>
                  <a:pt x="138986" y="172717"/>
                </a:lnTo>
                <a:close/>
              </a:path>
              <a:path w="345440" h="182245">
                <a:moveTo>
                  <a:pt x="314548" y="175358"/>
                </a:moveTo>
                <a:lnTo>
                  <a:pt x="303576" y="175358"/>
                </a:lnTo>
                <a:lnTo>
                  <a:pt x="303576" y="609"/>
                </a:lnTo>
                <a:lnTo>
                  <a:pt x="314548" y="609"/>
                </a:lnTo>
                <a:lnTo>
                  <a:pt x="314548" y="70915"/>
                </a:lnTo>
                <a:lnTo>
                  <a:pt x="344825" y="70915"/>
                </a:lnTo>
                <a:lnTo>
                  <a:pt x="344825" y="80262"/>
                </a:lnTo>
                <a:lnTo>
                  <a:pt x="314548" y="80262"/>
                </a:lnTo>
                <a:lnTo>
                  <a:pt x="314548" y="175358"/>
                </a:lnTo>
                <a:close/>
              </a:path>
              <a:path w="345440" h="182245">
                <a:moveTo>
                  <a:pt x="185721" y="137767"/>
                </a:moveTo>
                <a:lnTo>
                  <a:pt x="179219" y="129436"/>
                </a:lnTo>
                <a:lnTo>
                  <a:pt x="195899" y="120551"/>
                </a:lnTo>
                <a:lnTo>
                  <a:pt x="205978" y="114742"/>
                </a:lnTo>
                <a:lnTo>
                  <a:pt x="236432" y="89622"/>
                </a:lnTo>
                <a:lnTo>
                  <a:pt x="249728" y="23977"/>
                </a:lnTo>
                <a:lnTo>
                  <a:pt x="183893" y="23977"/>
                </a:lnTo>
                <a:lnTo>
                  <a:pt x="183893" y="14630"/>
                </a:lnTo>
                <a:lnTo>
                  <a:pt x="260701" y="14630"/>
                </a:lnTo>
                <a:lnTo>
                  <a:pt x="260598" y="54902"/>
                </a:lnTo>
                <a:lnTo>
                  <a:pt x="246325" y="94461"/>
                </a:lnTo>
                <a:lnTo>
                  <a:pt x="213851" y="122032"/>
                </a:lnTo>
                <a:lnTo>
                  <a:pt x="203239" y="128275"/>
                </a:lnTo>
                <a:lnTo>
                  <a:pt x="185721" y="137767"/>
                </a:lnTo>
                <a:close/>
              </a:path>
            </a:pathLst>
          </a:custGeom>
          <a:solidFill>
            <a:srgbClr val="4033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9194912" y="8153800"/>
            <a:ext cx="379730" cy="257175"/>
          </a:xfrm>
          <a:custGeom>
            <a:avLst/>
            <a:gdLst/>
            <a:ahLst/>
            <a:cxnLst/>
            <a:rect l="l" t="t" r="r" b="b"/>
            <a:pathLst>
              <a:path w="379729" h="257175">
                <a:moveTo>
                  <a:pt x="93739" y="256734"/>
                </a:moveTo>
                <a:lnTo>
                  <a:pt x="49091" y="252511"/>
                </a:lnTo>
                <a:lnTo>
                  <a:pt x="22999" y="222953"/>
                </a:lnTo>
                <a:lnTo>
                  <a:pt x="2874" y="185794"/>
                </a:lnTo>
                <a:lnTo>
                  <a:pt x="0" y="128367"/>
                </a:lnTo>
                <a:lnTo>
                  <a:pt x="359" y="92686"/>
                </a:lnTo>
                <a:lnTo>
                  <a:pt x="9702" y="54260"/>
                </a:lnTo>
                <a:lnTo>
                  <a:pt x="37041" y="14251"/>
                </a:lnTo>
                <a:lnTo>
                  <a:pt x="93739" y="0"/>
                </a:lnTo>
                <a:lnTo>
                  <a:pt x="121699" y="527"/>
                </a:lnTo>
                <a:lnTo>
                  <a:pt x="138388" y="4222"/>
                </a:lnTo>
                <a:lnTo>
                  <a:pt x="150437" y="14251"/>
                </a:lnTo>
                <a:lnTo>
                  <a:pt x="164480" y="33780"/>
                </a:lnTo>
                <a:lnTo>
                  <a:pt x="171868" y="45159"/>
                </a:lnTo>
                <a:lnTo>
                  <a:pt x="93739" y="45159"/>
                </a:lnTo>
                <a:lnTo>
                  <a:pt x="81526" y="45404"/>
                </a:lnTo>
                <a:lnTo>
                  <a:pt x="57803" y="78051"/>
                </a:lnTo>
                <a:lnTo>
                  <a:pt x="56926" y="88207"/>
                </a:lnTo>
                <a:lnTo>
                  <a:pt x="56926" y="168526"/>
                </a:lnTo>
                <a:lnTo>
                  <a:pt x="69776" y="204973"/>
                </a:lnTo>
                <a:lnTo>
                  <a:pt x="93739" y="211574"/>
                </a:lnTo>
                <a:lnTo>
                  <a:pt x="171868" y="211574"/>
                </a:lnTo>
                <a:lnTo>
                  <a:pt x="164480" y="222953"/>
                </a:lnTo>
                <a:lnTo>
                  <a:pt x="150437" y="242482"/>
                </a:lnTo>
                <a:lnTo>
                  <a:pt x="138388" y="252511"/>
                </a:lnTo>
                <a:lnTo>
                  <a:pt x="121699" y="256206"/>
                </a:lnTo>
                <a:lnTo>
                  <a:pt x="93739" y="256734"/>
                </a:lnTo>
                <a:close/>
              </a:path>
              <a:path w="379729" h="257175">
                <a:moveTo>
                  <a:pt x="171868" y="211574"/>
                </a:moveTo>
                <a:lnTo>
                  <a:pt x="93739" y="211574"/>
                </a:lnTo>
                <a:lnTo>
                  <a:pt x="105952" y="211329"/>
                </a:lnTo>
                <a:lnTo>
                  <a:pt x="113036" y="209618"/>
                </a:lnTo>
                <a:lnTo>
                  <a:pt x="130553" y="168526"/>
                </a:lnTo>
                <a:lnTo>
                  <a:pt x="130553" y="88207"/>
                </a:lnTo>
                <a:lnTo>
                  <a:pt x="117703" y="51760"/>
                </a:lnTo>
                <a:lnTo>
                  <a:pt x="93739" y="45159"/>
                </a:lnTo>
                <a:lnTo>
                  <a:pt x="171868" y="45159"/>
                </a:lnTo>
                <a:lnTo>
                  <a:pt x="177776" y="54260"/>
                </a:lnTo>
                <a:lnTo>
                  <a:pt x="184604" y="70939"/>
                </a:lnTo>
                <a:lnTo>
                  <a:pt x="187120" y="92686"/>
                </a:lnTo>
                <a:lnTo>
                  <a:pt x="187479" y="128367"/>
                </a:lnTo>
                <a:lnTo>
                  <a:pt x="187120" y="164047"/>
                </a:lnTo>
                <a:lnTo>
                  <a:pt x="184604" y="185794"/>
                </a:lnTo>
                <a:lnTo>
                  <a:pt x="177776" y="202473"/>
                </a:lnTo>
                <a:lnTo>
                  <a:pt x="171868" y="211574"/>
                </a:lnTo>
                <a:close/>
              </a:path>
              <a:path w="379729" h="257175">
                <a:moveTo>
                  <a:pt x="288886" y="256734"/>
                </a:moveTo>
                <a:lnTo>
                  <a:pt x="250379" y="251222"/>
                </a:lnTo>
                <a:lnTo>
                  <a:pt x="215235" y="230353"/>
                </a:lnTo>
                <a:lnTo>
                  <a:pt x="198377" y="193800"/>
                </a:lnTo>
                <a:lnTo>
                  <a:pt x="198282" y="184549"/>
                </a:lnTo>
                <a:lnTo>
                  <a:pt x="198484" y="170540"/>
                </a:lnTo>
                <a:lnTo>
                  <a:pt x="218973" y="136781"/>
                </a:lnTo>
                <a:lnTo>
                  <a:pt x="246023" y="124455"/>
                </a:lnTo>
                <a:lnTo>
                  <a:pt x="246023" y="121610"/>
                </a:lnTo>
                <a:lnTo>
                  <a:pt x="210378" y="92630"/>
                </a:lnTo>
                <a:lnTo>
                  <a:pt x="205698" y="56893"/>
                </a:lnTo>
                <a:lnTo>
                  <a:pt x="206275" y="51471"/>
                </a:lnTo>
                <a:lnTo>
                  <a:pt x="227031" y="18312"/>
                </a:lnTo>
                <a:lnTo>
                  <a:pt x="262448" y="2025"/>
                </a:lnTo>
                <a:lnTo>
                  <a:pt x="288886" y="0"/>
                </a:lnTo>
                <a:lnTo>
                  <a:pt x="300813" y="75"/>
                </a:lnTo>
                <a:lnTo>
                  <a:pt x="339502" y="10089"/>
                </a:lnTo>
                <a:lnTo>
                  <a:pt x="366770" y="39114"/>
                </a:lnTo>
                <a:lnTo>
                  <a:pt x="367540" y="40892"/>
                </a:lnTo>
                <a:lnTo>
                  <a:pt x="288886" y="40892"/>
                </a:lnTo>
                <a:lnTo>
                  <a:pt x="279079" y="41017"/>
                </a:lnTo>
                <a:lnTo>
                  <a:pt x="273161" y="41892"/>
                </a:lnTo>
                <a:lnTo>
                  <a:pt x="268745" y="44267"/>
                </a:lnTo>
                <a:lnTo>
                  <a:pt x="263447" y="48893"/>
                </a:lnTo>
                <a:lnTo>
                  <a:pt x="254735" y="56893"/>
                </a:lnTo>
                <a:lnTo>
                  <a:pt x="254735" y="90319"/>
                </a:lnTo>
                <a:lnTo>
                  <a:pt x="288886" y="106320"/>
                </a:lnTo>
                <a:lnTo>
                  <a:pt x="356364" y="106320"/>
                </a:lnTo>
                <a:lnTo>
                  <a:pt x="354021" y="109109"/>
                </a:lnTo>
                <a:lnTo>
                  <a:pt x="348715" y="113965"/>
                </a:lnTo>
                <a:lnTo>
                  <a:pt x="342200" y="117488"/>
                </a:lnTo>
                <a:lnTo>
                  <a:pt x="331748" y="121610"/>
                </a:lnTo>
                <a:lnTo>
                  <a:pt x="331748" y="124455"/>
                </a:lnTo>
                <a:lnTo>
                  <a:pt x="344642" y="128186"/>
                </a:lnTo>
                <a:lnTo>
                  <a:pt x="352570" y="131633"/>
                </a:lnTo>
                <a:lnTo>
                  <a:pt x="358799" y="136781"/>
                </a:lnTo>
                <a:lnTo>
                  <a:pt x="366439" y="145435"/>
                </a:lnTo>
                <a:lnTo>
                  <a:pt x="288886" y="145435"/>
                </a:lnTo>
                <a:lnTo>
                  <a:pt x="278668" y="145565"/>
                </a:lnTo>
                <a:lnTo>
                  <a:pt x="272486" y="146479"/>
                </a:lnTo>
                <a:lnTo>
                  <a:pt x="267838" y="148960"/>
                </a:lnTo>
                <a:lnTo>
                  <a:pt x="262227" y="153791"/>
                </a:lnTo>
                <a:lnTo>
                  <a:pt x="252993" y="162147"/>
                </a:lnTo>
                <a:lnTo>
                  <a:pt x="252993" y="199128"/>
                </a:lnTo>
                <a:lnTo>
                  <a:pt x="288886" y="215841"/>
                </a:lnTo>
                <a:lnTo>
                  <a:pt x="372202" y="215841"/>
                </a:lnTo>
                <a:lnTo>
                  <a:pt x="369686" y="221108"/>
                </a:lnTo>
                <a:lnTo>
                  <a:pt x="337343" y="247886"/>
                </a:lnTo>
                <a:lnTo>
                  <a:pt x="301640" y="256647"/>
                </a:lnTo>
                <a:lnTo>
                  <a:pt x="288886" y="256734"/>
                </a:lnTo>
                <a:close/>
              </a:path>
              <a:path w="379729" h="257175">
                <a:moveTo>
                  <a:pt x="356364" y="106320"/>
                </a:moveTo>
                <a:lnTo>
                  <a:pt x="288886" y="106320"/>
                </a:lnTo>
                <a:lnTo>
                  <a:pt x="298692" y="106195"/>
                </a:lnTo>
                <a:lnTo>
                  <a:pt x="304611" y="105320"/>
                </a:lnTo>
                <a:lnTo>
                  <a:pt x="309027" y="102945"/>
                </a:lnTo>
                <a:lnTo>
                  <a:pt x="314324" y="98319"/>
                </a:lnTo>
                <a:lnTo>
                  <a:pt x="323036" y="90319"/>
                </a:lnTo>
                <a:lnTo>
                  <a:pt x="323036" y="56893"/>
                </a:lnTo>
                <a:lnTo>
                  <a:pt x="288886" y="40892"/>
                </a:lnTo>
                <a:lnTo>
                  <a:pt x="367540" y="40892"/>
                </a:lnTo>
                <a:lnTo>
                  <a:pt x="369893" y="46326"/>
                </a:lnTo>
                <a:lnTo>
                  <a:pt x="371496" y="51471"/>
                </a:lnTo>
                <a:lnTo>
                  <a:pt x="372074" y="56893"/>
                </a:lnTo>
                <a:lnTo>
                  <a:pt x="372171" y="65428"/>
                </a:lnTo>
                <a:lnTo>
                  <a:pt x="371994" y="78184"/>
                </a:lnTo>
                <a:lnTo>
                  <a:pt x="370756" y="86141"/>
                </a:lnTo>
                <a:lnTo>
                  <a:pt x="367393" y="92630"/>
                </a:lnTo>
                <a:lnTo>
                  <a:pt x="360846" y="100986"/>
                </a:lnTo>
                <a:lnTo>
                  <a:pt x="356364" y="106320"/>
                </a:lnTo>
                <a:close/>
              </a:path>
              <a:path w="379729" h="257175">
                <a:moveTo>
                  <a:pt x="372202" y="215841"/>
                </a:moveTo>
                <a:lnTo>
                  <a:pt x="288886" y="215841"/>
                </a:lnTo>
                <a:lnTo>
                  <a:pt x="299103" y="215710"/>
                </a:lnTo>
                <a:lnTo>
                  <a:pt x="305286" y="214796"/>
                </a:lnTo>
                <a:lnTo>
                  <a:pt x="309933" y="212316"/>
                </a:lnTo>
                <a:lnTo>
                  <a:pt x="315544" y="207485"/>
                </a:lnTo>
                <a:lnTo>
                  <a:pt x="324779" y="199128"/>
                </a:lnTo>
                <a:lnTo>
                  <a:pt x="324779" y="162147"/>
                </a:lnTo>
                <a:lnTo>
                  <a:pt x="288886" y="145435"/>
                </a:lnTo>
                <a:lnTo>
                  <a:pt x="366439" y="145435"/>
                </a:lnTo>
                <a:lnTo>
                  <a:pt x="374050" y="154722"/>
                </a:lnTo>
                <a:lnTo>
                  <a:pt x="377878" y="161814"/>
                </a:lnTo>
                <a:lnTo>
                  <a:pt x="379288" y="170540"/>
                </a:lnTo>
                <a:lnTo>
                  <a:pt x="379394" y="193800"/>
                </a:lnTo>
                <a:lnTo>
                  <a:pt x="378727" y="199884"/>
                </a:lnTo>
                <a:lnTo>
                  <a:pt x="376917" y="205501"/>
                </a:lnTo>
                <a:lnTo>
                  <a:pt x="373391" y="213352"/>
                </a:lnTo>
                <a:lnTo>
                  <a:pt x="372202" y="215841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9818661" y="8684135"/>
            <a:ext cx="497840" cy="185420"/>
          </a:xfrm>
          <a:custGeom>
            <a:avLst/>
            <a:gdLst/>
            <a:ahLst/>
            <a:cxnLst/>
            <a:rect l="l" t="t" r="r" b="b"/>
            <a:pathLst>
              <a:path w="497840" h="185420">
                <a:moveTo>
                  <a:pt x="140815" y="174749"/>
                </a:moveTo>
                <a:lnTo>
                  <a:pt x="129842" y="174749"/>
                </a:lnTo>
                <a:lnTo>
                  <a:pt x="129842" y="0"/>
                </a:lnTo>
                <a:lnTo>
                  <a:pt x="140815" y="0"/>
                </a:lnTo>
                <a:lnTo>
                  <a:pt x="140815" y="174749"/>
                </a:lnTo>
                <a:close/>
              </a:path>
              <a:path w="497840" h="185420">
                <a:moveTo>
                  <a:pt x="1422" y="73150"/>
                </a:moveTo>
                <a:lnTo>
                  <a:pt x="0" y="63600"/>
                </a:lnTo>
                <a:lnTo>
                  <a:pt x="73354" y="58927"/>
                </a:lnTo>
                <a:lnTo>
                  <a:pt x="74370" y="51408"/>
                </a:lnTo>
                <a:lnTo>
                  <a:pt x="74370" y="24180"/>
                </a:lnTo>
                <a:lnTo>
                  <a:pt x="7315" y="24180"/>
                </a:lnTo>
                <a:lnTo>
                  <a:pt x="7315" y="14833"/>
                </a:lnTo>
                <a:lnTo>
                  <a:pt x="84936" y="14833"/>
                </a:lnTo>
                <a:lnTo>
                  <a:pt x="84823" y="57109"/>
                </a:lnTo>
                <a:lnTo>
                  <a:pt x="84034" y="65264"/>
                </a:lnTo>
                <a:lnTo>
                  <a:pt x="83299" y="67664"/>
                </a:lnTo>
                <a:lnTo>
                  <a:pt x="71525" y="67664"/>
                </a:lnTo>
                <a:lnTo>
                  <a:pt x="1422" y="73150"/>
                </a:lnTo>
                <a:close/>
              </a:path>
              <a:path w="497840" h="185420">
                <a:moveTo>
                  <a:pt x="7315" y="141221"/>
                </a:moveTo>
                <a:lnTo>
                  <a:pt x="1015" y="133093"/>
                </a:lnTo>
                <a:lnTo>
                  <a:pt x="14274" y="125655"/>
                </a:lnTo>
                <a:lnTo>
                  <a:pt x="22504" y="120825"/>
                </a:lnTo>
                <a:lnTo>
                  <a:pt x="54864" y="96408"/>
                </a:lnTo>
                <a:lnTo>
                  <a:pt x="71525" y="67664"/>
                </a:lnTo>
                <a:lnTo>
                  <a:pt x="83299" y="67664"/>
                </a:lnTo>
                <a:lnTo>
                  <a:pt x="63678" y="102671"/>
                </a:lnTo>
                <a:lnTo>
                  <a:pt x="25075" y="131374"/>
                </a:lnTo>
                <a:lnTo>
                  <a:pt x="7315" y="141221"/>
                </a:lnTo>
                <a:close/>
              </a:path>
              <a:path w="497840" h="185420">
                <a:moveTo>
                  <a:pt x="314751" y="22351"/>
                </a:moveTo>
                <a:lnTo>
                  <a:pt x="187144" y="22351"/>
                </a:lnTo>
                <a:lnTo>
                  <a:pt x="187144" y="13004"/>
                </a:lnTo>
                <a:lnTo>
                  <a:pt x="314751" y="13004"/>
                </a:lnTo>
                <a:lnTo>
                  <a:pt x="314751" y="22351"/>
                </a:lnTo>
                <a:close/>
              </a:path>
              <a:path w="497840" h="185420">
                <a:moveTo>
                  <a:pt x="185721" y="100582"/>
                </a:moveTo>
                <a:lnTo>
                  <a:pt x="179625" y="92251"/>
                </a:lnTo>
                <a:lnTo>
                  <a:pt x="195469" y="84101"/>
                </a:lnTo>
                <a:lnTo>
                  <a:pt x="205025" y="78865"/>
                </a:lnTo>
                <a:lnTo>
                  <a:pt x="236744" y="53540"/>
                </a:lnTo>
                <a:lnTo>
                  <a:pt x="245461" y="37185"/>
                </a:lnTo>
                <a:lnTo>
                  <a:pt x="245461" y="22351"/>
                </a:lnTo>
                <a:lnTo>
                  <a:pt x="256840" y="22351"/>
                </a:lnTo>
                <a:lnTo>
                  <a:pt x="256840" y="34137"/>
                </a:lnTo>
                <a:lnTo>
                  <a:pt x="252776" y="49986"/>
                </a:lnTo>
                <a:lnTo>
                  <a:pt x="247493" y="57301"/>
                </a:lnTo>
                <a:lnTo>
                  <a:pt x="247900" y="57504"/>
                </a:lnTo>
                <a:lnTo>
                  <a:pt x="264097" y="57504"/>
                </a:lnTo>
                <a:lnTo>
                  <a:pt x="269322" y="60552"/>
                </a:lnTo>
                <a:lnTo>
                  <a:pt x="246071" y="60552"/>
                </a:lnTo>
                <a:lnTo>
                  <a:pt x="244039" y="61568"/>
                </a:lnTo>
                <a:lnTo>
                  <a:pt x="207540" y="88949"/>
                </a:lnTo>
                <a:lnTo>
                  <a:pt x="199212" y="93508"/>
                </a:lnTo>
                <a:lnTo>
                  <a:pt x="185721" y="100582"/>
                </a:lnTo>
                <a:close/>
              </a:path>
              <a:path w="497840" h="185420">
                <a:moveTo>
                  <a:pt x="264097" y="57504"/>
                </a:moveTo>
                <a:lnTo>
                  <a:pt x="247900" y="57504"/>
                </a:lnTo>
                <a:lnTo>
                  <a:pt x="250948" y="55066"/>
                </a:lnTo>
                <a:lnTo>
                  <a:pt x="253183" y="53237"/>
                </a:lnTo>
                <a:lnTo>
                  <a:pt x="257043" y="53237"/>
                </a:lnTo>
                <a:lnTo>
                  <a:pt x="258872" y="54456"/>
                </a:lnTo>
                <a:lnTo>
                  <a:pt x="264097" y="57504"/>
                </a:lnTo>
                <a:close/>
              </a:path>
              <a:path w="497840" h="185420">
                <a:moveTo>
                  <a:pt x="315971" y="99972"/>
                </a:moveTo>
                <a:lnTo>
                  <a:pt x="252370" y="62178"/>
                </a:lnTo>
                <a:lnTo>
                  <a:pt x="249525" y="60552"/>
                </a:lnTo>
                <a:lnTo>
                  <a:pt x="269322" y="60552"/>
                </a:lnTo>
                <a:lnTo>
                  <a:pt x="322270" y="91438"/>
                </a:lnTo>
                <a:lnTo>
                  <a:pt x="315971" y="99972"/>
                </a:lnTo>
                <a:close/>
              </a:path>
              <a:path w="497840" h="185420">
                <a:moveTo>
                  <a:pt x="333649" y="154429"/>
                </a:moveTo>
                <a:lnTo>
                  <a:pt x="168246" y="154429"/>
                </a:lnTo>
                <a:lnTo>
                  <a:pt x="168246" y="144879"/>
                </a:lnTo>
                <a:lnTo>
                  <a:pt x="333649" y="144879"/>
                </a:lnTo>
                <a:lnTo>
                  <a:pt x="333649" y="154429"/>
                </a:lnTo>
                <a:close/>
              </a:path>
              <a:path w="497840" h="185420">
                <a:moveTo>
                  <a:pt x="496003" y="106475"/>
                </a:moveTo>
                <a:lnTo>
                  <a:pt x="485234" y="106475"/>
                </a:lnTo>
                <a:lnTo>
                  <a:pt x="485234" y="54863"/>
                </a:lnTo>
                <a:lnTo>
                  <a:pt x="449064" y="54863"/>
                </a:lnTo>
                <a:lnTo>
                  <a:pt x="449064" y="45719"/>
                </a:lnTo>
                <a:lnTo>
                  <a:pt x="485234" y="45719"/>
                </a:lnTo>
                <a:lnTo>
                  <a:pt x="485234" y="0"/>
                </a:lnTo>
                <a:lnTo>
                  <a:pt x="496003" y="0"/>
                </a:lnTo>
                <a:lnTo>
                  <a:pt x="496003" y="106475"/>
                </a:lnTo>
                <a:close/>
              </a:path>
              <a:path w="497840" h="185420">
                <a:moveTo>
                  <a:pt x="448252" y="20116"/>
                </a:moveTo>
                <a:lnTo>
                  <a:pt x="351530" y="20116"/>
                </a:lnTo>
                <a:lnTo>
                  <a:pt x="351530" y="10972"/>
                </a:lnTo>
                <a:lnTo>
                  <a:pt x="448252" y="10972"/>
                </a:lnTo>
                <a:lnTo>
                  <a:pt x="448252" y="20116"/>
                </a:lnTo>
                <a:close/>
              </a:path>
              <a:path w="497840" h="185420">
                <a:moveTo>
                  <a:pt x="458048" y="85749"/>
                </a:moveTo>
                <a:lnTo>
                  <a:pt x="383838" y="85749"/>
                </a:lnTo>
                <a:lnTo>
                  <a:pt x="398062" y="85342"/>
                </a:lnTo>
                <a:lnTo>
                  <a:pt x="404971" y="84936"/>
                </a:lnTo>
                <a:lnTo>
                  <a:pt x="414115" y="84529"/>
                </a:lnTo>
                <a:lnTo>
                  <a:pt x="419601" y="33730"/>
                </a:lnTo>
                <a:lnTo>
                  <a:pt x="430167" y="34746"/>
                </a:lnTo>
                <a:lnTo>
                  <a:pt x="424071" y="84123"/>
                </a:lnTo>
                <a:lnTo>
                  <a:pt x="457821" y="84123"/>
                </a:lnTo>
                <a:lnTo>
                  <a:pt x="458048" y="85749"/>
                </a:lnTo>
                <a:close/>
              </a:path>
              <a:path w="497840" h="185420">
                <a:moveTo>
                  <a:pt x="347872" y="95299"/>
                </a:moveTo>
                <a:lnTo>
                  <a:pt x="346856" y="86155"/>
                </a:lnTo>
                <a:lnTo>
                  <a:pt x="363823" y="86130"/>
                </a:lnTo>
                <a:lnTo>
                  <a:pt x="374085" y="85952"/>
                </a:lnTo>
                <a:lnTo>
                  <a:pt x="368802" y="34949"/>
                </a:lnTo>
                <a:lnTo>
                  <a:pt x="379165" y="33933"/>
                </a:lnTo>
                <a:lnTo>
                  <a:pt x="383838" y="85749"/>
                </a:lnTo>
                <a:lnTo>
                  <a:pt x="458048" y="85749"/>
                </a:lnTo>
                <a:lnTo>
                  <a:pt x="391392" y="94742"/>
                </a:lnTo>
                <a:lnTo>
                  <a:pt x="366544" y="95278"/>
                </a:lnTo>
                <a:lnTo>
                  <a:pt x="347872" y="95299"/>
                </a:lnTo>
                <a:close/>
              </a:path>
              <a:path w="497840" h="185420">
                <a:moveTo>
                  <a:pt x="457821" y="84123"/>
                </a:moveTo>
                <a:lnTo>
                  <a:pt x="424071" y="84123"/>
                </a:lnTo>
                <a:lnTo>
                  <a:pt x="431221" y="83618"/>
                </a:lnTo>
                <a:lnTo>
                  <a:pt x="437076" y="83132"/>
                </a:lnTo>
                <a:lnTo>
                  <a:pt x="457396" y="81075"/>
                </a:lnTo>
                <a:lnTo>
                  <a:pt x="457821" y="84123"/>
                </a:lnTo>
                <a:close/>
              </a:path>
              <a:path w="497840" h="185420">
                <a:moveTo>
                  <a:pt x="441546" y="185315"/>
                </a:moveTo>
                <a:lnTo>
                  <a:pt x="397656" y="175562"/>
                </a:lnTo>
                <a:lnTo>
                  <a:pt x="385261" y="158696"/>
                </a:lnTo>
                <a:lnTo>
                  <a:pt x="385261" y="137767"/>
                </a:lnTo>
                <a:lnTo>
                  <a:pt x="418029" y="113409"/>
                </a:lnTo>
                <a:lnTo>
                  <a:pt x="441546" y="111351"/>
                </a:lnTo>
                <a:lnTo>
                  <a:pt x="452433" y="111428"/>
                </a:lnTo>
                <a:lnTo>
                  <a:pt x="459301" y="111961"/>
                </a:lnTo>
                <a:lnTo>
                  <a:pt x="465063" y="113409"/>
                </a:lnTo>
                <a:lnTo>
                  <a:pt x="472635" y="116228"/>
                </a:lnTo>
                <a:lnTo>
                  <a:pt x="483134" y="120292"/>
                </a:lnTo>
                <a:lnTo>
                  <a:pt x="426510" y="120292"/>
                </a:lnTo>
                <a:lnTo>
                  <a:pt x="406393" y="127810"/>
                </a:lnTo>
                <a:lnTo>
                  <a:pt x="397046" y="139799"/>
                </a:lnTo>
                <a:lnTo>
                  <a:pt x="397046" y="156867"/>
                </a:lnTo>
                <a:lnTo>
                  <a:pt x="406393" y="168856"/>
                </a:lnTo>
                <a:lnTo>
                  <a:pt x="426510" y="176374"/>
                </a:lnTo>
                <a:lnTo>
                  <a:pt x="483134" y="176374"/>
                </a:lnTo>
                <a:lnTo>
                  <a:pt x="472635" y="180438"/>
                </a:lnTo>
                <a:lnTo>
                  <a:pt x="465063" y="183258"/>
                </a:lnTo>
                <a:lnTo>
                  <a:pt x="459301" y="184705"/>
                </a:lnTo>
                <a:lnTo>
                  <a:pt x="452433" y="185239"/>
                </a:lnTo>
                <a:lnTo>
                  <a:pt x="441546" y="185315"/>
                </a:lnTo>
                <a:close/>
              </a:path>
              <a:path w="497840" h="185420">
                <a:moveTo>
                  <a:pt x="483134" y="176374"/>
                </a:moveTo>
                <a:lnTo>
                  <a:pt x="456583" y="176374"/>
                </a:lnTo>
                <a:lnTo>
                  <a:pt x="476496" y="168856"/>
                </a:lnTo>
                <a:lnTo>
                  <a:pt x="485843" y="157071"/>
                </a:lnTo>
                <a:lnTo>
                  <a:pt x="485843" y="139799"/>
                </a:lnTo>
                <a:lnTo>
                  <a:pt x="476496" y="127810"/>
                </a:lnTo>
                <a:lnTo>
                  <a:pt x="456583" y="120292"/>
                </a:lnTo>
                <a:lnTo>
                  <a:pt x="483134" y="120292"/>
                </a:lnTo>
                <a:lnTo>
                  <a:pt x="485234" y="121105"/>
                </a:lnTo>
                <a:lnTo>
                  <a:pt x="497629" y="137767"/>
                </a:lnTo>
                <a:lnTo>
                  <a:pt x="497629" y="158696"/>
                </a:lnTo>
                <a:lnTo>
                  <a:pt x="485234" y="175562"/>
                </a:lnTo>
                <a:lnTo>
                  <a:pt x="483134" y="176374"/>
                </a:lnTo>
                <a:close/>
              </a:path>
            </a:pathLst>
          </a:custGeom>
          <a:solidFill>
            <a:srgbClr val="4033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10384973" y="8684135"/>
            <a:ext cx="520065" cy="179070"/>
          </a:xfrm>
          <a:custGeom>
            <a:avLst/>
            <a:gdLst/>
            <a:ahLst/>
            <a:cxnLst/>
            <a:rect l="l" t="t" r="r" b="b"/>
            <a:pathLst>
              <a:path w="520065" h="179070">
                <a:moveTo>
                  <a:pt x="141628" y="101192"/>
                </a:moveTo>
                <a:lnTo>
                  <a:pt x="23774" y="101192"/>
                </a:lnTo>
                <a:lnTo>
                  <a:pt x="23774" y="9550"/>
                </a:lnTo>
                <a:lnTo>
                  <a:pt x="34543" y="9550"/>
                </a:lnTo>
                <a:lnTo>
                  <a:pt x="34543" y="45516"/>
                </a:lnTo>
                <a:lnTo>
                  <a:pt x="141628" y="45516"/>
                </a:lnTo>
                <a:lnTo>
                  <a:pt x="141628" y="54863"/>
                </a:lnTo>
                <a:lnTo>
                  <a:pt x="34543" y="54863"/>
                </a:lnTo>
                <a:lnTo>
                  <a:pt x="34543" y="91641"/>
                </a:lnTo>
                <a:lnTo>
                  <a:pt x="141628" y="91641"/>
                </a:lnTo>
                <a:lnTo>
                  <a:pt x="141628" y="101192"/>
                </a:lnTo>
                <a:close/>
              </a:path>
              <a:path w="520065" h="179070">
                <a:moveTo>
                  <a:pt x="141628" y="45516"/>
                </a:moveTo>
                <a:lnTo>
                  <a:pt x="130858" y="45516"/>
                </a:lnTo>
                <a:lnTo>
                  <a:pt x="130858" y="9550"/>
                </a:lnTo>
                <a:lnTo>
                  <a:pt x="141628" y="9550"/>
                </a:lnTo>
                <a:lnTo>
                  <a:pt x="141628" y="45516"/>
                </a:lnTo>
                <a:close/>
              </a:path>
              <a:path w="520065" h="179070">
                <a:moveTo>
                  <a:pt x="141628" y="91641"/>
                </a:moveTo>
                <a:lnTo>
                  <a:pt x="130858" y="91641"/>
                </a:lnTo>
                <a:lnTo>
                  <a:pt x="130858" y="54863"/>
                </a:lnTo>
                <a:lnTo>
                  <a:pt x="141628" y="54863"/>
                </a:lnTo>
                <a:lnTo>
                  <a:pt x="141628" y="91641"/>
                </a:lnTo>
                <a:close/>
              </a:path>
              <a:path w="520065" h="179070">
                <a:moveTo>
                  <a:pt x="165402" y="154429"/>
                </a:moveTo>
                <a:lnTo>
                  <a:pt x="0" y="154429"/>
                </a:lnTo>
                <a:lnTo>
                  <a:pt x="0" y="144879"/>
                </a:lnTo>
                <a:lnTo>
                  <a:pt x="165402" y="144879"/>
                </a:lnTo>
                <a:lnTo>
                  <a:pt x="165402" y="154429"/>
                </a:lnTo>
                <a:close/>
              </a:path>
              <a:path w="520065" h="179070">
                <a:moveTo>
                  <a:pt x="332836" y="57301"/>
                </a:moveTo>
                <a:lnTo>
                  <a:pt x="322066" y="57301"/>
                </a:lnTo>
                <a:lnTo>
                  <a:pt x="322066" y="0"/>
                </a:lnTo>
                <a:lnTo>
                  <a:pt x="332836" y="0"/>
                </a:lnTo>
                <a:lnTo>
                  <a:pt x="332836" y="57301"/>
                </a:lnTo>
                <a:close/>
              </a:path>
              <a:path w="520065" h="179070">
                <a:moveTo>
                  <a:pt x="289149" y="128623"/>
                </a:moveTo>
                <a:lnTo>
                  <a:pt x="278582" y="128623"/>
                </a:lnTo>
                <a:lnTo>
                  <a:pt x="278582" y="2844"/>
                </a:lnTo>
                <a:lnTo>
                  <a:pt x="289149" y="2844"/>
                </a:lnTo>
                <a:lnTo>
                  <a:pt x="289149" y="57301"/>
                </a:lnTo>
                <a:lnTo>
                  <a:pt x="332836" y="57301"/>
                </a:lnTo>
                <a:lnTo>
                  <a:pt x="332836" y="66445"/>
                </a:lnTo>
                <a:lnTo>
                  <a:pt x="289149" y="66445"/>
                </a:lnTo>
                <a:lnTo>
                  <a:pt x="289149" y="128623"/>
                </a:lnTo>
                <a:close/>
              </a:path>
              <a:path w="520065" h="179070">
                <a:moveTo>
                  <a:pt x="204212" y="106475"/>
                </a:moveTo>
                <a:lnTo>
                  <a:pt x="187144" y="106475"/>
                </a:lnTo>
                <a:lnTo>
                  <a:pt x="187144" y="54659"/>
                </a:lnTo>
                <a:lnTo>
                  <a:pt x="242210" y="54659"/>
                </a:lnTo>
                <a:lnTo>
                  <a:pt x="242210" y="22554"/>
                </a:lnTo>
                <a:lnTo>
                  <a:pt x="186331" y="22554"/>
                </a:lnTo>
                <a:lnTo>
                  <a:pt x="186331" y="13410"/>
                </a:lnTo>
                <a:lnTo>
                  <a:pt x="252573" y="13410"/>
                </a:lnTo>
                <a:lnTo>
                  <a:pt x="252573" y="63600"/>
                </a:lnTo>
                <a:lnTo>
                  <a:pt x="197507" y="63600"/>
                </a:lnTo>
                <a:lnTo>
                  <a:pt x="197507" y="97534"/>
                </a:lnTo>
                <a:lnTo>
                  <a:pt x="267129" y="97534"/>
                </a:lnTo>
                <a:lnTo>
                  <a:pt x="267610" y="100176"/>
                </a:lnTo>
                <a:lnTo>
                  <a:pt x="229086" y="105746"/>
                </a:lnTo>
                <a:lnTo>
                  <a:pt x="214929" y="106448"/>
                </a:lnTo>
                <a:lnTo>
                  <a:pt x="204212" y="106475"/>
                </a:lnTo>
                <a:close/>
              </a:path>
              <a:path w="520065" h="179070">
                <a:moveTo>
                  <a:pt x="332836" y="133297"/>
                </a:moveTo>
                <a:lnTo>
                  <a:pt x="322066" y="133297"/>
                </a:lnTo>
                <a:lnTo>
                  <a:pt x="322066" y="66445"/>
                </a:lnTo>
                <a:lnTo>
                  <a:pt x="332836" y="66445"/>
                </a:lnTo>
                <a:lnTo>
                  <a:pt x="332836" y="133297"/>
                </a:lnTo>
                <a:close/>
              </a:path>
              <a:path w="520065" h="179070">
                <a:moveTo>
                  <a:pt x="267129" y="97534"/>
                </a:moveTo>
                <a:lnTo>
                  <a:pt x="206447" y="97534"/>
                </a:lnTo>
                <a:lnTo>
                  <a:pt x="216212" y="97507"/>
                </a:lnTo>
                <a:lnTo>
                  <a:pt x="222843" y="97318"/>
                </a:lnTo>
                <a:lnTo>
                  <a:pt x="265984" y="91235"/>
                </a:lnTo>
                <a:lnTo>
                  <a:pt x="267129" y="97534"/>
                </a:lnTo>
                <a:close/>
              </a:path>
              <a:path w="520065" h="179070">
                <a:moveTo>
                  <a:pt x="336697" y="178813"/>
                </a:moveTo>
                <a:lnTo>
                  <a:pt x="218233" y="178813"/>
                </a:lnTo>
                <a:lnTo>
                  <a:pt x="218233" y="126388"/>
                </a:lnTo>
                <a:lnTo>
                  <a:pt x="229206" y="126388"/>
                </a:lnTo>
                <a:lnTo>
                  <a:pt x="229206" y="169466"/>
                </a:lnTo>
                <a:lnTo>
                  <a:pt x="336697" y="169466"/>
                </a:lnTo>
                <a:lnTo>
                  <a:pt x="336697" y="178813"/>
                </a:lnTo>
                <a:close/>
              </a:path>
              <a:path w="520065" h="179070">
                <a:moveTo>
                  <a:pt x="497832" y="95705"/>
                </a:moveTo>
                <a:lnTo>
                  <a:pt x="378758" y="95705"/>
                </a:lnTo>
                <a:lnTo>
                  <a:pt x="378758" y="12191"/>
                </a:lnTo>
                <a:lnTo>
                  <a:pt x="495597" y="12191"/>
                </a:lnTo>
                <a:lnTo>
                  <a:pt x="495597" y="21742"/>
                </a:lnTo>
                <a:lnTo>
                  <a:pt x="389934" y="21742"/>
                </a:lnTo>
                <a:lnTo>
                  <a:pt x="389934" y="86155"/>
                </a:lnTo>
                <a:lnTo>
                  <a:pt x="497832" y="86155"/>
                </a:lnTo>
                <a:lnTo>
                  <a:pt x="497832" y="95705"/>
                </a:lnTo>
                <a:close/>
              </a:path>
              <a:path w="520065" h="179070">
                <a:moveTo>
                  <a:pt x="519777" y="154429"/>
                </a:moveTo>
                <a:lnTo>
                  <a:pt x="354375" y="154429"/>
                </a:lnTo>
                <a:lnTo>
                  <a:pt x="354375" y="144879"/>
                </a:lnTo>
                <a:lnTo>
                  <a:pt x="519777" y="144879"/>
                </a:lnTo>
                <a:lnTo>
                  <a:pt x="519777" y="154429"/>
                </a:lnTo>
                <a:close/>
              </a:path>
            </a:pathLst>
          </a:custGeom>
          <a:solidFill>
            <a:srgbClr val="4033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10961849" y="8684135"/>
            <a:ext cx="341630" cy="185420"/>
          </a:xfrm>
          <a:custGeom>
            <a:avLst/>
            <a:gdLst/>
            <a:ahLst/>
            <a:cxnLst/>
            <a:rect l="l" t="t" r="r" b="b"/>
            <a:pathLst>
              <a:path w="341629" h="185420">
                <a:moveTo>
                  <a:pt x="140612" y="104239"/>
                </a:moveTo>
                <a:lnTo>
                  <a:pt x="129639" y="104239"/>
                </a:lnTo>
                <a:lnTo>
                  <a:pt x="129639" y="0"/>
                </a:lnTo>
                <a:lnTo>
                  <a:pt x="140612" y="0"/>
                </a:lnTo>
                <a:lnTo>
                  <a:pt x="140612" y="46532"/>
                </a:lnTo>
                <a:lnTo>
                  <a:pt x="169466" y="46532"/>
                </a:lnTo>
                <a:lnTo>
                  <a:pt x="169466" y="56082"/>
                </a:lnTo>
                <a:lnTo>
                  <a:pt x="140612" y="56082"/>
                </a:lnTo>
                <a:lnTo>
                  <a:pt x="140612" y="104239"/>
                </a:lnTo>
                <a:close/>
              </a:path>
              <a:path w="341629" h="185420">
                <a:moveTo>
                  <a:pt x="7924" y="97534"/>
                </a:moveTo>
                <a:lnTo>
                  <a:pt x="0" y="90422"/>
                </a:lnTo>
                <a:lnTo>
                  <a:pt x="10599" y="80619"/>
                </a:lnTo>
                <a:lnTo>
                  <a:pt x="16979" y="74484"/>
                </a:lnTo>
                <a:lnTo>
                  <a:pt x="21702" y="69434"/>
                </a:lnTo>
                <a:lnTo>
                  <a:pt x="27329" y="62889"/>
                </a:lnTo>
                <a:lnTo>
                  <a:pt x="36575" y="52018"/>
                </a:lnTo>
                <a:lnTo>
                  <a:pt x="44703" y="30682"/>
                </a:lnTo>
                <a:lnTo>
                  <a:pt x="44703" y="6095"/>
                </a:lnTo>
                <a:lnTo>
                  <a:pt x="55675" y="6095"/>
                </a:lnTo>
                <a:lnTo>
                  <a:pt x="55571" y="28095"/>
                </a:lnTo>
                <a:lnTo>
                  <a:pt x="54837" y="35178"/>
                </a:lnTo>
                <a:lnTo>
                  <a:pt x="52847" y="41385"/>
                </a:lnTo>
                <a:lnTo>
                  <a:pt x="48970" y="49783"/>
                </a:lnTo>
                <a:lnTo>
                  <a:pt x="49783" y="50392"/>
                </a:lnTo>
                <a:lnTo>
                  <a:pt x="61104" y="50392"/>
                </a:lnTo>
                <a:lnTo>
                  <a:pt x="65054" y="54050"/>
                </a:lnTo>
                <a:lnTo>
                  <a:pt x="47141" y="54050"/>
                </a:lnTo>
                <a:lnTo>
                  <a:pt x="45922" y="55472"/>
                </a:lnTo>
                <a:lnTo>
                  <a:pt x="40842" y="64210"/>
                </a:lnTo>
                <a:lnTo>
                  <a:pt x="26655" y="79503"/>
                </a:lnTo>
                <a:lnTo>
                  <a:pt x="22364" y="83894"/>
                </a:lnTo>
                <a:lnTo>
                  <a:pt x="16873" y="89162"/>
                </a:lnTo>
                <a:lnTo>
                  <a:pt x="7924" y="97534"/>
                </a:lnTo>
                <a:close/>
              </a:path>
              <a:path w="341629" h="185420">
                <a:moveTo>
                  <a:pt x="61104" y="50392"/>
                </a:moveTo>
                <a:lnTo>
                  <a:pt x="49783" y="50392"/>
                </a:lnTo>
                <a:lnTo>
                  <a:pt x="52221" y="48360"/>
                </a:lnTo>
                <a:lnTo>
                  <a:pt x="53847" y="46938"/>
                </a:lnTo>
                <a:lnTo>
                  <a:pt x="57707" y="46938"/>
                </a:lnTo>
                <a:lnTo>
                  <a:pt x="59130" y="48564"/>
                </a:lnTo>
                <a:lnTo>
                  <a:pt x="61104" y="50392"/>
                </a:lnTo>
                <a:close/>
              </a:path>
              <a:path w="341629" h="185420">
                <a:moveTo>
                  <a:pt x="92454" y="94283"/>
                </a:moveTo>
                <a:lnTo>
                  <a:pt x="51205" y="55269"/>
                </a:lnTo>
                <a:lnTo>
                  <a:pt x="49986" y="54050"/>
                </a:lnTo>
                <a:lnTo>
                  <a:pt x="65054" y="54050"/>
                </a:lnTo>
                <a:lnTo>
                  <a:pt x="100379" y="86765"/>
                </a:lnTo>
                <a:lnTo>
                  <a:pt x="92454" y="94283"/>
                </a:lnTo>
                <a:close/>
              </a:path>
              <a:path w="341629" h="185420">
                <a:moveTo>
                  <a:pt x="87374" y="184909"/>
                </a:moveTo>
                <a:lnTo>
                  <a:pt x="44296" y="174749"/>
                </a:lnTo>
                <a:lnTo>
                  <a:pt x="32105" y="157477"/>
                </a:lnTo>
                <a:lnTo>
                  <a:pt x="32105" y="135735"/>
                </a:lnTo>
                <a:lnTo>
                  <a:pt x="64300" y="110404"/>
                </a:lnTo>
                <a:lnTo>
                  <a:pt x="87374" y="108303"/>
                </a:lnTo>
                <a:lnTo>
                  <a:pt x="97905" y="108383"/>
                </a:lnTo>
                <a:lnTo>
                  <a:pt x="104570" y="108938"/>
                </a:lnTo>
                <a:lnTo>
                  <a:pt x="110205" y="110447"/>
                </a:lnTo>
                <a:lnTo>
                  <a:pt x="117650" y="113383"/>
                </a:lnTo>
                <a:lnTo>
                  <a:pt x="127071" y="117244"/>
                </a:lnTo>
                <a:lnTo>
                  <a:pt x="72541" y="117244"/>
                </a:lnTo>
                <a:lnTo>
                  <a:pt x="53034" y="124966"/>
                </a:lnTo>
                <a:lnTo>
                  <a:pt x="43687" y="137564"/>
                </a:lnTo>
                <a:lnTo>
                  <a:pt x="43687" y="155648"/>
                </a:lnTo>
                <a:lnTo>
                  <a:pt x="53034" y="168246"/>
                </a:lnTo>
                <a:lnTo>
                  <a:pt x="72541" y="175968"/>
                </a:lnTo>
                <a:lnTo>
                  <a:pt x="127071" y="175968"/>
                </a:lnTo>
                <a:lnTo>
                  <a:pt x="117650" y="179829"/>
                </a:lnTo>
                <a:lnTo>
                  <a:pt x="110205" y="182766"/>
                </a:lnTo>
                <a:lnTo>
                  <a:pt x="104570" y="184274"/>
                </a:lnTo>
                <a:lnTo>
                  <a:pt x="97905" y="184829"/>
                </a:lnTo>
                <a:lnTo>
                  <a:pt x="87374" y="184909"/>
                </a:lnTo>
                <a:close/>
              </a:path>
              <a:path w="341629" h="185420">
                <a:moveTo>
                  <a:pt x="127071" y="175968"/>
                </a:moveTo>
                <a:lnTo>
                  <a:pt x="102208" y="175968"/>
                </a:lnTo>
                <a:lnTo>
                  <a:pt x="121511" y="168246"/>
                </a:lnTo>
                <a:lnTo>
                  <a:pt x="130655" y="155648"/>
                </a:lnTo>
                <a:lnTo>
                  <a:pt x="130655" y="137564"/>
                </a:lnTo>
                <a:lnTo>
                  <a:pt x="121511" y="124966"/>
                </a:lnTo>
                <a:lnTo>
                  <a:pt x="102208" y="117244"/>
                </a:lnTo>
                <a:lnTo>
                  <a:pt x="127071" y="117244"/>
                </a:lnTo>
                <a:lnTo>
                  <a:pt x="130045" y="118463"/>
                </a:lnTo>
                <a:lnTo>
                  <a:pt x="142237" y="135735"/>
                </a:lnTo>
                <a:lnTo>
                  <a:pt x="142237" y="157477"/>
                </a:lnTo>
                <a:lnTo>
                  <a:pt x="130045" y="174749"/>
                </a:lnTo>
                <a:lnTo>
                  <a:pt x="127071" y="175968"/>
                </a:lnTo>
                <a:close/>
              </a:path>
              <a:path w="341629" h="185420">
                <a:moveTo>
                  <a:pt x="322879" y="20319"/>
                </a:moveTo>
                <a:lnTo>
                  <a:pt x="194052" y="20319"/>
                </a:lnTo>
                <a:lnTo>
                  <a:pt x="194052" y="10972"/>
                </a:lnTo>
                <a:lnTo>
                  <a:pt x="322879" y="10972"/>
                </a:lnTo>
                <a:lnTo>
                  <a:pt x="322879" y="20319"/>
                </a:lnTo>
                <a:close/>
              </a:path>
              <a:path w="341629" h="185420">
                <a:moveTo>
                  <a:pt x="236521" y="87781"/>
                </a:moveTo>
                <a:lnTo>
                  <a:pt x="226158" y="87781"/>
                </a:lnTo>
                <a:lnTo>
                  <a:pt x="219046" y="38810"/>
                </a:lnTo>
                <a:lnTo>
                  <a:pt x="230222" y="37794"/>
                </a:lnTo>
                <a:lnTo>
                  <a:pt x="236521" y="87781"/>
                </a:lnTo>
                <a:close/>
              </a:path>
              <a:path w="341629" h="185420">
                <a:moveTo>
                  <a:pt x="290571" y="87781"/>
                </a:moveTo>
                <a:lnTo>
                  <a:pt x="280411" y="87781"/>
                </a:lnTo>
                <a:lnTo>
                  <a:pt x="286710" y="37794"/>
                </a:lnTo>
                <a:lnTo>
                  <a:pt x="297886" y="38810"/>
                </a:lnTo>
                <a:lnTo>
                  <a:pt x="290571" y="87781"/>
                </a:lnTo>
                <a:close/>
              </a:path>
              <a:path w="341629" h="185420">
                <a:moveTo>
                  <a:pt x="324708" y="97128"/>
                </a:moveTo>
                <a:lnTo>
                  <a:pt x="192224" y="97128"/>
                </a:lnTo>
                <a:lnTo>
                  <a:pt x="192224" y="87781"/>
                </a:lnTo>
                <a:lnTo>
                  <a:pt x="324708" y="87781"/>
                </a:lnTo>
                <a:lnTo>
                  <a:pt x="324708" y="97128"/>
                </a:lnTo>
                <a:close/>
              </a:path>
              <a:path w="341629" h="185420">
                <a:moveTo>
                  <a:pt x="233269" y="145082"/>
                </a:moveTo>
                <a:lnTo>
                  <a:pt x="222297" y="145082"/>
                </a:lnTo>
                <a:lnTo>
                  <a:pt x="222297" y="108303"/>
                </a:lnTo>
                <a:lnTo>
                  <a:pt x="233269" y="108303"/>
                </a:lnTo>
                <a:lnTo>
                  <a:pt x="233269" y="145082"/>
                </a:lnTo>
                <a:close/>
              </a:path>
              <a:path w="341629" h="185420">
                <a:moveTo>
                  <a:pt x="294635" y="145082"/>
                </a:moveTo>
                <a:lnTo>
                  <a:pt x="283662" y="145082"/>
                </a:lnTo>
                <a:lnTo>
                  <a:pt x="283662" y="108303"/>
                </a:lnTo>
                <a:lnTo>
                  <a:pt x="294635" y="108303"/>
                </a:lnTo>
                <a:lnTo>
                  <a:pt x="294635" y="145082"/>
                </a:lnTo>
                <a:close/>
              </a:path>
              <a:path w="341629" h="185420">
                <a:moveTo>
                  <a:pt x="341167" y="154429"/>
                </a:moveTo>
                <a:lnTo>
                  <a:pt x="175765" y="154429"/>
                </a:lnTo>
                <a:lnTo>
                  <a:pt x="175765" y="145082"/>
                </a:lnTo>
                <a:lnTo>
                  <a:pt x="341167" y="145082"/>
                </a:lnTo>
                <a:lnTo>
                  <a:pt x="341167" y="154429"/>
                </a:lnTo>
                <a:close/>
              </a:path>
            </a:pathLst>
          </a:custGeom>
          <a:solidFill>
            <a:srgbClr val="4033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11358686" y="8687792"/>
            <a:ext cx="342900" cy="182880"/>
          </a:xfrm>
          <a:custGeom>
            <a:avLst/>
            <a:gdLst/>
            <a:ahLst/>
            <a:cxnLst/>
            <a:rect l="l" t="t" r="r" b="b"/>
            <a:pathLst>
              <a:path w="342900" h="182879">
                <a:moveTo>
                  <a:pt x="141628" y="62178"/>
                </a:moveTo>
                <a:lnTo>
                  <a:pt x="25602" y="62178"/>
                </a:lnTo>
                <a:lnTo>
                  <a:pt x="25602" y="812"/>
                </a:lnTo>
                <a:lnTo>
                  <a:pt x="139799" y="812"/>
                </a:lnTo>
                <a:lnTo>
                  <a:pt x="139799" y="9956"/>
                </a:lnTo>
                <a:lnTo>
                  <a:pt x="36575" y="9956"/>
                </a:lnTo>
                <a:lnTo>
                  <a:pt x="36575" y="52831"/>
                </a:lnTo>
                <a:lnTo>
                  <a:pt x="141628" y="52831"/>
                </a:lnTo>
                <a:lnTo>
                  <a:pt x="141628" y="62178"/>
                </a:lnTo>
                <a:close/>
              </a:path>
              <a:path w="342900" h="182879">
                <a:moveTo>
                  <a:pt x="165402" y="94283"/>
                </a:moveTo>
                <a:lnTo>
                  <a:pt x="0" y="94283"/>
                </a:lnTo>
                <a:lnTo>
                  <a:pt x="0" y="84733"/>
                </a:lnTo>
                <a:lnTo>
                  <a:pt x="165402" y="84733"/>
                </a:lnTo>
                <a:lnTo>
                  <a:pt x="165402" y="94283"/>
                </a:lnTo>
                <a:close/>
              </a:path>
              <a:path w="342900" h="182879">
                <a:moveTo>
                  <a:pt x="82701" y="182267"/>
                </a:moveTo>
                <a:lnTo>
                  <a:pt x="36575" y="173123"/>
                </a:lnTo>
                <a:lnTo>
                  <a:pt x="23367" y="157274"/>
                </a:lnTo>
                <a:lnTo>
                  <a:pt x="23367" y="137157"/>
                </a:lnTo>
                <a:lnTo>
                  <a:pt x="57884" y="114296"/>
                </a:lnTo>
                <a:lnTo>
                  <a:pt x="82701" y="112367"/>
                </a:lnTo>
                <a:lnTo>
                  <a:pt x="94186" y="112439"/>
                </a:lnTo>
                <a:lnTo>
                  <a:pt x="101433" y="112939"/>
                </a:lnTo>
                <a:lnTo>
                  <a:pt x="107518" y="114296"/>
                </a:lnTo>
                <a:lnTo>
                  <a:pt x="115517" y="116939"/>
                </a:lnTo>
                <a:lnTo>
                  <a:pt x="128235" y="121308"/>
                </a:lnTo>
                <a:lnTo>
                  <a:pt x="82701" y="121308"/>
                </a:lnTo>
                <a:lnTo>
                  <a:pt x="73134" y="121362"/>
                </a:lnTo>
                <a:lnTo>
                  <a:pt x="34949" y="139393"/>
                </a:lnTo>
                <a:lnTo>
                  <a:pt x="34949" y="155242"/>
                </a:lnTo>
                <a:lnTo>
                  <a:pt x="73136" y="173272"/>
                </a:lnTo>
                <a:lnTo>
                  <a:pt x="128235" y="173326"/>
                </a:lnTo>
                <a:lnTo>
                  <a:pt x="115517" y="177695"/>
                </a:lnTo>
                <a:lnTo>
                  <a:pt x="107518" y="180338"/>
                </a:lnTo>
                <a:lnTo>
                  <a:pt x="101433" y="181696"/>
                </a:lnTo>
                <a:lnTo>
                  <a:pt x="94186" y="182196"/>
                </a:lnTo>
                <a:lnTo>
                  <a:pt x="82701" y="182267"/>
                </a:lnTo>
                <a:close/>
              </a:path>
              <a:path w="342900" h="182879">
                <a:moveTo>
                  <a:pt x="128235" y="173326"/>
                </a:moveTo>
                <a:lnTo>
                  <a:pt x="82701" y="173326"/>
                </a:lnTo>
                <a:lnTo>
                  <a:pt x="92265" y="173272"/>
                </a:lnTo>
                <a:lnTo>
                  <a:pt x="98258" y="172895"/>
                </a:lnTo>
                <a:lnTo>
                  <a:pt x="103203" y="171869"/>
                </a:lnTo>
                <a:lnTo>
                  <a:pt x="109624" y="169872"/>
                </a:lnTo>
                <a:lnTo>
                  <a:pt x="120292" y="166418"/>
                </a:lnTo>
                <a:lnTo>
                  <a:pt x="130452" y="155242"/>
                </a:lnTo>
                <a:lnTo>
                  <a:pt x="130452" y="139393"/>
                </a:lnTo>
                <a:lnTo>
                  <a:pt x="92267" y="121362"/>
                </a:lnTo>
                <a:lnTo>
                  <a:pt x="82701" y="121308"/>
                </a:lnTo>
                <a:lnTo>
                  <a:pt x="128235" y="121308"/>
                </a:lnTo>
                <a:lnTo>
                  <a:pt x="128826" y="121511"/>
                </a:lnTo>
                <a:lnTo>
                  <a:pt x="142034" y="137157"/>
                </a:lnTo>
                <a:lnTo>
                  <a:pt x="142034" y="157274"/>
                </a:lnTo>
                <a:lnTo>
                  <a:pt x="128826" y="173123"/>
                </a:lnTo>
                <a:lnTo>
                  <a:pt x="128235" y="173326"/>
                </a:lnTo>
                <a:close/>
              </a:path>
              <a:path w="342900" h="182879">
                <a:moveTo>
                  <a:pt x="320847" y="75386"/>
                </a:moveTo>
                <a:lnTo>
                  <a:pt x="204009" y="75386"/>
                </a:lnTo>
                <a:lnTo>
                  <a:pt x="204009" y="33324"/>
                </a:lnTo>
                <a:lnTo>
                  <a:pt x="304795" y="33324"/>
                </a:lnTo>
                <a:lnTo>
                  <a:pt x="304795" y="9143"/>
                </a:lnTo>
                <a:lnTo>
                  <a:pt x="202587" y="9143"/>
                </a:lnTo>
                <a:lnTo>
                  <a:pt x="202587" y="0"/>
                </a:lnTo>
                <a:lnTo>
                  <a:pt x="315361" y="0"/>
                </a:lnTo>
                <a:lnTo>
                  <a:pt x="315361" y="42061"/>
                </a:lnTo>
                <a:lnTo>
                  <a:pt x="214575" y="42061"/>
                </a:lnTo>
                <a:lnTo>
                  <a:pt x="214575" y="66445"/>
                </a:lnTo>
                <a:lnTo>
                  <a:pt x="320847" y="66445"/>
                </a:lnTo>
                <a:lnTo>
                  <a:pt x="320847" y="75386"/>
                </a:lnTo>
                <a:close/>
              </a:path>
              <a:path w="342900" h="182879">
                <a:moveTo>
                  <a:pt x="265375" y="97737"/>
                </a:moveTo>
                <a:lnTo>
                  <a:pt x="254605" y="97737"/>
                </a:lnTo>
                <a:lnTo>
                  <a:pt x="254605" y="75386"/>
                </a:lnTo>
                <a:lnTo>
                  <a:pt x="265375" y="75386"/>
                </a:lnTo>
                <a:lnTo>
                  <a:pt x="265375" y="97737"/>
                </a:lnTo>
                <a:close/>
              </a:path>
              <a:path w="342900" h="182879">
                <a:moveTo>
                  <a:pt x="342589" y="107084"/>
                </a:moveTo>
                <a:lnTo>
                  <a:pt x="177187" y="107084"/>
                </a:lnTo>
                <a:lnTo>
                  <a:pt x="177187" y="97737"/>
                </a:lnTo>
                <a:lnTo>
                  <a:pt x="342589" y="97737"/>
                </a:lnTo>
                <a:lnTo>
                  <a:pt x="342589" y="107084"/>
                </a:lnTo>
                <a:close/>
              </a:path>
              <a:path w="342900" h="182879">
                <a:moveTo>
                  <a:pt x="317596" y="179422"/>
                </a:moveTo>
                <a:lnTo>
                  <a:pt x="306624" y="179422"/>
                </a:lnTo>
                <a:lnTo>
                  <a:pt x="306624" y="136345"/>
                </a:lnTo>
                <a:lnTo>
                  <a:pt x="201164" y="136345"/>
                </a:lnTo>
                <a:lnTo>
                  <a:pt x="201164" y="127201"/>
                </a:lnTo>
                <a:lnTo>
                  <a:pt x="317596" y="127201"/>
                </a:lnTo>
                <a:lnTo>
                  <a:pt x="317596" y="179422"/>
                </a:lnTo>
                <a:close/>
              </a:path>
            </a:pathLst>
          </a:custGeom>
          <a:solidFill>
            <a:srgbClr val="4033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9196306" y="8627023"/>
            <a:ext cx="381635" cy="257175"/>
          </a:xfrm>
          <a:custGeom>
            <a:avLst/>
            <a:gdLst/>
            <a:ahLst/>
            <a:cxnLst/>
            <a:rect l="l" t="t" r="r" b="b"/>
            <a:pathLst>
              <a:path w="381634" h="257175">
                <a:moveTo>
                  <a:pt x="33453" y="109165"/>
                </a:moveTo>
                <a:lnTo>
                  <a:pt x="0" y="82496"/>
                </a:lnTo>
                <a:lnTo>
                  <a:pt x="58195" y="4267"/>
                </a:lnTo>
                <a:lnTo>
                  <a:pt x="138344" y="4267"/>
                </a:lnTo>
                <a:lnTo>
                  <a:pt x="138344" y="43026"/>
                </a:lnTo>
                <a:lnTo>
                  <a:pt x="82937" y="43026"/>
                </a:lnTo>
                <a:lnTo>
                  <a:pt x="33453" y="109165"/>
                </a:lnTo>
                <a:close/>
              </a:path>
              <a:path w="381634" h="257175">
                <a:moveTo>
                  <a:pt x="138344" y="209440"/>
                </a:moveTo>
                <a:lnTo>
                  <a:pt x="86073" y="209440"/>
                </a:lnTo>
                <a:lnTo>
                  <a:pt x="86073" y="43026"/>
                </a:lnTo>
                <a:lnTo>
                  <a:pt x="138344" y="43026"/>
                </a:lnTo>
                <a:lnTo>
                  <a:pt x="138344" y="209440"/>
                </a:lnTo>
                <a:close/>
              </a:path>
              <a:path w="381634" h="257175">
                <a:moveTo>
                  <a:pt x="189919" y="252466"/>
                </a:moveTo>
                <a:lnTo>
                  <a:pt x="20560" y="252466"/>
                </a:lnTo>
                <a:lnTo>
                  <a:pt x="20560" y="209440"/>
                </a:lnTo>
                <a:lnTo>
                  <a:pt x="189919" y="209440"/>
                </a:lnTo>
                <a:lnTo>
                  <a:pt x="189919" y="252466"/>
                </a:lnTo>
                <a:close/>
              </a:path>
              <a:path w="381634" h="257175">
                <a:moveTo>
                  <a:pt x="287492" y="256734"/>
                </a:moveTo>
                <a:lnTo>
                  <a:pt x="242843" y="252511"/>
                </a:lnTo>
                <a:lnTo>
                  <a:pt x="216751" y="222953"/>
                </a:lnTo>
                <a:lnTo>
                  <a:pt x="196627" y="185794"/>
                </a:lnTo>
                <a:lnTo>
                  <a:pt x="193752" y="128367"/>
                </a:lnTo>
                <a:lnTo>
                  <a:pt x="194111" y="92686"/>
                </a:lnTo>
                <a:lnTo>
                  <a:pt x="203455" y="54260"/>
                </a:lnTo>
                <a:lnTo>
                  <a:pt x="230794" y="14251"/>
                </a:lnTo>
                <a:lnTo>
                  <a:pt x="287492" y="0"/>
                </a:lnTo>
                <a:lnTo>
                  <a:pt x="315452" y="527"/>
                </a:lnTo>
                <a:lnTo>
                  <a:pt x="332140" y="4222"/>
                </a:lnTo>
                <a:lnTo>
                  <a:pt x="344190" y="14251"/>
                </a:lnTo>
                <a:lnTo>
                  <a:pt x="358232" y="33780"/>
                </a:lnTo>
                <a:lnTo>
                  <a:pt x="365620" y="45159"/>
                </a:lnTo>
                <a:lnTo>
                  <a:pt x="287492" y="45159"/>
                </a:lnTo>
                <a:lnTo>
                  <a:pt x="275279" y="45404"/>
                </a:lnTo>
                <a:lnTo>
                  <a:pt x="251555" y="78051"/>
                </a:lnTo>
                <a:lnTo>
                  <a:pt x="250679" y="88207"/>
                </a:lnTo>
                <a:lnTo>
                  <a:pt x="250679" y="168526"/>
                </a:lnTo>
                <a:lnTo>
                  <a:pt x="263529" y="204973"/>
                </a:lnTo>
                <a:lnTo>
                  <a:pt x="287492" y="211574"/>
                </a:lnTo>
                <a:lnTo>
                  <a:pt x="365620" y="211574"/>
                </a:lnTo>
                <a:lnTo>
                  <a:pt x="358232" y="222953"/>
                </a:lnTo>
                <a:lnTo>
                  <a:pt x="344190" y="242482"/>
                </a:lnTo>
                <a:lnTo>
                  <a:pt x="332140" y="252511"/>
                </a:lnTo>
                <a:lnTo>
                  <a:pt x="315452" y="256206"/>
                </a:lnTo>
                <a:lnTo>
                  <a:pt x="287492" y="256734"/>
                </a:lnTo>
                <a:close/>
              </a:path>
              <a:path w="381634" h="257175">
                <a:moveTo>
                  <a:pt x="365620" y="211574"/>
                </a:moveTo>
                <a:lnTo>
                  <a:pt x="287492" y="211574"/>
                </a:lnTo>
                <a:lnTo>
                  <a:pt x="299705" y="211329"/>
                </a:lnTo>
                <a:lnTo>
                  <a:pt x="306789" y="209618"/>
                </a:lnTo>
                <a:lnTo>
                  <a:pt x="324305" y="168526"/>
                </a:lnTo>
                <a:lnTo>
                  <a:pt x="324305" y="88207"/>
                </a:lnTo>
                <a:lnTo>
                  <a:pt x="311455" y="51760"/>
                </a:lnTo>
                <a:lnTo>
                  <a:pt x="287492" y="45159"/>
                </a:lnTo>
                <a:lnTo>
                  <a:pt x="365620" y="45159"/>
                </a:lnTo>
                <a:lnTo>
                  <a:pt x="371529" y="54260"/>
                </a:lnTo>
                <a:lnTo>
                  <a:pt x="378357" y="70939"/>
                </a:lnTo>
                <a:lnTo>
                  <a:pt x="380872" y="92686"/>
                </a:lnTo>
                <a:lnTo>
                  <a:pt x="381232" y="128367"/>
                </a:lnTo>
                <a:lnTo>
                  <a:pt x="380872" y="164047"/>
                </a:lnTo>
                <a:lnTo>
                  <a:pt x="378357" y="185794"/>
                </a:lnTo>
                <a:lnTo>
                  <a:pt x="371529" y="202473"/>
                </a:lnTo>
                <a:lnTo>
                  <a:pt x="365620" y="211574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14159954" y="7271425"/>
            <a:ext cx="865505" cy="181610"/>
          </a:xfrm>
          <a:custGeom>
            <a:avLst/>
            <a:gdLst/>
            <a:ahLst/>
            <a:cxnLst/>
            <a:rect l="l" t="t" r="r" b="b"/>
            <a:pathLst>
              <a:path w="865505" h="181609">
                <a:moveTo>
                  <a:pt x="146911" y="174749"/>
                </a:moveTo>
                <a:lnTo>
                  <a:pt x="136141" y="174749"/>
                </a:lnTo>
                <a:lnTo>
                  <a:pt x="136141" y="0"/>
                </a:lnTo>
                <a:lnTo>
                  <a:pt x="146911" y="0"/>
                </a:lnTo>
                <a:lnTo>
                  <a:pt x="146911" y="174749"/>
                </a:lnTo>
                <a:close/>
              </a:path>
              <a:path w="865505" h="181609">
                <a:moveTo>
                  <a:pt x="104646" y="170075"/>
                </a:moveTo>
                <a:lnTo>
                  <a:pt x="94080" y="170075"/>
                </a:lnTo>
                <a:lnTo>
                  <a:pt x="94080" y="74573"/>
                </a:lnTo>
                <a:lnTo>
                  <a:pt x="57301" y="74573"/>
                </a:lnTo>
                <a:lnTo>
                  <a:pt x="57301" y="65429"/>
                </a:lnTo>
                <a:lnTo>
                  <a:pt x="94080" y="65429"/>
                </a:lnTo>
                <a:lnTo>
                  <a:pt x="94080" y="3251"/>
                </a:lnTo>
                <a:lnTo>
                  <a:pt x="104646" y="3251"/>
                </a:lnTo>
                <a:lnTo>
                  <a:pt x="104646" y="170075"/>
                </a:lnTo>
                <a:close/>
              </a:path>
              <a:path w="865505" h="181609">
                <a:moveTo>
                  <a:pt x="17474" y="128420"/>
                </a:moveTo>
                <a:lnTo>
                  <a:pt x="0" y="128420"/>
                </a:lnTo>
                <a:lnTo>
                  <a:pt x="0" y="17881"/>
                </a:lnTo>
                <a:lnTo>
                  <a:pt x="64413" y="17881"/>
                </a:lnTo>
                <a:lnTo>
                  <a:pt x="64413" y="27228"/>
                </a:lnTo>
                <a:lnTo>
                  <a:pt x="10769" y="27228"/>
                </a:lnTo>
                <a:lnTo>
                  <a:pt x="10769" y="119073"/>
                </a:lnTo>
                <a:lnTo>
                  <a:pt x="76241" y="119073"/>
                </a:lnTo>
                <a:lnTo>
                  <a:pt x="76808" y="122121"/>
                </a:lnTo>
                <a:lnTo>
                  <a:pt x="62965" y="125762"/>
                </a:lnTo>
                <a:lnTo>
                  <a:pt x="52170" y="127633"/>
                </a:lnTo>
                <a:lnTo>
                  <a:pt x="38861" y="128321"/>
                </a:lnTo>
                <a:lnTo>
                  <a:pt x="17474" y="128420"/>
                </a:lnTo>
                <a:close/>
              </a:path>
              <a:path w="865505" h="181609">
                <a:moveTo>
                  <a:pt x="76241" y="119073"/>
                </a:moveTo>
                <a:lnTo>
                  <a:pt x="19710" y="119073"/>
                </a:lnTo>
                <a:lnTo>
                  <a:pt x="39321" y="118984"/>
                </a:lnTo>
                <a:lnTo>
                  <a:pt x="51637" y="118362"/>
                </a:lnTo>
                <a:lnTo>
                  <a:pt x="61857" y="116673"/>
                </a:lnTo>
                <a:lnTo>
                  <a:pt x="75182" y="113383"/>
                </a:lnTo>
                <a:lnTo>
                  <a:pt x="76241" y="119073"/>
                </a:lnTo>
                <a:close/>
              </a:path>
              <a:path w="865505" h="181609">
                <a:moveTo>
                  <a:pt x="318206" y="174749"/>
                </a:moveTo>
                <a:lnTo>
                  <a:pt x="307233" y="174749"/>
                </a:lnTo>
                <a:lnTo>
                  <a:pt x="307233" y="0"/>
                </a:lnTo>
                <a:lnTo>
                  <a:pt x="318206" y="0"/>
                </a:lnTo>
                <a:lnTo>
                  <a:pt x="318206" y="174749"/>
                </a:lnTo>
                <a:close/>
              </a:path>
              <a:path w="865505" h="181609">
                <a:moveTo>
                  <a:pt x="234895" y="130045"/>
                </a:moveTo>
                <a:lnTo>
                  <a:pt x="221281" y="130045"/>
                </a:lnTo>
                <a:lnTo>
                  <a:pt x="208980" y="129809"/>
                </a:lnTo>
                <a:lnTo>
                  <a:pt x="176158" y="98004"/>
                </a:lnTo>
                <a:lnTo>
                  <a:pt x="174619" y="64210"/>
                </a:lnTo>
                <a:lnTo>
                  <a:pt x="174747" y="53240"/>
                </a:lnTo>
                <a:lnTo>
                  <a:pt x="195235" y="17316"/>
                </a:lnTo>
                <a:lnTo>
                  <a:pt x="221281" y="10972"/>
                </a:lnTo>
                <a:lnTo>
                  <a:pt x="234895" y="10972"/>
                </a:lnTo>
                <a:lnTo>
                  <a:pt x="245461" y="17474"/>
                </a:lnTo>
                <a:lnTo>
                  <a:pt x="250225" y="20522"/>
                </a:lnTo>
                <a:lnTo>
                  <a:pt x="221281" y="20522"/>
                </a:lnTo>
                <a:lnTo>
                  <a:pt x="212085" y="20699"/>
                </a:lnTo>
                <a:lnTo>
                  <a:pt x="186514" y="51586"/>
                </a:lnTo>
                <a:lnTo>
                  <a:pt x="186396" y="58904"/>
                </a:lnTo>
                <a:lnTo>
                  <a:pt x="186512" y="89419"/>
                </a:lnTo>
                <a:lnTo>
                  <a:pt x="212085" y="120319"/>
                </a:lnTo>
                <a:lnTo>
                  <a:pt x="221281" y="120495"/>
                </a:lnTo>
                <a:lnTo>
                  <a:pt x="249857" y="120495"/>
                </a:lnTo>
                <a:lnTo>
                  <a:pt x="245360" y="123442"/>
                </a:lnTo>
                <a:lnTo>
                  <a:pt x="234895" y="130045"/>
                </a:lnTo>
                <a:close/>
              </a:path>
              <a:path w="865505" h="181609">
                <a:moveTo>
                  <a:pt x="249857" y="120495"/>
                </a:moveTo>
                <a:lnTo>
                  <a:pt x="221281" y="120495"/>
                </a:lnTo>
                <a:lnTo>
                  <a:pt x="230477" y="120319"/>
                </a:lnTo>
                <a:lnTo>
                  <a:pt x="236178" y="119086"/>
                </a:lnTo>
                <a:lnTo>
                  <a:pt x="256166" y="58904"/>
                </a:lnTo>
                <a:lnTo>
                  <a:pt x="256048" y="51586"/>
                </a:lnTo>
                <a:lnTo>
                  <a:pt x="230477" y="20699"/>
                </a:lnTo>
                <a:lnTo>
                  <a:pt x="221281" y="20522"/>
                </a:lnTo>
                <a:lnTo>
                  <a:pt x="250225" y="20522"/>
                </a:lnTo>
                <a:lnTo>
                  <a:pt x="267922" y="58904"/>
                </a:lnTo>
                <a:lnTo>
                  <a:pt x="267921" y="82112"/>
                </a:lnTo>
                <a:lnTo>
                  <a:pt x="251505" y="119416"/>
                </a:lnTo>
                <a:lnTo>
                  <a:pt x="249857" y="120495"/>
                </a:lnTo>
                <a:close/>
              </a:path>
              <a:path w="865505" h="181609">
                <a:moveTo>
                  <a:pt x="495597" y="174749"/>
                </a:moveTo>
                <a:lnTo>
                  <a:pt x="484624" y="174749"/>
                </a:lnTo>
                <a:lnTo>
                  <a:pt x="484624" y="75182"/>
                </a:lnTo>
                <a:lnTo>
                  <a:pt x="444797" y="75182"/>
                </a:lnTo>
                <a:lnTo>
                  <a:pt x="444797" y="65835"/>
                </a:lnTo>
                <a:lnTo>
                  <a:pt x="484624" y="65835"/>
                </a:lnTo>
                <a:lnTo>
                  <a:pt x="484624" y="0"/>
                </a:lnTo>
                <a:lnTo>
                  <a:pt x="495597" y="0"/>
                </a:lnTo>
                <a:lnTo>
                  <a:pt x="495597" y="174749"/>
                </a:lnTo>
                <a:close/>
              </a:path>
              <a:path w="865505" h="181609">
                <a:moveTo>
                  <a:pt x="380790" y="130858"/>
                </a:moveTo>
                <a:lnTo>
                  <a:pt x="358439" y="130858"/>
                </a:lnTo>
                <a:lnTo>
                  <a:pt x="358439" y="13614"/>
                </a:lnTo>
                <a:lnTo>
                  <a:pt x="436873" y="13614"/>
                </a:lnTo>
                <a:lnTo>
                  <a:pt x="436873" y="22961"/>
                </a:lnTo>
                <a:lnTo>
                  <a:pt x="369411" y="22961"/>
                </a:lnTo>
                <a:lnTo>
                  <a:pt x="369411" y="66445"/>
                </a:lnTo>
                <a:lnTo>
                  <a:pt x="432809" y="66445"/>
                </a:lnTo>
                <a:lnTo>
                  <a:pt x="432809" y="75589"/>
                </a:lnTo>
                <a:lnTo>
                  <a:pt x="369411" y="75589"/>
                </a:lnTo>
                <a:lnTo>
                  <a:pt x="369411" y="121714"/>
                </a:lnTo>
                <a:lnTo>
                  <a:pt x="455895" y="121714"/>
                </a:lnTo>
                <a:lnTo>
                  <a:pt x="456380" y="124762"/>
                </a:lnTo>
                <a:lnTo>
                  <a:pt x="438625" y="128287"/>
                </a:lnTo>
                <a:lnTo>
                  <a:pt x="424833" y="130096"/>
                </a:lnTo>
                <a:lnTo>
                  <a:pt x="407917" y="130763"/>
                </a:lnTo>
                <a:lnTo>
                  <a:pt x="380790" y="130858"/>
                </a:lnTo>
                <a:close/>
              </a:path>
              <a:path w="865505" h="181609">
                <a:moveTo>
                  <a:pt x="455895" y="121714"/>
                </a:moveTo>
                <a:lnTo>
                  <a:pt x="380790" y="121714"/>
                </a:lnTo>
                <a:lnTo>
                  <a:pt x="406523" y="121622"/>
                </a:lnTo>
                <a:lnTo>
                  <a:pt x="422827" y="120978"/>
                </a:lnTo>
                <a:lnTo>
                  <a:pt x="436654" y="119228"/>
                </a:lnTo>
                <a:lnTo>
                  <a:pt x="454957" y="115822"/>
                </a:lnTo>
                <a:lnTo>
                  <a:pt x="455895" y="121714"/>
                </a:lnTo>
                <a:close/>
              </a:path>
              <a:path w="865505" h="181609">
                <a:moveTo>
                  <a:pt x="678474" y="174749"/>
                </a:moveTo>
                <a:lnTo>
                  <a:pt x="667907" y="174749"/>
                </a:lnTo>
                <a:lnTo>
                  <a:pt x="667907" y="0"/>
                </a:lnTo>
                <a:lnTo>
                  <a:pt x="678474" y="0"/>
                </a:lnTo>
                <a:lnTo>
                  <a:pt x="678474" y="174749"/>
                </a:lnTo>
                <a:close/>
              </a:path>
              <a:path w="865505" h="181609">
                <a:moveTo>
                  <a:pt x="637631" y="67461"/>
                </a:moveTo>
                <a:lnTo>
                  <a:pt x="627065" y="67461"/>
                </a:lnTo>
                <a:lnTo>
                  <a:pt x="627065" y="3251"/>
                </a:lnTo>
                <a:lnTo>
                  <a:pt x="637631" y="3251"/>
                </a:lnTo>
                <a:lnTo>
                  <a:pt x="637631" y="67461"/>
                </a:lnTo>
                <a:close/>
              </a:path>
              <a:path w="865505" h="181609">
                <a:moveTo>
                  <a:pt x="564887" y="130452"/>
                </a:moveTo>
                <a:lnTo>
                  <a:pt x="529400" y="107070"/>
                </a:lnTo>
                <a:lnTo>
                  <a:pt x="524905" y="67461"/>
                </a:lnTo>
                <a:lnTo>
                  <a:pt x="525025" y="55429"/>
                </a:lnTo>
                <a:lnTo>
                  <a:pt x="542141" y="20556"/>
                </a:lnTo>
                <a:lnTo>
                  <a:pt x="564887" y="14426"/>
                </a:lnTo>
                <a:lnTo>
                  <a:pt x="575039" y="14634"/>
                </a:lnTo>
                <a:lnTo>
                  <a:pt x="581333" y="16090"/>
                </a:lnTo>
                <a:lnTo>
                  <a:pt x="586389" y="20041"/>
                </a:lnTo>
                <a:lnTo>
                  <a:pt x="589341" y="23570"/>
                </a:lnTo>
                <a:lnTo>
                  <a:pt x="551882" y="23570"/>
                </a:lnTo>
                <a:lnTo>
                  <a:pt x="544059" y="34137"/>
                </a:lnTo>
                <a:lnTo>
                  <a:pt x="539536" y="40563"/>
                </a:lnTo>
                <a:lnTo>
                  <a:pt x="537214" y="45922"/>
                </a:lnTo>
                <a:lnTo>
                  <a:pt x="536358" y="53110"/>
                </a:lnTo>
                <a:lnTo>
                  <a:pt x="536424" y="92322"/>
                </a:lnTo>
                <a:lnTo>
                  <a:pt x="537214" y="98969"/>
                </a:lnTo>
                <a:lnTo>
                  <a:pt x="539536" y="104359"/>
                </a:lnTo>
                <a:lnTo>
                  <a:pt x="544059" y="110843"/>
                </a:lnTo>
                <a:lnTo>
                  <a:pt x="551882" y="121511"/>
                </a:lnTo>
                <a:lnTo>
                  <a:pt x="589260" y="121511"/>
                </a:lnTo>
                <a:lnTo>
                  <a:pt x="586589" y="124751"/>
                </a:lnTo>
                <a:lnTo>
                  <a:pt x="581511" y="128763"/>
                </a:lnTo>
                <a:lnTo>
                  <a:pt x="575156" y="130241"/>
                </a:lnTo>
                <a:lnTo>
                  <a:pt x="564887" y="130452"/>
                </a:lnTo>
                <a:close/>
              </a:path>
              <a:path w="865505" h="181609">
                <a:moveTo>
                  <a:pt x="589260" y="121511"/>
                </a:moveTo>
                <a:lnTo>
                  <a:pt x="577688" y="121511"/>
                </a:lnTo>
                <a:lnTo>
                  <a:pt x="585410" y="110843"/>
                </a:lnTo>
                <a:lnTo>
                  <a:pt x="589874" y="104359"/>
                </a:lnTo>
                <a:lnTo>
                  <a:pt x="592166" y="98969"/>
                </a:lnTo>
                <a:lnTo>
                  <a:pt x="592946" y="92322"/>
                </a:lnTo>
                <a:lnTo>
                  <a:pt x="593010" y="53110"/>
                </a:lnTo>
                <a:lnTo>
                  <a:pt x="592166" y="45922"/>
                </a:lnTo>
                <a:lnTo>
                  <a:pt x="589874" y="40563"/>
                </a:lnTo>
                <a:lnTo>
                  <a:pt x="585410" y="34137"/>
                </a:lnTo>
                <a:lnTo>
                  <a:pt x="577688" y="23570"/>
                </a:lnTo>
                <a:lnTo>
                  <a:pt x="589341" y="23570"/>
                </a:lnTo>
                <a:lnTo>
                  <a:pt x="604510" y="67461"/>
                </a:lnTo>
                <a:lnTo>
                  <a:pt x="637631" y="67461"/>
                </a:lnTo>
                <a:lnTo>
                  <a:pt x="637631" y="76605"/>
                </a:lnTo>
                <a:lnTo>
                  <a:pt x="604510" y="76605"/>
                </a:lnTo>
                <a:lnTo>
                  <a:pt x="603873" y="92322"/>
                </a:lnTo>
                <a:lnTo>
                  <a:pt x="602465" y="101763"/>
                </a:lnTo>
                <a:lnTo>
                  <a:pt x="599209" y="108708"/>
                </a:lnTo>
                <a:lnTo>
                  <a:pt x="593029" y="116939"/>
                </a:lnTo>
                <a:lnTo>
                  <a:pt x="589260" y="121511"/>
                </a:lnTo>
                <a:close/>
              </a:path>
              <a:path w="865505" h="181609">
                <a:moveTo>
                  <a:pt x="637631" y="170075"/>
                </a:moveTo>
                <a:lnTo>
                  <a:pt x="627065" y="170075"/>
                </a:lnTo>
                <a:lnTo>
                  <a:pt x="627065" y="76605"/>
                </a:lnTo>
                <a:lnTo>
                  <a:pt x="637631" y="76605"/>
                </a:lnTo>
                <a:lnTo>
                  <a:pt x="637631" y="170075"/>
                </a:lnTo>
                <a:close/>
              </a:path>
              <a:path w="865505" h="181609">
                <a:moveTo>
                  <a:pt x="841844" y="77621"/>
                </a:moveTo>
                <a:lnTo>
                  <a:pt x="725209" y="77621"/>
                </a:lnTo>
                <a:lnTo>
                  <a:pt x="725209" y="6502"/>
                </a:lnTo>
                <a:lnTo>
                  <a:pt x="840015" y="6502"/>
                </a:lnTo>
                <a:lnTo>
                  <a:pt x="840015" y="16052"/>
                </a:lnTo>
                <a:lnTo>
                  <a:pt x="736182" y="16052"/>
                </a:lnTo>
                <a:lnTo>
                  <a:pt x="736182" y="68070"/>
                </a:lnTo>
                <a:lnTo>
                  <a:pt x="841844" y="68070"/>
                </a:lnTo>
                <a:lnTo>
                  <a:pt x="841844" y="77621"/>
                </a:lnTo>
                <a:close/>
              </a:path>
              <a:path w="865505" h="181609">
                <a:moveTo>
                  <a:pt x="865415" y="113587"/>
                </a:moveTo>
                <a:lnTo>
                  <a:pt x="700013" y="113587"/>
                </a:lnTo>
                <a:lnTo>
                  <a:pt x="700013" y="104239"/>
                </a:lnTo>
                <a:lnTo>
                  <a:pt x="865415" y="104239"/>
                </a:lnTo>
                <a:lnTo>
                  <a:pt x="865415" y="113587"/>
                </a:lnTo>
                <a:close/>
              </a:path>
              <a:path w="865505" h="181609">
                <a:moveTo>
                  <a:pt x="755485" y="181251"/>
                </a:moveTo>
                <a:lnTo>
                  <a:pt x="744513" y="181251"/>
                </a:lnTo>
                <a:lnTo>
                  <a:pt x="744513" y="113587"/>
                </a:lnTo>
                <a:lnTo>
                  <a:pt x="755485" y="113587"/>
                </a:lnTo>
                <a:lnTo>
                  <a:pt x="755485" y="181251"/>
                </a:lnTo>
                <a:close/>
              </a:path>
              <a:path w="865505" h="181609">
                <a:moveTo>
                  <a:pt x="820915" y="181251"/>
                </a:moveTo>
                <a:lnTo>
                  <a:pt x="809942" y="181251"/>
                </a:lnTo>
                <a:lnTo>
                  <a:pt x="809942" y="113587"/>
                </a:lnTo>
                <a:lnTo>
                  <a:pt x="820915" y="113587"/>
                </a:lnTo>
                <a:lnTo>
                  <a:pt x="820915" y="181251"/>
                </a:lnTo>
                <a:close/>
              </a:path>
            </a:pathLst>
          </a:custGeom>
          <a:solidFill>
            <a:srgbClr val="4033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15091238" y="7271425"/>
            <a:ext cx="224126" cy="182267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15390285" y="7271425"/>
            <a:ext cx="320675" cy="179070"/>
          </a:xfrm>
          <a:custGeom>
            <a:avLst/>
            <a:gdLst/>
            <a:ahLst/>
            <a:cxnLst/>
            <a:rect l="l" t="t" r="r" b="b"/>
            <a:pathLst>
              <a:path w="320675" h="179070">
                <a:moveTo>
                  <a:pt x="138986" y="174749"/>
                </a:moveTo>
                <a:lnTo>
                  <a:pt x="128014" y="174749"/>
                </a:lnTo>
                <a:lnTo>
                  <a:pt x="128014" y="73150"/>
                </a:lnTo>
                <a:lnTo>
                  <a:pt x="83513" y="73150"/>
                </a:lnTo>
                <a:lnTo>
                  <a:pt x="83513" y="63803"/>
                </a:lnTo>
                <a:lnTo>
                  <a:pt x="128014" y="63803"/>
                </a:lnTo>
                <a:lnTo>
                  <a:pt x="128014" y="0"/>
                </a:lnTo>
                <a:lnTo>
                  <a:pt x="138986" y="0"/>
                </a:lnTo>
                <a:lnTo>
                  <a:pt x="138986" y="174749"/>
                </a:lnTo>
                <a:close/>
              </a:path>
              <a:path w="320675" h="179070">
                <a:moveTo>
                  <a:pt x="79653" y="58927"/>
                </a:moveTo>
                <a:lnTo>
                  <a:pt x="69086" y="58927"/>
                </a:lnTo>
                <a:lnTo>
                  <a:pt x="69086" y="12395"/>
                </a:lnTo>
                <a:lnTo>
                  <a:pt x="79653" y="12395"/>
                </a:lnTo>
                <a:lnTo>
                  <a:pt x="79653" y="58927"/>
                </a:lnTo>
                <a:close/>
              </a:path>
              <a:path w="320675" h="179070">
                <a:moveTo>
                  <a:pt x="79653" y="126794"/>
                </a:moveTo>
                <a:lnTo>
                  <a:pt x="0" y="126794"/>
                </a:lnTo>
                <a:lnTo>
                  <a:pt x="0" y="12801"/>
                </a:lnTo>
                <a:lnTo>
                  <a:pt x="10769" y="12801"/>
                </a:lnTo>
                <a:lnTo>
                  <a:pt x="10769" y="58927"/>
                </a:lnTo>
                <a:lnTo>
                  <a:pt x="79653" y="58927"/>
                </a:lnTo>
                <a:lnTo>
                  <a:pt x="79653" y="68274"/>
                </a:lnTo>
                <a:lnTo>
                  <a:pt x="10769" y="68274"/>
                </a:lnTo>
                <a:lnTo>
                  <a:pt x="10769" y="117447"/>
                </a:lnTo>
                <a:lnTo>
                  <a:pt x="79653" y="117447"/>
                </a:lnTo>
                <a:lnTo>
                  <a:pt x="79653" y="126794"/>
                </a:lnTo>
                <a:close/>
              </a:path>
              <a:path w="320675" h="179070">
                <a:moveTo>
                  <a:pt x="79653" y="117447"/>
                </a:moveTo>
                <a:lnTo>
                  <a:pt x="69086" y="117447"/>
                </a:lnTo>
                <a:lnTo>
                  <a:pt x="69086" y="68274"/>
                </a:lnTo>
                <a:lnTo>
                  <a:pt x="79653" y="68274"/>
                </a:lnTo>
                <a:lnTo>
                  <a:pt x="79653" y="117447"/>
                </a:lnTo>
                <a:close/>
              </a:path>
              <a:path w="320675" h="179070">
                <a:moveTo>
                  <a:pt x="316987" y="133500"/>
                </a:moveTo>
                <a:lnTo>
                  <a:pt x="306014" y="133500"/>
                </a:lnTo>
                <a:lnTo>
                  <a:pt x="306014" y="58114"/>
                </a:lnTo>
                <a:lnTo>
                  <a:pt x="266391" y="58114"/>
                </a:lnTo>
                <a:lnTo>
                  <a:pt x="266391" y="48767"/>
                </a:lnTo>
                <a:lnTo>
                  <a:pt x="306014" y="48767"/>
                </a:lnTo>
                <a:lnTo>
                  <a:pt x="306014" y="0"/>
                </a:lnTo>
                <a:lnTo>
                  <a:pt x="316987" y="0"/>
                </a:lnTo>
                <a:lnTo>
                  <a:pt x="316987" y="133500"/>
                </a:lnTo>
                <a:close/>
              </a:path>
              <a:path w="320675" h="179070">
                <a:moveTo>
                  <a:pt x="268219" y="22758"/>
                </a:moveTo>
                <a:lnTo>
                  <a:pt x="177390" y="22758"/>
                </a:lnTo>
                <a:lnTo>
                  <a:pt x="177390" y="13410"/>
                </a:lnTo>
                <a:lnTo>
                  <a:pt x="268219" y="13410"/>
                </a:lnTo>
                <a:lnTo>
                  <a:pt x="268219" y="22758"/>
                </a:lnTo>
                <a:close/>
              </a:path>
              <a:path w="320675" h="179070">
                <a:moveTo>
                  <a:pt x="181048" y="105255"/>
                </a:moveTo>
                <a:lnTo>
                  <a:pt x="172920" y="98144"/>
                </a:lnTo>
                <a:lnTo>
                  <a:pt x="183402" y="88814"/>
                </a:lnTo>
                <a:lnTo>
                  <a:pt x="189722" y="82942"/>
                </a:lnTo>
                <a:lnTo>
                  <a:pt x="194422" y="78041"/>
                </a:lnTo>
                <a:lnTo>
                  <a:pt x="200047" y="71626"/>
                </a:lnTo>
                <a:lnTo>
                  <a:pt x="209292" y="60959"/>
                </a:lnTo>
                <a:lnTo>
                  <a:pt x="217420" y="40232"/>
                </a:lnTo>
                <a:lnTo>
                  <a:pt x="217420" y="22758"/>
                </a:lnTo>
                <a:lnTo>
                  <a:pt x="228596" y="22758"/>
                </a:lnTo>
                <a:lnTo>
                  <a:pt x="228491" y="37575"/>
                </a:lnTo>
                <a:lnTo>
                  <a:pt x="227758" y="44373"/>
                </a:lnTo>
                <a:lnTo>
                  <a:pt x="225767" y="50370"/>
                </a:lnTo>
                <a:lnTo>
                  <a:pt x="221890" y="58520"/>
                </a:lnTo>
                <a:lnTo>
                  <a:pt x="222906" y="59130"/>
                </a:lnTo>
                <a:lnTo>
                  <a:pt x="233824" y="59130"/>
                </a:lnTo>
                <a:lnTo>
                  <a:pt x="238088" y="62991"/>
                </a:lnTo>
                <a:lnTo>
                  <a:pt x="220062" y="62991"/>
                </a:lnTo>
                <a:lnTo>
                  <a:pt x="218842" y="64210"/>
                </a:lnTo>
                <a:lnTo>
                  <a:pt x="213763" y="72744"/>
                </a:lnTo>
                <a:lnTo>
                  <a:pt x="199736" y="87711"/>
                </a:lnTo>
                <a:lnTo>
                  <a:pt x="195475" y="91997"/>
                </a:lnTo>
                <a:lnTo>
                  <a:pt x="189995" y="97121"/>
                </a:lnTo>
                <a:lnTo>
                  <a:pt x="181048" y="105255"/>
                </a:lnTo>
                <a:close/>
              </a:path>
              <a:path w="320675" h="179070">
                <a:moveTo>
                  <a:pt x="233824" y="59130"/>
                </a:moveTo>
                <a:lnTo>
                  <a:pt x="222906" y="59130"/>
                </a:lnTo>
                <a:lnTo>
                  <a:pt x="225142" y="57504"/>
                </a:lnTo>
                <a:lnTo>
                  <a:pt x="226767" y="56082"/>
                </a:lnTo>
                <a:lnTo>
                  <a:pt x="230222" y="56082"/>
                </a:lnTo>
                <a:lnTo>
                  <a:pt x="232253" y="57707"/>
                </a:lnTo>
                <a:lnTo>
                  <a:pt x="233824" y="59130"/>
                </a:lnTo>
                <a:close/>
              </a:path>
              <a:path w="320675" h="179070">
                <a:moveTo>
                  <a:pt x="264968" y="102004"/>
                </a:moveTo>
                <a:lnTo>
                  <a:pt x="224329" y="64210"/>
                </a:lnTo>
                <a:lnTo>
                  <a:pt x="223110" y="62991"/>
                </a:lnTo>
                <a:lnTo>
                  <a:pt x="238088" y="62991"/>
                </a:lnTo>
                <a:lnTo>
                  <a:pt x="273096" y="94689"/>
                </a:lnTo>
                <a:lnTo>
                  <a:pt x="264968" y="102004"/>
                </a:lnTo>
                <a:close/>
              </a:path>
              <a:path w="320675" h="179070">
                <a:moveTo>
                  <a:pt x="320644" y="178813"/>
                </a:moveTo>
                <a:lnTo>
                  <a:pt x="206244" y="178813"/>
                </a:lnTo>
                <a:lnTo>
                  <a:pt x="206244" y="121918"/>
                </a:lnTo>
                <a:lnTo>
                  <a:pt x="217420" y="121918"/>
                </a:lnTo>
                <a:lnTo>
                  <a:pt x="217420" y="169466"/>
                </a:lnTo>
                <a:lnTo>
                  <a:pt x="320644" y="169466"/>
                </a:lnTo>
                <a:lnTo>
                  <a:pt x="320644" y="178813"/>
                </a:lnTo>
                <a:close/>
              </a:path>
            </a:pathLst>
          </a:custGeom>
          <a:solidFill>
            <a:srgbClr val="4033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15789763" y="7285039"/>
            <a:ext cx="97331" cy="141831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15946631" y="7272035"/>
            <a:ext cx="342900" cy="182880"/>
          </a:xfrm>
          <a:custGeom>
            <a:avLst/>
            <a:gdLst/>
            <a:ahLst/>
            <a:cxnLst/>
            <a:rect l="l" t="t" r="r" b="b"/>
            <a:pathLst>
              <a:path w="342900" h="182879">
                <a:moveTo>
                  <a:pt x="134922" y="113180"/>
                </a:moveTo>
                <a:lnTo>
                  <a:pt x="124356" y="111351"/>
                </a:lnTo>
                <a:lnTo>
                  <a:pt x="129290" y="87311"/>
                </a:lnTo>
                <a:lnTo>
                  <a:pt x="131823" y="70661"/>
                </a:lnTo>
                <a:lnTo>
                  <a:pt x="132758" y="53488"/>
                </a:lnTo>
                <a:lnTo>
                  <a:pt x="132890" y="28447"/>
                </a:lnTo>
                <a:lnTo>
                  <a:pt x="132890" y="23570"/>
                </a:lnTo>
                <a:lnTo>
                  <a:pt x="19506" y="23570"/>
                </a:lnTo>
                <a:lnTo>
                  <a:pt x="19506" y="14223"/>
                </a:lnTo>
                <a:lnTo>
                  <a:pt x="143863" y="14223"/>
                </a:lnTo>
                <a:lnTo>
                  <a:pt x="143861" y="28447"/>
                </a:lnTo>
                <a:lnTo>
                  <a:pt x="143715" y="53631"/>
                </a:lnTo>
                <a:lnTo>
                  <a:pt x="142745" y="70839"/>
                </a:lnTo>
                <a:lnTo>
                  <a:pt x="140091" y="88076"/>
                </a:lnTo>
                <a:lnTo>
                  <a:pt x="134922" y="113180"/>
                </a:lnTo>
                <a:close/>
              </a:path>
              <a:path w="342900" h="182879">
                <a:moveTo>
                  <a:pt x="55269" y="144472"/>
                </a:moveTo>
                <a:lnTo>
                  <a:pt x="44500" y="144472"/>
                </a:lnTo>
                <a:lnTo>
                  <a:pt x="44500" y="76605"/>
                </a:lnTo>
                <a:lnTo>
                  <a:pt x="55269" y="76605"/>
                </a:lnTo>
                <a:lnTo>
                  <a:pt x="55269" y="144472"/>
                </a:lnTo>
                <a:close/>
              </a:path>
              <a:path w="342900" h="182879">
                <a:moveTo>
                  <a:pt x="102614" y="144472"/>
                </a:moveTo>
                <a:lnTo>
                  <a:pt x="92048" y="144472"/>
                </a:lnTo>
                <a:lnTo>
                  <a:pt x="92048" y="76605"/>
                </a:lnTo>
                <a:lnTo>
                  <a:pt x="102614" y="76605"/>
                </a:lnTo>
                <a:lnTo>
                  <a:pt x="102614" y="144472"/>
                </a:lnTo>
                <a:close/>
              </a:path>
              <a:path w="342900" h="182879">
                <a:moveTo>
                  <a:pt x="165402" y="153820"/>
                </a:moveTo>
                <a:lnTo>
                  <a:pt x="0" y="153820"/>
                </a:lnTo>
                <a:lnTo>
                  <a:pt x="0" y="144472"/>
                </a:lnTo>
                <a:lnTo>
                  <a:pt x="165402" y="144472"/>
                </a:lnTo>
                <a:lnTo>
                  <a:pt x="165402" y="153820"/>
                </a:lnTo>
                <a:close/>
              </a:path>
              <a:path w="342900" h="182879">
                <a:moveTo>
                  <a:pt x="259888" y="71118"/>
                </a:moveTo>
                <a:lnTo>
                  <a:pt x="212543" y="61771"/>
                </a:lnTo>
                <a:lnTo>
                  <a:pt x="199539" y="45719"/>
                </a:lnTo>
                <a:lnTo>
                  <a:pt x="199539" y="25399"/>
                </a:lnTo>
                <a:lnTo>
                  <a:pt x="234343" y="1971"/>
                </a:lnTo>
                <a:lnTo>
                  <a:pt x="259888" y="0"/>
                </a:lnTo>
                <a:lnTo>
                  <a:pt x="271731" y="73"/>
                </a:lnTo>
                <a:lnTo>
                  <a:pt x="279192" y="584"/>
                </a:lnTo>
                <a:lnTo>
                  <a:pt x="285434" y="1971"/>
                </a:lnTo>
                <a:lnTo>
                  <a:pt x="293619" y="4673"/>
                </a:lnTo>
                <a:lnTo>
                  <a:pt x="305457" y="8737"/>
                </a:lnTo>
                <a:lnTo>
                  <a:pt x="259888" y="8737"/>
                </a:lnTo>
                <a:lnTo>
                  <a:pt x="250203" y="8791"/>
                </a:lnTo>
                <a:lnTo>
                  <a:pt x="211324" y="27025"/>
                </a:lnTo>
                <a:lnTo>
                  <a:pt x="211324" y="47751"/>
                </a:lnTo>
                <a:lnTo>
                  <a:pt x="305457" y="62381"/>
                </a:lnTo>
                <a:lnTo>
                  <a:pt x="293619" y="66445"/>
                </a:lnTo>
                <a:lnTo>
                  <a:pt x="285434" y="69147"/>
                </a:lnTo>
                <a:lnTo>
                  <a:pt x="279192" y="70534"/>
                </a:lnTo>
                <a:lnTo>
                  <a:pt x="271731" y="71045"/>
                </a:lnTo>
                <a:lnTo>
                  <a:pt x="259888" y="71118"/>
                </a:lnTo>
                <a:close/>
              </a:path>
              <a:path w="342900" h="182879">
                <a:moveTo>
                  <a:pt x="305457" y="62381"/>
                </a:moveTo>
                <a:lnTo>
                  <a:pt x="259888" y="62381"/>
                </a:lnTo>
                <a:lnTo>
                  <a:pt x="274191" y="62267"/>
                </a:lnTo>
                <a:lnTo>
                  <a:pt x="282772" y="61467"/>
                </a:lnTo>
                <a:lnTo>
                  <a:pt x="288991" y="59338"/>
                </a:lnTo>
                <a:lnTo>
                  <a:pt x="296362" y="55167"/>
                </a:lnTo>
                <a:lnTo>
                  <a:pt x="308452" y="47954"/>
                </a:lnTo>
                <a:lnTo>
                  <a:pt x="308452" y="23164"/>
                </a:lnTo>
                <a:lnTo>
                  <a:pt x="259888" y="8737"/>
                </a:lnTo>
                <a:lnTo>
                  <a:pt x="305457" y="8737"/>
                </a:lnTo>
                <a:lnTo>
                  <a:pt x="307233" y="9347"/>
                </a:lnTo>
                <a:lnTo>
                  <a:pt x="320238" y="25399"/>
                </a:lnTo>
                <a:lnTo>
                  <a:pt x="320238" y="45719"/>
                </a:lnTo>
                <a:lnTo>
                  <a:pt x="307233" y="61771"/>
                </a:lnTo>
                <a:lnTo>
                  <a:pt x="305457" y="62381"/>
                </a:lnTo>
                <a:close/>
              </a:path>
              <a:path w="342900" h="182879">
                <a:moveTo>
                  <a:pt x="342589" y="97534"/>
                </a:moveTo>
                <a:lnTo>
                  <a:pt x="177187" y="97534"/>
                </a:lnTo>
                <a:lnTo>
                  <a:pt x="177187" y="88187"/>
                </a:lnTo>
                <a:lnTo>
                  <a:pt x="342589" y="88187"/>
                </a:lnTo>
                <a:lnTo>
                  <a:pt x="342589" y="97534"/>
                </a:lnTo>
                <a:close/>
              </a:path>
              <a:path w="342900" h="182879">
                <a:moveTo>
                  <a:pt x="234895" y="122527"/>
                </a:moveTo>
                <a:lnTo>
                  <a:pt x="224329" y="122527"/>
                </a:lnTo>
                <a:lnTo>
                  <a:pt x="224329" y="97534"/>
                </a:lnTo>
                <a:lnTo>
                  <a:pt x="234895" y="97534"/>
                </a:lnTo>
                <a:lnTo>
                  <a:pt x="234895" y="122527"/>
                </a:lnTo>
                <a:close/>
              </a:path>
              <a:path w="342900" h="182879">
                <a:moveTo>
                  <a:pt x="295448" y="122527"/>
                </a:moveTo>
                <a:lnTo>
                  <a:pt x="285085" y="122527"/>
                </a:lnTo>
                <a:lnTo>
                  <a:pt x="285085" y="97534"/>
                </a:lnTo>
                <a:lnTo>
                  <a:pt x="295448" y="97534"/>
                </a:lnTo>
                <a:lnTo>
                  <a:pt x="295448" y="122527"/>
                </a:lnTo>
                <a:close/>
              </a:path>
              <a:path w="342900" h="182879">
                <a:moveTo>
                  <a:pt x="317393" y="182267"/>
                </a:moveTo>
                <a:lnTo>
                  <a:pt x="306420" y="182267"/>
                </a:lnTo>
                <a:lnTo>
                  <a:pt x="306420" y="131874"/>
                </a:lnTo>
                <a:lnTo>
                  <a:pt x="200961" y="131874"/>
                </a:lnTo>
                <a:lnTo>
                  <a:pt x="200961" y="122527"/>
                </a:lnTo>
                <a:lnTo>
                  <a:pt x="317393" y="122527"/>
                </a:lnTo>
                <a:lnTo>
                  <a:pt x="317393" y="182267"/>
                </a:lnTo>
                <a:close/>
              </a:path>
            </a:pathLst>
          </a:custGeom>
          <a:solidFill>
            <a:srgbClr val="4033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16344890" y="7271425"/>
            <a:ext cx="763905" cy="182245"/>
          </a:xfrm>
          <a:custGeom>
            <a:avLst/>
            <a:gdLst/>
            <a:ahLst/>
            <a:cxnLst/>
            <a:rect l="l" t="t" r="r" b="b"/>
            <a:pathLst>
              <a:path w="763905" h="182245">
                <a:moveTo>
                  <a:pt x="147114" y="20726"/>
                </a:moveTo>
                <a:lnTo>
                  <a:pt x="18287" y="20726"/>
                </a:lnTo>
                <a:lnTo>
                  <a:pt x="18287" y="11175"/>
                </a:lnTo>
                <a:lnTo>
                  <a:pt x="147114" y="11175"/>
                </a:lnTo>
                <a:lnTo>
                  <a:pt x="147114" y="20726"/>
                </a:lnTo>
                <a:close/>
              </a:path>
              <a:path w="763905" h="182245">
                <a:moveTo>
                  <a:pt x="60755" y="90219"/>
                </a:moveTo>
                <a:lnTo>
                  <a:pt x="50799" y="90219"/>
                </a:lnTo>
                <a:lnTo>
                  <a:pt x="43280" y="39420"/>
                </a:lnTo>
                <a:lnTo>
                  <a:pt x="54456" y="38404"/>
                </a:lnTo>
                <a:lnTo>
                  <a:pt x="60755" y="90219"/>
                </a:lnTo>
                <a:close/>
              </a:path>
              <a:path w="763905" h="182245">
                <a:moveTo>
                  <a:pt x="114603" y="90219"/>
                </a:moveTo>
                <a:lnTo>
                  <a:pt x="104443" y="90219"/>
                </a:lnTo>
                <a:lnTo>
                  <a:pt x="110742" y="38404"/>
                </a:lnTo>
                <a:lnTo>
                  <a:pt x="121918" y="39420"/>
                </a:lnTo>
                <a:lnTo>
                  <a:pt x="114603" y="90219"/>
                </a:lnTo>
                <a:close/>
              </a:path>
              <a:path w="763905" h="182245">
                <a:moveTo>
                  <a:pt x="148943" y="99566"/>
                </a:moveTo>
                <a:lnTo>
                  <a:pt x="16458" y="99566"/>
                </a:lnTo>
                <a:lnTo>
                  <a:pt x="16458" y="90219"/>
                </a:lnTo>
                <a:lnTo>
                  <a:pt x="148943" y="90219"/>
                </a:lnTo>
                <a:lnTo>
                  <a:pt x="148943" y="99566"/>
                </a:lnTo>
                <a:close/>
              </a:path>
              <a:path w="763905" h="182245">
                <a:moveTo>
                  <a:pt x="165402" y="154429"/>
                </a:moveTo>
                <a:lnTo>
                  <a:pt x="0" y="154429"/>
                </a:lnTo>
                <a:lnTo>
                  <a:pt x="0" y="144879"/>
                </a:lnTo>
                <a:lnTo>
                  <a:pt x="165402" y="144879"/>
                </a:lnTo>
                <a:lnTo>
                  <a:pt x="165402" y="154429"/>
                </a:lnTo>
                <a:close/>
              </a:path>
              <a:path w="763905" h="182245">
                <a:moveTo>
                  <a:pt x="323286" y="106475"/>
                </a:moveTo>
                <a:lnTo>
                  <a:pt x="202180" y="106475"/>
                </a:lnTo>
                <a:lnTo>
                  <a:pt x="202180" y="54050"/>
                </a:lnTo>
                <a:lnTo>
                  <a:pt x="306420" y="54050"/>
                </a:lnTo>
                <a:lnTo>
                  <a:pt x="306420" y="20116"/>
                </a:lnTo>
                <a:lnTo>
                  <a:pt x="200961" y="20116"/>
                </a:lnTo>
                <a:lnTo>
                  <a:pt x="200961" y="10769"/>
                </a:lnTo>
                <a:lnTo>
                  <a:pt x="317393" y="10769"/>
                </a:lnTo>
                <a:lnTo>
                  <a:pt x="317393" y="62991"/>
                </a:lnTo>
                <a:lnTo>
                  <a:pt x="213356" y="62991"/>
                </a:lnTo>
                <a:lnTo>
                  <a:pt x="213356" y="97128"/>
                </a:lnTo>
                <a:lnTo>
                  <a:pt x="323286" y="97128"/>
                </a:lnTo>
                <a:lnTo>
                  <a:pt x="323286" y="106475"/>
                </a:lnTo>
                <a:close/>
              </a:path>
              <a:path w="763905" h="182245">
                <a:moveTo>
                  <a:pt x="265375" y="145082"/>
                </a:moveTo>
                <a:lnTo>
                  <a:pt x="254402" y="145082"/>
                </a:lnTo>
                <a:lnTo>
                  <a:pt x="254402" y="106475"/>
                </a:lnTo>
                <a:lnTo>
                  <a:pt x="265375" y="106475"/>
                </a:lnTo>
                <a:lnTo>
                  <a:pt x="265375" y="145082"/>
                </a:lnTo>
                <a:close/>
              </a:path>
              <a:path w="763905" h="182245">
                <a:moveTo>
                  <a:pt x="342589" y="154429"/>
                </a:moveTo>
                <a:lnTo>
                  <a:pt x="177187" y="154429"/>
                </a:lnTo>
                <a:lnTo>
                  <a:pt x="177187" y="145082"/>
                </a:lnTo>
                <a:lnTo>
                  <a:pt x="342589" y="145082"/>
                </a:lnTo>
                <a:lnTo>
                  <a:pt x="342589" y="154429"/>
                </a:lnTo>
                <a:close/>
              </a:path>
              <a:path w="763905" h="182245">
                <a:moveTo>
                  <a:pt x="486250" y="117244"/>
                </a:moveTo>
                <a:lnTo>
                  <a:pt x="475683" y="115415"/>
                </a:lnTo>
                <a:lnTo>
                  <a:pt x="480852" y="91089"/>
                </a:lnTo>
                <a:lnTo>
                  <a:pt x="483506" y="73963"/>
                </a:lnTo>
                <a:lnTo>
                  <a:pt x="484484" y="55923"/>
                </a:lnTo>
                <a:lnTo>
                  <a:pt x="484624" y="28853"/>
                </a:lnTo>
                <a:lnTo>
                  <a:pt x="484624" y="23977"/>
                </a:lnTo>
                <a:lnTo>
                  <a:pt x="375304" y="23977"/>
                </a:lnTo>
                <a:lnTo>
                  <a:pt x="375304" y="14426"/>
                </a:lnTo>
                <a:lnTo>
                  <a:pt x="495393" y="14426"/>
                </a:lnTo>
                <a:lnTo>
                  <a:pt x="495393" y="28853"/>
                </a:lnTo>
                <a:lnTo>
                  <a:pt x="495251" y="56637"/>
                </a:lnTo>
                <a:lnTo>
                  <a:pt x="494250" y="75106"/>
                </a:lnTo>
                <a:lnTo>
                  <a:pt x="491536" y="92546"/>
                </a:lnTo>
                <a:lnTo>
                  <a:pt x="486250" y="117244"/>
                </a:lnTo>
                <a:close/>
              </a:path>
              <a:path w="763905" h="182245">
                <a:moveTo>
                  <a:pt x="519777" y="154429"/>
                </a:moveTo>
                <a:lnTo>
                  <a:pt x="354375" y="154429"/>
                </a:lnTo>
                <a:lnTo>
                  <a:pt x="354375" y="144879"/>
                </a:lnTo>
                <a:lnTo>
                  <a:pt x="519777" y="144879"/>
                </a:lnTo>
                <a:lnTo>
                  <a:pt x="519777" y="154429"/>
                </a:lnTo>
                <a:close/>
              </a:path>
              <a:path w="763905" h="182245">
                <a:moveTo>
                  <a:pt x="687211" y="48767"/>
                </a:moveTo>
                <a:lnTo>
                  <a:pt x="676442" y="48767"/>
                </a:lnTo>
                <a:lnTo>
                  <a:pt x="676442" y="0"/>
                </a:lnTo>
                <a:lnTo>
                  <a:pt x="687211" y="0"/>
                </a:lnTo>
                <a:lnTo>
                  <a:pt x="687211" y="48767"/>
                </a:lnTo>
                <a:close/>
              </a:path>
              <a:path w="763905" h="182245">
                <a:moveTo>
                  <a:pt x="643524" y="105662"/>
                </a:moveTo>
                <a:lnTo>
                  <a:pt x="632958" y="105662"/>
                </a:lnTo>
                <a:lnTo>
                  <a:pt x="632958" y="2844"/>
                </a:lnTo>
                <a:lnTo>
                  <a:pt x="643524" y="2844"/>
                </a:lnTo>
                <a:lnTo>
                  <a:pt x="643524" y="48767"/>
                </a:lnTo>
                <a:lnTo>
                  <a:pt x="687211" y="48767"/>
                </a:lnTo>
                <a:lnTo>
                  <a:pt x="687211" y="57911"/>
                </a:lnTo>
                <a:lnTo>
                  <a:pt x="643524" y="57911"/>
                </a:lnTo>
                <a:lnTo>
                  <a:pt x="643524" y="105662"/>
                </a:lnTo>
                <a:close/>
              </a:path>
              <a:path w="763905" h="182245">
                <a:moveTo>
                  <a:pt x="687211" y="107491"/>
                </a:moveTo>
                <a:lnTo>
                  <a:pt x="676442" y="107491"/>
                </a:lnTo>
                <a:lnTo>
                  <a:pt x="676442" y="57911"/>
                </a:lnTo>
                <a:lnTo>
                  <a:pt x="687211" y="57911"/>
                </a:lnTo>
                <a:lnTo>
                  <a:pt x="687211" y="107491"/>
                </a:lnTo>
                <a:close/>
              </a:path>
              <a:path w="763905" h="182245">
                <a:moveTo>
                  <a:pt x="558588" y="99363"/>
                </a:moveTo>
                <a:lnTo>
                  <a:pt x="541519" y="99363"/>
                </a:lnTo>
                <a:lnTo>
                  <a:pt x="541519" y="49986"/>
                </a:lnTo>
                <a:lnTo>
                  <a:pt x="596585" y="49986"/>
                </a:lnTo>
                <a:lnTo>
                  <a:pt x="596585" y="20116"/>
                </a:lnTo>
                <a:lnTo>
                  <a:pt x="540706" y="20116"/>
                </a:lnTo>
                <a:lnTo>
                  <a:pt x="540706" y="11175"/>
                </a:lnTo>
                <a:lnTo>
                  <a:pt x="606948" y="11175"/>
                </a:lnTo>
                <a:lnTo>
                  <a:pt x="606948" y="58927"/>
                </a:lnTo>
                <a:lnTo>
                  <a:pt x="551882" y="58927"/>
                </a:lnTo>
                <a:lnTo>
                  <a:pt x="551882" y="90625"/>
                </a:lnTo>
                <a:lnTo>
                  <a:pt x="621521" y="90625"/>
                </a:lnTo>
                <a:lnTo>
                  <a:pt x="621985" y="93064"/>
                </a:lnTo>
                <a:lnTo>
                  <a:pt x="583462" y="98634"/>
                </a:lnTo>
                <a:lnTo>
                  <a:pt x="569305" y="99336"/>
                </a:lnTo>
                <a:lnTo>
                  <a:pt x="558588" y="99363"/>
                </a:lnTo>
                <a:close/>
              </a:path>
              <a:path w="763905" h="182245">
                <a:moveTo>
                  <a:pt x="621521" y="90625"/>
                </a:moveTo>
                <a:lnTo>
                  <a:pt x="551882" y="90625"/>
                </a:lnTo>
                <a:lnTo>
                  <a:pt x="570586" y="90600"/>
                </a:lnTo>
                <a:lnTo>
                  <a:pt x="577205" y="90422"/>
                </a:lnTo>
                <a:lnTo>
                  <a:pt x="620359" y="84529"/>
                </a:lnTo>
                <a:lnTo>
                  <a:pt x="621521" y="90625"/>
                </a:lnTo>
                <a:close/>
              </a:path>
              <a:path w="763905" h="182245">
                <a:moveTo>
                  <a:pt x="687211" y="182064"/>
                </a:moveTo>
                <a:lnTo>
                  <a:pt x="575047" y="182064"/>
                </a:lnTo>
                <a:lnTo>
                  <a:pt x="575047" y="118666"/>
                </a:lnTo>
                <a:lnTo>
                  <a:pt x="687211" y="118666"/>
                </a:lnTo>
                <a:lnTo>
                  <a:pt x="687211" y="127810"/>
                </a:lnTo>
                <a:lnTo>
                  <a:pt x="586222" y="127810"/>
                </a:lnTo>
                <a:lnTo>
                  <a:pt x="586222" y="172717"/>
                </a:lnTo>
                <a:lnTo>
                  <a:pt x="687211" y="172717"/>
                </a:lnTo>
                <a:lnTo>
                  <a:pt x="687211" y="182064"/>
                </a:lnTo>
                <a:close/>
              </a:path>
              <a:path w="763905" h="182245">
                <a:moveTo>
                  <a:pt x="687211" y="172717"/>
                </a:moveTo>
                <a:lnTo>
                  <a:pt x="676239" y="172717"/>
                </a:lnTo>
                <a:lnTo>
                  <a:pt x="676239" y="127810"/>
                </a:lnTo>
                <a:lnTo>
                  <a:pt x="687211" y="127810"/>
                </a:lnTo>
                <a:lnTo>
                  <a:pt x="687211" y="172717"/>
                </a:lnTo>
                <a:close/>
              </a:path>
              <a:path w="763905" h="182245">
                <a:moveTo>
                  <a:pt x="729679" y="59536"/>
                </a:moveTo>
                <a:lnTo>
                  <a:pt x="719113" y="59536"/>
                </a:lnTo>
                <a:lnTo>
                  <a:pt x="719113" y="5079"/>
                </a:lnTo>
                <a:lnTo>
                  <a:pt x="729679" y="5079"/>
                </a:lnTo>
                <a:lnTo>
                  <a:pt x="729679" y="59536"/>
                </a:lnTo>
                <a:close/>
              </a:path>
              <a:path w="763905" h="182245">
                <a:moveTo>
                  <a:pt x="763816" y="59536"/>
                </a:moveTo>
                <a:lnTo>
                  <a:pt x="753250" y="59536"/>
                </a:lnTo>
                <a:lnTo>
                  <a:pt x="753250" y="5079"/>
                </a:lnTo>
                <a:lnTo>
                  <a:pt x="763816" y="5079"/>
                </a:lnTo>
                <a:lnTo>
                  <a:pt x="763816" y="59536"/>
                </a:lnTo>
                <a:close/>
              </a:path>
            </a:pathLst>
          </a:custGeom>
          <a:solidFill>
            <a:srgbClr val="4033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17175753" y="7271425"/>
            <a:ext cx="347345" cy="183515"/>
          </a:xfrm>
          <a:custGeom>
            <a:avLst/>
            <a:gdLst/>
            <a:ahLst/>
            <a:cxnLst/>
            <a:rect l="l" t="t" r="r" b="b"/>
            <a:pathLst>
              <a:path w="347344" h="183515">
                <a:moveTo>
                  <a:pt x="154632" y="174749"/>
                </a:moveTo>
                <a:lnTo>
                  <a:pt x="144066" y="174749"/>
                </a:lnTo>
                <a:lnTo>
                  <a:pt x="144066" y="0"/>
                </a:lnTo>
                <a:lnTo>
                  <a:pt x="154632" y="0"/>
                </a:lnTo>
                <a:lnTo>
                  <a:pt x="154632" y="174749"/>
                </a:lnTo>
                <a:close/>
              </a:path>
              <a:path w="347344" h="183515">
                <a:moveTo>
                  <a:pt x="112977" y="170075"/>
                </a:moveTo>
                <a:lnTo>
                  <a:pt x="102614" y="170075"/>
                </a:lnTo>
                <a:lnTo>
                  <a:pt x="102614" y="72338"/>
                </a:lnTo>
                <a:lnTo>
                  <a:pt x="72338" y="72338"/>
                </a:lnTo>
                <a:lnTo>
                  <a:pt x="72338" y="62991"/>
                </a:lnTo>
                <a:lnTo>
                  <a:pt x="102614" y="62991"/>
                </a:lnTo>
                <a:lnTo>
                  <a:pt x="102614" y="3251"/>
                </a:lnTo>
                <a:lnTo>
                  <a:pt x="112977" y="3251"/>
                </a:lnTo>
                <a:lnTo>
                  <a:pt x="112977" y="170075"/>
                </a:lnTo>
                <a:close/>
              </a:path>
              <a:path w="347344" h="183515">
                <a:moveTo>
                  <a:pt x="83310" y="28041"/>
                </a:moveTo>
                <a:lnTo>
                  <a:pt x="3657" y="28041"/>
                </a:lnTo>
                <a:lnTo>
                  <a:pt x="3657" y="18694"/>
                </a:lnTo>
                <a:lnTo>
                  <a:pt x="83310" y="18694"/>
                </a:lnTo>
                <a:lnTo>
                  <a:pt x="83310" y="28041"/>
                </a:lnTo>
                <a:close/>
              </a:path>
              <a:path w="347344" h="183515">
                <a:moveTo>
                  <a:pt x="7721" y="135125"/>
                </a:moveTo>
                <a:lnTo>
                  <a:pt x="0" y="128420"/>
                </a:lnTo>
                <a:lnTo>
                  <a:pt x="9053" y="116693"/>
                </a:lnTo>
                <a:lnTo>
                  <a:pt x="14515" y="109281"/>
                </a:lnTo>
                <a:lnTo>
                  <a:pt x="32827" y="75589"/>
                </a:lnTo>
                <a:lnTo>
                  <a:pt x="38404" y="28041"/>
                </a:lnTo>
                <a:lnTo>
                  <a:pt x="48970" y="28041"/>
                </a:lnTo>
                <a:lnTo>
                  <a:pt x="48878" y="48938"/>
                </a:lnTo>
                <a:lnTo>
                  <a:pt x="48233" y="57453"/>
                </a:lnTo>
                <a:lnTo>
                  <a:pt x="46484" y="65283"/>
                </a:lnTo>
                <a:lnTo>
                  <a:pt x="43077" y="76198"/>
                </a:lnTo>
                <a:lnTo>
                  <a:pt x="43890" y="77011"/>
                </a:lnTo>
                <a:lnTo>
                  <a:pt x="52367" y="77011"/>
                </a:lnTo>
                <a:lnTo>
                  <a:pt x="55722" y="81685"/>
                </a:lnTo>
                <a:lnTo>
                  <a:pt x="41452" y="81685"/>
                </a:lnTo>
                <a:lnTo>
                  <a:pt x="40842" y="82701"/>
                </a:lnTo>
                <a:lnTo>
                  <a:pt x="36778" y="93470"/>
                </a:lnTo>
                <a:lnTo>
                  <a:pt x="24537" y="112194"/>
                </a:lnTo>
                <a:lnTo>
                  <a:pt x="20764" y="117663"/>
                </a:lnTo>
                <a:lnTo>
                  <a:pt x="15828" y="124370"/>
                </a:lnTo>
                <a:lnTo>
                  <a:pt x="7721" y="135125"/>
                </a:lnTo>
                <a:close/>
              </a:path>
              <a:path w="347344" h="183515">
                <a:moveTo>
                  <a:pt x="52367" y="77011"/>
                </a:moveTo>
                <a:lnTo>
                  <a:pt x="43890" y="77011"/>
                </a:lnTo>
                <a:lnTo>
                  <a:pt x="45516" y="75792"/>
                </a:lnTo>
                <a:lnTo>
                  <a:pt x="46735" y="74776"/>
                </a:lnTo>
                <a:lnTo>
                  <a:pt x="50799" y="74776"/>
                </a:lnTo>
                <a:lnTo>
                  <a:pt x="52367" y="77011"/>
                </a:lnTo>
                <a:close/>
              </a:path>
              <a:path w="347344" h="183515">
                <a:moveTo>
                  <a:pt x="79449" y="132687"/>
                </a:moveTo>
                <a:lnTo>
                  <a:pt x="44296" y="82701"/>
                </a:lnTo>
                <a:lnTo>
                  <a:pt x="43484" y="81685"/>
                </a:lnTo>
                <a:lnTo>
                  <a:pt x="55722" y="81685"/>
                </a:lnTo>
                <a:lnTo>
                  <a:pt x="87374" y="125778"/>
                </a:lnTo>
                <a:lnTo>
                  <a:pt x="79449" y="132687"/>
                </a:lnTo>
                <a:close/>
              </a:path>
              <a:path w="347344" h="183515">
                <a:moveTo>
                  <a:pt x="318206" y="106475"/>
                </a:moveTo>
                <a:lnTo>
                  <a:pt x="307233" y="106475"/>
                </a:lnTo>
                <a:lnTo>
                  <a:pt x="307233" y="0"/>
                </a:lnTo>
                <a:lnTo>
                  <a:pt x="318206" y="0"/>
                </a:lnTo>
                <a:lnTo>
                  <a:pt x="318206" y="47344"/>
                </a:lnTo>
                <a:lnTo>
                  <a:pt x="347060" y="47344"/>
                </a:lnTo>
                <a:lnTo>
                  <a:pt x="347060" y="56691"/>
                </a:lnTo>
                <a:lnTo>
                  <a:pt x="318206" y="56691"/>
                </a:lnTo>
                <a:lnTo>
                  <a:pt x="318206" y="106475"/>
                </a:lnTo>
                <a:close/>
              </a:path>
              <a:path w="347344" h="183515">
                <a:moveTo>
                  <a:pt x="274925" y="21335"/>
                </a:moveTo>
                <a:lnTo>
                  <a:pt x="183689" y="21335"/>
                </a:lnTo>
                <a:lnTo>
                  <a:pt x="183689" y="11988"/>
                </a:lnTo>
                <a:lnTo>
                  <a:pt x="274925" y="11988"/>
                </a:lnTo>
                <a:lnTo>
                  <a:pt x="274925" y="21335"/>
                </a:lnTo>
                <a:close/>
              </a:path>
              <a:path w="347344" h="183515">
                <a:moveTo>
                  <a:pt x="187144" y="99972"/>
                </a:moveTo>
                <a:lnTo>
                  <a:pt x="179219" y="93064"/>
                </a:lnTo>
                <a:lnTo>
                  <a:pt x="189703" y="84096"/>
                </a:lnTo>
                <a:lnTo>
                  <a:pt x="196034" y="78472"/>
                </a:lnTo>
                <a:lnTo>
                  <a:pt x="200764" y="73819"/>
                </a:lnTo>
                <a:lnTo>
                  <a:pt x="206447" y="67766"/>
                </a:lnTo>
                <a:lnTo>
                  <a:pt x="215795" y="57707"/>
                </a:lnTo>
                <a:lnTo>
                  <a:pt x="223922" y="37997"/>
                </a:lnTo>
                <a:lnTo>
                  <a:pt x="223922" y="21335"/>
                </a:lnTo>
                <a:lnTo>
                  <a:pt x="235098" y="21335"/>
                </a:lnTo>
                <a:lnTo>
                  <a:pt x="234990" y="35473"/>
                </a:lnTo>
                <a:lnTo>
                  <a:pt x="234235" y="41985"/>
                </a:lnTo>
                <a:lnTo>
                  <a:pt x="232184" y="47773"/>
                </a:lnTo>
                <a:lnTo>
                  <a:pt x="228190" y="55675"/>
                </a:lnTo>
                <a:lnTo>
                  <a:pt x="229409" y="56285"/>
                </a:lnTo>
                <a:lnTo>
                  <a:pt x="240644" y="56285"/>
                </a:lnTo>
                <a:lnTo>
                  <a:pt x="244894" y="59943"/>
                </a:lnTo>
                <a:lnTo>
                  <a:pt x="226158" y="59943"/>
                </a:lnTo>
                <a:lnTo>
                  <a:pt x="224938" y="61162"/>
                </a:lnTo>
                <a:lnTo>
                  <a:pt x="220062" y="69290"/>
                </a:lnTo>
                <a:lnTo>
                  <a:pt x="206346" y="82970"/>
                </a:lnTo>
                <a:lnTo>
                  <a:pt x="202079" y="86993"/>
                </a:lnTo>
                <a:lnTo>
                  <a:pt x="196440" y="91968"/>
                </a:lnTo>
                <a:lnTo>
                  <a:pt x="187144" y="99972"/>
                </a:lnTo>
                <a:close/>
              </a:path>
              <a:path w="347344" h="183515">
                <a:moveTo>
                  <a:pt x="240644" y="56285"/>
                </a:moveTo>
                <a:lnTo>
                  <a:pt x="229409" y="56285"/>
                </a:lnTo>
                <a:lnTo>
                  <a:pt x="231644" y="54456"/>
                </a:lnTo>
                <a:lnTo>
                  <a:pt x="233879" y="53034"/>
                </a:lnTo>
                <a:lnTo>
                  <a:pt x="236724" y="53034"/>
                </a:lnTo>
                <a:lnTo>
                  <a:pt x="238756" y="54659"/>
                </a:lnTo>
                <a:lnTo>
                  <a:pt x="240644" y="56285"/>
                </a:lnTo>
                <a:close/>
              </a:path>
              <a:path w="347344" h="183515">
                <a:moveTo>
                  <a:pt x="271470" y="97128"/>
                </a:moveTo>
                <a:lnTo>
                  <a:pt x="230628" y="61162"/>
                </a:lnTo>
                <a:lnTo>
                  <a:pt x="229409" y="59943"/>
                </a:lnTo>
                <a:lnTo>
                  <a:pt x="244894" y="59943"/>
                </a:lnTo>
                <a:lnTo>
                  <a:pt x="279598" y="89812"/>
                </a:lnTo>
                <a:lnTo>
                  <a:pt x="271470" y="97128"/>
                </a:lnTo>
                <a:close/>
              </a:path>
              <a:path w="347344" h="183515">
                <a:moveTo>
                  <a:pt x="318206" y="183486"/>
                </a:moveTo>
                <a:lnTo>
                  <a:pt x="307233" y="183486"/>
                </a:lnTo>
                <a:lnTo>
                  <a:pt x="307233" y="127607"/>
                </a:lnTo>
                <a:lnTo>
                  <a:pt x="205635" y="127607"/>
                </a:lnTo>
                <a:lnTo>
                  <a:pt x="205635" y="118260"/>
                </a:lnTo>
                <a:lnTo>
                  <a:pt x="318206" y="118260"/>
                </a:lnTo>
                <a:lnTo>
                  <a:pt x="318206" y="183486"/>
                </a:lnTo>
                <a:close/>
              </a:path>
            </a:pathLst>
          </a:custGeom>
          <a:solidFill>
            <a:srgbClr val="4033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13536407" y="7224496"/>
            <a:ext cx="376555" cy="257175"/>
          </a:xfrm>
          <a:custGeom>
            <a:avLst/>
            <a:gdLst/>
            <a:ahLst/>
            <a:cxnLst/>
            <a:rect l="l" t="t" r="r" b="b"/>
            <a:pathLst>
              <a:path w="376555" h="257175">
                <a:moveTo>
                  <a:pt x="93739" y="256734"/>
                </a:moveTo>
                <a:lnTo>
                  <a:pt x="49091" y="252511"/>
                </a:lnTo>
                <a:lnTo>
                  <a:pt x="22999" y="222953"/>
                </a:lnTo>
                <a:lnTo>
                  <a:pt x="2874" y="185794"/>
                </a:lnTo>
                <a:lnTo>
                  <a:pt x="0" y="128367"/>
                </a:lnTo>
                <a:lnTo>
                  <a:pt x="359" y="92686"/>
                </a:lnTo>
                <a:lnTo>
                  <a:pt x="9702" y="54260"/>
                </a:lnTo>
                <a:lnTo>
                  <a:pt x="37041" y="14251"/>
                </a:lnTo>
                <a:lnTo>
                  <a:pt x="93739" y="0"/>
                </a:lnTo>
                <a:lnTo>
                  <a:pt x="121699" y="527"/>
                </a:lnTo>
                <a:lnTo>
                  <a:pt x="138388" y="4222"/>
                </a:lnTo>
                <a:lnTo>
                  <a:pt x="150437" y="14251"/>
                </a:lnTo>
                <a:lnTo>
                  <a:pt x="164480" y="33780"/>
                </a:lnTo>
                <a:lnTo>
                  <a:pt x="171868" y="45159"/>
                </a:lnTo>
                <a:lnTo>
                  <a:pt x="93739" y="45159"/>
                </a:lnTo>
                <a:lnTo>
                  <a:pt x="81526" y="45404"/>
                </a:lnTo>
                <a:lnTo>
                  <a:pt x="57803" y="78051"/>
                </a:lnTo>
                <a:lnTo>
                  <a:pt x="56926" y="88207"/>
                </a:lnTo>
                <a:lnTo>
                  <a:pt x="56926" y="168526"/>
                </a:lnTo>
                <a:lnTo>
                  <a:pt x="69776" y="204973"/>
                </a:lnTo>
                <a:lnTo>
                  <a:pt x="93739" y="211574"/>
                </a:lnTo>
                <a:lnTo>
                  <a:pt x="171868" y="211574"/>
                </a:lnTo>
                <a:lnTo>
                  <a:pt x="164480" y="222953"/>
                </a:lnTo>
                <a:lnTo>
                  <a:pt x="150437" y="242482"/>
                </a:lnTo>
                <a:lnTo>
                  <a:pt x="138388" y="252511"/>
                </a:lnTo>
                <a:lnTo>
                  <a:pt x="121699" y="256206"/>
                </a:lnTo>
                <a:lnTo>
                  <a:pt x="93739" y="256734"/>
                </a:lnTo>
                <a:close/>
              </a:path>
              <a:path w="376555" h="257175">
                <a:moveTo>
                  <a:pt x="171868" y="211574"/>
                </a:moveTo>
                <a:lnTo>
                  <a:pt x="93739" y="211574"/>
                </a:lnTo>
                <a:lnTo>
                  <a:pt x="105952" y="211329"/>
                </a:lnTo>
                <a:lnTo>
                  <a:pt x="113036" y="209618"/>
                </a:lnTo>
                <a:lnTo>
                  <a:pt x="130553" y="168526"/>
                </a:lnTo>
                <a:lnTo>
                  <a:pt x="130553" y="88207"/>
                </a:lnTo>
                <a:lnTo>
                  <a:pt x="117703" y="51760"/>
                </a:lnTo>
                <a:lnTo>
                  <a:pt x="93739" y="45159"/>
                </a:lnTo>
                <a:lnTo>
                  <a:pt x="171868" y="45159"/>
                </a:lnTo>
                <a:lnTo>
                  <a:pt x="177776" y="54260"/>
                </a:lnTo>
                <a:lnTo>
                  <a:pt x="184604" y="70939"/>
                </a:lnTo>
                <a:lnTo>
                  <a:pt x="187120" y="92686"/>
                </a:lnTo>
                <a:lnTo>
                  <a:pt x="187479" y="128367"/>
                </a:lnTo>
                <a:lnTo>
                  <a:pt x="187120" y="164047"/>
                </a:lnTo>
                <a:lnTo>
                  <a:pt x="184604" y="185794"/>
                </a:lnTo>
                <a:lnTo>
                  <a:pt x="177776" y="202473"/>
                </a:lnTo>
                <a:lnTo>
                  <a:pt x="171868" y="211574"/>
                </a:lnTo>
                <a:close/>
              </a:path>
              <a:path w="376555" h="257175">
                <a:moveTo>
                  <a:pt x="244629" y="81073"/>
                </a:moveTo>
                <a:lnTo>
                  <a:pt x="198979" y="63294"/>
                </a:lnTo>
                <a:lnTo>
                  <a:pt x="201511" y="55713"/>
                </a:lnTo>
                <a:lnTo>
                  <a:pt x="203553" y="50648"/>
                </a:lnTo>
                <a:lnTo>
                  <a:pt x="228774" y="18668"/>
                </a:lnTo>
                <a:lnTo>
                  <a:pt x="263692" y="2100"/>
                </a:lnTo>
                <a:lnTo>
                  <a:pt x="288537" y="0"/>
                </a:lnTo>
                <a:lnTo>
                  <a:pt x="300260" y="88"/>
                </a:lnTo>
                <a:lnTo>
                  <a:pt x="338478" y="11912"/>
                </a:lnTo>
                <a:lnTo>
                  <a:pt x="365899" y="44981"/>
                </a:lnTo>
                <a:lnTo>
                  <a:pt x="366390" y="46226"/>
                </a:lnTo>
                <a:lnTo>
                  <a:pt x="274947" y="46226"/>
                </a:lnTo>
                <a:lnTo>
                  <a:pt x="262053" y="51915"/>
                </a:lnTo>
                <a:lnTo>
                  <a:pt x="252644" y="61516"/>
                </a:lnTo>
                <a:lnTo>
                  <a:pt x="246372" y="73962"/>
                </a:lnTo>
                <a:lnTo>
                  <a:pt x="244629" y="81073"/>
                </a:lnTo>
                <a:close/>
              </a:path>
              <a:path w="376555" h="257175">
                <a:moveTo>
                  <a:pt x="376353" y="252466"/>
                </a:moveTo>
                <a:lnTo>
                  <a:pt x="204206" y="252466"/>
                </a:lnTo>
                <a:lnTo>
                  <a:pt x="204206" y="203751"/>
                </a:lnTo>
                <a:lnTo>
                  <a:pt x="289234" y="129433"/>
                </a:lnTo>
                <a:lnTo>
                  <a:pt x="303173" y="114854"/>
                </a:lnTo>
                <a:lnTo>
                  <a:pt x="311885" y="100986"/>
                </a:lnTo>
                <a:lnTo>
                  <a:pt x="315718" y="87474"/>
                </a:lnTo>
                <a:lnTo>
                  <a:pt x="315718" y="67561"/>
                </a:lnTo>
                <a:lnTo>
                  <a:pt x="310143" y="56893"/>
                </a:lnTo>
                <a:lnTo>
                  <a:pt x="301082" y="49782"/>
                </a:lnTo>
                <a:lnTo>
                  <a:pt x="289583" y="46226"/>
                </a:lnTo>
                <a:lnTo>
                  <a:pt x="366390" y="46226"/>
                </a:lnTo>
                <a:lnTo>
                  <a:pt x="369122" y="53146"/>
                </a:lnTo>
                <a:lnTo>
                  <a:pt x="370778" y="58960"/>
                </a:lnTo>
                <a:lnTo>
                  <a:pt x="371387" y="65208"/>
                </a:lnTo>
                <a:lnTo>
                  <a:pt x="371393" y="84129"/>
                </a:lnTo>
                <a:lnTo>
                  <a:pt x="370821" y="90319"/>
                </a:lnTo>
                <a:lnTo>
                  <a:pt x="352134" y="128544"/>
                </a:lnTo>
                <a:lnTo>
                  <a:pt x="324349" y="156541"/>
                </a:lnTo>
                <a:lnTo>
                  <a:pt x="261356" y="207662"/>
                </a:lnTo>
                <a:lnTo>
                  <a:pt x="376353" y="207662"/>
                </a:lnTo>
                <a:lnTo>
                  <a:pt x="376353" y="252466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14151216" y="7744872"/>
            <a:ext cx="342900" cy="180975"/>
          </a:xfrm>
          <a:custGeom>
            <a:avLst/>
            <a:gdLst/>
            <a:ahLst/>
            <a:cxnLst/>
            <a:rect l="l" t="t" r="r" b="b"/>
            <a:pathLst>
              <a:path w="342900" h="180975">
                <a:moveTo>
                  <a:pt x="144879" y="9143"/>
                </a:moveTo>
                <a:lnTo>
                  <a:pt x="20522" y="9143"/>
                </a:lnTo>
                <a:lnTo>
                  <a:pt x="20522" y="0"/>
                </a:lnTo>
                <a:lnTo>
                  <a:pt x="144879" y="0"/>
                </a:lnTo>
                <a:lnTo>
                  <a:pt x="144879" y="9143"/>
                </a:lnTo>
                <a:close/>
              </a:path>
              <a:path w="342900" h="180975">
                <a:moveTo>
                  <a:pt x="19303" y="68883"/>
                </a:moveTo>
                <a:lnTo>
                  <a:pt x="13614" y="60755"/>
                </a:lnTo>
                <a:lnTo>
                  <a:pt x="28861" y="54526"/>
                </a:lnTo>
                <a:lnTo>
                  <a:pt x="38061" y="50545"/>
                </a:lnTo>
                <a:lnTo>
                  <a:pt x="44917" y="47097"/>
                </a:lnTo>
                <a:lnTo>
                  <a:pt x="66648" y="34746"/>
                </a:lnTo>
                <a:lnTo>
                  <a:pt x="77214" y="19506"/>
                </a:lnTo>
                <a:lnTo>
                  <a:pt x="77417" y="9143"/>
                </a:lnTo>
                <a:lnTo>
                  <a:pt x="88390" y="9143"/>
                </a:lnTo>
                <a:lnTo>
                  <a:pt x="88390" y="16865"/>
                </a:lnTo>
                <a:lnTo>
                  <a:pt x="84733" y="28853"/>
                </a:lnTo>
                <a:lnTo>
                  <a:pt x="80262" y="34137"/>
                </a:lnTo>
                <a:lnTo>
                  <a:pt x="81075" y="34543"/>
                </a:lnTo>
                <a:lnTo>
                  <a:pt x="97839" y="34543"/>
                </a:lnTo>
                <a:lnTo>
                  <a:pt x="103833" y="37388"/>
                </a:lnTo>
                <a:lnTo>
                  <a:pt x="77824" y="37388"/>
                </a:lnTo>
                <a:lnTo>
                  <a:pt x="75995" y="38607"/>
                </a:lnTo>
                <a:lnTo>
                  <a:pt x="68680" y="45312"/>
                </a:lnTo>
                <a:lnTo>
                  <a:pt x="47163" y="56682"/>
                </a:lnTo>
                <a:lnTo>
                  <a:pt x="40715" y="59816"/>
                </a:lnTo>
                <a:lnTo>
                  <a:pt x="32552" y="63368"/>
                </a:lnTo>
                <a:lnTo>
                  <a:pt x="19303" y="68883"/>
                </a:lnTo>
                <a:close/>
              </a:path>
              <a:path w="342900" h="180975">
                <a:moveTo>
                  <a:pt x="97839" y="34543"/>
                </a:moveTo>
                <a:lnTo>
                  <a:pt x="81075" y="34543"/>
                </a:lnTo>
                <a:lnTo>
                  <a:pt x="86358" y="30682"/>
                </a:lnTo>
                <a:lnTo>
                  <a:pt x="89406" y="30682"/>
                </a:lnTo>
                <a:lnTo>
                  <a:pt x="91844" y="31698"/>
                </a:lnTo>
                <a:lnTo>
                  <a:pt x="97839" y="34543"/>
                </a:lnTo>
                <a:close/>
              </a:path>
              <a:path w="342900" h="180975">
                <a:moveTo>
                  <a:pt x="146098" y="68274"/>
                </a:moveTo>
                <a:lnTo>
                  <a:pt x="85139" y="38810"/>
                </a:lnTo>
                <a:lnTo>
                  <a:pt x="82904" y="37388"/>
                </a:lnTo>
                <a:lnTo>
                  <a:pt x="103833" y="37388"/>
                </a:lnTo>
                <a:lnTo>
                  <a:pt x="151788" y="60146"/>
                </a:lnTo>
                <a:lnTo>
                  <a:pt x="146098" y="68274"/>
                </a:lnTo>
                <a:close/>
              </a:path>
              <a:path w="342900" h="180975">
                <a:moveTo>
                  <a:pt x="165402" y="94080"/>
                </a:moveTo>
                <a:lnTo>
                  <a:pt x="0" y="94080"/>
                </a:lnTo>
                <a:lnTo>
                  <a:pt x="0" y="84529"/>
                </a:lnTo>
                <a:lnTo>
                  <a:pt x="165402" y="84529"/>
                </a:lnTo>
                <a:lnTo>
                  <a:pt x="165402" y="94080"/>
                </a:lnTo>
                <a:close/>
              </a:path>
              <a:path w="342900" h="180975">
                <a:moveTo>
                  <a:pt x="82701" y="180641"/>
                </a:moveTo>
                <a:lnTo>
                  <a:pt x="36372" y="171701"/>
                </a:lnTo>
                <a:lnTo>
                  <a:pt x="23164" y="156258"/>
                </a:lnTo>
                <a:lnTo>
                  <a:pt x="23164" y="146301"/>
                </a:lnTo>
                <a:lnTo>
                  <a:pt x="52208" y="114425"/>
                </a:lnTo>
                <a:lnTo>
                  <a:pt x="77214" y="112367"/>
                </a:lnTo>
                <a:lnTo>
                  <a:pt x="77214" y="94080"/>
                </a:lnTo>
                <a:lnTo>
                  <a:pt x="88187" y="94080"/>
                </a:lnTo>
                <a:lnTo>
                  <a:pt x="88187" y="112367"/>
                </a:lnTo>
                <a:lnTo>
                  <a:pt x="103673" y="113101"/>
                </a:lnTo>
                <a:lnTo>
                  <a:pt x="113015" y="114425"/>
                </a:lnTo>
                <a:lnTo>
                  <a:pt x="119976" y="117311"/>
                </a:lnTo>
                <a:lnTo>
                  <a:pt x="125816" y="121105"/>
                </a:lnTo>
                <a:lnTo>
                  <a:pt x="82701" y="121105"/>
                </a:lnTo>
                <a:lnTo>
                  <a:pt x="73134" y="121157"/>
                </a:lnTo>
                <a:lnTo>
                  <a:pt x="34746" y="138580"/>
                </a:lnTo>
                <a:lnTo>
                  <a:pt x="34746" y="154429"/>
                </a:lnTo>
                <a:lnTo>
                  <a:pt x="73134" y="171648"/>
                </a:lnTo>
                <a:lnTo>
                  <a:pt x="129029" y="171701"/>
                </a:lnTo>
                <a:lnTo>
                  <a:pt x="115618" y="176171"/>
                </a:lnTo>
                <a:lnTo>
                  <a:pt x="107560" y="178756"/>
                </a:lnTo>
                <a:lnTo>
                  <a:pt x="101446" y="180083"/>
                </a:lnTo>
                <a:lnTo>
                  <a:pt x="94188" y="180572"/>
                </a:lnTo>
                <a:lnTo>
                  <a:pt x="82701" y="180641"/>
                </a:lnTo>
                <a:close/>
              </a:path>
              <a:path w="342900" h="180975">
                <a:moveTo>
                  <a:pt x="129029" y="171701"/>
                </a:moveTo>
                <a:lnTo>
                  <a:pt x="82701" y="171701"/>
                </a:lnTo>
                <a:lnTo>
                  <a:pt x="92267" y="171648"/>
                </a:lnTo>
                <a:lnTo>
                  <a:pt x="98271" y="171282"/>
                </a:lnTo>
                <a:lnTo>
                  <a:pt x="103246" y="170286"/>
                </a:lnTo>
                <a:lnTo>
                  <a:pt x="109726" y="168348"/>
                </a:lnTo>
                <a:lnTo>
                  <a:pt x="120495" y="164995"/>
                </a:lnTo>
                <a:lnTo>
                  <a:pt x="130655" y="154429"/>
                </a:lnTo>
                <a:lnTo>
                  <a:pt x="130655" y="138580"/>
                </a:lnTo>
                <a:lnTo>
                  <a:pt x="92267" y="121157"/>
                </a:lnTo>
                <a:lnTo>
                  <a:pt x="82701" y="121105"/>
                </a:lnTo>
                <a:lnTo>
                  <a:pt x="125816" y="121105"/>
                </a:lnTo>
                <a:lnTo>
                  <a:pt x="142034" y="146301"/>
                </a:lnTo>
                <a:lnTo>
                  <a:pt x="142034" y="156258"/>
                </a:lnTo>
                <a:lnTo>
                  <a:pt x="129029" y="171701"/>
                </a:lnTo>
                <a:close/>
              </a:path>
              <a:path w="342900" h="180975">
                <a:moveTo>
                  <a:pt x="309468" y="71728"/>
                </a:moveTo>
                <a:lnTo>
                  <a:pt x="298496" y="71728"/>
                </a:lnTo>
                <a:lnTo>
                  <a:pt x="302728" y="54694"/>
                </a:lnTo>
                <a:lnTo>
                  <a:pt x="304922" y="42899"/>
                </a:lnTo>
                <a:lnTo>
                  <a:pt x="305782" y="30838"/>
                </a:lnTo>
                <a:lnTo>
                  <a:pt x="306014" y="13004"/>
                </a:lnTo>
                <a:lnTo>
                  <a:pt x="306014" y="10363"/>
                </a:lnTo>
                <a:lnTo>
                  <a:pt x="200352" y="10363"/>
                </a:lnTo>
                <a:lnTo>
                  <a:pt x="200352" y="1015"/>
                </a:lnTo>
                <a:lnTo>
                  <a:pt x="316783" y="1015"/>
                </a:lnTo>
                <a:lnTo>
                  <a:pt x="316669" y="28952"/>
                </a:lnTo>
                <a:lnTo>
                  <a:pt x="315869" y="40918"/>
                </a:lnTo>
                <a:lnTo>
                  <a:pt x="313697" y="53304"/>
                </a:lnTo>
                <a:lnTo>
                  <a:pt x="309468" y="71728"/>
                </a:lnTo>
                <a:close/>
              </a:path>
              <a:path w="342900" h="180975">
                <a:moveTo>
                  <a:pt x="342589" y="81278"/>
                </a:moveTo>
                <a:lnTo>
                  <a:pt x="177187" y="81278"/>
                </a:lnTo>
                <a:lnTo>
                  <a:pt x="177187" y="71728"/>
                </a:lnTo>
                <a:lnTo>
                  <a:pt x="342589" y="71728"/>
                </a:lnTo>
                <a:lnTo>
                  <a:pt x="342589" y="81278"/>
                </a:lnTo>
                <a:close/>
              </a:path>
              <a:path w="342900" h="180975">
                <a:moveTo>
                  <a:pt x="265375" y="112774"/>
                </a:moveTo>
                <a:lnTo>
                  <a:pt x="254402" y="112774"/>
                </a:lnTo>
                <a:lnTo>
                  <a:pt x="254402" y="81278"/>
                </a:lnTo>
                <a:lnTo>
                  <a:pt x="265375" y="81278"/>
                </a:lnTo>
                <a:lnTo>
                  <a:pt x="265375" y="112774"/>
                </a:lnTo>
                <a:close/>
              </a:path>
              <a:path w="342900" h="180975">
                <a:moveTo>
                  <a:pt x="317393" y="177594"/>
                </a:moveTo>
                <a:lnTo>
                  <a:pt x="306420" y="177594"/>
                </a:lnTo>
                <a:lnTo>
                  <a:pt x="306420" y="121918"/>
                </a:lnTo>
                <a:lnTo>
                  <a:pt x="200961" y="121918"/>
                </a:lnTo>
                <a:lnTo>
                  <a:pt x="200961" y="112774"/>
                </a:lnTo>
                <a:lnTo>
                  <a:pt x="317393" y="112774"/>
                </a:lnTo>
                <a:lnTo>
                  <a:pt x="317393" y="177594"/>
                </a:lnTo>
                <a:close/>
              </a:path>
            </a:pathLst>
          </a:custGeom>
          <a:solidFill>
            <a:srgbClr val="4033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14554748" y="7739588"/>
            <a:ext cx="326390" cy="182245"/>
          </a:xfrm>
          <a:custGeom>
            <a:avLst/>
            <a:gdLst/>
            <a:ahLst/>
            <a:cxnLst/>
            <a:rect l="l" t="t" r="r" b="b"/>
            <a:pathLst>
              <a:path w="326390" h="182245">
                <a:moveTo>
                  <a:pt x="145488" y="100988"/>
                </a:moveTo>
                <a:lnTo>
                  <a:pt x="134516" y="100988"/>
                </a:lnTo>
                <a:lnTo>
                  <a:pt x="134516" y="0"/>
                </a:lnTo>
                <a:lnTo>
                  <a:pt x="145488" y="0"/>
                </a:lnTo>
                <a:lnTo>
                  <a:pt x="145488" y="100988"/>
                </a:lnTo>
                <a:close/>
              </a:path>
              <a:path w="326390" h="182245">
                <a:moveTo>
                  <a:pt x="8127" y="97534"/>
                </a:moveTo>
                <a:lnTo>
                  <a:pt x="0" y="90422"/>
                </a:lnTo>
                <a:lnTo>
                  <a:pt x="10720" y="80735"/>
                </a:lnTo>
                <a:lnTo>
                  <a:pt x="17182" y="74649"/>
                </a:lnTo>
                <a:lnTo>
                  <a:pt x="41248" y="41350"/>
                </a:lnTo>
                <a:lnTo>
                  <a:pt x="45312" y="30682"/>
                </a:lnTo>
                <a:lnTo>
                  <a:pt x="45312" y="6095"/>
                </a:lnTo>
                <a:lnTo>
                  <a:pt x="56488" y="6095"/>
                </a:lnTo>
                <a:lnTo>
                  <a:pt x="56488" y="26821"/>
                </a:lnTo>
                <a:lnTo>
                  <a:pt x="53237" y="42468"/>
                </a:lnTo>
                <a:lnTo>
                  <a:pt x="49783" y="49783"/>
                </a:lnTo>
                <a:lnTo>
                  <a:pt x="50596" y="50392"/>
                </a:lnTo>
                <a:lnTo>
                  <a:pt x="61764" y="50392"/>
                </a:lnTo>
                <a:lnTo>
                  <a:pt x="65812" y="54050"/>
                </a:lnTo>
                <a:lnTo>
                  <a:pt x="47548" y="54050"/>
                </a:lnTo>
                <a:lnTo>
                  <a:pt x="41655" y="64210"/>
                </a:lnTo>
                <a:lnTo>
                  <a:pt x="27458" y="79346"/>
                </a:lnTo>
                <a:lnTo>
                  <a:pt x="23100" y="83729"/>
                </a:lnTo>
                <a:lnTo>
                  <a:pt x="17428" y="89046"/>
                </a:lnTo>
                <a:lnTo>
                  <a:pt x="8127" y="97534"/>
                </a:lnTo>
                <a:close/>
              </a:path>
              <a:path w="326390" h="182245">
                <a:moveTo>
                  <a:pt x="61764" y="50392"/>
                </a:moveTo>
                <a:lnTo>
                  <a:pt x="50596" y="50392"/>
                </a:lnTo>
                <a:lnTo>
                  <a:pt x="52831" y="48360"/>
                </a:lnTo>
                <a:lnTo>
                  <a:pt x="54456" y="46938"/>
                </a:lnTo>
                <a:lnTo>
                  <a:pt x="58317" y="46938"/>
                </a:lnTo>
                <a:lnTo>
                  <a:pt x="59739" y="48564"/>
                </a:lnTo>
                <a:lnTo>
                  <a:pt x="61764" y="50392"/>
                </a:lnTo>
                <a:close/>
              </a:path>
              <a:path w="326390" h="182245">
                <a:moveTo>
                  <a:pt x="93876" y="94283"/>
                </a:moveTo>
                <a:lnTo>
                  <a:pt x="52018" y="55269"/>
                </a:lnTo>
                <a:lnTo>
                  <a:pt x="50799" y="54050"/>
                </a:lnTo>
                <a:lnTo>
                  <a:pt x="65812" y="54050"/>
                </a:lnTo>
                <a:lnTo>
                  <a:pt x="101801" y="86561"/>
                </a:lnTo>
                <a:lnTo>
                  <a:pt x="93876" y="94283"/>
                </a:lnTo>
                <a:close/>
              </a:path>
              <a:path w="326390" h="182245">
                <a:moveTo>
                  <a:pt x="145488" y="182064"/>
                </a:moveTo>
                <a:lnTo>
                  <a:pt x="36372" y="182064"/>
                </a:lnTo>
                <a:lnTo>
                  <a:pt x="36372" y="112571"/>
                </a:lnTo>
                <a:lnTo>
                  <a:pt x="145488" y="112571"/>
                </a:lnTo>
                <a:lnTo>
                  <a:pt x="145488" y="121918"/>
                </a:lnTo>
                <a:lnTo>
                  <a:pt x="47344" y="121918"/>
                </a:lnTo>
                <a:lnTo>
                  <a:pt x="47344" y="172717"/>
                </a:lnTo>
                <a:lnTo>
                  <a:pt x="145488" y="172717"/>
                </a:lnTo>
                <a:lnTo>
                  <a:pt x="145488" y="182064"/>
                </a:lnTo>
                <a:close/>
              </a:path>
              <a:path w="326390" h="182245">
                <a:moveTo>
                  <a:pt x="145488" y="172717"/>
                </a:moveTo>
                <a:lnTo>
                  <a:pt x="134516" y="172717"/>
                </a:lnTo>
                <a:lnTo>
                  <a:pt x="134516" y="121918"/>
                </a:lnTo>
                <a:lnTo>
                  <a:pt x="145488" y="121918"/>
                </a:lnTo>
                <a:lnTo>
                  <a:pt x="145488" y="172717"/>
                </a:lnTo>
                <a:close/>
              </a:path>
              <a:path w="326390" h="182245">
                <a:moveTo>
                  <a:pt x="322676" y="134719"/>
                </a:moveTo>
                <a:lnTo>
                  <a:pt x="311703" y="134719"/>
                </a:lnTo>
                <a:lnTo>
                  <a:pt x="311703" y="73150"/>
                </a:lnTo>
                <a:lnTo>
                  <a:pt x="273909" y="73150"/>
                </a:lnTo>
                <a:lnTo>
                  <a:pt x="273909" y="63803"/>
                </a:lnTo>
                <a:lnTo>
                  <a:pt x="311703" y="63803"/>
                </a:lnTo>
                <a:lnTo>
                  <a:pt x="311703" y="0"/>
                </a:lnTo>
                <a:lnTo>
                  <a:pt x="322676" y="0"/>
                </a:lnTo>
                <a:lnTo>
                  <a:pt x="322676" y="134719"/>
                </a:lnTo>
                <a:close/>
              </a:path>
              <a:path w="326390" h="182245">
                <a:moveTo>
                  <a:pt x="254199" y="16052"/>
                </a:moveTo>
                <a:lnTo>
                  <a:pt x="201164" y="16052"/>
                </a:lnTo>
                <a:lnTo>
                  <a:pt x="201164" y="6705"/>
                </a:lnTo>
                <a:lnTo>
                  <a:pt x="254199" y="6705"/>
                </a:lnTo>
                <a:lnTo>
                  <a:pt x="254199" y="16052"/>
                </a:lnTo>
                <a:close/>
              </a:path>
              <a:path w="326390" h="182245">
                <a:moveTo>
                  <a:pt x="272690" y="47548"/>
                </a:moveTo>
                <a:lnTo>
                  <a:pt x="182673" y="47548"/>
                </a:lnTo>
                <a:lnTo>
                  <a:pt x="182673" y="38404"/>
                </a:lnTo>
                <a:lnTo>
                  <a:pt x="272690" y="38404"/>
                </a:lnTo>
                <a:lnTo>
                  <a:pt x="272690" y="47548"/>
                </a:lnTo>
                <a:close/>
              </a:path>
              <a:path w="326390" h="182245">
                <a:moveTo>
                  <a:pt x="186331" y="115212"/>
                </a:moveTo>
                <a:lnTo>
                  <a:pt x="178406" y="108507"/>
                </a:lnTo>
                <a:lnTo>
                  <a:pt x="188771" y="100615"/>
                </a:lnTo>
                <a:lnTo>
                  <a:pt x="195030" y="95667"/>
                </a:lnTo>
                <a:lnTo>
                  <a:pt x="199709" y="91576"/>
                </a:lnTo>
                <a:lnTo>
                  <a:pt x="214575" y="77417"/>
                </a:lnTo>
                <a:lnTo>
                  <a:pt x="222500" y="59943"/>
                </a:lnTo>
                <a:lnTo>
                  <a:pt x="222500" y="47548"/>
                </a:lnTo>
                <a:lnTo>
                  <a:pt x="233269" y="47548"/>
                </a:lnTo>
                <a:lnTo>
                  <a:pt x="233165" y="57990"/>
                </a:lnTo>
                <a:lnTo>
                  <a:pt x="232431" y="63880"/>
                </a:lnTo>
                <a:lnTo>
                  <a:pt x="230441" y="68969"/>
                </a:lnTo>
                <a:lnTo>
                  <a:pt x="226564" y="75792"/>
                </a:lnTo>
                <a:lnTo>
                  <a:pt x="227580" y="76402"/>
                </a:lnTo>
                <a:lnTo>
                  <a:pt x="239059" y="76402"/>
                </a:lnTo>
                <a:lnTo>
                  <a:pt x="243588" y="79856"/>
                </a:lnTo>
                <a:lnTo>
                  <a:pt x="224329" y="79856"/>
                </a:lnTo>
                <a:lnTo>
                  <a:pt x="223110" y="81075"/>
                </a:lnTo>
                <a:lnTo>
                  <a:pt x="218233" y="88187"/>
                </a:lnTo>
                <a:lnTo>
                  <a:pt x="204533" y="100396"/>
                </a:lnTo>
                <a:lnTo>
                  <a:pt x="200377" y="103947"/>
                </a:lnTo>
                <a:lnTo>
                  <a:pt x="195040" y="108280"/>
                </a:lnTo>
                <a:lnTo>
                  <a:pt x="186331" y="115212"/>
                </a:lnTo>
                <a:close/>
              </a:path>
              <a:path w="326390" h="182245">
                <a:moveTo>
                  <a:pt x="239059" y="76402"/>
                </a:moveTo>
                <a:lnTo>
                  <a:pt x="227580" y="76402"/>
                </a:lnTo>
                <a:lnTo>
                  <a:pt x="229815" y="74573"/>
                </a:lnTo>
                <a:lnTo>
                  <a:pt x="231644" y="73354"/>
                </a:lnTo>
                <a:lnTo>
                  <a:pt x="235301" y="73354"/>
                </a:lnTo>
                <a:lnTo>
                  <a:pt x="236927" y="74776"/>
                </a:lnTo>
                <a:lnTo>
                  <a:pt x="239059" y="76402"/>
                </a:lnTo>
                <a:close/>
              </a:path>
              <a:path w="326390" h="182245">
                <a:moveTo>
                  <a:pt x="269235" y="112571"/>
                </a:moveTo>
                <a:lnTo>
                  <a:pt x="229409" y="81075"/>
                </a:lnTo>
                <a:lnTo>
                  <a:pt x="227986" y="79856"/>
                </a:lnTo>
                <a:lnTo>
                  <a:pt x="243588" y="79856"/>
                </a:lnTo>
                <a:lnTo>
                  <a:pt x="277160" y="105459"/>
                </a:lnTo>
                <a:lnTo>
                  <a:pt x="269235" y="112571"/>
                </a:lnTo>
                <a:close/>
              </a:path>
              <a:path w="326390" h="182245">
                <a:moveTo>
                  <a:pt x="326334" y="179422"/>
                </a:moveTo>
                <a:lnTo>
                  <a:pt x="211731" y="179422"/>
                </a:lnTo>
                <a:lnTo>
                  <a:pt x="211731" y="129233"/>
                </a:lnTo>
                <a:lnTo>
                  <a:pt x="222703" y="129233"/>
                </a:lnTo>
                <a:lnTo>
                  <a:pt x="222703" y="170075"/>
                </a:lnTo>
                <a:lnTo>
                  <a:pt x="326334" y="170075"/>
                </a:lnTo>
                <a:lnTo>
                  <a:pt x="326334" y="179422"/>
                </a:lnTo>
                <a:close/>
              </a:path>
            </a:pathLst>
          </a:custGeom>
          <a:solidFill>
            <a:srgbClr val="4033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14947115" y="7739588"/>
            <a:ext cx="697865" cy="175895"/>
          </a:xfrm>
          <a:custGeom>
            <a:avLst/>
            <a:gdLst/>
            <a:ahLst/>
            <a:cxnLst/>
            <a:rect l="l" t="t" r="r" b="b"/>
            <a:pathLst>
              <a:path w="697865" h="175895">
                <a:moveTo>
                  <a:pt x="141424" y="175358"/>
                </a:moveTo>
                <a:lnTo>
                  <a:pt x="130452" y="175358"/>
                </a:lnTo>
                <a:lnTo>
                  <a:pt x="130452" y="609"/>
                </a:lnTo>
                <a:lnTo>
                  <a:pt x="141424" y="609"/>
                </a:lnTo>
                <a:lnTo>
                  <a:pt x="141424" y="73760"/>
                </a:lnTo>
                <a:lnTo>
                  <a:pt x="171294" y="73760"/>
                </a:lnTo>
                <a:lnTo>
                  <a:pt x="171294" y="83107"/>
                </a:lnTo>
                <a:lnTo>
                  <a:pt x="141424" y="83107"/>
                </a:lnTo>
                <a:lnTo>
                  <a:pt x="141424" y="175358"/>
                </a:lnTo>
                <a:close/>
              </a:path>
              <a:path w="697865" h="175895">
                <a:moveTo>
                  <a:pt x="84123" y="19303"/>
                </a:moveTo>
                <a:lnTo>
                  <a:pt x="27837" y="19303"/>
                </a:lnTo>
                <a:lnTo>
                  <a:pt x="27837" y="9753"/>
                </a:lnTo>
                <a:lnTo>
                  <a:pt x="84123" y="9753"/>
                </a:lnTo>
                <a:lnTo>
                  <a:pt x="84123" y="19303"/>
                </a:lnTo>
                <a:close/>
              </a:path>
              <a:path w="697865" h="175895">
                <a:moveTo>
                  <a:pt x="108710" y="56488"/>
                </a:moveTo>
                <a:lnTo>
                  <a:pt x="0" y="56488"/>
                </a:lnTo>
                <a:lnTo>
                  <a:pt x="0" y="47344"/>
                </a:lnTo>
                <a:lnTo>
                  <a:pt x="108710" y="47344"/>
                </a:lnTo>
                <a:lnTo>
                  <a:pt x="108710" y="56488"/>
                </a:lnTo>
                <a:close/>
              </a:path>
              <a:path w="697865" h="175895">
                <a:moveTo>
                  <a:pt x="66445" y="136141"/>
                </a:moveTo>
                <a:lnTo>
                  <a:pt x="43484" y="136141"/>
                </a:lnTo>
                <a:lnTo>
                  <a:pt x="24790" y="126185"/>
                </a:lnTo>
                <a:lnTo>
                  <a:pt x="14020" y="107084"/>
                </a:lnTo>
                <a:lnTo>
                  <a:pt x="14020" y="93673"/>
                </a:lnTo>
                <a:lnTo>
                  <a:pt x="14328" y="77789"/>
                </a:lnTo>
                <a:lnTo>
                  <a:pt x="16484" y="68705"/>
                </a:lnTo>
                <a:lnTo>
                  <a:pt x="22335" y="63013"/>
                </a:lnTo>
                <a:lnTo>
                  <a:pt x="33730" y="57301"/>
                </a:lnTo>
                <a:lnTo>
                  <a:pt x="33730" y="56488"/>
                </a:lnTo>
                <a:lnTo>
                  <a:pt x="76402" y="56488"/>
                </a:lnTo>
                <a:lnTo>
                  <a:pt x="76402" y="57504"/>
                </a:lnTo>
                <a:lnTo>
                  <a:pt x="41452" y="57504"/>
                </a:lnTo>
                <a:lnTo>
                  <a:pt x="24993" y="73354"/>
                </a:lnTo>
                <a:lnTo>
                  <a:pt x="24993" y="110539"/>
                </a:lnTo>
                <a:lnTo>
                  <a:pt x="41858" y="126794"/>
                </a:lnTo>
                <a:lnTo>
                  <a:pt x="83994" y="126794"/>
                </a:lnTo>
                <a:lnTo>
                  <a:pt x="66445" y="136141"/>
                </a:lnTo>
                <a:close/>
              </a:path>
              <a:path w="697865" h="175895">
                <a:moveTo>
                  <a:pt x="83994" y="126794"/>
                </a:moveTo>
                <a:lnTo>
                  <a:pt x="68274" y="126794"/>
                </a:lnTo>
                <a:lnTo>
                  <a:pt x="85139" y="110539"/>
                </a:lnTo>
                <a:lnTo>
                  <a:pt x="85139" y="73354"/>
                </a:lnTo>
                <a:lnTo>
                  <a:pt x="68680" y="57504"/>
                </a:lnTo>
                <a:lnTo>
                  <a:pt x="76402" y="57504"/>
                </a:lnTo>
                <a:lnTo>
                  <a:pt x="85952" y="61771"/>
                </a:lnTo>
                <a:lnTo>
                  <a:pt x="96112" y="80059"/>
                </a:lnTo>
                <a:lnTo>
                  <a:pt x="96112" y="107084"/>
                </a:lnTo>
                <a:lnTo>
                  <a:pt x="85139" y="126185"/>
                </a:lnTo>
                <a:lnTo>
                  <a:pt x="83994" y="126794"/>
                </a:lnTo>
                <a:close/>
              </a:path>
              <a:path w="697865" h="175895">
                <a:moveTo>
                  <a:pt x="327553" y="174749"/>
                </a:moveTo>
                <a:lnTo>
                  <a:pt x="316580" y="174749"/>
                </a:lnTo>
                <a:lnTo>
                  <a:pt x="316580" y="0"/>
                </a:lnTo>
                <a:lnTo>
                  <a:pt x="327553" y="0"/>
                </a:lnTo>
                <a:lnTo>
                  <a:pt x="327553" y="174749"/>
                </a:lnTo>
                <a:close/>
              </a:path>
              <a:path w="697865" h="175895">
                <a:moveTo>
                  <a:pt x="244242" y="130045"/>
                </a:moveTo>
                <a:lnTo>
                  <a:pt x="230628" y="130045"/>
                </a:lnTo>
                <a:lnTo>
                  <a:pt x="218327" y="129809"/>
                </a:lnTo>
                <a:lnTo>
                  <a:pt x="185506" y="98004"/>
                </a:lnTo>
                <a:lnTo>
                  <a:pt x="183966" y="64210"/>
                </a:lnTo>
                <a:lnTo>
                  <a:pt x="184094" y="53240"/>
                </a:lnTo>
                <a:lnTo>
                  <a:pt x="204582" y="17316"/>
                </a:lnTo>
                <a:lnTo>
                  <a:pt x="230628" y="10972"/>
                </a:lnTo>
                <a:lnTo>
                  <a:pt x="244242" y="10972"/>
                </a:lnTo>
                <a:lnTo>
                  <a:pt x="254808" y="17474"/>
                </a:lnTo>
                <a:lnTo>
                  <a:pt x="259572" y="20522"/>
                </a:lnTo>
                <a:lnTo>
                  <a:pt x="230628" y="20522"/>
                </a:lnTo>
                <a:lnTo>
                  <a:pt x="221432" y="20699"/>
                </a:lnTo>
                <a:lnTo>
                  <a:pt x="195861" y="51586"/>
                </a:lnTo>
                <a:lnTo>
                  <a:pt x="195743" y="58904"/>
                </a:lnTo>
                <a:lnTo>
                  <a:pt x="195859" y="89419"/>
                </a:lnTo>
                <a:lnTo>
                  <a:pt x="221432" y="120319"/>
                </a:lnTo>
                <a:lnTo>
                  <a:pt x="230628" y="120495"/>
                </a:lnTo>
                <a:lnTo>
                  <a:pt x="259204" y="120495"/>
                </a:lnTo>
                <a:lnTo>
                  <a:pt x="254707" y="123442"/>
                </a:lnTo>
                <a:lnTo>
                  <a:pt x="244242" y="130045"/>
                </a:lnTo>
                <a:close/>
              </a:path>
              <a:path w="697865" h="175895">
                <a:moveTo>
                  <a:pt x="259204" y="120495"/>
                </a:moveTo>
                <a:lnTo>
                  <a:pt x="230628" y="120495"/>
                </a:lnTo>
                <a:lnTo>
                  <a:pt x="239824" y="120319"/>
                </a:lnTo>
                <a:lnTo>
                  <a:pt x="245525" y="119086"/>
                </a:lnTo>
                <a:lnTo>
                  <a:pt x="265513" y="58904"/>
                </a:lnTo>
                <a:lnTo>
                  <a:pt x="265395" y="51586"/>
                </a:lnTo>
                <a:lnTo>
                  <a:pt x="239824" y="20699"/>
                </a:lnTo>
                <a:lnTo>
                  <a:pt x="230628" y="20522"/>
                </a:lnTo>
                <a:lnTo>
                  <a:pt x="259572" y="20522"/>
                </a:lnTo>
                <a:lnTo>
                  <a:pt x="277270" y="58904"/>
                </a:lnTo>
                <a:lnTo>
                  <a:pt x="277268" y="82112"/>
                </a:lnTo>
                <a:lnTo>
                  <a:pt x="260852" y="119416"/>
                </a:lnTo>
                <a:lnTo>
                  <a:pt x="259204" y="120495"/>
                </a:lnTo>
                <a:close/>
              </a:path>
              <a:path w="697865" h="175895">
                <a:moveTo>
                  <a:pt x="510633" y="174749"/>
                </a:moveTo>
                <a:lnTo>
                  <a:pt x="500067" y="174749"/>
                </a:lnTo>
                <a:lnTo>
                  <a:pt x="500067" y="0"/>
                </a:lnTo>
                <a:lnTo>
                  <a:pt x="510633" y="0"/>
                </a:lnTo>
                <a:lnTo>
                  <a:pt x="510633" y="174749"/>
                </a:lnTo>
                <a:close/>
              </a:path>
              <a:path w="697865" h="175895">
                <a:moveTo>
                  <a:pt x="468775" y="170075"/>
                </a:moveTo>
                <a:lnTo>
                  <a:pt x="458208" y="170075"/>
                </a:lnTo>
                <a:lnTo>
                  <a:pt x="458208" y="77417"/>
                </a:lnTo>
                <a:lnTo>
                  <a:pt x="430980" y="77417"/>
                </a:lnTo>
                <a:lnTo>
                  <a:pt x="430980" y="68070"/>
                </a:lnTo>
                <a:lnTo>
                  <a:pt x="458208" y="68070"/>
                </a:lnTo>
                <a:lnTo>
                  <a:pt x="458208" y="3251"/>
                </a:lnTo>
                <a:lnTo>
                  <a:pt x="468775" y="3251"/>
                </a:lnTo>
                <a:lnTo>
                  <a:pt x="468775" y="170075"/>
                </a:lnTo>
                <a:close/>
              </a:path>
              <a:path w="697865" h="175895">
                <a:moveTo>
                  <a:pt x="381400" y="131265"/>
                </a:moveTo>
                <a:lnTo>
                  <a:pt x="364331" y="131265"/>
                </a:lnTo>
                <a:lnTo>
                  <a:pt x="364331" y="17068"/>
                </a:lnTo>
                <a:lnTo>
                  <a:pt x="427729" y="17068"/>
                </a:lnTo>
                <a:lnTo>
                  <a:pt x="427729" y="26212"/>
                </a:lnTo>
                <a:lnTo>
                  <a:pt x="374898" y="26212"/>
                </a:lnTo>
                <a:lnTo>
                  <a:pt x="374898" y="68477"/>
                </a:lnTo>
                <a:lnTo>
                  <a:pt x="421836" y="68477"/>
                </a:lnTo>
                <a:lnTo>
                  <a:pt x="421836" y="77621"/>
                </a:lnTo>
                <a:lnTo>
                  <a:pt x="374898" y="77621"/>
                </a:lnTo>
                <a:lnTo>
                  <a:pt x="374898" y="122121"/>
                </a:lnTo>
                <a:lnTo>
                  <a:pt x="438826" y="122121"/>
                </a:lnTo>
                <a:lnTo>
                  <a:pt x="439311" y="125169"/>
                </a:lnTo>
                <a:lnTo>
                  <a:pt x="425605" y="128693"/>
                </a:lnTo>
                <a:lnTo>
                  <a:pt x="415004" y="130503"/>
                </a:lnTo>
                <a:lnTo>
                  <a:pt x="402078" y="131169"/>
                </a:lnTo>
                <a:lnTo>
                  <a:pt x="381400" y="131265"/>
                </a:lnTo>
                <a:close/>
              </a:path>
              <a:path w="697865" h="175895">
                <a:moveTo>
                  <a:pt x="438826" y="122121"/>
                </a:moveTo>
                <a:lnTo>
                  <a:pt x="383838" y="122121"/>
                </a:lnTo>
                <a:lnTo>
                  <a:pt x="402513" y="122029"/>
                </a:lnTo>
                <a:lnTo>
                  <a:pt x="414369" y="121384"/>
                </a:lnTo>
                <a:lnTo>
                  <a:pt x="424471" y="119635"/>
                </a:lnTo>
                <a:lnTo>
                  <a:pt x="437889" y="116228"/>
                </a:lnTo>
                <a:lnTo>
                  <a:pt x="438826" y="122121"/>
                </a:lnTo>
                <a:close/>
              </a:path>
              <a:path w="697865" h="175895">
                <a:moveTo>
                  <a:pt x="549444" y="78230"/>
                </a:moveTo>
                <a:lnTo>
                  <a:pt x="548021" y="68680"/>
                </a:lnTo>
                <a:lnTo>
                  <a:pt x="662015" y="64007"/>
                </a:lnTo>
                <a:lnTo>
                  <a:pt x="662602" y="55701"/>
                </a:lnTo>
                <a:lnTo>
                  <a:pt x="662904" y="49376"/>
                </a:lnTo>
                <a:lnTo>
                  <a:pt x="663031" y="23774"/>
                </a:lnTo>
                <a:lnTo>
                  <a:pt x="554117" y="23774"/>
                </a:lnTo>
                <a:lnTo>
                  <a:pt x="554117" y="14223"/>
                </a:lnTo>
                <a:lnTo>
                  <a:pt x="674003" y="14223"/>
                </a:lnTo>
                <a:lnTo>
                  <a:pt x="673870" y="60016"/>
                </a:lnTo>
                <a:lnTo>
                  <a:pt x="673219" y="72744"/>
                </a:lnTo>
                <a:lnTo>
                  <a:pt x="661405" y="72744"/>
                </a:lnTo>
                <a:lnTo>
                  <a:pt x="549444" y="78230"/>
                </a:lnTo>
                <a:close/>
              </a:path>
              <a:path w="697865" h="175895">
                <a:moveTo>
                  <a:pt x="665469" y="121308"/>
                </a:moveTo>
                <a:lnTo>
                  <a:pt x="654700" y="119479"/>
                </a:lnTo>
                <a:lnTo>
                  <a:pt x="657548" y="105605"/>
                </a:lnTo>
                <a:lnTo>
                  <a:pt x="659217" y="95924"/>
                </a:lnTo>
                <a:lnTo>
                  <a:pt x="660272" y="86618"/>
                </a:lnTo>
                <a:lnTo>
                  <a:pt x="661405" y="72744"/>
                </a:lnTo>
                <a:lnTo>
                  <a:pt x="673219" y="72744"/>
                </a:lnTo>
                <a:lnTo>
                  <a:pt x="672937" y="78256"/>
                </a:lnTo>
                <a:lnTo>
                  <a:pt x="670367" y="96112"/>
                </a:lnTo>
                <a:lnTo>
                  <a:pt x="665469" y="121308"/>
                </a:lnTo>
                <a:close/>
              </a:path>
              <a:path w="697865" h="175895">
                <a:moveTo>
                  <a:pt x="697574" y="154429"/>
                </a:moveTo>
                <a:lnTo>
                  <a:pt x="532172" y="154429"/>
                </a:lnTo>
                <a:lnTo>
                  <a:pt x="532172" y="144879"/>
                </a:lnTo>
                <a:lnTo>
                  <a:pt x="697574" y="144879"/>
                </a:lnTo>
                <a:lnTo>
                  <a:pt x="697574" y="154429"/>
                </a:lnTo>
                <a:close/>
              </a:path>
            </a:pathLst>
          </a:custGeom>
          <a:solidFill>
            <a:srgbClr val="4033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15706886" y="7739588"/>
            <a:ext cx="497840" cy="179070"/>
          </a:xfrm>
          <a:custGeom>
            <a:avLst/>
            <a:gdLst/>
            <a:ahLst/>
            <a:cxnLst/>
            <a:rect l="l" t="t" r="r" b="b"/>
            <a:pathLst>
              <a:path w="497840" h="179070">
                <a:moveTo>
                  <a:pt x="144066" y="133500"/>
                </a:moveTo>
                <a:lnTo>
                  <a:pt x="133093" y="133500"/>
                </a:lnTo>
                <a:lnTo>
                  <a:pt x="133093" y="58114"/>
                </a:lnTo>
                <a:lnTo>
                  <a:pt x="93470" y="58114"/>
                </a:lnTo>
                <a:lnTo>
                  <a:pt x="93470" y="48767"/>
                </a:lnTo>
                <a:lnTo>
                  <a:pt x="133093" y="48767"/>
                </a:lnTo>
                <a:lnTo>
                  <a:pt x="133093" y="0"/>
                </a:lnTo>
                <a:lnTo>
                  <a:pt x="144066" y="0"/>
                </a:lnTo>
                <a:lnTo>
                  <a:pt x="144066" y="133500"/>
                </a:lnTo>
                <a:close/>
              </a:path>
              <a:path w="497840" h="179070">
                <a:moveTo>
                  <a:pt x="95299" y="22758"/>
                </a:moveTo>
                <a:lnTo>
                  <a:pt x="4470" y="22758"/>
                </a:lnTo>
                <a:lnTo>
                  <a:pt x="4470" y="13410"/>
                </a:lnTo>
                <a:lnTo>
                  <a:pt x="95299" y="13410"/>
                </a:lnTo>
                <a:lnTo>
                  <a:pt x="95299" y="22758"/>
                </a:lnTo>
                <a:close/>
              </a:path>
              <a:path w="497840" h="179070">
                <a:moveTo>
                  <a:pt x="8127" y="105255"/>
                </a:moveTo>
                <a:lnTo>
                  <a:pt x="0" y="98144"/>
                </a:lnTo>
                <a:lnTo>
                  <a:pt x="10482" y="88814"/>
                </a:lnTo>
                <a:lnTo>
                  <a:pt x="16801" y="82942"/>
                </a:lnTo>
                <a:lnTo>
                  <a:pt x="21502" y="78041"/>
                </a:lnTo>
                <a:lnTo>
                  <a:pt x="27126" y="71626"/>
                </a:lnTo>
                <a:lnTo>
                  <a:pt x="36372" y="60959"/>
                </a:lnTo>
                <a:lnTo>
                  <a:pt x="44500" y="40232"/>
                </a:lnTo>
                <a:lnTo>
                  <a:pt x="44500" y="22758"/>
                </a:lnTo>
                <a:lnTo>
                  <a:pt x="55675" y="22758"/>
                </a:lnTo>
                <a:lnTo>
                  <a:pt x="55571" y="37575"/>
                </a:lnTo>
                <a:lnTo>
                  <a:pt x="54837" y="44373"/>
                </a:lnTo>
                <a:lnTo>
                  <a:pt x="52847" y="50370"/>
                </a:lnTo>
                <a:lnTo>
                  <a:pt x="48970" y="58520"/>
                </a:lnTo>
                <a:lnTo>
                  <a:pt x="49986" y="59130"/>
                </a:lnTo>
                <a:lnTo>
                  <a:pt x="60904" y="59130"/>
                </a:lnTo>
                <a:lnTo>
                  <a:pt x="65168" y="62991"/>
                </a:lnTo>
                <a:lnTo>
                  <a:pt x="47141" y="62991"/>
                </a:lnTo>
                <a:lnTo>
                  <a:pt x="45922" y="64210"/>
                </a:lnTo>
                <a:lnTo>
                  <a:pt x="40842" y="72744"/>
                </a:lnTo>
                <a:lnTo>
                  <a:pt x="26815" y="87711"/>
                </a:lnTo>
                <a:lnTo>
                  <a:pt x="22554" y="91997"/>
                </a:lnTo>
                <a:lnTo>
                  <a:pt x="17074" y="97121"/>
                </a:lnTo>
                <a:lnTo>
                  <a:pt x="8127" y="105255"/>
                </a:lnTo>
                <a:close/>
              </a:path>
              <a:path w="497840" h="179070">
                <a:moveTo>
                  <a:pt x="60904" y="59130"/>
                </a:moveTo>
                <a:lnTo>
                  <a:pt x="49986" y="59130"/>
                </a:lnTo>
                <a:lnTo>
                  <a:pt x="52221" y="57504"/>
                </a:lnTo>
                <a:lnTo>
                  <a:pt x="53847" y="56082"/>
                </a:lnTo>
                <a:lnTo>
                  <a:pt x="57301" y="56082"/>
                </a:lnTo>
                <a:lnTo>
                  <a:pt x="59333" y="57707"/>
                </a:lnTo>
                <a:lnTo>
                  <a:pt x="60904" y="59130"/>
                </a:lnTo>
                <a:close/>
              </a:path>
              <a:path w="497840" h="179070">
                <a:moveTo>
                  <a:pt x="92048" y="102004"/>
                </a:moveTo>
                <a:lnTo>
                  <a:pt x="51408" y="64210"/>
                </a:lnTo>
                <a:lnTo>
                  <a:pt x="50189" y="62991"/>
                </a:lnTo>
                <a:lnTo>
                  <a:pt x="65168" y="62991"/>
                </a:lnTo>
                <a:lnTo>
                  <a:pt x="100176" y="94689"/>
                </a:lnTo>
                <a:lnTo>
                  <a:pt x="92048" y="102004"/>
                </a:lnTo>
                <a:close/>
              </a:path>
              <a:path w="497840" h="179070">
                <a:moveTo>
                  <a:pt x="147724" y="178813"/>
                </a:moveTo>
                <a:lnTo>
                  <a:pt x="33324" y="178813"/>
                </a:lnTo>
                <a:lnTo>
                  <a:pt x="33324" y="121918"/>
                </a:lnTo>
                <a:lnTo>
                  <a:pt x="44500" y="121918"/>
                </a:lnTo>
                <a:lnTo>
                  <a:pt x="44500" y="169466"/>
                </a:lnTo>
                <a:lnTo>
                  <a:pt x="147724" y="169466"/>
                </a:lnTo>
                <a:lnTo>
                  <a:pt x="147724" y="178813"/>
                </a:lnTo>
                <a:close/>
              </a:path>
              <a:path w="497840" h="179070">
                <a:moveTo>
                  <a:pt x="320238" y="174749"/>
                </a:moveTo>
                <a:lnTo>
                  <a:pt x="309265" y="174749"/>
                </a:lnTo>
                <a:lnTo>
                  <a:pt x="309265" y="0"/>
                </a:lnTo>
                <a:lnTo>
                  <a:pt x="320238" y="0"/>
                </a:lnTo>
                <a:lnTo>
                  <a:pt x="320238" y="174749"/>
                </a:lnTo>
                <a:close/>
              </a:path>
              <a:path w="497840" h="179070">
                <a:moveTo>
                  <a:pt x="182673" y="135329"/>
                </a:moveTo>
                <a:lnTo>
                  <a:pt x="174546" y="128014"/>
                </a:lnTo>
                <a:lnTo>
                  <a:pt x="185502" y="115452"/>
                </a:lnTo>
                <a:lnTo>
                  <a:pt x="192097" y="107529"/>
                </a:lnTo>
                <a:lnTo>
                  <a:pt x="213948" y="71761"/>
                </a:lnTo>
                <a:lnTo>
                  <a:pt x="220671" y="11785"/>
                </a:lnTo>
                <a:lnTo>
                  <a:pt x="231644" y="11785"/>
                </a:lnTo>
                <a:lnTo>
                  <a:pt x="231545" y="44217"/>
                </a:lnTo>
                <a:lnTo>
                  <a:pt x="230856" y="53669"/>
                </a:lnTo>
                <a:lnTo>
                  <a:pt x="228986" y="61635"/>
                </a:lnTo>
                <a:lnTo>
                  <a:pt x="225345" y="72134"/>
                </a:lnTo>
                <a:lnTo>
                  <a:pt x="225954" y="72541"/>
                </a:lnTo>
                <a:lnTo>
                  <a:pt x="236277" y="72541"/>
                </a:lnTo>
                <a:lnTo>
                  <a:pt x="239690" y="76808"/>
                </a:lnTo>
                <a:lnTo>
                  <a:pt x="223516" y="76808"/>
                </a:lnTo>
                <a:lnTo>
                  <a:pt x="222906" y="77824"/>
                </a:lnTo>
                <a:lnTo>
                  <a:pt x="202933" y="110840"/>
                </a:lnTo>
                <a:lnTo>
                  <a:pt x="192449" y="123965"/>
                </a:lnTo>
                <a:lnTo>
                  <a:pt x="182673" y="135329"/>
                </a:lnTo>
                <a:close/>
              </a:path>
              <a:path w="497840" h="179070">
                <a:moveTo>
                  <a:pt x="236277" y="72541"/>
                </a:moveTo>
                <a:lnTo>
                  <a:pt x="225954" y="72541"/>
                </a:lnTo>
                <a:lnTo>
                  <a:pt x="228393" y="70712"/>
                </a:lnTo>
                <a:lnTo>
                  <a:pt x="229815" y="69493"/>
                </a:lnTo>
                <a:lnTo>
                  <a:pt x="233676" y="69493"/>
                </a:lnTo>
                <a:lnTo>
                  <a:pt x="235301" y="71322"/>
                </a:lnTo>
                <a:lnTo>
                  <a:pt x="236277" y="72541"/>
                </a:lnTo>
                <a:close/>
              </a:path>
              <a:path w="497840" h="179070">
                <a:moveTo>
                  <a:pt x="269845" y="132687"/>
                </a:moveTo>
                <a:lnTo>
                  <a:pt x="227174" y="77824"/>
                </a:lnTo>
                <a:lnTo>
                  <a:pt x="226361" y="76808"/>
                </a:lnTo>
                <a:lnTo>
                  <a:pt x="239690" y="76808"/>
                </a:lnTo>
                <a:lnTo>
                  <a:pt x="278379" y="125169"/>
                </a:lnTo>
                <a:lnTo>
                  <a:pt x="269845" y="132687"/>
                </a:lnTo>
                <a:close/>
              </a:path>
              <a:path w="497840" h="179070">
                <a:moveTo>
                  <a:pt x="497629" y="174749"/>
                </a:moveTo>
                <a:lnTo>
                  <a:pt x="486656" y="174749"/>
                </a:lnTo>
                <a:lnTo>
                  <a:pt x="486656" y="0"/>
                </a:lnTo>
                <a:lnTo>
                  <a:pt x="497629" y="0"/>
                </a:lnTo>
                <a:lnTo>
                  <a:pt x="497629" y="174749"/>
                </a:lnTo>
                <a:close/>
              </a:path>
              <a:path w="497840" h="179070">
                <a:moveTo>
                  <a:pt x="435857" y="17474"/>
                </a:moveTo>
                <a:lnTo>
                  <a:pt x="382010" y="17474"/>
                </a:lnTo>
                <a:lnTo>
                  <a:pt x="382010" y="8331"/>
                </a:lnTo>
                <a:lnTo>
                  <a:pt x="435857" y="8331"/>
                </a:lnTo>
                <a:lnTo>
                  <a:pt x="435857" y="17474"/>
                </a:lnTo>
                <a:close/>
              </a:path>
              <a:path w="497840" h="179070">
                <a:moveTo>
                  <a:pt x="462475" y="50596"/>
                </a:moveTo>
                <a:lnTo>
                  <a:pt x="352140" y="50596"/>
                </a:lnTo>
                <a:lnTo>
                  <a:pt x="352140" y="41858"/>
                </a:lnTo>
                <a:lnTo>
                  <a:pt x="462475" y="41858"/>
                </a:lnTo>
                <a:lnTo>
                  <a:pt x="462475" y="50596"/>
                </a:lnTo>
                <a:close/>
              </a:path>
              <a:path w="497840" h="179070">
                <a:moveTo>
                  <a:pt x="350717" y="145488"/>
                </a:moveTo>
                <a:lnTo>
                  <a:pt x="349701" y="136141"/>
                </a:lnTo>
                <a:lnTo>
                  <a:pt x="365852" y="136122"/>
                </a:lnTo>
                <a:lnTo>
                  <a:pt x="376803" y="135989"/>
                </a:lnTo>
                <a:lnTo>
                  <a:pt x="387563" y="135627"/>
                </a:lnTo>
                <a:lnTo>
                  <a:pt x="403142" y="134922"/>
                </a:lnTo>
                <a:lnTo>
                  <a:pt x="403142" y="108303"/>
                </a:lnTo>
                <a:lnTo>
                  <a:pt x="393233" y="107587"/>
                </a:lnTo>
                <a:lnTo>
                  <a:pt x="387115" y="106386"/>
                </a:lnTo>
                <a:lnTo>
                  <a:pt x="382254" y="103831"/>
                </a:lnTo>
                <a:lnTo>
                  <a:pt x="375991" y="98956"/>
                </a:lnTo>
                <a:lnTo>
                  <a:pt x="365957" y="90828"/>
                </a:lnTo>
                <a:lnTo>
                  <a:pt x="365957" y="68883"/>
                </a:lnTo>
                <a:lnTo>
                  <a:pt x="375507" y="55269"/>
                </a:lnTo>
                <a:lnTo>
                  <a:pt x="384854" y="51611"/>
                </a:lnTo>
                <a:lnTo>
                  <a:pt x="384854" y="50596"/>
                </a:lnTo>
                <a:lnTo>
                  <a:pt x="431183" y="50596"/>
                </a:lnTo>
                <a:lnTo>
                  <a:pt x="431183" y="51611"/>
                </a:lnTo>
                <a:lnTo>
                  <a:pt x="392576" y="51611"/>
                </a:lnTo>
                <a:lnTo>
                  <a:pt x="376320" y="64007"/>
                </a:lnTo>
                <a:lnTo>
                  <a:pt x="376320" y="86765"/>
                </a:lnTo>
                <a:lnTo>
                  <a:pt x="392779" y="99363"/>
                </a:lnTo>
                <a:lnTo>
                  <a:pt x="439509" y="99363"/>
                </a:lnTo>
                <a:lnTo>
                  <a:pt x="434068" y="103674"/>
                </a:lnTo>
                <a:lnTo>
                  <a:pt x="429342" y="106221"/>
                </a:lnTo>
                <a:lnTo>
                  <a:pt x="423378" y="107472"/>
                </a:lnTo>
                <a:lnTo>
                  <a:pt x="413708" y="108303"/>
                </a:lnTo>
                <a:lnTo>
                  <a:pt x="413708" y="134516"/>
                </a:lnTo>
                <a:lnTo>
                  <a:pt x="473056" y="134516"/>
                </a:lnTo>
                <a:lnTo>
                  <a:pt x="473448" y="137970"/>
                </a:lnTo>
                <a:lnTo>
                  <a:pt x="398151" y="144674"/>
                </a:lnTo>
                <a:lnTo>
                  <a:pt x="371075" y="145458"/>
                </a:lnTo>
                <a:lnTo>
                  <a:pt x="350717" y="145488"/>
                </a:lnTo>
                <a:close/>
              </a:path>
              <a:path w="497840" h="179070">
                <a:moveTo>
                  <a:pt x="439509" y="99363"/>
                </a:moveTo>
                <a:lnTo>
                  <a:pt x="423055" y="99363"/>
                </a:lnTo>
                <a:lnTo>
                  <a:pt x="439514" y="86765"/>
                </a:lnTo>
                <a:lnTo>
                  <a:pt x="439514" y="64007"/>
                </a:lnTo>
                <a:lnTo>
                  <a:pt x="423258" y="51611"/>
                </a:lnTo>
                <a:lnTo>
                  <a:pt x="431183" y="51611"/>
                </a:lnTo>
                <a:lnTo>
                  <a:pt x="440327" y="55269"/>
                </a:lnTo>
                <a:lnTo>
                  <a:pt x="449877" y="68883"/>
                </a:lnTo>
                <a:lnTo>
                  <a:pt x="449877" y="90828"/>
                </a:lnTo>
                <a:lnTo>
                  <a:pt x="439509" y="99363"/>
                </a:lnTo>
                <a:close/>
              </a:path>
              <a:path w="497840" h="179070">
                <a:moveTo>
                  <a:pt x="473056" y="134516"/>
                </a:moveTo>
                <a:lnTo>
                  <a:pt x="413708" y="134516"/>
                </a:lnTo>
                <a:lnTo>
                  <a:pt x="433942" y="133287"/>
                </a:lnTo>
                <a:lnTo>
                  <a:pt x="446804" y="132306"/>
                </a:lnTo>
                <a:lnTo>
                  <a:pt x="457799" y="131058"/>
                </a:lnTo>
                <a:lnTo>
                  <a:pt x="472432" y="129029"/>
                </a:lnTo>
                <a:lnTo>
                  <a:pt x="473056" y="134516"/>
                </a:lnTo>
                <a:close/>
              </a:path>
            </a:pathLst>
          </a:custGeom>
          <a:solidFill>
            <a:srgbClr val="4033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16278682" y="7739588"/>
            <a:ext cx="345440" cy="182245"/>
          </a:xfrm>
          <a:custGeom>
            <a:avLst/>
            <a:gdLst/>
            <a:ahLst/>
            <a:cxnLst/>
            <a:rect l="l" t="t" r="r" b="b"/>
            <a:pathLst>
              <a:path w="345440" h="182245">
                <a:moveTo>
                  <a:pt x="138986" y="109929"/>
                </a:moveTo>
                <a:lnTo>
                  <a:pt x="128014" y="109929"/>
                </a:lnTo>
                <a:lnTo>
                  <a:pt x="128014" y="0"/>
                </a:lnTo>
                <a:lnTo>
                  <a:pt x="138986" y="0"/>
                </a:lnTo>
                <a:lnTo>
                  <a:pt x="138986" y="51815"/>
                </a:lnTo>
                <a:lnTo>
                  <a:pt x="167840" y="51815"/>
                </a:lnTo>
                <a:lnTo>
                  <a:pt x="167840" y="61162"/>
                </a:lnTo>
                <a:lnTo>
                  <a:pt x="138986" y="61162"/>
                </a:lnTo>
                <a:lnTo>
                  <a:pt x="138986" y="109929"/>
                </a:lnTo>
                <a:close/>
              </a:path>
              <a:path w="345440" h="182245">
                <a:moveTo>
                  <a:pt x="77214" y="13410"/>
                </a:moveTo>
                <a:lnTo>
                  <a:pt x="22961" y="13410"/>
                </a:lnTo>
                <a:lnTo>
                  <a:pt x="22961" y="4267"/>
                </a:lnTo>
                <a:lnTo>
                  <a:pt x="77214" y="4267"/>
                </a:lnTo>
                <a:lnTo>
                  <a:pt x="77214" y="13410"/>
                </a:lnTo>
                <a:close/>
              </a:path>
              <a:path w="345440" h="182245">
                <a:moveTo>
                  <a:pt x="96315" y="43687"/>
                </a:moveTo>
                <a:lnTo>
                  <a:pt x="4267" y="43687"/>
                </a:lnTo>
                <a:lnTo>
                  <a:pt x="4267" y="34746"/>
                </a:lnTo>
                <a:lnTo>
                  <a:pt x="96315" y="34746"/>
                </a:lnTo>
                <a:lnTo>
                  <a:pt x="96315" y="43687"/>
                </a:lnTo>
                <a:close/>
              </a:path>
              <a:path w="345440" h="182245">
                <a:moveTo>
                  <a:pt x="7721" y="107694"/>
                </a:moveTo>
                <a:lnTo>
                  <a:pt x="0" y="100988"/>
                </a:lnTo>
                <a:lnTo>
                  <a:pt x="10725" y="93449"/>
                </a:lnTo>
                <a:lnTo>
                  <a:pt x="17170" y="88720"/>
                </a:lnTo>
                <a:lnTo>
                  <a:pt x="21945" y="84787"/>
                </a:lnTo>
                <a:lnTo>
                  <a:pt x="27634" y="79653"/>
                </a:lnTo>
                <a:lnTo>
                  <a:pt x="36981" y="71118"/>
                </a:lnTo>
                <a:lnTo>
                  <a:pt x="45109" y="54863"/>
                </a:lnTo>
                <a:lnTo>
                  <a:pt x="45109" y="43687"/>
                </a:lnTo>
                <a:lnTo>
                  <a:pt x="55675" y="43687"/>
                </a:lnTo>
                <a:lnTo>
                  <a:pt x="55567" y="53043"/>
                </a:lnTo>
                <a:lnTo>
                  <a:pt x="54812" y="58647"/>
                </a:lnTo>
                <a:lnTo>
                  <a:pt x="52761" y="63527"/>
                </a:lnTo>
                <a:lnTo>
                  <a:pt x="48767" y="70102"/>
                </a:lnTo>
                <a:lnTo>
                  <a:pt x="49783" y="70712"/>
                </a:lnTo>
                <a:lnTo>
                  <a:pt x="61916" y="70712"/>
                </a:lnTo>
                <a:lnTo>
                  <a:pt x="66509" y="73963"/>
                </a:lnTo>
                <a:lnTo>
                  <a:pt x="46532" y="73963"/>
                </a:lnTo>
                <a:lnTo>
                  <a:pt x="45312" y="75182"/>
                </a:lnTo>
                <a:lnTo>
                  <a:pt x="40232" y="81888"/>
                </a:lnTo>
                <a:lnTo>
                  <a:pt x="26517" y="93454"/>
                </a:lnTo>
                <a:lnTo>
                  <a:pt x="22300" y="96835"/>
                </a:lnTo>
                <a:lnTo>
                  <a:pt x="16782" y="101003"/>
                </a:lnTo>
                <a:lnTo>
                  <a:pt x="7721" y="107694"/>
                </a:lnTo>
                <a:close/>
              </a:path>
              <a:path w="345440" h="182245">
                <a:moveTo>
                  <a:pt x="61916" y="70712"/>
                </a:moveTo>
                <a:lnTo>
                  <a:pt x="49783" y="70712"/>
                </a:lnTo>
                <a:lnTo>
                  <a:pt x="52221" y="68883"/>
                </a:lnTo>
                <a:lnTo>
                  <a:pt x="54050" y="67664"/>
                </a:lnTo>
                <a:lnTo>
                  <a:pt x="57098" y="67664"/>
                </a:lnTo>
                <a:lnTo>
                  <a:pt x="59333" y="68883"/>
                </a:lnTo>
                <a:lnTo>
                  <a:pt x="61916" y="70712"/>
                </a:lnTo>
                <a:close/>
              </a:path>
              <a:path w="345440" h="182245">
                <a:moveTo>
                  <a:pt x="92657" y="105052"/>
                </a:moveTo>
                <a:lnTo>
                  <a:pt x="51611" y="74979"/>
                </a:lnTo>
                <a:lnTo>
                  <a:pt x="49986" y="73963"/>
                </a:lnTo>
                <a:lnTo>
                  <a:pt x="66509" y="73963"/>
                </a:lnTo>
                <a:lnTo>
                  <a:pt x="100379" y="97940"/>
                </a:lnTo>
                <a:lnTo>
                  <a:pt x="92657" y="105052"/>
                </a:lnTo>
                <a:close/>
              </a:path>
              <a:path w="345440" h="182245">
                <a:moveTo>
                  <a:pt x="138986" y="182064"/>
                </a:moveTo>
                <a:lnTo>
                  <a:pt x="31901" y="182064"/>
                </a:lnTo>
                <a:lnTo>
                  <a:pt x="31901" y="121308"/>
                </a:lnTo>
                <a:lnTo>
                  <a:pt x="138986" y="121308"/>
                </a:lnTo>
                <a:lnTo>
                  <a:pt x="138986" y="130655"/>
                </a:lnTo>
                <a:lnTo>
                  <a:pt x="42874" y="130655"/>
                </a:lnTo>
                <a:lnTo>
                  <a:pt x="42874" y="172717"/>
                </a:lnTo>
                <a:lnTo>
                  <a:pt x="138986" y="172717"/>
                </a:lnTo>
                <a:lnTo>
                  <a:pt x="138986" y="182064"/>
                </a:lnTo>
                <a:close/>
              </a:path>
              <a:path w="345440" h="182245">
                <a:moveTo>
                  <a:pt x="138986" y="172717"/>
                </a:moveTo>
                <a:lnTo>
                  <a:pt x="128014" y="172717"/>
                </a:lnTo>
                <a:lnTo>
                  <a:pt x="128014" y="130655"/>
                </a:lnTo>
                <a:lnTo>
                  <a:pt x="138986" y="130655"/>
                </a:lnTo>
                <a:lnTo>
                  <a:pt x="138986" y="172717"/>
                </a:lnTo>
                <a:close/>
              </a:path>
              <a:path w="345440" h="182245">
                <a:moveTo>
                  <a:pt x="314548" y="175358"/>
                </a:moveTo>
                <a:lnTo>
                  <a:pt x="303576" y="175358"/>
                </a:lnTo>
                <a:lnTo>
                  <a:pt x="303576" y="609"/>
                </a:lnTo>
                <a:lnTo>
                  <a:pt x="314548" y="609"/>
                </a:lnTo>
                <a:lnTo>
                  <a:pt x="314548" y="70915"/>
                </a:lnTo>
                <a:lnTo>
                  <a:pt x="344825" y="70915"/>
                </a:lnTo>
                <a:lnTo>
                  <a:pt x="344825" y="80262"/>
                </a:lnTo>
                <a:lnTo>
                  <a:pt x="314548" y="80262"/>
                </a:lnTo>
                <a:lnTo>
                  <a:pt x="314548" y="175358"/>
                </a:lnTo>
                <a:close/>
              </a:path>
              <a:path w="345440" h="182245">
                <a:moveTo>
                  <a:pt x="185721" y="137767"/>
                </a:moveTo>
                <a:lnTo>
                  <a:pt x="179219" y="129436"/>
                </a:lnTo>
                <a:lnTo>
                  <a:pt x="195899" y="120551"/>
                </a:lnTo>
                <a:lnTo>
                  <a:pt x="205978" y="114742"/>
                </a:lnTo>
                <a:lnTo>
                  <a:pt x="236432" y="89622"/>
                </a:lnTo>
                <a:lnTo>
                  <a:pt x="249728" y="23977"/>
                </a:lnTo>
                <a:lnTo>
                  <a:pt x="183893" y="23977"/>
                </a:lnTo>
                <a:lnTo>
                  <a:pt x="183893" y="14630"/>
                </a:lnTo>
                <a:lnTo>
                  <a:pt x="260701" y="14630"/>
                </a:lnTo>
                <a:lnTo>
                  <a:pt x="260598" y="54902"/>
                </a:lnTo>
                <a:lnTo>
                  <a:pt x="246325" y="94461"/>
                </a:lnTo>
                <a:lnTo>
                  <a:pt x="213851" y="122032"/>
                </a:lnTo>
                <a:lnTo>
                  <a:pt x="203239" y="128275"/>
                </a:lnTo>
                <a:lnTo>
                  <a:pt x="185721" y="137767"/>
                </a:lnTo>
                <a:close/>
              </a:path>
            </a:pathLst>
          </a:custGeom>
          <a:solidFill>
            <a:srgbClr val="4033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13537792" y="7701984"/>
            <a:ext cx="385445" cy="248285"/>
          </a:xfrm>
          <a:custGeom>
            <a:avLst/>
            <a:gdLst/>
            <a:ahLst/>
            <a:cxnLst/>
            <a:rect l="l" t="t" r="r" b="b"/>
            <a:pathLst>
              <a:path w="385444" h="248284">
                <a:moveTo>
                  <a:pt x="33453" y="104898"/>
                </a:moveTo>
                <a:lnTo>
                  <a:pt x="0" y="78229"/>
                </a:lnTo>
                <a:lnTo>
                  <a:pt x="58195" y="0"/>
                </a:lnTo>
                <a:lnTo>
                  <a:pt x="138344" y="0"/>
                </a:lnTo>
                <a:lnTo>
                  <a:pt x="138344" y="38759"/>
                </a:lnTo>
                <a:lnTo>
                  <a:pt x="82937" y="38759"/>
                </a:lnTo>
                <a:lnTo>
                  <a:pt x="33453" y="104898"/>
                </a:lnTo>
                <a:close/>
              </a:path>
              <a:path w="385444" h="248284">
                <a:moveTo>
                  <a:pt x="138344" y="205173"/>
                </a:moveTo>
                <a:lnTo>
                  <a:pt x="86073" y="205173"/>
                </a:lnTo>
                <a:lnTo>
                  <a:pt x="86073" y="38759"/>
                </a:lnTo>
                <a:lnTo>
                  <a:pt x="138344" y="38759"/>
                </a:lnTo>
                <a:lnTo>
                  <a:pt x="138344" y="205173"/>
                </a:lnTo>
                <a:close/>
              </a:path>
              <a:path w="385444" h="248284">
                <a:moveTo>
                  <a:pt x="189919" y="248199"/>
                </a:moveTo>
                <a:lnTo>
                  <a:pt x="20560" y="248199"/>
                </a:lnTo>
                <a:lnTo>
                  <a:pt x="20560" y="205173"/>
                </a:lnTo>
                <a:lnTo>
                  <a:pt x="189919" y="205173"/>
                </a:lnTo>
                <a:lnTo>
                  <a:pt x="189919" y="248199"/>
                </a:lnTo>
                <a:close/>
              </a:path>
              <a:path w="385444" h="248284">
                <a:moveTo>
                  <a:pt x="228599" y="104898"/>
                </a:moveTo>
                <a:lnTo>
                  <a:pt x="195146" y="78229"/>
                </a:lnTo>
                <a:lnTo>
                  <a:pt x="253341" y="0"/>
                </a:lnTo>
                <a:lnTo>
                  <a:pt x="333491" y="0"/>
                </a:lnTo>
                <a:lnTo>
                  <a:pt x="333491" y="38759"/>
                </a:lnTo>
                <a:lnTo>
                  <a:pt x="278083" y="38759"/>
                </a:lnTo>
                <a:lnTo>
                  <a:pt x="228599" y="104898"/>
                </a:lnTo>
                <a:close/>
              </a:path>
              <a:path w="385444" h="248284">
                <a:moveTo>
                  <a:pt x="333491" y="205173"/>
                </a:moveTo>
                <a:lnTo>
                  <a:pt x="281219" y="205173"/>
                </a:lnTo>
                <a:lnTo>
                  <a:pt x="281219" y="38759"/>
                </a:lnTo>
                <a:lnTo>
                  <a:pt x="333491" y="38759"/>
                </a:lnTo>
                <a:lnTo>
                  <a:pt x="333491" y="205173"/>
                </a:lnTo>
                <a:close/>
              </a:path>
              <a:path w="385444" h="248284">
                <a:moveTo>
                  <a:pt x="385065" y="248199"/>
                </a:moveTo>
                <a:lnTo>
                  <a:pt x="215706" y="248199"/>
                </a:lnTo>
                <a:lnTo>
                  <a:pt x="215706" y="205173"/>
                </a:lnTo>
                <a:lnTo>
                  <a:pt x="385065" y="205173"/>
                </a:lnTo>
                <a:lnTo>
                  <a:pt x="385065" y="248199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3143250"/>
          </a:xfrm>
          <a:custGeom>
            <a:avLst/>
            <a:gdLst/>
            <a:ahLst/>
            <a:cxnLst/>
            <a:rect l="l" t="t" r="r" b="b"/>
            <a:pathLst>
              <a:path w="18288000" h="3143250">
                <a:moveTo>
                  <a:pt x="0" y="3143250"/>
                </a:moveTo>
                <a:lnTo>
                  <a:pt x="18288000" y="3143250"/>
                </a:lnTo>
                <a:lnTo>
                  <a:pt x="18288000" y="0"/>
                </a:lnTo>
                <a:lnTo>
                  <a:pt x="0" y="0"/>
                </a:lnTo>
                <a:lnTo>
                  <a:pt x="0" y="3143250"/>
                </a:lnTo>
                <a:close/>
              </a:path>
            </a:pathLst>
          </a:custGeom>
          <a:solidFill>
            <a:srgbClr val="F3F2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31135" y="2139928"/>
            <a:ext cx="993140" cy="168275"/>
          </a:xfrm>
          <a:custGeom>
            <a:avLst/>
            <a:gdLst/>
            <a:ahLst/>
            <a:cxnLst/>
            <a:rect l="l" t="t" r="r" b="b"/>
            <a:pathLst>
              <a:path w="993139" h="168275">
                <a:moveTo>
                  <a:pt x="44311" y="165750"/>
                </a:moveTo>
                <a:lnTo>
                  <a:pt x="0" y="165750"/>
                </a:lnTo>
                <a:lnTo>
                  <a:pt x="0" y="2567"/>
                </a:lnTo>
                <a:lnTo>
                  <a:pt x="44311" y="2567"/>
                </a:lnTo>
                <a:lnTo>
                  <a:pt x="44311" y="63063"/>
                </a:lnTo>
                <a:lnTo>
                  <a:pt x="139855" y="63063"/>
                </a:lnTo>
                <a:lnTo>
                  <a:pt x="139855" y="99227"/>
                </a:lnTo>
                <a:lnTo>
                  <a:pt x="44311" y="99227"/>
                </a:lnTo>
                <a:lnTo>
                  <a:pt x="44311" y="165750"/>
                </a:lnTo>
                <a:close/>
              </a:path>
              <a:path w="993139" h="168275">
                <a:moveTo>
                  <a:pt x="139855" y="63063"/>
                </a:moveTo>
                <a:lnTo>
                  <a:pt x="95543" y="63063"/>
                </a:lnTo>
                <a:lnTo>
                  <a:pt x="95543" y="2567"/>
                </a:lnTo>
                <a:lnTo>
                  <a:pt x="139855" y="2567"/>
                </a:lnTo>
                <a:lnTo>
                  <a:pt x="139855" y="63063"/>
                </a:lnTo>
                <a:close/>
              </a:path>
              <a:path w="993139" h="168275">
                <a:moveTo>
                  <a:pt x="139855" y="165750"/>
                </a:moveTo>
                <a:lnTo>
                  <a:pt x="95543" y="165750"/>
                </a:lnTo>
                <a:lnTo>
                  <a:pt x="95543" y="99227"/>
                </a:lnTo>
                <a:lnTo>
                  <a:pt x="139855" y="99227"/>
                </a:lnTo>
                <a:lnTo>
                  <a:pt x="139855" y="165750"/>
                </a:lnTo>
                <a:close/>
              </a:path>
              <a:path w="993139" h="168275">
                <a:moveTo>
                  <a:pt x="219437" y="165750"/>
                </a:moveTo>
                <a:lnTo>
                  <a:pt x="175126" y="165750"/>
                </a:lnTo>
                <a:lnTo>
                  <a:pt x="175126" y="2567"/>
                </a:lnTo>
                <a:lnTo>
                  <a:pt x="219437" y="2567"/>
                </a:lnTo>
                <a:lnTo>
                  <a:pt x="219437" y="165750"/>
                </a:lnTo>
                <a:close/>
              </a:path>
              <a:path w="993139" h="168275">
                <a:moveTo>
                  <a:pt x="359916" y="132153"/>
                </a:moveTo>
                <a:lnTo>
                  <a:pt x="308173" y="132153"/>
                </a:lnTo>
                <a:lnTo>
                  <a:pt x="317325" y="125345"/>
                </a:lnTo>
                <a:lnTo>
                  <a:pt x="317325" y="116639"/>
                </a:lnTo>
                <a:lnTo>
                  <a:pt x="313642" y="111616"/>
                </a:lnTo>
                <a:lnTo>
                  <a:pt x="305472" y="106472"/>
                </a:lnTo>
                <a:lnTo>
                  <a:pt x="287858" y="98557"/>
                </a:lnTo>
                <a:lnTo>
                  <a:pt x="278506" y="94256"/>
                </a:lnTo>
                <a:lnTo>
                  <a:pt x="248234" y="60049"/>
                </a:lnTo>
                <a:lnTo>
                  <a:pt x="248273" y="45985"/>
                </a:lnTo>
                <a:lnTo>
                  <a:pt x="274576" y="5544"/>
                </a:lnTo>
                <a:lnTo>
                  <a:pt x="309735" y="223"/>
                </a:lnTo>
                <a:lnTo>
                  <a:pt x="324908" y="420"/>
                </a:lnTo>
                <a:lnTo>
                  <a:pt x="335198" y="1688"/>
                </a:lnTo>
                <a:lnTo>
                  <a:pt x="345789" y="5167"/>
                </a:lnTo>
                <a:lnTo>
                  <a:pt x="361414" y="11942"/>
                </a:lnTo>
                <a:lnTo>
                  <a:pt x="352070" y="35494"/>
                </a:lnTo>
                <a:lnTo>
                  <a:pt x="299801" y="35494"/>
                </a:lnTo>
                <a:lnTo>
                  <a:pt x="291988" y="41521"/>
                </a:lnTo>
                <a:lnTo>
                  <a:pt x="291988" y="50785"/>
                </a:lnTo>
                <a:lnTo>
                  <a:pt x="296955" y="54580"/>
                </a:lnTo>
                <a:lnTo>
                  <a:pt x="300170" y="56931"/>
                </a:lnTo>
                <a:lnTo>
                  <a:pt x="304050" y="59156"/>
                </a:lnTo>
                <a:lnTo>
                  <a:pt x="311121" y="62554"/>
                </a:lnTo>
                <a:lnTo>
                  <a:pt x="336234" y="74075"/>
                </a:lnTo>
                <a:lnTo>
                  <a:pt x="343394" y="78082"/>
                </a:lnTo>
                <a:lnTo>
                  <a:pt x="361353" y="111616"/>
                </a:lnTo>
                <a:lnTo>
                  <a:pt x="361265" y="125345"/>
                </a:lnTo>
                <a:lnTo>
                  <a:pt x="360451" y="130947"/>
                </a:lnTo>
                <a:lnTo>
                  <a:pt x="359916" y="132153"/>
                </a:lnTo>
                <a:close/>
              </a:path>
              <a:path w="993139" h="168275">
                <a:moveTo>
                  <a:pt x="347908" y="45985"/>
                </a:moveTo>
                <a:lnTo>
                  <a:pt x="334420" y="39920"/>
                </a:lnTo>
                <a:lnTo>
                  <a:pt x="325808" y="36805"/>
                </a:lnTo>
                <a:lnTo>
                  <a:pt x="318368" y="35657"/>
                </a:lnTo>
                <a:lnTo>
                  <a:pt x="308396" y="35494"/>
                </a:lnTo>
                <a:lnTo>
                  <a:pt x="352070" y="35494"/>
                </a:lnTo>
                <a:lnTo>
                  <a:pt x="347908" y="45985"/>
                </a:lnTo>
                <a:close/>
              </a:path>
              <a:path w="993139" h="168275">
                <a:moveTo>
                  <a:pt x="297457" y="167982"/>
                </a:moveTo>
                <a:lnTo>
                  <a:pt x="259061" y="163406"/>
                </a:lnTo>
                <a:lnTo>
                  <a:pt x="247118" y="157714"/>
                </a:lnTo>
                <a:lnTo>
                  <a:pt x="247118" y="118425"/>
                </a:lnTo>
                <a:lnTo>
                  <a:pt x="254623" y="122224"/>
                </a:lnTo>
                <a:lnTo>
                  <a:pt x="259857" y="124543"/>
                </a:lnTo>
                <a:lnTo>
                  <a:pt x="265279" y="126328"/>
                </a:lnTo>
                <a:lnTo>
                  <a:pt x="286965" y="132153"/>
                </a:lnTo>
                <a:lnTo>
                  <a:pt x="359916" y="132153"/>
                </a:lnTo>
                <a:lnTo>
                  <a:pt x="358164" y="136103"/>
                </a:lnTo>
                <a:lnTo>
                  <a:pt x="322806" y="165228"/>
                </a:lnTo>
                <a:lnTo>
                  <a:pt x="308977" y="167880"/>
                </a:lnTo>
                <a:lnTo>
                  <a:pt x="297457" y="167982"/>
                </a:lnTo>
                <a:close/>
              </a:path>
              <a:path w="993139" h="168275">
                <a:moveTo>
                  <a:pt x="498367" y="38619"/>
                </a:moveTo>
                <a:lnTo>
                  <a:pt x="374696" y="38619"/>
                </a:lnTo>
                <a:lnTo>
                  <a:pt x="374696" y="2567"/>
                </a:lnTo>
                <a:lnTo>
                  <a:pt x="498367" y="2567"/>
                </a:lnTo>
                <a:lnTo>
                  <a:pt x="498367" y="38619"/>
                </a:lnTo>
                <a:close/>
              </a:path>
              <a:path w="993139" h="168275">
                <a:moveTo>
                  <a:pt x="458631" y="165750"/>
                </a:moveTo>
                <a:lnTo>
                  <a:pt x="414543" y="165750"/>
                </a:lnTo>
                <a:lnTo>
                  <a:pt x="414543" y="38619"/>
                </a:lnTo>
                <a:lnTo>
                  <a:pt x="458631" y="38619"/>
                </a:lnTo>
                <a:lnTo>
                  <a:pt x="458631" y="165750"/>
                </a:lnTo>
                <a:close/>
              </a:path>
              <a:path w="993139" h="168275">
                <a:moveTo>
                  <a:pt x="595027" y="167982"/>
                </a:moveTo>
                <a:lnTo>
                  <a:pt x="548590" y="158894"/>
                </a:lnTo>
                <a:lnTo>
                  <a:pt x="518228" y="122443"/>
                </a:lnTo>
                <a:lnTo>
                  <a:pt x="515667" y="83712"/>
                </a:lnTo>
                <a:lnTo>
                  <a:pt x="515969" y="61089"/>
                </a:lnTo>
                <a:lnTo>
                  <a:pt x="536037" y="21486"/>
                </a:lnTo>
                <a:lnTo>
                  <a:pt x="572476" y="335"/>
                </a:lnTo>
                <a:lnTo>
                  <a:pt x="595250" y="0"/>
                </a:lnTo>
                <a:lnTo>
                  <a:pt x="618100" y="335"/>
                </a:lnTo>
                <a:lnTo>
                  <a:pt x="654295" y="21318"/>
                </a:lnTo>
                <a:lnTo>
                  <a:pt x="666941" y="36163"/>
                </a:lnTo>
                <a:lnTo>
                  <a:pt x="595250" y="36163"/>
                </a:lnTo>
                <a:lnTo>
                  <a:pt x="576085" y="36910"/>
                </a:lnTo>
                <a:lnTo>
                  <a:pt x="566244" y="42135"/>
                </a:lnTo>
                <a:lnTo>
                  <a:pt x="562618" y="56317"/>
                </a:lnTo>
                <a:lnTo>
                  <a:pt x="562100" y="83935"/>
                </a:lnTo>
                <a:lnTo>
                  <a:pt x="562614" y="111295"/>
                </a:lnTo>
                <a:lnTo>
                  <a:pt x="566216" y="125345"/>
                </a:lnTo>
                <a:lnTo>
                  <a:pt x="575991" y="130521"/>
                </a:lnTo>
                <a:lnTo>
                  <a:pt x="595027" y="131260"/>
                </a:lnTo>
                <a:lnTo>
                  <a:pt x="667110" y="131260"/>
                </a:lnTo>
                <a:lnTo>
                  <a:pt x="665863" y="133519"/>
                </a:lnTo>
                <a:lnTo>
                  <a:pt x="654183" y="146552"/>
                </a:lnTo>
                <a:lnTo>
                  <a:pt x="641895" y="158941"/>
                </a:lnTo>
                <a:lnTo>
                  <a:pt x="631637" y="165303"/>
                </a:lnTo>
                <a:lnTo>
                  <a:pt x="617863" y="167647"/>
                </a:lnTo>
                <a:lnTo>
                  <a:pt x="595027" y="167982"/>
                </a:lnTo>
                <a:close/>
              </a:path>
              <a:path w="993139" h="168275">
                <a:moveTo>
                  <a:pt x="667110" y="131260"/>
                </a:moveTo>
                <a:lnTo>
                  <a:pt x="595027" y="131260"/>
                </a:lnTo>
                <a:lnTo>
                  <a:pt x="604832" y="131081"/>
                </a:lnTo>
                <a:lnTo>
                  <a:pt x="610688" y="129823"/>
                </a:lnTo>
                <a:lnTo>
                  <a:pt x="627952" y="83712"/>
                </a:lnTo>
                <a:lnTo>
                  <a:pt x="627825" y="69621"/>
                </a:lnTo>
                <a:lnTo>
                  <a:pt x="604799" y="36345"/>
                </a:lnTo>
                <a:lnTo>
                  <a:pt x="595250" y="36163"/>
                </a:lnTo>
                <a:lnTo>
                  <a:pt x="666941" y="36163"/>
                </a:lnTo>
                <a:lnTo>
                  <a:pt x="671875" y="45134"/>
                </a:lnTo>
                <a:lnTo>
                  <a:pt x="674072" y="59727"/>
                </a:lnTo>
                <a:lnTo>
                  <a:pt x="674386" y="83935"/>
                </a:lnTo>
                <a:lnTo>
                  <a:pt x="674070" y="108081"/>
                </a:lnTo>
                <a:lnTo>
                  <a:pt x="671861" y="122652"/>
                </a:lnTo>
                <a:lnTo>
                  <a:pt x="667110" y="131260"/>
                </a:lnTo>
                <a:close/>
              </a:path>
              <a:path w="993139" h="168275">
                <a:moveTo>
                  <a:pt x="747941" y="165750"/>
                </a:moveTo>
                <a:lnTo>
                  <a:pt x="703853" y="165750"/>
                </a:lnTo>
                <a:lnTo>
                  <a:pt x="703853" y="2567"/>
                </a:lnTo>
                <a:lnTo>
                  <a:pt x="757317" y="2567"/>
                </a:lnTo>
                <a:lnTo>
                  <a:pt x="795776" y="3320"/>
                </a:lnTo>
                <a:lnTo>
                  <a:pt x="815525" y="8594"/>
                </a:lnTo>
                <a:lnTo>
                  <a:pt x="822801" y="22909"/>
                </a:lnTo>
                <a:lnTo>
                  <a:pt x="823287" y="35940"/>
                </a:lnTo>
                <a:lnTo>
                  <a:pt x="747941" y="35940"/>
                </a:lnTo>
                <a:lnTo>
                  <a:pt x="747941" y="73220"/>
                </a:lnTo>
                <a:lnTo>
                  <a:pt x="821671" y="73220"/>
                </a:lnTo>
                <a:lnTo>
                  <a:pt x="820380" y="77531"/>
                </a:lnTo>
                <a:lnTo>
                  <a:pt x="812163" y="85238"/>
                </a:lnTo>
                <a:lnTo>
                  <a:pt x="796160" y="94650"/>
                </a:lnTo>
                <a:lnTo>
                  <a:pt x="803997" y="106370"/>
                </a:lnTo>
                <a:lnTo>
                  <a:pt x="747941" y="106370"/>
                </a:lnTo>
                <a:lnTo>
                  <a:pt x="747941" y="165750"/>
                </a:lnTo>
                <a:close/>
              </a:path>
              <a:path w="993139" h="168275">
                <a:moveTo>
                  <a:pt x="939029" y="165750"/>
                </a:moveTo>
                <a:lnTo>
                  <a:pt x="894605" y="165750"/>
                </a:lnTo>
                <a:lnTo>
                  <a:pt x="894605" y="103356"/>
                </a:lnTo>
                <a:lnTo>
                  <a:pt x="840918" y="2567"/>
                </a:lnTo>
                <a:lnTo>
                  <a:pt x="888913" y="2567"/>
                </a:lnTo>
                <a:lnTo>
                  <a:pt x="916817" y="63063"/>
                </a:lnTo>
                <a:lnTo>
                  <a:pt x="960058" y="63063"/>
                </a:lnTo>
                <a:lnTo>
                  <a:pt x="939029" y="102017"/>
                </a:lnTo>
                <a:lnTo>
                  <a:pt x="939029" y="165750"/>
                </a:lnTo>
                <a:close/>
              </a:path>
              <a:path w="993139" h="168275">
                <a:moveTo>
                  <a:pt x="960058" y="63063"/>
                </a:moveTo>
                <a:lnTo>
                  <a:pt x="916817" y="63063"/>
                </a:lnTo>
                <a:lnTo>
                  <a:pt x="944944" y="2567"/>
                </a:lnTo>
                <a:lnTo>
                  <a:pt x="992716" y="2567"/>
                </a:lnTo>
                <a:lnTo>
                  <a:pt x="960058" y="63063"/>
                </a:lnTo>
                <a:close/>
              </a:path>
              <a:path w="993139" h="168275">
                <a:moveTo>
                  <a:pt x="821671" y="73220"/>
                </a:moveTo>
                <a:lnTo>
                  <a:pt x="756201" y="73220"/>
                </a:lnTo>
                <a:lnTo>
                  <a:pt x="769558" y="72901"/>
                </a:lnTo>
                <a:lnTo>
                  <a:pt x="776417" y="70667"/>
                </a:lnTo>
                <a:lnTo>
                  <a:pt x="778945" y="64603"/>
                </a:lnTo>
                <a:lnTo>
                  <a:pt x="779306" y="52794"/>
                </a:lnTo>
                <a:lnTo>
                  <a:pt x="778952" y="43050"/>
                </a:lnTo>
                <a:lnTo>
                  <a:pt x="776473" y="38047"/>
                </a:lnTo>
                <a:lnTo>
                  <a:pt x="769747" y="36203"/>
                </a:lnTo>
                <a:lnTo>
                  <a:pt x="756647" y="35940"/>
                </a:lnTo>
                <a:lnTo>
                  <a:pt x="823287" y="35940"/>
                </a:lnTo>
                <a:lnTo>
                  <a:pt x="823840" y="50785"/>
                </a:lnTo>
                <a:lnTo>
                  <a:pt x="823408" y="67418"/>
                </a:lnTo>
                <a:lnTo>
                  <a:pt x="821671" y="73220"/>
                </a:lnTo>
                <a:close/>
              </a:path>
              <a:path w="993139" h="168275">
                <a:moveTo>
                  <a:pt x="843708" y="165750"/>
                </a:moveTo>
                <a:lnTo>
                  <a:pt x="793704" y="165750"/>
                </a:lnTo>
                <a:lnTo>
                  <a:pt x="759103" y="106370"/>
                </a:lnTo>
                <a:lnTo>
                  <a:pt x="803997" y="106370"/>
                </a:lnTo>
                <a:lnTo>
                  <a:pt x="843708" y="165750"/>
                </a:lnTo>
                <a:close/>
              </a:path>
            </a:pathLst>
          </a:custGeom>
          <a:solidFill>
            <a:srgbClr val="22CB8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000888" y="2139928"/>
            <a:ext cx="1104900" cy="168275"/>
          </a:xfrm>
          <a:custGeom>
            <a:avLst/>
            <a:gdLst/>
            <a:ahLst/>
            <a:cxnLst/>
            <a:rect l="l" t="t" r="r" b="b"/>
            <a:pathLst>
              <a:path w="1104900" h="168275">
                <a:moveTo>
                  <a:pt x="39065" y="165750"/>
                </a:moveTo>
                <a:lnTo>
                  <a:pt x="0" y="165750"/>
                </a:lnTo>
                <a:lnTo>
                  <a:pt x="0" y="2567"/>
                </a:lnTo>
                <a:lnTo>
                  <a:pt x="58710" y="2567"/>
                </a:lnTo>
                <a:lnTo>
                  <a:pt x="72124" y="48218"/>
                </a:lnTo>
                <a:lnTo>
                  <a:pt x="36721" y="48218"/>
                </a:lnTo>
                <a:lnTo>
                  <a:pt x="38076" y="65836"/>
                </a:lnTo>
                <a:lnTo>
                  <a:pt x="38772" y="76568"/>
                </a:lnTo>
                <a:lnTo>
                  <a:pt x="39029" y="84790"/>
                </a:lnTo>
                <a:lnTo>
                  <a:pt x="39065" y="165750"/>
                </a:lnTo>
                <a:close/>
              </a:path>
              <a:path w="1104900" h="168275">
                <a:moveTo>
                  <a:pt x="126350" y="118425"/>
                </a:moveTo>
                <a:lnTo>
                  <a:pt x="93646" y="118425"/>
                </a:lnTo>
                <a:lnTo>
                  <a:pt x="127019" y="2567"/>
                </a:lnTo>
                <a:lnTo>
                  <a:pt x="185841" y="2567"/>
                </a:lnTo>
                <a:lnTo>
                  <a:pt x="185841" y="48441"/>
                </a:lnTo>
                <a:lnTo>
                  <a:pt x="145994" y="48441"/>
                </a:lnTo>
                <a:lnTo>
                  <a:pt x="126350" y="118425"/>
                </a:lnTo>
                <a:close/>
              </a:path>
              <a:path w="1104900" h="168275">
                <a:moveTo>
                  <a:pt x="113067" y="165750"/>
                </a:moveTo>
                <a:lnTo>
                  <a:pt x="71099" y="165750"/>
                </a:lnTo>
                <a:lnTo>
                  <a:pt x="37726" y="48218"/>
                </a:lnTo>
                <a:lnTo>
                  <a:pt x="72124" y="48218"/>
                </a:lnTo>
                <a:lnTo>
                  <a:pt x="92753" y="118425"/>
                </a:lnTo>
                <a:lnTo>
                  <a:pt x="126350" y="118425"/>
                </a:lnTo>
                <a:lnTo>
                  <a:pt x="113067" y="165750"/>
                </a:lnTo>
                <a:close/>
              </a:path>
              <a:path w="1104900" h="168275">
                <a:moveTo>
                  <a:pt x="185841" y="165750"/>
                </a:moveTo>
                <a:lnTo>
                  <a:pt x="145324" y="165750"/>
                </a:lnTo>
                <a:lnTo>
                  <a:pt x="145422" y="84790"/>
                </a:lnTo>
                <a:lnTo>
                  <a:pt x="145645" y="76568"/>
                </a:lnTo>
                <a:lnTo>
                  <a:pt x="145805" y="72536"/>
                </a:lnTo>
                <a:lnTo>
                  <a:pt x="146998" y="48441"/>
                </a:lnTo>
                <a:lnTo>
                  <a:pt x="185841" y="48441"/>
                </a:lnTo>
                <a:lnTo>
                  <a:pt x="185841" y="165750"/>
                </a:lnTo>
                <a:close/>
              </a:path>
              <a:path w="1104900" h="168275">
                <a:moveTo>
                  <a:pt x="265312" y="165750"/>
                </a:moveTo>
                <a:lnTo>
                  <a:pt x="221000" y="165750"/>
                </a:lnTo>
                <a:lnTo>
                  <a:pt x="221000" y="2567"/>
                </a:lnTo>
                <a:lnTo>
                  <a:pt x="265312" y="2567"/>
                </a:lnTo>
                <a:lnTo>
                  <a:pt x="265312" y="165750"/>
                </a:lnTo>
                <a:close/>
              </a:path>
              <a:path w="1104900" h="168275">
                <a:moveTo>
                  <a:pt x="405790" y="132153"/>
                </a:moveTo>
                <a:lnTo>
                  <a:pt x="354047" y="132153"/>
                </a:lnTo>
                <a:lnTo>
                  <a:pt x="363199" y="125345"/>
                </a:lnTo>
                <a:lnTo>
                  <a:pt x="363199" y="116639"/>
                </a:lnTo>
                <a:lnTo>
                  <a:pt x="359516" y="111616"/>
                </a:lnTo>
                <a:lnTo>
                  <a:pt x="351347" y="106472"/>
                </a:lnTo>
                <a:lnTo>
                  <a:pt x="333733" y="98557"/>
                </a:lnTo>
                <a:lnTo>
                  <a:pt x="324380" y="94256"/>
                </a:lnTo>
                <a:lnTo>
                  <a:pt x="294109" y="60049"/>
                </a:lnTo>
                <a:lnTo>
                  <a:pt x="294148" y="45985"/>
                </a:lnTo>
                <a:lnTo>
                  <a:pt x="320450" y="5544"/>
                </a:lnTo>
                <a:lnTo>
                  <a:pt x="355609" y="223"/>
                </a:lnTo>
                <a:lnTo>
                  <a:pt x="370782" y="420"/>
                </a:lnTo>
                <a:lnTo>
                  <a:pt x="381072" y="1688"/>
                </a:lnTo>
                <a:lnTo>
                  <a:pt x="391663" y="5167"/>
                </a:lnTo>
                <a:lnTo>
                  <a:pt x="407288" y="11942"/>
                </a:lnTo>
                <a:lnTo>
                  <a:pt x="397945" y="35494"/>
                </a:lnTo>
                <a:lnTo>
                  <a:pt x="345676" y="35494"/>
                </a:lnTo>
                <a:lnTo>
                  <a:pt x="337862" y="41521"/>
                </a:lnTo>
                <a:lnTo>
                  <a:pt x="337862" y="50785"/>
                </a:lnTo>
                <a:lnTo>
                  <a:pt x="342829" y="54580"/>
                </a:lnTo>
                <a:lnTo>
                  <a:pt x="346044" y="56931"/>
                </a:lnTo>
                <a:lnTo>
                  <a:pt x="349924" y="59156"/>
                </a:lnTo>
                <a:lnTo>
                  <a:pt x="356995" y="62554"/>
                </a:lnTo>
                <a:lnTo>
                  <a:pt x="382109" y="74075"/>
                </a:lnTo>
                <a:lnTo>
                  <a:pt x="389269" y="78082"/>
                </a:lnTo>
                <a:lnTo>
                  <a:pt x="407228" y="111616"/>
                </a:lnTo>
                <a:lnTo>
                  <a:pt x="407140" y="125345"/>
                </a:lnTo>
                <a:lnTo>
                  <a:pt x="406325" y="130947"/>
                </a:lnTo>
                <a:lnTo>
                  <a:pt x="405790" y="132153"/>
                </a:lnTo>
                <a:close/>
              </a:path>
              <a:path w="1104900" h="168275">
                <a:moveTo>
                  <a:pt x="393782" y="45985"/>
                </a:moveTo>
                <a:lnTo>
                  <a:pt x="380294" y="39920"/>
                </a:lnTo>
                <a:lnTo>
                  <a:pt x="371682" y="36805"/>
                </a:lnTo>
                <a:lnTo>
                  <a:pt x="364242" y="35657"/>
                </a:lnTo>
                <a:lnTo>
                  <a:pt x="354270" y="35494"/>
                </a:lnTo>
                <a:lnTo>
                  <a:pt x="397945" y="35494"/>
                </a:lnTo>
                <a:lnTo>
                  <a:pt x="393782" y="45985"/>
                </a:lnTo>
                <a:close/>
              </a:path>
              <a:path w="1104900" h="168275">
                <a:moveTo>
                  <a:pt x="343332" y="167982"/>
                </a:moveTo>
                <a:lnTo>
                  <a:pt x="304936" y="163406"/>
                </a:lnTo>
                <a:lnTo>
                  <a:pt x="292993" y="157714"/>
                </a:lnTo>
                <a:lnTo>
                  <a:pt x="292993" y="118425"/>
                </a:lnTo>
                <a:lnTo>
                  <a:pt x="300497" y="122224"/>
                </a:lnTo>
                <a:lnTo>
                  <a:pt x="305731" y="124543"/>
                </a:lnTo>
                <a:lnTo>
                  <a:pt x="311153" y="126328"/>
                </a:lnTo>
                <a:lnTo>
                  <a:pt x="332840" y="132153"/>
                </a:lnTo>
                <a:lnTo>
                  <a:pt x="405790" y="132153"/>
                </a:lnTo>
                <a:lnTo>
                  <a:pt x="404039" y="136103"/>
                </a:lnTo>
                <a:lnTo>
                  <a:pt x="368681" y="165228"/>
                </a:lnTo>
                <a:lnTo>
                  <a:pt x="354851" y="167880"/>
                </a:lnTo>
                <a:lnTo>
                  <a:pt x="343332" y="167982"/>
                </a:lnTo>
                <a:close/>
              </a:path>
              <a:path w="1104900" h="168275">
                <a:moveTo>
                  <a:pt x="537721" y="132153"/>
                </a:moveTo>
                <a:lnTo>
                  <a:pt x="485978" y="132153"/>
                </a:lnTo>
                <a:lnTo>
                  <a:pt x="495130" y="125345"/>
                </a:lnTo>
                <a:lnTo>
                  <a:pt x="495130" y="116639"/>
                </a:lnTo>
                <a:lnTo>
                  <a:pt x="491447" y="111616"/>
                </a:lnTo>
                <a:lnTo>
                  <a:pt x="483277" y="106472"/>
                </a:lnTo>
                <a:lnTo>
                  <a:pt x="465663" y="98557"/>
                </a:lnTo>
                <a:lnTo>
                  <a:pt x="456311" y="94256"/>
                </a:lnTo>
                <a:lnTo>
                  <a:pt x="426039" y="60049"/>
                </a:lnTo>
                <a:lnTo>
                  <a:pt x="426078" y="45985"/>
                </a:lnTo>
                <a:lnTo>
                  <a:pt x="452381" y="5544"/>
                </a:lnTo>
                <a:lnTo>
                  <a:pt x="487540" y="223"/>
                </a:lnTo>
                <a:lnTo>
                  <a:pt x="502713" y="420"/>
                </a:lnTo>
                <a:lnTo>
                  <a:pt x="513003" y="1688"/>
                </a:lnTo>
                <a:lnTo>
                  <a:pt x="523594" y="5167"/>
                </a:lnTo>
                <a:lnTo>
                  <a:pt x="539219" y="11942"/>
                </a:lnTo>
                <a:lnTo>
                  <a:pt x="529875" y="35494"/>
                </a:lnTo>
                <a:lnTo>
                  <a:pt x="477606" y="35494"/>
                </a:lnTo>
                <a:lnTo>
                  <a:pt x="469793" y="41521"/>
                </a:lnTo>
                <a:lnTo>
                  <a:pt x="469793" y="50785"/>
                </a:lnTo>
                <a:lnTo>
                  <a:pt x="474760" y="54580"/>
                </a:lnTo>
                <a:lnTo>
                  <a:pt x="477975" y="56931"/>
                </a:lnTo>
                <a:lnTo>
                  <a:pt x="481855" y="59156"/>
                </a:lnTo>
                <a:lnTo>
                  <a:pt x="488926" y="62554"/>
                </a:lnTo>
                <a:lnTo>
                  <a:pt x="514039" y="74075"/>
                </a:lnTo>
                <a:lnTo>
                  <a:pt x="521199" y="78082"/>
                </a:lnTo>
                <a:lnTo>
                  <a:pt x="539158" y="111616"/>
                </a:lnTo>
                <a:lnTo>
                  <a:pt x="539070" y="125345"/>
                </a:lnTo>
                <a:lnTo>
                  <a:pt x="538256" y="130947"/>
                </a:lnTo>
                <a:lnTo>
                  <a:pt x="537721" y="132153"/>
                </a:lnTo>
                <a:close/>
              </a:path>
              <a:path w="1104900" h="168275">
                <a:moveTo>
                  <a:pt x="525713" y="45985"/>
                </a:moveTo>
                <a:lnTo>
                  <a:pt x="512225" y="39920"/>
                </a:lnTo>
                <a:lnTo>
                  <a:pt x="503613" y="36805"/>
                </a:lnTo>
                <a:lnTo>
                  <a:pt x="496173" y="35657"/>
                </a:lnTo>
                <a:lnTo>
                  <a:pt x="486201" y="35494"/>
                </a:lnTo>
                <a:lnTo>
                  <a:pt x="529875" y="35494"/>
                </a:lnTo>
                <a:lnTo>
                  <a:pt x="525713" y="45985"/>
                </a:lnTo>
                <a:close/>
              </a:path>
              <a:path w="1104900" h="168275">
                <a:moveTo>
                  <a:pt x="475262" y="167982"/>
                </a:moveTo>
                <a:lnTo>
                  <a:pt x="436866" y="163406"/>
                </a:lnTo>
                <a:lnTo>
                  <a:pt x="424923" y="157714"/>
                </a:lnTo>
                <a:lnTo>
                  <a:pt x="424923" y="118425"/>
                </a:lnTo>
                <a:lnTo>
                  <a:pt x="432428" y="122224"/>
                </a:lnTo>
                <a:lnTo>
                  <a:pt x="437662" y="124543"/>
                </a:lnTo>
                <a:lnTo>
                  <a:pt x="443084" y="126328"/>
                </a:lnTo>
                <a:lnTo>
                  <a:pt x="464770" y="132153"/>
                </a:lnTo>
                <a:lnTo>
                  <a:pt x="537721" y="132153"/>
                </a:lnTo>
                <a:lnTo>
                  <a:pt x="535969" y="136103"/>
                </a:lnTo>
                <a:lnTo>
                  <a:pt x="500611" y="165228"/>
                </a:lnTo>
                <a:lnTo>
                  <a:pt x="486782" y="167880"/>
                </a:lnTo>
                <a:lnTo>
                  <a:pt x="475262" y="167982"/>
                </a:lnTo>
                <a:close/>
              </a:path>
              <a:path w="1104900" h="168275">
                <a:moveTo>
                  <a:pt x="608756" y="165750"/>
                </a:moveTo>
                <a:lnTo>
                  <a:pt x="564444" y="165750"/>
                </a:lnTo>
                <a:lnTo>
                  <a:pt x="564444" y="2567"/>
                </a:lnTo>
                <a:lnTo>
                  <a:pt x="608756" y="2567"/>
                </a:lnTo>
                <a:lnTo>
                  <a:pt x="608756" y="165750"/>
                </a:lnTo>
                <a:close/>
              </a:path>
              <a:path w="1104900" h="168275">
                <a:moveTo>
                  <a:pt x="717358" y="167982"/>
                </a:moveTo>
                <a:lnTo>
                  <a:pt x="670922" y="158894"/>
                </a:lnTo>
                <a:lnTo>
                  <a:pt x="640559" y="122443"/>
                </a:lnTo>
                <a:lnTo>
                  <a:pt x="637999" y="83712"/>
                </a:lnTo>
                <a:lnTo>
                  <a:pt x="638301" y="61089"/>
                </a:lnTo>
                <a:lnTo>
                  <a:pt x="658369" y="21486"/>
                </a:lnTo>
                <a:lnTo>
                  <a:pt x="694808" y="335"/>
                </a:lnTo>
                <a:lnTo>
                  <a:pt x="717582" y="0"/>
                </a:lnTo>
                <a:lnTo>
                  <a:pt x="740431" y="335"/>
                </a:lnTo>
                <a:lnTo>
                  <a:pt x="776627" y="21318"/>
                </a:lnTo>
                <a:lnTo>
                  <a:pt x="789273" y="36163"/>
                </a:lnTo>
                <a:lnTo>
                  <a:pt x="717582" y="36163"/>
                </a:lnTo>
                <a:lnTo>
                  <a:pt x="698417" y="36910"/>
                </a:lnTo>
                <a:lnTo>
                  <a:pt x="688575" y="42135"/>
                </a:lnTo>
                <a:lnTo>
                  <a:pt x="684950" y="56317"/>
                </a:lnTo>
                <a:lnTo>
                  <a:pt x="684432" y="83935"/>
                </a:lnTo>
                <a:lnTo>
                  <a:pt x="684946" y="111295"/>
                </a:lnTo>
                <a:lnTo>
                  <a:pt x="688547" y="125345"/>
                </a:lnTo>
                <a:lnTo>
                  <a:pt x="698323" y="130521"/>
                </a:lnTo>
                <a:lnTo>
                  <a:pt x="717358" y="131260"/>
                </a:lnTo>
                <a:lnTo>
                  <a:pt x="789441" y="131260"/>
                </a:lnTo>
                <a:lnTo>
                  <a:pt x="788195" y="133519"/>
                </a:lnTo>
                <a:lnTo>
                  <a:pt x="776515" y="146552"/>
                </a:lnTo>
                <a:lnTo>
                  <a:pt x="764227" y="158941"/>
                </a:lnTo>
                <a:lnTo>
                  <a:pt x="753969" y="165303"/>
                </a:lnTo>
                <a:lnTo>
                  <a:pt x="740194" y="167647"/>
                </a:lnTo>
                <a:lnTo>
                  <a:pt x="717358" y="167982"/>
                </a:lnTo>
                <a:close/>
              </a:path>
              <a:path w="1104900" h="168275">
                <a:moveTo>
                  <a:pt x="789441" y="131260"/>
                </a:moveTo>
                <a:lnTo>
                  <a:pt x="717358" y="131260"/>
                </a:lnTo>
                <a:lnTo>
                  <a:pt x="727164" y="131081"/>
                </a:lnTo>
                <a:lnTo>
                  <a:pt x="733020" y="129823"/>
                </a:lnTo>
                <a:lnTo>
                  <a:pt x="750283" y="83712"/>
                </a:lnTo>
                <a:lnTo>
                  <a:pt x="750157" y="69621"/>
                </a:lnTo>
                <a:lnTo>
                  <a:pt x="727131" y="36345"/>
                </a:lnTo>
                <a:lnTo>
                  <a:pt x="717582" y="36163"/>
                </a:lnTo>
                <a:lnTo>
                  <a:pt x="789273" y="36163"/>
                </a:lnTo>
                <a:lnTo>
                  <a:pt x="794206" y="45134"/>
                </a:lnTo>
                <a:lnTo>
                  <a:pt x="796404" y="59727"/>
                </a:lnTo>
                <a:lnTo>
                  <a:pt x="796718" y="83935"/>
                </a:lnTo>
                <a:lnTo>
                  <a:pt x="796402" y="108081"/>
                </a:lnTo>
                <a:lnTo>
                  <a:pt x="794192" y="122652"/>
                </a:lnTo>
                <a:lnTo>
                  <a:pt x="789441" y="131260"/>
                </a:lnTo>
                <a:close/>
              </a:path>
              <a:path w="1104900" h="168275">
                <a:moveTo>
                  <a:pt x="865250" y="165750"/>
                </a:moveTo>
                <a:lnTo>
                  <a:pt x="826184" y="165750"/>
                </a:lnTo>
                <a:lnTo>
                  <a:pt x="826184" y="2567"/>
                </a:lnTo>
                <a:lnTo>
                  <a:pt x="883779" y="2567"/>
                </a:lnTo>
                <a:lnTo>
                  <a:pt x="909027" y="50785"/>
                </a:lnTo>
                <a:lnTo>
                  <a:pt x="863129" y="50785"/>
                </a:lnTo>
                <a:lnTo>
                  <a:pt x="864356" y="66689"/>
                </a:lnTo>
                <a:lnTo>
                  <a:pt x="864986" y="76345"/>
                </a:lnTo>
                <a:lnTo>
                  <a:pt x="865217" y="83511"/>
                </a:lnTo>
                <a:lnTo>
                  <a:pt x="865250" y="165750"/>
                </a:lnTo>
                <a:close/>
              </a:path>
              <a:path w="1104900" h="168275">
                <a:moveTo>
                  <a:pt x="981555" y="115969"/>
                </a:moveTo>
                <a:lnTo>
                  <a:pt x="942925" y="101475"/>
                </a:lnTo>
                <a:lnTo>
                  <a:pt x="942266" y="2567"/>
                </a:lnTo>
                <a:lnTo>
                  <a:pt x="981555" y="2567"/>
                </a:lnTo>
                <a:lnTo>
                  <a:pt x="981555" y="115969"/>
                </a:lnTo>
                <a:close/>
              </a:path>
              <a:path w="1104900" h="168275">
                <a:moveTo>
                  <a:pt x="981555" y="165750"/>
                </a:moveTo>
                <a:lnTo>
                  <a:pt x="923737" y="165750"/>
                </a:lnTo>
                <a:lnTo>
                  <a:pt x="864134" y="50785"/>
                </a:lnTo>
                <a:lnTo>
                  <a:pt x="909027" y="50785"/>
                </a:lnTo>
                <a:lnTo>
                  <a:pt x="943158" y="115969"/>
                </a:lnTo>
                <a:lnTo>
                  <a:pt x="981555" y="115969"/>
                </a:lnTo>
                <a:lnTo>
                  <a:pt x="981555" y="165750"/>
                </a:lnTo>
                <a:close/>
              </a:path>
              <a:path w="1104900" h="168275">
                <a:moveTo>
                  <a:pt x="1031447" y="76345"/>
                </a:moveTo>
                <a:lnTo>
                  <a:pt x="1008566" y="48218"/>
                </a:lnTo>
                <a:lnTo>
                  <a:pt x="1064597" y="2567"/>
                </a:lnTo>
                <a:lnTo>
                  <a:pt x="1104333" y="2567"/>
                </a:lnTo>
                <a:lnTo>
                  <a:pt x="1104333" y="50562"/>
                </a:lnTo>
                <a:lnTo>
                  <a:pt x="1060244" y="50562"/>
                </a:lnTo>
                <a:lnTo>
                  <a:pt x="1056114" y="55584"/>
                </a:lnTo>
                <a:lnTo>
                  <a:pt x="1049975" y="61054"/>
                </a:lnTo>
                <a:lnTo>
                  <a:pt x="1031447" y="76345"/>
                </a:lnTo>
                <a:close/>
              </a:path>
              <a:path w="1104900" h="168275">
                <a:moveTo>
                  <a:pt x="1104333" y="165750"/>
                </a:moveTo>
                <a:lnTo>
                  <a:pt x="1059574" y="165750"/>
                </a:lnTo>
                <a:lnTo>
                  <a:pt x="1059658" y="63956"/>
                </a:lnTo>
                <a:lnTo>
                  <a:pt x="1059857" y="58357"/>
                </a:lnTo>
                <a:lnTo>
                  <a:pt x="1060244" y="50562"/>
                </a:lnTo>
                <a:lnTo>
                  <a:pt x="1104333" y="50562"/>
                </a:lnTo>
                <a:lnTo>
                  <a:pt x="1104333" y="165750"/>
                </a:lnTo>
                <a:close/>
              </a:path>
            </a:pathLst>
          </a:custGeom>
          <a:solidFill>
            <a:srgbClr val="22CB8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65481" y="1228007"/>
            <a:ext cx="1310005" cy="518159"/>
          </a:xfrm>
          <a:custGeom>
            <a:avLst/>
            <a:gdLst/>
            <a:ahLst/>
            <a:cxnLst/>
            <a:rect l="l" t="t" r="r" b="b"/>
            <a:pathLst>
              <a:path w="1310005" h="518160">
                <a:moveTo>
                  <a:pt x="404756" y="506967"/>
                </a:moveTo>
                <a:lnTo>
                  <a:pt x="360367" y="506967"/>
                </a:lnTo>
                <a:lnTo>
                  <a:pt x="360367" y="0"/>
                </a:lnTo>
                <a:lnTo>
                  <a:pt x="404756" y="0"/>
                </a:lnTo>
                <a:lnTo>
                  <a:pt x="404756" y="506967"/>
                </a:lnTo>
                <a:close/>
              </a:path>
              <a:path w="1310005" h="518160">
                <a:moveTo>
                  <a:pt x="243554" y="365623"/>
                </a:moveTo>
                <a:lnTo>
                  <a:pt x="0" y="365623"/>
                </a:lnTo>
                <a:lnTo>
                  <a:pt x="0" y="40300"/>
                </a:lnTo>
                <a:lnTo>
                  <a:pt x="243554" y="40300"/>
                </a:lnTo>
                <a:lnTo>
                  <a:pt x="243554" y="77096"/>
                </a:lnTo>
                <a:lnTo>
                  <a:pt x="43220" y="77096"/>
                </a:lnTo>
                <a:lnTo>
                  <a:pt x="43220" y="328827"/>
                </a:lnTo>
                <a:lnTo>
                  <a:pt x="243554" y="328827"/>
                </a:lnTo>
                <a:lnTo>
                  <a:pt x="243554" y="365623"/>
                </a:lnTo>
                <a:close/>
              </a:path>
              <a:path w="1310005" h="518160">
                <a:moveTo>
                  <a:pt x="243554" y="328827"/>
                </a:moveTo>
                <a:lnTo>
                  <a:pt x="199749" y="328827"/>
                </a:lnTo>
                <a:lnTo>
                  <a:pt x="199749" y="77096"/>
                </a:lnTo>
                <a:lnTo>
                  <a:pt x="243554" y="77096"/>
                </a:lnTo>
                <a:lnTo>
                  <a:pt x="243554" y="328827"/>
                </a:lnTo>
                <a:close/>
              </a:path>
              <a:path w="1310005" h="518160">
                <a:moveTo>
                  <a:pt x="928660" y="384897"/>
                </a:moveTo>
                <a:lnTo>
                  <a:pt x="884272" y="384897"/>
                </a:lnTo>
                <a:lnTo>
                  <a:pt x="884272" y="210846"/>
                </a:lnTo>
                <a:lnTo>
                  <a:pt x="777972" y="210846"/>
                </a:lnTo>
                <a:lnTo>
                  <a:pt x="777972" y="174634"/>
                </a:lnTo>
                <a:lnTo>
                  <a:pt x="884272" y="174634"/>
                </a:lnTo>
                <a:lnTo>
                  <a:pt x="884272" y="103379"/>
                </a:lnTo>
                <a:lnTo>
                  <a:pt x="777972" y="103379"/>
                </a:lnTo>
                <a:lnTo>
                  <a:pt x="777972" y="67167"/>
                </a:lnTo>
                <a:lnTo>
                  <a:pt x="884272" y="67167"/>
                </a:lnTo>
                <a:lnTo>
                  <a:pt x="884272" y="0"/>
                </a:lnTo>
                <a:lnTo>
                  <a:pt x="928660" y="0"/>
                </a:lnTo>
                <a:lnTo>
                  <a:pt x="928660" y="384897"/>
                </a:lnTo>
                <a:close/>
              </a:path>
              <a:path w="1310005" h="518160">
                <a:moveTo>
                  <a:pt x="529745" y="312473"/>
                </a:moveTo>
                <a:lnTo>
                  <a:pt x="497038" y="283854"/>
                </a:lnTo>
                <a:lnTo>
                  <a:pt x="525816" y="255984"/>
                </a:lnTo>
                <a:lnTo>
                  <a:pt x="543288" y="238297"/>
                </a:lnTo>
                <a:lnTo>
                  <a:pt x="572674" y="203254"/>
                </a:lnTo>
                <a:lnTo>
                  <a:pt x="597387" y="169998"/>
                </a:lnTo>
                <a:lnTo>
                  <a:pt x="617683" y="117218"/>
                </a:lnTo>
                <a:lnTo>
                  <a:pt x="622569" y="67167"/>
                </a:lnTo>
                <a:lnTo>
                  <a:pt x="622611" y="24530"/>
                </a:lnTo>
                <a:lnTo>
                  <a:pt x="667000" y="24530"/>
                </a:lnTo>
                <a:lnTo>
                  <a:pt x="666962" y="67167"/>
                </a:lnTo>
                <a:lnTo>
                  <a:pt x="664445" y="120317"/>
                </a:lnTo>
                <a:lnTo>
                  <a:pt x="646558" y="167042"/>
                </a:lnTo>
                <a:lnTo>
                  <a:pt x="648894" y="168210"/>
                </a:lnTo>
                <a:lnTo>
                  <a:pt x="690289" y="168210"/>
                </a:lnTo>
                <a:lnTo>
                  <a:pt x="705316" y="183395"/>
                </a:lnTo>
                <a:lnTo>
                  <a:pt x="638965" y="183395"/>
                </a:lnTo>
                <a:lnTo>
                  <a:pt x="636045" y="186900"/>
                </a:lnTo>
                <a:lnTo>
                  <a:pt x="610871" y="225174"/>
                </a:lnTo>
                <a:lnTo>
                  <a:pt x="581941" y="258676"/>
                </a:lnTo>
                <a:lnTo>
                  <a:pt x="554773" y="287386"/>
                </a:lnTo>
                <a:lnTo>
                  <a:pt x="529745" y="312473"/>
                </a:lnTo>
                <a:close/>
              </a:path>
              <a:path w="1310005" h="518160">
                <a:moveTo>
                  <a:pt x="690289" y="168210"/>
                </a:moveTo>
                <a:lnTo>
                  <a:pt x="648894" y="168210"/>
                </a:lnTo>
                <a:lnTo>
                  <a:pt x="658239" y="160617"/>
                </a:lnTo>
                <a:lnTo>
                  <a:pt x="665248" y="155360"/>
                </a:lnTo>
                <a:lnTo>
                  <a:pt x="678097" y="155360"/>
                </a:lnTo>
                <a:lnTo>
                  <a:pt x="683354" y="161201"/>
                </a:lnTo>
                <a:lnTo>
                  <a:pt x="690289" y="168210"/>
                </a:lnTo>
                <a:close/>
              </a:path>
              <a:path w="1310005" h="518160">
                <a:moveTo>
                  <a:pt x="761618" y="303128"/>
                </a:moveTo>
                <a:lnTo>
                  <a:pt x="650062" y="186900"/>
                </a:lnTo>
                <a:lnTo>
                  <a:pt x="647142" y="183395"/>
                </a:lnTo>
                <a:lnTo>
                  <a:pt x="705316" y="183395"/>
                </a:lnTo>
                <a:lnTo>
                  <a:pt x="793742" y="272757"/>
                </a:lnTo>
                <a:lnTo>
                  <a:pt x="761618" y="303128"/>
                </a:lnTo>
                <a:close/>
              </a:path>
              <a:path w="1310005" h="518160">
                <a:moveTo>
                  <a:pt x="939174" y="518064"/>
                </a:moveTo>
                <a:lnTo>
                  <a:pt x="619107" y="518064"/>
                </a:lnTo>
                <a:lnTo>
                  <a:pt x="603921" y="502878"/>
                </a:lnTo>
                <a:lnTo>
                  <a:pt x="603921" y="345765"/>
                </a:lnTo>
                <a:lnTo>
                  <a:pt x="648894" y="345765"/>
                </a:lnTo>
                <a:lnTo>
                  <a:pt x="648894" y="481268"/>
                </a:lnTo>
                <a:lnTo>
                  <a:pt x="939174" y="481268"/>
                </a:lnTo>
                <a:lnTo>
                  <a:pt x="939174" y="518064"/>
                </a:lnTo>
                <a:close/>
              </a:path>
              <a:path w="1310005" h="518160">
                <a:moveTo>
                  <a:pt x="1048393" y="173466"/>
                </a:moveTo>
                <a:lnTo>
                  <a:pt x="1019774" y="142511"/>
                </a:lnTo>
                <a:lnTo>
                  <a:pt x="1127826" y="41468"/>
                </a:lnTo>
                <a:lnTo>
                  <a:pt x="1204338" y="41468"/>
                </a:lnTo>
                <a:lnTo>
                  <a:pt x="1204338" y="77680"/>
                </a:lnTo>
                <a:lnTo>
                  <a:pt x="1151189" y="77680"/>
                </a:lnTo>
                <a:lnTo>
                  <a:pt x="1048393" y="173466"/>
                </a:lnTo>
                <a:close/>
              </a:path>
              <a:path w="1310005" h="518160">
                <a:moveTo>
                  <a:pt x="1204338" y="405924"/>
                </a:moveTo>
                <a:lnTo>
                  <a:pt x="1155277" y="405924"/>
                </a:lnTo>
                <a:lnTo>
                  <a:pt x="1155277" y="77680"/>
                </a:lnTo>
                <a:lnTo>
                  <a:pt x="1204338" y="77680"/>
                </a:lnTo>
                <a:lnTo>
                  <a:pt x="1204338" y="405924"/>
                </a:lnTo>
                <a:close/>
              </a:path>
              <a:path w="1310005" h="518160">
                <a:moveTo>
                  <a:pt x="1309470" y="449144"/>
                </a:moveTo>
                <a:lnTo>
                  <a:pt x="1041385" y="449144"/>
                </a:lnTo>
                <a:lnTo>
                  <a:pt x="1041385" y="405924"/>
                </a:lnTo>
                <a:lnTo>
                  <a:pt x="1309470" y="405924"/>
                </a:lnTo>
                <a:lnTo>
                  <a:pt x="1309470" y="449144"/>
                </a:lnTo>
                <a:close/>
              </a:path>
            </a:pathLst>
          </a:custGeom>
          <a:solidFill>
            <a:srgbClr val="4033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473094" y="1223919"/>
            <a:ext cx="958215" cy="542925"/>
          </a:xfrm>
          <a:custGeom>
            <a:avLst/>
            <a:gdLst/>
            <a:ahLst/>
            <a:cxnLst/>
            <a:rect l="l" t="t" r="r" b="b"/>
            <a:pathLst>
              <a:path w="958214" h="542925">
                <a:moveTo>
                  <a:pt x="436774" y="78848"/>
                </a:moveTo>
                <a:lnTo>
                  <a:pt x="367270" y="78848"/>
                </a:lnTo>
                <a:lnTo>
                  <a:pt x="367270" y="0"/>
                </a:lnTo>
                <a:lnTo>
                  <a:pt x="436774" y="0"/>
                </a:lnTo>
                <a:lnTo>
                  <a:pt x="436774" y="78848"/>
                </a:lnTo>
                <a:close/>
              </a:path>
              <a:path w="958214" h="542925">
                <a:moveTo>
                  <a:pt x="138902" y="301376"/>
                </a:moveTo>
                <a:lnTo>
                  <a:pt x="99222" y="299296"/>
                </a:lnTo>
                <a:lnTo>
                  <a:pt x="48427" y="274619"/>
                </a:lnTo>
                <a:lnTo>
                  <a:pt x="17708" y="236837"/>
                </a:lnTo>
                <a:lnTo>
                  <a:pt x="173" y="188091"/>
                </a:lnTo>
                <a:lnTo>
                  <a:pt x="0" y="153316"/>
                </a:lnTo>
                <a:lnTo>
                  <a:pt x="168" y="137820"/>
                </a:lnTo>
                <a:lnTo>
                  <a:pt x="17534" y="89160"/>
                </a:lnTo>
                <a:lnTo>
                  <a:pt x="47970" y="51990"/>
                </a:lnTo>
                <a:lnTo>
                  <a:pt x="85350" y="32598"/>
                </a:lnTo>
                <a:lnTo>
                  <a:pt x="138902" y="25698"/>
                </a:lnTo>
                <a:lnTo>
                  <a:pt x="160635" y="25913"/>
                </a:lnTo>
                <a:lnTo>
                  <a:pt x="205193" y="39424"/>
                </a:lnTo>
                <a:lnTo>
                  <a:pt x="241866" y="63776"/>
                </a:lnTo>
                <a:lnTo>
                  <a:pt x="252794" y="78848"/>
                </a:lnTo>
                <a:lnTo>
                  <a:pt x="436774" y="78848"/>
                </a:lnTo>
                <a:lnTo>
                  <a:pt x="436774" y="81768"/>
                </a:lnTo>
                <a:lnTo>
                  <a:pt x="138902" y="81768"/>
                </a:lnTo>
                <a:lnTo>
                  <a:pt x="121060" y="82042"/>
                </a:lnTo>
                <a:lnTo>
                  <a:pt x="79957" y="109904"/>
                </a:lnTo>
                <a:lnTo>
                  <a:pt x="72409" y="141927"/>
                </a:lnTo>
                <a:lnTo>
                  <a:pt x="72464" y="188091"/>
                </a:lnTo>
                <a:lnTo>
                  <a:pt x="90424" y="227492"/>
                </a:lnTo>
                <a:lnTo>
                  <a:pt x="138902" y="245306"/>
                </a:lnTo>
                <a:lnTo>
                  <a:pt x="436774" y="245306"/>
                </a:lnTo>
                <a:lnTo>
                  <a:pt x="436774" y="249395"/>
                </a:lnTo>
                <a:lnTo>
                  <a:pt x="251626" y="249395"/>
                </a:lnTo>
                <a:lnTo>
                  <a:pt x="240364" y="264124"/>
                </a:lnTo>
                <a:lnTo>
                  <a:pt x="231622" y="273049"/>
                </a:lnTo>
                <a:lnTo>
                  <a:pt x="186293" y="295709"/>
                </a:lnTo>
                <a:lnTo>
                  <a:pt x="159955" y="301166"/>
                </a:lnTo>
                <a:lnTo>
                  <a:pt x="138902" y="301376"/>
                </a:lnTo>
                <a:close/>
              </a:path>
              <a:path w="958214" h="542925">
                <a:moveTo>
                  <a:pt x="436774" y="245306"/>
                </a:moveTo>
                <a:lnTo>
                  <a:pt x="138902" y="245306"/>
                </a:lnTo>
                <a:lnTo>
                  <a:pt x="156405" y="245028"/>
                </a:lnTo>
                <a:lnTo>
                  <a:pt x="167229" y="243079"/>
                </a:lnTo>
                <a:lnTo>
                  <a:pt x="197262" y="216710"/>
                </a:lnTo>
                <a:lnTo>
                  <a:pt x="204810" y="141927"/>
                </a:lnTo>
                <a:lnTo>
                  <a:pt x="204618" y="129598"/>
                </a:lnTo>
                <a:lnTo>
                  <a:pt x="175862" y="89160"/>
                </a:lnTo>
                <a:lnTo>
                  <a:pt x="138902" y="81768"/>
                </a:lnTo>
                <a:lnTo>
                  <a:pt x="436774" y="81768"/>
                </a:lnTo>
                <a:lnTo>
                  <a:pt x="436774" y="134918"/>
                </a:lnTo>
                <a:lnTo>
                  <a:pt x="274988" y="134918"/>
                </a:lnTo>
                <a:lnTo>
                  <a:pt x="276339" y="141927"/>
                </a:lnTo>
                <a:lnTo>
                  <a:pt x="277033" y="147184"/>
                </a:lnTo>
                <a:lnTo>
                  <a:pt x="277288" y="153316"/>
                </a:lnTo>
                <a:lnTo>
                  <a:pt x="277288" y="169998"/>
                </a:lnTo>
                <a:lnTo>
                  <a:pt x="277033" y="175511"/>
                </a:lnTo>
                <a:lnTo>
                  <a:pt x="276339" y="182337"/>
                </a:lnTo>
                <a:lnTo>
                  <a:pt x="274988" y="193325"/>
                </a:lnTo>
                <a:lnTo>
                  <a:pt x="436774" y="193325"/>
                </a:lnTo>
                <a:lnTo>
                  <a:pt x="436774" y="245306"/>
                </a:lnTo>
                <a:close/>
              </a:path>
              <a:path w="958214" h="542925">
                <a:moveTo>
                  <a:pt x="436774" y="193325"/>
                </a:moveTo>
                <a:lnTo>
                  <a:pt x="367270" y="193325"/>
                </a:lnTo>
                <a:lnTo>
                  <a:pt x="367270" y="134918"/>
                </a:lnTo>
                <a:lnTo>
                  <a:pt x="436774" y="134918"/>
                </a:lnTo>
                <a:lnTo>
                  <a:pt x="436774" y="193325"/>
                </a:lnTo>
                <a:close/>
              </a:path>
              <a:path w="958214" h="542925">
                <a:moveTo>
                  <a:pt x="436774" y="386650"/>
                </a:moveTo>
                <a:lnTo>
                  <a:pt x="367270" y="386650"/>
                </a:lnTo>
                <a:lnTo>
                  <a:pt x="367270" y="249395"/>
                </a:lnTo>
                <a:lnTo>
                  <a:pt x="436774" y="249395"/>
                </a:lnTo>
                <a:lnTo>
                  <a:pt x="436774" y="386650"/>
                </a:lnTo>
                <a:close/>
              </a:path>
              <a:path w="958214" h="542925">
                <a:moveTo>
                  <a:pt x="446703" y="526241"/>
                </a:moveTo>
                <a:lnTo>
                  <a:pt x="144158" y="526241"/>
                </a:lnTo>
                <a:lnTo>
                  <a:pt x="118496" y="525547"/>
                </a:lnTo>
                <a:lnTo>
                  <a:pt x="105318" y="520692"/>
                </a:lnTo>
                <a:lnTo>
                  <a:pt x="100463" y="507514"/>
                </a:lnTo>
                <a:lnTo>
                  <a:pt x="99769" y="481852"/>
                </a:lnTo>
                <a:lnTo>
                  <a:pt x="99769" y="344597"/>
                </a:lnTo>
                <a:lnTo>
                  <a:pt x="169857" y="344597"/>
                </a:lnTo>
                <a:lnTo>
                  <a:pt x="169857" y="469002"/>
                </a:lnTo>
                <a:lnTo>
                  <a:pt x="446703" y="469002"/>
                </a:lnTo>
                <a:lnTo>
                  <a:pt x="446703" y="526241"/>
                </a:lnTo>
                <a:close/>
              </a:path>
              <a:path w="958214" h="542925">
                <a:moveTo>
                  <a:pt x="957759" y="332916"/>
                </a:moveTo>
                <a:lnTo>
                  <a:pt x="887671" y="332916"/>
                </a:lnTo>
                <a:lnTo>
                  <a:pt x="887671" y="270421"/>
                </a:lnTo>
                <a:lnTo>
                  <a:pt x="825176" y="270421"/>
                </a:lnTo>
                <a:lnTo>
                  <a:pt x="825176" y="214351"/>
                </a:lnTo>
                <a:lnTo>
                  <a:pt x="887671" y="214351"/>
                </a:lnTo>
                <a:lnTo>
                  <a:pt x="887671" y="167042"/>
                </a:lnTo>
                <a:lnTo>
                  <a:pt x="825176" y="167042"/>
                </a:lnTo>
                <a:lnTo>
                  <a:pt x="825176" y="110972"/>
                </a:lnTo>
                <a:lnTo>
                  <a:pt x="887671" y="110972"/>
                </a:lnTo>
                <a:lnTo>
                  <a:pt x="887671" y="0"/>
                </a:lnTo>
                <a:lnTo>
                  <a:pt x="957759" y="0"/>
                </a:lnTo>
                <a:lnTo>
                  <a:pt x="957759" y="332916"/>
                </a:lnTo>
                <a:close/>
              </a:path>
              <a:path w="958214" h="542925">
                <a:moveTo>
                  <a:pt x="746328" y="69503"/>
                </a:moveTo>
                <a:lnTo>
                  <a:pt x="587462" y="69503"/>
                </a:lnTo>
                <a:lnTo>
                  <a:pt x="587462" y="11681"/>
                </a:lnTo>
                <a:lnTo>
                  <a:pt x="746328" y="11681"/>
                </a:lnTo>
                <a:lnTo>
                  <a:pt x="746328" y="69503"/>
                </a:lnTo>
                <a:close/>
              </a:path>
              <a:path w="958214" h="542925">
                <a:moveTo>
                  <a:pt x="805902" y="166458"/>
                </a:moveTo>
                <a:lnTo>
                  <a:pt x="516207" y="166458"/>
                </a:lnTo>
                <a:lnTo>
                  <a:pt x="516207" y="110388"/>
                </a:lnTo>
                <a:lnTo>
                  <a:pt x="805902" y="110388"/>
                </a:lnTo>
                <a:lnTo>
                  <a:pt x="805902" y="166458"/>
                </a:lnTo>
                <a:close/>
              </a:path>
              <a:path w="958214" h="542925">
                <a:moveTo>
                  <a:pt x="663391" y="326491"/>
                </a:moveTo>
                <a:lnTo>
                  <a:pt x="613494" y="321563"/>
                </a:lnTo>
                <a:lnTo>
                  <a:pt x="569867" y="302070"/>
                </a:lnTo>
                <a:lnTo>
                  <a:pt x="544684" y="270955"/>
                </a:lnTo>
                <a:lnTo>
                  <a:pt x="538401" y="238881"/>
                </a:lnTo>
                <a:lnTo>
                  <a:pt x="539095" y="211211"/>
                </a:lnTo>
                <a:lnTo>
                  <a:pt x="543950" y="194931"/>
                </a:lnTo>
                <a:lnTo>
                  <a:pt x="557128" y="183687"/>
                </a:lnTo>
                <a:lnTo>
                  <a:pt x="582790" y="171130"/>
                </a:lnTo>
                <a:lnTo>
                  <a:pt x="582790" y="166458"/>
                </a:lnTo>
                <a:lnTo>
                  <a:pt x="743407" y="166458"/>
                </a:lnTo>
                <a:lnTo>
                  <a:pt x="743407" y="171130"/>
                </a:lnTo>
                <a:lnTo>
                  <a:pt x="749536" y="174050"/>
                </a:lnTo>
                <a:lnTo>
                  <a:pt x="658134" y="174050"/>
                </a:lnTo>
                <a:lnTo>
                  <a:pt x="643710" y="174247"/>
                </a:lnTo>
                <a:lnTo>
                  <a:pt x="609178" y="194205"/>
                </a:lnTo>
                <a:lnTo>
                  <a:pt x="602648" y="220776"/>
                </a:lnTo>
                <a:lnTo>
                  <a:pt x="602890" y="233807"/>
                </a:lnTo>
                <a:lnTo>
                  <a:pt x="627457" y="263248"/>
                </a:lnTo>
                <a:lnTo>
                  <a:pt x="658134" y="268669"/>
                </a:lnTo>
                <a:lnTo>
                  <a:pt x="782688" y="268669"/>
                </a:lnTo>
                <a:lnTo>
                  <a:pt x="781513" y="270955"/>
                </a:lnTo>
                <a:lnTo>
                  <a:pt x="756330" y="302070"/>
                </a:lnTo>
                <a:lnTo>
                  <a:pt x="712712" y="321563"/>
                </a:lnTo>
                <a:lnTo>
                  <a:pt x="685781" y="326308"/>
                </a:lnTo>
                <a:lnTo>
                  <a:pt x="663391" y="326491"/>
                </a:lnTo>
                <a:close/>
              </a:path>
              <a:path w="958214" h="542925">
                <a:moveTo>
                  <a:pt x="782688" y="268669"/>
                </a:moveTo>
                <a:lnTo>
                  <a:pt x="668647" y="268669"/>
                </a:lnTo>
                <a:lnTo>
                  <a:pt x="683071" y="268468"/>
                </a:lnTo>
                <a:lnTo>
                  <a:pt x="692046" y="267063"/>
                </a:lnTo>
                <a:lnTo>
                  <a:pt x="722199" y="241802"/>
                </a:lnTo>
                <a:lnTo>
                  <a:pt x="724133" y="220776"/>
                </a:lnTo>
                <a:lnTo>
                  <a:pt x="723891" y="208086"/>
                </a:lnTo>
                <a:lnTo>
                  <a:pt x="692046" y="175620"/>
                </a:lnTo>
                <a:lnTo>
                  <a:pt x="668647" y="174050"/>
                </a:lnTo>
                <a:lnTo>
                  <a:pt x="749536" y="174050"/>
                </a:lnTo>
                <a:lnTo>
                  <a:pt x="769070" y="183359"/>
                </a:lnTo>
                <a:lnTo>
                  <a:pt x="782248" y="194493"/>
                </a:lnTo>
                <a:lnTo>
                  <a:pt x="787103" y="210883"/>
                </a:lnTo>
                <a:lnTo>
                  <a:pt x="787670" y="233807"/>
                </a:lnTo>
                <a:lnTo>
                  <a:pt x="787563" y="253040"/>
                </a:lnTo>
                <a:lnTo>
                  <a:pt x="785934" y="262354"/>
                </a:lnTo>
                <a:lnTo>
                  <a:pt x="782688" y="268669"/>
                </a:lnTo>
                <a:close/>
              </a:path>
              <a:path w="958214" h="542925">
                <a:moveTo>
                  <a:pt x="957759" y="542594"/>
                </a:moveTo>
                <a:lnTo>
                  <a:pt x="889423" y="542594"/>
                </a:lnTo>
                <a:lnTo>
                  <a:pt x="889423" y="415269"/>
                </a:lnTo>
                <a:lnTo>
                  <a:pt x="613161" y="415269"/>
                </a:lnTo>
                <a:lnTo>
                  <a:pt x="613161" y="358614"/>
                </a:lnTo>
                <a:lnTo>
                  <a:pt x="957759" y="358614"/>
                </a:lnTo>
                <a:lnTo>
                  <a:pt x="957759" y="542594"/>
                </a:lnTo>
                <a:close/>
              </a:path>
            </a:pathLst>
          </a:custGeom>
          <a:solidFill>
            <a:srgbClr val="4033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1325051" y="871627"/>
            <a:ext cx="6962948" cy="872692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840676" y="3388773"/>
            <a:ext cx="3448685" cy="3448685"/>
          </a:xfrm>
          <a:custGeom>
            <a:avLst/>
            <a:gdLst/>
            <a:ahLst/>
            <a:cxnLst/>
            <a:rect l="l" t="t" r="r" b="b"/>
            <a:pathLst>
              <a:path w="3448684" h="3448684">
                <a:moveTo>
                  <a:pt x="1556212" y="325105"/>
                </a:moveTo>
                <a:lnTo>
                  <a:pt x="1590979" y="291784"/>
                </a:lnTo>
                <a:lnTo>
                  <a:pt x="1626796" y="260264"/>
                </a:lnTo>
                <a:lnTo>
                  <a:pt x="1663606" y="230545"/>
                </a:lnTo>
                <a:lnTo>
                  <a:pt x="1701350" y="202628"/>
                </a:lnTo>
                <a:lnTo>
                  <a:pt x="1739969" y="176511"/>
                </a:lnTo>
                <a:lnTo>
                  <a:pt x="1779406" y="152196"/>
                </a:lnTo>
                <a:lnTo>
                  <a:pt x="1819602" y="129682"/>
                </a:lnTo>
                <a:lnTo>
                  <a:pt x="1860498" y="108969"/>
                </a:lnTo>
                <a:lnTo>
                  <a:pt x="1902036" y="90057"/>
                </a:lnTo>
                <a:lnTo>
                  <a:pt x="1944158" y="72946"/>
                </a:lnTo>
                <a:lnTo>
                  <a:pt x="1986806" y="57636"/>
                </a:lnTo>
                <a:lnTo>
                  <a:pt x="2029920" y="44127"/>
                </a:lnTo>
                <a:lnTo>
                  <a:pt x="2073443" y="32420"/>
                </a:lnTo>
                <a:lnTo>
                  <a:pt x="2117317" y="22514"/>
                </a:lnTo>
                <a:lnTo>
                  <a:pt x="2161482" y="14409"/>
                </a:lnTo>
                <a:lnTo>
                  <a:pt x="2205881" y="8105"/>
                </a:lnTo>
                <a:lnTo>
                  <a:pt x="2250455" y="3602"/>
                </a:lnTo>
                <a:lnTo>
                  <a:pt x="2295146" y="900"/>
                </a:lnTo>
                <a:lnTo>
                  <a:pt x="2339895" y="0"/>
                </a:lnTo>
                <a:lnTo>
                  <a:pt x="2384644" y="900"/>
                </a:lnTo>
                <a:lnTo>
                  <a:pt x="2429335" y="3602"/>
                </a:lnTo>
                <a:lnTo>
                  <a:pt x="2473909" y="8105"/>
                </a:lnTo>
                <a:lnTo>
                  <a:pt x="2518308" y="14409"/>
                </a:lnTo>
                <a:lnTo>
                  <a:pt x="2562473" y="22514"/>
                </a:lnTo>
                <a:lnTo>
                  <a:pt x="2606346" y="32420"/>
                </a:lnTo>
                <a:lnTo>
                  <a:pt x="2649870" y="44127"/>
                </a:lnTo>
                <a:lnTo>
                  <a:pt x="2692984" y="57636"/>
                </a:lnTo>
                <a:lnTo>
                  <a:pt x="2735632" y="72946"/>
                </a:lnTo>
                <a:lnTo>
                  <a:pt x="2777754" y="90057"/>
                </a:lnTo>
                <a:lnTo>
                  <a:pt x="2819292" y="108969"/>
                </a:lnTo>
                <a:lnTo>
                  <a:pt x="2860188" y="129682"/>
                </a:lnTo>
                <a:lnTo>
                  <a:pt x="2900384" y="152196"/>
                </a:lnTo>
                <a:lnTo>
                  <a:pt x="2939821" y="176511"/>
                </a:lnTo>
                <a:lnTo>
                  <a:pt x="2978440" y="202628"/>
                </a:lnTo>
                <a:lnTo>
                  <a:pt x="3016184" y="230545"/>
                </a:lnTo>
                <a:lnTo>
                  <a:pt x="3052994" y="260264"/>
                </a:lnTo>
                <a:lnTo>
                  <a:pt x="3088811" y="291784"/>
                </a:lnTo>
                <a:lnTo>
                  <a:pt x="3123578" y="325105"/>
                </a:lnTo>
                <a:lnTo>
                  <a:pt x="3156899" y="359872"/>
                </a:lnTo>
                <a:lnTo>
                  <a:pt x="3188419" y="395689"/>
                </a:lnTo>
                <a:lnTo>
                  <a:pt x="3218138" y="432499"/>
                </a:lnTo>
                <a:lnTo>
                  <a:pt x="3246055" y="470243"/>
                </a:lnTo>
                <a:lnTo>
                  <a:pt x="3272172" y="508862"/>
                </a:lnTo>
                <a:lnTo>
                  <a:pt x="3296487" y="548299"/>
                </a:lnTo>
                <a:lnTo>
                  <a:pt x="3319001" y="588495"/>
                </a:lnTo>
                <a:lnTo>
                  <a:pt x="3339715" y="629391"/>
                </a:lnTo>
                <a:lnTo>
                  <a:pt x="3358627" y="670929"/>
                </a:lnTo>
                <a:lnTo>
                  <a:pt x="3375737" y="713051"/>
                </a:lnTo>
                <a:lnTo>
                  <a:pt x="3391047" y="755699"/>
                </a:lnTo>
                <a:lnTo>
                  <a:pt x="3404556" y="798813"/>
                </a:lnTo>
                <a:lnTo>
                  <a:pt x="3416263" y="842337"/>
                </a:lnTo>
                <a:lnTo>
                  <a:pt x="3426169" y="886210"/>
                </a:lnTo>
                <a:lnTo>
                  <a:pt x="3434274" y="930375"/>
                </a:lnTo>
                <a:lnTo>
                  <a:pt x="3440578" y="974774"/>
                </a:lnTo>
                <a:lnTo>
                  <a:pt x="3445081" y="1019348"/>
                </a:lnTo>
                <a:lnTo>
                  <a:pt x="3447783" y="1064039"/>
                </a:lnTo>
                <a:lnTo>
                  <a:pt x="3448684" y="1108788"/>
                </a:lnTo>
                <a:lnTo>
                  <a:pt x="3447783" y="1153537"/>
                </a:lnTo>
                <a:lnTo>
                  <a:pt x="3445081" y="1198228"/>
                </a:lnTo>
                <a:lnTo>
                  <a:pt x="3440578" y="1242802"/>
                </a:lnTo>
                <a:lnTo>
                  <a:pt x="3434274" y="1287201"/>
                </a:lnTo>
                <a:lnTo>
                  <a:pt x="3426169" y="1331366"/>
                </a:lnTo>
                <a:lnTo>
                  <a:pt x="3416263" y="1375240"/>
                </a:lnTo>
                <a:lnTo>
                  <a:pt x="3404556" y="1418763"/>
                </a:lnTo>
                <a:lnTo>
                  <a:pt x="3391047" y="1461877"/>
                </a:lnTo>
                <a:lnTo>
                  <a:pt x="3375737" y="1504525"/>
                </a:lnTo>
                <a:lnTo>
                  <a:pt x="3358627" y="1546647"/>
                </a:lnTo>
                <a:lnTo>
                  <a:pt x="3339715" y="1588185"/>
                </a:lnTo>
                <a:lnTo>
                  <a:pt x="3319001" y="1629081"/>
                </a:lnTo>
                <a:lnTo>
                  <a:pt x="3296487" y="1669277"/>
                </a:lnTo>
                <a:lnTo>
                  <a:pt x="3272172" y="1708714"/>
                </a:lnTo>
                <a:lnTo>
                  <a:pt x="3246055" y="1747333"/>
                </a:lnTo>
                <a:lnTo>
                  <a:pt x="3218138" y="1785077"/>
                </a:lnTo>
                <a:lnTo>
                  <a:pt x="3188419" y="1821887"/>
                </a:lnTo>
                <a:lnTo>
                  <a:pt x="3156899" y="1857704"/>
                </a:lnTo>
                <a:lnTo>
                  <a:pt x="3123578" y="1892471"/>
                </a:lnTo>
                <a:lnTo>
                  <a:pt x="1556212" y="325105"/>
                </a:lnTo>
                <a:close/>
              </a:path>
              <a:path w="3448684" h="3448684">
                <a:moveTo>
                  <a:pt x="1531722" y="349595"/>
                </a:moveTo>
                <a:lnTo>
                  <a:pt x="1556212" y="325105"/>
                </a:lnTo>
                <a:lnTo>
                  <a:pt x="3123578" y="1892471"/>
                </a:lnTo>
                <a:lnTo>
                  <a:pt x="3099088" y="1916961"/>
                </a:lnTo>
                <a:lnTo>
                  <a:pt x="1531722" y="349595"/>
                </a:lnTo>
                <a:close/>
              </a:path>
              <a:path w="3448684" h="3448684">
                <a:moveTo>
                  <a:pt x="349595" y="1531722"/>
                </a:moveTo>
                <a:lnTo>
                  <a:pt x="1531722" y="349595"/>
                </a:lnTo>
                <a:lnTo>
                  <a:pt x="3099088" y="1916961"/>
                </a:lnTo>
                <a:lnTo>
                  <a:pt x="1916961" y="3099088"/>
                </a:lnTo>
                <a:lnTo>
                  <a:pt x="349595" y="1531722"/>
                </a:lnTo>
                <a:close/>
              </a:path>
              <a:path w="3448684" h="3448684">
                <a:moveTo>
                  <a:pt x="325105" y="1556212"/>
                </a:moveTo>
                <a:lnTo>
                  <a:pt x="349595" y="1531722"/>
                </a:lnTo>
                <a:lnTo>
                  <a:pt x="1916961" y="3099088"/>
                </a:lnTo>
                <a:lnTo>
                  <a:pt x="1892471" y="3123578"/>
                </a:lnTo>
                <a:lnTo>
                  <a:pt x="325105" y="1556212"/>
                </a:lnTo>
                <a:close/>
              </a:path>
              <a:path w="3448684" h="3448684">
                <a:moveTo>
                  <a:pt x="325105" y="1556212"/>
                </a:moveTo>
                <a:lnTo>
                  <a:pt x="1892471" y="3123578"/>
                </a:lnTo>
                <a:lnTo>
                  <a:pt x="1857704" y="3156899"/>
                </a:lnTo>
                <a:lnTo>
                  <a:pt x="1821887" y="3188419"/>
                </a:lnTo>
                <a:lnTo>
                  <a:pt x="1785077" y="3218138"/>
                </a:lnTo>
                <a:lnTo>
                  <a:pt x="1747333" y="3246055"/>
                </a:lnTo>
                <a:lnTo>
                  <a:pt x="1708714" y="3272172"/>
                </a:lnTo>
                <a:lnTo>
                  <a:pt x="1669277" y="3296487"/>
                </a:lnTo>
                <a:lnTo>
                  <a:pt x="1629081" y="3319001"/>
                </a:lnTo>
                <a:lnTo>
                  <a:pt x="1588185" y="3339715"/>
                </a:lnTo>
                <a:lnTo>
                  <a:pt x="1546647" y="3358627"/>
                </a:lnTo>
                <a:lnTo>
                  <a:pt x="1504525" y="3375737"/>
                </a:lnTo>
                <a:lnTo>
                  <a:pt x="1461877" y="3391047"/>
                </a:lnTo>
                <a:lnTo>
                  <a:pt x="1418763" y="3404556"/>
                </a:lnTo>
                <a:lnTo>
                  <a:pt x="1375240" y="3416263"/>
                </a:lnTo>
                <a:lnTo>
                  <a:pt x="1331366" y="3426169"/>
                </a:lnTo>
                <a:lnTo>
                  <a:pt x="1287201" y="3434274"/>
                </a:lnTo>
                <a:lnTo>
                  <a:pt x="1242802" y="3440578"/>
                </a:lnTo>
                <a:lnTo>
                  <a:pt x="1198228" y="3445081"/>
                </a:lnTo>
                <a:lnTo>
                  <a:pt x="1153537" y="3447783"/>
                </a:lnTo>
                <a:lnTo>
                  <a:pt x="1108788" y="3448684"/>
                </a:lnTo>
                <a:lnTo>
                  <a:pt x="1064039" y="3447783"/>
                </a:lnTo>
                <a:lnTo>
                  <a:pt x="1019348" y="3445081"/>
                </a:lnTo>
                <a:lnTo>
                  <a:pt x="974774" y="3440578"/>
                </a:lnTo>
                <a:lnTo>
                  <a:pt x="930375" y="3434274"/>
                </a:lnTo>
                <a:lnTo>
                  <a:pt x="886210" y="3426169"/>
                </a:lnTo>
                <a:lnTo>
                  <a:pt x="842337" y="3416263"/>
                </a:lnTo>
                <a:lnTo>
                  <a:pt x="798813" y="3404556"/>
                </a:lnTo>
                <a:lnTo>
                  <a:pt x="755699" y="3391047"/>
                </a:lnTo>
                <a:lnTo>
                  <a:pt x="713051" y="3375737"/>
                </a:lnTo>
                <a:lnTo>
                  <a:pt x="670929" y="3358627"/>
                </a:lnTo>
                <a:lnTo>
                  <a:pt x="629391" y="3339715"/>
                </a:lnTo>
                <a:lnTo>
                  <a:pt x="588495" y="3319001"/>
                </a:lnTo>
                <a:lnTo>
                  <a:pt x="548299" y="3296487"/>
                </a:lnTo>
                <a:lnTo>
                  <a:pt x="508862" y="3272172"/>
                </a:lnTo>
                <a:lnTo>
                  <a:pt x="470243" y="3246055"/>
                </a:lnTo>
                <a:lnTo>
                  <a:pt x="432499" y="3218138"/>
                </a:lnTo>
                <a:lnTo>
                  <a:pt x="395689" y="3188419"/>
                </a:lnTo>
                <a:lnTo>
                  <a:pt x="359872" y="3156899"/>
                </a:lnTo>
                <a:lnTo>
                  <a:pt x="325105" y="3123578"/>
                </a:lnTo>
                <a:lnTo>
                  <a:pt x="291784" y="3088811"/>
                </a:lnTo>
                <a:lnTo>
                  <a:pt x="260264" y="3052994"/>
                </a:lnTo>
                <a:lnTo>
                  <a:pt x="230545" y="3016184"/>
                </a:lnTo>
                <a:lnTo>
                  <a:pt x="202628" y="2978440"/>
                </a:lnTo>
                <a:lnTo>
                  <a:pt x="176511" y="2939821"/>
                </a:lnTo>
                <a:lnTo>
                  <a:pt x="152196" y="2900384"/>
                </a:lnTo>
                <a:lnTo>
                  <a:pt x="129682" y="2860188"/>
                </a:lnTo>
                <a:lnTo>
                  <a:pt x="108969" y="2819292"/>
                </a:lnTo>
                <a:lnTo>
                  <a:pt x="90057" y="2777754"/>
                </a:lnTo>
                <a:lnTo>
                  <a:pt x="72946" y="2735632"/>
                </a:lnTo>
                <a:lnTo>
                  <a:pt x="57636" y="2692984"/>
                </a:lnTo>
                <a:lnTo>
                  <a:pt x="44127" y="2649870"/>
                </a:lnTo>
                <a:lnTo>
                  <a:pt x="32420" y="2606346"/>
                </a:lnTo>
                <a:lnTo>
                  <a:pt x="22514" y="2562473"/>
                </a:lnTo>
                <a:lnTo>
                  <a:pt x="14409" y="2518308"/>
                </a:lnTo>
                <a:lnTo>
                  <a:pt x="8105" y="2473909"/>
                </a:lnTo>
                <a:lnTo>
                  <a:pt x="3602" y="2429335"/>
                </a:lnTo>
                <a:lnTo>
                  <a:pt x="900" y="2384644"/>
                </a:lnTo>
                <a:lnTo>
                  <a:pt x="0" y="2339895"/>
                </a:lnTo>
                <a:lnTo>
                  <a:pt x="900" y="2295146"/>
                </a:lnTo>
                <a:lnTo>
                  <a:pt x="3602" y="2250455"/>
                </a:lnTo>
                <a:lnTo>
                  <a:pt x="8105" y="2205881"/>
                </a:lnTo>
                <a:lnTo>
                  <a:pt x="14409" y="2161482"/>
                </a:lnTo>
                <a:lnTo>
                  <a:pt x="22514" y="2117317"/>
                </a:lnTo>
                <a:lnTo>
                  <a:pt x="32420" y="2073443"/>
                </a:lnTo>
                <a:lnTo>
                  <a:pt x="44127" y="2029920"/>
                </a:lnTo>
                <a:lnTo>
                  <a:pt x="57636" y="1986806"/>
                </a:lnTo>
                <a:lnTo>
                  <a:pt x="72946" y="1944158"/>
                </a:lnTo>
                <a:lnTo>
                  <a:pt x="90057" y="1902036"/>
                </a:lnTo>
                <a:lnTo>
                  <a:pt x="108969" y="1860498"/>
                </a:lnTo>
                <a:lnTo>
                  <a:pt x="129682" y="1819602"/>
                </a:lnTo>
                <a:lnTo>
                  <a:pt x="152196" y="1779406"/>
                </a:lnTo>
                <a:lnTo>
                  <a:pt x="176511" y="1739969"/>
                </a:lnTo>
                <a:lnTo>
                  <a:pt x="202628" y="1701350"/>
                </a:lnTo>
                <a:lnTo>
                  <a:pt x="230545" y="1663606"/>
                </a:lnTo>
                <a:lnTo>
                  <a:pt x="260264" y="1626796"/>
                </a:lnTo>
                <a:lnTo>
                  <a:pt x="291784" y="1590979"/>
                </a:lnTo>
                <a:lnTo>
                  <a:pt x="325105" y="1556212"/>
                </a:lnTo>
                <a:close/>
              </a:path>
            </a:pathLst>
          </a:custGeom>
          <a:solidFill>
            <a:srgbClr val="2DCD8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039233" y="871627"/>
            <a:ext cx="8726927" cy="872692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9554858" y="3388773"/>
            <a:ext cx="3448685" cy="3448685"/>
          </a:xfrm>
          <a:custGeom>
            <a:avLst/>
            <a:gdLst/>
            <a:ahLst/>
            <a:cxnLst/>
            <a:rect l="l" t="t" r="r" b="b"/>
            <a:pathLst>
              <a:path w="3448684" h="3448684">
                <a:moveTo>
                  <a:pt x="1556212" y="325105"/>
                </a:moveTo>
                <a:lnTo>
                  <a:pt x="1590979" y="291784"/>
                </a:lnTo>
                <a:lnTo>
                  <a:pt x="1626796" y="260264"/>
                </a:lnTo>
                <a:lnTo>
                  <a:pt x="1663606" y="230545"/>
                </a:lnTo>
                <a:lnTo>
                  <a:pt x="1701350" y="202628"/>
                </a:lnTo>
                <a:lnTo>
                  <a:pt x="1739969" y="176511"/>
                </a:lnTo>
                <a:lnTo>
                  <a:pt x="1779406" y="152196"/>
                </a:lnTo>
                <a:lnTo>
                  <a:pt x="1819602" y="129682"/>
                </a:lnTo>
                <a:lnTo>
                  <a:pt x="1860498" y="108969"/>
                </a:lnTo>
                <a:lnTo>
                  <a:pt x="1902036" y="90057"/>
                </a:lnTo>
                <a:lnTo>
                  <a:pt x="1944158" y="72946"/>
                </a:lnTo>
                <a:lnTo>
                  <a:pt x="1986806" y="57636"/>
                </a:lnTo>
                <a:lnTo>
                  <a:pt x="2029920" y="44127"/>
                </a:lnTo>
                <a:lnTo>
                  <a:pt x="2073443" y="32420"/>
                </a:lnTo>
                <a:lnTo>
                  <a:pt x="2117317" y="22514"/>
                </a:lnTo>
                <a:lnTo>
                  <a:pt x="2161482" y="14409"/>
                </a:lnTo>
                <a:lnTo>
                  <a:pt x="2205881" y="8105"/>
                </a:lnTo>
                <a:lnTo>
                  <a:pt x="2250455" y="3602"/>
                </a:lnTo>
                <a:lnTo>
                  <a:pt x="2295146" y="900"/>
                </a:lnTo>
                <a:lnTo>
                  <a:pt x="2339895" y="0"/>
                </a:lnTo>
                <a:lnTo>
                  <a:pt x="2384644" y="900"/>
                </a:lnTo>
                <a:lnTo>
                  <a:pt x="2429335" y="3602"/>
                </a:lnTo>
                <a:lnTo>
                  <a:pt x="2473909" y="8105"/>
                </a:lnTo>
                <a:lnTo>
                  <a:pt x="2518308" y="14409"/>
                </a:lnTo>
                <a:lnTo>
                  <a:pt x="2562473" y="22514"/>
                </a:lnTo>
                <a:lnTo>
                  <a:pt x="2606346" y="32420"/>
                </a:lnTo>
                <a:lnTo>
                  <a:pt x="2649870" y="44127"/>
                </a:lnTo>
                <a:lnTo>
                  <a:pt x="2692984" y="57636"/>
                </a:lnTo>
                <a:lnTo>
                  <a:pt x="2735632" y="72946"/>
                </a:lnTo>
                <a:lnTo>
                  <a:pt x="2777754" y="90057"/>
                </a:lnTo>
                <a:lnTo>
                  <a:pt x="2819292" y="108969"/>
                </a:lnTo>
                <a:lnTo>
                  <a:pt x="2860188" y="129682"/>
                </a:lnTo>
                <a:lnTo>
                  <a:pt x="2900384" y="152196"/>
                </a:lnTo>
                <a:lnTo>
                  <a:pt x="2939821" y="176511"/>
                </a:lnTo>
                <a:lnTo>
                  <a:pt x="2978440" y="202628"/>
                </a:lnTo>
                <a:lnTo>
                  <a:pt x="3016184" y="230545"/>
                </a:lnTo>
                <a:lnTo>
                  <a:pt x="3052994" y="260264"/>
                </a:lnTo>
                <a:lnTo>
                  <a:pt x="3088811" y="291784"/>
                </a:lnTo>
                <a:lnTo>
                  <a:pt x="3123578" y="325105"/>
                </a:lnTo>
                <a:lnTo>
                  <a:pt x="3156899" y="359872"/>
                </a:lnTo>
                <a:lnTo>
                  <a:pt x="3188419" y="395689"/>
                </a:lnTo>
                <a:lnTo>
                  <a:pt x="3218138" y="432499"/>
                </a:lnTo>
                <a:lnTo>
                  <a:pt x="3246055" y="470243"/>
                </a:lnTo>
                <a:lnTo>
                  <a:pt x="3272172" y="508862"/>
                </a:lnTo>
                <a:lnTo>
                  <a:pt x="3296487" y="548299"/>
                </a:lnTo>
                <a:lnTo>
                  <a:pt x="3319001" y="588495"/>
                </a:lnTo>
                <a:lnTo>
                  <a:pt x="3339715" y="629391"/>
                </a:lnTo>
                <a:lnTo>
                  <a:pt x="3358627" y="670929"/>
                </a:lnTo>
                <a:lnTo>
                  <a:pt x="3375737" y="713051"/>
                </a:lnTo>
                <a:lnTo>
                  <a:pt x="3391047" y="755699"/>
                </a:lnTo>
                <a:lnTo>
                  <a:pt x="3404556" y="798813"/>
                </a:lnTo>
                <a:lnTo>
                  <a:pt x="3416263" y="842337"/>
                </a:lnTo>
                <a:lnTo>
                  <a:pt x="3426169" y="886210"/>
                </a:lnTo>
                <a:lnTo>
                  <a:pt x="3434274" y="930375"/>
                </a:lnTo>
                <a:lnTo>
                  <a:pt x="3440578" y="974774"/>
                </a:lnTo>
                <a:lnTo>
                  <a:pt x="3445081" y="1019348"/>
                </a:lnTo>
                <a:lnTo>
                  <a:pt x="3447783" y="1064039"/>
                </a:lnTo>
                <a:lnTo>
                  <a:pt x="3448684" y="1108788"/>
                </a:lnTo>
                <a:lnTo>
                  <a:pt x="3447783" y="1153537"/>
                </a:lnTo>
                <a:lnTo>
                  <a:pt x="3445081" y="1198228"/>
                </a:lnTo>
                <a:lnTo>
                  <a:pt x="3440578" y="1242802"/>
                </a:lnTo>
                <a:lnTo>
                  <a:pt x="3434274" y="1287201"/>
                </a:lnTo>
                <a:lnTo>
                  <a:pt x="3426169" y="1331366"/>
                </a:lnTo>
                <a:lnTo>
                  <a:pt x="3416263" y="1375240"/>
                </a:lnTo>
                <a:lnTo>
                  <a:pt x="3404556" y="1418763"/>
                </a:lnTo>
                <a:lnTo>
                  <a:pt x="3391047" y="1461877"/>
                </a:lnTo>
                <a:lnTo>
                  <a:pt x="3375737" y="1504525"/>
                </a:lnTo>
                <a:lnTo>
                  <a:pt x="3358627" y="1546647"/>
                </a:lnTo>
                <a:lnTo>
                  <a:pt x="3339715" y="1588185"/>
                </a:lnTo>
                <a:lnTo>
                  <a:pt x="3319001" y="1629081"/>
                </a:lnTo>
                <a:lnTo>
                  <a:pt x="3296487" y="1669277"/>
                </a:lnTo>
                <a:lnTo>
                  <a:pt x="3272172" y="1708714"/>
                </a:lnTo>
                <a:lnTo>
                  <a:pt x="3246055" y="1747333"/>
                </a:lnTo>
                <a:lnTo>
                  <a:pt x="3218138" y="1785077"/>
                </a:lnTo>
                <a:lnTo>
                  <a:pt x="3188419" y="1821887"/>
                </a:lnTo>
                <a:lnTo>
                  <a:pt x="3156899" y="1857704"/>
                </a:lnTo>
                <a:lnTo>
                  <a:pt x="3123578" y="1892471"/>
                </a:lnTo>
                <a:lnTo>
                  <a:pt x="1556212" y="325105"/>
                </a:lnTo>
                <a:close/>
              </a:path>
              <a:path w="3448684" h="3448684">
                <a:moveTo>
                  <a:pt x="1531722" y="349595"/>
                </a:moveTo>
                <a:lnTo>
                  <a:pt x="1556212" y="325105"/>
                </a:lnTo>
                <a:lnTo>
                  <a:pt x="3123578" y="1892471"/>
                </a:lnTo>
                <a:lnTo>
                  <a:pt x="3099088" y="1916961"/>
                </a:lnTo>
                <a:lnTo>
                  <a:pt x="1531722" y="349595"/>
                </a:lnTo>
                <a:close/>
              </a:path>
              <a:path w="3448684" h="3448684">
                <a:moveTo>
                  <a:pt x="349595" y="1531722"/>
                </a:moveTo>
                <a:lnTo>
                  <a:pt x="1531722" y="349595"/>
                </a:lnTo>
                <a:lnTo>
                  <a:pt x="3099088" y="1916961"/>
                </a:lnTo>
                <a:lnTo>
                  <a:pt x="1916961" y="3099088"/>
                </a:lnTo>
                <a:lnTo>
                  <a:pt x="349595" y="1531722"/>
                </a:lnTo>
                <a:close/>
              </a:path>
              <a:path w="3448684" h="3448684">
                <a:moveTo>
                  <a:pt x="325105" y="1556212"/>
                </a:moveTo>
                <a:lnTo>
                  <a:pt x="349595" y="1531722"/>
                </a:lnTo>
                <a:lnTo>
                  <a:pt x="1916961" y="3099088"/>
                </a:lnTo>
                <a:lnTo>
                  <a:pt x="1892471" y="3123578"/>
                </a:lnTo>
                <a:lnTo>
                  <a:pt x="325105" y="1556212"/>
                </a:lnTo>
                <a:close/>
              </a:path>
              <a:path w="3448684" h="3448684">
                <a:moveTo>
                  <a:pt x="325105" y="1556212"/>
                </a:moveTo>
                <a:lnTo>
                  <a:pt x="1892471" y="3123578"/>
                </a:lnTo>
                <a:lnTo>
                  <a:pt x="1857704" y="3156899"/>
                </a:lnTo>
                <a:lnTo>
                  <a:pt x="1821887" y="3188419"/>
                </a:lnTo>
                <a:lnTo>
                  <a:pt x="1785077" y="3218138"/>
                </a:lnTo>
                <a:lnTo>
                  <a:pt x="1747333" y="3246055"/>
                </a:lnTo>
                <a:lnTo>
                  <a:pt x="1708714" y="3272172"/>
                </a:lnTo>
                <a:lnTo>
                  <a:pt x="1669277" y="3296487"/>
                </a:lnTo>
                <a:lnTo>
                  <a:pt x="1629081" y="3319001"/>
                </a:lnTo>
                <a:lnTo>
                  <a:pt x="1588185" y="3339715"/>
                </a:lnTo>
                <a:lnTo>
                  <a:pt x="1546647" y="3358627"/>
                </a:lnTo>
                <a:lnTo>
                  <a:pt x="1504525" y="3375737"/>
                </a:lnTo>
                <a:lnTo>
                  <a:pt x="1461877" y="3391047"/>
                </a:lnTo>
                <a:lnTo>
                  <a:pt x="1418763" y="3404556"/>
                </a:lnTo>
                <a:lnTo>
                  <a:pt x="1375240" y="3416263"/>
                </a:lnTo>
                <a:lnTo>
                  <a:pt x="1331366" y="3426169"/>
                </a:lnTo>
                <a:lnTo>
                  <a:pt x="1287201" y="3434274"/>
                </a:lnTo>
                <a:lnTo>
                  <a:pt x="1242802" y="3440578"/>
                </a:lnTo>
                <a:lnTo>
                  <a:pt x="1198228" y="3445081"/>
                </a:lnTo>
                <a:lnTo>
                  <a:pt x="1153537" y="3447783"/>
                </a:lnTo>
                <a:lnTo>
                  <a:pt x="1108788" y="3448684"/>
                </a:lnTo>
                <a:lnTo>
                  <a:pt x="1064039" y="3447783"/>
                </a:lnTo>
                <a:lnTo>
                  <a:pt x="1019348" y="3445081"/>
                </a:lnTo>
                <a:lnTo>
                  <a:pt x="974774" y="3440578"/>
                </a:lnTo>
                <a:lnTo>
                  <a:pt x="930375" y="3434274"/>
                </a:lnTo>
                <a:lnTo>
                  <a:pt x="886210" y="3426169"/>
                </a:lnTo>
                <a:lnTo>
                  <a:pt x="842337" y="3416263"/>
                </a:lnTo>
                <a:lnTo>
                  <a:pt x="798813" y="3404556"/>
                </a:lnTo>
                <a:lnTo>
                  <a:pt x="755699" y="3391047"/>
                </a:lnTo>
                <a:lnTo>
                  <a:pt x="713051" y="3375737"/>
                </a:lnTo>
                <a:lnTo>
                  <a:pt x="670929" y="3358627"/>
                </a:lnTo>
                <a:lnTo>
                  <a:pt x="629391" y="3339715"/>
                </a:lnTo>
                <a:lnTo>
                  <a:pt x="588495" y="3319001"/>
                </a:lnTo>
                <a:lnTo>
                  <a:pt x="548299" y="3296487"/>
                </a:lnTo>
                <a:lnTo>
                  <a:pt x="508862" y="3272172"/>
                </a:lnTo>
                <a:lnTo>
                  <a:pt x="470243" y="3246055"/>
                </a:lnTo>
                <a:lnTo>
                  <a:pt x="432499" y="3218138"/>
                </a:lnTo>
                <a:lnTo>
                  <a:pt x="395689" y="3188419"/>
                </a:lnTo>
                <a:lnTo>
                  <a:pt x="359872" y="3156899"/>
                </a:lnTo>
                <a:lnTo>
                  <a:pt x="325105" y="3123578"/>
                </a:lnTo>
                <a:lnTo>
                  <a:pt x="291784" y="3088811"/>
                </a:lnTo>
                <a:lnTo>
                  <a:pt x="260264" y="3052994"/>
                </a:lnTo>
                <a:lnTo>
                  <a:pt x="230545" y="3016184"/>
                </a:lnTo>
                <a:lnTo>
                  <a:pt x="202628" y="2978440"/>
                </a:lnTo>
                <a:lnTo>
                  <a:pt x="176511" y="2939821"/>
                </a:lnTo>
                <a:lnTo>
                  <a:pt x="152196" y="2900384"/>
                </a:lnTo>
                <a:lnTo>
                  <a:pt x="129682" y="2860188"/>
                </a:lnTo>
                <a:lnTo>
                  <a:pt x="108969" y="2819292"/>
                </a:lnTo>
                <a:lnTo>
                  <a:pt x="90057" y="2777754"/>
                </a:lnTo>
                <a:lnTo>
                  <a:pt x="72946" y="2735632"/>
                </a:lnTo>
                <a:lnTo>
                  <a:pt x="57636" y="2692984"/>
                </a:lnTo>
                <a:lnTo>
                  <a:pt x="44127" y="2649870"/>
                </a:lnTo>
                <a:lnTo>
                  <a:pt x="32420" y="2606346"/>
                </a:lnTo>
                <a:lnTo>
                  <a:pt x="22514" y="2562473"/>
                </a:lnTo>
                <a:lnTo>
                  <a:pt x="14409" y="2518308"/>
                </a:lnTo>
                <a:lnTo>
                  <a:pt x="8105" y="2473909"/>
                </a:lnTo>
                <a:lnTo>
                  <a:pt x="3602" y="2429335"/>
                </a:lnTo>
                <a:lnTo>
                  <a:pt x="900" y="2384644"/>
                </a:lnTo>
                <a:lnTo>
                  <a:pt x="0" y="2339895"/>
                </a:lnTo>
                <a:lnTo>
                  <a:pt x="900" y="2295146"/>
                </a:lnTo>
                <a:lnTo>
                  <a:pt x="3602" y="2250455"/>
                </a:lnTo>
                <a:lnTo>
                  <a:pt x="8105" y="2205881"/>
                </a:lnTo>
                <a:lnTo>
                  <a:pt x="14409" y="2161482"/>
                </a:lnTo>
                <a:lnTo>
                  <a:pt x="22514" y="2117317"/>
                </a:lnTo>
                <a:lnTo>
                  <a:pt x="32420" y="2073443"/>
                </a:lnTo>
                <a:lnTo>
                  <a:pt x="44127" y="2029920"/>
                </a:lnTo>
                <a:lnTo>
                  <a:pt x="57636" y="1986806"/>
                </a:lnTo>
                <a:lnTo>
                  <a:pt x="72946" y="1944158"/>
                </a:lnTo>
                <a:lnTo>
                  <a:pt x="90057" y="1902036"/>
                </a:lnTo>
                <a:lnTo>
                  <a:pt x="108969" y="1860498"/>
                </a:lnTo>
                <a:lnTo>
                  <a:pt x="129682" y="1819602"/>
                </a:lnTo>
                <a:lnTo>
                  <a:pt x="152196" y="1779406"/>
                </a:lnTo>
                <a:lnTo>
                  <a:pt x="176511" y="1739969"/>
                </a:lnTo>
                <a:lnTo>
                  <a:pt x="202628" y="1701350"/>
                </a:lnTo>
                <a:lnTo>
                  <a:pt x="230545" y="1663606"/>
                </a:lnTo>
                <a:lnTo>
                  <a:pt x="260264" y="1626796"/>
                </a:lnTo>
                <a:lnTo>
                  <a:pt x="291784" y="1590979"/>
                </a:lnTo>
                <a:lnTo>
                  <a:pt x="325105" y="1556212"/>
                </a:lnTo>
                <a:close/>
              </a:path>
            </a:pathLst>
          </a:custGeom>
          <a:solidFill>
            <a:srgbClr val="2DCD8E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753416" y="871627"/>
            <a:ext cx="8726927" cy="872692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269041" y="3388773"/>
            <a:ext cx="3448685" cy="3448685"/>
          </a:xfrm>
          <a:custGeom>
            <a:avLst/>
            <a:gdLst/>
            <a:ahLst/>
            <a:cxnLst/>
            <a:rect l="l" t="t" r="r" b="b"/>
            <a:pathLst>
              <a:path w="3448684" h="3448684">
                <a:moveTo>
                  <a:pt x="1556212" y="325105"/>
                </a:moveTo>
                <a:lnTo>
                  <a:pt x="1590979" y="291784"/>
                </a:lnTo>
                <a:lnTo>
                  <a:pt x="1626796" y="260264"/>
                </a:lnTo>
                <a:lnTo>
                  <a:pt x="1663606" y="230545"/>
                </a:lnTo>
                <a:lnTo>
                  <a:pt x="1701350" y="202628"/>
                </a:lnTo>
                <a:lnTo>
                  <a:pt x="1739969" y="176511"/>
                </a:lnTo>
                <a:lnTo>
                  <a:pt x="1779406" y="152196"/>
                </a:lnTo>
                <a:lnTo>
                  <a:pt x="1819602" y="129682"/>
                </a:lnTo>
                <a:lnTo>
                  <a:pt x="1860498" y="108969"/>
                </a:lnTo>
                <a:lnTo>
                  <a:pt x="1902036" y="90057"/>
                </a:lnTo>
                <a:lnTo>
                  <a:pt x="1944158" y="72946"/>
                </a:lnTo>
                <a:lnTo>
                  <a:pt x="1986806" y="57636"/>
                </a:lnTo>
                <a:lnTo>
                  <a:pt x="2029920" y="44127"/>
                </a:lnTo>
                <a:lnTo>
                  <a:pt x="2073443" y="32420"/>
                </a:lnTo>
                <a:lnTo>
                  <a:pt x="2117317" y="22514"/>
                </a:lnTo>
                <a:lnTo>
                  <a:pt x="2161482" y="14409"/>
                </a:lnTo>
                <a:lnTo>
                  <a:pt x="2205881" y="8105"/>
                </a:lnTo>
                <a:lnTo>
                  <a:pt x="2250455" y="3602"/>
                </a:lnTo>
                <a:lnTo>
                  <a:pt x="2295146" y="900"/>
                </a:lnTo>
                <a:lnTo>
                  <a:pt x="2339895" y="0"/>
                </a:lnTo>
                <a:lnTo>
                  <a:pt x="2384644" y="900"/>
                </a:lnTo>
                <a:lnTo>
                  <a:pt x="2429335" y="3602"/>
                </a:lnTo>
                <a:lnTo>
                  <a:pt x="2473909" y="8105"/>
                </a:lnTo>
                <a:lnTo>
                  <a:pt x="2518308" y="14409"/>
                </a:lnTo>
                <a:lnTo>
                  <a:pt x="2562473" y="22514"/>
                </a:lnTo>
                <a:lnTo>
                  <a:pt x="2606346" y="32420"/>
                </a:lnTo>
                <a:lnTo>
                  <a:pt x="2649870" y="44127"/>
                </a:lnTo>
                <a:lnTo>
                  <a:pt x="2692984" y="57636"/>
                </a:lnTo>
                <a:lnTo>
                  <a:pt x="2735632" y="72946"/>
                </a:lnTo>
                <a:lnTo>
                  <a:pt x="2777754" y="90057"/>
                </a:lnTo>
                <a:lnTo>
                  <a:pt x="2819292" y="108969"/>
                </a:lnTo>
                <a:lnTo>
                  <a:pt x="2860188" y="129682"/>
                </a:lnTo>
                <a:lnTo>
                  <a:pt x="2900384" y="152196"/>
                </a:lnTo>
                <a:lnTo>
                  <a:pt x="2939821" y="176511"/>
                </a:lnTo>
                <a:lnTo>
                  <a:pt x="2978440" y="202628"/>
                </a:lnTo>
                <a:lnTo>
                  <a:pt x="3016184" y="230545"/>
                </a:lnTo>
                <a:lnTo>
                  <a:pt x="3052994" y="260264"/>
                </a:lnTo>
                <a:lnTo>
                  <a:pt x="3088811" y="291784"/>
                </a:lnTo>
                <a:lnTo>
                  <a:pt x="3123580" y="325108"/>
                </a:lnTo>
                <a:lnTo>
                  <a:pt x="3156899" y="359872"/>
                </a:lnTo>
                <a:lnTo>
                  <a:pt x="3188419" y="395689"/>
                </a:lnTo>
                <a:lnTo>
                  <a:pt x="3218138" y="432499"/>
                </a:lnTo>
                <a:lnTo>
                  <a:pt x="3246055" y="470243"/>
                </a:lnTo>
                <a:lnTo>
                  <a:pt x="3272172" y="508862"/>
                </a:lnTo>
                <a:lnTo>
                  <a:pt x="3296487" y="548299"/>
                </a:lnTo>
                <a:lnTo>
                  <a:pt x="3319001" y="588495"/>
                </a:lnTo>
                <a:lnTo>
                  <a:pt x="3339715" y="629391"/>
                </a:lnTo>
                <a:lnTo>
                  <a:pt x="3358627" y="670929"/>
                </a:lnTo>
                <a:lnTo>
                  <a:pt x="3375737" y="713051"/>
                </a:lnTo>
                <a:lnTo>
                  <a:pt x="3391047" y="755699"/>
                </a:lnTo>
                <a:lnTo>
                  <a:pt x="3404556" y="798813"/>
                </a:lnTo>
                <a:lnTo>
                  <a:pt x="3416263" y="842337"/>
                </a:lnTo>
                <a:lnTo>
                  <a:pt x="3426169" y="886210"/>
                </a:lnTo>
                <a:lnTo>
                  <a:pt x="3434274" y="930375"/>
                </a:lnTo>
                <a:lnTo>
                  <a:pt x="3440578" y="974774"/>
                </a:lnTo>
                <a:lnTo>
                  <a:pt x="3445081" y="1019348"/>
                </a:lnTo>
                <a:lnTo>
                  <a:pt x="3447783" y="1064039"/>
                </a:lnTo>
                <a:lnTo>
                  <a:pt x="3448684" y="1108788"/>
                </a:lnTo>
                <a:lnTo>
                  <a:pt x="3447783" y="1153537"/>
                </a:lnTo>
                <a:lnTo>
                  <a:pt x="3445081" y="1198228"/>
                </a:lnTo>
                <a:lnTo>
                  <a:pt x="3440578" y="1242802"/>
                </a:lnTo>
                <a:lnTo>
                  <a:pt x="3434274" y="1287201"/>
                </a:lnTo>
                <a:lnTo>
                  <a:pt x="3426169" y="1331366"/>
                </a:lnTo>
                <a:lnTo>
                  <a:pt x="3416263" y="1375240"/>
                </a:lnTo>
                <a:lnTo>
                  <a:pt x="3404556" y="1418763"/>
                </a:lnTo>
                <a:lnTo>
                  <a:pt x="3391047" y="1461877"/>
                </a:lnTo>
                <a:lnTo>
                  <a:pt x="3375737" y="1504525"/>
                </a:lnTo>
                <a:lnTo>
                  <a:pt x="3358627" y="1546647"/>
                </a:lnTo>
                <a:lnTo>
                  <a:pt x="3339715" y="1588185"/>
                </a:lnTo>
                <a:lnTo>
                  <a:pt x="3319001" y="1629081"/>
                </a:lnTo>
                <a:lnTo>
                  <a:pt x="3296487" y="1669277"/>
                </a:lnTo>
                <a:lnTo>
                  <a:pt x="3272172" y="1708714"/>
                </a:lnTo>
                <a:lnTo>
                  <a:pt x="3246055" y="1747333"/>
                </a:lnTo>
                <a:lnTo>
                  <a:pt x="3218138" y="1785077"/>
                </a:lnTo>
                <a:lnTo>
                  <a:pt x="3188419" y="1821887"/>
                </a:lnTo>
                <a:lnTo>
                  <a:pt x="3156899" y="1857704"/>
                </a:lnTo>
                <a:lnTo>
                  <a:pt x="3123578" y="1892471"/>
                </a:lnTo>
                <a:lnTo>
                  <a:pt x="1556212" y="325105"/>
                </a:lnTo>
                <a:close/>
              </a:path>
              <a:path w="3448684" h="3448684">
                <a:moveTo>
                  <a:pt x="1531722" y="349595"/>
                </a:moveTo>
                <a:lnTo>
                  <a:pt x="1556212" y="325105"/>
                </a:lnTo>
                <a:lnTo>
                  <a:pt x="3123578" y="1892471"/>
                </a:lnTo>
                <a:lnTo>
                  <a:pt x="3099088" y="1916961"/>
                </a:lnTo>
                <a:lnTo>
                  <a:pt x="1531722" y="349595"/>
                </a:lnTo>
                <a:close/>
              </a:path>
              <a:path w="3448684" h="3448684">
                <a:moveTo>
                  <a:pt x="349595" y="1531722"/>
                </a:moveTo>
                <a:lnTo>
                  <a:pt x="1531722" y="349595"/>
                </a:lnTo>
                <a:lnTo>
                  <a:pt x="3099088" y="1916961"/>
                </a:lnTo>
                <a:lnTo>
                  <a:pt x="1916961" y="3099088"/>
                </a:lnTo>
                <a:lnTo>
                  <a:pt x="349595" y="1531722"/>
                </a:lnTo>
                <a:close/>
              </a:path>
              <a:path w="3448684" h="3448684">
                <a:moveTo>
                  <a:pt x="325105" y="1556212"/>
                </a:moveTo>
                <a:lnTo>
                  <a:pt x="349595" y="1531722"/>
                </a:lnTo>
                <a:lnTo>
                  <a:pt x="1916961" y="3099088"/>
                </a:lnTo>
                <a:lnTo>
                  <a:pt x="1892471" y="3123578"/>
                </a:lnTo>
                <a:lnTo>
                  <a:pt x="325105" y="1556212"/>
                </a:lnTo>
                <a:close/>
              </a:path>
              <a:path w="3448684" h="3448684">
                <a:moveTo>
                  <a:pt x="325105" y="1556212"/>
                </a:moveTo>
                <a:lnTo>
                  <a:pt x="1892471" y="3123578"/>
                </a:lnTo>
                <a:lnTo>
                  <a:pt x="1857704" y="3156899"/>
                </a:lnTo>
                <a:lnTo>
                  <a:pt x="1821887" y="3188419"/>
                </a:lnTo>
                <a:lnTo>
                  <a:pt x="1785077" y="3218138"/>
                </a:lnTo>
                <a:lnTo>
                  <a:pt x="1747333" y="3246055"/>
                </a:lnTo>
                <a:lnTo>
                  <a:pt x="1708714" y="3272172"/>
                </a:lnTo>
                <a:lnTo>
                  <a:pt x="1669277" y="3296487"/>
                </a:lnTo>
                <a:lnTo>
                  <a:pt x="1629081" y="3319001"/>
                </a:lnTo>
                <a:lnTo>
                  <a:pt x="1588185" y="3339715"/>
                </a:lnTo>
                <a:lnTo>
                  <a:pt x="1546647" y="3358627"/>
                </a:lnTo>
                <a:lnTo>
                  <a:pt x="1504525" y="3375737"/>
                </a:lnTo>
                <a:lnTo>
                  <a:pt x="1461877" y="3391047"/>
                </a:lnTo>
                <a:lnTo>
                  <a:pt x="1418763" y="3404556"/>
                </a:lnTo>
                <a:lnTo>
                  <a:pt x="1375240" y="3416263"/>
                </a:lnTo>
                <a:lnTo>
                  <a:pt x="1331366" y="3426169"/>
                </a:lnTo>
                <a:lnTo>
                  <a:pt x="1287201" y="3434274"/>
                </a:lnTo>
                <a:lnTo>
                  <a:pt x="1242802" y="3440578"/>
                </a:lnTo>
                <a:lnTo>
                  <a:pt x="1198228" y="3445081"/>
                </a:lnTo>
                <a:lnTo>
                  <a:pt x="1153537" y="3447783"/>
                </a:lnTo>
                <a:lnTo>
                  <a:pt x="1108788" y="3448684"/>
                </a:lnTo>
                <a:lnTo>
                  <a:pt x="1064039" y="3447783"/>
                </a:lnTo>
                <a:lnTo>
                  <a:pt x="1019348" y="3445081"/>
                </a:lnTo>
                <a:lnTo>
                  <a:pt x="974774" y="3440578"/>
                </a:lnTo>
                <a:lnTo>
                  <a:pt x="930375" y="3434274"/>
                </a:lnTo>
                <a:lnTo>
                  <a:pt x="886210" y="3426169"/>
                </a:lnTo>
                <a:lnTo>
                  <a:pt x="842337" y="3416263"/>
                </a:lnTo>
                <a:lnTo>
                  <a:pt x="798813" y="3404556"/>
                </a:lnTo>
                <a:lnTo>
                  <a:pt x="755699" y="3391047"/>
                </a:lnTo>
                <a:lnTo>
                  <a:pt x="713051" y="3375737"/>
                </a:lnTo>
                <a:lnTo>
                  <a:pt x="670929" y="3358627"/>
                </a:lnTo>
                <a:lnTo>
                  <a:pt x="629391" y="3339715"/>
                </a:lnTo>
                <a:lnTo>
                  <a:pt x="588495" y="3319001"/>
                </a:lnTo>
                <a:lnTo>
                  <a:pt x="548299" y="3296487"/>
                </a:lnTo>
                <a:lnTo>
                  <a:pt x="508862" y="3272172"/>
                </a:lnTo>
                <a:lnTo>
                  <a:pt x="470243" y="3246055"/>
                </a:lnTo>
                <a:lnTo>
                  <a:pt x="432499" y="3218138"/>
                </a:lnTo>
                <a:lnTo>
                  <a:pt x="395689" y="3188419"/>
                </a:lnTo>
                <a:lnTo>
                  <a:pt x="359872" y="3156899"/>
                </a:lnTo>
                <a:lnTo>
                  <a:pt x="325105" y="3123578"/>
                </a:lnTo>
                <a:lnTo>
                  <a:pt x="291784" y="3088811"/>
                </a:lnTo>
                <a:lnTo>
                  <a:pt x="260264" y="3052994"/>
                </a:lnTo>
                <a:lnTo>
                  <a:pt x="230545" y="3016184"/>
                </a:lnTo>
                <a:lnTo>
                  <a:pt x="202628" y="2978440"/>
                </a:lnTo>
                <a:lnTo>
                  <a:pt x="176511" y="2939821"/>
                </a:lnTo>
                <a:lnTo>
                  <a:pt x="152196" y="2900384"/>
                </a:lnTo>
                <a:lnTo>
                  <a:pt x="129682" y="2860188"/>
                </a:lnTo>
                <a:lnTo>
                  <a:pt x="108969" y="2819292"/>
                </a:lnTo>
                <a:lnTo>
                  <a:pt x="90057" y="2777754"/>
                </a:lnTo>
                <a:lnTo>
                  <a:pt x="72946" y="2735632"/>
                </a:lnTo>
                <a:lnTo>
                  <a:pt x="57636" y="2692984"/>
                </a:lnTo>
                <a:lnTo>
                  <a:pt x="44127" y="2649870"/>
                </a:lnTo>
                <a:lnTo>
                  <a:pt x="32420" y="2606346"/>
                </a:lnTo>
                <a:lnTo>
                  <a:pt x="22514" y="2562473"/>
                </a:lnTo>
                <a:lnTo>
                  <a:pt x="14409" y="2518308"/>
                </a:lnTo>
                <a:lnTo>
                  <a:pt x="8105" y="2473909"/>
                </a:lnTo>
                <a:lnTo>
                  <a:pt x="3602" y="2429335"/>
                </a:lnTo>
                <a:lnTo>
                  <a:pt x="900" y="2384644"/>
                </a:lnTo>
                <a:lnTo>
                  <a:pt x="0" y="2339895"/>
                </a:lnTo>
                <a:lnTo>
                  <a:pt x="900" y="2295146"/>
                </a:lnTo>
                <a:lnTo>
                  <a:pt x="3602" y="2250455"/>
                </a:lnTo>
                <a:lnTo>
                  <a:pt x="8105" y="2205881"/>
                </a:lnTo>
                <a:lnTo>
                  <a:pt x="14409" y="2161482"/>
                </a:lnTo>
                <a:lnTo>
                  <a:pt x="22514" y="2117317"/>
                </a:lnTo>
                <a:lnTo>
                  <a:pt x="32420" y="2073443"/>
                </a:lnTo>
                <a:lnTo>
                  <a:pt x="44127" y="2029920"/>
                </a:lnTo>
                <a:lnTo>
                  <a:pt x="57636" y="1986806"/>
                </a:lnTo>
                <a:lnTo>
                  <a:pt x="72946" y="1944158"/>
                </a:lnTo>
                <a:lnTo>
                  <a:pt x="90057" y="1902036"/>
                </a:lnTo>
                <a:lnTo>
                  <a:pt x="108969" y="1860498"/>
                </a:lnTo>
                <a:lnTo>
                  <a:pt x="129682" y="1819602"/>
                </a:lnTo>
                <a:lnTo>
                  <a:pt x="152196" y="1779406"/>
                </a:lnTo>
                <a:lnTo>
                  <a:pt x="176511" y="1739969"/>
                </a:lnTo>
                <a:lnTo>
                  <a:pt x="202628" y="1701350"/>
                </a:lnTo>
                <a:lnTo>
                  <a:pt x="230545" y="1663606"/>
                </a:lnTo>
                <a:lnTo>
                  <a:pt x="260264" y="1626796"/>
                </a:lnTo>
                <a:lnTo>
                  <a:pt x="291784" y="1590979"/>
                </a:lnTo>
                <a:lnTo>
                  <a:pt x="325105" y="1556212"/>
                </a:lnTo>
                <a:close/>
              </a:path>
            </a:pathLst>
          </a:custGeom>
          <a:solidFill>
            <a:srgbClr val="2DCD8E">
              <a:alpha val="5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0" y="871627"/>
            <a:ext cx="7194527" cy="872692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983224" y="3388773"/>
            <a:ext cx="3448685" cy="3448685"/>
          </a:xfrm>
          <a:custGeom>
            <a:avLst/>
            <a:gdLst/>
            <a:ahLst/>
            <a:cxnLst/>
            <a:rect l="l" t="t" r="r" b="b"/>
            <a:pathLst>
              <a:path w="3448685" h="3448684">
                <a:moveTo>
                  <a:pt x="1556212" y="325105"/>
                </a:moveTo>
                <a:lnTo>
                  <a:pt x="1590979" y="291784"/>
                </a:lnTo>
                <a:lnTo>
                  <a:pt x="1626796" y="260264"/>
                </a:lnTo>
                <a:lnTo>
                  <a:pt x="1663606" y="230545"/>
                </a:lnTo>
                <a:lnTo>
                  <a:pt x="1701350" y="202628"/>
                </a:lnTo>
                <a:lnTo>
                  <a:pt x="1739969" y="176511"/>
                </a:lnTo>
                <a:lnTo>
                  <a:pt x="1779406" y="152196"/>
                </a:lnTo>
                <a:lnTo>
                  <a:pt x="1819602" y="129682"/>
                </a:lnTo>
                <a:lnTo>
                  <a:pt x="1860498" y="108969"/>
                </a:lnTo>
                <a:lnTo>
                  <a:pt x="1902036" y="90057"/>
                </a:lnTo>
                <a:lnTo>
                  <a:pt x="1944158" y="72946"/>
                </a:lnTo>
                <a:lnTo>
                  <a:pt x="1986806" y="57636"/>
                </a:lnTo>
                <a:lnTo>
                  <a:pt x="2029920" y="44127"/>
                </a:lnTo>
                <a:lnTo>
                  <a:pt x="2073443" y="32420"/>
                </a:lnTo>
                <a:lnTo>
                  <a:pt x="2117317" y="22514"/>
                </a:lnTo>
                <a:lnTo>
                  <a:pt x="2161482" y="14409"/>
                </a:lnTo>
                <a:lnTo>
                  <a:pt x="2205881" y="8105"/>
                </a:lnTo>
                <a:lnTo>
                  <a:pt x="2250455" y="3602"/>
                </a:lnTo>
                <a:lnTo>
                  <a:pt x="2295146" y="900"/>
                </a:lnTo>
                <a:lnTo>
                  <a:pt x="2339895" y="0"/>
                </a:lnTo>
                <a:lnTo>
                  <a:pt x="2384644" y="900"/>
                </a:lnTo>
                <a:lnTo>
                  <a:pt x="2429335" y="3602"/>
                </a:lnTo>
                <a:lnTo>
                  <a:pt x="2473909" y="8105"/>
                </a:lnTo>
                <a:lnTo>
                  <a:pt x="2518308" y="14409"/>
                </a:lnTo>
                <a:lnTo>
                  <a:pt x="2562473" y="22514"/>
                </a:lnTo>
                <a:lnTo>
                  <a:pt x="2606346" y="32420"/>
                </a:lnTo>
                <a:lnTo>
                  <a:pt x="2649870" y="44127"/>
                </a:lnTo>
                <a:lnTo>
                  <a:pt x="2692984" y="57636"/>
                </a:lnTo>
                <a:lnTo>
                  <a:pt x="2735632" y="72946"/>
                </a:lnTo>
                <a:lnTo>
                  <a:pt x="2777754" y="90057"/>
                </a:lnTo>
                <a:lnTo>
                  <a:pt x="2819292" y="108969"/>
                </a:lnTo>
                <a:lnTo>
                  <a:pt x="2860188" y="129682"/>
                </a:lnTo>
                <a:lnTo>
                  <a:pt x="2900384" y="152196"/>
                </a:lnTo>
                <a:lnTo>
                  <a:pt x="2939821" y="176511"/>
                </a:lnTo>
                <a:lnTo>
                  <a:pt x="2978440" y="202628"/>
                </a:lnTo>
                <a:lnTo>
                  <a:pt x="3016184" y="230545"/>
                </a:lnTo>
                <a:lnTo>
                  <a:pt x="3052994" y="260264"/>
                </a:lnTo>
                <a:lnTo>
                  <a:pt x="3088811" y="291784"/>
                </a:lnTo>
                <a:lnTo>
                  <a:pt x="3123578" y="325105"/>
                </a:lnTo>
                <a:lnTo>
                  <a:pt x="3156899" y="359872"/>
                </a:lnTo>
                <a:lnTo>
                  <a:pt x="3188419" y="395689"/>
                </a:lnTo>
                <a:lnTo>
                  <a:pt x="3218138" y="432499"/>
                </a:lnTo>
                <a:lnTo>
                  <a:pt x="3246055" y="470243"/>
                </a:lnTo>
                <a:lnTo>
                  <a:pt x="3272172" y="508862"/>
                </a:lnTo>
                <a:lnTo>
                  <a:pt x="3296487" y="548299"/>
                </a:lnTo>
                <a:lnTo>
                  <a:pt x="3319001" y="588495"/>
                </a:lnTo>
                <a:lnTo>
                  <a:pt x="3339715" y="629391"/>
                </a:lnTo>
                <a:lnTo>
                  <a:pt x="3358627" y="670929"/>
                </a:lnTo>
                <a:lnTo>
                  <a:pt x="3375737" y="713051"/>
                </a:lnTo>
                <a:lnTo>
                  <a:pt x="3391047" y="755699"/>
                </a:lnTo>
                <a:lnTo>
                  <a:pt x="3404556" y="798813"/>
                </a:lnTo>
                <a:lnTo>
                  <a:pt x="3416263" y="842337"/>
                </a:lnTo>
                <a:lnTo>
                  <a:pt x="3426169" y="886210"/>
                </a:lnTo>
                <a:lnTo>
                  <a:pt x="3434274" y="930375"/>
                </a:lnTo>
                <a:lnTo>
                  <a:pt x="3440578" y="974774"/>
                </a:lnTo>
                <a:lnTo>
                  <a:pt x="3445081" y="1019348"/>
                </a:lnTo>
                <a:lnTo>
                  <a:pt x="3447783" y="1064039"/>
                </a:lnTo>
                <a:lnTo>
                  <a:pt x="3448684" y="1108788"/>
                </a:lnTo>
                <a:lnTo>
                  <a:pt x="3447783" y="1153537"/>
                </a:lnTo>
                <a:lnTo>
                  <a:pt x="3445081" y="1198228"/>
                </a:lnTo>
                <a:lnTo>
                  <a:pt x="3440578" y="1242802"/>
                </a:lnTo>
                <a:lnTo>
                  <a:pt x="3434274" y="1287201"/>
                </a:lnTo>
                <a:lnTo>
                  <a:pt x="3426169" y="1331366"/>
                </a:lnTo>
                <a:lnTo>
                  <a:pt x="3416263" y="1375240"/>
                </a:lnTo>
                <a:lnTo>
                  <a:pt x="3404556" y="1418763"/>
                </a:lnTo>
                <a:lnTo>
                  <a:pt x="3391047" y="1461877"/>
                </a:lnTo>
                <a:lnTo>
                  <a:pt x="3375737" y="1504525"/>
                </a:lnTo>
                <a:lnTo>
                  <a:pt x="3358627" y="1546647"/>
                </a:lnTo>
                <a:lnTo>
                  <a:pt x="3339715" y="1588185"/>
                </a:lnTo>
                <a:lnTo>
                  <a:pt x="3319001" y="1629081"/>
                </a:lnTo>
                <a:lnTo>
                  <a:pt x="3296487" y="1669277"/>
                </a:lnTo>
                <a:lnTo>
                  <a:pt x="3272172" y="1708714"/>
                </a:lnTo>
                <a:lnTo>
                  <a:pt x="3246055" y="1747333"/>
                </a:lnTo>
                <a:lnTo>
                  <a:pt x="3218138" y="1785077"/>
                </a:lnTo>
                <a:lnTo>
                  <a:pt x="3188419" y="1821887"/>
                </a:lnTo>
                <a:lnTo>
                  <a:pt x="3156899" y="1857704"/>
                </a:lnTo>
                <a:lnTo>
                  <a:pt x="3123584" y="1892465"/>
                </a:lnTo>
                <a:lnTo>
                  <a:pt x="1556212" y="325105"/>
                </a:lnTo>
                <a:close/>
              </a:path>
              <a:path w="3448685" h="3448684">
                <a:moveTo>
                  <a:pt x="1531722" y="349595"/>
                </a:moveTo>
                <a:lnTo>
                  <a:pt x="1556212" y="325105"/>
                </a:lnTo>
                <a:lnTo>
                  <a:pt x="3123578" y="1892471"/>
                </a:lnTo>
                <a:lnTo>
                  <a:pt x="3099087" y="1916961"/>
                </a:lnTo>
                <a:lnTo>
                  <a:pt x="1531722" y="349595"/>
                </a:lnTo>
                <a:close/>
              </a:path>
              <a:path w="3448685" h="3448684">
                <a:moveTo>
                  <a:pt x="349595" y="1531722"/>
                </a:moveTo>
                <a:lnTo>
                  <a:pt x="1531722" y="349595"/>
                </a:lnTo>
                <a:lnTo>
                  <a:pt x="3099087" y="1916961"/>
                </a:lnTo>
                <a:lnTo>
                  <a:pt x="1916961" y="3099087"/>
                </a:lnTo>
                <a:lnTo>
                  <a:pt x="349595" y="1531722"/>
                </a:lnTo>
                <a:close/>
              </a:path>
              <a:path w="3448685" h="3448684">
                <a:moveTo>
                  <a:pt x="325105" y="1556212"/>
                </a:moveTo>
                <a:lnTo>
                  <a:pt x="349595" y="1531722"/>
                </a:lnTo>
                <a:lnTo>
                  <a:pt x="1916961" y="3099087"/>
                </a:lnTo>
                <a:lnTo>
                  <a:pt x="1892471" y="3123578"/>
                </a:lnTo>
                <a:lnTo>
                  <a:pt x="325105" y="1556212"/>
                </a:lnTo>
                <a:close/>
              </a:path>
              <a:path w="3448685" h="3448684">
                <a:moveTo>
                  <a:pt x="325105" y="1556212"/>
                </a:moveTo>
                <a:lnTo>
                  <a:pt x="1892471" y="3123578"/>
                </a:lnTo>
                <a:lnTo>
                  <a:pt x="1857704" y="3156899"/>
                </a:lnTo>
                <a:lnTo>
                  <a:pt x="1821887" y="3188419"/>
                </a:lnTo>
                <a:lnTo>
                  <a:pt x="1785077" y="3218138"/>
                </a:lnTo>
                <a:lnTo>
                  <a:pt x="1747333" y="3246055"/>
                </a:lnTo>
                <a:lnTo>
                  <a:pt x="1708714" y="3272172"/>
                </a:lnTo>
                <a:lnTo>
                  <a:pt x="1669277" y="3296487"/>
                </a:lnTo>
                <a:lnTo>
                  <a:pt x="1629081" y="3319001"/>
                </a:lnTo>
                <a:lnTo>
                  <a:pt x="1588185" y="3339715"/>
                </a:lnTo>
                <a:lnTo>
                  <a:pt x="1546647" y="3358627"/>
                </a:lnTo>
                <a:lnTo>
                  <a:pt x="1504525" y="3375737"/>
                </a:lnTo>
                <a:lnTo>
                  <a:pt x="1461877" y="3391047"/>
                </a:lnTo>
                <a:lnTo>
                  <a:pt x="1418763" y="3404556"/>
                </a:lnTo>
                <a:lnTo>
                  <a:pt x="1375240" y="3416263"/>
                </a:lnTo>
                <a:lnTo>
                  <a:pt x="1331366" y="3426169"/>
                </a:lnTo>
                <a:lnTo>
                  <a:pt x="1287201" y="3434274"/>
                </a:lnTo>
                <a:lnTo>
                  <a:pt x="1242802" y="3440578"/>
                </a:lnTo>
                <a:lnTo>
                  <a:pt x="1198228" y="3445081"/>
                </a:lnTo>
                <a:lnTo>
                  <a:pt x="1153537" y="3447783"/>
                </a:lnTo>
                <a:lnTo>
                  <a:pt x="1108788" y="3448684"/>
                </a:lnTo>
                <a:lnTo>
                  <a:pt x="1064039" y="3447783"/>
                </a:lnTo>
                <a:lnTo>
                  <a:pt x="1019348" y="3445081"/>
                </a:lnTo>
                <a:lnTo>
                  <a:pt x="974774" y="3440578"/>
                </a:lnTo>
                <a:lnTo>
                  <a:pt x="930375" y="3434274"/>
                </a:lnTo>
                <a:lnTo>
                  <a:pt x="886210" y="3426169"/>
                </a:lnTo>
                <a:lnTo>
                  <a:pt x="842337" y="3416263"/>
                </a:lnTo>
                <a:lnTo>
                  <a:pt x="798813" y="3404556"/>
                </a:lnTo>
                <a:lnTo>
                  <a:pt x="755699" y="3391047"/>
                </a:lnTo>
                <a:lnTo>
                  <a:pt x="713051" y="3375737"/>
                </a:lnTo>
                <a:lnTo>
                  <a:pt x="670929" y="3358627"/>
                </a:lnTo>
                <a:lnTo>
                  <a:pt x="629391" y="3339715"/>
                </a:lnTo>
                <a:lnTo>
                  <a:pt x="588495" y="3319001"/>
                </a:lnTo>
                <a:lnTo>
                  <a:pt x="548299" y="3296487"/>
                </a:lnTo>
                <a:lnTo>
                  <a:pt x="508862" y="3272172"/>
                </a:lnTo>
                <a:lnTo>
                  <a:pt x="470243" y="3246055"/>
                </a:lnTo>
                <a:lnTo>
                  <a:pt x="432499" y="3218138"/>
                </a:lnTo>
                <a:lnTo>
                  <a:pt x="395689" y="3188419"/>
                </a:lnTo>
                <a:lnTo>
                  <a:pt x="359872" y="3156899"/>
                </a:lnTo>
                <a:lnTo>
                  <a:pt x="325105" y="3123578"/>
                </a:lnTo>
                <a:lnTo>
                  <a:pt x="291784" y="3088811"/>
                </a:lnTo>
                <a:lnTo>
                  <a:pt x="260264" y="3052994"/>
                </a:lnTo>
                <a:lnTo>
                  <a:pt x="230545" y="3016184"/>
                </a:lnTo>
                <a:lnTo>
                  <a:pt x="202628" y="2978440"/>
                </a:lnTo>
                <a:lnTo>
                  <a:pt x="176511" y="2939821"/>
                </a:lnTo>
                <a:lnTo>
                  <a:pt x="152196" y="2900384"/>
                </a:lnTo>
                <a:lnTo>
                  <a:pt x="129682" y="2860188"/>
                </a:lnTo>
                <a:lnTo>
                  <a:pt x="108969" y="2819292"/>
                </a:lnTo>
                <a:lnTo>
                  <a:pt x="90057" y="2777754"/>
                </a:lnTo>
                <a:lnTo>
                  <a:pt x="72946" y="2735632"/>
                </a:lnTo>
                <a:lnTo>
                  <a:pt x="57636" y="2692984"/>
                </a:lnTo>
                <a:lnTo>
                  <a:pt x="44127" y="2649870"/>
                </a:lnTo>
                <a:lnTo>
                  <a:pt x="32420" y="2606346"/>
                </a:lnTo>
                <a:lnTo>
                  <a:pt x="22514" y="2562473"/>
                </a:lnTo>
                <a:lnTo>
                  <a:pt x="14409" y="2518308"/>
                </a:lnTo>
                <a:lnTo>
                  <a:pt x="8105" y="2473909"/>
                </a:lnTo>
                <a:lnTo>
                  <a:pt x="3602" y="2429335"/>
                </a:lnTo>
                <a:lnTo>
                  <a:pt x="900" y="2384644"/>
                </a:lnTo>
                <a:lnTo>
                  <a:pt x="0" y="2339895"/>
                </a:lnTo>
                <a:lnTo>
                  <a:pt x="900" y="2295146"/>
                </a:lnTo>
                <a:lnTo>
                  <a:pt x="3602" y="2250455"/>
                </a:lnTo>
                <a:lnTo>
                  <a:pt x="8105" y="2205881"/>
                </a:lnTo>
                <a:lnTo>
                  <a:pt x="14409" y="2161482"/>
                </a:lnTo>
                <a:lnTo>
                  <a:pt x="22514" y="2117317"/>
                </a:lnTo>
                <a:lnTo>
                  <a:pt x="32420" y="2073443"/>
                </a:lnTo>
                <a:lnTo>
                  <a:pt x="44127" y="2029920"/>
                </a:lnTo>
                <a:lnTo>
                  <a:pt x="57636" y="1986806"/>
                </a:lnTo>
                <a:lnTo>
                  <a:pt x="72946" y="1944158"/>
                </a:lnTo>
                <a:lnTo>
                  <a:pt x="90057" y="1902036"/>
                </a:lnTo>
                <a:lnTo>
                  <a:pt x="108969" y="1860498"/>
                </a:lnTo>
                <a:lnTo>
                  <a:pt x="129682" y="1819602"/>
                </a:lnTo>
                <a:lnTo>
                  <a:pt x="152196" y="1779406"/>
                </a:lnTo>
                <a:lnTo>
                  <a:pt x="176511" y="1739969"/>
                </a:lnTo>
                <a:lnTo>
                  <a:pt x="202628" y="1701350"/>
                </a:lnTo>
                <a:lnTo>
                  <a:pt x="230545" y="1663606"/>
                </a:lnTo>
                <a:lnTo>
                  <a:pt x="260264" y="1626796"/>
                </a:lnTo>
                <a:lnTo>
                  <a:pt x="291784" y="1590979"/>
                </a:lnTo>
                <a:lnTo>
                  <a:pt x="325105" y="1556212"/>
                </a:lnTo>
                <a:close/>
              </a:path>
            </a:pathLst>
          </a:custGeom>
          <a:solidFill>
            <a:srgbClr val="2DCD8E">
              <a:alpha val="3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5082017" y="3394347"/>
            <a:ext cx="2207418" cy="220741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5082017" y="3394347"/>
            <a:ext cx="2207895" cy="2207895"/>
          </a:xfrm>
          <a:custGeom>
            <a:avLst/>
            <a:gdLst/>
            <a:ahLst/>
            <a:cxnLst/>
            <a:rect l="l" t="t" r="r" b="b"/>
            <a:pathLst>
              <a:path w="2207894" h="2207895">
                <a:moveTo>
                  <a:pt x="1103709" y="2207418"/>
                </a:moveTo>
                <a:lnTo>
                  <a:pt x="1056082" y="2206391"/>
                </a:lnTo>
                <a:lnTo>
                  <a:pt x="1008523" y="2203311"/>
                </a:lnTo>
                <a:lnTo>
                  <a:pt x="961102" y="2198176"/>
                </a:lnTo>
                <a:lnTo>
                  <a:pt x="913887" y="2190988"/>
                </a:lnTo>
                <a:lnTo>
                  <a:pt x="866948" y="2181747"/>
                </a:lnTo>
                <a:lnTo>
                  <a:pt x="820353" y="2170451"/>
                </a:lnTo>
                <a:lnTo>
                  <a:pt x="774170" y="2157102"/>
                </a:lnTo>
                <a:lnTo>
                  <a:pt x="728468" y="2141699"/>
                </a:lnTo>
                <a:lnTo>
                  <a:pt x="683317" y="2124242"/>
                </a:lnTo>
                <a:lnTo>
                  <a:pt x="638786" y="2104731"/>
                </a:lnTo>
                <a:lnTo>
                  <a:pt x="594942" y="2083167"/>
                </a:lnTo>
                <a:lnTo>
                  <a:pt x="551854" y="2059549"/>
                </a:lnTo>
                <a:lnTo>
                  <a:pt x="509857" y="2034043"/>
                </a:lnTo>
                <a:lnTo>
                  <a:pt x="469260" y="2006856"/>
                </a:lnTo>
                <a:lnTo>
                  <a:pt x="430097" y="1978045"/>
                </a:lnTo>
                <a:lnTo>
                  <a:pt x="392404" y="1947672"/>
                </a:lnTo>
                <a:lnTo>
                  <a:pt x="356213" y="1915795"/>
                </a:lnTo>
                <a:lnTo>
                  <a:pt x="321561" y="1882474"/>
                </a:lnTo>
                <a:lnTo>
                  <a:pt x="288481" y="1847769"/>
                </a:lnTo>
                <a:lnTo>
                  <a:pt x="257008" y="1811739"/>
                </a:lnTo>
                <a:lnTo>
                  <a:pt x="227176" y="1774444"/>
                </a:lnTo>
                <a:lnTo>
                  <a:pt x="199019" y="1735943"/>
                </a:lnTo>
                <a:lnTo>
                  <a:pt x="172571" y="1696297"/>
                </a:lnTo>
                <a:lnTo>
                  <a:pt x="147869" y="1655564"/>
                </a:lnTo>
                <a:lnTo>
                  <a:pt x="124944" y="1613804"/>
                </a:lnTo>
                <a:lnTo>
                  <a:pt x="103833" y="1571076"/>
                </a:lnTo>
                <a:lnTo>
                  <a:pt x="84569" y="1527442"/>
                </a:lnTo>
                <a:lnTo>
                  <a:pt x="67187" y="1482958"/>
                </a:lnTo>
                <a:lnTo>
                  <a:pt x="51720" y="1437687"/>
                </a:lnTo>
                <a:lnTo>
                  <a:pt x="38205" y="1391686"/>
                </a:lnTo>
                <a:lnTo>
                  <a:pt x="26674" y="1345016"/>
                </a:lnTo>
                <a:lnTo>
                  <a:pt x="17163" y="1297736"/>
                </a:lnTo>
                <a:lnTo>
                  <a:pt x="9706" y="1249906"/>
                </a:lnTo>
                <a:lnTo>
                  <a:pt x="4336" y="1201585"/>
                </a:lnTo>
                <a:lnTo>
                  <a:pt x="1089" y="1152833"/>
                </a:lnTo>
                <a:lnTo>
                  <a:pt x="0" y="1103709"/>
                </a:lnTo>
                <a:lnTo>
                  <a:pt x="1089" y="1054585"/>
                </a:lnTo>
                <a:lnTo>
                  <a:pt x="4336" y="1005833"/>
                </a:lnTo>
                <a:lnTo>
                  <a:pt x="9706" y="957512"/>
                </a:lnTo>
                <a:lnTo>
                  <a:pt x="17163" y="909682"/>
                </a:lnTo>
                <a:lnTo>
                  <a:pt x="26674" y="862402"/>
                </a:lnTo>
                <a:lnTo>
                  <a:pt x="38205" y="815732"/>
                </a:lnTo>
                <a:lnTo>
                  <a:pt x="51720" y="769731"/>
                </a:lnTo>
                <a:lnTo>
                  <a:pt x="67187" y="724459"/>
                </a:lnTo>
                <a:lnTo>
                  <a:pt x="84569" y="679976"/>
                </a:lnTo>
                <a:lnTo>
                  <a:pt x="103833" y="636341"/>
                </a:lnTo>
                <a:lnTo>
                  <a:pt x="124944" y="593614"/>
                </a:lnTo>
                <a:lnTo>
                  <a:pt x="147869" y="551854"/>
                </a:lnTo>
                <a:lnTo>
                  <a:pt x="172571" y="511121"/>
                </a:lnTo>
                <a:lnTo>
                  <a:pt x="199019" y="471475"/>
                </a:lnTo>
                <a:lnTo>
                  <a:pt x="227176" y="432974"/>
                </a:lnTo>
                <a:lnTo>
                  <a:pt x="257008" y="395679"/>
                </a:lnTo>
                <a:lnTo>
                  <a:pt x="288481" y="359649"/>
                </a:lnTo>
                <a:lnTo>
                  <a:pt x="321561" y="324944"/>
                </a:lnTo>
                <a:lnTo>
                  <a:pt x="356213" y="291623"/>
                </a:lnTo>
                <a:lnTo>
                  <a:pt x="392404" y="259746"/>
                </a:lnTo>
                <a:lnTo>
                  <a:pt x="430097" y="229373"/>
                </a:lnTo>
                <a:lnTo>
                  <a:pt x="469260" y="200562"/>
                </a:lnTo>
                <a:lnTo>
                  <a:pt x="509857" y="173374"/>
                </a:lnTo>
                <a:lnTo>
                  <a:pt x="551854" y="147869"/>
                </a:lnTo>
                <a:lnTo>
                  <a:pt x="594942" y="124251"/>
                </a:lnTo>
                <a:lnTo>
                  <a:pt x="638786" y="102686"/>
                </a:lnTo>
                <a:lnTo>
                  <a:pt x="683317" y="83176"/>
                </a:lnTo>
                <a:lnTo>
                  <a:pt x="728468" y="65719"/>
                </a:lnTo>
                <a:lnTo>
                  <a:pt x="774170" y="50316"/>
                </a:lnTo>
                <a:lnTo>
                  <a:pt x="820353" y="36967"/>
                </a:lnTo>
                <a:lnTo>
                  <a:pt x="866948" y="25671"/>
                </a:lnTo>
                <a:lnTo>
                  <a:pt x="913887" y="16429"/>
                </a:lnTo>
                <a:lnTo>
                  <a:pt x="961102" y="9241"/>
                </a:lnTo>
                <a:lnTo>
                  <a:pt x="1008523" y="4107"/>
                </a:lnTo>
                <a:lnTo>
                  <a:pt x="1056082" y="1026"/>
                </a:lnTo>
                <a:lnTo>
                  <a:pt x="1103709" y="0"/>
                </a:lnTo>
                <a:lnTo>
                  <a:pt x="1151336" y="1026"/>
                </a:lnTo>
                <a:lnTo>
                  <a:pt x="1198895" y="4107"/>
                </a:lnTo>
                <a:lnTo>
                  <a:pt x="1246316" y="9241"/>
                </a:lnTo>
                <a:lnTo>
                  <a:pt x="1293530" y="16429"/>
                </a:lnTo>
                <a:lnTo>
                  <a:pt x="1340470" y="25671"/>
                </a:lnTo>
                <a:lnTo>
                  <a:pt x="1387065" y="36967"/>
                </a:lnTo>
                <a:lnTo>
                  <a:pt x="1433248" y="50316"/>
                </a:lnTo>
                <a:lnTo>
                  <a:pt x="1478949" y="65719"/>
                </a:lnTo>
                <a:lnTo>
                  <a:pt x="1524100" y="83176"/>
                </a:lnTo>
                <a:lnTo>
                  <a:pt x="1568632" y="102686"/>
                </a:lnTo>
                <a:lnTo>
                  <a:pt x="1612476" y="124251"/>
                </a:lnTo>
                <a:lnTo>
                  <a:pt x="1655564" y="147869"/>
                </a:lnTo>
                <a:lnTo>
                  <a:pt x="1697561" y="173374"/>
                </a:lnTo>
                <a:lnTo>
                  <a:pt x="1738158" y="200562"/>
                </a:lnTo>
                <a:lnTo>
                  <a:pt x="1777321" y="229373"/>
                </a:lnTo>
                <a:lnTo>
                  <a:pt x="1815014" y="259746"/>
                </a:lnTo>
                <a:lnTo>
                  <a:pt x="1851204" y="291623"/>
                </a:lnTo>
                <a:lnTo>
                  <a:pt x="1885856" y="324944"/>
                </a:lnTo>
                <a:lnTo>
                  <a:pt x="1918936" y="359649"/>
                </a:lnTo>
                <a:lnTo>
                  <a:pt x="1950410" y="395679"/>
                </a:lnTo>
                <a:lnTo>
                  <a:pt x="1980242" y="432974"/>
                </a:lnTo>
                <a:lnTo>
                  <a:pt x="2008399" y="471475"/>
                </a:lnTo>
                <a:lnTo>
                  <a:pt x="2034846" y="511121"/>
                </a:lnTo>
                <a:lnTo>
                  <a:pt x="2059549" y="551854"/>
                </a:lnTo>
                <a:lnTo>
                  <a:pt x="2082474" y="593614"/>
                </a:lnTo>
                <a:lnTo>
                  <a:pt x="2103585" y="636341"/>
                </a:lnTo>
                <a:lnTo>
                  <a:pt x="2122849" y="679976"/>
                </a:lnTo>
                <a:lnTo>
                  <a:pt x="2140231" y="724459"/>
                </a:lnTo>
                <a:lnTo>
                  <a:pt x="2155697" y="769731"/>
                </a:lnTo>
                <a:lnTo>
                  <a:pt x="2169213" y="815732"/>
                </a:lnTo>
                <a:lnTo>
                  <a:pt x="2180743" y="862402"/>
                </a:lnTo>
                <a:lnTo>
                  <a:pt x="2190255" y="909682"/>
                </a:lnTo>
                <a:lnTo>
                  <a:pt x="2197712" y="957512"/>
                </a:lnTo>
                <a:lnTo>
                  <a:pt x="2203082" y="1005833"/>
                </a:lnTo>
                <a:lnTo>
                  <a:pt x="2206328" y="1054585"/>
                </a:lnTo>
                <a:lnTo>
                  <a:pt x="2207418" y="1103709"/>
                </a:lnTo>
                <a:lnTo>
                  <a:pt x="2206328" y="1152833"/>
                </a:lnTo>
                <a:lnTo>
                  <a:pt x="2203082" y="1201585"/>
                </a:lnTo>
                <a:lnTo>
                  <a:pt x="2197712" y="1249906"/>
                </a:lnTo>
                <a:lnTo>
                  <a:pt x="2190255" y="1297736"/>
                </a:lnTo>
                <a:lnTo>
                  <a:pt x="2180743" y="1345016"/>
                </a:lnTo>
                <a:lnTo>
                  <a:pt x="2169213" y="1391686"/>
                </a:lnTo>
                <a:lnTo>
                  <a:pt x="2155697" y="1437687"/>
                </a:lnTo>
                <a:lnTo>
                  <a:pt x="2140231" y="1482958"/>
                </a:lnTo>
                <a:lnTo>
                  <a:pt x="2122849" y="1527442"/>
                </a:lnTo>
                <a:lnTo>
                  <a:pt x="2103585" y="1571076"/>
                </a:lnTo>
                <a:lnTo>
                  <a:pt x="2082474" y="1613804"/>
                </a:lnTo>
                <a:lnTo>
                  <a:pt x="2059549" y="1655564"/>
                </a:lnTo>
                <a:lnTo>
                  <a:pt x="2034846" y="1696297"/>
                </a:lnTo>
                <a:lnTo>
                  <a:pt x="2008399" y="1735943"/>
                </a:lnTo>
                <a:lnTo>
                  <a:pt x="1980242" y="1774444"/>
                </a:lnTo>
                <a:lnTo>
                  <a:pt x="1950410" y="1811739"/>
                </a:lnTo>
                <a:lnTo>
                  <a:pt x="1918936" y="1847769"/>
                </a:lnTo>
                <a:lnTo>
                  <a:pt x="1885856" y="1882474"/>
                </a:lnTo>
                <a:lnTo>
                  <a:pt x="1851204" y="1915795"/>
                </a:lnTo>
                <a:lnTo>
                  <a:pt x="1815014" y="1947672"/>
                </a:lnTo>
                <a:lnTo>
                  <a:pt x="1777321" y="1978045"/>
                </a:lnTo>
                <a:lnTo>
                  <a:pt x="1738158" y="2006856"/>
                </a:lnTo>
                <a:lnTo>
                  <a:pt x="1697561" y="2034043"/>
                </a:lnTo>
                <a:lnTo>
                  <a:pt x="1655564" y="2059549"/>
                </a:lnTo>
                <a:lnTo>
                  <a:pt x="1612476" y="2083167"/>
                </a:lnTo>
                <a:lnTo>
                  <a:pt x="1568632" y="2104731"/>
                </a:lnTo>
                <a:lnTo>
                  <a:pt x="1524100" y="2124242"/>
                </a:lnTo>
                <a:lnTo>
                  <a:pt x="1478949" y="2141699"/>
                </a:lnTo>
                <a:lnTo>
                  <a:pt x="1433248" y="2157102"/>
                </a:lnTo>
                <a:lnTo>
                  <a:pt x="1387065" y="2170451"/>
                </a:lnTo>
                <a:lnTo>
                  <a:pt x="1340470" y="2181747"/>
                </a:lnTo>
                <a:lnTo>
                  <a:pt x="1293530" y="2190988"/>
                </a:lnTo>
                <a:lnTo>
                  <a:pt x="1246316" y="2198176"/>
                </a:lnTo>
                <a:lnTo>
                  <a:pt x="1198895" y="2203311"/>
                </a:lnTo>
                <a:lnTo>
                  <a:pt x="1151336" y="2206391"/>
                </a:lnTo>
                <a:lnTo>
                  <a:pt x="1103709" y="2207418"/>
                </a:lnTo>
                <a:close/>
              </a:path>
            </a:pathLst>
          </a:custGeom>
          <a:solidFill>
            <a:srgbClr val="485269">
              <a:alpha val="5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0795858" y="3394347"/>
            <a:ext cx="2207418" cy="220741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0795858" y="3394347"/>
            <a:ext cx="2207895" cy="2207895"/>
          </a:xfrm>
          <a:custGeom>
            <a:avLst/>
            <a:gdLst/>
            <a:ahLst/>
            <a:cxnLst/>
            <a:rect l="l" t="t" r="r" b="b"/>
            <a:pathLst>
              <a:path w="2207895" h="2207895">
                <a:moveTo>
                  <a:pt x="1103709" y="2207418"/>
                </a:moveTo>
                <a:lnTo>
                  <a:pt x="1056082" y="2206391"/>
                </a:lnTo>
                <a:lnTo>
                  <a:pt x="1008523" y="2203311"/>
                </a:lnTo>
                <a:lnTo>
                  <a:pt x="961102" y="2198176"/>
                </a:lnTo>
                <a:lnTo>
                  <a:pt x="913887" y="2190988"/>
                </a:lnTo>
                <a:lnTo>
                  <a:pt x="866948" y="2181747"/>
                </a:lnTo>
                <a:lnTo>
                  <a:pt x="820353" y="2170451"/>
                </a:lnTo>
                <a:lnTo>
                  <a:pt x="774170" y="2157102"/>
                </a:lnTo>
                <a:lnTo>
                  <a:pt x="728468" y="2141699"/>
                </a:lnTo>
                <a:lnTo>
                  <a:pt x="683317" y="2124242"/>
                </a:lnTo>
                <a:lnTo>
                  <a:pt x="638786" y="2104731"/>
                </a:lnTo>
                <a:lnTo>
                  <a:pt x="594942" y="2083167"/>
                </a:lnTo>
                <a:lnTo>
                  <a:pt x="551854" y="2059549"/>
                </a:lnTo>
                <a:lnTo>
                  <a:pt x="509857" y="2034043"/>
                </a:lnTo>
                <a:lnTo>
                  <a:pt x="469260" y="2006856"/>
                </a:lnTo>
                <a:lnTo>
                  <a:pt x="430097" y="1978045"/>
                </a:lnTo>
                <a:lnTo>
                  <a:pt x="392404" y="1947672"/>
                </a:lnTo>
                <a:lnTo>
                  <a:pt x="356213" y="1915795"/>
                </a:lnTo>
                <a:lnTo>
                  <a:pt x="321561" y="1882474"/>
                </a:lnTo>
                <a:lnTo>
                  <a:pt x="288481" y="1847769"/>
                </a:lnTo>
                <a:lnTo>
                  <a:pt x="257008" y="1811739"/>
                </a:lnTo>
                <a:lnTo>
                  <a:pt x="227176" y="1774444"/>
                </a:lnTo>
                <a:lnTo>
                  <a:pt x="199019" y="1735943"/>
                </a:lnTo>
                <a:lnTo>
                  <a:pt x="172571" y="1696297"/>
                </a:lnTo>
                <a:lnTo>
                  <a:pt x="147869" y="1655564"/>
                </a:lnTo>
                <a:lnTo>
                  <a:pt x="124944" y="1613804"/>
                </a:lnTo>
                <a:lnTo>
                  <a:pt x="103833" y="1571076"/>
                </a:lnTo>
                <a:lnTo>
                  <a:pt x="84569" y="1527442"/>
                </a:lnTo>
                <a:lnTo>
                  <a:pt x="67187" y="1482958"/>
                </a:lnTo>
                <a:lnTo>
                  <a:pt x="51720" y="1437687"/>
                </a:lnTo>
                <a:lnTo>
                  <a:pt x="38205" y="1391686"/>
                </a:lnTo>
                <a:lnTo>
                  <a:pt x="26674" y="1345016"/>
                </a:lnTo>
                <a:lnTo>
                  <a:pt x="17163" y="1297736"/>
                </a:lnTo>
                <a:lnTo>
                  <a:pt x="9706" y="1249906"/>
                </a:lnTo>
                <a:lnTo>
                  <a:pt x="4336" y="1201585"/>
                </a:lnTo>
                <a:lnTo>
                  <a:pt x="1089" y="1152833"/>
                </a:lnTo>
                <a:lnTo>
                  <a:pt x="0" y="1103709"/>
                </a:lnTo>
                <a:lnTo>
                  <a:pt x="1089" y="1054585"/>
                </a:lnTo>
                <a:lnTo>
                  <a:pt x="4336" y="1005833"/>
                </a:lnTo>
                <a:lnTo>
                  <a:pt x="9706" y="957512"/>
                </a:lnTo>
                <a:lnTo>
                  <a:pt x="17163" y="909682"/>
                </a:lnTo>
                <a:lnTo>
                  <a:pt x="26674" y="862402"/>
                </a:lnTo>
                <a:lnTo>
                  <a:pt x="38205" y="815732"/>
                </a:lnTo>
                <a:lnTo>
                  <a:pt x="51720" y="769731"/>
                </a:lnTo>
                <a:lnTo>
                  <a:pt x="67187" y="724459"/>
                </a:lnTo>
                <a:lnTo>
                  <a:pt x="84569" y="679976"/>
                </a:lnTo>
                <a:lnTo>
                  <a:pt x="103833" y="636341"/>
                </a:lnTo>
                <a:lnTo>
                  <a:pt x="124944" y="593614"/>
                </a:lnTo>
                <a:lnTo>
                  <a:pt x="147869" y="551854"/>
                </a:lnTo>
                <a:lnTo>
                  <a:pt x="172571" y="511121"/>
                </a:lnTo>
                <a:lnTo>
                  <a:pt x="199019" y="471475"/>
                </a:lnTo>
                <a:lnTo>
                  <a:pt x="227176" y="432974"/>
                </a:lnTo>
                <a:lnTo>
                  <a:pt x="257008" y="395679"/>
                </a:lnTo>
                <a:lnTo>
                  <a:pt x="288481" y="359649"/>
                </a:lnTo>
                <a:lnTo>
                  <a:pt x="321561" y="324944"/>
                </a:lnTo>
                <a:lnTo>
                  <a:pt x="356213" y="291623"/>
                </a:lnTo>
                <a:lnTo>
                  <a:pt x="392404" y="259746"/>
                </a:lnTo>
                <a:lnTo>
                  <a:pt x="430097" y="229373"/>
                </a:lnTo>
                <a:lnTo>
                  <a:pt x="469260" y="200562"/>
                </a:lnTo>
                <a:lnTo>
                  <a:pt x="509857" y="173374"/>
                </a:lnTo>
                <a:lnTo>
                  <a:pt x="551854" y="147869"/>
                </a:lnTo>
                <a:lnTo>
                  <a:pt x="594942" y="124251"/>
                </a:lnTo>
                <a:lnTo>
                  <a:pt x="638786" y="102686"/>
                </a:lnTo>
                <a:lnTo>
                  <a:pt x="683317" y="83176"/>
                </a:lnTo>
                <a:lnTo>
                  <a:pt x="728468" y="65719"/>
                </a:lnTo>
                <a:lnTo>
                  <a:pt x="774170" y="50316"/>
                </a:lnTo>
                <a:lnTo>
                  <a:pt x="820353" y="36967"/>
                </a:lnTo>
                <a:lnTo>
                  <a:pt x="866948" y="25671"/>
                </a:lnTo>
                <a:lnTo>
                  <a:pt x="913887" y="16429"/>
                </a:lnTo>
                <a:lnTo>
                  <a:pt x="961102" y="9241"/>
                </a:lnTo>
                <a:lnTo>
                  <a:pt x="1008523" y="4107"/>
                </a:lnTo>
                <a:lnTo>
                  <a:pt x="1056082" y="1026"/>
                </a:lnTo>
                <a:lnTo>
                  <a:pt x="1103709" y="0"/>
                </a:lnTo>
                <a:lnTo>
                  <a:pt x="1151336" y="1026"/>
                </a:lnTo>
                <a:lnTo>
                  <a:pt x="1198895" y="4107"/>
                </a:lnTo>
                <a:lnTo>
                  <a:pt x="1246316" y="9241"/>
                </a:lnTo>
                <a:lnTo>
                  <a:pt x="1293530" y="16429"/>
                </a:lnTo>
                <a:lnTo>
                  <a:pt x="1340470" y="25671"/>
                </a:lnTo>
                <a:lnTo>
                  <a:pt x="1387065" y="36967"/>
                </a:lnTo>
                <a:lnTo>
                  <a:pt x="1433248" y="50316"/>
                </a:lnTo>
                <a:lnTo>
                  <a:pt x="1478949" y="65719"/>
                </a:lnTo>
                <a:lnTo>
                  <a:pt x="1524100" y="83176"/>
                </a:lnTo>
                <a:lnTo>
                  <a:pt x="1568632" y="102686"/>
                </a:lnTo>
                <a:lnTo>
                  <a:pt x="1612476" y="124251"/>
                </a:lnTo>
                <a:lnTo>
                  <a:pt x="1655564" y="147869"/>
                </a:lnTo>
                <a:lnTo>
                  <a:pt x="1697561" y="173374"/>
                </a:lnTo>
                <a:lnTo>
                  <a:pt x="1738158" y="200562"/>
                </a:lnTo>
                <a:lnTo>
                  <a:pt x="1777321" y="229373"/>
                </a:lnTo>
                <a:lnTo>
                  <a:pt x="1815014" y="259746"/>
                </a:lnTo>
                <a:lnTo>
                  <a:pt x="1851204" y="291623"/>
                </a:lnTo>
                <a:lnTo>
                  <a:pt x="1885856" y="324944"/>
                </a:lnTo>
                <a:lnTo>
                  <a:pt x="1918936" y="359649"/>
                </a:lnTo>
                <a:lnTo>
                  <a:pt x="1950410" y="395679"/>
                </a:lnTo>
                <a:lnTo>
                  <a:pt x="1980242" y="432974"/>
                </a:lnTo>
                <a:lnTo>
                  <a:pt x="2008399" y="471475"/>
                </a:lnTo>
                <a:lnTo>
                  <a:pt x="2034846" y="511121"/>
                </a:lnTo>
                <a:lnTo>
                  <a:pt x="2059549" y="551854"/>
                </a:lnTo>
                <a:lnTo>
                  <a:pt x="2082474" y="593614"/>
                </a:lnTo>
                <a:lnTo>
                  <a:pt x="2103585" y="636341"/>
                </a:lnTo>
                <a:lnTo>
                  <a:pt x="2122849" y="679976"/>
                </a:lnTo>
                <a:lnTo>
                  <a:pt x="2140231" y="724459"/>
                </a:lnTo>
                <a:lnTo>
                  <a:pt x="2155697" y="769731"/>
                </a:lnTo>
                <a:lnTo>
                  <a:pt x="2169213" y="815732"/>
                </a:lnTo>
                <a:lnTo>
                  <a:pt x="2180743" y="862402"/>
                </a:lnTo>
                <a:lnTo>
                  <a:pt x="2190255" y="909682"/>
                </a:lnTo>
                <a:lnTo>
                  <a:pt x="2197712" y="957512"/>
                </a:lnTo>
                <a:lnTo>
                  <a:pt x="2203082" y="1005833"/>
                </a:lnTo>
                <a:lnTo>
                  <a:pt x="2206328" y="1054585"/>
                </a:lnTo>
                <a:lnTo>
                  <a:pt x="2207418" y="1103709"/>
                </a:lnTo>
                <a:lnTo>
                  <a:pt x="2206328" y="1152833"/>
                </a:lnTo>
                <a:lnTo>
                  <a:pt x="2203082" y="1201585"/>
                </a:lnTo>
                <a:lnTo>
                  <a:pt x="2197712" y="1249906"/>
                </a:lnTo>
                <a:lnTo>
                  <a:pt x="2190255" y="1297736"/>
                </a:lnTo>
                <a:lnTo>
                  <a:pt x="2180743" y="1345016"/>
                </a:lnTo>
                <a:lnTo>
                  <a:pt x="2169213" y="1391686"/>
                </a:lnTo>
                <a:lnTo>
                  <a:pt x="2155697" y="1437687"/>
                </a:lnTo>
                <a:lnTo>
                  <a:pt x="2140231" y="1482958"/>
                </a:lnTo>
                <a:lnTo>
                  <a:pt x="2122849" y="1527442"/>
                </a:lnTo>
                <a:lnTo>
                  <a:pt x="2103585" y="1571076"/>
                </a:lnTo>
                <a:lnTo>
                  <a:pt x="2082474" y="1613804"/>
                </a:lnTo>
                <a:lnTo>
                  <a:pt x="2059549" y="1655564"/>
                </a:lnTo>
                <a:lnTo>
                  <a:pt x="2034846" y="1696297"/>
                </a:lnTo>
                <a:lnTo>
                  <a:pt x="2008399" y="1735943"/>
                </a:lnTo>
                <a:lnTo>
                  <a:pt x="1980242" y="1774444"/>
                </a:lnTo>
                <a:lnTo>
                  <a:pt x="1950410" y="1811739"/>
                </a:lnTo>
                <a:lnTo>
                  <a:pt x="1918936" y="1847769"/>
                </a:lnTo>
                <a:lnTo>
                  <a:pt x="1885856" y="1882474"/>
                </a:lnTo>
                <a:lnTo>
                  <a:pt x="1851204" y="1915795"/>
                </a:lnTo>
                <a:lnTo>
                  <a:pt x="1815014" y="1947672"/>
                </a:lnTo>
                <a:lnTo>
                  <a:pt x="1777321" y="1978045"/>
                </a:lnTo>
                <a:lnTo>
                  <a:pt x="1738158" y="2006856"/>
                </a:lnTo>
                <a:lnTo>
                  <a:pt x="1697561" y="2034043"/>
                </a:lnTo>
                <a:lnTo>
                  <a:pt x="1655564" y="2059549"/>
                </a:lnTo>
                <a:lnTo>
                  <a:pt x="1612476" y="2083167"/>
                </a:lnTo>
                <a:lnTo>
                  <a:pt x="1568632" y="2104731"/>
                </a:lnTo>
                <a:lnTo>
                  <a:pt x="1524100" y="2124242"/>
                </a:lnTo>
                <a:lnTo>
                  <a:pt x="1478949" y="2141699"/>
                </a:lnTo>
                <a:lnTo>
                  <a:pt x="1433248" y="2157102"/>
                </a:lnTo>
                <a:lnTo>
                  <a:pt x="1387065" y="2170451"/>
                </a:lnTo>
                <a:lnTo>
                  <a:pt x="1340470" y="2181747"/>
                </a:lnTo>
                <a:lnTo>
                  <a:pt x="1293530" y="2190988"/>
                </a:lnTo>
                <a:lnTo>
                  <a:pt x="1246316" y="2198176"/>
                </a:lnTo>
                <a:lnTo>
                  <a:pt x="1198895" y="2203311"/>
                </a:lnTo>
                <a:lnTo>
                  <a:pt x="1151336" y="2206391"/>
                </a:lnTo>
                <a:lnTo>
                  <a:pt x="1103709" y="2207418"/>
                </a:lnTo>
                <a:close/>
              </a:path>
            </a:pathLst>
          </a:custGeom>
          <a:solidFill>
            <a:srgbClr val="485269">
              <a:alpha val="5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6511876" y="3394347"/>
            <a:ext cx="2207418" cy="220741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6511876" y="3394347"/>
            <a:ext cx="2207895" cy="2207895"/>
          </a:xfrm>
          <a:custGeom>
            <a:avLst/>
            <a:gdLst/>
            <a:ahLst/>
            <a:cxnLst/>
            <a:rect l="l" t="t" r="r" b="b"/>
            <a:pathLst>
              <a:path w="2207895" h="2207895">
                <a:moveTo>
                  <a:pt x="1103709" y="2207418"/>
                </a:moveTo>
                <a:lnTo>
                  <a:pt x="1056082" y="2206391"/>
                </a:lnTo>
                <a:lnTo>
                  <a:pt x="1008523" y="2203311"/>
                </a:lnTo>
                <a:lnTo>
                  <a:pt x="961102" y="2198176"/>
                </a:lnTo>
                <a:lnTo>
                  <a:pt x="913887" y="2190988"/>
                </a:lnTo>
                <a:lnTo>
                  <a:pt x="866948" y="2181747"/>
                </a:lnTo>
                <a:lnTo>
                  <a:pt x="820353" y="2170451"/>
                </a:lnTo>
                <a:lnTo>
                  <a:pt x="774170" y="2157102"/>
                </a:lnTo>
                <a:lnTo>
                  <a:pt x="728468" y="2141699"/>
                </a:lnTo>
                <a:lnTo>
                  <a:pt x="683317" y="2124242"/>
                </a:lnTo>
                <a:lnTo>
                  <a:pt x="638786" y="2104731"/>
                </a:lnTo>
                <a:lnTo>
                  <a:pt x="594942" y="2083167"/>
                </a:lnTo>
                <a:lnTo>
                  <a:pt x="551854" y="2059549"/>
                </a:lnTo>
                <a:lnTo>
                  <a:pt x="509857" y="2034043"/>
                </a:lnTo>
                <a:lnTo>
                  <a:pt x="469260" y="2006856"/>
                </a:lnTo>
                <a:lnTo>
                  <a:pt x="430097" y="1978045"/>
                </a:lnTo>
                <a:lnTo>
                  <a:pt x="392404" y="1947672"/>
                </a:lnTo>
                <a:lnTo>
                  <a:pt x="356213" y="1915795"/>
                </a:lnTo>
                <a:lnTo>
                  <a:pt x="321561" y="1882474"/>
                </a:lnTo>
                <a:lnTo>
                  <a:pt x="288481" y="1847769"/>
                </a:lnTo>
                <a:lnTo>
                  <a:pt x="257008" y="1811739"/>
                </a:lnTo>
                <a:lnTo>
                  <a:pt x="227176" y="1774444"/>
                </a:lnTo>
                <a:lnTo>
                  <a:pt x="199019" y="1735943"/>
                </a:lnTo>
                <a:lnTo>
                  <a:pt x="172571" y="1696297"/>
                </a:lnTo>
                <a:lnTo>
                  <a:pt x="147869" y="1655564"/>
                </a:lnTo>
                <a:lnTo>
                  <a:pt x="124944" y="1613804"/>
                </a:lnTo>
                <a:lnTo>
                  <a:pt x="103833" y="1571076"/>
                </a:lnTo>
                <a:lnTo>
                  <a:pt x="84569" y="1527442"/>
                </a:lnTo>
                <a:lnTo>
                  <a:pt x="67187" y="1482958"/>
                </a:lnTo>
                <a:lnTo>
                  <a:pt x="51720" y="1437687"/>
                </a:lnTo>
                <a:lnTo>
                  <a:pt x="38205" y="1391686"/>
                </a:lnTo>
                <a:lnTo>
                  <a:pt x="26674" y="1345016"/>
                </a:lnTo>
                <a:lnTo>
                  <a:pt x="17163" y="1297736"/>
                </a:lnTo>
                <a:lnTo>
                  <a:pt x="9706" y="1249906"/>
                </a:lnTo>
                <a:lnTo>
                  <a:pt x="4336" y="1201585"/>
                </a:lnTo>
                <a:lnTo>
                  <a:pt x="1089" y="1152833"/>
                </a:lnTo>
                <a:lnTo>
                  <a:pt x="0" y="1103709"/>
                </a:lnTo>
                <a:lnTo>
                  <a:pt x="1089" y="1054585"/>
                </a:lnTo>
                <a:lnTo>
                  <a:pt x="4336" y="1005833"/>
                </a:lnTo>
                <a:lnTo>
                  <a:pt x="9706" y="957512"/>
                </a:lnTo>
                <a:lnTo>
                  <a:pt x="17163" y="909682"/>
                </a:lnTo>
                <a:lnTo>
                  <a:pt x="26674" y="862402"/>
                </a:lnTo>
                <a:lnTo>
                  <a:pt x="38205" y="815732"/>
                </a:lnTo>
                <a:lnTo>
                  <a:pt x="51720" y="769731"/>
                </a:lnTo>
                <a:lnTo>
                  <a:pt x="67187" y="724459"/>
                </a:lnTo>
                <a:lnTo>
                  <a:pt x="84569" y="679976"/>
                </a:lnTo>
                <a:lnTo>
                  <a:pt x="103833" y="636341"/>
                </a:lnTo>
                <a:lnTo>
                  <a:pt x="124944" y="593614"/>
                </a:lnTo>
                <a:lnTo>
                  <a:pt x="147869" y="551854"/>
                </a:lnTo>
                <a:lnTo>
                  <a:pt x="172571" y="511121"/>
                </a:lnTo>
                <a:lnTo>
                  <a:pt x="199019" y="471475"/>
                </a:lnTo>
                <a:lnTo>
                  <a:pt x="227176" y="432974"/>
                </a:lnTo>
                <a:lnTo>
                  <a:pt x="257008" y="395679"/>
                </a:lnTo>
                <a:lnTo>
                  <a:pt x="288481" y="359649"/>
                </a:lnTo>
                <a:lnTo>
                  <a:pt x="321561" y="324944"/>
                </a:lnTo>
                <a:lnTo>
                  <a:pt x="356213" y="291623"/>
                </a:lnTo>
                <a:lnTo>
                  <a:pt x="392404" y="259746"/>
                </a:lnTo>
                <a:lnTo>
                  <a:pt x="430097" y="229373"/>
                </a:lnTo>
                <a:lnTo>
                  <a:pt x="469260" y="200562"/>
                </a:lnTo>
                <a:lnTo>
                  <a:pt x="509857" y="173374"/>
                </a:lnTo>
                <a:lnTo>
                  <a:pt x="551854" y="147869"/>
                </a:lnTo>
                <a:lnTo>
                  <a:pt x="594942" y="124251"/>
                </a:lnTo>
                <a:lnTo>
                  <a:pt x="638786" y="102686"/>
                </a:lnTo>
                <a:lnTo>
                  <a:pt x="683317" y="83176"/>
                </a:lnTo>
                <a:lnTo>
                  <a:pt x="728468" y="65719"/>
                </a:lnTo>
                <a:lnTo>
                  <a:pt x="774170" y="50316"/>
                </a:lnTo>
                <a:lnTo>
                  <a:pt x="820353" y="36967"/>
                </a:lnTo>
                <a:lnTo>
                  <a:pt x="866948" y="25671"/>
                </a:lnTo>
                <a:lnTo>
                  <a:pt x="913887" y="16429"/>
                </a:lnTo>
                <a:lnTo>
                  <a:pt x="961102" y="9241"/>
                </a:lnTo>
                <a:lnTo>
                  <a:pt x="1008523" y="4107"/>
                </a:lnTo>
                <a:lnTo>
                  <a:pt x="1056082" y="1026"/>
                </a:lnTo>
                <a:lnTo>
                  <a:pt x="1103709" y="0"/>
                </a:lnTo>
                <a:lnTo>
                  <a:pt x="1151336" y="1026"/>
                </a:lnTo>
                <a:lnTo>
                  <a:pt x="1198895" y="4107"/>
                </a:lnTo>
                <a:lnTo>
                  <a:pt x="1246316" y="9241"/>
                </a:lnTo>
                <a:lnTo>
                  <a:pt x="1293530" y="16429"/>
                </a:lnTo>
                <a:lnTo>
                  <a:pt x="1340470" y="25671"/>
                </a:lnTo>
                <a:lnTo>
                  <a:pt x="1387065" y="36967"/>
                </a:lnTo>
                <a:lnTo>
                  <a:pt x="1433248" y="50316"/>
                </a:lnTo>
                <a:lnTo>
                  <a:pt x="1478949" y="65719"/>
                </a:lnTo>
                <a:lnTo>
                  <a:pt x="1524100" y="83176"/>
                </a:lnTo>
                <a:lnTo>
                  <a:pt x="1568632" y="102686"/>
                </a:lnTo>
                <a:lnTo>
                  <a:pt x="1612476" y="124251"/>
                </a:lnTo>
                <a:lnTo>
                  <a:pt x="1655564" y="147869"/>
                </a:lnTo>
                <a:lnTo>
                  <a:pt x="1697561" y="173374"/>
                </a:lnTo>
                <a:lnTo>
                  <a:pt x="1738158" y="200562"/>
                </a:lnTo>
                <a:lnTo>
                  <a:pt x="1777321" y="229373"/>
                </a:lnTo>
                <a:lnTo>
                  <a:pt x="1815014" y="259746"/>
                </a:lnTo>
                <a:lnTo>
                  <a:pt x="1851204" y="291623"/>
                </a:lnTo>
                <a:lnTo>
                  <a:pt x="1885856" y="324944"/>
                </a:lnTo>
                <a:lnTo>
                  <a:pt x="1918936" y="359649"/>
                </a:lnTo>
                <a:lnTo>
                  <a:pt x="1950410" y="395679"/>
                </a:lnTo>
                <a:lnTo>
                  <a:pt x="1980242" y="432974"/>
                </a:lnTo>
                <a:lnTo>
                  <a:pt x="2008399" y="471475"/>
                </a:lnTo>
                <a:lnTo>
                  <a:pt x="2034846" y="511121"/>
                </a:lnTo>
                <a:lnTo>
                  <a:pt x="2059549" y="551854"/>
                </a:lnTo>
                <a:lnTo>
                  <a:pt x="2082474" y="593614"/>
                </a:lnTo>
                <a:lnTo>
                  <a:pt x="2103585" y="636341"/>
                </a:lnTo>
                <a:lnTo>
                  <a:pt x="2122849" y="679976"/>
                </a:lnTo>
                <a:lnTo>
                  <a:pt x="2140231" y="724459"/>
                </a:lnTo>
                <a:lnTo>
                  <a:pt x="2155697" y="769731"/>
                </a:lnTo>
                <a:lnTo>
                  <a:pt x="2169213" y="815732"/>
                </a:lnTo>
                <a:lnTo>
                  <a:pt x="2180743" y="862402"/>
                </a:lnTo>
                <a:lnTo>
                  <a:pt x="2190255" y="909682"/>
                </a:lnTo>
                <a:lnTo>
                  <a:pt x="2197712" y="957512"/>
                </a:lnTo>
                <a:lnTo>
                  <a:pt x="2203082" y="1005833"/>
                </a:lnTo>
                <a:lnTo>
                  <a:pt x="2206328" y="1054585"/>
                </a:lnTo>
                <a:lnTo>
                  <a:pt x="2207418" y="1103709"/>
                </a:lnTo>
                <a:lnTo>
                  <a:pt x="2206328" y="1152833"/>
                </a:lnTo>
                <a:lnTo>
                  <a:pt x="2203082" y="1201585"/>
                </a:lnTo>
                <a:lnTo>
                  <a:pt x="2197712" y="1249906"/>
                </a:lnTo>
                <a:lnTo>
                  <a:pt x="2190255" y="1297736"/>
                </a:lnTo>
                <a:lnTo>
                  <a:pt x="2180743" y="1345016"/>
                </a:lnTo>
                <a:lnTo>
                  <a:pt x="2169213" y="1391686"/>
                </a:lnTo>
                <a:lnTo>
                  <a:pt x="2155697" y="1437687"/>
                </a:lnTo>
                <a:lnTo>
                  <a:pt x="2140231" y="1482958"/>
                </a:lnTo>
                <a:lnTo>
                  <a:pt x="2122849" y="1527442"/>
                </a:lnTo>
                <a:lnTo>
                  <a:pt x="2103585" y="1571076"/>
                </a:lnTo>
                <a:lnTo>
                  <a:pt x="2082474" y="1613804"/>
                </a:lnTo>
                <a:lnTo>
                  <a:pt x="2059549" y="1655564"/>
                </a:lnTo>
                <a:lnTo>
                  <a:pt x="2034846" y="1696297"/>
                </a:lnTo>
                <a:lnTo>
                  <a:pt x="2008399" y="1735943"/>
                </a:lnTo>
                <a:lnTo>
                  <a:pt x="1980242" y="1774444"/>
                </a:lnTo>
                <a:lnTo>
                  <a:pt x="1950410" y="1811739"/>
                </a:lnTo>
                <a:lnTo>
                  <a:pt x="1918936" y="1847769"/>
                </a:lnTo>
                <a:lnTo>
                  <a:pt x="1885856" y="1882474"/>
                </a:lnTo>
                <a:lnTo>
                  <a:pt x="1851204" y="1915795"/>
                </a:lnTo>
                <a:lnTo>
                  <a:pt x="1815014" y="1947672"/>
                </a:lnTo>
                <a:lnTo>
                  <a:pt x="1777321" y="1978045"/>
                </a:lnTo>
                <a:lnTo>
                  <a:pt x="1738158" y="2006856"/>
                </a:lnTo>
                <a:lnTo>
                  <a:pt x="1697561" y="2034043"/>
                </a:lnTo>
                <a:lnTo>
                  <a:pt x="1655564" y="2059549"/>
                </a:lnTo>
                <a:lnTo>
                  <a:pt x="1612476" y="2083167"/>
                </a:lnTo>
                <a:lnTo>
                  <a:pt x="1568632" y="2104731"/>
                </a:lnTo>
                <a:lnTo>
                  <a:pt x="1524100" y="2124242"/>
                </a:lnTo>
                <a:lnTo>
                  <a:pt x="1478949" y="2141699"/>
                </a:lnTo>
                <a:lnTo>
                  <a:pt x="1433248" y="2157102"/>
                </a:lnTo>
                <a:lnTo>
                  <a:pt x="1387065" y="2170451"/>
                </a:lnTo>
                <a:lnTo>
                  <a:pt x="1340470" y="2181747"/>
                </a:lnTo>
                <a:lnTo>
                  <a:pt x="1293530" y="2190988"/>
                </a:lnTo>
                <a:lnTo>
                  <a:pt x="1246316" y="2198176"/>
                </a:lnTo>
                <a:lnTo>
                  <a:pt x="1198895" y="2203311"/>
                </a:lnTo>
                <a:lnTo>
                  <a:pt x="1151336" y="2206391"/>
                </a:lnTo>
                <a:lnTo>
                  <a:pt x="1103709" y="2207418"/>
                </a:lnTo>
                <a:close/>
              </a:path>
            </a:pathLst>
          </a:custGeom>
          <a:solidFill>
            <a:srgbClr val="485269">
              <a:alpha val="5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2224505" y="3394347"/>
            <a:ext cx="2207418" cy="220741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2224505" y="3394347"/>
            <a:ext cx="2207895" cy="2207895"/>
          </a:xfrm>
          <a:custGeom>
            <a:avLst/>
            <a:gdLst/>
            <a:ahLst/>
            <a:cxnLst/>
            <a:rect l="l" t="t" r="r" b="b"/>
            <a:pathLst>
              <a:path w="2207895" h="2207895">
                <a:moveTo>
                  <a:pt x="1103709" y="2207418"/>
                </a:moveTo>
                <a:lnTo>
                  <a:pt x="1056082" y="2206391"/>
                </a:lnTo>
                <a:lnTo>
                  <a:pt x="1008523" y="2203311"/>
                </a:lnTo>
                <a:lnTo>
                  <a:pt x="961102" y="2198176"/>
                </a:lnTo>
                <a:lnTo>
                  <a:pt x="913887" y="2190988"/>
                </a:lnTo>
                <a:lnTo>
                  <a:pt x="866948" y="2181747"/>
                </a:lnTo>
                <a:lnTo>
                  <a:pt x="820353" y="2170451"/>
                </a:lnTo>
                <a:lnTo>
                  <a:pt x="774170" y="2157102"/>
                </a:lnTo>
                <a:lnTo>
                  <a:pt x="728468" y="2141699"/>
                </a:lnTo>
                <a:lnTo>
                  <a:pt x="683317" y="2124242"/>
                </a:lnTo>
                <a:lnTo>
                  <a:pt x="638786" y="2104731"/>
                </a:lnTo>
                <a:lnTo>
                  <a:pt x="594942" y="2083167"/>
                </a:lnTo>
                <a:lnTo>
                  <a:pt x="551854" y="2059549"/>
                </a:lnTo>
                <a:lnTo>
                  <a:pt x="509857" y="2034043"/>
                </a:lnTo>
                <a:lnTo>
                  <a:pt x="469260" y="2006856"/>
                </a:lnTo>
                <a:lnTo>
                  <a:pt x="430097" y="1978045"/>
                </a:lnTo>
                <a:lnTo>
                  <a:pt x="392404" y="1947672"/>
                </a:lnTo>
                <a:lnTo>
                  <a:pt x="356213" y="1915795"/>
                </a:lnTo>
                <a:lnTo>
                  <a:pt x="321561" y="1882474"/>
                </a:lnTo>
                <a:lnTo>
                  <a:pt x="288481" y="1847769"/>
                </a:lnTo>
                <a:lnTo>
                  <a:pt x="257008" y="1811739"/>
                </a:lnTo>
                <a:lnTo>
                  <a:pt x="227176" y="1774444"/>
                </a:lnTo>
                <a:lnTo>
                  <a:pt x="199019" y="1735943"/>
                </a:lnTo>
                <a:lnTo>
                  <a:pt x="172571" y="1696297"/>
                </a:lnTo>
                <a:lnTo>
                  <a:pt x="147869" y="1655564"/>
                </a:lnTo>
                <a:lnTo>
                  <a:pt x="124944" y="1613804"/>
                </a:lnTo>
                <a:lnTo>
                  <a:pt x="103833" y="1571076"/>
                </a:lnTo>
                <a:lnTo>
                  <a:pt x="84569" y="1527442"/>
                </a:lnTo>
                <a:lnTo>
                  <a:pt x="67187" y="1482958"/>
                </a:lnTo>
                <a:lnTo>
                  <a:pt x="51720" y="1437687"/>
                </a:lnTo>
                <a:lnTo>
                  <a:pt x="38205" y="1391686"/>
                </a:lnTo>
                <a:lnTo>
                  <a:pt x="26674" y="1345016"/>
                </a:lnTo>
                <a:lnTo>
                  <a:pt x="17163" y="1297736"/>
                </a:lnTo>
                <a:lnTo>
                  <a:pt x="9706" y="1249906"/>
                </a:lnTo>
                <a:lnTo>
                  <a:pt x="4336" y="1201585"/>
                </a:lnTo>
                <a:lnTo>
                  <a:pt x="1089" y="1152833"/>
                </a:lnTo>
                <a:lnTo>
                  <a:pt x="0" y="1103709"/>
                </a:lnTo>
                <a:lnTo>
                  <a:pt x="1089" y="1054585"/>
                </a:lnTo>
                <a:lnTo>
                  <a:pt x="4336" y="1005833"/>
                </a:lnTo>
                <a:lnTo>
                  <a:pt x="9706" y="957512"/>
                </a:lnTo>
                <a:lnTo>
                  <a:pt x="17163" y="909682"/>
                </a:lnTo>
                <a:lnTo>
                  <a:pt x="26674" y="862402"/>
                </a:lnTo>
                <a:lnTo>
                  <a:pt x="38205" y="815732"/>
                </a:lnTo>
                <a:lnTo>
                  <a:pt x="51720" y="769731"/>
                </a:lnTo>
                <a:lnTo>
                  <a:pt x="67187" y="724459"/>
                </a:lnTo>
                <a:lnTo>
                  <a:pt x="84569" y="679976"/>
                </a:lnTo>
                <a:lnTo>
                  <a:pt x="103833" y="636341"/>
                </a:lnTo>
                <a:lnTo>
                  <a:pt x="124944" y="593614"/>
                </a:lnTo>
                <a:lnTo>
                  <a:pt x="147869" y="551854"/>
                </a:lnTo>
                <a:lnTo>
                  <a:pt x="172571" y="511121"/>
                </a:lnTo>
                <a:lnTo>
                  <a:pt x="199019" y="471475"/>
                </a:lnTo>
                <a:lnTo>
                  <a:pt x="227176" y="432974"/>
                </a:lnTo>
                <a:lnTo>
                  <a:pt x="257008" y="395679"/>
                </a:lnTo>
                <a:lnTo>
                  <a:pt x="288481" y="359649"/>
                </a:lnTo>
                <a:lnTo>
                  <a:pt x="321561" y="324944"/>
                </a:lnTo>
                <a:lnTo>
                  <a:pt x="356213" y="291623"/>
                </a:lnTo>
                <a:lnTo>
                  <a:pt x="392404" y="259746"/>
                </a:lnTo>
                <a:lnTo>
                  <a:pt x="430097" y="229373"/>
                </a:lnTo>
                <a:lnTo>
                  <a:pt x="469260" y="200562"/>
                </a:lnTo>
                <a:lnTo>
                  <a:pt x="509857" y="173374"/>
                </a:lnTo>
                <a:lnTo>
                  <a:pt x="551854" y="147869"/>
                </a:lnTo>
                <a:lnTo>
                  <a:pt x="594942" y="124251"/>
                </a:lnTo>
                <a:lnTo>
                  <a:pt x="638786" y="102686"/>
                </a:lnTo>
                <a:lnTo>
                  <a:pt x="683317" y="83176"/>
                </a:lnTo>
                <a:lnTo>
                  <a:pt x="728468" y="65719"/>
                </a:lnTo>
                <a:lnTo>
                  <a:pt x="774170" y="50316"/>
                </a:lnTo>
                <a:lnTo>
                  <a:pt x="820353" y="36967"/>
                </a:lnTo>
                <a:lnTo>
                  <a:pt x="866948" y="25671"/>
                </a:lnTo>
                <a:lnTo>
                  <a:pt x="913887" y="16429"/>
                </a:lnTo>
                <a:lnTo>
                  <a:pt x="961102" y="9241"/>
                </a:lnTo>
                <a:lnTo>
                  <a:pt x="1008523" y="4107"/>
                </a:lnTo>
                <a:lnTo>
                  <a:pt x="1056082" y="1026"/>
                </a:lnTo>
                <a:lnTo>
                  <a:pt x="1103709" y="0"/>
                </a:lnTo>
                <a:lnTo>
                  <a:pt x="1151336" y="1026"/>
                </a:lnTo>
                <a:lnTo>
                  <a:pt x="1198895" y="4107"/>
                </a:lnTo>
                <a:lnTo>
                  <a:pt x="1246316" y="9241"/>
                </a:lnTo>
                <a:lnTo>
                  <a:pt x="1293530" y="16429"/>
                </a:lnTo>
                <a:lnTo>
                  <a:pt x="1340470" y="25671"/>
                </a:lnTo>
                <a:lnTo>
                  <a:pt x="1387065" y="36967"/>
                </a:lnTo>
                <a:lnTo>
                  <a:pt x="1433248" y="50316"/>
                </a:lnTo>
                <a:lnTo>
                  <a:pt x="1478949" y="65719"/>
                </a:lnTo>
                <a:lnTo>
                  <a:pt x="1524100" y="83176"/>
                </a:lnTo>
                <a:lnTo>
                  <a:pt x="1568632" y="102686"/>
                </a:lnTo>
                <a:lnTo>
                  <a:pt x="1612476" y="124251"/>
                </a:lnTo>
                <a:lnTo>
                  <a:pt x="1655564" y="147869"/>
                </a:lnTo>
                <a:lnTo>
                  <a:pt x="1697561" y="173374"/>
                </a:lnTo>
                <a:lnTo>
                  <a:pt x="1738158" y="200562"/>
                </a:lnTo>
                <a:lnTo>
                  <a:pt x="1777321" y="229373"/>
                </a:lnTo>
                <a:lnTo>
                  <a:pt x="1815014" y="259746"/>
                </a:lnTo>
                <a:lnTo>
                  <a:pt x="1851204" y="291623"/>
                </a:lnTo>
                <a:lnTo>
                  <a:pt x="1885856" y="324944"/>
                </a:lnTo>
                <a:lnTo>
                  <a:pt x="1918936" y="359649"/>
                </a:lnTo>
                <a:lnTo>
                  <a:pt x="1950410" y="395679"/>
                </a:lnTo>
                <a:lnTo>
                  <a:pt x="1980242" y="432974"/>
                </a:lnTo>
                <a:lnTo>
                  <a:pt x="2008399" y="471475"/>
                </a:lnTo>
                <a:lnTo>
                  <a:pt x="2034846" y="511121"/>
                </a:lnTo>
                <a:lnTo>
                  <a:pt x="2059549" y="551854"/>
                </a:lnTo>
                <a:lnTo>
                  <a:pt x="2082474" y="593614"/>
                </a:lnTo>
                <a:lnTo>
                  <a:pt x="2103585" y="636341"/>
                </a:lnTo>
                <a:lnTo>
                  <a:pt x="2122849" y="679976"/>
                </a:lnTo>
                <a:lnTo>
                  <a:pt x="2140231" y="724459"/>
                </a:lnTo>
                <a:lnTo>
                  <a:pt x="2155697" y="769731"/>
                </a:lnTo>
                <a:lnTo>
                  <a:pt x="2169213" y="815732"/>
                </a:lnTo>
                <a:lnTo>
                  <a:pt x="2180743" y="862402"/>
                </a:lnTo>
                <a:lnTo>
                  <a:pt x="2190255" y="909682"/>
                </a:lnTo>
                <a:lnTo>
                  <a:pt x="2197712" y="957512"/>
                </a:lnTo>
                <a:lnTo>
                  <a:pt x="2203082" y="1005833"/>
                </a:lnTo>
                <a:lnTo>
                  <a:pt x="2206328" y="1054585"/>
                </a:lnTo>
                <a:lnTo>
                  <a:pt x="2207418" y="1103709"/>
                </a:lnTo>
                <a:lnTo>
                  <a:pt x="2206328" y="1152833"/>
                </a:lnTo>
                <a:lnTo>
                  <a:pt x="2203082" y="1201585"/>
                </a:lnTo>
                <a:lnTo>
                  <a:pt x="2197712" y="1249906"/>
                </a:lnTo>
                <a:lnTo>
                  <a:pt x="2190255" y="1297736"/>
                </a:lnTo>
                <a:lnTo>
                  <a:pt x="2180743" y="1345016"/>
                </a:lnTo>
                <a:lnTo>
                  <a:pt x="2169213" y="1391686"/>
                </a:lnTo>
                <a:lnTo>
                  <a:pt x="2155697" y="1437687"/>
                </a:lnTo>
                <a:lnTo>
                  <a:pt x="2140231" y="1482958"/>
                </a:lnTo>
                <a:lnTo>
                  <a:pt x="2122849" y="1527442"/>
                </a:lnTo>
                <a:lnTo>
                  <a:pt x="2103585" y="1571076"/>
                </a:lnTo>
                <a:lnTo>
                  <a:pt x="2082474" y="1613804"/>
                </a:lnTo>
                <a:lnTo>
                  <a:pt x="2059549" y="1655564"/>
                </a:lnTo>
                <a:lnTo>
                  <a:pt x="2034846" y="1696297"/>
                </a:lnTo>
                <a:lnTo>
                  <a:pt x="2008399" y="1735943"/>
                </a:lnTo>
                <a:lnTo>
                  <a:pt x="1980242" y="1774444"/>
                </a:lnTo>
                <a:lnTo>
                  <a:pt x="1950410" y="1811739"/>
                </a:lnTo>
                <a:lnTo>
                  <a:pt x="1918936" y="1847769"/>
                </a:lnTo>
                <a:lnTo>
                  <a:pt x="1885856" y="1882474"/>
                </a:lnTo>
                <a:lnTo>
                  <a:pt x="1851204" y="1915795"/>
                </a:lnTo>
                <a:lnTo>
                  <a:pt x="1815014" y="1947672"/>
                </a:lnTo>
                <a:lnTo>
                  <a:pt x="1777321" y="1978045"/>
                </a:lnTo>
                <a:lnTo>
                  <a:pt x="1738158" y="2006856"/>
                </a:lnTo>
                <a:lnTo>
                  <a:pt x="1697561" y="2034043"/>
                </a:lnTo>
                <a:lnTo>
                  <a:pt x="1655564" y="2059549"/>
                </a:lnTo>
                <a:lnTo>
                  <a:pt x="1612476" y="2083167"/>
                </a:lnTo>
                <a:lnTo>
                  <a:pt x="1568632" y="2104731"/>
                </a:lnTo>
                <a:lnTo>
                  <a:pt x="1524100" y="2124242"/>
                </a:lnTo>
                <a:lnTo>
                  <a:pt x="1478949" y="2141699"/>
                </a:lnTo>
                <a:lnTo>
                  <a:pt x="1433248" y="2157102"/>
                </a:lnTo>
                <a:lnTo>
                  <a:pt x="1387065" y="2170451"/>
                </a:lnTo>
                <a:lnTo>
                  <a:pt x="1340470" y="2181747"/>
                </a:lnTo>
                <a:lnTo>
                  <a:pt x="1293530" y="2190988"/>
                </a:lnTo>
                <a:lnTo>
                  <a:pt x="1246316" y="2198176"/>
                </a:lnTo>
                <a:lnTo>
                  <a:pt x="1198895" y="2203311"/>
                </a:lnTo>
                <a:lnTo>
                  <a:pt x="1151336" y="2206391"/>
                </a:lnTo>
                <a:lnTo>
                  <a:pt x="1103709" y="2207418"/>
                </a:lnTo>
                <a:close/>
              </a:path>
            </a:pathLst>
          </a:custGeom>
          <a:solidFill>
            <a:srgbClr val="485269">
              <a:alpha val="5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4432898" y="5935843"/>
            <a:ext cx="1485265" cy="510540"/>
          </a:xfrm>
          <a:custGeom>
            <a:avLst/>
            <a:gdLst/>
            <a:ahLst/>
            <a:cxnLst/>
            <a:rect l="l" t="t" r="r" b="b"/>
            <a:pathLst>
              <a:path w="1485265" h="510539">
                <a:moveTo>
                  <a:pt x="73672" y="165678"/>
                </a:moveTo>
                <a:lnTo>
                  <a:pt x="0" y="79444"/>
                </a:lnTo>
                <a:lnTo>
                  <a:pt x="22587" y="59389"/>
                </a:lnTo>
                <a:lnTo>
                  <a:pt x="36836" y="47594"/>
                </a:lnTo>
                <a:lnTo>
                  <a:pt x="80099" y="21725"/>
                </a:lnTo>
                <a:lnTo>
                  <a:pt x="121372" y="7808"/>
                </a:lnTo>
                <a:lnTo>
                  <a:pt x="167802" y="122"/>
                </a:lnTo>
                <a:lnTo>
                  <a:pt x="190462" y="0"/>
                </a:lnTo>
                <a:lnTo>
                  <a:pt x="218924" y="265"/>
                </a:lnTo>
                <a:lnTo>
                  <a:pt x="276526" y="16975"/>
                </a:lnTo>
                <a:lnTo>
                  <a:pt x="312259" y="35754"/>
                </a:lnTo>
                <a:lnTo>
                  <a:pt x="347332" y="84120"/>
                </a:lnTo>
                <a:lnTo>
                  <a:pt x="355810" y="112715"/>
                </a:lnTo>
                <a:lnTo>
                  <a:pt x="175184" y="112715"/>
                </a:lnTo>
                <a:lnTo>
                  <a:pt x="161267" y="112925"/>
                </a:lnTo>
                <a:lnTo>
                  <a:pt x="113513" y="134287"/>
                </a:lnTo>
                <a:lnTo>
                  <a:pt x="91515" y="150355"/>
                </a:lnTo>
                <a:lnTo>
                  <a:pt x="73672" y="165678"/>
                </a:lnTo>
                <a:close/>
              </a:path>
              <a:path w="1485265" h="510539">
                <a:moveTo>
                  <a:pt x="365646" y="503485"/>
                </a:moveTo>
                <a:lnTo>
                  <a:pt x="5432" y="503485"/>
                </a:lnTo>
                <a:lnTo>
                  <a:pt x="5432" y="415214"/>
                </a:lnTo>
                <a:lnTo>
                  <a:pt x="126635" y="292653"/>
                </a:lnTo>
                <a:lnTo>
                  <a:pt x="156914" y="260938"/>
                </a:lnTo>
                <a:lnTo>
                  <a:pt x="184499" y="230802"/>
                </a:lnTo>
                <a:lnTo>
                  <a:pt x="209283" y="199310"/>
                </a:lnTo>
                <a:lnTo>
                  <a:pt x="222983" y="150355"/>
                </a:lnTo>
                <a:lnTo>
                  <a:pt x="222858" y="143111"/>
                </a:lnTo>
                <a:lnTo>
                  <a:pt x="196658" y="114116"/>
                </a:lnTo>
                <a:lnTo>
                  <a:pt x="175184" y="112715"/>
                </a:lnTo>
                <a:lnTo>
                  <a:pt x="355810" y="112715"/>
                </a:lnTo>
                <a:lnTo>
                  <a:pt x="356119" y="134287"/>
                </a:lnTo>
                <a:lnTo>
                  <a:pt x="356026" y="153068"/>
                </a:lnTo>
                <a:lnTo>
                  <a:pt x="355228" y="164447"/>
                </a:lnTo>
                <a:lnTo>
                  <a:pt x="344382" y="204485"/>
                </a:lnTo>
                <a:lnTo>
                  <a:pt x="326264" y="238502"/>
                </a:lnTo>
                <a:lnTo>
                  <a:pt x="300554" y="273235"/>
                </a:lnTo>
                <a:lnTo>
                  <a:pt x="269781" y="305384"/>
                </a:lnTo>
                <a:lnTo>
                  <a:pt x="225990" y="346210"/>
                </a:lnTo>
                <a:lnTo>
                  <a:pt x="177900" y="389412"/>
                </a:lnTo>
                <a:lnTo>
                  <a:pt x="177900" y="392807"/>
                </a:lnTo>
                <a:lnTo>
                  <a:pt x="365646" y="392807"/>
                </a:lnTo>
                <a:lnTo>
                  <a:pt x="365646" y="503485"/>
                </a:lnTo>
                <a:close/>
              </a:path>
              <a:path w="1485265" h="510539">
                <a:moveTo>
                  <a:pt x="581924" y="510275"/>
                </a:moveTo>
                <a:lnTo>
                  <a:pt x="529795" y="509275"/>
                </a:lnTo>
                <a:lnTo>
                  <a:pt x="475315" y="483277"/>
                </a:lnTo>
                <a:lnTo>
                  <a:pt x="447820" y="446279"/>
                </a:lnTo>
                <a:lnTo>
                  <a:pt x="421715" y="407307"/>
                </a:lnTo>
                <a:lnTo>
                  <a:pt x="403371" y="330001"/>
                </a:lnTo>
                <a:lnTo>
                  <a:pt x="402666" y="255986"/>
                </a:lnTo>
                <a:lnTo>
                  <a:pt x="403330" y="181377"/>
                </a:lnTo>
                <a:lnTo>
                  <a:pt x="408183" y="132406"/>
                </a:lnTo>
                <a:lnTo>
                  <a:pt x="446801" y="61789"/>
                </a:lnTo>
                <a:lnTo>
                  <a:pt x="473739" y="26067"/>
                </a:lnTo>
                <a:lnTo>
                  <a:pt x="528633" y="965"/>
                </a:lnTo>
                <a:lnTo>
                  <a:pt x="581924" y="0"/>
                </a:lnTo>
                <a:lnTo>
                  <a:pt x="633861" y="1005"/>
                </a:lnTo>
                <a:lnTo>
                  <a:pt x="688272" y="27141"/>
                </a:lnTo>
                <a:lnTo>
                  <a:pt x="715859" y="64336"/>
                </a:lnTo>
                <a:lnTo>
                  <a:pt x="742062" y="103519"/>
                </a:lnTo>
                <a:lnTo>
                  <a:pt x="743595" y="107283"/>
                </a:lnTo>
                <a:lnTo>
                  <a:pt x="581924" y="107283"/>
                </a:lnTo>
                <a:lnTo>
                  <a:pt x="567432" y="107782"/>
                </a:lnTo>
                <a:lnTo>
                  <a:pt x="540531" y="158973"/>
                </a:lnTo>
                <a:lnTo>
                  <a:pt x="536256" y="206418"/>
                </a:lnTo>
                <a:lnTo>
                  <a:pt x="536091" y="255986"/>
                </a:lnTo>
                <a:lnTo>
                  <a:pt x="536256" y="305156"/>
                </a:lnTo>
                <a:lnTo>
                  <a:pt x="540531" y="352188"/>
                </a:lnTo>
                <a:lnTo>
                  <a:pt x="553088" y="390011"/>
                </a:lnTo>
                <a:lnTo>
                  <a:pt x="581924" y="403331"/>
                </a:lnTo>
                <a:lnTo>
                  <a:pt x="745850" y="403331"/>
                </a:lnTo>
                <a:lnTo>
                  <a:pt x="742563" y="411509"/>
                </a:lnTo>
                <a:lnTo>
                  <a:pt x="717047" y="448995"/>
                </a:lnTo>
                <a:lnTo>
                  <a:pt x="690110" y="484423"/>
                </a:lnTo>
                <a:lnTo>
                  <a:pt x="667055" y="502615"/>
                </a:lnTo>
                <a:lnTo>
                  <a:pt x="635216" y="509318"/>
                </a:lnTo>
                <a:lnTo>
                  <a:pt x="581924" y="510275"/>
                </a:lnTo>
                <a:close/>
              </a:path>
              <a:path w="1485265" h="510539">
                <a:moveTo>
                  <a:pt x="745850" y="403331"/>
                </a:moveTo>
                <a:lnTo>
                  <a:pt x="581924" y="403331"/>
                </a:lnTo>
                <a:lnTo>
                  <a:pt x="596611" y="402822"/>
                </a:lnTo>
                <a:lnTo>
                  <a:pt x="605202" y="399257"/>
                </a:lnTo>
                <a:lnTo>
                  <a:pt x="623389" y="350613"/>
                </a:lnTo>
                <a:lnTo>
                  <a:pt x="627596" y="303994"/>
                </a:lnTo>
                <a:lnTo>
                  <a:pt x="627758" y="255986"/>
                </a:lnTo>
                <a:lnTo>
                  <a:pt x="627593" y="207774"/>
                </a:lnTo>
                <a:lnTo>
                  <a:pt x="623317" y="160811"/>
                </a:lnTo>
                <a:lnTo>
                  <a:pt x="610761" y="121248"/>
                </a:lnTo>
                <a:lnTo>
                  <a:pt x="581924" y="107283"/>
                </a:lnTo>
                <a:lnTo>
                  <a:pt x="743595" y="107283"/>
                </a:lnTo>
                <a:lnTo>
                  <a:pt x="755518" y="136544"/>
                </a:lnTo>
                <a:lnTo>
                  <a:pt x="760475" y="181377"/>
                </a:lnTo>
                <a:lnTo>
                  <a:pt x="761183" y="255986"/>
                </a:lnTo>
                <a:lnTo>
                  <a:pt x="760521" y="330001"/>
                </a:lnTo>
                <a:lnTo>
                  <a:pt x="760440" y="333605"/>
                </a:lnTo>
                <a:lnTo>
                  <a:pt x="755666" y="378908"/>
                </a:lnTo>
                <a:lnTo>
                  <a:pt x="745850" y="403331"/>
                </a:lnTo>
                <a:close/>
              </a:path>
              <a:path w="1485265" h="510539">
                <a:moveTo>
                  <a:pt x="860672" y="165678"/>
                </a:moveTo>
                <a:lnTo>
                  <a:pt x="786999" y="79444"/>
                </a:lnTo>
                <a:lnTo>
                  <a:pt x="809587" y="59389"/>
                </a:lnTo>
                <a:lnTo>
                  <a:pt x="823835" y="47594"/>
                </a:lnTo>
                <a:lnTo>
                  <a:pt x="867098" y="21725"/>
                </a:lnTo>
                <a:lnTo>
                  <a:pt x="908372" y="7808"/>
                </a:lnTo>
                <a:lnTo>
                  <a:pt x="954802" y="122"/>
                </a:lnTo>
                <a:lnTo>
                  <a:pt x="977461" y="0"/>
                </a:lnTo>
                <a:lnTo>
                  <a:pt x="1005924" y="265"/>
                </a:lnTo>
                <a:lnTo>
                  <a:pt x="1063526" y="16975"/>
                </a:lnTo>
                <a:lnTo>
                  <a:pt x="1099259" y="35754"/>
                </a:lnTo>
                <a:lnTo>
                  <a:pt x="1134331" y="84120"/>
                </a:lnTo>
                <a:lnTo>
                  <a:pt x="1142810" y="112715"/>
                </a:lnTo>
                <a:lnTo>
                  <a:pt x="962183" y="112715"/>
                </a:lnTo>
                <a:lnTo>
                  <a:pt x="948266" y="112925"/>
                </a:lnTo>
                <a:lnTo>
                  <a:pt x="900513" y="134287"/>
                </a:lnTo>
                <a:lnTo>
                  <a:pt x="878514" y="150355"/>
                </a:lnTo>
                <a:lnTo>
                  <a:pt x="860672" y="165678"/>
                </a:lnTo>
                <a:close/>
              </a:path>
              <a:path w="1485265" h="510539">
                <a:moveTo>
                  <a:pt x="1152646" y="503485"/>
                </a:moveTo>
                <a:lnTo>
                  <a:pt x="792431" y="503485"/>
                </a:lnTo>
                <a:lnTo>
                  <a:pt x="792431" y="415214"/>
                </a:lnTo>
                <a:lnTo>
                  <a:pt x="913634" y="292653"/>
                </a:lnTo>
                <a:lnTo>
                  <a:pt x="943914" y="260938"/>
                </a:lnTo>
                <a:lnTo>
                  <a:pt x="971499" y="230802"/>
                </a:lnTo>
                <a:lnTo>
                  <a:pt x="996282" y="199310"/>
                </a:lnTo>
                <a:lnTo>
                  <a:pt x="1009982" y="150355"/>
                </a:lnTo>
                <a:lnTo>
                  <a:pt x="1009857" y="143111"/>
                </a:lnTo>
                <a:lnTo>
                  <a:pt x="983657" y="114116"/>
                </a:lnTo>
                <a:lnTo>
                  <a:pt x="962183" y="112715"/>
                </a:lnTo>
                <a:lnTo>
                  <a:pt x="1142810" y="112715"/>
                </a:lnTo>
                <a:lnTo>
                  <a:pt x="1143118" y="134287"/>
                </a:lnTo>
                <a:lnTo>
                  <a:pt x="1143025" y="153068"/>
                </a:lnTo>
                <a:lnTo>
                  <a:pt x="1142227" y="164447"/>
                </a:lnTo>
                <a:lnTo>
                  <a:pt x="1131382" y="204485"/>
                </a:lnTo>
                <a:lnTo>
                  <a:pt x="1113263" y="238502"/>
                </a:lnTo>
                <a:lnTo>
                  <a:pt x="1087554" y="273235"/>
                </a:lnTo>
                <a:lnTo>
                  <a:pt x="1056781" y="305384"/>
                </a:lnTo>
                <a:lnTo>
                  <a:pt x="1012990" y="346210"/>
                </a:lnTo>
                <a:lnTo>
                  <a:pt x="964899" y="389412"/>
                </a:lnTo>
                <a:lnTo>
                  <a:pt x="964899" y="392807"/>
                </a:lnTo>
                <a:lnTo>
                  <a:pt x="1152646" y="392807"/>
                </a:lnTo>
                <a:lnTo>
                  <a:pt x="1152646" y="503485"/>
                </a:lnTo>
                <a:close/>
              </a:path>
              <a:path w="1485265" h="510539">
                <a:moveTo>
                  <a:pt x="1263338" y="231542"/>
                </a:moveTo>
                <a:lnTo>
                  <a:pt x="1193739" y="145987"/>
                </a:lnTo>
                <a:lnTo>
                  <a:pt x="1364171" y="7129"/>
                </a:lnTo>
                <a:lnTo>
                  <a:pt x="1485035" y="7129"/>
                </a:lnTo>
                <a:lnTo>
                  <a:pt x="1485035" y="153116"/>
                </a:lnTo>
                <a:lnTo>
                  <a:pt x="1350930" y="153116"/>
                </a:lnTo>
                <a:lnTo>
                  <a:pt x="1343376" y="162209"/>
                </a:lnTo>
                <a:lnTo>
                  <a:pt x="1337605" y="168564"/>
                </a:lnTo>
                <a:lnTo>
                  <a:pt x="1330687" y="175173"/>
                </a:lnTo>
                <a:lnTo>
                  <a:pt x="1319696" y="185030"/>
                </a:lnTo>
                <a:lnTo>
                  <a:pt x="1263338" y="231542"/>
                </a:lnTo>
                <a:close/>
              </a:path>
              <a:path w="1485265" h="510539">
                <a:moveTo>
                  <a:pt x="1485035" y="503485"/>
                </a:moveTo>
                <a:lnTo>
                  <a:pt x="1348893" y="503485"/>
                </a:lnTo>
                <a:lnTo>
                  <a:pt x="1348925" y="212413"/>
                </a:lnTo>
                <a:lnTo>
                  <a:pt x="1349148" y="193857"/>
                </a:lnTo>
                <a:lnTo>
                  <a:pt x="1349752" y="176828"/>
                </a:lnTo>
                <a:lnTo>
                  <a:pt x="1350930" y="153116"/>
                </a:lnTo>
                <a:lnTo>
                  <a:pt x="1485035" y="153116"/>
                </a:lnTo>
                <a:lnTo>
                  <a:pt x="1485035" y="50348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0146953" y="5935843"/>
            <a:ext cx="1548765" cy="510540"/>
          </a:xfrm>
          <a:custGeom>
            <a:avLst/>
            <a:gdLst/>
            <a:ahLst/>
            <a:cxnLst/>
            <a:rect l="l" t="t" r="r" b="b"/>
            <a:pathLst>
              <a:path w="1548765" h="510539">
                <a:moveTo>
                  <a:pt x="73672" y="165678"/>
                </a:moveTo>
                <a:lnTo>
                  <a:pt x="0" y="79444"/>
                </a:lnTo>
                <a:lnTo>
                  <a:pt x="22587" y="59389"/>
                </a:lnTo>
                <a:lnTo>
                  <a:pt x="36836" y="47594"/>
                </a:lnTo>
                <a:lnTo>
                  <a:pt x="80099" y="21725"/>
                </a:lnTo>
                <a:lnTo>
                  <a:pt x="121372" y="7808"/>
                </a:lnTo>
                <a:lnTo>
                  <a:pt x="167802" y="122"/>
                </a:lnTo>
                <a:lnTo>
                  <a:pt x="190462" y="0"/>
                </a:lnTo>
                <a:lnTo>
                  <a:pt x="218924" y="265"/>
                </a:lnTo>
                <a:lnTo>
                  <a:pt x="276526" y="16975"/>
                </a:lnTo>
                <a:lnTo>
                  <a:pt x="312259" y="35754"/>
                </a:lnTo>
                <a:lnTo>
                  <a:pt x="347332" y="84120"/>
                </a:lnTo>
                <a:lnTo>
                  <a:pt x="355810" y="112715"/>
                </a:lnTo>
                <a:lnTo>
                  <a:pt x="175184" y="112715"/>
                </a:lnTo>
                <a:lnTo>
                  <a:pt x="161267" y="112925"/>
                </a:lnTo>
                <a:lnTo>
                  <a:pt x="113513" y="134287"/>
                </a:lnTo>
                <a:lnTo>
                  <a:pt x="91515" y="150355"/>
                </a:lnTo>
                <a:lnTo>
                  <a:pt x="73672" y="165678"/>
                </a:lnTo>
                <a:close/>
              </a:path>
              <a:path w="1548765" h="510539">
                <a:moveTo>
                  <a:pt x="365646" y="503485"/>
                </a:moveTo>
                <a:lnTo>
                  <a:pt x="5432" y="503485"/>
                </a:lnTo>
                <a:lnTo>
                  <a:pt x="5432" y="415214"/>
                </a:lnTo>
                <a:lnTo>
                  <a:pt x="126635" y="292653"/>
                </a:lnTo>
                <a:lnTo>
                  <a:pt x="156914" y="260938"/>
                </a:lnTo>
                <a:lnTo>
                  <a:pt x="184499" y="230802"/>
                </a:lnTo>
                <a:lnTo>
                  <a:pt x="209283" y="199310"/>
                </a:lnTo>
                <a:lnTo>
                  <a:pt x="222983" y="150355"/>
                </a:lnTo>
                <a:lnTo>
                  <a:pt x="222858" y="143111"/>
                </a:lnTo>
                <a:lnTo>
                  <a:pt x="196658" y="114116"/>
                </a:lnTo>
                <a:lnTo>
                  <a:pt x="175184" y="112715"/>
                </a:lnTo>
                <a:lnTo>
                  <a:pt x="355810" y="112715"/>
                </a:lnTo>
                <a:lnTo>
                  <a:pt x="356119" y="134287"/>
                </a:lnTo>
                <a:lnTo>
                  <a:pt x="356026" y="153068"/>
                </a:lnTo>
                <a:lnTo>
                  <a:pt x="355228" y="164447"/>
                </a:lnTo>
                <a:lnTo>
                  <a:pt x="344382" y="204485"/>
                </a:lnTo>
                <a:lnTo>
                  <a:pt x="326264" y="238502"/>
                </a:lnTo>
                <a:lnTo>
                  <a:pt x="300554" y="273235"/>
                </a:lnTo>
                <a:lnTo>
                  <a:pt x="269781" y="305384"/>
                </a:lnTo>
                <a:lnTo>
                  <a:pt x="225990" y="346210"/>
                </a:lnTo>
                <a:lnTo>
                  <a:pt x="177900" y="389412"/>
                </a:lnTo>
                <a:lnTo>
                  <a:pt x="177900" y="392807"/>
                </a:lnTo>
                <a:lnTo>
                  <a:pt x="365646" y="392807"/>
                </a:lnTo>
                <a:lnTo>
                  <a:pt x="365646" y="503485"/>
                </a:lnTo>
                <a:close/>
              </a:path>
              <a:path w="1548765" h="510539">
                <a:moveTo>
                  <a:pt x="581924" y="510275"/>
                </a:moveTo>
                <a:lnTo>
                  <a:pt x="529795" y="509275"/>
                </a:lnTo>
                <a:lnTo>
                  <a:pt x="475315" y="483277"/>
                </a:lnTo>
                <a:lnTo>
                  <a:pt x="447820" y="446279"/>
                </a:lnTo>
                <a:lnTo>
                  <a:pt x="421715" y="407307"/>
                </a:lnTo>
                <a:lnTo>
                  <a:pt x="403371" y="330001"/>
                </a:lnTo>
                <a:lnTo>
                  <a:pt x="402666" y="255986"/>
                </a:lnTo>
                <a:lnTo>
                  <a:pt x="403330" y="181377"/>
                </a:lnTo>
                <a:lnTo>
                  <a:pt x="408183" y="132406"/>
                </a:lnTo>
                <a:lnTo>
                  <a:pt x="446801" y="61789"/>
                </a:lnTo>
                <a:lnTo>
                  <a:pt x="473739" y="26067"/>
                </a:lnTo>
                <a:lnTo>
                  <a:pt x="528633" y="965"/>
                </a:lnTo>
                <a:lnTo>
                  <a:pt x="581924" y="0"/>
                </a:lnTo>
                <a:lnTo>
                  <a:pt x="633861" y="1005"/>
                </a:lnTo>
                <a:lnTo>
                  <a:pt x="688272" y="27141"/>
                </a:lnTo>
                <a:lnTo>
                  <a:pt x="715859" y="64336"/>
                </a:lnTo>
                <a:lnTo>
                  <a:pt x="742062" y="103519"/>
                </a:lnTo>
                <a:lnTo>
                  <a:pt x="743595" y="107283"/>
                </a:lnTo>
                <a:lnTo>
                  <a:pt x="581924" y="107283"/>
                </a:lnTo>
                <a:lnTo>
                  <a:pt x="567432" y="107782"/>
                </a:lnTo>
                <a:lnTo>
                  <a:pt x="540531" y="158973"/>
                </a:lnTo>
                <a:lnTo>
                  <a:pt x="536256" y="206418"/>
                </a:lnTo>
                <a:lnTo>
                  <a:pt x="536091" y="255986"/>
                </a:lnTo>
                <a:lnTo>
                  <a:pt x="536256" y="305156"/>
                </a:lnTo>
                <a:lnTo>
                  <a:pt x="540531" y="352188"/>
                </a:lnTo>
                <a:lnTo>
                  <a:pt x="553088" y="390011"/>
                </a:lnTo>
                <a:lnTo>
                  <a:pt x="581924" y="403331"/>
                </a:lnTo>
                <a:lnTo>
                  <a:pt x="745850" y="403331"/>
                </a:lnTo>
                <a:lnTo>
                  <a:pt x="742563" y="411509"/>
                </a:lnTo>
                <a:lnTo>
                  <a:pt x="717047" y="448995"/>
                </a:lnTo>
                <a:lnTo>
                  <a:pt x="690110" y="484423"/>
                </a:lnTo>
                <a:lnTo>
                  <a:pt x="667055" y="502615"/>
                </a:lnTo>
                <a:lnTo>
                  <a:pt x="635216" y="509318"/>
                </a:lnTo>
                <a:lnTo>
                  <a:pt x="581924" y="510275"/>
                </a:lnTo>
                <a:close/>
              </a:path>
              <a:path w="1548765" h="510539">
                <a:moveTo>
                  <a:pt x="745850" y="403331"/>
                </a:moveTo>
                <a:lnTo>
                  <a:pt x="581924" y="403331"/>
                </a:lnTo>
                <a:lnTo>
                  <a:pt x="596611" y="402822"/>
                </a:lnTo>
                <a:lnTo>
                  <a:pt x="605202" y="399257"/>
                </a:lnTo>
                <a:lnTo>
                  <a:pt x="623389" y="350613"/>
                </a:lnTo>
                <a:lnTo>
                  <a:pt x="627596" y="303994"/>
                </a:lnTo>
                <a:lnTo>
                  <a:pt x="627758" y="255986"/>
                </a:lnTo>
                <a:lnTo>
                  <a:pt x="627593" y="207774"/>
                </a:lnTo>
                <a:lnTo>
                  <a:pt x="623317" y="160811"/>
                </a:lnTo>
                <a:lnTo>
                  <a:pt x="610761" y="121248"/>
                </a:lnTo>
                <a:lnTo>
                  <a:pt x="581924" y="107283"/>
                </a:lnTo>
                <a:lnTo>
                  <a:pt x="743595" y="107283"/>
                </a:lnTo>
                <a:lnTo>
                  <a:pt x="755518" y="136544"/>
                </a:lnTo>
                <a:lnTo>
                  <a:pt x="760475" y="181377"/>
                </a:lnTo>
                <a:lnTo>
                  <a:pt x="761183" y="255986"/>
                </a:lnTo>
                <a:lnTo>
                  <a:pt x="760521" y="330001"/>
                </a:lnTo>
                <a:lnTo>
                  <a:pt x="760440" y="333605"/>
                </a:lnTo>
                <a:lnTo>
                  <a:pt x="755666" y="378908"/>
                </a:lnTo>
                <a:lnTo>
                  <a:pt x="745850" y="403331"/>
                </a:lnTo>
                <a:close/>
              </a:path>
              <a:path w="1548765" h="510539">
                <a:moveTo>
                  <a:pt x="860672" y="165678"/>
                </a:moveTo>
                <a:lnTo>
                  <a:pt x="786999" y="79444"/>
                </a:lnTo>
                <a:lnTo>
                  <a:pt x="809587" y="59389"/>
                </a:lnTo>
                <a:lnTo>
                  <a:pt x="823835" y="47594"/>
                </a:lnTo>
                <a:lnTo>
                  <a:pt x="867098" y="21725"/>
                </a:lnTo>
                <a:lnTo>
                  <a:pt x="908372" y="7808"/>
                </a:lnTo>
                <a:lnTo>
                  <a:pt x="954802" y="122"/>
                </a:lnTo>
                <a:lnTo>
                  <a:pt x="977461" y="0"/>
                </a:lnTo>
                <a:lnTo>
                  <a:pt x="1005924" y="265"/>
                </a:lnTo>
                <a:lnTo>
                  <a:pt x="1063526" y="16975"/>
                </a:lnTo>
                <a:lnTo>
                  <a:pt x="1099259" y="35754"/>
                </a:lnTo>
                <a:lnTo>
                  <a:pt x="1134331" y="84120"/>
                </a:lnTo>
                <a:lnTo>
                  <a:pt x="1142810" y="112715"/>
                </a:lnTo>
                <a:lnTo>
                  <a:pt x="962183" y="112715"/>
                </a:lnTo>
                <a:lnTo>
                  <a:pt x="948266" y="112925"/>
                </a:lnTo>
                <a:lnTo>
                  <a:pt x="900513" y="134287"/>
                </a:lnTo>
                <a:lnTo>
                  <a:pt x="878514" y="150355"/>
                </a:lnTo>
                <a:lnTo>
                  <a:pt x="860672" y="165678"/>
                </a:lnTo>
                <a:close/>
              </a:path>
              <a:path w="1548765" h="510539">
                <a:moveTo>
                  <a:pt x="1152646" y="503485"/>
                </a:moveTo>
                <a:lnTo>
                  <a:pt x="792431" y="503485"/>
                </a:lnTo>
                <a:lnTo>
                  <a:pt x="792431" y="415214"/>
                </a:lnTo>
                <a:lnTo>
                  <a:pt x="913634" y="292653"/>
                </a:lnTo>
                <a:lnTo>
                  <a:pt x="943914" y="260938"/>
                </a:lnTo>
                <a:lnTo>
                  <a:pt x="971499" y="230802"/>
                </a:lnTo>
                <a:lnTo>
                  <a:pt x="996282" y="199310"/>
                </a:lnTo>
                <a:lnTo>
                  <a:pt x="1009982" y="150355"/>
                </a:lnTo>
                <a:lnTo>
                  <a:pt x="1009857" y="143111"/>
                </a:lnTo>
                <a:lnTo>
                  <a:pt x="983657" y="114116"/>
                </a:lnTo>
                <a:lnTo>
                  <a:pt x="962183" y="112715"/>
                </a:lnTo>
                <a:lnTo>
                  <a:pt x="1142810" y="112715"/>
                </a:lnTo>
                <a:lnTo>
                  <a:pt x="1143118" y="134287"/>
                </a:lnTo>
                <a:lnTo>
                  <a:pt x="1143025" y="153068"/>
                </a:lnTo>
                <a:lnTo>
                  <a:pt x="1142227" y="164447"/>
                </a:lnTo>
                <a:lnTo>
                  <a:pt x="1131382" y="204485"/>
                </a:lnTo>
                <a:lnTo>
                  <a:pt x="1113263" y="238502"/>
                </a:lnTo>
                <a:lnTo>
                  <a:pt x="1087554" y="273235"/>
                </a:lnTo>
                <a:lnTo>
                  <a:pt x="1056781" y="305384"/>
                </a:lnTo>
                <a:lnTo>
                  <a:pt x="1012990" y="346210"/>
                </a:lnTo>
                <a:lnTo>
                  <a:pt x="964899" y="389412"/>
                </a:lnTo>
                <a:lnTo>
                  <a:pt x="964899" y="392807"/>
                </a:lnTo>
                <a:lnTo>
                  <a:pt x="1152646" y="392807"/>
                </a:lnTo>
                <a:lnTo>
                  <a:pt x="1152646" y="503485"/>
                </a:lnTo>
                <a:close/>
              </a:path>
              <a:path w="1548765" h="510539">
                <a:moveTo>
                  <a:pt x="1368924" y="510275"/>
                </a:moveTo>
                <a:lnTo>
                  <a:pt x="1316794" y="509275"/>
                </a:lnTo>
                <a:lnTo>
                  <a:pt x="1262314" y="483277"/>
                </a:lnTo>
                <a:lnTo>
                  <a:pt x="1234819" y="446279"/>
                </a:lnTo>
                <a:lnTo>
                  <a:pt x="1208715" y="407307"/>
                </a:lnTo>
                <a:lnTo>
                  <a:pt x="1190371" y="330001"/>
                </a:lnTo>
                <a:lnTo>
                  <a:pt x="1189665" y="255986"/>
                </a:lnTo>
                <a:lnTo>
                  <a:pt x="1190329" y="181377"/>
                </a:lnTo>
                <a:lnTo>
                  <a:pt x="1195182" y="132406"/>
                </a:lnTo>
                <a:lnTo>
                  <a:pt x="1233801" y="61789"/>
                </a:lnTo>
                <a:lnTo>
                  <a:pt x="1260739" y="26067"/>
                </a:lnTo>
                <a:lnTo>
                  <a:pt x="1315632" y="965"/>
                </a:lnTo>
                <a:lnTo>
                  <a:pt x="1368924" y="0"/>
                </a:lnTo>
                <a:lnTo>
                  <a:pt x="1420860" y="1005"/>
                </a:lnTo>
                <a:lnTo>
                  <a:pt x="1475271" y="27141"/>
                </a:lnTo>
                <a:lnTo>
                  <a:pt x="1502859" y="64336"/>
                </a:lnTo>
                <a:lnTo>
                  <a:pt x="1529061" y="103519"/>
                </a:lnTo>
                <a:lnTo>
                  <a:pt x="1530595" y="107283"/>
                </a:lnTo>
                <a:lnTo>
                  <a:pt x="1368924" y="107283"/>
                </a:lnTo>
                <a:lnTo>
                  <a:pt x="1354431" y="107782"/>
                </a:lnTo>
                <a:lnTo>
                  <a:pt x="1327531" y="158973"/>
                </a:lnTo>
                <a:lnTo>
                  <a:pt x="1323255" y="206418"/>
                </a:lnTo>
                <a:lnTo>
                  <a:pt x="1323091" y="255986"/>
                </a:lnTo>
                <a:lnTo>
                  <a:pt x="1323255" y="305156"/>
                </a:lnTo>
                <a:lnTo>
                  <a:pt x="1327531" y="352188"/>
                </a:lnTo>
                <a:lnTo>
                  <a:pt x="1340087" y="390011"/>
                </a:lnTo>
                <a:lnTo>
                  <a:pt x="1368924" y="403331"/>
                </a:lnTo>
                <a:lnTo>
                  <a:pt x="1532849" y="403331"/>
                </a:lnTo>
                <a:lnTo>
                  <a:pt x="1529563" y="411509"/>
                </a:lnTo>
                <a:lnTo>
                  <a:pt x="1504047" y="448995"/>
                </a:lnTo>
                <a:lnTo>
                  <a:pt x="1477109" y="484423"/>
                </a:lnTo>
                <a:lnTo>
                  <a:pt x="1454055" y="502615"/>
                </a:lnTo>
                <a:lnTo>
                  <a:pt x="1422216" y="509318"/>
                </a:lnTo>
                <a:lnTo>
                  <a:pt x="1368924" y="510275"/>
                </a:lnTo>
                <a:close/>
              </a:path>
              <a:path w="1548765" h="510539">
                <a:moveTo>
                  <a:pt x="1532849" y="403331"/>
                </a:moveTo>
                <a:lnTo>
                  <a:pt x="1368924" y="403331"/>
                </a:lnTo>
                <a:lnTo>
                  <a:pt x="1383610" y="402822"/>
                </a:lnTo>
                <a:lnTo>
                  <a:pt x="1392201" y="399257"/>
                </a:lnTo>
                <a:lnTo>
                  <a:pt x="1410389" y="350613"/>
                </a:lnTo>
                <a:lnTo>
                  <a:pt x="1414595" y="303994"/>
                </a:lnTo>
                <a:lnTo>
                  <a:pt x="1414757" y="255986"/>
                </a:lnTo>
                <a:lnTo>
                  <a:pt x="1414593" y="207774"/>
                </a:lnTo>
                <a:lnTo>
                  <a:pt x="1410317" y="160811"/>
                </a:lnTo>
                <a:lnTo>
                  <a:pt x="1397761" y="121248"/>
                </a:lnTo>
                <a:lnTo>
                  <a:pt x="1368924" y="107283"/>
                </a:lnTo>
                <a:lnTo>
                  <a:pt x="1530595" y="107283"/>
                </a:lnTo>
                <a:lnTo>
                  <a:pt x="1542517" y="136544"/>
                </a:lnTo>
                <a:lnTo>
                  <a:pt x="1547474" y="181377"/>
                </a:lnTo>
                <a:lnTo>
                  <a:pt x="1548182" y="255986"/>
                </a:lnTo>
                <a:lnTo>
                  <a:pt x="1547521" y="330001"/>
                </a:lnTo>
                <a:lnTo>
                  <a:pt x="1547439" y="333605"/>
                </a:lnTo>
                <a:lnTo>
                  <a:pt x="1542665" y="378908"/>
                </a:lnTo>
                <a:lnTo>
                  <a:pt x="1532849" y="40333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5861084" y="5935843"/>
            <a:ext cx="1550035" cy="510540"/>
          </a:xfrm>
          <a:custGeom>
            <a:avLst/>
            <a:gdLst/>
            <a:ahLst/>
            <a:cxnLst/>
            <a:rect l="l" t="t" r="r" b="b"/>
            <a:pathLst>
              <a:path w="1550034" h="510539">
                <a:moveTo>
                  <a:pt x="73672" y="165678"/>
                </a:moveTo>
                <a:lnTo>
                  <a:pt x="0" y="79444"/>
                </a:lnTo>
                <a:lnTo>
                  <a:pt x="22587" y="59389"/>
                </a:lnTo>
                <a:lnTo>
                  <a:pt x="36836" y="47594"/>
                </a:lnTo>
                <a:lnTo>
                  <a:pt x="80099" y="21725"/>
                </a:lnTo>
                <a:lnTo>
                  <a:pt x="121372" y="7808"/>
                </a:lnTo>
                <a:lnTo>
                  <a:pt x="167802" y="122"/>
                </a:lnTo>
                <a:lnTo>
                  <a:pt x="190462" y="0"/>
                </a:lnTo>
                <a:lnTo>
                  <a:pt x="218924" y="265"/>
                </a:lnTo>
                <a:lnTo>
                  <a:pt x="276526" y="16975"/>
                </a:lnTo>
                <a:lnTo>
                  <a:pt x="312259" y="35754"/>
                </a:lnTo>
                <a:lnTo>
                  <a:pt x="347332" y="84120"/>
                </a:lnTo>
                <a:lnTo>
                  <a:pt x="355810" y="112715"/>
                </a:lnTo>
                <a:lnTo>
                  <a:pt x="175184" y="112715"/>
                </a:lnTo>
                <a:lnTo>
                  <a:pt x="161267" y="112925"/>
                </a:lnTo>
                <a:lnTo>
                  <a:pt x="113513" y="134287"/>
                </a:lnTo>
                <a:lnTo>
                  <a:pt x="91515" y="150355"/>
                </a:lnTo>
                <a:lnTo>
                  <a:pt x="73672" y="165678"/>
                </a:lnTo>
                <a:close/>
              </a:path>
              <a:path w="1550034" h="510539">
                <a:moveTo>
                  <a:pt x="365646" y="503485"/>
                </a:moveTo>
                <a:lnTo>
                  <a:pt x="5432" y="503485"/>
                </a:lnTo>
                <a:lnTo>
                  <a:pt x="5432" y="415214"/>
                </a:lnTo>
                <a:lnTo>
                  <a:pt x="126635" y="292653"/>
                </a:lnTo>
                <a:lnTo>
                  <a:pt x="156914" y="260938"/>
                </a:lnTo>
                <a:lnTo>
                  <a:pt x="184499" y="230802"/>
                </a:lnTo>
                <a:lnTo>
                  <a:pt x="209283" y="199310"/>
                </a:lnTo>
                <a:lnTo>
                  <a:pt x="222983" y="150355"/>
                </a:lnTo>
                <a:lnTo>
                  <a:pt x="222858" y="143111"/>
                </a:lnTo>
                <a:lnTo>
                  <a:pt x="196658" y="114116"/>
                </a:lnTo>
                <a:lnTo>
                  <a:pt x="175184" y="112715"/>
                </a:lnTo>
                <a:lnTo>
                  <a:pt x="355810" y="112715"/>
                </a:lnTo>
                <a:lnTo>
                  <a:pt x="356119" y="134287"/>
                </a:lnTo>
                <a:lnTo>
                  <a:pt x="356026" y="153068"/>
                </a:lnTo>
                <a:lnTo>
                  <a:pt x="355228" y="164447"/>
                </a:lnTo>
                <a:lnTo>
                  <a:pt x="344382" y="204485"/>
                </a:lnTo>
                <a:lnTo>
                  <a:pt x="326264" y="238502"/>
                </a:lnTo>
                <a:lnTo>
                  <a:pt x="300554" y="273235"/>
                </a:lnTo>
                <a:lnTo>
                  <a:pt x="269781" y="305384"/>
                </a:lnTo>
                <a:lnTo>
                  <a:pt x="225990" y="346210"/>
                </a:lnTo>
                <a:lnTo>
                  <a:pt x="177900" y="389412"/>
                </a:lnTo>
                <a:lnTo>
                  <a:pt x="177900" y="392807"/>
                </a:lnTo>
                <a:lnTo>
                  <a:pt x="365646" y="392807"/>
                </a:lnTo>
                <a:lnTo>
                  <a:pt x="365646" y="503485"/>
                </a:lnTo>
                <a:close/>
              </a:path>
              <a:path w="1550034" h="510539">
                <a:moveTo>
                  <a:pt x="581924" y="510275"/>
                </a:moveTo>
                <a:lnTo>
                  <a:pt x="529795" y="509275"/>
                </a:lnTo>
                <a:lnTo>
                  <a:pt x="475315" y="483277"/>
                </a:lnTo>
                <a:lnTo>
                  <a:pt x="447820" y="446279"/>
                </a:lnTo>
                <a:lnTo>
                  <a:pt x="421715" y="407307"/>
                </a:lnTo>
                <a:lnTo>
                  <a:pt x="403371" y="330001"/>
                </a:lnTo>
                <a:lnTo>
                  <a:pt x="402666" y="255986"/>
                </a:lnTo>
                <a:lnTo>
                  <a:pt x="403330" y="181377"/>
                </a:lnTo>
                <a:lnTo>
                  <a:pt x="408183" y="132406"/>
                </a:lnTo>
                <a:lnTo>
                  <a:pt x="446801" y="61789"/>
                </a:lnTo>
                <a:lnTo>
                  <a:pt x="473739" y="26067"/>
                </a:lnTo>
                <a:lnTo>
                  <a:pt x="528633" y="965"/>
                </a:lnTo>
                <a:lnTo>
                  <a:pt x="581924" y="0"/>
                </a:lnTo>
                <a:lnTo>
                  <a:pt x="633861" y="1005"/>
                </a:lnTo>
                <a:lnTo>
                  <a:pt x="688272" y="27141"/>
                </a:lnTo>
                <a:lnTo>
                  <a:pt x="715859" y="64336"/>
                </a:lnTo>
                <a:lnTo>
                  <a:pt x="742062" y="103519"/>
                </a:lnTo>
                <a:lnTo>
                  <a:pt x="743595" y="107283"/>
                </a:lnTo>
                <a:lnTo>
                  <a:pt x="581924" y="107283"/>
                </a:lnTo>
                <a:lnTo>
                  <a:pt x="567432" y="107782"/>
                </a:lnTo>
                <a:lnTo>
                  <a:pt x="540531" y="158973"/>
                </a:lnTo>
                <a:lnTo>
                  <a:pt x="536256" y="206418"/>
                </a:lnTo>
                <a:lnTo>
                  <a:pt x="536091" y="255986"/>
                </a:lnTo>
                <a:lnTo>
                  <a:pt x="536256" y="305156"/>
                </a:lnTo>
                <a:lnTo>
                  <a:pt x="540531" y="352188"/>
                </a:lnTo>
                <a:lnTo>
                  <a:pt x="553088" y="390011"/>
                </a:lnTo>
                <a:lnTo>
                  <a:pt x="581924" y="403331"/>
                </a:lnTo>
                <a:lnTo>
                  <a:pt x="745850" y="403331"/>
                </a:lnTo>
                <a:lnTo>
                  <a:pt x="742563" y="411509"/>
                </a:lnTo>
                <a:lnTo>
                  <a:pt x="717047" y="448995"/>
                </a:lnTo>
                <a:lnTo>
                  <a:pt x="690110" y="484423"/>
                </a:lnTo>
                <a:lnTo>
                  <a:pt x="667055" y="502615"/>
                </a:lnTo>
                <a:lnTo>
                  <a:pt x="635216" y="509318"/>
                </a:lnTo>
                <a:lnTo>
                  <a:pt x="581924" y="510275"/>
                </a:lnTo>
                <a:close/>
              </a:path>
              <a:path w="1550034" h="510539">
                <a:moveTo>
                  <a:pt x="745850" y="403331"/>
                </a:moveTo>
                <a:lnTo>
                  <a:pt x="581924" y="403331"/>
                </a:lnTo>
                <a:lnTo>
                  <a:pt x="596611" y="402822"/>
                </a:lnTo>
                <a:lnTo>
                  <a:pt x="605202" y="399257"/>
                </a:lnTo>
                <a:lnTo>
                  <a:pt x="623389" y="350613"/>
                </a:lnTo>
                <a:lnTo>
                  <a:pt x="627596" y="303994"/>
                </a:lnTo>
                <a:lnTo>
                  <a:pt x="627758" y="255986"/>
                </a:lnTo>
                <a:lnTo>
                  <a:pt x="627593" y="207774"/>
                </a:lnTo>
                <a:lnTo>
                  <a:pt x="623317" y="160811"/>
                </a:lnTo>
                <a:lnTo>
                  <a:pt x="610761" y="121248"/>
                </a:lnTo>
                <a:lnTo>
                  <a:pt x="581924" y="107283"/>
                </a:lnTo>
                <a:lnTo>
                  <a:pt x="743595" y="107283"/>
                </a:lnTo>
                <a:lnTo>
                  <a:pt x="755518" y="136544"/>
                </a:lnTo>
                <a:lnTo>
                  <a:pt x="760475" y="181377"/>
                </a:lnTo>
                <a:lnTo>
                  <a:pt x="761183" y="255986"/>
                </a:lnTo>
                <a:lnTo>
                  <a:pt x="760521" y="330001"/>
                </a:lnTo>
                <a:lnTo>
                  <a:pt x="760440" y="333605"/>
                </a:lnTo>
                <a:lnTo>
                  <a:pt x="755666" y="378908"/>
                </a:lnTo>
                <a:lnTo>
                  <a:pt x="745850" y="403331"/>
                </a:lnTo>
                <a:close/>
              </a:path>
              <a:path w="1550034" h="510539">
                <a:moveTo>
                  <a:pt x="869838" y="231542"/>
                </a:moveTo>
                <a:lnTo>
                  <a:pt x="800240" y="145987"/>
                </a:lnTo>
                <a:lnTo>
                  <a:pt x="970671" y="7129"/>
                </a:lnTo>
                <a:lnTo>
                  <a:pt x="1091535" y="7129"/>
                </a:lnTo>
                <a:lnTo>
                  <a:pt x="1091535" y="153116"/>
                </a:lnTo>
                <a:lnTo>
                  <a:pt x="957430" y="153116"/>
                </a:lnTo>
                <a:lnTo>
                  <a:pt x="949876" y="162209"/>
                </a:lnTo>
                <a:lnTo>
                  <a:pt x="944105" y="168564"/>
                </a:lnTo>
                <a:lnTo>
                  <a:pt x="937187" y="175173"/>
                </a:lnTo>
                <a:lnTo>
                  <a:pt x="926196" y="185030"/>
                </a:lnTo>
                <a:lnTo>
                  <a:pt x="869838" y="231542"/>
                </a:lnTo>
                <a:close/>
              </a:path>
              <a:path w="1550034" h="510539">
                <a:moveTo>
                  <a:pt x="1091535" y="503485"/>
                </a:moveTo>
                <a:lnTo>
                  <a:pt x="955393" y="503485"/>
                </a:lnTo>
                <a:lnTo>
                  <a:pt x="955425" y="212413"/>
                </a:lnTo>
                <a:lnTo>
                  <a:pt x="955648" y="193857"/>
                </a:lnTo>
                <a:lnTo>
                  <a:pt x="956253" y="176828"/>
                </a:lnTo>
                <a:lnTo>
                  <a:pt x="957430" y="153116"/>
                </a:lnTo>
                <a:lnTo>
                  <a:pt x="1091535" y="153116"/>
                </a:lnTo>
                <a:lnTo>
                  <a:pt x="1091535" y="503485"/>
                </a:lnTo>
                <a:close/>
              </a:path>
              <a:path w="1550034" h="510539">
                <a:moveTo>
                  <a:pt x="1320375" y="340183"/>
                </a:moveTo>
                <a:lnTo>
                  <a:pt x="1259391" y="334794"/>
                </a:lnTo>
                <a:lnTo>
                  <a:pt x="1219542" y="297066"/>
                </a:lnTo>
                <a:lnTo>
                  <a:pt x="1187756" y="249875"/>
                </a:lnTo>
                <a:lnTo>
                  <a:pt x="1183275" y="182993"/>
                </a:lnTo>
                <a:lnTo>
                  <a:pt x="1183240" y="176542"/>
                </a:lnTo>
                <a:lnTo>
                  <a:pt x="1183931" y="131048"/>
                </a:lnTo>
                <a:lnTo>
                  <a:pt x="1203052" y="77263"/>
                </a:lnTo>
                <a:lnTo>
                  <a:pt x="1230236" y="48888"/>
                </a:lnTo>
                <a:lnTo>
                  <a:pt x="1258699" y="21802"/>
                </a:lnTo>
                <a:lnTo>
                  <a:pt x="1311041" y="2769"/>
                </a:lnTo>
                <a:lnTo>
                  <a:pt x="1359078" y="2037"/>
                </a:lnTo>
                <a:lnTo>
                  <a:pt x="1412460" y="2981"/>
                </a:lnTo>
                <a:lnTo>
                  <a:pt x="1469698" y="27531"/>
                </a:lnTo>
                <a:lnTo>
                  <a:pt x="1499973" y="62468"/>
                </a:lnTo>
                <a:lnTo>
                  <a:pt x="1528825" y="99146"/>
                </a:lnTo>
                <a:lnTo>
                  <a:pt x="1533830" y="109320"/>
                </a:lnTo>
                <a:lnTo>
                  <a:pt x="1362813" y="109320"/>
                </a:lnTo>
                <a:lnTo>
                  <a:pt x="1349840" y="109569"/>
                </a:lnTo>
                <a:lnTo>
                  <a:pt x="1319046" y="135053"/>
                </a:lnTo>
                <a:lnTo>
                  <a:pt x="1313363" y="165185"/>
                </a:lnTo>
                <a:lnTo>
                  <a:pt x="1313431" y="192894"/>
                </a:lnTo>
                <a:lnTo>
                  <a:pt x="1332379" y="230367"/>
                </a:lnTo>
                <a:lnTo>
                  <a:pt x="1361455" y="237313"/>
                </a:lnTo>
                <a:lnTo>
                  <a:pt x="1549845" y="237313"/>
                </a:lnTo>
                <a:lnTo>
                  <a:pt x="1549325" y="282468"/>
                </a:lnTo>
                <a:lnTo>
                  <a:pt x="1424603" y="282468"/>
                </a:lnTo>
                <a:lnTo>
                  <a:pt x="1416746" y="296769"/>
                </a:lnTo>
                <a:lnTo>
                  <a:pt x="1411404" y="305214"/>
                </a:lnTo>
                <a:lnTo>
                  <a:pt x="1377884" y="330905"/>
                </a:lnTo>
                <a:lnTo>
                  <a:pt x="1336761" y="340093"/>
                </a:lnTo>
                <a:lnTo>
                  <a:pt x="1320375" y="340183"/>
                </a:lnTo>
                <a:close/>
              </a:path>
              <a:path w="1550034" h="510539">
                <a:moveTo>
                  <a:pt x="1549845" y="237313"/>
                </a:moveTo>
                <a:lnTo>
                  <a:pt x="1361455" y="237313"/>
                </a:lnTo>
                <a:lnTo>
                  <a:pt x="1374505" y="237056"/>
                </a:lnTo>
                <a:lnTo>
                  <a:pt x="1382801" y="235319"/>
                </a:lnTo>
                <a:lnTo>
                  <a:pt x="1414078" y="204594"/>
                </a:lnTo>
                <a:lnTo>
                  <a:pt x="1416115" y="182993"/>
                </a:lnTo>
                <a:lnTo>
                  <a:pt x="1415879" y="165185"/>
                </a:lnTo>
                <a:lnTo>
                  <a:pt x="1391912" y="118487"/>
                </a:lnTo>
                <a:lnTo>
                  <a:pt x="1362813" y="109320"/>
                </a:lnTo>
                <a:lnTo>
                  <a:pt x="1533830" y="109320"/>
                </a:lnTo>
                <a:lnTo>
                  <a:pt x="1543642" y="129266"/>
                </a:lnTo>
                <a:lnTo>
                  <a:pt x="1549100" y="168935"/>
                </a:lnTo>
                <a:lnTo>
                  <a:pt x="1549836" y="230582"/>
                </a:lnTo>
                <a:lnTo>
                  <a:pt x="1549845" y="237313"/>
                </a:lnTo>
                <a:close/>
              </a:path>
              <a:path w="1550034" h="510539">
                <a:moveTo>
                  <a:pt x="1522549" y="406047"/>
                </a:moveTo>
                <a:lnTo>
                  <a:pt x="1275221" y="406047"/>
                </a:lnTo>
                <a:lnTo>
                  <a:pt x="1317441" y="405583"/>
                </a:lnTo>
                <a:lnTo>
                  <a:pt x="1343079" y="402334"/>
                </a:lnTo>
                <a:lnTo>
                  <a:pt x="1386239" y="376341"/>
                </a:lnTo>
                <a:lnTo>
                  <a:pt x="1420826" y="342327"/>
                </a:lnTo>
                <a:lnTo>
                  <a:pt x="1428677" y="282468"/>
                </a:lnTo>
                <a:lnTo>
                  <a:pt x="1549325" y="282468"/>
                </a:lnTo>
                <a:lnTo>
                  <a:pt x="1548899" y="319479"/>
                </a:lnTo>
                <a:lnTo>
                  <a:pt x="1542029" y="369848"/>
                </a:lnTo>
                <a:lnTo>
                  <a:pt x="1523383" y="405130"/>
                </a:lnTo>
                <a:lnTo>
                  <a:pt x="1522549" y="406047"/>
                </a:lnTo>
                <a:close/>
              </a:path>
              <a:path w="1550034" h="510539">
                <a:moveTo>
                  <a:pt x="1286085" y="510275"/>
                </a:moveTo>
                <a:lnTo>
                  <a:pt x="1259412" y="510222"/>
                </a:lnTo>
                <a:lnTo>
                  <a:pt x="1243307" y="509851"/>
                </a:lnTo>
                <a:lnTo>
                  <a:pt x="1231276" y="508843"/>
                </a:lnTo>
                <a:lnTo>
                  <a:pt x="1216826" y="506880"/>
                </a:lnTo>
                <a:lnTo>
                  <a:pt x="1216826" y="400615"/>
                </a:lnTo>
                <a:lnTo>
                  <a:pt x="1234162" y="403756"/>
                </a:lnTo>
                <a:lnTo>
                  <a:pt x="1246023" y="405368"/>
                </a:lnTo>
                <a:lnTo>
                  <a:pt x="1257885" y="405962"/>
                </a:lnTo>
                <a:lnTo>
                  <a:pt x="1522549" y="406047"/>
                </a:lnTo>
                <a:lnTo>
                  <a:pt x="1487072" y="445090"/>
                </a:lnTo>
                <a:lnTo>
                  <a:pt x="1448601" y="482775"/>
                </a:lnTo>
                <a:lnTo>
                  <a:pt x="1414842" y="502127"/>
                </a:lnTo>
                <a:lnTo>
                  <a:pt x="1366950" y="509257"/>
                </a:lnTo>
                <a:lnTo>
                  <a:pt x="1286085" y="51027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575272" y="5918469"/>
            <a:ext cx="1550670" cy="510540"/>
          </a:xfrm>
          <a:custGeom>
            <a:avLst/>
            <a:gdLst/>
            <a:ahLst/>
            <a:cxnLst/>
            <a:rect l="l" t="t" r="r" b="b"/>
            <a:pathLst>
              <a:path w="1550670" h="510539">
                <a:moveTo>
                  <a:pt x="73672" y="165678"/>
                </a:moveTo>
                <a:lnTo>
                  <a:pt x="0" y="79444"/>
                </a:lnTo>
                <a:lnTo>
                  <a:pt x="22587" y="59389"/>
                </a:lnTo>
                <a:lnTo>
                  <a:pt x="36836" y="47594"/>
                </a:lnTo>
                <a:lnTo>
                  <a:pt x="80099" y="21725"/>
                </a:lnTo>
                <a:lnTo>
                  <a:pt x="121372" y="7808"/>
                </a:lnTo>
                <a:lnTo>
                  <a:pt x="167802" y="122"/>
                </a:lnTo>
                <a:lnTo>
                  <a:pt x="190462" y="0"/>
                </a:lnTo>
                <a:lnTo>
                  <a:pt x="218924" y="265"/>
                </a:lnTo>
                <a:lnTo>
                  <a:pt x="276526" y="16975"/>
                </a:lnTo>
                <a:lnTo>
                  <a:pt x="312259" y="35754"/>
                </a:lnTo>
                <a:lnTo>
                  <a:pt x="347332" y="84120"/>
                </a:lnTo>
                <a:lnTo>
                  <a:pt x="355810" y="112715"/>
                </a:lnTo>
                <a:lnTo>
                  <a:pt x="175184" y="112715"/>
                </a:lnTo>
                <a:lnTo>
                  <a:pt x="161267" y="112925"/>
                </a:lnTo>
                <a:lnTo>
                  <a:pt x="113513" y="134287"/>
                </a:lnTo>
                <a:lnTo>
                  <a:pt x="91515" y="150355"/>
                </a:lnTo>
                <a:lnTo>
                  <a:pt x="73672" y="165678"/>
                </a:lnTo>
                <a:close/>
              </a:path>
              <a:path w="1550670" h="510539">
                <a:moveTo>
                  <a:pt x="365646" y="503485"/>
                </a:moveTo>
                <a:lnTo>
                  <a:pt x="5432" y="503485"/>
                </a:lnTo>
                <a:lnTo>
                  <a:pt x="5432" y="415214"/>
                </a:lnTo>
                <a:lnTo>
                  <a:pt x="126635" y="292653"/>
                </a:lnTo>
                <a:lnTo>
                  <a:pt x="156914" y="260938"/>
                </a:lnTo>
                <a:lnTo>
                  <a:pt x="184499" y="230802"/>
                </a:lnTo>
                <a:lnTo>
                  <a:pt x="209283" y="199310"/>
                </a:lnTo>
                <a:lnTo>
                  <a:pt x="222983" y="150355"/>
                </a:lnTo>
                <a:lnTo>
                  <a:pt x="222858" y="143111"/>
                </a:lnTo>
                <a:lnTo>
                  <a:pt x="196658" y="114116"/>
                </a:lnTo>
                <a:lnTo>
                  <a:pt x="175184" y="112715"/>
                </a:lnTo>
                <a:lnTo>
                  <a:pt x="355810" y="112715"/>
                </a:lnTo>
                <a:lnTo>
                  <a:pt x="356119" y="134287"/>
                </a:lnTo>
                <a:lnTo>
                  <a:pt x="356026" y="153068"/>
                </a:lnTo>
                <a:lnTo>
                  <a:pt x="355228" y="164447"/>
                </a:lnTo>
                <a:lnTo>
                  <a:pt x="344382" y="204485"/>
                </a:lnTo>
                <a:lnTo>
                  <a:pt x="326264" y="238502"/>
                </a:lnTo>
                <a:lnTo>
                  <a:pt x="300554" y="273235"/>
                </a:lnTo>
                <a:lnTo>
                  <a:pt x="269781" y="305384"/>
                </a:lnTo>
                <a:lnTo>
                  <a:pt x="225990" y="346210"/>
                </a:lnTo>
                <a:lnTo>
                  <a:pt x="177900" y="389412"/>
                </a:lnTo>
                <a:lnTo>
                  <a:pt x="177900" y="392807"/>
                </a:lnTo>
                <a:lnTo>
                  <a:pt x="365646" y="392807"/>
                </a:lnTo>
                <a:lnTo>
                  <a:pt x="365646" y="503485"/>
                </a:lnTo>
                <a:close/>
              </a:path>
              <a:path w="1550670" h="510539">
                <a:moveTo>
                  <a:pt x="581924" y="510275"/>
                </a:moveTo>
                <a:lnTo>
                  <a:pt x="529795" y="509275"/>
                </a:lnTo>
                <a:lnTo>
                  <a:pt x="475315" y="483277"/>
                </a:lnTo>
                <a:lnTo>
                  <a:pt x="447820" y="446279"/>
                </a:lnTo>
                <a:lnTo>
                  <a:pt x="421715" y="407307"/>
                </a:lnTo>
                <a:lnTo>
                  <a:pt x="403371" y="330001"/>
                </a:lnTo>
                <a:lnTo>
                  <a:pt x="402666" y="255986"/>
                </a:lnTo>
                <a:lnTo>
                  <a:pt x="403330" y="181377"/>
                </a:lnTo>
                <a:lnTo>
                  <a:pt x="408183" y="132406"/>
                </a:lnTo>
                <a:lnTo>
                  <a:pt x="446801" y="61789"/>
                </a:lnTo>
                <a:lnTo>
                  <a:pt x="473739" y="26067"/>
                </a:lnTo>
                <a:lnTo>
                  <a:pt x="528633" y="965"/>
                </a:lnTo>
                <a:lnTo>
                  <a:pt x="581924" y="0"/>
                </a:lnTo>
                <a:lnTo>
                  <a:pt x="633861" y="1005"/>
                </a:lnTo>
                <a:lnTo>
                  <a:pt x="688272" y="27141"/>
                </a:lnTo>
                <a:lnTo>
                  <a:pt x="715859" y="64336"/>
                </a:lnTo>
                <a:lnTo>
                  <a:pt x="742062" y="103519"/>
                </a:lnTo>
                <a:lnTo>
                  <a:pt x="743595" y="107283"/>
                </a:lnTo>
                <a:lnTo>
                  <a:pt x="581924" y="107283"/>
                </a:lnTo>
                <a:lnTo>
                  <a:pt x="567432" y="107782"/>
                </a:lnTo>
                <a:lnTo>
                  <a:pt x="540531" y="158973"/>
                </a:lnTo>
                <a:lnTo>
                  <a:pt x="536256" y="206418"/>
                </a:lnTo>
                <a:lnTo>
                  <a:pt x="536091" y="255986"/>
                </a:lnTo>
                <a:lnTo>
                  <a:pt x="536256" y="305156"/>
                </a:lnTo>
                <a:lnTo>
                  <a:pt x="540531" y="352188"/>
                </a:lnTo>
                <a:lnTo>
                  <a:pt x="553088" y="390011"/>
                </a:lnTo>
                <a:lnTo>
                  <a:pt x="581924" y="403331"/>
                </a:lnTo>
                <a:lnTo>
                  <a:pt x="745850" y="403331"/>
                </a:lnTo>
                <a:lnTo>
                  <a:pt x="742563" y="411509"/>
                </a:lnTo>
                <a:lnTo>
                  <a:pt x="717047" y="448995"/>
                </a:lnTo>
                <a:lnTo>
                  <a:pt x="690110" y="484423"/>
                </a:lnTo>
                <a:lnTo>
                  <a:pt x="667055" y="502615"/>
                </a:lnTo>
                <a:lnTo>
                  <a:pt x="635216" y="509318"/>
                </a:lnTo>
                <a:lnTo>
                  <a:pt x="581924" y="510275"/>
                </a:lnTo>
                <a:close/>
              </a:path>
              <a:path w="1550670" h="510539">
                <a:moveTo>
                  <a:pt x="745850" y="403331"/>
                </a:moveTo>
                <a:lnTo>
                  <a:pt x="581924" y="403331"/>
                </a:lnTo>
                <a:lnTo>
                  <a:pt x="596611" y="402822"/>
                </a:lnTo>
                <a:lnTo>
                  <a:pt x="605202" y="399257"/>
                </a:lnTo>
                <a:lnTo>
                  <a:pt x="623389" y="350613"/>
                </a:lnTo>
                <a:lnTo>
                  <a:pt x="627596" y="303994"/>
                </a:lnTo>
                <a:lnTo>
                  <a:pt x="627758" y="255986"/>
                </a:lnTo>
                <a:lnTo>
                  <a:pt x="627593" y="207774"/>
                </a:lnTo>
                <a:lnTo>
                  <a:pt x="623317" y="160811"/>
                </a:lnTo>
                <a:lnTo>
                  <a:pt x="610761" y="121248"/>
                </a:lnTo>
                <a:lnTo>
                  <a:pt x="581924" y="107283"/>
                </a:lnTo>
                <a:lnTo>
                  <a:pt x="743595" y="107283"/>
                </a:lnTo>
                <a:lnTo>
                  <a:pt x="755518" y="136544"/>
                </a:lnTo>
                <a:lnTo>
                  <a:pt x="760475" y="181377"/>
                </a:lnTo>
                <a:lnTo>
                  <a:pt x="761183" y="255986"/>
                </a:lnTo>
                <a:lnTo>
                  <a:pt x="760521" y="330001"/>
                </a:lnTo>
                <a:lnTo>
                  <a:pt x="760440" y="333605"/>
                </a:lnTo>
                <a:lnTo>
                  <a:pt x="755666" y="378908"/>
                </a:lnTo>
                <a:lnTo>
                  <a:pt x="745850" y="403331"/>
                </a:lnTo>
                <a:close/>
              </a:path>
              <a:path w="1550670" h="510539">
                <a:moveTo>
                  <a:pt x="869838" y="231542"/>
                </a:moveTo>
                <a:lnTo>
                  <a:pt x="800240" y="145987"/>
                </a:lnTo>
                <a:lnTo>
                  <a:pt x="970671" y="7129"/>
                </a:lnTo>
                <a:lnTo>
                  <a:pt x="1091535" y="7129"/>
                </a:lnTo>
                <a:lnTo>
                  <a:pt x="1091535" y="153116"/>
                </a:lnTo>
                <a:lnTo>
                  <a:pt x="957430" y="153116"/>
                </a:lnTo>
                <a:lnTo>
                  <a:pt x="949876" y="162209"/>
                </a:lnTo>
                <a:lnTo>
                  <a:pt x="944105" y="168564"/>
                </a:lnTo>
                <a:lnTo>
                  <a:pt x="937187" y="175173"/>
                </a:lnTo>
                <a:lnTo>
                  <a:pt x="926196" y="185030"/>
                </a:lnTo>
                <a:lnTo>
                  <a:pt x="869838" y="231542"/>
                </a:lnTo>
                <a:close/>
              </a:path>
              <a:path w="1550670" h="510539">
                <a:moveTo>
                  <a:pt x="1091535" y="503485"/>
                </a:moveTo>
                <a:lnTo>
                  <a:pt x="955393" y="503485"/>
                </a:lnTo>
                <a:lnTo>
                  <a:pt x="955425" y="212413"/>
                </a:lnTo>
                <a:lnTo>
                  <a:pt x="955648" y="193857"/>
                </a:lnTo>
                <a:lnTo>
                  <a:pt x="956253" y="176828"/>
                </a:lnTo>
                <a:lnTo>
                  <a:pt x="957430" y="153116"/>
                </a:lnTo>
                <a:lnTo>
                  <a:pt x="1091535" y="153116"/>
                </a:lnTo>
                <a:lnTo>
                  <a:pt x="1091535" y="503485"/>
                </a:lnTo>
                <a:close/>
              </a:path>
              <a:path w="1550670" h="510539">
                <a:moveTo>
                  <a:pt x="1368924" y="510275"/>
                </a:moveTo>
                <a:lnTo>
                  <a:pt x="1317452" y="509708"/>
                </a:lnTo>
                <a:lnTo>
                  <a:pt x="1263078" y="495308"/>
                </a:lnTo>
                <a:lnTo>
                  <a:pt x="1207930" y="453246"/>
                </a:lnTo>
                <a:lnTo>
                  <a:pt x="1189034" y="411800"/>
                </a:lnTo>
                <a:lnTo>
                  <a:pt x="1188342" y="370060"/>
                </a:lnTo>
                <a:lnTo>
                  <a:pt x="1188596" y="350127"/>
                </a:lnTo>
                <a:lnTo>
                  <a:pt x="1209017" y="299273"/>
                </a:lnTo>
                <a:lnTo>
                  <a:pt x="1233249" y="269588"/>
                </a:lnTo>
                <a:lnTo>
                  <a:pt x="1278616" y="244104"/>
                </a:lnTo>
                <a:lnTo>
                  <a:pt x="1255564" y="228319"/>
                </a:lnTo>
                <a:lnTo>
                  <a:pt x="1221070" y="187236"/>
                </a:lnTo>
                <a:lnTo>
                  <a:pt x="1203190" y="142000"/>
                </a:lnTo>
                <a:lnTo>
                  <a:pt x="1202968" y="117532"/>
                </a:lnTo>
                <a:lnTo>
                  <a:pt x="1203601" y="87053"/>
                </a:lnTo>
                <a:lnTo>
                  <a:pt x="1221669" y="50986"/>
                </a:lnTo>
                <a:lnTo>
                  <a:pt x="1274319" y="13391"/>
                </a:lnTo>
                <a:lnTo>
                  <a:pt x="1324247" y="495"/>
                </a:lnTo>
                <a:lnTo>
                  <a:pt x="1370282" y="0"/>
                </a:lnTo>
                <a:lnTo>
                  <a:pt x="1416325" y="495"/>
                </a:lnTo>
                <a:lnTo>
                  <a:pt x="1465887" y="13320"/>
                </a:lnTo>
                <a:lnTo>
                  <a:pt x="1517555" y="50734"/>
                </a:lnTo>
                <a:lnTo>
                  <a:pt x="1535279" y="87146"/>
                </a:lnTo>
                <a:lnTo>
                  <a:pt x="1535471" y="96758"/>
                </a:lnTo>
                <a:lnTo>
                  <a:pt x="1369603" y="96758"/>
                </a:lnTo>
                <a:lnTo>
                  <a:pt x="1359407" y="96915"/>
                </a:lnTo>
                <a:lnTo>
                  <a:pt x="1328708" y="123364"/>
                </a:lnTo>
                <a:lnTo>
                  <a:pt x="1328523" y="132746"/>
                </a:lnTo>
                <a:lnTo>
                  <a:pt x="1329143" y="149976"/>
                </a:lnTo>
                <a:lnTo>
                  <a:pt x="1333488" y="161095"/>
                </a:lnTo>
                <a:lnTo>
                  <a:pt x="1345281" y="170940"/>
                </a:lnTo>
                <a:lnTo>
                  <a:pt x="1368245" y="184351"/>
                </a:lnTo>
                <a:lnTo>
                  <a:pt x="1519386" y="184351"/>
                </a:lnTo>
                <a:lnTo>
                  <a:pt x="1515420" y="190292"/>
                </a:lnTo>
                <a:lnTo>
                  <a:pt x="1502851" y="207811"/>
                </a:lnTo>
                <a:lnTo>
                  <a:pt x="1491888" y="219044"/>
                </a:lnTo>
                <a:lnTo>
                  <a:pt x="1476438" y="228844"/>
                </a:lnTo>
                <a:lnTo>
                  <a:pt x="1450405" y="242066"/>
                </a:lnTo>
                <a:lnTo>
                  <a:pt x="1482555" y="260609"/>
                </a:lnTo>
                <a:lnTo>
                  <a:pt x="1501352" y="273280"/>
                </a:lnTo>
                <a:lnTo>
                  <a:pt x="1514070" y="285918"/>
                </a:lnTo>
                <a:lnTo>
                  <a:pt x="1525550" y="301140"/>
                </a:lnTo>
                <a:lnTo>
                  <a:pt x="1367566" y="301140"/>
                </a:lnTo>
                <a:lnTo>
                  <a:pt x="1349893" y="310617"/>
                </a:lnTo>
                <a:lnTo>
                  <a:pt x="1316722" y="342828"/>
                </a:lnTo>
                <a:lnTo>
                  <a:pt x="1311311" y="372776"/>
                </a:lnTo>
                <a:lnTo>
                  <a:pt x="1311441" y="379712"/>
                </a:lnTo>
                <a:lnTo>
                  <a:pt x="1342527" y="412265"/>
                </a:lnTo>
                <a:lnTo>
                  <a:pt x="1367566" y="413856"/>
                </a:lnTo>
                <a:lnTo>
                  <a:pt x="1549014" y="413856"/>
                </a:lnTo>
                <a:lnTo>
                  <a:pt x="1544575" y="433887"/>
                </a:lnTo>
                <a:lnTo>
                  <a:pt x="1502689" y="473948"/>
                </a:lnTo>
                <a:lnTo>
                  <a:pt x="1450066" y="505734"/>
                </a:lnTo>
                <a:lnTo>
                  <a:pt x="1419330" y="509708"/>
                </a:lnTo>
                <a:lnTo>
                  <a:pt x="1368924" y="510275"/>
                </a:lnTo>
                <a:close/>
              </a:path>
              <a:path w="1550670" h="510539">
                <a:moveTo>
                  <a:pt x="1519386" y="184351"/>
                </a:moveTo>
                <a:lnTo>
                  <a:pt x="1368245" y="184351"/>
                </a:lnTo>
                <a:lnTo>
                  <a:pt x="1382318" y="176123"/>
                </a:lnTo>
                <a:lnTo>
                  <a:pt x="1390440" y="170728"/>
                </a:lnTo>
                <a:lnTo>
                  <a:pt x="1410004" y="132746"/>
                </a:lnTo>
                <a:lnTo>
                  <a:pt x="1409818" y="123171"/>
                </a:lnTo>
                <a:lnTo>
                  <a:pt x="1379406" y="96912"/>
                </a:lnTo>
                <a:lnTo>
                  <a:pt x="1369603" y="96758"/>
                </a:lnTo>
                <a:lnTo>
                  <a:pt x="1535471" y="96758"/>
                </a:lnTo>
                <a:lnTo>
                  <a:pt x="1535887" y="117532"/>
                </a:lnTo>
                <a:lnTo>
                  <a:pt x="1535930" y="123364"/>
                </a:lnTo>
                <a:lnTo>
                  <a:pt x="1535639" y="144435"/>
                </a:lnTo>
                <a:lnTo>
                  <a:pt x="1533393" y="159376"/>
                </a:lnTo>
                <a:lnTo>
                  <a:pt x="1527295" y="172502"/>
                </a:lnTo>
                <a:lnTo>
                  <a:pt x="1519386" y="184351"/>
                </a:lnTo>
                <a:close/>
              </a:path>
              <a:path w="1550670" h="510539">
                <a:moveTo>
                  <a:pt x="1549014" y="413856"/>
                </a:moveTo>
                <a:lnTo>
                  <a:pt x="1367566" y="413856"/>
                </a:lnTo>
                <a:lnTo>
                  <a:pt x="1402110" y="413172"/>
                </a:lnTo>
                <a:lnTo>
                  <a:pt x="1419850" y="408381"/>
                </a:lnTo>
                <a:lnTo>
                  <a:pt x="1426385" y="395379"/>
                </a:lnTo>
                <a:lnTo>
                  <a:pt x="1427219" y="372776"/>
                </a:lnTo>
                <a:lnTo>
                  <a:pt x="1427263" y="367344"/>
                </a:lnTo>
                <a:lnTo>
                  <a:pt x="1427114" y="360190"/>
                </a:lnTo>
                <a:lnTo>
                  <a:pt x="1406166" y="327661"/>
                </a:lnTo>
                <a:lnTo>
                  <a:pt x="1367566" y="301140"/>
                </a:lnTo>
                <a:lnTo>
                  <a:pt x="1525550" y="301140"/>
                </a:lnTo>
                <a:lnTo>
                  <a:pt x="1547737" y="336046"/>
                </a:lnTo>
                <a:lnTo>
                  <a:pt x="1550533" y="372776"/>
                </a:lnTo>
                <a:lnTo>
                  <a:pt x="1549811" y="410259"/>
                </a:lnTo>
                <a:lnTo>
                  <a:pt x="1549014" y="41385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478289" y="7256185"/>
            <a:ext cx="681990" cy="182880"/>
          </a:xfrm>
          <a:custGeom>
            <a:avLst/>
            <a:gdLst/>
            <a:ahLst/>
            <a:cxnLst/>
            <a:rect l="l" t="t" r="r" b="b"/>
            <a:pathLst>
              <a:path w="681989" h="182879">
                <a:moveTo>
                  <a:pt x="132484" y="70509"/>
                </a:moveTo>
                <a:lnTo>
                  <a:pt x="121511" y="70509"/>
                </a:lnTo>
                <a:lnTo>
                  <a:pt x="125505" y="54358"/>
                </a:lnTo>
                <a:lnTo>
                  <a:pt x="127556" y="43407"/>
                </a:lnTo>
                <a:lnTo>
                  <a:pt x="128312" y="32648"/>
                </a:lnTo>
                <a:lnTo>
                  <a:pt x="128420" y="14833"/>
                </a:lnTo>
                <a:lnTo>
                  <a:pt x="23164" y="14833"/>
                </a:lnTo>
                <a:lnTo>
                  <a:pt x="23164" y="5486"/>
                </a:lnTo>
                <a:lnTo>
                  <a:pt x="139189" y="5486"/>
                </a:lnTo>
                <a:lnTo>
                  <a:pt x="139085" y="31247"/>
                </a:lnTo>
                <a:lnTo>
                  <a:pt x="138351" y="42163"/>
                </a:lnTo>
                <a:lnTo>
                  <a:pt x="136360" y="53536"/>
                </a:lnTo>
                <a:lnTo>
                  <a:pt x="132484" y="70509"/>
                </a:lnTo>
                <a:close/>
              </a:path>
              <a:path w="681989" h="182879">
                <a:moveTo>
                  <a:pt x="165402" y="80059"/>
                </a:moveTo>
                <a:lnTo>
                  <a:pt x="0" y="80059"/>
                </a:lnTo>
                <a:lnTo>
                  <a:pt x="0" y="70509"/>
                </a:lnTo>
                <a:lnTo>
                  <a:pt x="165402" y="70509"/>
                </a:lnTo>
                <a:lnTo>
                  <a:pt x="165402" y="80059"/>
                </a:lnTo>
                <a:close/>
              </a:path>
              <a:path w="681989" h="182879">
                <a:moveTo>
                  <a:pt x="145488" y="182673"/>
                </a:moveTo>
                <a:lnTo>
                  <a:pt x="26212" y="182673"/>
                </a:lnTo>
                <a:lnTo>
                  <a:pt x="26212" y="139189"/>
                </a:lnTo>
                <a:lnTo>
                  <a:pt x="129029" y="139189"/>
                </a:lnTo>
                <a:lnTo>
                  <a:pt x="129029" y="114196"/>
                </a:lnTo>
                <a:lnTo>
                  <a:pt x="24993" y="114196"/>
                </a:lnTo>
                <a:lnTo>
                  <a:pt x="24993" y="104849"/>
                </a:lnTo>
                <a:lnTo>
                  <a:pt x="140002" y="104849"/>
                </a:lnTo>
                <a:lnTo>
                  <a:pt x="140002" y="148130"/>
                </a:lnTo>
                <a:lnTo>
                  <a:pt x="37185" y="148130"/>
                </a:lnTo>
                <a:lnTo>
                  <a:pt x="37185" y="173123"/>
                </a:lnTo>
                <a:lnTo>
                  <a:pt x="145488" y="173123"/>
                </a:lnTo>
                <a:lnTo>
                  <a:pt x="145488" y="182673"/>
                </a:lnTo>
                <a:close/>
              </a:path>
              <a:path w="681989" h="182879">
                <a:moveTo>
                  <a:pt x="323286" y="106475"/>
                </a:moveTo>
                <a:lnTo>
                  <a:pt x="202180" y="106475"/>
                </a:lnTo>
                <a:lnTo>
                  <a:pt x="202180" y="54050"/>
                </a:lnTo>
                <a:lnTo>
                  <a:pt x="306420" y="54050"/>
                </a:lnTo>
                <a:lnTo>
                  <a:pt x="306420" y="20116"/>
                </a:lnTo>
                <a:lnTo>
                  <a:pt x="200961" y="20116"/>
                </a:lnTo>
                <a:lnTo>
                  <a:pt x="200961" y="10769"/>
                </a:lnTo>
                <a:lnTo>
                  <a:pt x="317393" y="10769"/>
                </a:lnTo>
                <a:lnTo>
                  <a:pt x="317393" y="62991"/>
                </a:lnTo>
                <a:lnTo>
                  <a:pt x="213356" y="62991"/>
                </a:lnTo>
                <a:lnTo>
                  <a:pt x="213356" y="97128"/>
                </a:lnTo>
                <a:lnTo>
                  <a:pt x="323286" y="97128"/>
                </a:lnTo>
                <a:lnTo>
                  <a:pt x="323286" y="106475"/>
                </a:lnTo>
                <a:close/>
              </a:path>
              <a:path w="681989" h="182879">
                <a:moveTo>
                  <a:pt x="265375" y="145082"/>
                </a:moveTo>
                <a:lnTo>
                  <a:pt x="254402" y="145082"/>
                </a:lnTo>
                <a:lnTo>
                  <a:pt x="254402" y="106475"/>
                </a:lnTo>
                <a:lnTo>
                  <a:pt x="265375" y="106475"/>
                </a:lnTo>
                <a:lnTo>
                  <a:pt x="265375" y="145082"/>
                </a:lnTo>
                <a:close/>
              </a:path>
              <a:path w="681989" h="182879">
                <a:moveTo>
                  <a:pt x="342589" y="154429"/>
                </a:moveTo>
                <a:lnTo>
                  <a:pt x="177187" y="154429"/>
                </a:lnTo>
                <a:lnTo>
                  <a:pt x="177187" y="145082"/>
                </a:lnTo>
                <a:lnTo>
                  <a:pt x="342589" y="145082"/>
                </a:lnTo>
                <a:lnTo>
                  <a:pt x="342589" y="154429"/>
                </a:lnTo>
                <a:close/>
              </a:path>
              <a:path w="681989" h="182879">
                <a:moveTo>
                  <a:pt x="504131" y="174749"/>
                </a:moveTo>
                <a:lnTo>
                  <a:pt x="493158" y="174749"/>
                </a:lnTo>
                <a:lnTo>
                  <a:pt x="493158" y="0"/>
                </a:lnTo>
                <a:lnTo>
                  <a:pt x="504131" y="0"/>
                </a:lnTo>
                <a:lnTo>
                  <a:pt x="504131" y="174749"/>
                </a:lnTo>
                <a:close/>
              </a:path>
              <a:path w="681989" h="182879">
                <a:moveTo>
                  <a:pt x="390747" y="131265"/>
                </a:moveTo>
                <a:lnTo>
                  <a:pt x="367786" y="131265"/>
                </a:lnTo>
                <a:lnTo>
                  <a:pt x="367786" y="66445"/>
                </a:lnTo>
                <a:lnTo>
                  <a:pt x="434028" y="66445"/>
                </a:lnTo>
                <a:lnTo>
                  <a:pt x="434028" y="22961"/>
                </a:lnTo>
                <a:lnTo>
                  <a:pt x="367176" y="22961"/>
                </a:lnTo>
                <a:lnTo>
                  <a:pt x="367176" y="13614"/>
                </a:lnTo>
                <a:lnTo>
                  <a:pt x="445001" y="13614"/>
                </a:lnTo>
                <a:lnTo>
                  <a:pt x="445001" y="75589"/>
                </a:lnTo>
                <a:lnTo>
                  <a:pt x="378758" y="75589"/>
                </a:lnTo>
                <a:lnTo>
                  <a:pt x="378758" y="121918"/>
                </a:lnTo>
                <a:lnTo>
                  <a:pt x="468197" y="121918"/>
                </a:lnTo>
                <a:lnTo>
                  <a:pt x="468775" y="125169"/>
                </a:lnTo>
                <a:lnTo>
                  <a:pt x="450182" y="128693"/>
                </a:lnTo>
                <a:lnTo>
                  <a:pt x="435857" y="130503"/>
                </a:lnTo>
                <a:lnTo>
                  <a:pt x="418483" y="131169"/>
                </a:lnTo>
                <a:lnTo>
                  <a:pt x="390747" y="131265"/>
                </a:lnTo>
                <a:close/>
              </a:path>
              <a:path w="681989" h="182879">
                <a:moveTo>
                  <a:pt x="468197" y="121918"/>
                </a:moveTo>
                <a:lnTo>
                  <a:pt x="390341" y="121918"/>
                </a:lnTo>
                <a:lnTo>
                  <a:pt x="417944" y="121826"/>
                </a:lnTo>
                <a:lnTo>
                  <a:pt x="435146" y="121181"/>
                </a:lnTo>
                <a:lnTo>
                  <a:pt x="449147" y="119432"/>
                </a:lnTo>
                <a:lnTo>
                  <a:pt x="467149" y="116025"/>
                </a:lnTo>
                <a:lnTo>
                  <a:pt x="468197" y="121918"/>
                </a:lnTo>
                <a:close/>
              </a:path>
              <a:path w="681989" h="182879">
                <a:moveTo>
                  <a:pt x="681522" y="174749"/>
                </a:moveTo>
                <a:lnTo>
                  <a:pt x="670549" y="174749"/>
                </a:lnTo>
                <a:lnTo>
                  <a:pt x="670549" y="72338"/>
                </a:lnTo>
                <a:lnTo>
                  <a:pt x="619140" y="72338"/>
                </a:lnTo>
                <a:lnTo>
                  <a:pt x="619140" y="62991"/>
                </a:lnTo>
                <a:lnTo>
                  <a:pt x="670549" y="62991"/>
                </a:lnTo>
                <a:lnTo>
                  <a:pt x="670549" y="0"/>
                </a:lnTo>
                <a:lnTo>
                  <a:pt x="681522" y="0"/>
                </a:lnTo>
                <a:lnTo>
                  <a:pt x="681522" y="174749"/>
                </a:lnTo>
                <a:close/>
              </a:path>
              <a:path w="681989" h="182879">
                <a:moveTo>
                  <a:pt x="566512" y="127810"/>
                </a:moveTo>
                <a:lnTo>
                  <a:pt x="544161" y="127810"/>
                </a:lnTo>
                <a:lnTo>
                  <a:pt x="544161" y="14426"/>
                </a:lnTo>
                <a:lnTo>
                  <a:pt x="623001" y="14426"/>
                </a:lnTo>
                <a:lnTo>
                  <a:pt x="623001" y="23774"/>
                </a:lnTo>
                <a:lnTo>
                  <a:pt x="555133" y="23774"/>
                </a:lnTo>
                <a:lnTo>
                  <a:pt x="555133" y="118666"/>
                </a:lnTo>
                <a:lnTo>
                  <a:pt x="641344" y="118666"/>
                </a:lnTo>
                <a:lnTo>
                  <a:pt x="641898" y="121714"/>
                </a:lnTo>
                <a:lnTo>
                  <a:pt x="623919" y="125239"/>
                </a:lnTo>
                <a:lnTo>
                  <a:pt x="610073" y="127048"/>
                </a:lnTo>
                <a:lnTo>
                  <a:pt x="593293" y="127715"/>
                </a:lnTo>
                <a:lnTo>
                  <a:pt x="566512" y="127810"/>
                </a:lnTo>
                <a:close/>
              </a:path>
              <a:path w="681989" h="182879">
                <a:moveTo>
                  <a:pt x="641344" y="118666"/>
                </a:moveTo>
                <a:lnTo>
                  <a:pt x="566106" y="118666"/>
                </a:lnTo>
                <a:lnTo>
                  <a:pt x="591839" y="118574"/>
                </a:lnTo>
                <a:lnTo>
                  <a:pt x="608142" y="117930"/>
                </a:lnTo>
                <a:lnTo>
                  <a:pt x="621969" y="116180"/>
                </a:lnTo>
                <a:lnTo>
                  <a:pt x="640273" y="112774"/>
                </a:lnTo>
                <a:lnTo>
                  <a:pt x="641344" y="118666"/>
                </a:lnTo>
                <a:close/>
              </a:path>
            </a:pathLst>
          </a:custGeom>
          <a:solidFill>
            <a:srgbClr val="4033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2242937" y="7267361"/>
            <a:ext cx="393700" cy="147320"/>
          </a:xfrm>
          <a:custGeom>
            <a:avLst/>
            <a:gdLst/>
            <a:ahLst/>
            <a:cxnLst/>
            <a:rect l="l" t="t" r="r" b="b"/>
            <a:pathLst>
              <a:path w="393700" h="147320">
                <a:moveTo>
                  <a:pt x="11785" y="144269"/>
                </a:moveTo>
                <a:lnTo>
                  <a:pt x="0" y="144269"/>
                </a:lnTo>
                <a:lnTo>
                  <a:pt x="0" y="2438"/>
                </a:lnTo>
                <a:lnTo>
                  <a:pt x="16662" y="2438"/>
                </a:lnTo>
                <a:lnTo>
                  <a:pt x="25460" y="18084"/>
                </a:lnTo>
                <a:lnTo>
                  <a:pt x="11785" y="18084"/>
                </a:lnTo>
                <a:lnTo>
                  <a:pt x="11785" y="144269"/>
                </a:lnTo>
                <a:close/>
              </a:path>
              <a:path w="393700" h="147320">
                <a:moveTo>
                  <a:pt x="74298" y="82294"/>
                </a:moveTo>
                <a:lnTo>
                  <a:pt x="62178" y="82294"/>
                </a:lnTo>
                <a:lnTo>
                  <a:pt x="107084" y="2438"/>
                </a:lnTo>
                <a:lnTo>
                  <a:pt x="123137" y="2438"/>
                </a:lnTo>
                <a:lnTo>
                  <a:pt x="123137" y="18084"/>
                </a:lnTo>
                <a:lnTo>
                  <a:pt x="110539" y="18084"/>
                </a:lnTo>
                <a:lnTo>
                  <a:pt x="74298" y="82294"/>
                </a:lnTo>
                <a:close/>
              </a:path>
              <a:path w="393700" h="147320">
                <a:moveTo>
                  <a:pt x="61568" y="104849"/>
                </a:moveTo>
                <a:lnTo>
                  <a:pt x="12598" y="18084"/>
                </a:lnTo>
                <a:lnTo>
                  <a:pt x="25460" y="18084"/>
                </a:lnTo>
                <a:lnTo>
                  <a:pt x="61568" y="82294"/>
                </a:lnTo>
                <a:lnTo>
                  <a:pt x="74298" y="82294"/>
                </a:lnTo>
                <a:lnTo>
                  <a:pt x="61568" y="104849"/>
                </a:lnTo>
                <a:close/>
              </a:path>
              <a:path w="393700" h="147320">
                <a:moveTo>
                  <a:pt x="123137" y="144269"/>
                </a:moveTo>
                <a:lnTo>
                  <a:pt x="111351" y="144269"/>
                </a:lnTo>
                <a:lnTo>
                  <a:pt x="111351" y="18084"/>
                </a:lnTo>
                <a:lnTo>
                  <a:pt x="123137" y="18084"/>
                </a:lnTo>
                <a:lnTo>
                  <a:pt x="123137" y="144269"/>
                </a:lnTo>
                <a:close/>
              </a:path>
              <a:path w="393700" h="147320">
                <a:moveTo>
                  <a:pt x="210105" y="146708"/>
                </a:moveTo>
                <a:lnTo>
                  <a:pt x="167354" y="128014"/>
                </a:lnTo>
                <a:lnTo>
                  <a:pt x="151991" y="73354"/>
                </a:lnTo>
                <a:lnTo>
                  <a:pt x="152231" y="52269"/>
                </a:lnTo>
                <a:lnTo>
                  <a:pt x="176787" y="7843"/>
                </a:lnTo>
                <a:lnTo>
                  <a:pt x="210105" y="0"/>
                </a:lnTo>
                <a:lnTo>
                  <a:pt x="225970" y="292"/>
                </a:lnTo>
                <a:lnTo>
                  <a:pt x="235682" y="2336"/>
                </a:lnTo>
                <a:lnTo>
                  <a:pt x="243223" y="7886"/>
                </a:lnTo>
                <a:lnTo>
                  <a:pt x="245893" y="10972"/>
                </a:lnTo>
                <a:lnTo>
                  <a:pt x="199945" y="10972"/>
                </a:lnTo>
                <a:lnTo>
                  <a:pt x="183283" y="18287"/>
                </a:lnTo>
                <a:lnTo>
                  <a:pt x="171498" y="31901"/>
                </a:lnTo>
                <a:lnTo>
                  <a:pt x="164995" y="51815"/>
                </a:lnTo>
                <a:lnTo>
                  <a:pt x="164995" y="94892"/>
                </a:lnTo>
                <a:lnTo>
                  <a:pt x="171498" y="114806"/>
                </a:lnTo>
                <a:lnTo>
                  <a:pt x="183283" y="128623"/>
                </a:lnTo>
                <a:lnTo>
                  <a:pt x="199945" y="135735"/>
                </a:lnTo>
                <a:lnTo>
                  <a:pt x="245893" y="135735"/>
                </a:lnTo>
                <a:lnTo>
                  <a:pt x="243223" y="138821"/>
                </a:lnTo>
                <a:lnTo>
                  <a:pt x="235682" y="144371"/>
                </a:lnTo>
                <a:lnTo>
                  <a:pt x="225970" y="146416"/>
                </a:lnTo>
                <a:lnTo>
                  <a:pt x="210105" y="146708"/>
                </a:lnTo>
                <a:close/>
              </a:path>
              <a:path w="393700" h="147320">
                <a:moveTo>
                  <a:pt x="245893" y="135735"/>
                </a:moveTo>
                <a:lnTo>
                  <a:pt x="220265" y="135735"/>
                </a:lnTo>
                <a:lnTo>
                  <a:pt x="236724" y="128623"/>
                </a:lnTo>
                <a:lnTo>
                  <a:pt x="248509" y="114806"/>
                </a:lnTo>
                <a:lnTo>
                  <a:pt x="255012" y="94892"/>
                </a:lnTo>
                <a:lnTo>
                  <a:pt x="255012" y="51815"/>
                </a:lnTo>
                <a:lnTo>
                  <a:pt x="248509" y="31901"/>
                </a:lnTo>
                <a:lnTo>
                  <a:pt x="236724" y="18287"/>
                </a:lnTo>
                <a:lnTo>
                  <a:pt x="220265" y="10972"/>
                </a:lnTo>
                <a:lnTo>
                  <a:pt x="245893" y="10972"/>
                </a:lnTo>
                <a:lnTo>
                  <a:pt x="267775" y="52269"/>
                </a:lnTo>
                <a:lnTo>
                  <a:pt x="268016" y="73354"/>
                </a:lnTo>
                <a:lnTo>
                  <a:pt x="267775" y="94438"/>
                </a:lnTo>
                <a:lnTo>
                  <a:pt x="266086" y="107160"/>
                </a:lnTo>
                <a:lnTo>
                  <a:pt x="261501" y="116644"/>
                </a:lnTo>
                <a:lnTo>
                  <a:pt x="252485" y="128115"/>
                </a:lnTo>
                <a:lnTo>
                  <a:pt x="245893" y="135735"/>
                </a:lnTo>
                <a:close/>
              </a:path>
              <a:path w="393700" h="147320">
                <a:moveTo>
                  <a:pt x="357829" y="146708"/>
                </a:moveTo>
                <a:lnTo>
                  <a:pt x="330601" y="146708"/>
                </a:lnTo>
                <a:lnTo>
                  <a:pt x="311907" y="139799"/>
                </a:lnTo>
                <a:lnTo>
                  <a:pt x="295956" y="102462"/>
                </a:lnTo>
                <a:lnTo>
                  <a:pt x="295651" y="2438"/>
                </a:lnTo>
                <a:lnTo>
                  <a:pt x="307843" y="2438"/>
                </a:lnTo>
                <a:lnTo>
                  <a:pt x="307843" y="101801"/>
                </a:lnTo>
                <a:lnTo>
                  <a:pt x="311500" y="119073"/>
                </a:lnTo>
                <a:lnTo>
                  <a:pt x="320035" y="130249"/>
                </a:lnTo>
                <a:lnTo>
                  <a:pt x="334258" y="135735"/>
                </a:lnTo>
                <a:lnTo>
                  <a:pt x="379989" y="135735"/>
                </a:lnTo>
                <a:lnTo>
                  <a:pt x="376726" y="139799"/>
                </a:lnTo>
                <a:lnTo>
                  <a:pt x="357829" y="146708"/>
                </a:lnTo>
                <a:close/>
              </a:path>
              <a:path w="393700" h="147320">
                <a:moveTo>
                  <a:pt x="379989" y="135735"/>
                </a:moveTo>
                <a:lnTo>
                  <a:pt x="354984" y="135735"/>
                </a:lnTo>
                <a:lnTo>
                  <a:pt x="369005" y="130249"/>
                </a:lnTo>
                <a:lnTo>
                  <a:pt x="377742" y="119073"/>
                </a:lnTo>
                <a:lnTo>
                  <a:pt x="381400" y="101801"/>
                </a:lnTo>
                <a:lnTo>
                  <a:pt x="381400" y="2438"/>
                </a:lnTo>
                <a:lnTo>
                  <a:pt x="393592" y="2438"/>
                </a:lnTo>
                <a:lnTo>
                  <a:pt x="393550" y="96594"/>
                </a:lnTo>
                <a:lnTo>
                  <a:pt x="388309" y="125372"/>
                </a:lnTo>
                <a:lnTo>
                  <a:pt x="379989" y="135735"/>
                </a:lnTo>
                <a:close/>
              </a:path>
            </a:pathLst>
          </a:custGeom>
          <a:solidFill>
            <a:srgbClr val="4033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2704433" y="7256185"/>
            <a:ext cx="328295" cy="185420"/>
          </a:xfrm>
          <a:custGeom>
            <a:avLst/>
            <a:gdLst/>
            <a:ahLst/>
            <a:cxnLst/>
            <a:rect l="l" t="t" r="r" b="b"/>
            <a:pathLst>
              <a:path w="328294" h="185420">
                <a:moveTo>
                  <a:pt x="149349" y="104036"/>
                </a:moveTo>
                <a:lnTo>
                  <a:pt x="138580" y="104036"/>
                </a:lnTo>
                <a:lnTo>
                  <a:pt x="138580" y="80669"/>
                </a:lnTo>
                <a:lnTo>
                  <a:pt x="108710" y="80669"/>
                </a:lnTo>
                <a:lnTo>
                  <a:pt x="108710" y="71728"/>
                </a:lnTo>
                <a:lnTo>
                  <a:pt x="138580" y="71728"/>
                </a:lnTo>
                <a:lnTo>
                  <a:pt x="138580" y="46735"/>
                </a:lnTo>
                <a:lnTo>
                  <a:pt x="108710" y="46735"/>
                </a:lnTo>
                <a:lnTo>
                  <a:pt x="108710" y="37591"/>
                </a:lnTo>
                <a:lnTo>
                  <a:pt x="138580" y="37591"/>
                </a:lnTo>
                <a:lnTo>
                  <a:pt x="138580" y="0"/>
                </a:lnTo>
                <a:lnTo>
                  <a:pt x="149349" y="0"/>
                </a:lnTo>
                <a:lnTo>
                  <a:pt x="149349" y="104036"/>
                </a:lnTo>
                <a:close/>
              </a:path>
              <a:path w="328294" h="185420">
                <a:moveTo>
                  <a:pt x="81278" y="13004"/>
                </a:moveTo>
                <a:lnTo>
                  <a:pt x="27228" y="13004"/>
                </a:lnTo>
                <a:lnTo>
                  <a:pt x="27228" y="3860"/>
                </a:lnTo>
                <a:lnTo>
                  <a:pt x="81278" y="3860"/>
                </a:lnTo>
                <a:lnTo>
                  <a:pt x="81278" y="13004"/>
                </a:lnTo>
                <a:close/>
              </a:path>
              <a:path w="328294" h="185420">
                <a:moveTo>
                  <a:pt x="102411" y="45922"/>
                </a:moveTo>
                <a:lnTo>
                  <a:pt x="0" y="45922"/>
                </a:lnTo>
                <a:lnTo>
                  <a:pt x="0" y="36981"/>
                </a:lnTo>
                <a:lnTo>
                  <a:pt x="102411" y="36981"/>
                </a:lnTo>
                <a:lnTo>
                  <a:pt x="102411" y="45922"/>
                </a:lnTo>
                <a:close/>
              </a:path>
              <a:path w="328294" h="185420">
                <a:moveTo>
                  <a:pt x="52831" y="100785"/>
                </a:moveTo>
                <a:lnTo>
                  <a:pt x="12598" y="84733"/>
                </a:lnTo>
                <a:lnTo>
                  <a:pt x="12598" y="63194"/>
                </a:lnTo>
                <a:lnTo>
                  <a:pt x="21538" y="50392"/>
                </a:lnTo>
                <a:lnTo>
                  <a:pt x="30073" y="47141"/>
                </a:lnTo>
                <a:lnTo>
                  <a:pt x="30073" y="45922"/>
                </a:lnTo>
                <a:lnTo>
                  <a:pt x="75792" y="45922"/>
                </a:lnTo>
                <a:lnTo>
                  <a:pt x="75792" y="46938"/>
                </a:lnTo>
                <a:lnTo>
                  <a:pt x="38201" y="46938"/>
                </a:lnTo>
                <a:lnTo>
                  <a:pt x="22758" y="58520"/>
                </a:lnTo>
                <a:lnTo>
                  <a:pt x="22758" y="79856"/>
                </a:lnTo>
                <a:lnTo>
                  <a:pt x="38404" y="91641"/>
                </a:lnTo>
                <a:lnTo>
                  <a:pt x="83647" y="91641"/>
                </a:lnTo>
                <a:lnTo>
                  <a:pt x="82091" y="92759"/>
                </a:lnTo>
                <a:lnTo>
                  <a:pt x="75347" y="97399"/>
                </a:lnTo>
                <a:lnTo>
                  <a:pt x="70052" y="99782"/>
                </a:lnTo>
                <a:lnTo>
                  <a:pt x="63460" y="100660"/>
                </a:lnTo>
                <a:lnTo>
                  <a:pt x="52831" y="100785"/>
                </a:lnTo>
                <a:close/>
              </a:path>
              <a:path w="328294" h="185420">
                <a:moveTo>
                  <a:pt x="83647" y="91641"/>
                </a:moveTo>
                <a:lnTo>
                  <a:pt x="67258" y="91641"/>
                </a:lnTo>
                <a:lnTo>
                  <a:pt x="82904" y="79856"/>
                </a:lnTo>
                <a:lnTo>
                  <a:pt x="82904" y="58520"/>
                </a:lnTo>
                <a:lnTo>
                  <a:pt x="67461" y="46938"/>
                </a:lnTo>
                <a:lnTo>
                  <a:pt x="75792" y="46938"/>
                </a:lnTo>
                <a:lnTo>
                  <a:pt x="75792" y="47141"/>
                </a:lnTo>
                <a:lnTo>
                  <a:pt x="84326" y="50596"/>
                </a:lnTo>
                <a:lnTo>
                  <a:pt x="93267" y="63194"/>
                </a:lnTo>
                <a:lnTo>
                  <a:pt x="93267" y="84733"/>
                </a:lnTo>
                <a:lnTo>
                  <a:pt x="83647" y="91641"/>
                </a:lnTo>
                <a:close/>
              </a:path>
              <a:path w="328294" h="185420">
                <a:moveTo>
                  <a:pt x="149552" y="182064"/>
                </a:moveTo>
                <a:lnTo>
                  <a:pt x="40436" y="182064"/>
                </a:lnTo>
                <a:lnTo>
                  <a:pt x="40436" y="115618"/>
                </a:lnTo>
                <a:lnTo>
                  <a:pt x="51205" y="115618"/>
                </a:lnTo>
                <a:lnTo>
                  <a:pt x="51205" y="138986"/>
                </a:lnTo>
                <a:lnTo>
                  <a:pt x="149552" y="138986"/>
                </a:lnTo>
                <a:lnTo>
                  <a:pt x="149552" y="147927"/>
                </a:lnTo>
                <a:lnTo>
                  <a:pt x="51205" y="147927"/>
                </a:lnTo>
                <a:lnTo>
                  <a:pt x="51205" y="172920"/>
                </a:lnTo>
                <a:lnTo>
                  <a:pt x="149552" y="172920"/>
                </a:lnTo>
                <a:lnTo>
                  <a:pt x="149552" y="182064"/>
                </a:lnTo>
                <a:close/>
              </a:path>
              <a:path w="328294" h="185420">
                <a:moveTo>
                  <a:pt x="149552" y="138986"/>
                </a:moveTo>
                <a:lnTo>
                  <a:pt x="138783" y="138986"/>
                </a:lnTo>
                <a:lnTo>
                  <a:pt x="138783" y="115618"/>
                </a:lnTo>
                <a:lnTo>
                  <a:pt x="149552" y="115618"/>
                </a:lnTo>
                <a:lnTo>
                  <a:pt x="149552" y="138986"/>
                </a:lnTo>
                <a:close/>
              </a:path>
              <a:path w="328294" h="185420">
                <a:moveTo>
                  <a:pt x="149552" y="172920"/>
                </a:moveTo>
                <a:lnTo>
                  <a:pt x="138783" y="172920"/>
                </a:lnTo>
                <a:lnTo>
                  <a:pt x="138783" y="147927"/>
                </a:lnTo>
                <a:lnTo>
                  <a:pt x="149552" y="147927"/>
                </a:lnTo>
                <a:lnTo>
                  <a:pt x="149552" y="172920"/>
                </a:lnTo>
                <a:close/>
              </a:path>
              <a:path w="328294" h="185420">
                <a:moveTo>
                  <a:pt x="326740" y="105662"/>
                </a:moveTo>
                <a:lnTo>
                  <a:pt x="315767" y="105662"/>
                </a:lnTo>
                <a:lnTo>
                  <a:pt x="315767" y="53440"/>
                </a:lnTo>
                <a:lnTo>
                  <a:pt x="276144" y="53440"/>
                </a:lnTo>
                <a:lnTo>
                  <a:pt x="276144" y="44296"/>
                </a:lnTo>
                <a:lnTo>
                  <a:pt x="315767" y="44296"/>
                </a:lnTo>
                <a:lnTo>
                  <a:pt x="315767" y="0"/>
                </a:lnTo>
                <a:lnTo>
                  <a:pt x="326740" y="0"/>
                </a:lnTo>
                <a:lnTo>
                  <a:pt x="326740" y="105662"/>
                </a:lnTo>
                <a:close/>
              </a:path>
              <a:path w="328294" h="185420">
                <a:moveTo>
                  <a:pt x="277973" y="20319"/>
                </a:moveTo>
                <a:lnTo>
                  <a:pt x="187144" y="20319"/>
                </a:lnTo>
                <a:lnTo>
                  <a:pt x="187144" y="10972"/>
                </a:lnTo>
                <a:lnTo>
                  <a:pt x="277973" y="10972"/>
                </a:lnTo>
                <a:lnTo>
                  <a:pt x="277973" y="20319"/>
                </a:lnTo>
                <a:close/>
              </a:path>
              <a:path w="328294" h="185420">
                <a:moveTo>
                  <a:pt x="190801" y="97534"/>
                </a:moveTo>
                <a:lnTo>
                  <a:pt x="182673" y="90625"/>
                </a:lnTo>
                <a:lnTo>
                  <a:pt x="193156" y="81894"/>
                </a:lnTo>
                <a:lnTo>
                  <a:pt x="199475" y="76402"/>
                </a:lnTo>
                <a:lnTo>
                  <a:pt x="204176" y="71823"/>
                </a:lnTo>
                <a:lnTo>
                  <a:pt x="209800" y="65835"/>
                </a:lnTo>
                <a:lnTo>
                  <a:pt x="219046" y="55879"/>
                </a:lnTo>
                <a:lnTo>
                  <a:pt x="227174" y="36778"/>
                </a:lnTo>
                <a:lnTo>
                  <a:pt x="227174" y="20319"/>
                </a:lnTo>
                <a:lnTo>
                  <a:pt x="238349" y="20319"/>
                </a:lnTo>
                <a:lnTo>
                  <a:pt x="238245" y="34448"/>
                </a:lnTo>
                <a:lnTo>
                  <a:pt x="237511" y="40893"/>
                </a:lnTo>
                <a:lnTo>
                  <a:pt x="235521" y="46500"/>
                </a:lnTo>
                <a:lnTo>
                  <a:pt x="231644" y="54050"/>
                </a:lnTo>
                <a:lnTo>
                  <a:pt x="232660" y="54659"/>
                </a:lnTo>
                <a:lnTo>
                  <a:pt x="244134" y="54659"/>
                </a:lnTo>
                <a:lnTo>
                  <a:pt x="248462" y="58317"/>
                </a:lnTo>
                <a:lnTo>
                  <a:pt x="229815" y="58317"/>
                </a:lnTo>
                <a:lnTo>
                  <a:pt x="228393" y="59333"/>
                </a:lnTo>
                <a:lnTo>
                  <a:pt x="223313" y="67461"/>
                </a:lnTo>
                <a:lnTo>
                  <a:pt x="209446" y="81132"/>
                </a:lnTo>
                <a:lnTo>
                  <a:pt x="205216" y="85088"/>
                </a:lnTo>
                <a:lnTo>
                  <a:pt x="199747" y="89882"/>
                </a:lnTo>
                <a:lnTo>
                  <a:pt x="190801" y="97534"/>
                </a:lnTo>
                <a:close/>
              </a:path>
              <a:path w="328294" h="185420">
                <a:moveTo>
                  <a:pt x="244134" y="54659"/>
                </a:moveTo>
                <a:lnTo>
                  <a:pt x="232660" y="54659"/>
                </a:lnTo>
                <a:lnTo>
                  <a:pt x="234895" y="52831"/>
                </a:lnTo>
                <a:lnTo>
                  <a:pt x="237130" y="51408"/>
                </a:lnTo>
                <a:lnTo>
                  <a:pt x="240178" y="51408"/>
                </a:lnTo>
                <a:lnTo>
                  <a:pt x="242210" y="53034"/>
                </a:lnTo>
                <a:lnTo>
                  <a:pt x="244134" y="54659"/>
                </a:lnTo>
                <a:close/>
              </a:path>
              <a:path w="328294" h="185420">
                <a:moveTo>
                  <a:pt x="274722" y="94689"/>
                </a:moveTo>
                <a:lnTo>
                  <a:pt x="232660" y="58317"/>
                </a:lnTo>
                <a:lnTo>
                  <a:pt x="248462" y="58317"/>
                </a:lnTo>
                <a:lnTo>
                  <a:pt x="282849" y="87374"/>
                </a:lnTo>
                <a:lnTo>
                  <a:pt x="274722" y="94689"/>
                </a:lnTo>
                <a:close/>
              </a:path>
              <a:path w="328294" h="185420">
                <a:moveTo>
                  <a:pt x="272080" y="184909"/>
                </a:moveTo>
                <a:lnTo>
                  <a:pt x="228190" y="175155"/>
                </a:lnTo>
                <a:lnTo>
                  <a:pt x="215795" y="158087"/>
                </a:lnTo>
                <a:lnTo>
                  <a:pt x="215795" y="136751"/>
                </a:lnTo>
                <a:lnTo>
                  <a:pt x="248563" y="112029"/>
                </a:lnTo>
                <a:lnTo>
                  <a:pt x="272080" y="109929"/>
                </a:lnTo>
                <a:lnTo>
                  <a:pt x="282967" y="110007"/>
                </a:lnTo>
                <a:lnTo>
                  <a:pt x="289834" y="110551"/>
                </a:lnTo>
                <a:lnTo>
                  <a:pt x="295597" y="112029"/>
                </a:lnTo>
                <a:lnTo>
                  <a:pt x="303169" y="114907"/>
                </a:lnTo>
                <a:lnTo>
                  <a:pt x="313196" y="118870"/>
                </a:lnTo>
                <a:lnTo>
                  <a:pt x="272080" y="118870"/>
                </a:lnTo>
                <a:lnTo>
                  <a:pt x="263112" y="118928"/>
                </a:lnTo>
                <a:lnTo>
                  <a:pt x="227377" y="138580"/>
                </a:lnTo>
                <a:lnTo>
                  <a:pt x="227377" y="156461"/>
                </a:lnTo>
                <a:lnTo>
                  <a:pt x="263114" y="176112"/>
                </a:lnTo>
                <a:lnTo>
                  <a:pt x="313143" y="176171"/>
                </a:lnTo>
                <a:lnTo>
                  <a:pt x="303169" y="180032"/>
                </a:lnTo>
                <a:lnTo>
                  <a:pt x="295597" y="182851"/>
                </a:lnTo>
                <a:lnTo>
                  <a:pt x="289834" y="184299"/>
                </a:lnTo>
                <a:lnTo>
                  <a:pt x="282967" y="184832"/>
                </a:lnTo>
                <a:lnTo>
                  <a:pt x="272080" y="184909"/>
                </a:lnTo>
                <a:close/>
              </a:path>
              <a:path w="328294" h="185420">
                <a:moveTo>
                  <a:pt x="313143" y="176171"/>
                </a:moveTo>
                <a:lnTo>
                  <a:pt x="272080" y="176171"/>
                </a:lnTo>
                <a:lnTo>
                  <a:pt x="281046" y="176112"/>
                </a:lnTo>
                <a:lnTo>
                  <a:pt x="286659" y="175701"/>
                </a:lnTo>
                <a:lnTo>
                  <a:pt x="291282" y="174585"/>
                </a:lnTo>
                <a:lnTo>
                  <a:pt x="297276" y="172412"/>
                </a:lnTo>
                <a:lnTo>
                  <a:pt x="307233" y="168653"/>
                </a:lnTo>
                <a:lnTo>
                  <a:pt x="316580" y="156461"/>
                </a:lnTo>
                <a:lnTo>
                  <a:pt x="316580" y="138580"/>
                </a:lnTo>
                <a:lnTo>
                  <a:pt x="281046" y="118928"/>
                </a:lnTo>
                <a:lnTo>
                  <a:pt x="272080" y="118870"/>
                </a:lnTo>
                <a:lnTo>
                  <a:pt x="313196" y="118870"/>
                </a:lnTo>
                <a:lnTo>
                  <a:pt x="315767" y="119886"/>
                </a:lnTo>
                <a:lnTo>
                  <a:pt x="328162" y="136751"/>
                </a:lnTo>
                <a:lnTo>
                  <a:pt x="328162" y="158087"/>
                </a:lnTo>
                <a:lnTo>
                  <a:pt x="315767" y="175155"/>
                </a:lnTo>
                <a:lnTo>
                  <a:pt x="313143" y="176171"/>
                </a:lnTo>
                <a:close/>
              </a:path>
            </a:pathLst>
          </a:custGeom>
          <a:solidFill>
            <a:srgbClr val="4033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3102276" y="7256185"/>
            <a:ext cx="332740" cy="183515"/>
          </a:xfrm>
          <a:custGeom>
            <a:avLst/>
            <a:gdLst/>
            <a:ahLst/>
            <a:cxnLst/>
            <a:rect l="l" t="t" r="r" b="b"/>
            <a:pathLst>
              <a:path w="332739" h="183515">
                <a:moveTo>
                  <a:pt x="154835" y="174749"/>
                </a:moveTo>
                <a:lnTo>
                  <a:pt x="144269" y="174749"/>
                </a:lnTo>
                <a:lnTo>
                  <a:pt x="144269" y="0"/>
                </a:lnTo>
                <a:lnTo>
                  <a:pt x="154835" y="0"/>
                </a:lnTo>
                <a:lnTo>
                  <a:pt x="154835" y="174749"/>
                </a:lnTo>
                <a:close/>
              </a:path>
              <a:path w="332739" h="183515">
                <a:moveTo>
                  <a:pt x="113180" y="170075"/>
                </a:moveTo>
                <a:lnTo>
                  <a:pt x="102817" y="170075"/>
                </a:lnTo>
                <a:lnTo>
                  <a:pt x="102817" y="85749"/>
                </a:lnTo>
                <a:lnTo>
                  <a:pt x="74979" y="85749"/>
                </a:lnTo>
                <a:lnTo>
                  <a:pt x="74979" y="76605"/>
                </a:lnTo>
                <a:lnTo>
                  <a:pt x="102817" y="76605"/>
                </a:lnTo>
                <a:lnTo>
                  <a:pt x="102817" y="3251"/>
                </a:lnTo>
                <a:lnTo>
                  <a:pt x="113180" y="3251"/>
                </a:lnTo>
                <a:lnTo>
                  <a:pt x="113180" y="170075"/>
                </a:lnTo>
                <a:close/>
              </a:path>
              <a:path w="332739" h="183515">
                <a:moveTo>
                  <a:pt x="66851" y="21335"/>
                </a:moveTo>
                <a:lnTo>
                  <a:pt x="20929" y="21335"/>
                </a:lnTo>
                <a:lnTo>
                  <a:pt x="20929" y="12191"/>
                </a:lnTo>
                <a:lnTo>
                  <a:pt x="66851" y="12191"/>
                </a:lnTo>
                <a:lnTo>
                  <a:pt x="66851" y="21335"/>
                </a:lnTo>
                <a:close/>
              </a:path>
              <a:path w="332739" h="183515">
                <a:moveTo>
                  <a:pt x="83717" y="54456"/>
                </a:moveTo>
                <a:lnTo>
                  <a:pt x="3657" y="54456"/>
                </a:lnTo>
                <a:lnTo>
                  <a:pt x="3657" y="45312"/>
                </a:lnTo>
                <a:lnTo>
                  <a:pt x="83717" y="45312"/>
                </a:lnTo>
                <a:lnTo>
                  <a:pt x="83717" y="54456"/>
                </a:lnTo>
                <a:close/>
              </a:path>
              <a:path w="332739" h="183515">
                <a:moveTo>
                  <a:pt x="7518" y="137767"/>
                </a:moveTo>
                <a:lnTo>
                  <a:pt x="0" y="131061"/>
                </a:lnTo>
                <a:lnTo>
                  <a:pt x="9170" y="121373"/>
                </a:lnTo>
                <a:lnTo>
                  <a:pt x="14693" y="115276"/>
                </a:lnTo>
                <a:lnTo>
                  <a:pt x="35153" y="81583"/>
                </a:lnTo>
                <a:lnTo>
                  <a:pt x="38607" y="54456"/>
                </a:lnTo>
                <a:lnTo>
                  <a:pt x="48970" y="54456"/>
                </a:lnTo>
                <a:lnTo>
                  <a:pt x="48881" y="67029"/>
                </a:lnTo>
                <a:lnTo>
                  <a:pt x="48259" y="74217"/>
                </a:lnTo>
                <a:lnTo>
                  <a:pt x="46570" y="80567"/>
                </a:lnTo>
                <a:lnTo>
                  <a:pt x="43280" y="89203"/>
                </a:lnTo>
                <a:lnTo>
                  <a:pt x="44093" y="89609"/>
                </a:lnTo>
                <a:lnTo>
                  <a:pt x="52202" y="89609"/>
                </a:lnTo>
                <a:lnTo>
                  <a:pt x="56256" y="94080"/>
                </a:lnTo>
                <a:lnTo>
                  <a:pt x="41452" y="94080"/>
                </a:lnTo>
                <a:lnTo>
                  <a:pt x="40639" y="95096"/>
                </a:lnTo>
                <a:lnTo>
                  <a:pt x="36169" y="104036"/>
                </a:lnTo>
                <a:lnTo>
                  <a:pt x="23620" y="119808"/>
                </a:lnTo>
                <a:lnTo>
                  <a:pt x="19875" y="124267"/>
                </a:lnTo>
                <a:lnTo>
                  <a:pt x="15158" y="129507"/>
                </a:lnTo>
                <a:lnTo>
                  <a:pt x="7518" y="137767"/>
                </a:lnTo>
                <a:close/>
              </a:path>
              <a:path w="332739" h="183515">
                <a:moveTo>
                  <a:pt x="52202" y="89609"/>
                </a:moveTo>
                <a:lnTo>
                  <a:pt x="44093" y="89609"/>
                </a:lnTo>
                <a:lnTo>
                  <a:pt x="45516" y="88593"/>
                </a:lnTo>
                <a:lnTo>
                  <a:pt x="46735" y="87577"/>
                </a:lnTo>
                <a:lnTo>
                  <a:pt x="50596" y="87577"/>
                </a:lnTo>
                <a:lnTo>
                  <a:pt x="52018" y="89406"/>
                </a:lnTo>
                <a:lnTo>
                  <a:pt x="52202" y="89609"/>
                </a:lnTo>
                <a:close/>
              </a:path>
              <a:path w="332739" h="183515">
                <a:moveTo>
                  <a:pt x="79856" y="135329"/>
                </a:moveTo>
                <a:lnTo>
                  <a:pt x="44500" y="94892"/>
                </a:lnTo>
                <a:lnTo>
                  <a:pt x="43687" y="94080"/>
                </a:lnTo>
                <a:lnTo>
                  <a:pt x="56256" y="94080"/>
                </a:lnTo>
                <a:lnTo>
                  <a:pt x="87577" y="128623"/>
                </a:lnTo>
                <a:lnTo>
                  <a:pt x="79856" y="135329"/>
                </a:lnTo>
                <a:close/>
              </a:path>
              <a:path w="332739" h="183515">
                <a:moveTo>
                  <a:pt x="327146" y="92048"/>
                </a:moveTo>
                <a:lnTo>
                  <a:pt x="316174" y="92048"/>
                </a:lnTo>
                <a:lnTo>
                  <a:pt x="316174" y="68883"/>
                </a:lnTo>
                <a:lnTo>
                  <a:pt x="273502" y="68883"/>
                </a:lnTo>
                <a:lnTo>
                  <a:pt x="273502" y="59739"/>
                </a:lnTo>
                <a:lnTo>
                  <a:pt x="316174" y="59739"/>
                </a:lnTo>
                <a:lnTo>
                  <a:pt x="316174" y="33121"/>
                </a:lnTo>
                <a:lnTo>
                  <a:pt x="273502" y="33121"/>
                </a:lnTo>
                <a:lnTo>
                  <a:pt x="273502" y="23977"/>
                </a:lnTo>
                <a:lnTo>
                  <a:pt x="316174" y="23977"/>
                </a:lnTo>
                <a:lnTo>
                  <a:pt x="316174" y="0"/>
                </a:lnTo>
                <a:lnTo>
                  <a:pt x="327146" y="0"/>
                </a:lnTo>
                <a:lnTo>
                  <a:pt x="327146" y="92048"/>
                </a:lnTo>
                <a:close/>
              </a:path>
              <a:path w="332739" h="183515">
                <a:moveTo>
                  <a:pt x="190598" y="93673"/>
                </a:moveTo>
                <a:lnTo>
                  <a:pt x="184705" y="85342"/>
                </a:lnTo>
                <a:lnTo>
                  <a:pt x="201142" y="78986"/>
                </a:lnTo>
                <a:lnTo>
                  <a:pt x="211045" y="74878"/>
                </a:lnTo>
                <a:lnTo>
                  <a:pt x="243861" y="54183"/>
                </a:lnTo>
                <a:lnTo>
                  <a:pt x="253386" y="39623"/>
                </a:lnTo>
                <a:lnTo>
                  <a:pt x="253386" y="17271"/>
                </a:lnTo>
                <a:lnTo>
                  <a:pt x="189379" y="17271"/>
                </a:lnTo>
                <a:lnTo>
                  <a:pt x="189379" y="7924"/>
                </a:lnTo>
                <a:lnTo>
                  <a:pt x="264359" y="7924"/>
                </a:lnTo>
                <a:lnTo>
                  <a:pt x="264259" y="34594"/>
                </a:lnTo>
                <a:lnTo>
                  <a:pt x="236114" y="72744"/>
                </a:lnTo>
                <a:lnTo>
                  <a:pt x="208225" y="86831"/>
                </a:lnTo>
                <a:lnTo>
                  <a:pt x="190598" y="93673"/>
                </a:lnTo>
                <a:close/>
              </a:path>
              <a:path w="332739" h="183515">
                <a:moveTo>
                  <a:pt x="332430" y="183080"/>
                </a:moveTo>
                <a:lnTo>
                  <a:pt x="216404" y="183080"/>
                </a:lnTo>
                <a:lnTo>
                  <a:pt x="216404" y="138783"/>
                </a:lnTo>
                <a:lnTo>
                  <a:pt x="316174" y="138783"/>
                </a:lnTo>
                <a:lnTo>
                  <a:pt x="316174" y="113180"/>
                </a:lnTo>
                <a:lnTo>
                  <a:pt x="214982" y="113180"/>
                </a:lnTo>
                <a:lnTo>
                  <a:pt x="214982" y="103833"/>
                </a:lnTo>
                <a:lnTo>
                  <a:pt x="327146" y="103833"/>
                </a:lnTo>
                <a:lnTo>
                  <a:pt x="327146" y="148130"/>
                </a:lnTo>
                <a:lnTo>
                  <a:pt x="227377" y="148130"/>
                </a:lnTo>
                <a:lnTo>
                  <a:pt x="227377" y="173530"/>
                </a:lnTo>
                <a:lnTo>
                  <a:pt x="332430" y="173530"/>
                </a:lnTo>
                <a:lnTo>
                  <a:pt x="332430" y="183080"/>
                </a:lnTo>
                <a:close/>
              </a:path>
            </a:pathLst>
          </a:custGeom>
          <a:solidFill>
            <a:srgbClr val="4033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863480" y="7209256"/>
            <a:ext cx="381000" cy="257175"/>
          </a:xfrm>
          <a:custGeom>
            <a:avLst/>
            <a:gdLst/>
            <a:ahLst/>
            <a:cxnLst/>
            <a:rect l="l" t="t" r="r" b="b"/>
            <a:pathLst>
              <a:path w="381000" h="257175">
                <a:moveTo>
                  <a:pt x="93739" y="256734"/>
                </a:moveTo>
                <a:lnTo>
                  <a:pt x="49091" y="252511"/>
                </a:lnTo>
                <a:lnTo>
                  <a:pt x="22999" y="222953"/>
                </a:lnTo>
                <a:lnTo>
                  <a:pt x="2874" y="185794"/>
                </a:lnTo>
                <a:lnTo>
                  <a:pt x="0" y="128367"/>
                </a:lnTo>
                <a:lnTo>
                  <a:pt x="359" y="92686"/>
                </a:lnTo>
                <a:lnTo>
                  <a:pt x="9702" y="54260"/>
                </a:lnTo>
                <a:lnTo>
                  <a:pt x="37041" y="14251"/>
                </a:lnTo>
                <a:lnTo>
                  <a:pt x="93739" y="0"/>
                </a:lnTo>
                <a:lnTo>
                  <a:pt x="121699" y="527"/>
                </a:lnTo>
                <a:lnTo>
                  <a:pt x="138388" y="4222"/>
                </a:lnTo>
                <a:lnTo>
                  <a:pt x="150437" y="14251"/>
                </a:lnTo>
                <a:lnTo>
                  <a:pt x="164480" y="33780"/>
                </a:lnTo>
                <a:lnTo>
                  <a:pt x="171868" y="45159"/>
                </a:lnTo>
                <a:lnTo>
                  <a:pt x="93739" y="45159"/>
                </a:lnTo>
                <a:lnTo>
                  <a:pt x="81526" y="45404"/>
                </a:lnTo>
                <a:lnTo>
                  <a:pt x="57803" y="78051"/>
                </a:lnTo>
                <a:lnTo>
                  <a:pt x="56926" y="88207"/>
                </a:lnTo>
                <a:lnTo>
                  <a:pt x="56926" y="168526"/>
                </a:lnTo>
                <a:lnTo>
                  <a:pt x="69776" y="204973"/>
                </a:lnTo>
                <a:lnTo>
                  <a:pt x="93739" y="211574"/>
                </a:lnTo>
                <a:lnTo>
                  <a:pt x="171868" y="211574"/>
                </a:lnTo>
                <a:lnTo>
                  <a:pt x="164480" y="222953"/>
                </a:lnTo>
                <a:lnTo>
                  <a:pt x="150437" y="242482"/>
                </a:lnTo>
                <a:lnTo>
                  <a:pt x="138388" y="252511"/>
                </a:lnTo>
                <a:lnTo>
                  <a:pt x="121699" y="256206"/>
                </a:lnTo>
                <a:lnTo>
                  <a:pt x="93739" y="256734"/>
                </a:lnTo>
                <a:close/>
              </a:path>
              <a:path w="381000" h="257175">
                <a:moveTo>
                  <a:pt x="171868" y="211574"/>
                </a:moveTo>
                <a:lnTo>
                  <a:pt x="93739" y="211574"/>
                </a:lnTo>
                <a:lnTo>
                  <a:pt x="105952" y="211329"/>
                </a:lnTo>
                <a:lnTo>
                  <a:pt x="113036" y="209618"/>
                </a:lnTo>
                <a:lnTo>
                  <a:pt x="130553" y="168526"/>
                </a:lnTo>
                <a:lnTo>
                  <a:pt x="130553" y="88207"/>
                </a:lnTo>
                <a:lnTo>
                  <a:pt x="117703" y="51760"/>
                </a:lnTo>
                <a:lnTo>
                  <a:pt x="93739" y="45159"/>
                </a:lnTo>
                <a:lnTo>
                  <a:pt x="171868" y="45159"/>
                </a:lnTo>
                <a:lnTo>
                  <a:pt x="177776" y="54260"/>
                </a:lnTo>
                <a:lnTo>
                  <a:pt x="184604" y="70939"/>
                </a:lnTo>
                <a:lnTo>
                  <a:pt x="187120" y="92686"/>
                </a:lnTo>
                <a:lnTo>
                  <a:pt x="187479" y="128367"/>
                </a:lnTo>
                <a:lnTo>
                  <a:pt x="187120" y="164047"/>
                </a:lnTo>
                <a:lnTo>
                  <a:pt x="184604" y="185794"/>
                </a:lnTo>
                <a:lnTo>
                  <a:pt x="177776" y="202473"/>
                </a:lnTo>
                <a:lnTo>
                  <a:pt x="171868" y="211574"/>
                </a:lnTo>
                <a:close/>
              </a:path>
              <a:path w="381000" h="257175">
                <a:moveTo>
                  <a:pt x="251250" y="150769"/>
                </a:moveTo>
                <a:lnTo>
                  <a:pt x="208388" y="144724"/>
                </a:lnTo>
                <a:lnTo>
                  <a:pt x="217448" y="4267"/>
                </a:lnTo>
                <a:lnTo>
                  <a:pt x="366247" y="4267"/>
                </a:lnTo>
                <a:lnTo>
                  <a:pt x="366247" y="50848"/>
                </a:lnTo>
                <a:lnTo>
                  <a:pt x="255781" y="50848"/>
                </a:lnTo>
                <a:lnTo>
                  <a:pt x="250553" y="129433"/>
                </a:lnTo>
                <a:lnTo>
                  <a:pt x="372045" y="129433"/>
                </a:lnTo>
                <a:lnTo>
                  <a:pt x="373658" y="133345"/>
                </a:lnTo>
                <a:lnTo>
                  <a:pt x="274598" y="133345"/>
                </a:lnTo>
                <a:lnTo>
                  <a:pt x="256129" y="145079"/>
                </a:lnTo>
                <a:lnTo>
                  <a:pt x="251250" y="150769"/>
                </a:lnTo>
                <a:close/>
              </a:path>
              <a:path w="381000" h="257175">
                <a:moveTo>
                  <a:pt x="372045" y="129433"/>
                </a:moveTo>
                <a:lnTo>
                  <a:pt x="253341" y="129433"/>
                </a:lnTo>
                <a:lnTo>
                  <a:pt x="256826" y="120544"/>
                </a:lnTo>
                <a:lnTo>
                  <a:pt x="265538" y="105965"/>
                </a:lnTo>
                <a:lnTo>
                  <a:pt x="277386" y="95652"/>
                </a:lnTo>
                <a:lnTo>
                  <a:pt x="294113" y="89963"/>
                </a:lnTo>
                <a:lnTo>
                  <a:pt x="305613" y="89963"/>
                </a:lnTo>
                <a:lnTo>
                  <a:pt x="342899" y="98539"/>
                </a:lnTo>
                <a:lnTo>
                  <a:pt x="371028" y="126966"/>
                </a:lnTo>
                <a:lnTo>
                  <a:pt x="372045" y="129433"/>
                </a:lnTo>
                <a:close/>
              </a:path>
              <a:path w="381000" h="257175">
                <a:moveTo>
                  <a:pt x="370767" y="213352"/>
                </a:moveTo>
                <a:lnTo>
                  <a:pt x="287492" y="213352"/>
                </a:lnTo>
                <a:lnTo>
                  <a:pt x="298521" y="213180"/>
                </a:lnTo>
                <a:lnTo>
                  <a:pt x="305155" y="211974"/>
                </a:lnTo>
                <a:lnTo>
                  <a:pt x="325454" y="168903"/>
                </a:lnTo>
                <a:lnTo>
                  <a:pt x="325323" y="160303"/>
                </a:lnTo>
                <a:lnTo>
                  <a:pt x="288886" y="133345"/>
                </a:lnTo>
                <a:lnTo>
                  <a:pt x="373658" y="133345"/>
                </a:lnTo>
                <a:lnTo>
                  <a:pt x="374611" y="135656"/>
                </a:lnTo>
                <a:lnTo>
                  <a:pt x="378036" y="144476"/>
                </a:lnTo>
                <a:lnTo>
                  <a:pt x="379794" y="150880"/>
                </a:lnTo>
                <a:lnTo>
                  <a:pt x="380442" y="157983"/>
                </a:lnTo>
                <a:lnTo>
                  <a:pt x="380440" y="180052"/>
                </a:lnTo>
                <a:lnTo>
                  <a:pt x="379773" y="187416"/>
                </a:lnTo>
                <a:lnTo>
                  <a:pt x="377962" y="194281"/>
                </a:lnTo>
                <a:lnTo>
                  <a:pt x="374436" y="203929"/>
                </a:lnTo>
                <a:lnTo>
                  <a:pt x="370767" y="213352"/>
                </a:lnTo>
                <a:close/>
              </a:path>
              <a:path w="381000" h="257175">
                <a:moveTo>
                  <a:pt x="287143" y="256734"/>
                </a:moveTo>
                <a:lnTo>
                  <a:pt x="247760" y="250458"/>
                </a:lnTo>
                <a:lnTo>
                  <a:pt x="205949" y="218686"/>
                </a:lnTo>
                <a:lnTo>
                  <a:pt x="200373" y="209085"/>
                </a:lnTo>
                <a:lnTo>
                  <a:pt x="238357" y="178504"/>
                </a:lnTo>
                <a:lnTo>
                  <a:pt x="243165" y="187091"/>
                </a:lnTo>
                <a:lnTo>
                  <a:pt x="246764" y="192528"/>
                </a:lnTo>
                <a:lnTo>
                  <a:pt x="287492" y="213352"/>
                </a:lnTo>
                <a:lnTo>
                  <a:pt x="370767" y="213352"/>
                </a:lnTo>
                <a:lnTo>
                  <a:pt x="367598" y="219552"/>
                </a:lnTo>
                <a:lnTo>
                  <a:pt x="337059" y="246196"/>
                </a:lnTo>
                <a:lnTo>
                  <a:pt x="300309" y="256631"/>
                </a:lnTo>
                <a:lnTo>
                  <a:pt x="287143" y="256734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463446" y="7730645"/>
            <a:ext cx="1036319" cy="182245"/>
          </a:xfrm>
          <a:custGeom>
            <a:avLst/>
            <a:gdLst/>
            <a:ahLst/>
            <a:cxnLst/>
            <a:rect l="l" t="t" r="r" b="b"/>
            <a:pathLst>
              <a:path w="1036319" h="182245">
                <a:moveTo>
                  <a:pt x="154632" y="174749"/>
                </a:moveTo>
                <a:lnTo>
                  <a:pt x="144066" y="174749"/>
                </a:lnTo>
                <a:lnTo>
                  <a:pt x="144066" y="0"/>
                </a:lnTo>
                <a:lnTo>
                  <a:pt x="154632" y="0"/>
                </a:lnTo>
                <a:lnTo>
                  <a:pt x="154632" y="174749"/>
                </a:lnTo>
                <a:close/>
              </a:path>
              <a:path w="1036319" h="182245">
                <a:moveTo>
                  <a:pt x="112977" y="170075"/>
                </a:moveTo>
                <a:lnTo>
                  <a:pt x="102614" y="170075"/>
                </a:lnTo>
                <a:lnTo>
                  <a:pt x="102614" y="72338"/>
                </a:lnTo>
                <a:lnTo>
                  <a:pt x="72338" y="72338"/>
                </a:lnTo>
                <a:lnTo>
                  <a:pt x="72338" y="62991"/>
                </a:lnTo>
                <a:lnTo>
                  <a:pt x="102614" y="62991"/>
                </a:lnTo>
                <a:lnTo>
                  <a:pt x="102614" y="3251"/>
                </a:lnTo>
                <a:lnTo>
                  <a:pt x="112977" y="3251"/>
                </a:lnTo>
                <a:lnTo>
                  <a:pt x="112977" y="170075"/>
                </a:lnTo>
                <a:close/>
              </a:path>
              <a:path w="1036319" h="182245">
                <a:moveTo>
                  <a:pt x="83310" y="28041"/>
                </a:moveTo>
                <a:lnTo>
                  <a:pt x="3657" y="28041"/>
                </a:lnTo>
                <a:lnTo>
                  <a:pt x="3657" y="18694"/>
                </a:lnTo>
                <a:lnTo>
                  <a:pt x="83310" y="18694"/>
                </a:lnTo>
                <a:lnTo>
                  <a:pt x="83310" y="28041"/>
                </a:lnTo>
                <a:close/>
              </a:path>
              <a:path w="1036319" h="182245">
                <a:moveTo>
                  <a:pt x="7721" y="135125"/>
                </a:moveTo>
                <a:lnTo>
                  <a:pt x="0" y="128420"/>
                </a:lnTo>
                <a:lnTo>
                  <a:pt x="9053" y="116693"/>
                </a:lnTo>
                <a:lnTo>
                  <a:pt x="14515" y="109281"/>
                </a:lnTo>
                <a:lnTo>
                  <a:pt x="32827" y="75589"/>
                </a:lnTo>
                <a:lnTo>
                  <a:pt x="38404" y="28041"/>
                </a:lnTo>
                <a:lnTo>
                  <a:pt x="48970" y="28041"/>
                </a:lnTo>
                <a:lnTo>
                  <a:pt x="48878" y="48938"/>
                </a:lnTo>
                <a:lnTo>
                  <a:pt x="48233" y="57453"/>
                </a:lnTo>
                <a:lnTo>
                  <a:pt x="46484" y="65283"/>
                </a:lnTo>
                <a:lnTo>
                  <a:pt x="43077" y="76198"/>
                </a:lnTo>
                <a:lnTo>
                  <a:pt x="43890" y="77011"/>
                </a:lnTo>
                <a:lnTo>
                  <a:pt x="52367" y="77011"/>
                </a:lnTo>
                <a:lnTo>
                  <a:pt x="55722" y="81685"/>
                </a:lnTo>
                <a:lnTo>
                  <a:pt x="41452" y="81685"/>
                </a:lnTo>
                <a:lnTo>
                  <a:pt x="40842" y="82701"/>
                </a:lnTo>
                <a:lnTo>
                  <a:pt x="36778" y="93470"/>
                </a:lnTo>
                <a:lnTo>
                  <a:pt x="24537" y="112194"/>
                </a:lnTo>
                <a:lnTo>
                  <a:pt x="20764" y="117663"/>
                </a:lnTo>
                <a:lnTo>
                  <a:pt x="15828" y="124370"/>
                </a:lnTo>
                <a:lnTo>
                  <a:pt x="7721" y="135125"/>
                </a:lnTo>
                <a:close/>
              </a:path>
              <a:path w="1036319" h="182245">
                <a:moveTo>
                  <a:pt x="52367" y="77011"/>
                </a:moveTo>
                <a:lnTo>
                  <a:pt x="43890" y="77011"/>
                </a:lnTo>
                <a:lnTo>
                  <a:pt x="45516" y="75792"/>
                </a:lnTo>
                <a:lnTo>
                  <a:pt x="46735" y="74776"/>
                </a:lnTo>
                <a:lnTo>
                  <a:pt x="50799" y="74776"/>
                </a:lnTo>
                <a:lnTo>
                  <a:pt x="52367" y="77011"/>
                </a:lnTo>
                <a:close/>
              </a:path>
              <a:path w="1036319" h="182245">
                <a:moveTo>
                  <a:pt x="79449" y="132687"/>
                </a:moveTo>
                <a:lnTo>
                  <a:pt x="44296" y="82701"/>
                </a:lnTo>
                <a:lnTo>
                  <a:pt x="43484" y="81685"/>
                </a:lnTo>
                <a:lnTo>
                  <a:pt x="55722" y="81685"/>
                </a:lnTo>
                <a:lnTo>
                  <a:pt x="87374" y="125778"/>
                </a:lnTo>
                <a:lnTo>
                  <a:pt x="79449" y="132687"/>
                </a:lnTo>
                <a:close/>
              </a:path>
              <a:path w="1036319" h="182245">
                <a:moveTo>
                  <a:pt x="322270" y="13410"/>
                </a:moveTo>
                <a:lnTo>
                  <a:pt x="195475" y="13410"/>
                </a:lnTo>
                <a:lnTo>
                  <a:pt x="195475" y="4267"/>
                </a:lnTo>
                <a:lnTo>
                  <a:pt x="322270" y="4267"/>
                </a:lnTo>
                <a:lnTo>
                  <a:pt x="322270" y="13410"/>
                </a:lnTo>
                <a:close/>
              </a:path>
              <a:path w="1036319" h="182245">
                <a:moveTo>
                  <a:pt x="236114" y="60552"/>
                </a:moveTo>
                <a:lnTo>
                  <a:pt x="225954" y="60552"/>
                </a:lnTo>
                <a:lnTo>
                  <a:pt x="219655" y="25399"/>
                </a:lnTo>
                <a:lnTo>
                  <a:pt x="230831" y="24180"/>
                </a:lnTo>
                <a:lnTo>
                  <a:pt x="236114" y="60552"/>
                </a:lnTo>
                <a:close/>
              </a:path>
              <a:path w="1036319" h="182245">
                <a:moveTo>
                  <a:pt x="291587" y="60552"/>
                </a:moveTo>
                <a:lnTo>
                  <a:pt x="281427" y="60552"/>
                </a:lnTo>
                <a:lnTo>
                  <a:pt x="286913" y="24180"/>
                </a:lnTo>
                <a:lnTo>
                  <a:pt x="297886" y="25399"/>
                </a:lnTo>
                <a:lnTo>
                  <a:pt x="291587" y="60552"/>
                </a:lnTo>
                <a:close/>
              </a:path>
              <a:path w="1036319" h="182245">
                <a:moveTo>
                  <a:pt x="324098" y="69696"/>
                </a:moveTo>
                <a:lnTo>
                  <a:pt x="193646" y="69696"/>
                </a:lnTo>
                <a:lnTo>
                  <a:pt x="193646" y="60552"/>
                </a:lnTo>
                <a:lnTo>
                  <a:pt x="324098" y="60552"/>
                </a:lnTo>
                <a:lnTo>
                  <a:pt x="324098" y="69696"/>
                </a:lnTo>
                <a:close/>
              </a:path>
              <a:path w="1036319" h="182245">
                <a:moveTo>
                  <a:pt x="341573" y="99363"/>
                </a:moveTo>
                <a:lnTo>
                  <a:pt x="176171" y="99363"/>
                </a:lnTo>
                <a:lnTo>
                  <a:pt x="176171" y="89812"/>
                </a:lnTo>
                <a:lnTo>
                  <a:pt x="341573" y="89812"/>
                </a:lnTo>
                <a:lnTo>
                  <a:pt x="341573" y="99363"/>
                </a:lnTo>
                <a:close/>
              </a:path>
              <a:path w="1036319" h="182245">
                <a:moveTo>
                  <a:pt x="264359" y="121105"/>
                </a:moveTo>
                <a:lnTo>
                  <a:pt x="253386" y="121105"/>
                </a:lnTo>
                <a:lnTo>
                  <a:pt x="253386" y="99363"/>
                </a:lnTo>
                <a:lnTo>
                  <a:pt x="264359" y="99363"/>
                </a:lnTo>
                <a:lnTo>
                  <a:pt x="264359" y="121105"/>
                </a:lnTo>
                <a:close/>
              </a:path>
              <a:path w="1036319" h="182245">
                <a:moveTo>
                  <a:pt x="316377" y="181861"/>
                </a:moveTo>
                <a:lnTo>
                  <a:pt x="201368" y="181861"/>
                </a:lnTo>
                <a:lnTo>
                  <a:pt x="201368" y="121105"/>
                </a:lnTo>
                <a:lnTo>
                  <a:pt x="316377" y="121105"/>
                </a:lnTo>
                <a:lnTo>
                  <a:pt x="316377" y="130045"/>
                </a:lnTo>
                <a:lnTo>
                  <a:pt x="212137" y="130045"/>
                </a:lnTo>
                <a:lnTo>
                  <a:pt x="212137" y="172717"/>
                </a:lnTo>
                <a:lnTo>
                  <a:pt x="316377" y="172717"/>
                </a:lnTo>
                <a:lnTo>
                  <a:pt x="316377" y="181861"/>
                </a:lnTo>
                <a:close/>
              </a:path>
              <a:path w="1036319" h="182245">
                <a:moveTo>
                  <a:pt x="316377" y="172717"/>
                </a:moveTo>
                <a:lnTo>
                  <a:pt x="305404" y="172717"/>
                </a:lnTo>
                <a:lnTo>
                  <a:pt x="305404" y="130045"/>
                </a:lnTo>
                <a:lnTo>
                  <a:pt x="316377" y="130045"/>
                </a:lnTo>
                <a:lnTo>
                  <a:pt x="316377" y="172717"/>
                </a:lnTo>
                <a:close/>
              </a:path>
              <a:path w="1036319" h="182245">
                <a:moveTo>
                  <a:pt x="509008" y="70306"/>
                </a:moveTo>
                <a:lnTo>
                  <a:pt x="498238" y="70306"/>
                </a:lnTo>
                <a:lnTo>
                  <a:pt x="498238" y="0"/>
                </a:lnTo>
                <a:lnTo>
                  <a:pt x="509008" y="0"/>
                </a:lnTo>
                <a:lnTo>
                  <a:pt x="509008" y="70306"/>
                </a:lnTo>
                <a:close/>
              </a:path>
              <a:path w="1036319" h="182245">
                <a:moveTo>
                  <a:pt x="465523" y="170075"/>
                </a:moveTo>
                <a:lnTo>
                  <a:pt x="454754" y="170075"/>
                </a:lnTo>
                <a:lnTo>
                  <a:pt x="454754" y="3251"/>
                </a:lnTo>
                <a:lnTo>
                  <a:pt x="465523" y="3251"/>
                </a:lnTo>
                <a:lnTo>
                  <a:pt x="465523" y="70306"/>
                </a:lnTo>
                <a:lnTo>
                  <a:pt x="509008" y="70306"/>
                </a:lnTo>
                <a:lnTo>
                  <a:pt x="509008" y="79449"/>
                </a:lnTo>
                <a:lnTo>
                  <a:pt x="465523" y="79449"/>
                </a:lnTo>
                <a:lnTo>
                  <a:pt x="465523" y="170075"/>
                </a:lnTo>
                <a:close/>
              </a:path>
              <a:path w="1036319" h="182245">
                <a:moveTo>
                  <a:pt x="509008" y="174749"/>
                </a:moveTo>
                <a:lnTo>
                  <a:pt x="498238" y="174749"/>
                </a:lnTo>
                <a:lnTo>
                  <a:pt x="498238" y="79449"/>
                </a:lnTo>
                <a:lnTo>
                  <a:pt x="509008" y="79449"/>
                </a:lnTo>
                <a:lnTo>
                  <a:pt x="509008" y="174749"/>
                </a:lnTo>
                <a:close/>
              </a:path>
              <a:path w="1036319" h="182245">
                <a:moveTo>
                  <a:pt x="366567" y="137767"/>
                </a:moveTo>
                <a:lnTo>
                  <a:pt x="359455" y="130249"/>
                </a:lnTo>
                <a:lnTo>
                  <a:pt x="373512" y="121251"/>
                </a:lnTo>
                <a:lnTo>
                  <a:pt x="381997" y="115415"/>
                </a:lnTo>
                <a:lnTo>
                  <a:pt x="410373" y="85604"/>
                </a:lnTo>
                <a:lnTo>
                  <a:pt x="418585" y="27228"/>
                </a:lnTo>
                <a:lnTo>
                  <a:pt x="363519" y="27228"/>
                </a:lnTo>
                <a:lnTo>
                  <a:pt x="363519" y="17881"/>
                </a:lnTo>
                <a:lnTo>
                  <a:pt x="429354" y="17881"/>
                </a:lnTo>
                <a:lnTo>
                  <a:pt x="429269" y="57268"/>
                </a:lnTo>
                <a:lnTo>
                  <a:pt x="417404" y="95273"/>
                </a:lnTo>
                <a:lnTo>
                  <a:pt x="381341" y="128050"/>
                </a:lnTo>
                <a:lnTo>
                  <a:pt x="366567" y="137767"/>
                </a:lnTo>
                <a:close/>
              </a:path>
              <a:path w="1036319" h="182245">
                <a:moveTo>
                  <a:pt x="681318" y="133500"/>
                </a:moveTo>
                <a:lnTo>
                  <a:pt x="670346" y="133500"/>
                </a:lnTo>
                <a:lnTo>
                  <a:pt x="670346" y="53643"/>
                </a:lnTo>
                <a:lnTo>
                  <a:pt x="629300" y="53643"/>
                </a:lnTo>
                <a:lnTo>
                  <a:pt x="629300" y="44296"/>
                </a:lnTo>
                <a:lnTo>
                  <a:pt x="670346" y="44296"/>
                </a:lnTo>
                <a:lnTo>
                  <a:pt x="670346" y="0"/>
                </a:lnTo>
                <a:lnTo>
                  <a:pt x="681318" y="0"/>
                </a:lnTo>
                <a:lnTo>
                  <a:pt x="681318" y="133500"/>
                </a:lnTo>
                <a:close/>
              </a:path>
              <a:path w="1036319" h="182245">
                <a:moveTo>
                  <a:pt x="543348" y="105662"/>
                </a:moveTo>
                <a:lnTo>
                  <a:pt x="535220" y="98550"/>
                </a:lnTo>
                <a:lnTo>
                  <a:pt x="545818" y="88266"/>
                </a:lnTo>
                <a:lnTo>
                  <a:pt x="552187" y="81812"/>
                </a:lnTo>
                <a:lnTo>
                  <a:pt x="575656" y="46532"/>
                </a:lnTo>
                <a:lnTo>
                  <a:pt x="579720" y="8331"/>
                </a:lnTo>
                <a:lnTo>
                  <a:pt x="590896" y="8331"/>
                </a:lnTo>
                <a:lnTo>
                  <a:pt x="590794" y="32409"/>
                </a:lnTo>
                <a:lnTo>
                  <a:pt x="590083" y="40080"/>
                </a:lnTo>
                <a:lnTo>
                  <a:pt x="588153" y="46608"/>
                </a:lnTo>
                <a:lnTo>
                  <a:pt x="584394" y="55269"/>
                </a:lnTo>
                <a:lnTo>
                  <a:pt x="585206" y="55675"/>
                </a:lnTo>
                <a:lnTo>
                  <a:pt x="596179" y="55675"/>
                </a:lnTo>
                <a:lnTo>
                  <a:pt x="600040" y="59536"/>
                </a:lnTo>
                <a:lnTo>
                  <a:pt x="582362" y="59536"/>
                </a:lnTo>
                <a:lnTo>
                  <a:pt x="581346" y="60755"/>
                </a:lnTo>
                <a:lnTo>
                  <a:pt x="576469" y="70102"/>
                </a:lnTo>
                <a:lnTo>
                  <a:pt x="562436" y="86217"/>
                </a:lnTo>
                <a:lnTo>
                  <a:pt x="558130" y="90892"/>
                </a:lnTo>
                <a:lnTo>
                  <a:pt x="552530" y="96577"/>
                </a:lnTo>
                <a:lnTo>
                  <a:pt x="543348" y="105662"/>
                </a:lnTo>
                <a:close/>
              </a:path>
              <a:path w="1036319" h="182245">
                <a:moveTo>
                  <a:pt x="596179" y="55675"/>
                </a:moveTo>
                <a:lnTo>
                  <a:pt x="585206" y="55675"/>
                </a:lnTo>
                <a:lnTo>
                  <a:pt x="587442" y="53847"/>
                </a:lnTo>
                <a:lnTo>
                  <a:pt x="589474" y="52221"/>
                </a:lnTo>
                <a:lnTo>
                  <a:pt x="592725" y="52221"/>
                </a:lnTo>
                <a:lnTo>
                  <a:pt x="596179" y="55675"/>
                </a:lnTo>
                <a:close/>
              </a:path>
              <a:path w="1036319" h="182245">
                <a:moveTo>
                  <a:pt x="627471" y="102614"/>
                </a:moveTo>
                <a:lnTo>
                  <a:pt x="586426" y="60755"/>
                </a:lnTo>
                <a:lnTo>
                  <a:pt x="585613" y="59536"/>
                </a:lnTo>
                <a:lnTo>
                  <a:pt x="600040" y="59536"/>
                </a:lnTo>
                <a:lnTo>
                  <a:pt x="635599" y="95096"/>
                </a:lnTo>
                <a:lnTo>
                  <a:pt x="627471" y="102614"/>
                </a:lnTo>
                <a:close/>
              </a:path>
              <a:path w="1036319" h="182245">
                <a:moveTo>
                  <a:pt x="684976" y="178813"/>
                </a:moveTo>
                <a:lnTo>
                  <a:pt x="570576" y="178813"/>
                </a:lnTo>
                <a:lnTo>
                  <a:pt x="570576" y="119073"/>
                </a:lnTo>
                <a:lnTo>
                  <a:pt x="581752" y="119073"/>
                </a:lnTo>
                <a:lnTo>
                  <a:pt x="581752" y="169466"/>
                </a:lnTo>
                <a:lnTo>
                  <a:pt x="684976" y="169466"/>
                </a:lnTo>
                <a:lnTo>
                  <a:pt x="684976" y="178813"/>
                </a:lnTo>
                <a:close/>
              </a:path>
              <a:path w="1036319" h="182245">
                <a:moveTo>
                  <a:pt x="848143" y="175358"/>
                </a:moveTo>
                <a:lnTo>
                  <a:pt x="837170" y="175358"/>
                </a:lnTo>
                <a:lnTo>
                  <a:pt x="837170" y="609"/>
                </a:lnTo>
                <a:lnTo>
                  <a:pt x="848143" y="609"/>
                </a:lnTo>
                <a:lnTo>
                  <a:pt x="848143" y="70915"/>
                </a:lnTo>
                <a:lnTo>
                  <a:pt x="878419" y="70915"/>
                </a:lnTo>
                <a:lnTo>
                  <a:pt x="878419" y="80262"/>
                </a:lnTo>
                <a:lnTo>
                  <a:pt x="848143" y="80262"/>
                </a:lnTo>
                <a:lnTo>
                  <a:pt x="848143" y="175358"/>
                </a:lnTo>
                <a:close/>
              </a:path>
              <a:path w="1036319" h="182245">
                <a:moveTo>
                  <a:pt x="715659" y="135329"/>
                </a:moveTo>
                <a:lnTo>
                  <a:pt x="707328" y="128014"/>
                </a:lnTo>
                <a:lnTo>
                  <a:pt x="718167" y="115452"/>
                </a:lnTo>
                <a:lnTo>
                  <a:pt x="724701" y="107529"/>
                </a:lnTo>
                <a:lnTo>
                  <a:pt x="746484" y="71761"/>
                </a:lnTo>
                <a:lnTo>
                  <a:pt x="753047" y="11785"/>
                </a:lnTo>
                <a:lnTo>
                  <a:pt x="764223" y="11785"/>
                </a:lnTo>
                <a:lnTo>
                  <a:pt x="764121" y="43760"/>
                </a:lnTo>
                <a:lnTo>
                  <a:pt x="763410" y="53059"/>
                </a:lnTo>
                <a:lnTo>
                  <a:pt x="761480" y="61178"/>
                </a:lnTo>
                <a:lnTo>
                  <a:pt x="757720" y="72134"/>
                </a:lnTo>
                <a:lnTo>
                  <a:pt x="758533" y="72541"/>
                </a:lnTo>
                <a:lnTo>
                  <a:pt x="768643" y="72541"/>
                </a:lnTo>
                <a:lnTo>
                  <a:pt x="772025" y="76808"/>
                </a:lnTo>
                <a:lnTo>
                  <a:pt x="756298" y="76808"/>
                </a:lnTo>
                <a:lnTo>
                  <a:pt x="755282" y="78027"/>
                </a:lnTo>
                <a:lnTo>
                  <a:pt x="731191" y="116482"/>
                </a:lnTo>
                <a:lnTo>
                  <a:pt x="725315" y="123734"/>
                </a:lnTo>
                <a:lnTo>
                  <a:pt x="715659" y="135329"/>
                </a:lnTo>
                <a:close/>
              </a:path>
              <a:path w="1036319" h="182245">
                <a:moveTo>
                  <a:pt x="768643" y="72541"/>
                </a:moveTo>
                <a:lnTo>
                  <a:pt x="758533" y="72541"/>
                </a:lnTo>
                <a:lnTo>
                  <a:pt x="760768" y="70712"/>
                </a:lnTo>
                <a:lnTo>
                  <a:pt x="762597" y="69493"/>
                </a:lnTo>
                <a:lnTo>
                  <a:pt x="766255" y="69493"/>
                </a:lnTo>
                <a:lnTo>
                  <a:pt x="768643" y="72541"/>
                </a:lnTo>
                <a:close/>
              </a:path>
              <a:path w="1036319" h="182245">
                <a:moveTo>
                  <a:pt x="801814" y="132687"/>
                </a:moveTo>
                <a:lnTo>
                  <a:pt x="759549" y="78027"/>
                </a:lnTo>
                <a:lnTo>
                  <a:pt x="758736" y="76808"/>
                </a:lnTo>
                <a:lnTo>
                  <a:pt x="772025" y="76808"/>
                </a:lnTo>
                <a:lnTo>
                  <a:pt x="810348" y="125169"/>
                </a:lnTo>
                <a:lnTo>
                  <a:pt x="801814" y="132687"/>
                </a:lnTo>
                <a:close/>
              </a:path>
              <a:path w="1036319" h="182245">
                <a:moveTo>
                  <a:pt x="1035694" y="96721"/>
                </a:moveTo>
                <a:lnTo>
                  <a:pt x="1024721" y="96721"/>
                </a:lnTo>
                <a:lnTo>
                  <a:pt x="1024721" y="52221"/>
                </a:lnTo>
                <a:lnTo>
                  <a:pt x="984691" y="52221"/>
                </a:lnTo>
                <a:lnTo>
                  <a:pt x="984691" y="43077"/>
                </a:lnTo>
                <a:lnTo>
                  <a:pt x="1024721" y="43077"/>
                </a:lnTo>
                <a:lnTo>
                  <a:pt x="1024721" y="0"/>
                </a:lnTo>
                <a:lnTo>
                  <a:pt x="1035694" y="0"/>
                </a:lnTo>
                <a:lnTo>
                  <a:pt x="1035694" y="96721"/>
                </a:lnTo>
                <a:close/>
              </a:path>
              <a:path w="1036319" h="182245">
                <a:moveTo>
                  <a:pt x="949335" y="90625"/>
                </a:moveTo>
                <a:lnTo>
                  <a:pt x="923326" y="90625"/>
                </a:lnTo>
                <a:lnTo>
                  <a:pt x="902803" y="80262"/>
                </a:lnTo>
                <a:lnTo>
                  <a:pt x="891221" y="60755"/>
                </a:lnTo>
                <a:lnTo>
                  <a:pt x="891221" y="34746"/>
                </a:lnTo>
                <a:lnTo>
                  <a:pt x="902803" y="15442"/>
                </a:lnTo>
                <a:lnTo>
                  <a:pt x="923326" y="5079"/>
                </a:lnTo>
                <a:lnTo>
                  <a:pt x="949335" y="5079"/>
                </a:lnTo>
                <a:lnTo>
                  <a:pt x="967444" y="14223"/>
                </a:lnTo>
                <a:lnTo>
                  <a:pt x="936330" y="14223"/>
                </a:lnTo>
                <a:lnTo>
                  <a:pt x="927609" y="14355"/>
                </a:lnTo>
                <a:lnTo>
                  <a:pt x="922183" y="15277"/>
                </a:lnTo>
                <a:lnTo>
                  <a:pt x="917786" y="17781"/>
                </a:lnTo>
                <a:lnTo>
                  <a:pt x="912150" y="22656"/>
                </a:lnTo>
                <a:lnTo>
                  <a:pt x="902803" y="31089"/>
                </a:lnTo>
                <a:lnTo>
                  <a:pt x="902803" y="64616"/>
                </a:lnTo>
                <a:lnTo>
                  <a:pt x="936330" y="81481"/>
                </a:lnTo>
                <a:lnTo>
                  <a:pt x="967444" y="81481"/>
                </a:lnTo>
                <a:lnTo>
                  <a:pt x="949335" y="90625"/>
                </a:lnTo>
                <a:close/>
              </a:path>
              <a:path w="1036319" h="182245">
                <a:moveTo>
                  <a:pt x="967444" y="81481"/>
                </a:moveTo>
                <a:lnTo>
                  <a:pt x="936330" y="81481"/>
                </a:lnTo>
                <a:lnTo>
                  <a:pt x="945052" y="81350"/>
                </a:lnTo>
                <a:lnTo>
                  <a:pt x="950478" y="80427"/>
                </a:lnTo>
                <a:lnTo>
                  <a:pt x="954875" y="77924"/>
                </a:lnTo>
                <a:lnTo>
                  <a:pt x="960511" y="73049"/>
                </a:lnTo>
                <a:lnTo>
                  <a:pt x="969858" y="64616"/>
                </a:lnTo>
                <a:lnTo>
                  <a:pt x="969858" y="31089"/>
                </a:lnTo>
                <a:lnTo>
                  <a:pt x="936330" y="14223"/>
                </a:lnTo>
                <a:lnTo>
                  <a:pt x="967444" y="14223"/>
                </a:lnTo>
                <a:lnTo>
                  <a:pt x="969858" y="15442"/>
                </a:lnTo>
                <a:lnTo>
                  <a:pt x="981440" y="34746"/>
                </a:lnTo>
                <a:lnTo>
                  <a:pt x="981440" y="60755"/>
                </a:lnTo>
                <a:lnTo>
                  <a:pt x="969858" y="80262"/>
                </a:lnTo>
                <a:lnTo>
                  <a:pt x="967444" y="81481"/>
                </a:lnTo>
                <a:close/>
              </a:path>
              <a:path w="1036319" h="182245">
                <a:moveTo>
                  <a:pt x="1035694" y="182064"/>
                </a:moveTo>
                <a:lnTo>
                  <a:pt x="926577" y="182064"/>
                </a:lnTo>
                <a:lnTo>
                  <a:pt x="926577" y="108913"/>
                </a:lnTo>
                <a:lnTo>
                  <a:pt x="937346" y="108913"/>
                </a:lnTo>
                <a:lnTo>
                  <a:pt x="937346" y="135125"/>
                </a:lnTo>
                <a:lnTo>
                  <a:pt x="1035694" y="135125"/>
                </a:lnTo>
                <a:lnTo>
                  <a:pt x="1035694" y="144676"/>
                </a:lnTo>
                <a:lnTo>
                  <a:pt x="937346" y="144676"/>
                </a:lnTo>
                <a:lnTo>
                  <a:pt x="937346" y="172514"/>
                </a:lnTo>
                <a:lnTo>
                  <a:pt x="1035694" y="172514"/>
                </a:lnTo>
                <a:lnTo>
                  <a:pt x="1035694" y="182064"/>
                </a:lnTo>
                <a:close/>
              </a:path>
              <a:path w="1036319" h="182245">
                <a:moveTo>
                  <a:pt x="1035694" y="135125"/>
                </a:moveTo>
                <a:lnTo>
                  <a:pt x="1024721" y="135125"/>
                </a:lnTo>
                <a:lnTo>
                  <a:pt x="1024721" y="108913"/>
                </a:lnTo>
                <a:lnTo>
                  <a:pt x="1035694" y="108913"/>
                </a:lnTo>
                <a:lnTo>
                  <a:pt x="1035694" y="135125"/>
                </a:lnTo>
                <a:close/>
              </a:path>
              <a:path w="1036319" h="182245">
                <a:moveTo>
                  <a:pt x="1035694" y="172514"/>
                </a:moveTo>
                <a:lnTo>
                  <a:pt x="1024721" y="172514"/>
                </a:lnTo>
                <a:lnTo>
                  <a:pt x="1024721" y="144676"/>
                </a:lnTo>
                <a:lnTo>
                  <a:pt x="1035694" y="144676"/>
                </a:lnTo>
                <a:lnTo>
                  <a:pt x="1035694" y="172514"/>
                </a:lnTo>
                <a:close/>
              </a:path>
            </a:pathLst>
          </a:custGeom>
          <a:solidFill>
            <a:srgbClr val="4033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2573956" y="7730645"/>
            <a:ext cx="325120" cy="185420"/>
          </a:xfrm>
          <a:custGeom>
            <a:avLst/>
            <a:gdLst/>
            <a:ahLst/>
            <a:cxnLst/>
            <a:rect l="l" t="t" r="r" b="b"/>
            <a:pathLst>
              <a:path w="325119" h="185420">
                <a:moveTo>
                  <a:pt x="146098" y="133500"/>
                </a:moveTo>
                <a:lnTo>
                  <a:pt x="135125" y="133500"/>
                </a:lnTo>
                <a:lnTo>
                  <a:pt x="135125" y="53643"/>
                </a:lnTo>
                <a:lnTo>
                  <a:pt x="94080" y="53643"/>
                </a:lnTo>
                <a:lnTo>
                  <a:pt x="94080" y="44296"/>
                </a:lnTo>
                <a:lnTo>
                  <a:pt x="135125" y="44296"/>
                </a:lnTo>
                <a:lnTo>
                  <a:pt x="135125" y="0"/>
                </a:lnTo>
                <a:lnTo>
                  <a:pt x="146098" y="0"/>
                </a:lnTo>
                <a:lnTo>
                  <a:pt x="146098" y="133500"/>
                </a:lnTo>
                <a:close/>
              </a:path>
              <a:path w="325119" h="185420">
                <a:moveTo>
                  <a:pt x="8127" y="105662"/>
                </a:moveTo>
                <a:lnTo>
                  <a:pt x="0" y="98550"/>
                </a:lnTo>
                <a:lnTo>
                  <a:pt x="10597" y="88266"/>
                </a:lnTo>
                <a:lnTo>
                  <a:pt x="16966" y="81812"/>
                </a:lnTo>
                <a:lnTo>
                  <a:pt x="40436" y="46532"/>
                </a:lnTo>
                <a:lnTo>
                  <a:pt x="44500" y="8331"/>
                </a:lnTo>
                <a:lnTo>
                  <a:pt x="55675" y="8331"/>
                </a:lnTo>
                <a:lnTo>
                  <a:pt x="55574" y="32409"/>
                </a:lnTo>
                <a:lnTo>
                  <a:pt x="54863" y="40080"/>
                </a:lnTo>
                <a:lnTo>
                  <a:pt x="52932" y="46608"/>
                </a:lnTo>
                <a:lnTo>
                  <a:pt x="49173" y="55269"/>
                </a:lnTo>
                <a:lnTo>
                  <a:pt x="49986" y="55675"/>
                </a:lnTo>
                <a:lnTo>
                  <a:pt x="60959" y="55675"/>
                </a:lnTo>
                <a:lnTo>
                  <a:pt x="64819" y="59536"/>
                </a:lnTo>
                <a:lnTo>
                  <a:pt x="47141" y="59536"/>
                </a:lnTo>
                <a:lnTo>
                  <a:pt x="46125" y="60755"/>
                </a:lnTo>
                <a:lnTo>
                  <a:pt x="41248" y="70102"/>
                </a:lnTo>
                <a:lnTo>
                  <a:pt x="27215" y="86217"/>
                </a:lnTo>
                <a:lnTo>
                  <a:pt x="22910" y="90892"/>
                </a:lnTo>
                <a:lnTo>
                  <a:pt x="17309" y="96577"/>
                </a:lnTo>
                <a:lnTo>
                  <a:pt x="8127" y="105662"/>
                </a:lnTo>
                <a:close/>
              </a:path>
              <a:path w="325119" h="185420">
                <a:moveTo>
                  <a:pt x="60959" y="55675"/>
                </a:moveTo>
                <a:lnTo>
                  <a:pt x="49986" y="55675"/>
                </a:lnTo>
                <a:lnTo>
                  <a:pt x="52221" y="53847"/>
                </a:lnTo>
                <a:lnTo>
                  <a:pt x="54253" y="52221"/>
                </a:lnTo>
                <a:lnTo>
                  <a:pt x="57504" y="52221"/>
                </a:lnTo>
                <a:lnTo>
                  <a:pt x="60959" y="55675"/>
                </a:lnTo>
                <a:close/>
              </a:path>
              <a:path w="325119" h="185420">
                <a:moveTo>
                  <a:pt x="92251" y="102614"/>
                </a:moveTo>
                <a:lnTo>
                  <a:pt x="51205" y="60755"/>
                </a:lnTo>
                <a:lnTo>
                  <a:pt x="50392" y="59536"/>
                </a:lnTo>
                <a:lnTo>
                  <a:pt x="64819" y="59536"/>
                </a:lnTo>
                <a:lnTo>
                  <a:pt x="100379" y="95096"/>
                </a:lnTo>
                <a:lnTo>
                  <a:pt x="92251" y="102614"/>
                </a:lnTo>
                <a:close/>
              </a:path>
              <a:path w="325119" h="185420">
                <a:moveTo>
                  <a:pt x="149756" y="178813"/>
                </a:moveTo>
                <a:lnTo>
                  <a:pt x="35356" y="178813"/>
                </a:lnTo>
                <a:lnTo>
                  <a:pt x="35356" y="119073"/>
                </a:lnTo>
                <a:lnTo>
                  <a:pt x="46532" y="119073"/>
                </a:lnTo>
                <a:lnTo>
                  <a:pt x="46532" y="169466"/>
                </a:lnTo>
                <a:lnTo>
                  <a:pt x="149756" y="169466"/>
                </a:lnTo>
                <a:lnTo>
                  <a:pt x="149756" y="178813"/>
                </a:lnTo>
                <a:close/>
              </a:path>
              <a:path w="325119" h="185420">
                <a:moveTo>
                  <a:pt x="323286" y="105662"/>
                </a:moveTo>
                <a:lnTo>
                  <a:pt x="312313" y="105662"/>
                </a:lnTo>
                <a:lnTo>
                  <a:pt x="312313" y="53440"/>
                </a:lnTo>
                <a:lnTo>
                  <a:pt x="272690" y="53440"/>
                </a:lnTo>
                <a:lnTo>
                  <a:pt x="272690" y="44296"/>
                </a:lnTo>
                <a:lnTo>
                  <a:pt x="312313" y="44296"/>
                </a:lnTo>
                <a:lnTo>
                  <a:pt x="312313" y="0"/>
                </a:lnTo>
                <a:lnTo>
                  <a:pt x="323286" y="0"/>
                </a:lnTo>
                <a:lnTo>
                  <a:pt x="323286" y="105662"/>
                </a:lnTo>
                <a:close/>
              </a:path>
              <a:path w="325119" h="185420">
                <a:moveTo>
                  <a:pt x="274518" y="20319"/>
                </a:moveTo>
                <a:lnTo>
                  <a:pt x="183689" y="20319"/>
                </a:lnTo>
                <a:lnTo>
                  <a:pt x="183689" y="10972"/>
                </a:lnTo>
                <a:lnTo>
                  <a:pt x="274518" y="10972"/>
                </a:lnTo>
                <a:lnTo>
                  <a:pt x="274518" y="20319"/>
                </a:lnTo>
                <a:close/>
              </a:path>
              <a:path w="325119" h="185420">
                <a:moveTo>
                  <a:pt x="187347" y="97534"/>
                </a:moveTo>
                <a:lnTo>
                  <a:pt x="179219" y="90625"/>
                </a:lnTo>
                <a:lnTo>
                  <a:pt x="189701" y="81894"/>
                </a:lnTo>
                <a:lnTo>
                  <a:pt x="196021" y="76402"/>
                </a:lnTo>
                <a:lnTo>
                  <a:pt x="200721" y="71823"/>
                </a:lnTo>
                <a:lnTo>
                  <a:pt x="206346" y="65835"/>
                </a:lnTo>
                <a:lnTo>
                  <a:pt x="215591" y="55879"/>
                </a:lnTo>
                <a:lnTo>
                  <a:pt x="223719" y="36778"/>
                </a:lnTo>
                <a:lnTo>
                  <a:pt x="223719" y="20319"/>
                </a:lnTo>
                <a:lnTo>
                  <a:pt x="234895" y="20319"/>
                </a:lnTo>
                <a:lnTo>
                  <a:pt x="234790" y="34448"/>
                </a:lnTo>
                <a:lnTo>
                  <a:pt x="234057" y="40893"/>
                </a:lnTo>
                <a:lnTo>
                  <a:pt x="232066" y="46500"/>
                </a:lnTo>
                <a:lnTo>
                  <a:pt x="228190" y="54050"/>
                </a:lnTo>
                <a:lnTo>
                  <a:pt x="229206" y="54659"/>
                </a:lnTo>
                <a:lnTo>
                  <a:pt x="240680" y="54659"/>
                </a:lnTo>
                <a:lnTo>
                  <a:pt x="245008" y="58317"/>
                </a:lnTo>
                <a:lnTo>
                  <a:pt x="226361" y="58317"/>
                </a:lnTo>
                <a:lnTo>
                  <a:pt x="224938" y="59333"/>
                </a:lnTo>
                <a:lnTo>
                  <a:pt x="219858" y="67461"/>
                </a:lnTo>
                <a:lnTo>
                  <a:pt x="205992" y="81132"/>
                </a:lnTo>
                <a:lnTo>
                  <a:pt x="201761" y="85088"/>
                </a:lnTo>
                <a:lnTo>
                  <a:pt x="196292" y="89882"/>
                </a:lnTo>
                <a:lnTo>
                  <a:pt x="187347" y="97534"/>
                </a:lnTo>
                <a:close/>
              </a:path>
              <a:path w="325119" h="185420">
                <a:moveTo>
                  <a:pt x="240680" y="54659"/>
                </a:moveTo>
                <a:lnTo>
                  <a:pt x="229206" y="54659"/>
                </a:lnTo>
                <a:lnTo>
                  <a:pt x="231441" y="52831"/>
                </a:lnTo>
                <a:lnTo>
                  <a:pt x="233676" y="51408"/>
                </a:lnTo>
                <a:lnTo>
                  <a:pt x="236724" y="51408"/>
                </a:lnTo>
                <a:lnTo>
                  <a:pt x="238756" y="53034"/>
                </a:lnTo>
                <a:lnTo>
                  <a:pt x="240680" y="54659"/>
                </a:lnTo>
                <a:close/>
              </a:path>
              <a:path w="325119" h="185420">
                <a:moveTo>
                  <a:pt x="271267" y="94689"/>
                </a:moveTo>
                <a:lnTo>
                  <a:pt x="229206" y="58317"/>
                </a:lnTo>
                <a:lnTo>
                  <a:pt x="245008" y="58317"/>
                </a:lnTo>
                <a:lnTo>
                  <a:pt x="279395" y="87374"/>
                </a:lnTo>
                <a:lnTo>
                  <a:pt x="271267" y="94689"/>
                </a:lnTo>
                <a:close/>
              </a:path>
              <a:path w="325119" h="185420">
                <a:moveTo>
                  <a:pt x="268626" y="184909"/>
                </a:moveTo>
                <a:lnTo>
                  <a:pt x="224735" y="175155"/>
                </a:lnTo>
                <a:lnTo>
                  <a:pt x="212340" y="158087"/>
                </a:lnTo>
                <a:lnTo>
                  <a:pt x="212340" y="136751"/>
                </a:lnTo>
                <a:lnTo>
                  <a:pt x="245109" y="112029"/>
                </a:lnTo>
                <a:lnTo>
                  <a:pt x="268626" y="109929"/>
                </a:lnTo>
                <a:lnTo>
                  <a:pt x="279513" y="110007"/>
                </a:lnTo>
                <a:lnTo>
                  <a:pt x="286380" y="110551"/>
                </a:lnTo>
                <a:lnTo>
                  <a:pt x="292143" y="112029"/>
                </a:lnTo>
                <a:lnTo>
                  <a:pt x="299715" y="114907"/>
                </a:lnTo>
                <a:lnTo>
                  <a:pt x="309742" y="118870"/>
                </a:lnTo>
                <a:lnTo>
                  <a:pt x="268626" y="118870"/>
                </a:lnTo>
                <a:lnTo>
                  <a:pt x="259658" y="118928"/>
                </a:lnTo>
                <a:lnTo>
                  <a:pt x="223922" y="138580"/>
                </a:lnTo>
                <a:lnTo>
                  <a:pt x="223922" y="156461"/>
                </a:lnTo>
                <a:lnTo>
                  <a:pt x="259660" y="176112"/>
                </a:lnTo>
                <a:lnTo>
                  <a:pt x="309688" y="176171"/>
                </a:lnTo>
                <a:lnTo>
                  <a:pt x="299715" y="180032"/>
                </a:lnTo>
                <a:lnTo>
                  <a:pt x="292143" y="182851"/>
                </a:lnTo>
                <a:lnTo>
                  <a:pt x="286380" y="184299"/>
                </a:lnTo>
                <a:lnTo>
                  <a:pt x="279513" y="184832"/>
                </a:lnTo>
                <a:lnTo>
                  <a:pt x="268626" y="184909"/>
                </a:lnTo>
                <a:close/>
              </a:path>
              <a:path w="325119" h="185420">
                <a:moveTo>
                  <a:pt x="309688" y="176171"/>
                </a:moveTo>
                <a:lnTo>
                  <a:pt x="268626" y="176171"/>
                </a:lnTo>
                <a:lnTo>
                  <a:pt x="277592" y="176112"/>
                </a:lnTo>
                <a:lnTo>
                  <a:pt x="283205" y="175701"/>
                </a:lnTo>
                <a:lnTo>
                  <a:pt x="287828" y="174585"/>
                </a:lnTo>
                <a:lnTo>
                  <a:pt x="293822" y="172412"/>
                </a:lnTo>
                <a:lnTo>
                  <a:pt x="303779" y="168653"/>
                </a:lnTo>
                <a:lnTo>
                  <a:pt x="313126" y="156461"/>
                </a:lnTo>
                <a:lnTo>
                  <a:pt x="313126" y="138580"/>
                </a:lnTo>
                <a:lnTo>
                  <a:pt x="277592" y="118928"/>
                </a:lnTo>
                <a:lnTo>
                  <a:pt x="268626" y="118870"/>
                </a:lnTo>
                <a:lnTo>
                  <a:pt x="309742" y="118870"/>
                </a:lnTo>
                <a:lnTo>
                  <a:pt x="312313" y="119886"/>
                </a:lnTo>
                <a:lnTo>
                  <a:pt x="324708" y="136751"/>
                </a:lnTo>
                <a:lnTo>
                  <a:pt x="324708" y="158087"/>
                </a:lnTo>
                <a:lnTo>
                  <a:pt x="312313" y="175155"/>
                </a:lnTo>
                <a:lnTo>
                  <a:pt x="309688" y="176171"/>
                </a:lnTo>
                <a:close/>
              </a:path>
            </a:pathLst>
          </a:custGeom>
          <a:solidFill>
            <a:srgbClr val="4033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849019" y="7687972"/>
            <a:ext cx="385445" cy="248285"/>
          </a:xfrm>
          <a:custGeom>
            <a:avLst/>
            <a:gdLst/>
            <a:ahLst/>
            <a:cxnLst/>
            <a:rect l="l" t="t" r="r" b="b"/>
            <a:pathLst>
              <a:path w="385444" h="248284">
                <a:moveTo>
                  <a:pt x="33453" y="104898"/>
                </a:moveTo>
                <a:lnTo>
                  <a:pt x="0" y="78229"/>
                </a:lnTo>
                <a:lnTo>
                  <a:pt x="58195" y="0"/>
                </a:lnTo>
                <a:lnTo>
                  <a:pt x="138344" y="0"/>
                </a:lnTo>
                <a:lnTo>
                  <a:pt x="138344" y="38759"/>
                </a:lnTo>
                <a:lnTo>
                  <a:pt x="82937" y="38759"/>
                </a:lnTo>
                <a:lnTo>
                  <a:pt x="33453" y="104898"/>
                </a:lnTo>
                <a:close/>
              </a:path>
              <a:path w="385444" h="248284">
                <a:moveTo>
                  <a:pt x="138344" y="205173"/>
                </a:moveTo>
                <a:lnTo>
                  <a:pt x="86073" y="205173"/>
                </a:lnTo>
                <a:lnTo>
                  <a:pt x="86073" y="38759"/>
                </a:lnTo>
                <a:lnTo>
                  <a:pt x="138344" y="38759"/>
                </a:lnTo>
                <a:lnTo>
                  <a:pt x="138344" y="205173"/>
                </a:lnTo>
                <a:close/>
              </a:path>
              <a:path w="385444" h="248284">
                <a:moveTo>
                  <a:pt x="189919" y="248199"/>
                </a:moveTo>
                <a:lnTo>
                  <a:pt x="20560" y="248199"/>
                </a:lnTo>
                <a:lnTo>
                  <a:pt x="20560" y="205173"/>
                </a:lnTo>
                <a:lnTo>
                  <a:pt x="189919" y="205173"/>
                </a:lnTo>
                <a:lnTo>
                  <a:pt x="189919" y="248199"/>
                </a:lnTo>
                <a:close/>
              </a:path>
              <a:path w="385444" h="248284">
                <a:moveTo>
                  <a:pt x="228599" y="104898"/>
                </a:moveTo>
                <a:lnTo>
                  <a:pt x="195146" y="78229"/>
                </a:lnTo>
                <a:lnTo>
                  <a:pt x="253341" y="0"/>
                </a:lnTo>
                <a:lnTo>
                  <a:pt x="333491" y="0"/>
                </a:lnTo>
                <a:lnTo>
                  <a:pt x="333491" y="38759"/>
                </a:lnTo>
                <a:lnTo>
                  <a:pt x="278083" y="38759"/>
                </a:lnTo>
                <a:lnTo>
                  <a:pt x="228599" y="104898"/>
                </a:lnTo>
                <a:close/>
              </a:path>
              <a:path w="385444" h="248284">
                <a:moveTo>
                  <a:pt x="333491" y="205173"/>
                </a:moveTo>
                <a:lnTo>
                  <a:pt x="281219" y="205173"/>
                </a:lnTo>
                <a:lnTo>
                  <a:pt x="281219" y="38759"/>
                </a:lnTo>
                <a:lnTo>
                  <a:pt x="333491" y="38759"/>
                </a:lnTo>
                <a:lnTo>
                  <a:pt x="333491" y="205173"/>
                </a:lnTo>
                <a:close/>
              </a:path>
              <a:path w="385444" h="248284">
                <a:moveTo>
                  <a:pt x="385065" y="248199"/>
                </a:moveTo>
                <a:lnTo>
                  <a:pt x="215706" y="248199"/>
                </a:lnTo>
                <a:lnTo>
                  <a:pt x="215706" y="205173"/>
                </a:lnTo>
                <a:lnTo>
                  <a:pt x="385065" y="205173"/>
                </a:lnTo>
                <a:lnTo>
                  <a:pt x="385065" y="248199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5134851" y="7256185"/>
            <a:ext cx="1051560" cy="185420"/>
          </a:xfrm>
          <a:custGeom>
            <a:avLst/>
            <a:gdLst/>
            <a:ahLst/>
            <a:cxnLst/>
            <a:rect l="l" t="t" r="r" b="b"/>
            <a:pathLst>
              <a:path w="1051560" h="185420">
                <a:moveTo>
                  <a:pt x="145488" y="106475"/>
                </a:moveTo>
                <a:lnTo>
                  <a:pt x="24383" y="106475"/>
                </a:lnTo>
                <a:lnTo>
                  <a:pt x="24383" y="10972"/>
                </a:lnTo>
                <a:lnTo>
                  <a:pt x="142034" y="10972"/>
                </a:lnTo>
                <a:lnTo>
                  <a:pt x="142034" y="20319"/>
                </a:lnTo>
                <a:lnTo>
                  <a:pt x="35356" y="20319"/>
                </a:lnTo>
                <a:lnTo>
                  <a:pt x="35356" y="54253"/>
                </a:lnTo>
                <a:lnTo>
                  <a:pt x="139189" y="54253"/>
                </a:lnTo>
                <a:lnTo>
                  <a:pt x="139189" y="63194"/>
                </a:lnTo>
                <a:lnTo>
                  <a:pt x="35559" y="63194"/>
                </a:lnTo>
                <a:lnTo>
                  <a:pt x="35559" y="97128"/>
                </a:lnTo>
                <a:lnTo>
                  <a:pt x="145488" y="97128"/>
                </a:lnTo>
                <a:lnTo>
                  <a:pt x="145488" y="106475"/>
                </a:lnTo>
                <a:close/>
              </a:path>
              <a:path w="1051560" h="185420">
                <a:moveTo>
                  <a:pt x="88187" y="145082"/>
                </a:moveTo>
                <a:lnTo>
                  <a:pt x="77214" y="145082"/>
                </a:lnTo>
                <a:lnTo>
                  <a:pt x="77214" y="106475"/>
                </a:lnTo>
                <a:lnTo>
                  <a:pt x="88187" y="106475"/>
                </a:lnTo>
                <a:lnTo>
                  <a:pt x="88187" y="145082"/>
                </a:lnTo>
                <a:close/>
              </a:path>
              <a:path w="1051560" h="185420">
                <a:moveTo>
                  <a:pt x="165402" y="154429"/>
                </a:moveTo>
                <a:lnTo>
                  <a:pt x="0" y="154429"/>
                </a:lnTo>
                <a:lnTo>
                  <a:pt x="0" y="145082"/>
                </a:lnTo>
                <a:lnTo>
                  <a:pt x="165402" y="145082"/>
                </a:lnTo>
                <a:lnTo>
                  <a:pt x="165402" y="154429"/>
                </a:lnTo>
                <a:close/>
              </a:path>
              <a:path w="1051560" h="185420">
                <a:moveTo>
                  <a:pt x="327959" y="105255"/>
                </a:moveTo>
                <a:lnTo>
                  <a:pt x="316987" y="105255"/>
                </a:lnTo>
                <a:lnTo>
                  <a:pt x="316987" y="0"/>
                </a:lnTo>
                <a:lnTo>
                  <a:pt x="327959" y="0"/>
                </a:lnTo>
                <a:lnTo>
                  <a:pt x="327959" y="105255"/>
                </a:lnTo>
                <a:close/>
              </a:path>
              <a:path w="1051560" h="185420">
                <a:moveTo>
                  <a:pt x="188363" y="56895"/>
                </a:moveTo>
                <a:lnTo>
                  <a:pt x="186941" y="47548"/>
                </a:lnTo>
                <a:lnTo>
                  <a:pt x="260498" y="43687"/>
                </a:lnTo>
                <a:lnTo>
                  <a:pt x="261514" y="38201"/>
                </a:lnTo>
                <a:lnTo>
                  <a:pt x="261514" y="18897"/>
                </a:lnTo>
                <a:lnTo>
                  <a:pt x="194459" y="18897"/>
                </a:lnTo>
                <a:lnTo>
                  <a:pt x="194459" y="9753"/>
                </a:lnTo>
                <a:lnTo>
                  <a:pt x="272080" y="9753"/>
                </a:lnTo>
                <a:lnTo>
                  <a:pt x="271966" y="41931"/>
                </a:lnTo>
                <a:lnTo>
                  <a:pt x="271166" y="48233"/>
                </a:lnTo>
                <a:lnTo>
                  <a:pt x="269672" y="52018"/>
                </a:lnTo>
                <a:lnTo>
                  <a:pt x="257653" y="52018"/>
                </a:lnTo>
                <a:lnTo>
                  <a:pt x="188363" y="56895"/>
                </a:lnTo>
                <a:close/>
              </a:path>
              <a:path w="1051560" h="185420">
                <a:moveTo>
                  <a:pt x="193849" y="106271"/>
                </a:moveTo>
                <a:lnTo>
                  <a:pt x="187753" y="98144"/>
                </a:lnTo>
                <a:lnTo>
                  <a:pt x="206101" y="91279"/>
                </a:lnTo>
                <a:lnTo>
                  <a:pt x="217192" y="86663"/>
                </a:lnTo>
                <a:lnTo>
                  <a:pt x="250617" y="64743"/>
                </a:lnTo>
                <a:lnTo>
                  <a:pt x="257653" y="52018"/>
                </a:lnTo>
                <a:lnTo>
                  <a:pt x="269672" y="52018"/>
                </a:lnTo>
                <a:lnTo>
                  <a:pt x="240483" y="84326"/>
                </a:lnTo>
                <a:lnTo>
                  <a:pt x="211265" y="99642"/>
                </a:lnTo>
                <a:lnTo>
                  <a:pt x="193849" y="106271"/>
                </a:lnTo>
                <a:close/>
              </a:path>
              <a:path w="1051560" h="185420">
                <a:moveTo>
                  <a:pt x="273299" y="184909"/>
                </a:moveTo>
                <a:lnTo>
                  <a:pt x="229409" y="175155"/>
                </a:lnTo>
                <a:lnTo>
                  <a:pt x="217014" y="158087"/>
                </a:lnTo>
                <a:lnTo>
                  <a:pt x="217014" y="136751"/>
                </a:lnTo>
                <a:lnTo>
                  <a:pt x="249782" y="112029"/>
                </a:lnTo>
                <a:lnTo>
                  <a:pt x="273299" y="109929"/>
                </a:lnTo>
                <a:lnTo>
                  <a:pt x="284186" y="110007"/>
                </a:lnTo>
                <a:lnTo>
                  <a:pt x="291054" y="110551"/>
                </a:lnTo>
                <a:lnTo>
                  <a:pt x="296816" y="112029"/>
                </a:lnTo>
                <a:lnTo>
                  <a:pt x="304388" y="114907"/>
                </a:lnTo>
                <a:lnTo>
                  <a:pt x="314930" y="119073"/>
                </a:lnTo>
                <a:lnTo>
                  <a:pt x="258263" y="119073"/>
                </a:lnTo>
                <a:lnTo>
                  <a:pt x="238146" y="126591"/>
                </a:lnTo>
                <a:lnTo>
                  <a:pt x="228799" y="138580"/>
                </a:lnTo>
                <a:lnTo>
                  <a:pt x="228799" y="156258"/>
                </a:lnTo>
                <a:lnTo>
                  <a:pt x="238146" y="168450"/>
                </a:lnTo>
                <a:lnTo>
                  <a:pt x="258263" y="175968"/>
                </a:lnTo>
                <a:lnTo>
                  <a:pt x="314887" y="175968"/>
                </a:lnTo>
                <a:lnTo>
                  <a:pt x="304388" y="180032"/>
                </a:lnTo>
                <a:lnTo>
                  <a:pt x="296816" y="182851"/>
                </a:lnTo>
                <a:lnTo>
                  <a:pt x="291054" y="184299"/>
                </a:lnTo>
                <a:lnTo>
                  <a:pt x="284186" y="184832"/>
                </a:lnTo>
                <a:lnTo>
                  <a:pt x="273299" y="184909"/>
                </a:lnTo>
                <a:close/>
              </a:path>
              <a:path w="1051560" h="185420">
                <a:moveTo>
                  <a:pt x="314887" y="175968"/>
                </a:moveTo>
                <a:lnTo>
                  <a:pt x="288336" y="175968"/>
                </a:lnTo>
                <a:lnTo>
                  <a:pt x="308249" y="168450"/>
                </a:lnTo>
                <a:lnTo>
                  <a:pt x="317596" y="156461"/>
                </a:lnTo>
                <a:lnTo>
                  <a:pt x="317596" y="138580"/>
                </a:lnTo>
                <a:lnTo>
                  <a:pt x="308249" y="126591"/>
                </a:lnTo>
                <a:lnTo>
                  <a:pt x="288336" y="119073"/>
                </a:lnTo>
                <a:lnTo>
                  <a:pt x="314930" y="119073"/>
                </a:lnTo>
                <a:lnTo>
                  <a:pt x="316987" y="119886"/>
                </a:lnTo>
                <a:lnTo>
                  <a:pt x="329382" y="136751"/>
                </a:lnTo>
                <a:lnTo>
                  <a:pt x="329382" y="158087"/>
                </a:lnTo>
                <a:lnTo>
                  <a:pt x="316987" y="175155"/>
                </a:lnTo>
                <a:lnTo>
                  <a:pt x="314887" y="175968"/>
                </a:lnTo>
                <a:close/>
              </a:path>
              <a:path w="1051560" h="185420">
                <a:moveTo>
                  <a:pt x="504131" y="174749"/>
                </a:moveTo>
                <a:lnTo>
                  <a:pt x="493158" y="174749"/>
                </a:lnTo>
                <a:lnTo>
                  <a:pt x="493158" y="0"/>
                </a:lnTo>
                <a:lnTo>
                  <a:pt x="504131" y="0"/>
                </a:lnTo>
                <a:lnTo>
                  <a:pt x="504131" y="174749"/>
                </a:lnTo>
                <a:close/>
              </a:path>
              <a:path w="1051560" h="185420">
                <a:moveTo>
                  <a:pt x="458412" y="25196"/>
                </a:moveTo>
                <a:lnTo>
                  <a:pt x="364331" y="25196"/>
                </a:lnTo>
                <a:lnTo>
                  <a:pt x="364331" y="15849"/>
                </a:lnTo>
                <a:lnTo>
                  <a:pt x="458412" y="15849"/>
                </a:lnTo>
                <a:lnTo>
                  <a:pt x="458412" y="25196"/>
                </a:lnTo>
                <a:close/>
              </a:path>
              <a:path w="1051560" h="185420">
                <a:moveTo>
                  <a:pt x="367786" y="134719"/>
                </a:moveTo>
                <a:lnTo>
                  <a:pt x="359658" y="127607"/>
                </a:lnTo>
                <a:lnTo>
                  <a:pt x="370616" y="115880"/>
                </a:lnTo>
                <a:lnTo>
                  <a:pt x="377222" y="108469"/>
                </a:lnTo>
                <a:lnTo>
                  <a:pt x="399262" y="74690"/>
                </a:lnTo>
                <a:lnTo>
                  <a:pt x="405987" y="25196"/>
                </a:lnTo>
                <a:lnTo>
                  <a:pt x="416959" y="25196"/>
                </a:lnTo>
                <a:lnTo>
                  <a:pt x="416858" y="48522"/>
                </a:lnTo>
                <a:lnTo>
                  <a:pt x="416147" y="57326"/>
                </a:lnTo>
                <a:lnTo>
                  <a:pt x="414216" y="64949"/>
                </a:lnTo>
                <a:lnTo>
                  <a:pt x="410457" y="75182"/>
                </a:lnTo>
                <a:lnTo>
                  <a:pt x="411270" y="75792"/>
                </a:lnTo>
                <a:lnTo>
                  <a:pt x="422025" y="75792"/>
                </a:lnTo>
                <a:lnTo>
                  <a:pt x="425297" y="79653"/>
                </a:lnTo>
                <a:lnTo>
                  <a:pt x="409035" y="79653"/>
                </a:lnTo>
                <a:lnTo>
                  <a:pt x="408019" y="80872"/>
                </a:lnTo>
                <a:lnTo>
                  <a:pt x="383000" y="117879"/>
                </a:lnTo>
                <a:lnTo>
                  <a:pt x="377212" y="124423"/>
                </a:lnTo>
                <a:lnTo>
                  <a:pt x="367786" y="134719"/>
                </a:lnTo>
                <a:close/>
              </a:path>
              <a:path w="1051560" h="185420">
                <a:moveTo>
                  <a:pt x="422025" y="75792"/>
                </a:moveTo>
                <a:lnTo>
                  <a:pt x="411270" y="75792"/>
                </a:lnTo>
                <a:lnTo>
                  <a:pt x="413708" y="73963"/>
                </a:lnTo>
                <a:lnTo>
                  <a:pt x="415537" y="72541"/>
                </a:lnTo>
                <a:lnTo>
                  <a:pt x="419398" y="72541"/>
                </a:lnTo>
                <a:lnTo>
                  <a:pt x="420820" y="74370"/>
                </a:lnTo>
                <a:lnTo>
                  <a:pt x="422025" y="75792"/>
                </a:lnTo>
                <a:close/>
              </a:path>
              <a:path w="1051560" h="185420">
                <a:moveTo>
                  <a:pt x="455160" y="132077"/>
                </a:moveTo>
                <a:lnTo>
                  <a:pt x="411473" y="79653"/>
                </a:lnTo>
                <a:lnTo>
                  <a:pt x="425297" y="79653"/>
                </a:lnTo>
                <a:lnTo>
                  <a:pt x="463695" y="124966"/>
                </a:lnTo>
                <a:lnTo>
                  <a:pt x="455160" y="132077"/>
                </a:lnTo>
                <a:close/>
              </a:path>
              <a:path w="1051560" h="185420">
                <a:moveTo>
                  <a:pt x="681318" y="174749"/>
                </a:moveTo>
                <a:lnTo>
                  <a:pt x="670346" y="174749"/>
                </a:lnTo>
                <a:lnTo>
                  <a:pt x="670346" y="0"/>
                </a:lnTo>
                <a:lnTo>
                  <a:pt x="681318" y="0"/>
                </a:lnTo>
                <a:lnTo>
                  <a:pt x="681318" y="174749"/>
                </a:lnTo>
                <a:close/>
              </a:path>
              <a:path w="1051560" h="185420">
                <a:moveTo>
                  <a:pt x="566309" y="125982"/>
                </a:moveTo>
                <a:lnTo>
                  <a:pt x="542941" y="125982"/>
                </a:lnTo>
                <a:lnTo>
                  <a:pt x="542941" y="14223"/>
                </a:lnTo>
                <a:lnTo>
                  <a:pt x="553914" y="14223"/>
                </a:lnTo>
                <a:lnTo>
                  <a:pt x="553914" y="116634"/>
                </a:lnTo>
                <a:lnTo>
                  <a:pt x="644404" y="116634"/>
                </a:lnTo>
                <a:lnTo>
                  <a:pt x="644946" y="119682"/>
                </a:lnTo>
                <a:lnTo>
                  <a:pt x="626573" y="123324"/>
                </a:lnTo>
                <a:lnTo>
                  <a:pt x="612257" y="125194"/>
                </a:lnTo>
                <a:lnTo>
                  <a:pt x="594626" y="125883"/>
                </a:lnTo>
                <a:lnTo>
                  <a:pt x="566309" y="125982"/>
                </a:lnTo>
                <a:close/>
              </a:path>
              <a:path w="1051560" h="185420">
                <a:moveTo>
                  <a:pt x="644404" y="116634"/>
                </a:moveTo>
                <a:lnTo>
                  <a:pt x="565496" y="116634"/>
                </a:lnTo>
                <a:lnTo>
                  <a:pt x="593001" y="116539"/>
                </a:lnTo>
                <a:lnTo>
                  <a:pt x="610276" y="115872"/>
                </a:lnTo>
                <a:lnTo>
                  <a:pt x="624617" y="114063"/>
                </a:lnTo>
                <a:lnTo>
                  <a:pt x="643321" y="110539"/>
                </a:lnTo>
                <a:lnTo>
                  <a:pt x="644404" y="116634"/>
                </a:lnTo>
                <a:close/>
              </a:path>
              <a:path w="1051560" h="185420">
                <a:moveTo>
                  <a:pt x="858709" y="174749"/>
                </a:moveTo>
                <a:lnTo>
                  <a:pt x="847737" y="174749"/>
                </a:lnTo>
                <a:lnTo>
                  <a:pt x="847737" y="74370"/>
                </a:lnTo>
                <a:lnTo>
                  <a:pt x="807301" y="74370"/>
                </a:lnTo>
                <a:lnTo>
                  <a:pt x="807301" y="64819"/>
                </a:lnTo>
                <a:lnTo>
                  <a:pt x="847737" y="64819"/>
                </a:lnTo>
                <a:lnTo>
                  <a:pt x="847737" y="0"/>
                </a:lnTo>
                <a:lnTo>
                  <a:pt x="858709" y="0"/>
                </a:lnTo>
                <a:lnTo>
                  <a:pt x="858709" y="174749"/>
                </a:lnTo>
                <a:close/>
              </a:path>
              <a:path w="1051560" h="185420">
                <a:moveTo>
                  <a:pt x="760362" y="130045"/>
                </a:moveTo>
                <a:lnTo>
                  <a:pt x="719754" y="105698"/>
                </a:lnTo>
                <a:lnTo>
                  <a:pt x="714511" y="64210"/>
                </a:lnTo>
                <a:lnTo>
                  <a:pt x="714636" y="53240"/>
                </a:lnTo>
                <a:lnTo>
                  <a:pt x="734645" y="17316"/>
                </a:lnTo>
                <a:lnTo>
                  <a:pt x="760362" y="10972"/>
                </a:lnTo>
                <a:lnTo>
                  <a:pt x="772541" y="11207"/>
                </a:lnTo>
                <a:lnTo>
                  <a:pt x="780072" y="12852"/>
                </a:lnTo>
                <a:lnTo>
                  <a:pt x="786079" y="17316"/>
                </a:lnTo>
                <a:lnTo>
                  <a:pt x="788885" y="20522"/>
                </a:lnTo>
                <a:lnTo>
                  <a:pt x="760362" y="20522"/>
                </a:lnTo>
                <a:lnTo>
                  <a:pt x="751404" y="20699"/>
                </a:lnTo>
                <a:lnTo>
                  <a:pt x="726373" y="51816"/>
                </a:lnTo>
                <a:lnTo>
                  <a:pt x="726225" y="64210"/>
                </a:lnTo>
                <a:lnTo>
                  <a:pt x="726225" y="76808"/>
                </a:lnTo>
                <a:lnTo>
                  <a:pt x="741374" y="115738"/>
                </a:lnTo>
                <a:lnTo>
                  <a:pt x="760362" y="120495"/>
                </a:lnTo>
                <a:lnTo>
                  <a:pt x="788829" y="120495"/>
                </a:lnTo>
                <a:lnTo>
                  <a:pt x="786079" y="123659"/>
                </a:lnTo>
                <a:lnTo>
                  <a:pt x="780072" y="128153"/>
                </a:lnTo>
                <a:lnTo>
                  <a:pt x="772541" y="129809"/>
                </a:lnTo>
                <a:lnTo>
                  <a:pt x="760362" y="130045"/>
                </a:lnTo>
                <a:close/>
              </a:path>
              <a:path w="1051560" h="185420">
                <a:moveTo>
                  <a:pt x="788829" y="120495"/>
                </a:moveTo>
                <a:lnTo>
                  <a:pt x="760362" y="120495"/>
                </a:lnTo>
                <a:lnTo>
                  <a:pt x="769320" y="120319"/>
                </a:lnTo>
                <a:lnTo>
                  <a:pt x="774878" y="119086"/>
                </a:lnTo>
                <a:lnTo>
                  <a:pt x="794499" y="76808"/>
                </a:lnTo>
                <a:lnTo>
                  <a:pt x="794499" y="64210"/>
                </a:lnTo>
                <a:lnTo>
                  <a:pt x="779350" y="25280"/>
                </a:lnTo>
                <a:lnTo>
                  <a:pt x="760362" y="20522"/>
                </a:lnTo>
                <a:lnTo>
                  <a:pt x="788885" y="20522"/>
                </a:lnTo>
                <a:lnTo>
                  <a:pt x="806213" y="64210"/>
                </a:lnTo>
                <a:lnTo>
                  <a:pt x="806088" y="87661"/>
                </a:lnTo>
                <a:lnTo>
                  <a:pt x="804710" y="98004"/>
                </a:lnTo>
                <a:lnTo>
                  <a:pt x="800970" y="105698"/>
                </a:lnTo>
                <a:lnTo>
                  <a:pt x="793686" y="114907"/>
                </a:lnTo>
                <a:lnTo>
                  <a:pt x="788829" y="120495"/>
                </a:lnTo>
                <a:close/>
              </a:path>
              <a:path w="1051560" h="185420">
                <a:moveTo>
                  <a:pt x="901787" y="99972"/>
                </a:moveTo>
                <a:lnTo>
                  <a:pt x="895488" y="91438"/>
                </a:lnTo>
                <a:lnTo>
                  <a:pt x="912399" y="82450"/>
                </a:lnTo>
                <a:lnTo>
                  <a:pt x="922577" y="76681"/>
                </a:lnTo>
                <a:lnTo>
                  <a:pt x="955890" y="48946"/>
                </a:lnTo>
                <a:lnTo>
                  <a:pt x="964778" y="9956"/>
                </a:lnTo>
                <a:lnTo>
                  <a:pt x="976157" y="9956"/>
                </a:lnTo>
                <a:lnTo>
                  <a:pt x="976157" y="28244"/>
                </a:lnTo>
                <a:lnTo>
                  <a:pt x="971687" y="45922"/>
                </a:lnTo>
                <a:lnTo>
                  <a:pt x="965997" y="53643"/>
                </a:lnTo>
                <a:lnTo>
                  <a:pt x="967013" y="54253"/>
                </a:lnTo>
                <a:lnTo>
                  <a:pt x="983472" y="54253"/>
                </a:lnTo>
                <a:lnTo>
                  <a:pt x="987699" y="56895"/>
                </a:lnTo>
                <a:lnTo>
                  <a:pt x="963965" y="56895"/>
                </a:lnTo>
                <a:lnTo>
                  <a:pt x="961730" y="58927"/>
                </a:lnTo>
                <a:lnTo>
                  <a:pt x="931305" y="82985"/>
                </a:lnTo>
                <a:lnTo>
                  <a:pt x="915868" y="92189"/>
                </a:lnTo>
                <a:lnTo>
                  <a:pt x="901787" y="99972"/>
                </a:lnTo>
                <a:close/>
              </a:path>
              <a:path w="1051560" h="185420">
                <a:moveTo>
                  <a:pt x="983472" y="54253"/>
                </a:moveTo>
                <a:lnTo>
                  <a:pt x="967013" y="54253"/>
                </a:lnTo>
                <a:lnTo>
                  <a:pt x="970468" y="51408"/>
                </a:lnTo>
                <a:lnTo>
                  <a:pt x="972296" y="49783"/>
                </a:lnTo>
                <a:lnTo>
                  <a:pt x="976563" y="49783"/>
                </a:lnTo>
                <a:lnTo>
                  <a:pt x="978595" y="51205"/>
                </a:lnTo>
                <a:lnTo>
                  <a:pt x="983472" y="54253"/>
                </a:lnTo>
                <a:close/>
              </a:path>
              <a:path w="1051560" h="185420">
                <a:moveTo>
                  <a:pt x="1035491" y="99363"/>
                </a:moveTo>
                <a:lnTo>
                  <a:pt x="971890" y="58723"/>
                </a:lnTo>
                <a:lnTo>
                  <a:pt x="969248" y="56895"/>
                </a:lnTo>
                <a:lnTo>
                  <a:pt x="987699" y="56895"/>
                </a:lnTo>
                <a:lnTo>
                  <a:pt x="1041993" y="90828"/>
                </a:lnTo>
                <a:lnTo>
                  <a:pt x="1035491" y="99363"/>
                </a:lnTo>
                <a:close/>
              </a:path>
              <a:path w="1051560" h="185420">
                <a:moveTo>
                  <a:pt x="1051340" y="154429"/>
                </a:moveTo>
                <a:lnTo>
                  <a:pt x="885938" y="154429"/>
                </a:lnTo>
                <a:lnTo>
                  <a:pt x="885938" y="144879"/>
                </a:lnTo>
                <a:lnTo>
                  <a:pt x="1051340" y="144879"/>
                </a:lnTo>
                <a:lnTo>
                  <a:pt x="1051340" y="154429"/>
                </a:lnTo>
                <a:close/>
              </a:path>
            </a:pathLst>
          </a:custGeom>
          <a:solidFill>
            <a:srgbClr val="4033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6241703" y="7256185"/>
            <a:ext cx="509270" cy="179070"/>
          </a:xfrm>
          <a:custGeom>
            <a:avLst/>
            <a:gdLst/>
            <a:ahLst/>
            <a:cxnLst/>
            <a:rect l="l" t="t" r="r" b="b"/>
            <a:pathLst>
              <a:path w="509270" h="179070">
                <a:moveTo>
                  <a:pt x="88187" y="98144"/>
                </a:moveTo>
                <a:lnTo>
                  <a:pt x="77214" y="98144"/>
                </a:lnTo>
                <a:lnTo>
                  <a:pt x="77214" y="77011"/>
                </a:lnTo>
                <a:lnTo>
                  <a:pt x="61257" y="76260"/>
                </a:lnTo>
                <a:lnTo>
                  <a:pt x="24078" y="54418"/>
                </a:lnTo>
                <a:lnTo>
                  <a:pt x="22351" y="39420"/>
                </a:lnTo>
                <a:lnTo>
                  <a:pt x="22351" y="28650"/>
                </a:lnTo>
                <a:lnTo>
                  <a:pt x="57155" y="3929"/>
                </a:lnTo>
                <a:lnTo>
                  <a:pt x="82701" y="1828"/>
                </a:lnTo>
                <a:lnTo>
                  <a:pt x="94543" y="1906"/>
                </a:lnTo>
                <a:lnTo>
                  <a:pt x="102004" y="2451"/>
                </a:lnTo>
                <a:lnTo>
                  <a:pt x="108246" y="3929"/>
                </a:lnTo>
                <a:lnTo>
                  <a:pt x="116431" y="6807"/>
                </a:lnTo>
                <a:lnTo>
                  <a:pt x="126711" y="10566"/>
                </a:lnTo>
                <a:lnTo>
                  <a:pt x="82701" y="10566"/>
                </a:lnTo>
                <a:lnTo>
                  <a:pt x="73015" y="10624"/>
                </a:lnTo>
                <a:lnTo>
                  <a:pt x="34137" y="30276"/>
                </a:lnTo>
                <a:lnTo>
                  <a:pt x="34137" y="48360"/>
                </a:lnTo>
                <a:lnTo>
                  <a:pt x="73014" y="68013"/>
                </a:lnTo>
                <a:lnTo>
                  <a:pt x="125710" y="68070"/>
                </a:lnTo>
                <a:lnTo>
                  <a:pt x="120819" y="71596"/>
                </a:lnTo>
                <a:lnTo>
                  <a:pt x="113739" y="74814"/>
                </a:lnTo>
                <a:lnTo>
                  <a:pt x="104144" y="76260"/>
                </a:lnTo>
                <a:lnTo>
                  <a:pt x="88187" y="77011"/>
                </a:lnTo>
                <a:lnTo>
                  <a:pt x="88187" y="98144"/>
                </a:lnTo>
                <a:close/>
              </a:path>
              <a:path w="509270" h="179070">
                <a:moveTo>
                  <a:pt x="125710" y="68070"/>
                </a:moveTo>
                <a:lnTo>
                  <a:pt x="82701" y="68070"/>
                </a:lnTo>
                <a:lnTo>
                  <a:pt x="96986" y="67950"/>
                </a:lnTo>
                <a:lnTo>
                  <a:pt x="105548" y="67105"/>
                </a:lnTo>
                <a:lnTo>
                  <a:pt x="111804" y="64813"/>
                </a:lnTo>
                <a:lnTo>
                  <a:pt x="119174" y="60349"/>
                </a:lnTo>
                <a:lnTo>
                  <a:pt x="131265" y="52627"/>
                </a:lnTo>
                <a:lnTo>
                  <a:pt x="131265" y="30276"/>
                </a:lnTo>
                <a:lnTo>
                  <a:pt x="92503" y="10624"/>
                </a:lnTo>
                <a:lnTo>
                  <a:pt x="82701" y="10566"/>
                </a:lnTo>
                <a:lnTo>
                  <a:pt x="126711" y="10566"/>
                </a:lnTo>
                <a:lnTo>
                  <a:pt x="130045" y="11785"/>
                </a:lnTo>
                <a:lnTo>
                  <a:pt x="143050" y="28650"/>
                </a:lnTo>
                <a:lnTo>
                  <a:pt x="143050" y="39420"/>
                </a:lnTo>
                <a:lnTo>
                  <a:pt x="142834" y="48629"/>
                </a:lnTo>
                <a:lnTo>
                  <a:pt x="141323" y="54418"/>
                </a:lnTo>
                <a:lnTo>
                  <a:pt x="137221" y="59236"/>
                </a:lnTo>
                <a:lnTo>
                  <a:pt x="129233" y="65530"/>
                </a:lnTo>
                <a:lnTo>
                  <a:pt x="125710" y="68070"/>
                </a:lnTo>
                <a:close/>
              </a:path>
              <a:path w="509270" h="179070">
                <a:moveTo>
                  <a:pt x="165402" y="107694"/>
                </a:moveTo>
                <a:lnTo>
                  <a:pt x="0" y="107694"/>
                </a:lnTo>
                <a:lnTo>
                  <a:pt x="0" y="98144"/>
                </a:lnTo>
                <a:lnTo>
                  <a:pt x="165402" y="98144"/>
                </a:lnTo>
                <a:lnTo>
                  <a:pt x="165402" y="107694"/>
                </a:lnTo>
                <a:close/>
              </a:path>
              <a:path w="509270" h="179070">
                <a:moveTo>
                  <a:pt x="143660" y="178610"/>
                </a:moveTo>
                <a:lnTo>
                  <a:pt x="24383" y="178610"/>
                </a:lnTo>
                <a:lnTo>
                  <a:pt x="24383" y="126185"/>
                </a:lnTo>
                <a:lnTo>
                  <a:pt x="35356" y="126185"/>
                </a:lnTo>
                <a:lnTo>
                  <a:pt x="35356" y="169262"/>
                </a:lnTo>
                <a:lnTo>
                  <a:pt x="143660" y="169262"/>
                </a:lnTo>
                <a:lnTo>
                  <a:pt x="143660" y="178610"/>
                </a:lnTo>
                <a:close/>
              </a:path>
              <a:path w="509270" h="179070">
                <a:moveTo>
                  <a:pt x="317596" y="175358"/>
                </a:moveTo>
                <a:lnTo>
                  <a:pt x="306624" y="175358"/>
                </a:lnTo>
                <a:lnTo>
                  <a:pt x="306624" y="609"/>
                </a:lnTo>
                <a:lnTo>
                  <a:pt x="317596" y="609"/>
                </a:lnTo>
                <a:lnTo>
                  <a:pt x="317596" y="70915"/>
                </a:lnTo>
                <a:lnTo>
                  <a:pt x="347872" y="70915"/>
                </a:lnTo>
                <a:lnTo>
                  <a:pt x="347872" y="80262"/>
                </a:lnTo>
                <a:lnTo>
                  <a:pt x="317596" y="80262"/>
                </a:lnTo>
                <a:lnTo>
                  <a:pt x="317596" y="175358"/>
                </a:lnTo>
                <a:close/>
              </a:path>
              <a:path w="509270" h="179070">
                <a:moveTo>
                  <a:pt x="208886" y="131265"/>
                </a:moveTo>
                <a:lnTo>
                  <a:pt x="186331" y="131265"/>
                </a:lnTo>
                <a:lnTo>
                  <a:pt x="186331" y="66445"/>
                </a:lnTo>
                <a:lnTo>
                  <a:pt x="251760" y="66445"/>
                </a:lnTo>
                <a:lnTo>
                  <a:pt x="251760" y="22961"/>
                </a:lnTo>
                <a:lnTo>
                  <a:pt x="185721" y="22961"/>
                </a:lnTo>
                <a:lnTo>
                  <a:pt x="185721" y="13614"/>
                </a:lnTo>
                <a:lnTo>
                  <a:pt x="262733" y="13614"/>
                </a:lnTo>
                <a:lnTo>
                  <a:pt x="262733" y="75589"/>
                </a:lnTo>
                <a:lnTo>
                  <a:pt x="197304" y="75589"/>
                </a:lnTo>
                <a:lnTo>
                  <a:pt x="197304" y="121918"/>
                </a:lnTo>
                <a:lnTo>
                  <a:pt x="285103" y="121918"/>
                </a:lnTo>
                <a:lnTo>
                  <a:pt x="285694" y="125169"/>
                </a:lnTo>
                <a:lnTo>
                  <a:pt x="267578" y="128693"/>
                </a:lnTo>
                <a:lnTo>
                  <a:pt x="253538" y="130503"/>
                </a:lnTo>
                <a:lnTo>
                  <a:pt x="236375" y="131169"/>
                </a:lnTo>
                <a:lnTo>
                  <a:pt x="208886" y="131265"/>
                </a:lnTo>
                <a:close/>
              </a:path>
              <a:path w="509270" h="179070">
                <a:moveTo>
                  <a:pt x="285103" y="121918"/>
                </a:moveTo>
                <a:lnTo>
                  <a:pt x="208886" y="121918"/>
                </a:lnTo>
                <a:lnTo>
                  <a:pt x="235663" y="121829"/>
                </a:lnTo>
                <a:lnTo>
                  <a:pt x="252421" y="121206"/>
                </a:lnTo>
                <a:lnTo>
                  <a:pt x="266206" y="119517"/>
                </a:lnTo>
                <a:lnTo>
                  <a:pt x="284069" y="116228"/>
                </a:lnTo>
                <a:lnTo>
                  <a:pt x="285103" y="121918"/>
                </a:lnTo>
                <a:close/>
              </a:path>
              <a:path w="509270" h="179070">
                <a:moveTo>
                  <a:pt x="505147" y="133500"/>
                </a:moveTo>
                <a:lnTo>
                  <a:pt x="494174" y="133500"/>
                </a:lnTo>
                <a:lnTo>
                  <a:pt x="494174" y="0"/>
                </a:lnTo>
                <a:lnTo>
                  <a:pt x="505147" y="0"/>
                </a:lnTo>
                <a:lnTo>
                  <a:pt x="505147" y="133500"/>
                </a:lnTo>
                <a:close/>
              </a:path>
              <a:path w="509270" h="179070">
                <a:moveTo>
                  <a:pt x="420007" y="99566"/>
                </a:moveTo>
                <a:lnTo>
                  <a:pt x="393795" y="99566"/>
                </a:lnTo>
                <a:lnTo>
                  <a:pt x="373069" y="88390"/>
                </a:lnTo>
                <a:lnTo>
                  <a:pt x="361080" y="67664"/>
                </a:lnTo>
                <a:lnTo>
                  <a:pt x="361080" y="39826"/>
                </a:lnTo>
                <a:lnTo>
                  <a:pt x="373069" y="19100"/>
                </a:lnTo>
                <a:lnTo>
                  <a:pt x="393795" y="7924"/>
                </a:lnTo>
                <a:lnTo>
                  <a:pt x="420007" y="7924"/>
                </a:lnTo>
                <a:lnTo>
                  <a:pt x="437512" y="17271"/>
                </a:lnTo>
                <a:lnTo>
                  <a:pt x="407003" y="17271"/>
                </a:lnTo>
                <a:lnTo>
                  <a:pt x="398161" y="17413"/>
                </a:lnTo>
                <a:lnTo>
                  <a:pt x="372866" y="49986"/>
                </a:lnTo>
                <a:lnTo>
                  <a:pt x="372866" y="57504"/>
                </a:lnTo>
                <a:lnTo>
                  <a:pt x="398161" y="90078"/>
                </a:lnTo>
                <a:lnTo>
                  <a:pt x="407003" y="90219"/>
                </a:lnTo>
                <a:lnTo>
                  <a:pt x="437512" y="90219"/>
                </a:lnTo>
                <a:lnTo>
                  <a:pt x="420007" y="99566"/>
                </a:lnTo>
                <a:close/>
              </a:path>
              <a:path w="509270" h="179070">
                <a:moveTo>
                  <a:pt x="437512" y="90219"/>
                </a:moveTo>
                <a:lnTo>
                  <a:pt x="407003" y="90219"/>
                </a:lnTo>
                <a:lnTo>
                  <a:pt x="415843" y="90078"/>
                </a:lnTo>
                <a:lnTo>
                  <a:pt x="421341" y="89089"/>
                </a:lnTo>
                <a:lnTo>
                  <a:pt x="440937" y="57504"/>
                </a:lnTo>
                <a:lnTo>
                  <a:pt x="440937" y="49986"/>
                </a:lnTo>
                <a:lnTo>
                  <a:pt x="415843" y="17413"/>
                </a:lnTo>
                <a:lnTo>
                  <a:pt x="407003" y="17271"/>
                </a:lnTo>
                <a:lnTo>
                  <a:pt x="437512" y="17271"/>
                </a:lnTo>
                <a:lnTo>
                  <a:pt x="440937" y="19100"/>
                </a:lnTo>
                <a:lnTo>
                  <a:pt x="452722" y="39826"/>
                </a:lnTo>
                <a:lnTo>
                  <a:pt x="452722" y="67664"/>
                </a:lnTo>
                <a:lnTo>
                  <a:pt x="440937" y="88390"/>
                </a:lnTo>
                <a:lnTo>
                  <a:pt x="437512" y="90219"/>
                </a:lnTo>
                <a:close/>
              </a:path>
              <a:path w="509270" h="179070">
                <a:moveTo>
                  <a:pt x="508804" y="178813"/>
                </a:moveTo>
                <a:lnTo>
                  <a:pt x="394405" y="178813"/>
                </a:lnTo>
                <a:lnTo>
                  <a:pt x="394405" y="118870"/>
                </a:lnTo>
                <a:lnTo>
                  <a:pt x="405580" y="118870"/>
                </a:lnTo>
                <a:lnTo>
                  <a:pt x="405580" y="169466"/>
                </a:lnTo>
                <a:lnTo>
                  <a:pt x="508804" y="169466"/>
                </a:lnTo>
                <a:lnTo>
                  <a:pt x="508804" y="178813"/>
                </a:lnTo>
                <a:close/>
              </a:path>
            </a:pathLst>
          </a:custGeom>
          <a:solidFill>
            <a:srgbClr val="4033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6826513" y="7256185"/>
            <a:ext cx="510540" cy="175260"/>
          </a:xfrm>
          <a:custGeom>
            <a:avLst/>
            <a:gdLst/>
            <a:ahLst/>
            <a:cxnLst/>
            <a:rect l="l" t="t" r="r" b="b"/>
            <a:pathLst>
              <a:path w="510540" h="175259">
                <a:moveTo>
                  <a:pt x="146301" y="174749"/>
                </a:moveTo>
                <a:lnTo>
                  <a:pt x="135735" y="174749"/>
                </a:lnTo>
                <a:lnTo>
                  <a:pt x="135735" y="0"/>
                </a:lnTo>
                <a:lnTo>
                  <a:pt x="146301" y="0"/>
                </a:lnTo>
                <a:lnTo>
                  <a:pt x="146301" y="174749"/>
                </a:lnTo>
                <a:close/>
              </a:path>
              <a:path w="510540" h="175259">
                <a:moveTo>
                  <a:pt x="104443" y="170075"/>
                </a:moveTo>
                <a:lnTo>
                  <a:pt x="93876" y="170075"/>
                </a:lnTo>
                <a:lnTo>
                  <a:pt x="93876" y="77417"/>
                </a:lnTo>
                <a:lnTo>
                  <a:pt x="66648" y="77417"/>
                </a:lnTo>
                <a:lnTo>
                  <a:pt x="66648" y="68070"/>
                </a:lnTo>
                <a:lnTo>
                  <a:pt x="93876" y="68070"/>
                </a:lnTo>
                <a:lnTo>
                  <a:pt x="93876" y="3251"/>
                </a:lnTo>
                <a:lnTo>
                  <a:pt x="104443" y="3251"/>
                </a:lnTo>
                <a:lnTo>
                  <a:pt x="104443" y="170075"/>
                </a:lnTo>
                <a:close/>
              </a:path>
              <a:path w="510540" h="175259">
                <a:moveTo>
                  <a:pt x="17068" y="131265"/>
                </a:moveTo>
                <a:lnTo>
                  <a:pt x="0" y="131265"/>
                </a:lnTo>
                <a:lnTo>
                  <a:pt x="0" y="17068"/>
                </a:lnTo>
                <a:lnTo>
                  <a:pt x="63397" y="17068"/>
                </a:lnTo>
                <a:lnTo>
                  <a:pt x="63397" y="26212"/>
                </a:lnTo>
                <a:lnTo>
                  <a:pt x="10566" y="26212"/>
                </a:lnTo>
                <a:lnTo>
                  <a:pt x="10566" y="68477"/>
                </a:lnTo>
                <a:lnTo>
                  <a:pt x="57504" y="68477"/>
                </a:lnTo>
                <a:lnTo>
                  <a:pt x="57504" y="77621"/>
                </a:lnTo>
                <a:lnTo>
                  <a:pt x="10566" y="77621"/>
                </a:lnTo>
                <a:lnTo>
                  <a:pt x="10566" y="122121"/>
                </a:lnTo>
                <a:lnTo>
                  <a:pt x="74494" y="122121"/>
                </a:lnTo>
                <a:lnTo>
                  <a:pt x="74979" y="125169"/>
                </a:lnTo>
                <a:lnTo>
                  <a:pt x="61273" y="128693"/>
                </a:lnTo>
                <a:lnTo>
                  <a:pt x="50672" y="130503"/>
                </a:lnTo>
                <a:lnTo>
                  <a:pt x="37746" y="131169"/>
                </a:lnTo>
                <a:lnTo>
                  <a:pt x="17068" y="131265"/>
                </a:lnTo>
                <a:close/>
              </a:path>
              <a:path w="510540" h="175259">
                <a:moveTo>
                  <a:pt x="74494" y="122121"/>
                </a:moveTo>
                <a:lnTo>
                  <a:pt x="19506" y="122121"/>
                </a:lnTo>
                <a:lnTo>
                  <a:pt x="38181" y="122029"/>
                </a:lnTo>
                <a:lnTo>
                  <a:pt x="50037" y="121384"/>
                </a:lnTo>
                <a:lnTo>
                  <a:pt x="60139" y="119635"/>
                </a:lnTo>
                <a:lnTo>
                  <a:pt x="73557" y="116228"/>
                </a:lnTo>
                <a:lnTo>
                  <a:pt x="74494" y="122121"/>
                </a:lnTo>
                <a:close/>
              </a:path>
              <a:path w="510540" h="175259">
                <a:moveTo>
                  <a:pt x="183689" y="99972"/>
                </a:moveTo>
                <a:lnTo>
                  <a:pt x="177390" y="91438"/>
                </a:lnTo>
                <a:lnTo>
                  <a:pt x="194302" y="82450"/>
                </a:lnTo>
                <a:lnTo>
                  <a:pt x="204479" y="76681"/>
                </a:lnTo>
                <a:lnTo>
                  <a:pt x="237792" y="48946"/>
                </a:lnTo>
                <a:lnTo>
                  <a:pt x="246680" y="9956"/>
                </a:lnTo>
                <a:lnTo>
                  <a:pt x="258059" y="9956"/>
                </a:lnTo>
                <a:lnTo>
                  <a:pt x="258059" y="28244"/>
                </a:lnTo>
                <a:lnTo>
                  <a:pt x="253589" y="45922"/>
                </a:lnTo>
                <a:lnTo>
                  <a:pt x="247900" y="53643"/>
                </a:lnTo>
                <a:lnTo>
                  <a:pt x="248916" y="54253"/>
                </a:lnTo>
                <a:lnTo>
                  <a:pt x="265375" y="54253"/>
                </a:lnTo>
                <a:lnTo>
                  <a:pt x="269601" y="56895"/>
                </a:lnTo>
                <a:lnTo>
                  <a:pt x="245868" y="56895"/>
                </a:lnTo>
                <a:lnTo>
                  <a:pt x="243633" y="58927"/>
                </a:lnTo>
                <a:lnTo>
                  <a:pt x="213207" y="82985"/>
                </a:lnTo>
                <a:lnTo>
                  <a:pt x="197770" y="92189"/>
                </a:lnTo>
                <a:lnTo>
                  <a:pt x="183689" y="99972"/>
                </a:lnTo>
                <a:close/>
              </a:path>
              <a:path w="510540" h="175259">
                <a:moveTo>
                  <a:pt x="265375" y="54253"/>
                </a:moveTo>
                <a:lnTo>
                  <a:pt x="248916" y="54253"/>
                </a:lnTo>
                <a:lnTo>
                  <a:pt x="252370" y="51408"/>
                </a:lnTo>
                <a:lnTo>
                  <a:pt x="254199" y="49783"/>
                </a:lnTo>
                <a:lnTo>
                  <a:pt x="258466" y="49783"/>
                </a:lnTo>
                <a:lnTo>
                  <a:pt x="260498" y="51205"/>
                </a:lnTo>
                <a:lnTo>
                  <a:pt x="265375" y="54253"/>
                </a:lnTo>
                <a:close/>
              </a:path>
              <a:path w="510540" h="175259">
                <a:moveTo>
                  <a:pt x="317393" y="99363"/>
                </a:moveTo>
                <a:lnTo>
                  <a:pt x="253792" y="58723"/>
                </a:lnTo>
                <a:lnTo>
                  <a:pt x="251151" y="56895"/>
                </a:lnTo>
                <a:lnTo>
                  <a:pt x="269601" y="56895"/>
                </a:lnTo>
                <a:lnTo>
                  <a:pt x="323895" y="90828"/>
                </a:lnTo>
                <a:lnTo>
                  <a:pt x="317393" y="99363"/>
                </a:lnTo>
                <a:close/>
              </a:path>
              <a:path w="510540" h="175259">
                <a:moveTo>
                  <a:pt x="333242" y="154429"/>
                </a:moveTo>
                <a:lnTo>
                  <a:pt x="167840" y="154429"/>
                </a:lnTo>
                <a:lnTo>
                  <a:pt x="167840" y="144879"/>
                </a:lnTo>
                <a:lnTo>
                  <a:pt x="333242" y="144879"/>
                </a:lnTo>
                <a:lnTo>
                  <a:pt x="333242" y="154429"/>
                </a:lnTo>
                <a:close/>
              </a:path>
              <a:path w="510540" h="175259">
                <a:moveTo>
                  <a:pt x="490517" y="106678"/>
                </a:moveTo>
                <a:lnTo>
                  <a:pt x="369411" y="106678"/>
                </a:lnTo>
                <a:lnTo>
                  <a:pt x="369411" y="10972"/>
                </a:lnTo>
                <a:lnTo>
                  <a:pt x="487062" y="10972"/>
                </a:lnTo>
                <a:lnTo>
                  <a:pt x="487062" y="20319"/>
                </a:lnTo>
                <a:lnTo>
                  <a:pt x="380384" y="20319"/>
                </a:lnTo>
                <a:lnTo>
                  <a:pt x="380384" y="54253"/>
                </a:lnTo>
                <a:lnTo>
                  <a:pt x="484218" y="54253"/>
                </a:lnTo>
                <a:lnTo>
                  <a:pt x="484218" y="63397"/>
                </a:lnTo>
                <a:lnTo>
                  <a:pt x="380587" y="63397"/>
                </a:lnTo>
                <a:lnTo>
                  <a:pt x="380587" y="97331"/>
                </a:lnTo>
                <a:lnTo>
                  <a:pt x="490517" y="97331"/>
                </a:lnTo>
                <a:lnTo>
                  <a:pt x="490517" y="106678"/>
                </a:lnTo>
                <a:close/>
              </a:path>
              <a:path w="510540" h="175259">
                <a:moveTo>
                  <a:pt x="510430" y="154429"/>
                </a:moveTo>
                <a:lnTo>
                  <a:pt x="345028" y="154429"/>
                </a:lnTo>
                <a:lnTo>
                  <a:pt x="345028" y="144879"/>
                </a:lnTo>
                <a:lnTo>
                  <a:pt x="510430" y="144879"/>
                </a:lnTo>
                <a:lnTo>
                  <a:pt x="510430" y="154429"/>
                </a:lnTo>
                <a:close/>
              </a:path>
            </a:pathLst>
          </a:custGeom>
          <a:solidFill>
            <a:srgbClr val="4033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7403591" y="7256185"/>
            <a:ext cx="320675" cy="179070"/>
          </a:xfrm>
          <a:custGeom>
            <a:avLst/>
            <a:gdLst/>
            <a:ahLst/>
            <a:cxnLst/>
            <a:rect l="l" t="t" r="r" b="b"/>
            <a:pathLst>
              <a:path w="320675" h="179070">
                <a:moveTo>
                  <a:pt x="138986" y="174749"/>
                </a:moveTo>
                <a:lnTo>
                  <a:pt x="128014" y="174749"/>
                </a:lnTo>
                <a:lnTo>
                  <a:pt x="128014" y="73150"/>
                </a:lnTo>
                <a:lnTo>
                  <a:pt x="83513" y="73150"/>
                </a:lnTo>
                <a:lnTo>
                  <a:pt x="83513" y="63803"/>
                </a:lnTo>
                <a:lnTo>
                  <a:pt x="128014" y="63803"/>
                </a:lnTo>
                <a:lnTo>
                  <a:pt x="128014" y="0"/>
                </a:lnTo>
                <a:lnTo>
                  <a:pt x="138986" y="0"/>
                </a:lnTo>
                <a:lnTo>
                  <a:pt x="138986" y="174749"/>
                </a:lnTo>
                <a:close/>
              </a:path>
              <a:path w="320675" h="179070">
                <a:moveTo>
                  <a:pt x="79653" y="58927"/>
                </a:moveTo>
                <a:lnTo>
                  <a:pt x="69086" y="58927"/>
                </a:lnTo>
                <a:lnTo>
                  <a:pt x="69086" y="12395"/>
                </a:lnTo>
                <a:lnTo>
                  <a:pt x="79653" y="12395"/>
                </a:lnTo>
                <a:lnTo>
                  <a:pt x="79653" y="58927"/>
                </a:lnTo>
                <a:close/>
              </a:path>
              <a:path w="320675" h="179070">
                <a:moveTo>
                  <a:pt x="79653" y="126794"/>
                </a:moveTo>
                <a:lnTo>
                  <a:pt x="0" y="126794"/>
                </a:lnTo>
                <a:lnTo>
                  <a:pt x="0" y="12801"/>
                </a:lnTo>
                <a:lnTo>
                  <a:pt x="10769" y="12801"/>
                </a:lnTo>
                <a:lnTo>
                  <a:pt x="10769" y="58927"/>
                </a:lnTo>
                <a:lnTo>
                  <a:pt x="79653" y="58927"/>
                </a:lnTo>
                <a:lnTo>
                  <a:pt x="79653" y="68274"/>
                </a:lnTo>
                <a:lnTo>
                  <a:pt x="10769" y="68274"/>
                </a:lnTo>
                <a:lnTo>
                  <a:pt x="10769" y="117447"/>
                </a:lnTo>
                <a:lnTo>
                  <a:pt x="79653" y="117447"/>
                </a:lnTo>
                <a:lnTo>
                  <a:pt x="79653" y="126794"/>
                </a:lnTo>
                <a:close/>
              </a:path>
              <a:path w="320675" h="179070">
                <a:moveTo>
                  <a:pt x="79653" y="117447"/>
                </a:moveTo>
                <a:lnTo>
                  <a:pt x="69086" y="117447"/>
                </a:lnTo>
                <a:lnTo>
                  <a:pt x="69086" y="68274"/>
                </a:lnTo>
                <a:lnTo>
                  <a:pt x="79653" y="68274"/>
                </a:lnTo>
                <a:lnTo>
                  <a:pt x="79653" y="117447"/>
                </a:lnTo>
                <a:close/>
              </a:path>
              <a:path w="320675" h="179070">
                <a:moveTo>
                  <a:pt x="316987" y="133500"/>
                </a:moveTo>
                <a:lnTo>
                  <a:pt x="306014" y="133500"/>
                </a:lnTo>
                <a:lnTo>
                  <a:pt x="306014" y="58114"/>
                </a:lnTo>
                <a:lnTo>
                  <a:pt x="266391" y="58114"/>
                </a:lnTo>
                <a:lnTo>
                  <a:pt x="266391" y="48767"/>
                </a:lnTo>
                <a:lnTo>
                  <a:pt x="306014" y="48767"/>
                </a:lnTo>
                <a:lnTo>
                  <a:pt x="306014" y="0"/>
                </a:lnTo>
                <a:lnTo>
                  <a:pt x="316987" y="0"/>
                </a:lnTo>
                <a:lnTo>
                  <a:pt x="316987" y="133500"/>
                </a:lnTo>
                <a:close/>
              </a:path>
              <a:path w="320675" h="179070">
                <a:moveTo>
                  <a:pt x="268219" y="22758"/>
                </a:moveTo>
                <a:lnTo>
                  <a:pt x="177390" y="22758"/>
                </a:lnTo>
                <a:lnTo>
                  <a:pt x="177390" y="13410"/>
                </a:lnTo>
                <a:lnTo>
                  <a:pt x="268219" y="13410"/>
                </a:lnTo>
                <a:lnTo>
                  <a:pt x="268219" y="22758"/>
                </a:lnTo>
                <a:close/>
              </a:path>
              <a:path w="320675" h="179070">
                <a:moveTo>
                  <a:pt x="181048" y="105255"/>
                </a:moveTo>
                <a:lnTo>
                  <a:pt x="172920" y="98144"/>
                </a:lnTo>
                <a:lnTo>
                  <a:pt x="183402" y="88814"/>
                </a:lnTo>
                <a:lnTo>
                  <a:pt x="189722" y="82942"/>
                </a:lnTo>
                <a:lnTo>
                  <a:pt x="194422" y="78041"/>
                </a:lnTo>
                <a:lnTo>
                  <a:pt x="200047" y="71626"/>
                </a:lnTo>
                <a:lnTo>
                  <a:pt x="209292" y="60959"/>
                </a:lnTo>
                <a:lnTo>
                  <a:pt x="217420" y="40232"/>
                </a:lnTo>
                <a:lnTo>
                  <a:pt x="217420" y="22758"/>
                </a:lnTo>
                <a:lnTo>
                  <a:pt x="228596" y="22758"/>
                </a:lnTo>
                <a:lnTo>
                  <a:pt x="228491" y="37575"/>
                </a:lnTo>
                <a:lnTo>
                  <a:pt x="227758" y="44373"/>
                </a:lnTo>
                <a:lnTo>
                  <a:pt x="225767" y="50370"/>
                </a:lnTo>
                <a:lnTo>
                  <a:pt x="221890" y="58520"/>
                </a:lnTo>
                <a:lnTo>
                  <a:pt x="222906" y="59130"/>
                </a:lnTo>
                <a:lnTo>
                  <a:pt x="233824" y="59130"/>
                </a:lnTo>
                <a:lnTo>
                  <a:pt x="238088" y="62991"/>
                </a:lnTo>
                <a:lnTo>
                  <a:pt x="220062" y="62991"/>
                </a:lnTo>
                <a:lnTo>
                  <a:pt x="218842" y="64210"/>
                </a:lnTo>
                <a:lnTo>
                  <a:pt x="213763" y="72744"/>
                </a:lnTo>
                <a:lnTo>
                  <a:pt x="199736" y="87711"/>
                </a:lnTo>
                <a:lnTo>
                  <a:pt x="195475" y="91997"/>
                </a:lnTo>
                <a:lnTo>
                  <a:pt x="189995" y="97121"/>
                </a:lnTo>
                <a:lnTo>
                  <a:pt x="181048" y="105255"/>
                </a:lnTo>
                <a:close/>
              </a:path>
              <a:path w="320675" h="179070">
                <a:moveTo>
                  <a:pt x="233824" y="59130"/>
                </a:moveTo>
                <a:lnTo>
                  <a:pt x="222906" y="59130"/>
                </a:lnTo>
                <a:lnTo>
                  <a:pt x="225142" y="57504"/>
                </a:lnTo>
                <a:lnTo>
                  <a:pt x="226767" y="56082"/>
                </a:lnTo>
                <a:lnTo>
                  <a:pt x="230222" y="56082"/>
                </a:lnTo>
                <a:lnTo>
                  <a:pt x="232253" y="57707"/>
                </a:lnTo>
                <a:lnTo>
                  <a:pt x="233824" y="59130"/>
                </a:lnTo>
                <a:close/>
              </a:path>
              <a:path w="320675" h="179070">
                <a:moveTo>
                  <a:pt x="264968" y="102004"/>
                </a:moveTo>
                <a:lnTo>
                  <a:pt x="224329" y="64210"/>
                </a:lnTo>
                <a:lnTo>
                  <a:pt x="223110" y="62991"/>
                </a:lnTo>
                <a:lnTo>
                  <a:pt x="238088" y="62991"/>
                </a:lnTo>
                <a:lnTo>
                  <a:pt x="273096" y="94689"/>
                </a:lnTo>
                <a:lnTo>
                  <a:pt x="264968" y="102004"/>
                </a:lnTo>
                <a:close/>
              </a:path>
              <a:path w="320675" h="179070">
                <a:moveTo>
                  <a:pt x="320644" y="178813"/>
                </a:moveTo>
                <a:lnTo>
                  <a:pt x="206244" y="178813"/>
                </a:lnTo>
                <a:lnTo>
                  <a:pt x="206244" y="121918"/>
                </a:lnTo>
                <a:lnTo>
                  <a:pt x="217420" y="121918"/>
                </a:lnTo>
                <a:lnTo>
                  <a:pt x="217420" y="169466"/>
                </a:lnTo>
                <a:lnTo>
                  <a:pt x="320644" y="169466"/>
                </a:lnTo>
                <a:lnTo>
                  <a:pt x="320644" y="178813"/>
                </a:lnTo>
                <a:close/>
              </a:path>
            </a:pathLst>
          </a:custGeom>
          <a:solidFill>
            <a:srgbClr val="4033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7791884" y="7256185"/>
            <a:ext cx="347345" cy="183515"/>
          </a:xfrm>
          <a:custGeom>
            <a:avLst/>
            <a:gdLst/>
            <a:ahLst/>
            <a:cxnLst/>
            <a:rect l="l" t="t" r="r" b="b"/>
            <a:pathLst>
              <a:path w="347345" h="183515">
                <a:moveTo>
                  <a:pt x="154632" y="174749"/>
                </a:moveTo>
                <a:lnTo>
                  <a:pt x="144066" y="174749"/>
                </a:lnTo>
                <a:lnTo>
                  <a:pt x="144066" y="0"/>
                </a:lnTo>
                <a:lnTo>
                  <a:pt x="154632" y="0"/>
                </a:lnTo>
                <a:lnTo>
                  <a:pt x="154632" y="174749"/>
                </a:lnTo>
                <a:close/>
              </a:path>
              <a:path w="347345" h="183515">
                <a:moveTo>
                  <a:pt x="112977" y="170075"/>
                </a:moveTo>
                <a:lnTo>
                  <a:pt x="102614" y="170075"/>
                </a:lnTo>
                <a:lnTo>
                  <a:pt x="102614" y="72338"/>
                </a:lnTo>
                <a:lnTo>
                  <a:pt x="72338" y="72338"/>
                </a:lnTo>
                <a:lnTo>
                  <a:pt x="72338" y="62991"/>
                </a:lnTo>
                <a:lnTo>
                  <a:pt x="102614" y="62991"/>
                </a:lnTo>
                <a:lnTo>
                  <a:pt x="102614" y="3251"/>
                </a:lnTo>
                <a:lnTo>
                  <a:pt x="112977" y="3251"/>
                </a:lnTo>
                <a:lnTo>
                  <a:pt x="112977" y="170075"/>
                </a:lnTo>
                <a:close/>
              </a:path>
              <a:path w="347345" h="183515">
                <a:moveTo>
                  <a:pt x="83310" y="28041"/>
                </a:moveTo>
                <a:lnTo>
                  <a:pt x="3657" y="28041"/>
                </a:lnTo>
                <a:lnTo>
                  <a:pt x="3657" y="18694"/>
                </a:lnTo>
                <a:lnTo>
                  <a:pt x="83310" y="18694"/>
                </a:lnTo>
                <a:lnTo>
                  <a:pt x="83310" y="28041"/>
                </a:lnTo>
                <a:close/>
              </a:path>
              <a:path w="347345" h="183515">
                <a:moveTo>
                  <a:pt x="7721" y="135125"/>
                </a:moveTo>
                <a:lnTo>
                  <a:pt x="0" y="128420"/>
                </a:lnTo>
                <a:lnTo>
                  <a:pt x="9053" y="116693"/>
                </a:lnTo>
                <a:lnTo>
                  <a:pt x="14515" y="109281"/>
                </a:lnTo>
                <a:lnTo>
                  <a:pt x="32827" y="75589"/>
                </a:lnTo>
                <a:lnTo>
                  <a:pt x="38404" y="28041"/>
                </a:lnTo>
                <a:lnTo>
                  <a:pt x="48970" y="28041"/>
                </a:lnTo>
                <a:lnTo>
                  <a:pt x="48878" y="48938"/>
                </a:lnTo>
                <a:lnTo>
                  <a:pt x="48233" y="57453"/>
                </a:lnTo>
                <a:lnTo>
                  <a:pt x="46484" y="65283"/>
                </a:lnTo>
                <a:lnTo>
                  <a:pt x="43077" y="76198"/>
                </a:lnTo>
                <a:lnTo>
                  <a:pt x="43890" y="77011"/>
                </a:lnTo>
                <a:lnTo>
                  <a:pt x="52367" y="77011"/>
                </a:lnTo>
                <a:lnTo>
                  <a:pt x="55722" y="81685"/>
                </a:lnTo>
                <a:lnTo>
                  <a:pt x="41452" y="81685"/>
                </a:lnTo>
                <a:lnTo>
                  <a:pt x="40842" y="82701"/>
                </a:lnTo>
                <a:lnTo>
                  <a:pt x="36778" y="93470"/>
                </a:lnTo>
                <a:lnTo>
                  <a:pt x="24537" y="112194"/>
                </a:lnTo>
                <a:lnTo>
                  <a:pt x="20764" y="117663"/>
                </a:lnTo>
                <a:lnTo>
                  <a:pt x="15828" y="124370"/>
                </a:lnTo>
                <a:lnTo>
                  <a:pt x="7721" y="135125"/>
                </a:lnTo>
                <a:close/>
              </a:path>
              <a:path w="347345" h="183515">
                <a:moveTo>
                  <a:pt x="52367" y="77011"/>
                </a:moveTo>
                <a:lnTo>
                  <a:pt x="43890" y="77011"/>
                </a:lnTo>
                <a:lnTo>
                  <a:pt x="45516" y="75792"/>
                </a:lnTo>
                <a:lnTo>
                  <a:pt x="46735" y="74776"/>
                </a:lnTo>
                <a:lnTo>
                  <a:pt x="50799" y="74776"/>
                </a:lnTo>
                <a:lnTo>
                  <a:pt x="52367" y="77011"/>
                </a:lnTo>
                <a:close/>
              </a:path>
              <a:path w="347345" h="183515">
                <a:moveTo>
                  <a:pt x="79449" y="132687"/>
                </a:moveTo>
                <a:lnTo>
                  <a:pt x="44296" y="82701"/>
                </a:lnTo>
                <a:lnTo>
                  <a:pt x="43484" y="81685"/>
                </a:lnTo>
                <a:lnTo>
                  <a:pt x="55722" y="81685"/>
                </a:lnTo>
                <a:lnTo>
                  <a:pt x="87374" y="125778"/>
                </a:lnTo>
                <a:lnTo>
                  <a:pt x="79449" y="132687"/>
                </a:lnTo>
                <a:close/>
              </a:path>
              <a:path w="347345" h="183515">
                <a:moveTo>
                  <a:pt x="318206" y="106475"/>
                </a:moveTo>
                <a:lnTo>
                  <a:pt x="307233" y="106475"/>
                </a:lnTo>
                <a:lnTo>
                  <a:pt x="307233" y="0"/>
                </a:lnTo>
                <a:lnTo>
                  <a:pt x="318206" y="0"/>
                </a:lnTo>
                <a:lnTo>
                  <a:pt x="318206" y="47344"/>
                </a:lnTo>
                <a:lnTo>
                  <a:pt x="347060" y="47344"/>
                </a:lnTo>
                <a:lnTo>
                  <a:pt x="347060" y="56691"/>
                </a:lnTo>
                <a:lnTo>
                  <a:pt x="318206" y="56691"/>
                </a:lnTo>
                <a:lnTo>
                  <a:pt x="318206" y="106475"/>
                </a:lnTo>
                <a:close/>
              </a:path>
              <a:path w="347345" h="183515">
                <a:moveTo>
                  <a:pt x="274925" y="21335"/>
                </a:moveTo>
                <a:lnTo>
                  <a:pt x="183689" y="21335"/>
                </a:lnTo>
                <a:lnTo>
                  <a:pt x="183689" y="11988"/>
                </a:lnTo>
                <a:lnTo>
                  <a:pt x="274925" y="11988"/>
                </a:lnTo>
                <a:lnTo>
                  <a:pt x="274925" y="21335"/>
                </a:lnTo>
                <a:close/>
              </a:path>
              <a:path w="347345" h="183515">
                <a:moveTo>
                  <a:pt x="187144" y="99972"/>
                </a:moveTo>
                <a:lnTo>
                  <a:pt x="179219" y="93064"/>
                </a:lnTo>
                <a:lnTo>
                  <a:pt x="189703" y="84096"/>
                </a:lnTo>
                <a:lnTo>
                  <a:pt x="196034" y="78472"/>
                </a:lnTo>
                <a:lnTo>
                  <a:pt x="200764" y="73819"/>
                </a:lnTo>
                <a:lnTo>
                  <a:pt x="206447" y="67766"/>
                </a:lnTo>
                <a:lnTo>
                  <a:pt x="215795" y="57707"/>
                </a:lnTo>
                <a:lnTo>
                  <a:pt x="223922" y="37997"/>
                </a:lnTo>
                <a:lnTo>
                  <a:pt x="223922" y="21335"/>
                </a:lnTo>
                <a:lnTo>
                  <a:pt x="235098" y="21335"/>
                </a:lnTo>
                <a:lnTo>
                  <a:pt x="234990" y="35473"/>
                </a:lnTo>
                <a:lnTo>
                  <a:pt x="234235" y="41985"/>
                </a:lnTo>
                <a:lnTo>
                  <a:pt x="232184" y="47773"/>
                </a:lnTo>
                <a:lnTo>
                  <a:pt x="228190" y="55675"/>
                </a:lnTo>
                <a:lnTo>
                  <a:pt x="229409" y="56285"/>
                </a:lnTo>
                <a:lnTo>
                  <a:pt x="240644" y="56285"/>
                </a:lnTo>
                <a:lnTo>
                  <a:pt x="244894" y="59943"/>
                </a:lnTo>
                <a:lnTo>
                  <a:pt x="226158" y="59943"/>
                </a:lnTo>
                <a:lnTo>
                  <a:pt x="224938" y="61162"/>
                </a:lnTo>
                <a:lnTo>
                  <a:pt x="220062" y="69290"/>
                </a:lnTo>
                <a:lnTo>
                  <a:pt x="206346" y="82970"/>
                </a:lnTo>
                <a:lnTo>
                  <a:pt x="202079" y="86993"/>
                </a:lnTo>
                <a:lnTo>
                  <a:pt x="196440" y="91968"/>
                </a:lnTo>
                <a:lnTo>
                  <a:pt x="187144" y="99972"/>
                </a:lnTo>
                <a:close/>
              </a:path>
              <a:path w="347345" h="183515">
                <a:moveTo>
                  <a:pt x="240644" y="56285"/>
                </a:moveTo>
                <a:lnTo>
                  <a:pt x="229409" y="56285"/>
                </a:lnTo>
                <a:lnTo>
                  <a:pt x="231644" y="54456"/>
                </a:lnTo>
                <a:lnTo>
                  <a:pt x="233879" y="53034"/>
                </a:lnTo>
                <a:lnTo>
                  <a:pt x="236724" y="53034"/>
                </a:lnTo>
                <a:lnTo>
                  <a:pt x="238756" y="54659"/>
                </a:lnTo>
                <a:lnTo>
                  <a:pt x="240644" y="56285"/>
                </a:lnTo>
                <a:close/>
              </a:path>
              <a:path w="347345" h="183515">
                <a:moveTo>
                  <a:pt x="271470" y="97128"/>
                </a:moveTo>
                <a:lnTo>
                  <a:pt x="230628" y="61162"/>
                </a:lnTo>
                <a:lnTo>
                  <a:pt x="229409" y="59943"/>
                </a:lnTo>
                <a:lnTo>
                  <a:pt x="244894" y="59943"/>
                </a:lnTo>
                <a:lnTo>
                  <a:pt x="279598" y="89812"/>
                </a:lnTo>
                <a:lnTo>
                  <a:pt x="271470" y="97128"/>
                </a:lnTo>
                <a:close/>
              </a:path>
              <a:path w="347345" h="183515">
                <a:moveTo>
                  <a:pt x="318206" y="183486"/>
                </a:moveTo>
                <a:lnTo>
                  <a:pt x="307233" y="183486"/>
                </a:lnTo>
                <a:lnTo>
                  <a:pt x="307233" y="127607"/>
                </a:lnTo>
                <a:lnTo>
                  <a:pt x="205635" y="127607"/>
                </a:lnTo>
                <a:lnTo>
                  <a:pt x="205635" y="118260"/>
                </a:lnTo>
                <a:lnTo>
                  <a:pt x="318206" y="118260"/>
                </a:lnTo>
                <a:lnTo>
                  <a:pt x="318206" y="183486"/>
                </a:lnTo>
                <a:close/>
              </a:path>
            </a:pathLst>
          </a:custGeom>
          <a:solidFill>
            <a:srgbClr val="4033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4520042" y="7209256"/>
            <a:ext cx="376555" cy="257175"/>
          </a:xfrm>
          <a:custGeom>
            <a:avLst/>
            <a:gdLst/>
            <a:ahLst/>
            <a:cxnLst/>
            <a:rect l="l" t="t" r="r" b="b"/>
            <a:pathLst>
              <a:path w="376554" h="257175">
                <a:moveTo>
                  <a:pt x="93739" y="256734"/>
                </a:moveTo>
                <a:lnTo>
                  <a:pt x="49091" y="252511"/>
                </a:lnTo>
                <a:lnTo>
                  <a:pt x="22999" y="222953"/>
                </a:lnTo>
                <a:lnTo>
                  <a:pt x="2874" y="185794"/>
                </a:lnTo>
                <a:lnTo>
                  <a:pt x="0" y="128367"/>
                </a:lnTo>
                <a:lnTo>
                  <a:pt x="359" y="92686"/>
                </a:lnTo>
                <a:lnTo>
                  <a:pt x="9702" y="54260"/>
                </a:lnTo>
                <a:lnTo>
                  <a:pt x="37041" y="14251"/>
                </a:lnTo>
                <a:lnTo>
                  <a:pt x="93739" y="0"/>
                </a:lnTo>
                <a:lnTo>
                  <a:pt x="121699" y="527"/>
                </a:lnTo>
                <a:lnTo>
                  <a:pt x="138388" y="4222"/>
                </a:lnTo>
                <a:lnTo>
                  <a:pt x="150437" y="14251"/>
                </a:lnTo>
                <a:lnTo>
                  <a:pt x="164480" y="33780"/>
                </a:lnTo>
                <a:lnTo>
                  <a:pt x="171868" y="45159"/>
                </a:lnTo>
                <a:lnTo>
                  <a:pt x="93739" y="45159"/>
                </a:lnTo>
                <a:lnTo>
                  <a:pt x="81526" y="45404"/>
                </a:lnTo>
                <a:lnTo>
                  <a:pt x="57803" y="78051"/>
                </a:lnTo>
                <a:lnTo>
                  <a:pt x="56926" y="88207"/>
                </a:lnTo>
                <a:lnTo>
                  <a:pt x="56926" y="168526"/>
                </a:lnTo>
                <a:lnTo>
                  <a:pt x="69776" y="204973"/>
                </a:lnTo>
                <a:lnTo>
                  <a:pt x="93739" y="211574"/>
                </a:lnTo>
                <a:lnTo>
                  <a:pt x="171868" y="211574"/>
                </a:lnTo>
                <a:lnTo>
                  <a:pt x="164480" y="222953"/>
                </a:lnTo>
                <a:lnTo>
                  <a:pt x="150437" y="242482"/>
                </a:lnTo>
                <a:lnTo>
                  <a:pt x="138388" y="252511"/>
                </a:lnTo>
                <a:lnTo>
                  <a:pt x="121699" y="256206"/>
                </a:lnTo>
                <a:lnTo>
                  <a:pt x="93739" y="256734"/>
                </a:lnTo>
                <a:close/>
              </a:path>
              <a:path w="376554" h="257175">
                <a:moveTo>
                  <a:pt x="171868" y="211574"/>
                </a:moveTo>
                <a:lnTo>
                  <a:pt x="93739" y="211574"/>
                </a:lnTo>
                <a:lnTo>
                  <a:pt x="105952" y="211329"/>
                </a:lnTo>
                <a:lnTo>
                  <a:pt x="113036" y="209618"/>
                </a:lnTo>
                <a:lnTo>
                  <a:pt x="130553" y="168526"/>
                </a:lnTo>
                <a:lnTo>
                  <a:pt x="130553" y="88207"/>
                </a:lnTo>
                <a:lnTo>
                  <a:pt x="117703" y="51760"/>
                </a:lnTo>
                <a:lnTo>
                  <a:pt x="93739" y="45159"/>
                </a:lnTo>
                <a:lnTo>
                  <a:pt x="171868" y="45159"/>
                </a:lnTo>
                <a:lnTo>
                  <a:pt x="177776" y="54260"/>
                </a:lnTo>
                <a:lnTo>
                  <a:pt x="184604" y="70939"/>
                </a:lnTo>
                <a:lnTo>
                  <a:pt x="187120" y="92686"/>
                </a:lnTo>
                <a:lnTo>
                  <a:pt x="187479" y="128367"/>
                </a:lnTo>
                <a:lnTo>
                  <a:pt x="187120" y="164047"/>
                </a:lnTo>
                <a:lnTo>
                  <a:pt x="184604" y="185794"/>
                </a:lnTo>
                <a:lnTo>
                  <a:pt x="177776" y="202473"/>
                </a:lnTo>
                <a:lnTo>
                  <a:pt x="171868" y="211574"/>
                </a:lnTo>
                <a:close/>
              </a:path>
              <a:path w="376554" h="257175">
                <a:moveTo>
                  <a:pt x="244629" y="81073"/>
                </a:moveTo>
                <a:lnTo>
                  <a:pt x="198979" y="63294"/>
                </a:lnTo>
                <a:lnTo>
                  <a:pt x="201511" y="55713"/>
                </a:lnTo>
                <a:lnTo>
                  <a:pt x="203553" y="50648"/>
                </a:lnTo>
                <a:lnTo>
                  <a:pt x="228774" y="18668"/>
                </a:lnTo>
                <a:lnTo>
                  <a:pt x="263692" y="2100"/>
                </a:lnTo>
                <a:lnTo>
                  <a:pt x="288537" y="0"/>
                </a:lnTo>
                <a:lnTo>
                  <a:pt x="300260" y="88"/>
                </a:lnTo>
                <a:lnTo>
                  <a:pt x="338478" y="11912"/>
                </a:lnTo>
                <a:lnTo>
                  <a:pt x="365899" y="44981"/>
                </a:lnTo>
                <a:lnTo>
                  <a:pt x="366390" y="46226"/>
                </a:lnTo>
                <a:lnTo>
                  <a:pt x="274947" y="46226"/>
                </a:lnTo>
                <a:lnTo>
                  <a:pt x="262053" y="51915"/>
                </a:lnTo>
                <a:lnTo>
                  <a:pt x="252644" y="61516"/>
                </a:lnTo>
                <a:lnTo>
                  <a:pt x="246372" y="73962"/>
                </a:lnTo>
                <a:lnTo>
                  <a:pt x="244629" y="81073"/>
                </a:lnTo>
                <a:close/>
              </a:path>
              <a:path w="376554" h="257175">
                <a:moveTo>
                  <a:pt x="376353" y="252466"/>
                </a:moveTo>
                <a:lnTo>
                  <a:pt x="204206" y="252466"/>
                </a:lnTo>
                <a:lnTo>
                  <a:pt x="204206" y="203751"/>
                </a:lnTo>
                <a:lnTo>
                  <a:pt x="289234" y="129433"/>
                </a:lnTo>
                <a:lnTo>
                  <a:pt x="303173" y="114854"/>
                </a:lnTo>
                <a:lnTo>
                  <a:pt x="311885" y="100986"/>
                </a:lnTo>
                <a:lnTo>
                  <a:pt x="315718" y="87474"/>
                </a:lnTo>
                <a:lnTo>
                  <a:pt x="315718" y="67561"/>
                </a:lnTo>
                <a:lnTo>
                  <a:pt x="310143" y="56893"/>
                </a:lnTo>
                <a:lnTo>
                  <a:pt x="301082" y="49782"/>
                </a:lnTo>
                <a:lnTo>
                  <a:pt x="289583" y="46226"/>
                </a:lnTo>
                <a:lnTo>
                  <a:pt x="366390" y="46226"/>
                </a:lnTo>
                <a:lnTo>
                  <a:pt x="369122" y="53146"/>
                </a:lnTo>
                <a:lnTo>
                  <a:pt x="370778" y="58960"/>
                </a:lnTo>
                <a:lnTo>
                  <a:pt x="371387" y="65208"/>
                </a:lnTo>
                <a:lnTo>
                  <a:pt x="371393" y="84129"/>
                </a:lnTo>
                <a:lnTo>
                  <a:pt x="370821" y="90319"/>
                </a:lnTo>
                <a:lnTo>
                  <a:pt x="352134" y="128544"/>
                </a:lnTo>
                <a:lnTo>
                  <a:pt x="324349" y="156541"/>
                </a:lnTo>
                <a:lnTo>
                  <a:pt x="261356" y="207662"/>
                </a:lnTo>
                <a:lnTo>
                  <a:pt x="376353" y="207662"/>
                </a:lnTo>
                <a:lnTo>
                  <a:pt x="376353" y="252466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5134851" y="7724339"/>
            <a:ext cx="1901109" cy="18490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5147042" y="8042753"/>
            <a:ext cx="414020" cy="142240"/>
          </a:xfrm>
          <a:custGeom>
            <a:avLst/>
            <a:gdLst/>
            <a:ahLst/>
            <a:cxnLst/>
            <a:rect l="l" t="t" r="r" b="b"/>
            <a:pathLst>
              <a:path w="414020" h="142240">
                <a:moveTo>
                  <a:pt x="11785" y="141831"/>
                </a:moveTo>
                <a:lnTo>
                  <a:pt x="0" y="141831"/>
                </a:lnTo>
                <a:lnTo>
                  <a:pt x="0" y="0"/>
                </a:lnTo>
                <a:lnTo>
                  <a:pt x="16662" y="0"/>
                </a:lnTo>
                <a:lnTo>
                  <a:pt x="25460" y="15646"/>
                </a:lnTo>
                <a:lnTo>
                  <a:pt x="11785" y="15646"/>
                </a:lnTo>
                <a:lnTo>
                  <a:pt x="11785" y="141831"/>
                </a:lnTo>
                <a:close/>
              </a:path>
              <a:path w="414020" h="142240">
                <a:moveTo>
                  <a:pt x="74298" y="79856"/>
                </a:moveTo>
                <a:lnTo>
                  <a:pt x="62178" y="79856"/>
                </a:lnTo>
                <a:lnTo>
                  <a:pt x="107084" y="0"/>
                </a:lnTo>
                <a:lnTo>
                  <a:pt x="123137" y="0"/>
                </a:lnTo>
                <a:lnTo>
                  <a:pt x="123137" y="15646"/>
                </a:lnTo>
                <a:lnTo>
                  <a:pt x="110539" y="15646"/>
                </a:lnTo>
                <a:lnTo>
                  <a:pt x="74298" y="79856"/>
                </a:lnTo>
                <a:close/>
              </a:path>
              <a:path w="414020" h="142240">
                <a:moveTo>
                  <a:pt x="61568" y="102411"/>
                </a:moveTo>
                <a:lnTo>
                  <a:pt x="12598" y="15646"/>
                </a:lnTo>
                <a:lnTo>
                  <a:pt x="25460" y="15646"/>
                </a:lnTo>
                <a:lnTo>
                  <a:pt x="61568" y="79856"/>
                </a:lnTo>
                <a:lnTo>
                  <a:pt x="74298" y="79856"/>
                </a:lnTo>
                <a:lnTo>
                  <a:pt x="61568" y="102411"/>
                </a:lnTo>
                <a:close/>
              </a:path>
              <a:path w="414020" h="142240">
                <a:moveTo>
                  <a:pt x="123137" y="141831"/>
                </a:moveTo>
                <a:lnTo>
                  <a:pt x="111351" y="141831"/>
                </a:lnTo>
                <a:lnTo>
                  <a:pt x="111351" y="15646"/>
                </a:lnTo>
                <a:lnTo>
                  <a:pt x="123137" y="15646"/>
                </a:lnTo>
                <a:lnTo>
                  <a:pt x="123137" y="141831"/>
                </a:lnTo>
                <a:close/>
              </a:path>
              <a:path w="414020" h="142240">
                <a:moveTo>
                  <a:pt x="204416" y="141831"/>
                </a:moveTo>
                <a:lnTo>
                  <a:pt x="159306" y="141831"/>
                </a:lnTo>
                <a:lnTo>
                  <a:pt x="159306" y="0"/>
                </a:lnTo>
                <a:lnTo>
                  <a:pt x="204416" y="0"/>
                </a:lnTo>
                <a:lnTo>
                  <a:pt x="220508" y="276"/>
                </a:lnTo>
                <a:lnTo>
                  <a:pt x="230285" y="2209"/>
                </a:lnTo>
                <a:lnTo>
                  <a:pt x="237719" y="7457"/>
                </a:lnTo>
                <a:lnTo>
                  <a:pt x="240656" y="10769"/>
                </a:lnTo>
                <a:lnTo>
                  <a:pt x="171498" y="10769"/>
                </a:lnTo>
                <a:lnTo>
                  <a:pt x="171498" y="131061"/>
                </a:lnTo>
                <a:lnTo>
                  <a:pt x="240656" y="131061"/>
                </a:lnTo>
                <a:lnTo>
                  <a:pt x="237719" y="134373"/>
                </a:lnTo>
                <a:lnTo>
                  <a:pt x="230285" y="139621"/>
                </a:lnTo>
                <a:lnTo>
                  <a:pt x="220508" y="141555"/>
                </a:lnTo>
                <a:lnTo>
                  <a:pt x="204416" y="141831"/>
                </a:lnTo>
                <a:close/>
              </a:path>
              <a:path w="414020" h="142240">
                <a:moveTo>
                  <a:pt x="240656" y="131061"/>
                </a:moveTo>
                <a:lnTo>
                  <a:pt x="204619" y="131061"/>
                </a:lnTo>
                <a:lnTo>
                  <a:pt x="216899" y="130850"/>
                </a:lnTo>
                <a:lnTo>
                  <a:pt x="224380" y="129372"/>
                </a:lnTo>
                <a:lnTo>
                  <a:pt x="248531" y="94218"/>
                </a:lnTo>
                <a:lnTo>
                  <a:pt x="248712" y="80262"/>
                </a:lnTo>
                <a:lnTo>
                  <a:pt x="248712" y="61568"/>
                </a:lnTo>
                <a:lnTo>
                  <a:pt x="237130" y="24282"/>
                </a:lnTo>
                <a:lnTo>
                  <a:pt x="204619" y="10769"/>
                </a:lnTo>
                <a:lnTo>
                  <a:pt x="240656" y="10769"/>
                </a:lnTo>
                <a:lnTo>
                  <a:pt x="261484" y="50081"/>
                </a:lnTo>
                <a:lnTo>
                  <a:pt x="261612" y="61568"/>
                </a:lnTo>
                <a:lnTo>
                  <a:pt x="261612" y="80262"/>
                </a:lnTo>
                <a:lnTo>
                  <a:pt x="261484" y="91749"/>
                </a:lnTo>
                <a:lnTo>
                  <a:pt x="259850" y="104239"/>
                </a:lnTo>
                <a:lnTo>
                  <a:pt x="255416" y="113377"/>
                </a:lnTo>
                <a:lnTo>
                  <a:pt x="246782" y="124153"/>
                </a:lnTo>
                <a:lnTo>
                  <a:pt x="240656" y="131061"/>
                </a:lnTo>
                <a:close/>
              </a:path>
              <a:path w="414020" h="142240">
                <a:moveTo>
                  <a:pt x="302356" y="141831"/>
                </a:moveTo>
                <a:lnTo>
                  <a:pt x="290571" y="141831"/>
                </a:lnTo>
                <a:lnTo>
                  <a:pt x="290571" y="0"/>
                </a:lnTo>
                <a:lnTo>
                  <a:pt x="307233" y="0"/>
                </a:lnTo>
                <a:lnTo>
                  <a:pt x="316032" y="15646"/>
                </a:lnTo>
                <a:lnTo>
                  <a:pt x="302356" y="15646"/>
                </a:lnTo>
                <a:lnTo>
                  <a:pt x="302356" y="141831"/>
                </a:lnTo>
                <a:close/>
              </a:path>
              <a:path w="414020" h="142240">
                <a:moveTo>
                  <a:pt x="364870" y="79856"/>
                </a:moveTo>
                <a:lnTo>
                  <a:pt x="352749" y="79856"/>
                </a:lnTo>
                <a:lnTo>
                  <a:pt x="397656" y="0"/>
                </a:lnTo>
                <a:lnTo>
                  <a:pt x="413708" y="0"/>
                </a:lnTo>
                <a:lnTo>
                  <a:pt x="413708" y="15646"/>
                </a:lnTo>
                <a:lnTo>
                  <a:pt x="401110" y="15646"/>
                </a:lnTo>
                <a:lnTo>
                  <a:pt x="364870" y="79856"/>
                </a:lnTo>
                <a:close/>
              </a:path>
              <a:path w="414020" h="142240">
                <a:moveTo>
                  <a:pt x="352140" y="102411"/>
                </a:moveTo>
                <a:lnTo>
                  <a:pt x="303169" y="15646"/>
                </a:lnTo>
                <a:lnTo>
                  <a:pt x="316032" y="15646"/>
                </a:lnTo>
                <a:lnTo>
                  <a:pt x="352140" y="79856"/>
                </a:lnTo>
                <a:lnTo>
                  <a:pt x="364870" y="79856"/>
                </a:lnTo>
                <a:lnTo>
                  <a:pt x="352140" y="102411"/>
                </a:lnTo>
                <a:close/>
              </a:path>
              <a:path w="414020" h="142240">
                <a:moveTo>
                  <a:pt x="413708" y="141831"/>
                </a:moveTo>
                <a:lnTo>
                  <a:pt x="401923" y="141831"/>
                </a:lnTo>
                <a:lnTo>
                  <a:pt x="401923" y="15646"/>
                </a:lnTo>
                <a:lnTo>
                  <a:pt x="413708" y="15646"/>
                </a:lnTo>
                <a:lnTo>
                  <a:pt x="413708" y="141831"/>
                </a:lnTo>
                <a:close/>
              </a:path>
            </a:pathLst>
          </a:custGeom>
          <a:solidFill>
            <a:srgbClr val="4033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5641555" y="8029139"/>
            <a:ext cx="495934" cy="179070"/>
          </a:xfrm>
          <a:custGeom>
            <a:avLst/>
            <a:gdLst/>
            <a:ahLst/>
            <a:cxnLst/>
            <a:rect l="l" t="t" r="r" b="b"/>
            <a:pathLst>
              <a:path w="495935" h="179070">
                <a:moveTo>
                  <a:pt x="136751" y="174749"/>
                </a:moveTo>
                <a:lnTo>
                  <a:pt x="125778" y="174749"/>
                </a:lnTo>
                <a:lnTo>
                  <a:pt x="125778" y="0"/>
                </a:lnTo>
                <a:lnTo>
                  <a:pt x="136751" y="0"/>
                </a:lnTo>
                <a:lnTo>
                  <a:pt x="136751" y="174749"/>
                </a:lnTo>
                <a:close/>
              </a:path>
              <a:path w="495935" h="179070">
                <a:moveTo>
                  <a:pt x="22758" y="127810"/>
                </a:moveTo>
                <a:lnTo>
                  <a:pt x="0" y="127810"/>
                </a:lnTo>
                <a:lnTo>
                  <a:pt x="0" y="14426"/>
                </a:lnTo>
                <a:lnTo>
                  <a:pt x="80262" y="14426"/>
                </a:lnTo>
                <a:lnTo>
                  <a:pt x="80262" y="23774"/>
                </a:lnTo>
                <a:lnTo>
                  <a:pt x="10972" y="23774"/>
                </a:lnTo>
                <a:lnTo>
                  <a:pt x="10972" y="118463"/>
                </a:lnTo>
                <a:lnTo>
                  <a:pt x="98772" y="118463"/>
                </a:lnTo>
                <a:lnTo>
                  <a:pt x="99363" y="121714"/>
                </a:lnTo>
                <a:lnTo>
                  <a:pt x="81250" y="125239"/>
                </a:lnTo>
                <a:lnTo>
                  <a:pt x="67232" y="127048"/>
                </a:lnTo>
                <a:lnTo>
                  <a:pt x="50129" y="127715"/>
                </a:lnTo>
                <a:lnTo>
                  <a:pt x="22758" y="127810"/>
                </a:lnTo>
                <a:close/>
              </a:path>
              <a:path w="495935" h="179070">
                <a:moveTo>
                  <a:pt x="98772" y="118463"/>
                </a:moveTo>
                <a:lnTo>
                  <a:pt x="22148" y="118463"/>
                </a:lnTo>
                <a:lnTo>
                  <a:pt x="48932" y="118374"/>
                </a:lnTo>
                <a:lnTo>
                  <a:pt x="65734" y="117752"/>
                </a:lnTo>
                <a:lnTo>
                  <a:pt x="79640" y="116063"/>
                </a:lnTo>
                <a:lnTo>
                  <a:pt x="97737" y="112774"/>
                </a:lnTo>
                <a:lnTo>
                  <a:pt x="98772" y="118463"/>
                </a:lnTo>
                <a:close/>
              </a:path>
              <a:path w="495935" h="179070">
                <a:moveTo>
                  <a:pt x="304592" y="175358"/>
                </a:moveTo>
                <a:lnTo>
                  <a:pt x="293619" y="175358"/>
                </a:lnTo>
                <a:lnTo>
                  <a:pt x="293619" y="609"/>
                </a:lnTo>
                <a:lnTo>
                  <a:pt x="304592" y="609"/>
                </a:lnTo>
                <a:lnTo>
                  <a:pt x="304592" y="70915"/>
                </a:lnTo>
                <a:lnTo>
                  <a:pt x="334868" y="70915"/>
                </a:lnTo>
                <a:lnTo>
                  <a:pt x="334868" y="80262"/>
                </a:lnTo>
                <a:lnTo>
                  <a:pt x="304592" y="80262"/>
                </a:lnTo>
                <a:lnTo>
                  <a:pt x="304592" y="175358"/>
                </a:lnTo>
                <a:close/>
              </a:path>
              <a:path w="495935" h="179070">
                <a:moveTo>
                  <a:pt x="263139" y="25196"/>
                </a:moveTo>
                <a:lnTo>
                  <a:pt x="169669" y="25196"/>
                </a:lnTo>
                <a:lnTo>
                  <a:pt x="169669" y="15849"/>
                </a:lnTo>
                <a:lnTo>
                  <a:pt x="263139" y="15849"/>
                </a:lnTo>
                <a:lnTo>
                  <a:pt x="263139" y="25196"/>
                </a:lnTo>
                <a:close/>
              </a:path>
              <a:path w="495935" h="179070">
                <a:moveTo>
                  <a:pt x="173123" y="134719"/>
                </a:moveTo>
                <a:lnTo>
                  <a:pt x="164995" y="127810"/>
                </a:lnTo>
                <a:lnTo>
                  <a:pt x="175836" y="115966"/>
                </a:lnTo>
                <a:lnTo>
                  <a:pt x="182381" y="108494"/>
                </a:lnTo>
                <a:lnTo>
                  <a:pt x="204390" y="74573"/>
                </a:lnTo>
                <a:lnTo>
                  <a:pt x="210918" y="25196"/>
                </a:lnTo>
                <a:lnTo>
                  <a:pt x="221890" y="25196"/>
                </a:lnTo>
                <a:lnTo>
                  <a:pt x="221786" y="48637"/>
                </a:lnTo>
                <a:lnTo>
                  <a:pt x="221052" y="57479"/>
                </a:lnTo>
                <a:lnTo>
                  <a:pt x="219062" y="65064"/>
                </a:lnTo>
                <a:lnTo>
                  <a:pt x="215185" y="75182"/>
                </a:lnTo>
                <a:lnTo>
                  <a:pt x="215998" y="75792"/>
                </a:lnTo>
                <a:lnTo>
                  <a:pt x="226575" y="75792"/>
                </a:lnTo>
                <a:lnTo>
                  <a:pt x="229829" y="79653"/>
                </a:lnTo>
                <a:lnTo>
                  <a:pt x="213356" y="79653"/>
                </a:lnTo>
                <a:lnTo>
                  <a:pt x="212747" y="80872"/>
                </a:lnTo>
                <a:lnTo>
                  <a:pt x="188490" y="117206"/>
                </a:lnTo>
                <a:lnTo>
                  <a:pt x="182664" y="123958"/>
                </a:lnTo>
                <a:lnTo>
                  <a:pt x="173123" y="134719"/>
                </a:lnTo>
                <a:close/>
              </a:path>
              <a:path w="495935" h="179070">
                <a:moveTo>
                  <a:pt x="226575" y="75792"/>
                </a:moveTo>
                <a:lnTo>
                  <a:pt x="215998" y="75792"/>
                </a:lnTo>
                <a:lnTo>
                  <a:pt x="220062" y="72744"/>
                </a:lnTo>
                <a:lnTo>
                  <a:pt x="224126" y="72744"/>
                </a:lnTo>
                <a:lnTo>
                  <a:pt x="225647" y="74690"/>
                </a:lnTo>
                <a:lnTo>
                  <a:pt x="226575" y="75792"/>
                </a:lnTo>
                <a:close/>
              </a:path>
              <a:path w="495935" h="179070">
                <a:moveTo>
                  <a:pt x="259685" y="132281"/>
                </a:moveTo>
                <a:lnTo>
                  <a:pt x="217420" y="80872"/>
                </a:lnTo>
                <a:lnTo>
                  <a:pt x="216201" y="79653"/>
                </a:lnTo>
                <a:lnTo>
                  <a:pt x="229829" y="79653"/>
                </a:lnTo>
                <a:lnTo>
                  <a:pt x="268016" y="124966"/>
                </a:lnTo>
                <a:lnTo>
                  <a:pt x="259685" y="132281"/>
                </a:lnTo>
                <a:close/>
              </a:path>
              <a:path w="495935" h="179070">
                <a:moveTo>
                  <a:pt x="492142" y="133500"/>
                </a:moveTo>
                <a:lnTo>
                  <a:pt x="481170" y="133500"/>
                </a:lnTo>
                <a:lnTo>
                  <a:pt x="481170" y="0"/>
                </a:lnTo>
                <a:lnTo>
                  <a:pt x="492142" y="0"/>
                </a:lnTo>
                <a:lnTo>
                  <a:pt x="492142" y="133500"/>
                </a:lnTo>
                <a:close/>
              </a:path>
              <a:path w="495935" h="179070">
                <a:moveTo>
                  <a:pt x="407003" y="99566"/>
                </a:moveTo>
                <a:lnTo>
                  <a:pt x="380790" y="99566"/>
                </a:lnTo>
                <a:lnTo>
                  <a:pt x="360064" y="88390"/>
                </a:lnTo>
                <a:lnTo>
                  <a:pt x="348076" y="67664"/>
                </a:lnTo>
                <a:lnTo>
                  <a:pt x="348076" y="39826"/>
                </a:lnTo>
                <a:lnTo>
                  <a:pt x="360064" y="19100"/>
                </a:lnTo>
                <a:lnTo>
                  <a:pt x="380790" y="7924"/>
                </a:lnTo>
                <a:lnTo>
                  <a:pt x="407003" y="7924"/>
                </a:lnTo>
                <a:lnTo>
                  <a:pt x="424507" y="17271"/>
                </a:lnTo>
                <a:lnTo>
                  <a:pt x="393998" y="17271"/>
                </a:lnTo>
                <a:lnTo>
                  <a:pt x="385156" y="17413"/>
                </a:lnTo>
                <a:lnTo>
                  <a:pt x="359861" y="49986"/>
                </a:lnTo>
                <a:lnTo>
                  <a:pt x="359861" y="57504"/>
                </a:lnTo>
                <a:lnTo>
                  <a:pt x="385156" y="90078"/>
                </a:lnTo>
                <a:lnTo>
                  <a:pt x="393998" y="90219"/>
                </a:lnTo>
                <a:lnTo>
                  <a:pt x="424507" y="90219"/>
                </a:lnTo>
                <a:lnTo>
                  <a:pt x="407003" y="99566"/>
                </a:lnTo>
                <a:close/>
              </a:path>
              <a:path w="495935" h="179070">
                <a:moveTo>
                  <a:pt x="424507" y="90219"/>
                </a:moveTo>
                <a:lnTo>
                  <a:pt x="393998" y="90219"/>
                </a:lnTo>
                <a:lnTo>
                  <a:pt x="402839" y="90078"/>
                </a:lnTo>
                <a:lnTo>
                  <a:pt x="408336" y="89089"/>
                </a:lnTo>
                <a:lnTo>
                  <a:pt x="427932" y="57504"/>
                </a:lnTo>
                <a:lnTo>
                  <a:pt x="427932" y="49986"/>
                </a:lnTo>
                <a:lnTo>
                  <a:pt x="402839" y="17413"/>
                </a:lnTo>
                <a:lnTo>
                  <a:pt x="393998" y="17271"/>
                </a:lnTo>
                <a:lnTo>
                  <a:pt x="424507" y="17271"/>
                </a:lnTo>
                <a:lnTo>
                  <a:pt x="427932" y="19100"/>
                </a:lnTo>
                <a:lnTo>
                  <a:pt x="439717" y="39826"/>
                </a:lnTo>
                <a:lnTo>
                  <a:pt x="439717" y="67664"/>
                </a:lnTo>
                <a:lnTo>
                  <a:pt x="427932" y="88390"/>
                </a:lnTo>
                <a:lnTo>
                  <a:pt x="424507" y="90219"/>
                </a:lnTo>
                <a:close/>
              </a:path>
              <a:path w="495935" h="179070">
                <a:moveTo>
                  <a:pt x="495800" y="178813"/>
                </a:moveTo>
                <a:lnTo>
                  <a:pt x="381400" y="178813"/>
                </a:lnTo>
                <a:lnTo>
                  <a:pt x="381400" y="118870"/>
                </a:lnTo>
                <a:lnTo>
                  <a:pt x="392576" y="118870"/>
                </a:lnTo>
                <a:lnTo>
                  <a:pt x="392576" y="169466"/>
                </a:lnTo>
                <a:lnTo>
                  <a:pt x="495800" y="169466"/>
                </a:lnTo>
                <a:lnTo>
                  <a:pt x="495800" y="178813"/>
                </a:lnTo>
                <a:close/>
              </a:path>
            </a:pathLst>
          </a:custGeom>
          <a:solidFill>
            <a:srgbClr val="4033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6209490" y="8029139"/>
            <a:ext cx="342265" cy="183515"/>
          </a:xfrm>
          <a:custGeom>
            <a:avLst/>
            <a:gdLst/>
            <a:ahLst/>
            <a:cxnLst/>
            <a:rect l="l" t="t" r="r" b="b"/>
            <a:pathLst>
              <a:path w="342265" h="183515">
                <a:moveTo>
                  <a:pt x="150162" y="174749"/>
                </a:moveTo>
                <a:lnTo>
                  <a:pt x="139596" y="174749"/>
                </a:lnTo>
                <a:lnTo>
                  <a:pt x="139596" y="0"/>
                </a:lnTo>
                <a:lnTo>
                  <a:pt x="150162" y="0"/>
                </a:lnTo>
                <a:lnTo>
                  <a:pt x="150162" y="174749"/>
                </a:lnTo>
                <a:close/>
              </a:path>
              <a:path w="342265" h="183515">
                <a:moveTo>
                  <a:pt x="109116" y="47954"/>
                </a:moveTo>
                <a:lnTo>
                  <a:pt x="98753" y="47954"/>
                </a:lnTo>
                <a:lnTo>
                  <a:pt x="98753" y="2641"/>
                </a:lnTo>
                <a:lnTo>
                  <a:pt x="109116" y="2641"/>
                </a:lnTo>
                <a:lnTo>
                  <a:pt x="109116" y="47954"/>
                </a:lnTo>
                <a:close/>
              </a:path>
              <a:path w="342265" h="183515">
                <a:moveTo>
                  <a:pt x="6908" y="137767"/>
                </a:moveTo>
                <a:lnTo>
                  <a:pt x="0" y="130452"/>
                </a:lnTo>
                <a:lnTo>
                  <a:pt x="13936" y="121454"/>
                </a:lnTo>
                <a:lnTo>
                  <a:pt x="22338" y="115618"/>
                </a:lnTo>
                <a:lnTo>
                  <a:pt x="50268" y="85807"/>
                </a:lnTo>
                <a:lnTo>
                  <a:pt x="58317" y="26821"/>
                </a:lnTo>
                <a:lnTo>
                  <a:pt x="4063" y="26821"/>
                </a:lnTo>
                <a:lnTo>
                  <a:pt x="4063" y="17881"/>
                </a:lnTo>
                <a:lnTo>
                  <a:pt x="68680" y="17881"/>
                </a:lnTo>
                <a:lnTo>
                  <a:pt x="68680" y="47954"/>
                </a:lnTo>
                <a:lnTo>
                  <a:pt x="109116" y="47954"/>
                </a:lnTo>
                <a:lnTo>
                  <a:pt x="109116" y="57098"/>
                </a:lnTo>
                <a:lnTo>
                  <a:pt x="68274" y="57098"/>
                </a:lnTo>
                <a:lnTo>
                  <a:pt x="67354" y="67164"/>
                </a:lnTo>
                <a:lnTo>
                  <a:pt x="49238" y="104339"/>
                </a:lnTo>
                <a:lnTo>
                  <a:pt x="20027" y="129125"/>
                </a:lnTo>
                <a:lnTo>
                  <a:pt x="6908" y="137767"/>
                </a:lnTo>
                <a:close/>
              </a:path>
              <a:path w="342265" h="183515">
                <a:moveTo>
                  <a:pt x="109116" y="170075"/>
                </a:moveTo>
                <a:lnTo>
                  <a:pt x="98753" y="170075"/>
                </a:lnTo>
                <a:lnTo>
                  <a:pt x="98753" y="103427"/>
                </a:lnTo>
                <a:lnTo>
                  <a:pt x="66242" y="103427"/>
                </a:lnTo>
                <a:lnTo>
                  <a:pt x="66242" y="94283"/>
                </a:lnTo>
                <a:lnTo>
                  <a:pt x="98753" y="94283"/>
                </a:lnTo>
                <a:lnTo>
                  <a:pt x="98753" y="57098"/>
                </a:lnTo>
                <a:lnTo>
                  <a:pt x="109116" y="57098"/>
                </a:lnTo>
                <a:lnTo>
                  <a:pt x="109116" y="170075"/>
                </a:lnTo>
                <a:close/>
              </a:path>
              <a:path w="342265" h="183515">
                <a:moveTo>
                  <a:pt x="313735" y="105052"/>
                </a:moveTo>
                <a:lnTo>
                  <a:pt x="302763" y="105052"/>
                </a:lnTo>
                <a:lnTo>
                  <a:pt x="302763" y="0"/>
                </a:lnTo>
                <a:lnTo>
                  <a:pt x="313735" y="0"/>
                </a:lnTo>
                <a:lnTo>
                  <a:pt x="313735" y="27634"/>
                </a:lnTo>
                <a:lnTo>
                  <a:pt x="342183" y="27634"/>
                </a:lnTo>
                <a:lnTo>
                  <a:pt x="342183" y="36981"/>
                </a:lnTo>
                <a:lnTo>
                  <a:pt x="313735" y="36981"/>
                </a:lnTo>
                <a:lnTo>
                  <a:pt x="313735" y="67664"/>
                </a:lnTo>
                <a:lnTo>
                  <a:pt x="342183" y="67664"/>
                </a:lnTo>
                <a:lnTo>
                  <a:pt x="342183" y="77011"/>
                </a:lnTo>
                <a:lnTo>
                  <a:pt x="313735" y="77011"/>
                </a:lnTo>
                <a:lnTo>
                  <a:pt x="313735" y="105052"/>
                </a:lnTo>
                <a:close/>
              </a:path>
              <a:path w="342265" h="183515">
                <a:moveTo>
                  <a:pt x="232457" y="95096"/>
                </a:moveTo>
                <a:lnTo>
                  <a:pt x="206447" y="95096"/>
                </a:lnTo>
                <a:lnTo>
                  <a:pt x="185721" y="84326"/>
                </a:lnTo>
                <a:lnTo>
                  <a:pt x="174139" y="64413"/>
                </a:lnTo>
                <a:lnTo>
                  <a:pt x="174139" y="37388"/>
                </a:lnTo>
                <a:lnTo>
                  <a:pt x="185721" y="17474"/>
                </a:lnTo>
                <a:lnTo>
                  <a:pt x="206244" y="6705"/>
                </a:lnTo>
                <a:lnTo>
                  <a:pt x="232457" y="6705"/>
                </a:lnTo>
                <a:lnTo>
                  <a:pt x="249882" y="15849"/>
                </a:lnTo>
                <a:lnTo>
                  <a:pt x="219452" y="15849"/>
                </a:lnTo>
                <a:lnTo>
                  <a:pt x="210730" y="15985"/>
                </a:lnTo>
                <a:lnTo>
                  <a:pt x="205304" y="16941"/>
                </a:lnTo>
                <a:lnTo>
                  <a:pt x="200907" y="19535"/>
                </a:lnTo>
                <a:lnTo>
                  <a:pt x="195272" y="24586"/>
                </a:lnTo>
                <a:lnTo>
                  <a:pt x="185925" y="33324"/>
                </a:lnTo>
                <a:lnTo>
                  <a:pt x="185925" y="68477"/>
                </a:lnTo>
                <a:lnTo>
                  <a:pt x="219452" y="85952"/>
                </a:lnTo>
                <a:lnTo>
                  <a:pt x="249882" y="85952"/>
                </a:lnTo>
                <a:lnTo>
                  <a:pt x="232457" y="95096"/>
                </a:lnTo>
                <a:close/>
              </a:path>
              <a:path w="342265" h="183515">
                <a:moveTo>
                  <a:pt x="249882" y="85952"/>
                </a:moveTo>
                <a:lnTo>
                  <a:pt x="219452" y="85952"/>
                </a:lnTo>
                <a:lnTo>
                  <a:pt x="228056" y="85815"/>
                </a:lnTo>
                <a:lnTo>
                  <a:pt x="233422" y="84860"/>
                </a:lnTo>
                <a:lnTo>
                  <a:pt x="237797" y="82266"/>
                </a:lnTo>
                <a:lnTo>
                  <a:pt x="243429" y="77214"/>
                </a:lnTo>
                <a:lnTo>
                  <a:pt x="252776" y="68477"/>
                </a:lnTo>
                <a:lnTo>
                  <a:pt x="252776" y="33324"/>
                </a:lnTo>
                <a:lnTo>
                  <a:pt x="219452" y="15849"/>
                </a:lnTo>
                <a:lnTo>
                  <a:pt x="249882" y="15849"/>
                </a:lnTo>
                <a:lnTo>
                  <a:pt x="252980" y="17474"/>
                </a:lnTo>
                <a:lnTo>
                  <a:pt x="264562" y="37388"/>
                </a:lnTo>
                <a:lnTo>
                  <a:pt x="264562" y="64413"/>
                </a:lnTo>
                <a:lnTo>
                  <a:pt x="252980" y="84326"/>
                </a:lnTo>
                <a:lnTo>
                  <a:pt x="249882" y="85952"/>
                </a:lnTo>
                <a:close/>
              </a:path>
              <a:path w="342265" h="183515">
                <a:moveTo>
                  <a:pt x="313735" y="183486"/>
                </a:moveTo>
                <a:lnTo>
                  <a:pt x="302763" y="183486"/>
                </a:lnTo>
                <a:lnTo>
                  <a:pt x="302763" y="126185"/>
                </a:lnTo>
                <a:lnTo>
                  <a:pt x="201164" y="126185"/>
                </a:lnTo>
                <a:lnTo>
                  <a:pt x="201164" y="116634"/>
                </a:lnTo>
                <a:lnTo>
                  <a:pt x="313735" y="116634"/>
                </a:lnTo>
                <a:lnTo>
                  <a:pt x="313735" y="183486"/>
                </a:lnTo>
                <a:close/>
              </a:path>
            </a:pathLst>
          </a:custGeom>
          <a:solidFill>
            <a:srgbClr val="4033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6603076" y="8029139"/>
            <a:ext cx="332740" cy="183515"/>
          </a:xfrm>
          <a:custGeom>
            <a:avLst/>
            <a:gdLst/>
            <a:ahLst/>
            <a:cxnLst/>
            <a:rect l="l" t="t" r="r" b="b"/>
            <a:pathLst>
              <a:path w="332740" h="183515">
                <a:moveTo>
                  <a:pt x="154835" y="174749"/>
                </a:moveTo>
                <a:lnTo>
                  <a:pt x="144269" y="174749"/>
                </a:lnTo>
                <a:lnTo>
                  <a:pt x="144269" y="0"/>
                </a:lnTo>
                <a:lnTo>
                  <a:pt x="154835" y="0"/>
                </a:lnTo>
                <a:lnTo>
                  <a:pt x="154835" y="174749"/>
                </a:lnTo>
                <a:close/>
              </a:path>
              <a:path w="332740" h="183515">
                <a:moveTo>
                  <a:pt x="113180" y="170075"/>
                </a:moveTo>
                <a:lnTo>
                  <a:pt x="102817" y="170075"/>
                </a:lnTo>
                <a:lnTo>
                  <a:pt x="102817" y="85749"/>
                </a:lnTo>
                <a:lnTo>
                  <a:pt x="74979" y="85749"/>
                </a:lnTo>
                <a:lnTo>
                  <a:pt x="74979" y="76605"/>
                </a:lnTo>
                <a:lnTo>
                  <a:pt x="102817" y="76605"/>
                </a:lnTo>
                <a:lnTo>
                  <a:pt x="102817" y="3251"/>
                </a:lnTo>
                <a:lnTo>
                  <a:pt x="113180" y="3251"/>
                </a:lnTo>
                <a:lnTo>
                  <a:pt x="113180" y="170075"/>
                </a:lnTo>
                <a:close/>
              </a:path>
              <a:path w="332740" h="183515">
                <a:moveTo>
                  <a:pt x="66851" y="21335"/>
                </a:moveTo>
                <a:lnTo>
                  <a:pt x="20929" y="21335"/>
                </a:lnTo>
                <a:lnTo>
                  <a:pt x="20929" y="12191"/>
                </a:lnTo>
                <a:lnTo>
                  <a:pt x="66851" y="12191"/>
                </a:lnTo>
                <a:lnTo>
                  <a:pt x="66851" y="21335"/>
                </a:lnTo>
                <a:close/>
              </a:path>
              <a:path w="332740" h="183515">
                <a:moveTo>
                  <a:pt x="83717" y="54456"/>
                </a:moveTo>
                <a:lnTo>
                  <a:pt x="3657" y="54456"/>
                </a:lnTo>
                <a:lnTo>
                  <a:pt x="3657" y="45312"/>
                </a:lnTo>
                <a:lnTo>
                  <a:pt x="83717" y="45312"/>
                </a:lnTo>
                <a:lnTo>
                  <a:pt x="83717" y="54456"/>
                </a:lnTo>
                <a:close/>
              </a:path>
              <a:path w="332740" h="183515">
                <a:moveTo>
                  <a:pt x="7518" y="137767"/>
                </a:moveTo>
                <a:lnTo>
                  <a:pt x="0" y="131061"/>
                </a:lnTo>
                <a:lnTo>
                  <a:pt x="9170" y="121373"/>
                </a:lnTo>
                <a:lnTo>
                  <a:pt x="14693" y="115276"/>
                </a:lnTo>
                <a:lnTo>
                  <a:pt x="35153" y="81583"/>
                </a:lnTo>
                <a:lnTo>
                  <a:pt x="38607" y="54456"/>
                </a:lnTo>
                <a:lnTo>
                  <a:pt x="48970" y="54456"/>
                </a:lnTo>
                <a:lnTo>
                  <a:pt x="48881" y="67029"/>
                </a:lnTo>
                <a:lnTo>
                  <a:pt x="48259" y="74217"/>
                </a:lnTo>
                <a:lnTo>
                  <a:pt x="46570" y="80567"/>
                </a:lnTo>
                <a:lnTo>
                  <a:pt x="43280" y="89203"/>
                </a:lnTo>
                <a:lnTo>
                  <a:pt x="44093" y="89609"/>
                </a:lnTo>
                <a:lnTo>
                  <a:pt x="52202" y="89609"/>
                </a:lnTo>
                <a:lnTo>
                  <a:pt x="56256" y="94080"/>
                </a:lnTo>
                <a:lnTo>
                  <a:pt x="41452" y="94080"/>
                </a:lnTo>
                <a:lnTo>
                  <a:pt x="40639" y="95096"/>
                </a:lnTo>
                <a:lnTo>
                  <a:pt x="36169" y="104036"/>
                </a:lnTo>
                <a:lnTo>
                  <a:pt x="23620" y="119808"/>
                </a:lnTo>
                <a:lnTo>
                  <a:pt x="19875" y="124267"/>
                </a:lnTo>
                <a:lnTo>
                  <a:pt x="15158" y="129507"/>
                </a:lnTo>
                <a:lnTo>
                  <a:pt x="7518" y="137767"/>
                </a:lnTo>
                <a:close/>
              </a:path>
              <a:path w="332740" h="183515">
                <a:moveTo>
                  <a:pt x="52202" y="89609"/>
                </a:moveTo>
                <a:lnTo>
                  <a:pt x="44093" y="89609"/>
                </a:lnTo>
                <a:lnTo>
                  <a:pt x="45516" y="88593"/>
                </a:lnTo>
                <a:lnTo>
                  <a:pt x="46735" y="87577"/>
                </a:lnTo>
                <a:lnTo>
                  <a:pt x="50596" y="87577"/>
                </a:lnTo>
                <a:lnTo>
                  <a:pt x="52018" y="89406"/>
                </a:lnTo>
                <a:lnTo>
                  <a:pt x="52202" y="89609"/>
                </a:lnTo>
                <a:close/>
              </a:path>
              <a:path w="332740" h="183515">
                <a:moveTo>
                  <a:pt x="79856" y="135329"/>
                </a:moveTo>
                <a:lnTo>
                  <a:pt x="44500" y="94892"/>
                </a:lnTo>
                <a:lnTo>
                  <a:pt x="43687" y="94080"/>
                </a:lnTo>
                <a:lnTo>
                  <a:pt x="56256" y="94080"/>
                </a:lnTo>
                <a:lnTo>
                  <a:pt x="87577" y="128623"/>
                </a:lnTo>
                <a:lnTo>
                  <a:pt x="79856" y="135329"/>
                </a:lnTo>
                <a:close/>
              </a:path>
              <a:path w="332740" h="183515">
                <a:moveTo>
                  <a:pt x="327146" y="92048"/>
                </a:moveTo>
                <a:lnTo>
                  <a:pt x="316174" y="92048"/>
                </a:lnTo>
                <a:lnTo>
                  <a:pt x="316174" y="68883"/>
                </a:lnTo>
                <a:lnTo>
                  <a:pt x="273502" y="68883"/>
                </a:lnTo>
                <a:lnTo>
                  <a:pt x="273502" y="59739"/>
                </a:lnTo>
                <a:lnTo>
                  <a:pt x="316174" y="59739"/>
                </a:lnTo>
                <a:lnTo>
                  <a:pt x="316174" y="33121"/>
                </a:lnTo>
                <a:lnTo>
                  <a:pt x="273502" y="33121"/>
                </a:lnTo>
                <a:lnTo>
                  <a:pt x="273502" y="23977"/>
                </a:lnTo>
                <a:lnTo>
                  <a:pt x="316174" y="23977"/>
                </a:lnTo>
                <a:lnTo>
                  <a:pt x="316174" y="0"/>
                </a:lnTo>
                <a:lnTo>
                  <a:pt x="327146" y="0"/>
                </a:lnTo>
                <a:lnTo>
                  <a:pt x="327146" y="92048"/>
                </a:lnTo>
                <a:close/>
              </a:path>
              <a:path w="332740" h="183515">
                <a:moveTo>
                  <a:pt x="190598" y="93673"/>
                </a:moveTo>
                <a:lnTo>
                  <a:pt x="184705" y="85342"/>
                </a:lnTo>
                <a:lnTo>
                  <a:pt x="201142" y="78986"/>
                </a:lnTo>
                <a:lnTo>
                  <a:pt x="211045" y="74878"/>
                </a:lnTo>
                <a:lnTo>
                  <a:pt x="243861" y="54183"/>
                </a:lnTo>
                <a:lnTo>
                  <a:pt x="253386" y="39623"/>
                </a:lnTo>
                <a:lnTo>
                  <a:pt x="253386" y="17271"/>
                </a:lnTo>
                <a:lnTo>
                  <a:pt x="189379" y="17271"/>
                </a:lnTo>
                <a:lnTo>
                  <a:pt x="189379" y="7924"/>
                </a:lnTo>
                <a:lnTo>
                  <a:pt x="264359" y="7924"/>
                </a:lnTo>
                <a:lnTo>
                  <a:pt x="264259" y="34594"/>
                </a:lnTo>
                <a:lnTo>
                  <a:pt x="236114" y="72744"/>
                </a:lnTo>
                <a:lnTo>
                  <a:pt x="208225" y="86831"/>
                </a:lnTo>
                <a:lnTo>
                  <a:pt x="190598" y="93673"/>
                </a:lnTo>
                <a:close/>
              </a:path>
              <a:path w="332740" h="183515">
                <a:moveTo>
                  <a:pt x="332430" y="183080"/>
                </a:moveTo>
                <a:lnTo>
                  <a:pt x="216404" y="183080"/>
                </a:lnTo>
                <a:lnTo>
                  <a:pt x="216404" y="138783"/>
                </a:lnTo>
                <a:lnTo>
                  <a:pt x="316174" y="138783"/>
                </a:lnTo>
                <a:lnTo>
                  <a:pt x="316174" y="113180"/>
                </a:lnTo>
                <a:lnTo>
                  <a:pt x="214982" y="113180"/>
                </a:lnTo>
                <a:lnTo>
                  <a:pt x="214982" y="103833"/>
                </a:lnTo>
                <a:lnTo>
                  <a:pt x="327146" y="103833"/>
                </a:lnTo>
                <a:lnTo>
                  <a:pt x="327146" y="148130"/>
                </a:lnTo>
                <a:lnTo>
                  <a:pt x="227377" y="148130"/>
                </a:lnTo>
                <a:lnTo>
                  <a:pt x="227377" y="173530"/>
                </a:lnTo>
                <a:lnTo>
                  <a:pt x="332430" y="173530"/>
                </a:lnTo>
                <a:lnTo>
                  <a:pt x="332430" y="183080"/>
                </a:lnTo>
                <a:close/>
              </a:path>
            </a:pathLst>
          </a:custGeom>
          <a:solidFill>
            <a:srgbClr val="4033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4521436" y="7686734"/>
            <a:ext cx="385445" cy="248285"/>
          </a:xfrm>
          <a:custGeom>
            <a:avLst/>
            <a:gdLst/>
            <a:ahLst/>
            <a:cxnLst/>
            <a:rect l="l" t="t" r="r" b="b"/>
            <a:pathLst>
              <a:path w="385445" h="248284">
                <a:moveTo>
                  <a:pt x="33453" y="104898"/>
                </a:moveTo>
                <a:lnTo>
                  <a:pt x="0" y="78229"/>
                </a:lnTo>
                <a:lnTo>
                  <a:pt x="58195" y="0"/>
                </a:lnTo>
                <a:lnTo>
                  <a:pt x="138344" y="0"/>
                </a:lnTo>
                <a:lnTo>
                  <a:pt x="138344" y="38759"/>
                </a:lnTo>
                <a:lnTo>
                  <a:pt x="82937" y="38759"/>
                </a:lnTo>
                <a:lnTo>
                  <a:pt x="33453" y="104898"/>
                </a:lnTo>
                <a:close/>
              </a:path>
              <a:path w="385445" h="248284">
                <a:moveTo>
                  <a:pt x="138344" y="205173"/>
                </a:moveTo>
                <a:lnTo>
                  <a:pt x="86073" y="205173"/>
                </a:lnTo>
                <a:lnTo>
                  <a:pt x="86073" y="38759"/>
                </a:lnTo>
                <a:lnTo>
                  <a:pt x="138344" y="38759"/>
                </a:lnTo>
                <a:lnTo>
                  <a:pt x="138344" y="205173"/>
                </a:lnTo>
                <a:close/>
              </a:path>
              <a:path w="385445" h="248284">
                <a:moveTo>
                  <a:pt x="189919" y="248199"/>
                </a:moveTo>
                <a:lnTo>
                  <a:pt x="20560" y="248199"/>
                </a:lnTo>
                <a:lnTo>
                  <a:pt x="20560" y="205173"/>
                </a:lnTo>
                <a:lnTo>
                  <a:pt x="189919" y="205173"/>
                </a:lnTo>
                <a:lnTo>
                  <a:pt x="189919" y="248199"/>
                </a:lnTo>
                <a:close/>
              </a:path>
              <a:path w="385445" h="248284">
                <a:moveTo>
                  <a:pt x="228599" y="104898"/>
                </a:moveTo>
                <a:lnTo>
                  <a:pt x="195146" y="78229"/>
                </a:lnTo>
                <a:lnTo>
                  <a:pt x="253341" y="0"/>
                </a:lnTo>
                <a:lnTo>
                  <a:pt x="333491" y="0"/>
                </a:lnTo>
                <a:lnTo>
                  <a:pt x="333491" y="38759"/>
                </a:lnTo>
                <a:lnTo>
                  <a:pt x="278083" y="38759"/>
                </a:lnTo>
                <a:lnTo>
                  <a:pt x="228599" y="104898"/>
                </a:lnTo>
                <a:close/>
              </a:path>
              <a:path w="385445" h="248284">
                <a:moveTo>
                  <a:pt x="333491" y="205173"/>
                </a:moveTo>
                <a:lnTo>
                  <a:pt x="281219" y="205173"/>
                </a:lnTo>
                <a:lnTo>
                  <a:pt x="281219" y="38759"/>
                </a:lnTo>
                <a:lnTo>
                  <a:pt x="333491" y="38759"/>
                </a:lnTo>
                <a:lnTo>
                  <a:pt x="333491" y="205173"/>
                </a:lnTo>
                <a:close/>
              </a:path>
              <a:path w="385445" h="248284">
                <a:moveTo>
                  <a:pt x="385065" y="248199"/>
                </a:moveTo>
                <a:lnTo>
                  <a:pt x="215706" y="248199"/>
                </a:lnTo>
                <a:lnTo>
                  <a:pt x="215706" y="205173"/>
                </a:lnTo>
                <a:lnTo>
                  <a:pt x="385065" y="205173"/>
                </a:lnTo>
                <a:lnTo>
                  <a:pt x="385065" y="248199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9619221" y="7254280"/>
            <a:ext cx="1218565" cy="186690"/>
          </a:xfrm>
          <a:custGeom>
            <a:avLst/>
            <a:gdLst/>
            <a:ahLst/>
            <a:cxnLst/>
            <a:rect l="l" t="t" r="r" b="b"/>
            <a:pathLst>
              <a:path w="1218565" h="186690">
                <a:moveTo>
                  <a:pt x="140612" y="82294"/>
                </a:moveTo>
                <a:lnTo>
                  <a:pt x="24790" y="82294"/>
                </a:lnTo>
                <a:lnTo>
                  <a:pt x="24790" y="4063"/>
                </a:lnTo>
                <a:lnTo>
                  <a:pt x="35762" y="4063"/>
                </a:lnTo>
                <a:lnTo>
                  <a:pt x="35762" y="33324"/>
                </a:lnTo>
                <a:lnTo>
                  <a:pt x="140612" y="33324"/>
                </a:lnTo>
                <a:lnTo>
                  <a:pt x="140612" y="42671"/>
                </a:lnTo>
                <a:lnTo>
                  <a:pt x="35762" y="42671"/>
                </a:lnTo>
                <a:lnTo>
                  <a:pt x="35762" y="72947"/>
                </a:lnTo>
                <a:lnTo>
                  <a:pt x="140612" y="72947"/>
                </a:lnTo>
                <a:lnTo>
                  <a:pt x="140612" y="82294"/>
                </a:lnTo>
                <a:close/>
              </a:path>
              <a:path w="1218565" h="186690">
                <a:moveTo>
                  <a:pt x="140612" y="33324"/>
                </a:moveTo>
                <a:lnTo>
                  <a:pt x="129639" y="33324"/>
                </a:lnTo>
                <a:lnTo>
                  <a:pt x="129639" y="4063"/>
                </a:lnTo>
                <a:lnTo>
                  <a:pt x="140612" y="4063"/>
                </a:lnTo>
                <a:lnTo>
                  <a:pt x="140612" y="33324"/>
                </a:lnTo>
                <a:close/>
              </a:path>
              <a:path w="1218565" h="186690">
                <a:moveTo>
                  <a:pt x="140612" y="72947"/>
                </a:moveTo>
                <a:lnTo>
                  <a:pt x="129639" y="72947"/>
                </a:lnTo>
                <a:lnTo>
                  <a:pt x="129639" y="42671"/>
                </a:lnTo>
                <a:lnTo>
                  <a:pt x="140612" y="42671"/>
                </a:lnTo>
                <a:lnTo>
                  <a:pt x="140612" y="72947"/>
                </a:lnTo>
                <a:close/>
              </a:path>
              <a:path w="1218565" h="186690">
                <a:moveTo>
                  <a:pt x="165402" y="115822"/>
                </a:moveTo>
                <a:lnTo>
                  <a:pt x="0" y="115822"/>
                </a:lnTo>
                <a:lnTo>
                  <a:pt x="0" y="106475"/>
                </a:lnTo>
                <a:lnTo>
                  <a:pt x="165402" y="106475"/>
                </a:lnTo>
                <a:lnTo>
                  <a:pt x="165402" y="115822"/>
                </a:lnTo>
                <a:close/>
              </a:path>
              <a:path w="1218565" h="186690">
                <a:moveTo>
                  <a:pt x="88187" y="182064"/>
                </a:moveTo>
                <a:lnTo>
                  <a:pt x="77214" y="182064"/>
                </a:lnTo>
                <a:lnTo>
                  <a:pt x="77214" y="115822"/>
                </a:lnTo>
                <a:lnTo>
                  <a:pt x="88187" y="115822"/>
                </a:lnTo>
                <a:lnTo>
                  <a:pt x="88187" y="182064"/>
                </a:lnTo>
                <a:close/>
              </a:path>
              <a:path w="1218565" h="186690">
                <a:moveTo>
                  <a:pt x="319222" y="133500"/>
                </a:moveTo>
                <a:lnTo>
                  <a:pt x="308249" y="133500"/>
                </a:lnTo>
                <a:lnTo>
                  <a:pt x="308249" y="0"/>
                </a:lnTo>
                <a:lnTo>
                  <a:pt x="319222" y="0"/>
                </a:lnTo>
                <a:lnTo>
                  <a:pt x="319222" y="54456"/>
                </a:lnTo>
                <a:lnTo>
                  <a:pt x="348076" y="54456"/>
                </a:lnTo>
                <a:lnTo>
                  <a:pt x="348076" y="63803"/>
                </a:lnTo>
                <a:lnTo>
                  <a:pt x="319222" y="63803"/>
                </a:lnTo>
                <a:lnTo>
                  <a:pt x="319222" y="133500"/>
                </a:lnTo>
                <a:close/>
              </a:path>
              <a:path w="1218565" h="186690">
                <a:moveTo>
                  <a:pt x="186534" y="105052"/>
                </a:moveTo>
                <a:lnTo>
                  <a:pt x="178610" y="97940"/>
                </a:lnTo>
                <a:lnTo>
                  <a:pt x="189211" y="87541"/>
                </a:lnTo>
                <a:lnTo>
                  <a:pt x="195602" y="81037"/>
                </a:lnTo>
                <a:lnTo>
                  <a:pt x="219503" y="45979"/>
                </a:lnTo>
                <a:lnTo>
                  <a:pt x="223516" y="8534"/>
                </a:lnTo>
                <a:lnTo>
                  <a:pt x="234489" y="8534"/>
                </a:lnTo>
                <a:lnTo>
                  <a:pt x="234384" y="31946"/>
                </a:lnTo>
                <a:lnTo>
                  <a:pt x="233648" y="39429"/>
                </a:lnTo>
                <a:lnTo>
                  <a:pt x="231660" y="45979"/>
                </a:lnTo>
                <a:lnTo>
                  <a:pt x="227783" y="54863"/>
                </a:lnTo>
                <a:lnTo>
                  <a:pt x="228596" y="55472"/>
                </a:lnTo>
                <a:lnTo>
                  <a:pt x="239812" y="55472"/>
                </a:lnTo>
                <a:lnTo>
                  <a:pt x="243543" y="59130"/>
                </a:lnTo>
                <a:lnTo>
                  <a:pt x="225954" y="59130"/>
                </a:lnTo>
                <a:lnTo>
                  <a:pt x="224938" y="60349"/>
                </a:lnTo>
                <a:lnTo>
                  <a:pt x="219858" y="69493"/>
                </a:lnTo>
                <a:lnTo>
                  <a:pt x="205822" y="85450"/>
                </a:lnTo>
                <a:lnTo>
                  <a:pt x="201495" y="90117"/>
                </a:lnTo>
                <a:lnTo>
                  <a:pt x="195834" y="95851"/>
                </a:lnTo>
                <a:lnTo>
                  <a:pt x="186534" y="105052"/>
                </a:lnTo>
                <a:close/>
              </a:path>
              <a:path w="1218565" h="186690">
                <a:moveTo>
                  <a:pt x="239812" y="55472"/>
                </a:moveTo>
                <a:lnTo>
                  <a:pt x="228596" y="55472"/>
                </a:lnTo>
                <a:lnTo>
                  <a:pt x="231034" y="53440"/>
                </a:lnTo>
                <a:lnTo>
                  <a:pt x="233066" y="51815"/>
                </a:lnTo>
                <a:lnTo>
                  <a:pt x="236114" y="51815"/>
                </a:lnTo>
                <a:lnTo>
                  <a:pt x="237740" y="53440"/>
                </a:lnTo>
                <a:lnTo>
                  <a:pt x="239812" y="55472"/>
                </a:lnTo>
                <a:close/>
              </a:path>
              <a:path w="1218565" h="186690">
                <a:moveTo>
                  <a:pt x="271470" y="101801"/>
                </a:moveTo>
                <a:lnTo>
                  <a:pt x="228799" y="59130"/>
                </a:lnTo>
                <a:lnTo>
                  <a:pt x="243543" y="59130"/>
                </a:lnTo>
                <a:lnTo>
                  <a:pt x="279192" y="94080"/>
                </a:lnTo>
                <a:lnTo>
                  <a:pt x="271470" y="101801"/>
                </a:lnTo>
                <a:close/>
              </a:path>
              <a:path w="1218565" h="186690">
                <a:moveTo>
                  <a:pt x="323082" y="178813"/>
                </a:moveTo>
                <a:lnTo>
                  <a:pt x="210715" y="178813"/>
                </a:lnTo>
                <a:lnTo>
                  <a:pt x="210715" y="118870"/>
                </a:lnTo>
                <a:lnTo>
                  <a:pt x="221687" y="118870"/>
                </a:lnTo>
                <a:lnTo>
                  <a:pt x="221687" y="169466"/>
                </a:lnTo>
                <a:lnTo>
                  <a:pt x="323082" y="169466"/>
                </a:lnTo>
                <a:lnTo>
                  <a:pt x="323082" y="178813"/>
                </a:lnTo>
                <a:close/>
              </a:path>
              <a:path w="1218565" h="186690">
                <a:moveTo>
                  <a:pt x="505147" y="104239"/>
                </a:moveTo>
                <a:lnTo>
                  <a:pt x="494174" y="104239"/>
                </a:lnTo>
                <a:lnTo>
                  <a:pt x="494174" y="73557"/>
                </a:lnTo>
                <a:lnTo>
                  <a:pt x="451503" y="73557"/>
                </a:lnTo>
                <a:lnTo>
                  <a:pt x="451503" y="64616"/>
                </a:lnTo>
                <a:lnTo>
                  <a:pt x="494174" y="64616"/>
                </a:lnTo>
                <a:lnTo>
                  <a:pt x="494174" y="35559"/>
                </a:lnTo>
                <a:lnTo>
                  <a:pt x="451503" y="35559"/>
                </a:lnTo>
                <a:lnTo>
                  <a:pt x="451503" y="26415"/>
                </a:lnTo>
                <a:lnTo>
                  <a:pt x="494174" y="26415"/>
                </a:lnTo>
                <a:lnTo>
                  <a:pt x="494174" y="0"/>
                </a:lnTo>
                <a:lnTo>
                  <a:pt x="505147" y="0"/>
                </a:lnTo>
                <a:lnTo>
                  <a:pt x="505147" y="104239"/>
                </a:lnTo>
                <a:close/>
              </a:path>
              <a:path w="1218565" h="186690">
                <a:moveTo>
                  <a:pt x="368599" y="100176"/>
                </a:moveTo>
                <a:lnTo>
                  <a:pt x="362706" y="91844"/>
                </a:lnTo>
                <a:lnTo>
                  <a:pt x="379260" y="85014"/>
                </a:lnTo>
                <a:lnTo>
                  <a:pt x="389223" y="80631"/>
                </a:lnTo>
                <a:lnTo>
                  <a:pt x="422065" y="59011"/>
                </a:lnTo>
                <a:lnTo>
                  <a:pt x="431590" y="43484"/>
                </a:lnTo>
                <a:lnTo>
                  <a:pt x="431590" y="19303"/>
                </a:lnTo>
                <a:lnTo>
                  <a:pt x="367379" y="19303"/>
                </a:lnTo>
                <a:lnTo>
                  <a:pt x="367379" y="9956"/>
                </a:lnTo>
                <a:lnTo>
                  <a:pt x="442562" y="9956"/>
                </a:lnTo>
                <a:lnTo>
                  <a:pt x="442462" y="38034"/>
                </a:lnTo>
                <a:lnTo>
                  <a:pt x="423303" y="72209"/>
                </a:lnTo>
                <a:lnTo>
                  <a:pt x="386227" y="92857"/>
                </a:lnTo>
                <a:lnTo>
                  <a:pt x="368599" y="100176"/>
                </a:lnTo>
                <a:close/>
              </a:path>
              <a:path w="1218565" h="186690">
                <a:moveTo>
                  <a:pt x="450690" y="184909"/>
                </a:moveTo>
                <a:lnTo>
                  <a:pt x="407003" y="174749"/>
                </a:lnTo>
                <a:lnTo>
                  <a:pt x="394608" y="157477"/>
                </a:lnTo>
                <a:lnTo>
                  <a:pt x="394608" y="135735"/>
                </a:lnTo>
                <a:lnTo>
                  <a:pt x="427173" y="110404"/>
                </a:lnTo>
                <a:lnTo>
                  <a:pt x="450690" y="108303"/>
                </a:lnTo>
                <a:lnTo>
                  <a:pt x="461460" y="108381"/>
                </a:lnTo>
                <a:lnTo>
                  <a:pt x="468267" y="108926"/>
                </a:lnTo>
                <a:lnTo>
                  <a:pt x="474007" y="110404"/>
                </a:lnTo>
                <a:lnTo>
                  <a:pt x="481576" y="113282"/>
                </a:lnTo>
                <a:lnTo>
                  <a:pt x="491603" y="117244"/>
                </a:lnTo>
                <a:lnTo>
                  <a:pt x="435654" y="117244"/>
                </a:lnTo>
                <a:lnTo>
                  <a:pt x="415537" y="124966"/>
                </a:lnTo>
                <a:lnTo>
                  <a:pt x="406190" y="137564"/>
                </a:lnTo>
                <a:lnTo>
                  <a:pt x="406190" y="155648"/>
                </a:lnTo>
                <a:lnTo>
                  <a:pt x="415537" y="168246"/>
                </a:lnTo>
                <a:lnTo>
                  <a:pt x="435654" y="175968"/>
                </a:lnTo>
                <a:lnTo>
                  <a:pt x="491151" y="175968"/>
                </a:lnTo>
                <a:lnTo>
                  <a:pt x="481576" y="179829"/>
                </a:lnTo>
                <a:lnTo>
                  <a:pt x="474007" y="182766"/>
                </a:lnTo>
                <a:lnTo>
                  <a:pt x="468267" y="184274"/>
                </a:lnTo>
                <a:lnTo>
                  <a:pt x="461460" y="184829"/>
                </a:lnTo>
                <a:lnTo>
                  <a:pt x="450690" y="184909"/>
                </a:lnTo>
                <a:close/>
              </a:path>
              <a:path w="1218565" h="186690">
                <a:moveTo>
                  <a:pt x="491151" y="175968"/>
                </a:moveTo>
                <a:lnTo>
                  <a:pt x="465727" y="175968"/>
                </a:lnTo>
                <a:lnTo>
                  <a:pt x="485640" y="168246"/>
                </a:lnTo>
                <a:lnTo>
                  <a:pt x="494784" y="155648"/>
                </a:lnTo>
                <a:lnTo>
                  <a:pt x="494784" y="137564"/>
                </a:lnTo>
                <a:lnTo>
                  <a:pt x="485640" y="124966"/>
                </a:lnTo>
                <a:lnTo>
                  <a:pt x="465727" y="117244"/>
                </a:lnTo>
                <a:lnTo>
                  <a:pt x="491603" y="117244"/>
                </a:lnTo>
                <a:lnTo>
                  <a:pt x="494174" y="118260"/>
                </a:lnTo>
                <a:lnTo>
                  <a:pt x="506569" y="135735"/>
                </a:lnTo>
                <a:lnTo>
                  <a:pt x="506569" y="157477"/>
                </a:lnTo>
                <a:lnTo>
                  <a:pt x="494174" y="174749"/>
                </a:lnTo>
                <a:lnTo>
                  <a:pt x="491151" y="175968"/>
                </a:lnTo>
                <a:close/>
              </a:path>
              <a:path w="1218565" h="186690">
                <a:moveTo>
                  <a:pt x="687211" y="174749"/>
                </a:moveTo>
                <a:lnTo>
                  <a:pt x="676645" y="174749"/>
                </a:lnTo>
                <a:lnTo>
                  <a:pt x="676645" y="0"/>
                </a:lnTo>
                <a:lnTo>
                  <a:pt x="687211" y="0"/>
                </a:lnTo>
                <a:lnTo>
                  <a:pt x="687211" y="174749"/>
                </a:lnTo>
                <a:close/>
              </a:path>
              <a:path w="1218565" h="186690">
                <a:moveTo>
                  <a:pt x="645556" y="170075"/>
                </a:moveTo>
                <a:lnTo>
                  <a:pt x="635193" y="170075"/>
                </a:lnTo>
                <a:lnTo>
                  <a:pt x="635193" y="72338"/>
                </a:lnTo>
                <a:lnTo>
                  <a:pt x="604916" y="72338"/>
                </a:lnTo>
                <a:lnTo>
                  <a:pt x="604916" y="62991"/>
                </a:lnTo>
                <a:lnTo>
                  <a:pt x="635193" y="62991"/>
                </a:lnTo>
                <a:lnTo>
                  <a:pt x="635193" y="3251"/>
                </a:lnTo>
                <a:lnTo>
                  <a:pt x="645556" y="3251"/>
                </a:lnTo>
                <a:lnTo>
                  <a:pt x="645556" y="170075"/>
                </a:lnTo>
                <a:close/>
              </a:path>
              <a:path w="1218565" h="186690">
                <a:moveTo>
                  <a:pt x="615889" y="28041"/>
                </a:moveTo>
                <a:lnTo>
                  <a:pt x="536236" y="28041"/>
                </a:lnTo>
                <a:lnTo>
                  <a:pt x="536236" y="18694"/>
                </a:lnTo>
                <a:lnTo>
                  <a:pt x="615889" y="18694"/>
                </a:lnTo>
                <a:lnTo>
                  <a:pt x="615889" y="28041"/>
                </a:lnTo>
                <a:close/>
              </a:path>
              <a:path w="1218565" h="186690">
                <a:moveTo>
                  <a:pt x="540300" y="135125"/>
                </a:moveTo>
                <a:lnTo>
                  <a:pt x="532578" y="128420"/>
                </a:lnTo>
                <a:lnTo>
                  <a:pt x="541632" y="116693"/>
                </a:lnTo>
                <a:lnTo>
                  <a:pt x="547094" y="109281"/>
                </a:lnTo>
                <a:lnTo>
                  <a:pt x="565406" y="75589"/>
                </a:lnTo>
                <a:lnTo>
                  <a:pt x="570983" y="28041"/>
                </a:lnTo>
                <a:lnTo>
                  <a:pt x="581549" y="28041"/>
                </a:lnTo>
                <a:lnTo>
                  <a:pt x="581457" y="48938"/>
                </a:lnTo>
                <a:lnTo>
                  <a:pt x="580812" y="57453"/>
                </a:lnTo>
                <a:lnTo>
                  <a:pt x="579063" y="65283"/>
                </a:lnTo>
                <a:lnTo>
                  <a:pt x="575656" y="76198"/>
                </a:lnTo>
                <a:lnTo>
                  <a:pt x="576469" y="77011"/>
                </a:lnTo>
                <a:lnTo>
                  <a:pt x="584946" y="77011"/>
                </a:lnTo>
                <a:lnTo>
                  <a:pt x="588301" y="81685"/>
                </a:lnTo>
                <a:lnTo>
                  <a:pt x="574031" y="81685"/>
                </a:lnTo>
                <a:lnTo>
                  <a:pt x="573421" y="82701"/>
                </a:lnTo>
                <a:lnTo>
                  <a:pt x="569357" y="93470"/>
                </a:lnTo>
                <a:lnTo>
                  <a:pt x="557116" y="112194"/>
                </a:lnTo>
                <a:lnTo>
                  <a:pt x="553343" y="117663"/>
                </a:lnTo>
                <a:lnTo>
                  <a:pt x="548407" y="124370"/>
                </a:lnTo>
                <a:lnTo>
                  <a:pt x="540300" y="135125"/>
                </a:lnTo>
                <a:close/>
              </a:path>
              <a:path w="1218565" h="186690">
                <a:moveTo>
                  <a:pt x="584946" y="77011"/>
                </a:moveTo>
                <a:lnTo>
                  <a:pt x="576469" y="77011"/>
                </a:lnTo>
                <a:lnTo>
                  <a:pt x="578094" y="75792"/>
                </a:lnTo>
                <a:lnTo>
                  <a:pt x="579314" y="74776"/>
                </a:lnTo>
                <a:lnTo>
                  <a:pt x="583378" y="74776"/>
                </a:lnTo>
                <a:lnTo>
                  <a:pt x="584946" y="77011"/>
                </a:lnTo>
                <a:close/>
              </a:path>
              <a:path w="1218565" h="186690">
                <a:moveTo>
                  <a:pt x="612028" y="132687"/>
                </a:moveTo>
                <a:lnTo>
                  <a:pt x="576875" y="82701"/>
                </a:lnTo>
                <a:lnTo>
                  <a:pt x="576063" y="81685"/>
                </a:lnTo>
                <a:lnTo>
                  <a:pt x="588301" y="81685"/>
                </a:lnTo>
                <a:lnTo>
                  <a:pt x="619953" y="125778"/>
                </a:lnTo>
                <a:lnTo>
                  <a:pt x="612028" y="132687"/>
                </a:lnTo>
                <a:close/>
              </a:path>
              <a:path w="1218565" h="186690">
                <a:moveTo>
                  <a:pt x="859522" y="133500"/>
                </a:moveTo>
                <a:lnTo>
                  <a:pt x="848549" y="133500"/>
                </a:lnTo>
                <a:lnTo>
                  <a:pt x="848549" y="0"/>
                </a:lnTo>
                <a:lnTo>
                  <a:pt x="859522" y="0"/>
                </a:lnTo>
                <a:lnTo>
                  <a:pt x="859522" y="133500"/>
                </a:lnTo>
                <a:close/>
              </a:path>
              <a:path w="1218565" h="186690">
                <a:moveTo>
                  <a:pt x="813193" y="22758"/>
                </a:moveTo>
                <a:lnTo>
                  <a:pt x="720942" y="22758"/>
                </a:lnTo>
                <a:lnTo>
                  <a:pt x="720942" y="13410"/>
                </a:lnTo>
                <a:lnTo>
                  <a:pt x="813193" y="13410"/>
                </a:lnTo>
                <a:lnTo>
                  <a:pt x="813193" y="22758"/>
                </a:lnTo>
                <a:close/>
              </a:path>
              <a:path w="1218565" h="186690">
                <a:moveTo>
                  <a:pt x="724193" y="105255"/>
                </a:moveTo>
                <a:lnTo>
                  <a:pt x="716065" y="98144"/>
                </a:lnTo>
                <a:lnTo>
                  <a:pt x="726785" y="88816"/>
                </a:lnTo>
                <a:lnTo>
                  <a:pt x="733248" y="82955"/>
                </a:lnTo>
                <a:lnTo>
                  <a:pt x="738053" y="78084"/>
                </a:lnTo>
                <a:lnTo>
                  <a:pt x="743801" y="71728"/>
                </a:lnTo>
                <a:lnTo>
                  <a:pt x="753250" y="61162"/>
                </a:lnTo>
                <a:lnTo>
                  <a:pt x="761581" y="40232"/>
                </a:lnTo>
                <a:lnTo>
                  <a:pt x="761581" y="22758"/>
                </a:lnTo>
                <a:lnTo>
                  <a:pt x="772757" y="22758"/>
                </a:lnTo>
                <a:lnTo>
                  <a:pt x="772649" y="37461"/>
                </a:lnTo>
                <a:lnTo>
                  <a:pt x="771893" y="44220"/>
                </a:lnTo>
                <a:lnTo>
                  <a:pt x="769842" y="50256"/>
                </a:lnTo>
                <a:lnTo>
                  <a:pt x="765848" y="58520"/>
                </a:lnTo>
                <a:lnTo>
                  <a:pt x="766864" y="59130"/>
                </a:lnTo>
                <a:lnTo>
                  <a:pt x="778017" y="59130"/>
                </a:lnTo>
                <a:lnTo>
                  <a:pt x="782365" y="62991"/>
                </a:lnTo>
                <a:lnTo>
                  <a:pt x="764020" y="62991"/>
                </a:lnTo>
                <a:lnTo>
                  <a:pt x="762800" y="64210"/>
                </a:lnTo>
                <a:lnTo>
                  <a:pt x="757517" y="72744"/>
                </a:lnTo>
                <a:lnTo>
                  <a:pt x="743167" y="87711"/>
                </a:lnTo>
                <a:lnTo>
                  <a:pt x="738823" y="91997"/>
                </a:lnTo>
                <a:lnTo>
                  <a:pt x="733261" y="97121"/>
                </a:lnTo>
                <a:lnTo>
                  <a:pt x="724193" y="105255"/>
                </a:lnTo>
                <a:close/>
              </a:path>
              <a:path w="1218565" h="186690">
                <a:moveTo>
                  <a:pt x="778017" y="59130"/>
                </a:moveTo>
                <a:lnTo>
                  <a:pt x="766864" y="59130"/>
                </a:lnTo>
                <a:lnTo>
                  <a:pt x="769100" y="57504"/>
                </a:lnTo>
                <a:lnTo>
                  <a:pt x="770725" y="56082"/>
                </a:lnTo>
                <a:lnTo>
                  <a:pt x="774383" y="56082"/>
                </a:lnTo>
                <a:lnTo>
                  <a:pt x="776415" y="57707"/>
                </a:lnTo>
                <a:lnTo>
                  <a:pt x="778017" y="59130"/>
                </a:lnTo>
                <a:close/>
              </a:path>
              <a:path w="1218565" h="186690">
                <a:moveTo>
                  <a:pt x="809942" y="102004"/>
                </a:moveTo>
                <a:lnTo>
                  <a:pt x="768287" y="64210"/>
                </a:lnTo>
                <a:lnTo>
                  <a:pt x="767068" y="62991"/>
                </a:lnTo>
                <a:lnTo>
                  <a:pt x="782365" y="62991"/>
                </a:lnTo>
                <a:lnTo>
                  <a:pt x="818070" y="94689"/>
                </a:lnTo>
                <a:lnTo>
                  <a:pt x="809942" y="102004"/>
                </a:lnTo>
                <a:close/>
              </a:path>
              <a:path w="1218565" h="186690">
                <a:moveTo>
                  <a:pt x="863180" y="178813"/>
                </a:moveTo>
                <a:lnTo>
                  <a:pt x="748780" y="178813"/>
                </a:lnTo>
                <a:lnTo>
                  <a:pt x="748780" y="121918"/>
                </a:lnTo>
                <a:lnTo>
                  <a:pt x="759956" y="121918"/>
                </a:lnTo>
                <a:lnTo>
                  <a:pt x="759956" y="169466"/>
                </a:lnTo>
                <a:lnTo>
                  <a:pt x="863180" y="169466"/>
                </a:lnTo>
                <a:lnTo>
                  <a:pt x="863180" y="178813"/>
                </a:lnTo>
                <a:close/>
              </a:path>
              <a:path w="1218565" h="186690">
                <a:moveTo>
                  <a:pt x="1000744" y="9143"/>
                </a:moveTo>
                <a:lnTo>
                  <a:pt x="936534" y="9143"/>
                </a:lnTo>
                <a:lnTo>
                  <a:pt x="936534" y="406"/>
                </a:lnTo>
                <a:lnTo>
                  <a:pt x="1000744" y="406"/>
                </a:lnTo>
                <a:lnTo>
                  <a:pt x="1000744" y="9143"/>
                </a:lnTo>
                <a:close/>
              </a:path>
              <a:path w="1218565" h="186690">
                <a:moveTo>
                  <a:pt x="1040367" y="40029"/>
                </a:moveTo>
                <a:lnTo>
                  <a:pt x="896910" y="40029"/>
                </a:lnTo>
                <a:lnTo>
                  <a:pt x="896910" y="31698"/>
                </a:lnTo>
                <a:lnTo>
                  <a:pt x="1040367" y="31698"/>
                </a:lnTo>
                <a:lnTo>
                  <a:pt x="1040367" y="40029"/>
                </a:lnTo>
                <a:close/>
              </a:path>
              <a:path w="1218565" h="186690">
                <a:moveTo>
                  <a:pt x="968639" y="88593"/>
                </a:moveTo>
                <a:lnTo>
                  <a:pt x="929828" y="81177"/>
                </a:lnTo>
                <a:lnTo>
                  <a:pt x="917230" y="73760"/>
                </a:lnTo>
                <a:lnTo>
                  <a:pt x="917230" y="62381"/>
                </a:lnTo>
                <a:lnTo>
                  <a:pt x="917532" y="53364"/>
                </a:lnTo>
                <a:lnTo>
                  <a:pt x="919643" y="48157"/>
                </a:lnTo>
                <a:lnTo>
                  <a:pt x="925374" y="44779"/>
                </a:lnTo>
                <a:lnTo>
                  <a:pt x="936534" y="41248"/>
                </a:lnTo>
                <a:lnTo>
                  <a:pt x="936534" y="40029"/>
                </a:lnTo>
                <a:lnTo>
                  <a:pt x="1000744" y="40029"/>
                </a:lnTo>
                <a:lnTo>
                  <a:pt x="1000744" y="40436"/>
                </a:lnTo>
                <a:lnTo>
                  <a:pt x="964981" y="40436"/>
                </a:lnTo>
                <a:lnTo>
                  <a:pt x="954148" y="40520"/>
                </a:lnTo>
                <a:lnTo>
                  <a:pt x="947659" y="41109"/>
                </a:lnTo>
                <a:lnTo>
                  <a:pt x="942922" y="42707"/>
                </a:lnTo>
                <a:lnTo>
                  <a:pt x="937346" y="45820"/>
                </a:lnTo>
                <a:lnTo>
                  <a:pt x="928203" y="51205"/>
                </a:lnTo>
                <a:lnTo>
                  <a:pt x="928203" y="68883"/>
                </a:lnTo>
                <a:lnTo>
                  <a:pt x="1010038" y="79653"/>
                </a:lnTo>
                <a:lnTo>
                  <a:pt x="1007449" y="81177"/>
                </a:lnTo>
                <a:lnTo>
                  <a:pt x="999756" y="85464"/>
                </a:lnTo>
                <a:lnTo>
                  <a:pt x="993149" y="87666"/>
                </a:lnTo>
                <a:lnTo>
                  <a:pt x="983990" y="88477"/>
                </a:lnTo>
                <a:lnTo>
                  <a:pt x="968639" y="88593"/>
                </a:lnTo>
                <a:close/>
              </a:path>
              <a:path w="1218565" h="186690">
                <a:moveTo>
                  <a:pt x="1010038" y="79653"/>
                </a:moveTo>
                <a:lnTo>
                  <a:pt x="972296" y="79653"/>
                </a:lnTo>
                <a:lnTo>
                  <a:pt x="983245" y="79569"/>
                </a:lnTo>
                <a:lnTo>
                  <a:pt x="989784" y="78980"/>
                </a:lnTo>
                <a:lnTo>
                  <a:pt x="994513" y="77381"/>
                </a:lnTo>
                <a:lnTo>
                  <a:pt x="1000033" y="74268"/>
                </a:lnTo>
                <a:lnTo>
                  <a:pt x="1009075" y="68883"/>
                </a:lnTo>
                <a:lnTo>
                  <a:pt x="1009075" y="51205"/>
                </a:lnTo>
                <a:lnTo>
                  <a:pt x="972296" y="40436"/>
                </a:lnTo>
                <a:lnTo>
                  <a:pt x="1000744" y="40436"/>
                </a:lnTo>
                <a:lnTo>
                  <a:pt x="1000744" y="41248"/>
                </a:lnTo>
                <a:lnTo>
                  <a:pt x="1011904" y="44779"/>
                </a:lnTo>
                <a:lnTo>
                  <a:pt x="1017635" y="48157"/>
                </a:lnTo>
                <a:lnTo>
                  <a:pt x="1019746" y="53364"/>
                </a:lnTo>
                <a:lnTo>
                  <a:pt x="1020048" y="62381"/>
                </a:lnTo>
                <a:lnTo>
                  <a:pt x="1020048" y="73760"/>
                </a:lnTo>
                <a:lnTo>
                  <a:pt x="1010038" y="79653"/>
                </a:lnTo>
                <a:close/>
              </a:path>
              <a:path w="1218565" h="186690">
                <a:moveTo>
                  <a:pt x="1051340" y="111555"/>
                </a:moveTo>
                <a:lnTo>
                  <a:pt x="885938" y="111555"/>
                </a:lnTo>
                <a:lnTo>
                  <a:pt x="885938" y="102411"/>
                </a:lnTo>
                <a:lnTo>
                  <a:pt x="1051340" y="102411"/>
                </a:lnTo>
                <a:lnTo>
                  <a:pt x="1051340" y="111555"/>
                </a:lnTo>
                <a:close/>
              </a:path>
              <a:path w="1218565" h="186690">
                <a:moveTo>
                  <a:pt x="968639" y="186128"/>
                </a:moveTo>
                <a:lnTo>
                  <a:pt x="924545" y="177898"/>
                </a:lnTo>
                <a:lnTo>
                  <a:pt x="909509" y="156055"/>
                </a:lnTo>
                <a:lnTo>
                  <a:pt x="909743" y="148171"/>
                </a:lnTo>
                <a:lnTo>
                  <a:pt x="951605" y="126112"/>
                </a:lnTo>
                <a:lnTo>
                  <a:pt x="968639" y="125982"/>
                </a:lnTo>
                <a:lnTo>
                  <a:pt x="985672" y="126112"/>
                </a:lnTo>
                <a:lnTo>
                  <a:pt x="995943" y="127023"/>
                </a:lnTo>
                <a:lnTo>
                  <a:pt x="1003585" y="129496"/>
                </a:lnTo>
                <a:lnTo>
                  <a:pt x="1012733" y="134313"/>
                </a:lnTo>
                <a:lnTo>
                  <a:pt x="1013435" y="134719"/>
                </a:lnTo>
                <a:lnTo>
                  <a:pt x="968639" y="134719"/>
                </a:lnTo>
                <a:lnTo>
                  <a:pt x="954709" y="134809"/>
                </a:lnTo>
                <a:lnTo>
                  <a:pt x="946351" y="135443"/>
                </a:lnTo>
                <a:lnTo>
                  <a:pt x="940221" y="137162"/>
                </a:lnTo>
                <a:lnTo>
                  <a:pt x="932978" y="140510"/>
                </a:lnTo>
                <a:lnTo>
                  <a:pt x="921091" y="146301"/>
                </a:lnTo>
                <a:lnTo>
                  <a:pt x="921091" y="162760"/>
                </a:lnTo>
                <a:lnTo>
                  <a:pt x="959190" y="177549"/>
                </a:lnTo>
                <a:lnTo>
                  <a:pt x="1013266" y="177594"/>
                </a:lnTo>
                <a:lnTo>
                  <a:pt x="1012733" y="177898"/>
                </a:lnTo>
                <a:lnTo>
                  <a:pt x="1003585" y="182656"/>
                </a:lnTo>
                <a:lnTo>
                  <a:pt x="995943" y="185099"/>
                </a:lnTo>
                <a:lnTo>
                  <a:pt x="985672" y="185999"/>
                </a:lnTo>
                <a:lnTo>
                  <a:pt x="968639" y="186128"/>
                </a:lnTo>
                <a:close/>
              </a:path>
              <a:path w="1218565" h="186690">
                <a:moveTo>
                  <a:pt x="1013266" y="177594"/>
                </a:moveTo>
                <a:lnTo>
                  <a:pt x="968639" y="177594"/>
                </a:lnTo>
                <a:lnTo>
                  <a:pt x="978203" y="177549"/>
                </a:lnTo>
                <a:lnTo>
                  <a:pt x="984196" y="177238"/>
                </a:lnTo>
                <a:lnTo>
                  <a:pt x="989141" y="176393"/>
                </a:lnTo>
                <a:lnTo>
                  <a:pt x="995562" y="174749"/>
                </a:lnTo>
                <a:lnTo>
                  <a:pt x="1006230" y="171904"/>
                </a:lnTo>
                <a:lnTo>
                  <a:pt x="1016187" y="162760"/>
                </a:lnTo>
                <a:lnTo>
                  <a:pt x="1016187" y="146301"/>
                </a:lnTo>
                <a:lnTo>
                  <a:pt x="968639" y="134719"/>
                </a:lnTo>
                <a:lnTo>
                  <a:pt x="1013435" y="134719"/>
                </a:lnTo>
                <a:lnTo>
                  <a:pt x="1021426" y="139339"/>
                </a:lnTo>
                <a:lnTo>
                  <a:pt x="1025890" y="143279"/>
                </a:lnTo>
                <a:lnTo>
                  <a:pt x="1027534" y="148171"/>
                </a:lnTo>
                <a:lnTo>
                  <a:pt x="1027769" y="156055"/>
                </a:lnTo>
                <a:lnTo>
                  <a:pt x="1027534" y="164054"/>
                </a:lnTo>
                <a:lnTo>
                  <a:pt x="1025890" y="168996"/>
                </a:lnTo>
                <a:lnTo>
                  <a:pt x="1021426" y="172928"/>
                </a:lnTo>
                <a:lnTo>
                  <a:pt x="1013266" y="177594"/>
                </a:lnTo>
                <a:close/>
              </a:path>
              <a:path w="1218565" h="186690">
                <a:moveTo>
                  <a:pt x="1214304" y="140815"/>
                </a:moveTo>
                <a:lnTo>
                  <a:pt x="1203534" y="140815"/>
                </a:lnTo>
                <a:lnTo>
                  <a:pt x="1203534" y="115212"/>
                </a:lnTo>
                <a:lnTo>
                  <a:pt x="1156393" y="115212"/>
                </a:lnTo>
                <a:lnTo>
                  <a:pt x="1156393" y="106678"/>
                </a:lnTo>
                <a:lnTo>
                  <a:pt x="1203534" y="106678"/>
                </a:lnTo>
                <a:lnTo>
                  <a:pt x="1203534" y="0"/>
                </a:lnTo>
                <a:lnTo>
                  <a:pt x="1214304" y="0"/>
                </a:lnTo>
                <a:lnTo>
                  <a:pt x="1214304" y="140815"/>
                </a:lnTo>
                <a:close/>
              </a:path>
              <a:path w="1218565" h="186690">
                <a:moveTo>
                  <a:pt x="1121240" y="68070"/>
                </a:moveTo>
                <a:lnTo>
                  <a:pt x="1080878" y="54207"/>
                </a:lnTo>
                <a:lnTo>
                  <a:pt x="1075520" y="35762"/>
                </a:lnTo>
                <a:lnTo>
                  <a:pt x="1075719" y="26934"/>
                </a:lnTo>
                <a:lnTo>
                  <a:pt x="1109294" y="3589"/>
                </a:lnTo>
                <a:lnTo>
                  <a:pt x="1121240" y="3454"/>
                </a:lnTo>
                <a:lnTo>
                  <a:pt x="1133185" y="3589"/>
                </a:lnTo>
                <a:lnTo>
                  <a:pt x="1140607" y="4533"/>
                </a:lnTo>
                <a:lnTo>
                  <a:pt x="1146600" y="7097"/>
                </a:lnTo>
                <a:lnTo>
                  <a:pt x="1154103" y="11988"/>
                </a:lnTo>
                <a:lnTo>
                  <a:pt x="1121240" y="11988"/>
                </a:lnTo>
                <a:lnTo>
                  <a:pt x="1112110" y="12090"/>
                </a:lnTo>
                <a:lnTo>
                  <a:pt x="1106546" y="12750"/>
                </a:lnTo>
                <a:lnTo>
                  <a:pt x="1102052" y="14560"/>
                </a:lnTo>
                <a:lnTo>
                  <a:pt x="1096348" y="18084"/>
                </a:lnTo>
                <a:lnTo>
                  <a:pt x="1086899" y="24180"/>
                </a:lnTo>
                <a:lnTo>
                  <a:pt x="1086899" y="47344"/>
                </a:lnTo>
                <a:lnTo>
                  <a:pt x="1121240" y="59333"/>
                </a:lnTo>
                <a:lnTo>
                  <a:pt x="1154402" y="59333"/>
                </a:lnTo>
                <a:lnTo>
                  <a:pt x="1146600" y="64427"/>
                </a:lnTo>
                <a:lnTo>
                  <a:pt x="1140607" y="66991"/>
                </a:lnTo>
                <a:lnTo>
                  <a:pt x="1133185" y="67936"/>
                </a:lnTo>
                <a:lnTo>
                  <a:pt x="1121240" y="68070"/>
                </a:lnTo>
                <a:close/>
              </a:path>
              <a:path w="1218565" h="186690">
                <a:moveTo>
                  <a:pt x="1154402" y="59333"/>
                </a:moveTo>
                <a:lnTo>
                  <a:pt x="1121240" y="59333"/>
                </a:lnTo>
                <a:lnTo>
                  <a:pt x="1130317" y="59239"/>
                </a:lnTo>
                <a:lnTo>
                  <a:pt x="1135946" y="58584"/>
                </a:lnTo>
                <a:lnTo>
                  <a:pt x="1140470" y="56804"/>
                </a:lnTo>
                <a:lnTo>
                  <a:pt x="1146233" y="53339"/>
                </a:lnTo>
                <a:lnTo>
                  <a:pt x="1155783" y="47344"/>
                </a:lnTo>
                <a:lnTo>
                  <a:pt x="1155783" y="24180"/>
                </a:lnTo>
                <a:lnTo>
                  <a:pt x="1121240" y="11988"/>
                </a:lnTo>
                <a:lnTo>
                  <a:pt x="1154103" y="11988"/>
                </a:lnTo>
                <a:lnTo>
                  <a:pt x="1161601" y="17317"/>
                </a:lnTo>
                <a:lnTo>
                  <a:pt x="1165371" y="21526"/>
                </a:lnTo>
                <a:lnTo>
                  <a:pt x="1166760" y="26934"/>
                </a:lnTo>
                <a:lnTo>
                  <a:pt x="1166959" y="35762"/>
                </a:lnTo>
                <a:lnTo>
                  <a:pt x="1166760" y="44590"/>
                </a:lnTo>
                <a:lnTo>
                  <a:pt x="1165371" y="49999"/>
                </a:lnTo>
                <a:lnTo>
                  <a:pt x="1161601" y="54207"/>
                </a:lnTo>
                <a:lnTo>
                  <a:pt x="1154402" y="59333"/>
                </a:lnTo>
                <a:close/>
              </a:path>
              <a:path w="1218565" h="186690">
                <a:moveTo>
                  <a:pt x="1065360" y="94080"/>
                </a:moveTo>
                <a:lnTo>
                  <a:pt x="1064548" y="84936"/>
                </a:lnTo>
                <a:lnTo>
                  <a:pt x="1085132" y="84909"/>
                </a:lnTo>
                <a:lnTo>
                  <a:pt x="1098926" y="84720"/>
                </a:lnTo>
                <a:lnTo>
                  <a:pt x="1149835" y="82153"/>
                </a:lnTo>
                <a:lnTo>
                  <a:pt x="1185653" y="77824"/>
                </a:lnTo>
                <a:lnTo>
                  <a:pt x="1186872" y="86561"/>
                </a:lnTo>
                <a:lnTo>
                  <a:pt x="1170940" y="88939"/>
                </a:lnTo>
                <a:lnTo>
                  <a:pt x="1159237" y="90346"/>
                </a:lnTo>
                <a:lnTo>
                  <a:pt x="1146011" y="91333"/>
                </a:lnTo>
                <a:lnTo>
                  <a:pt x="1125507" y="92454"/>
                </a:lnTo>
                <a:lnTo>
                  <a:pt x="1125507" y="93064"/>
                </a:lnTo>
                <a:lnTo>
                  <a:pt x="1114941" y="93064"/>
                </a:lnTo>
                <a:lnTo>
                  <a:pt x="1088474" y="93953"/>
                </a:lnTo>
                <a:lnTo>
                  <a:pt x="1078822" y="94064"/>
                </a:lnTo>
                <a:lnTo>
                  <a:pt x="1065360" y="94080"/>
                </a:lnTo>
                <a:close/>
              </a:path>
              <a:path w="1218565" h="186690">
                <a:moveTo>
                  <a:pt x="1125507" y="125575"/>
                </a:moveTo>
                <a:lnTo>
                  <a:pt x="1114941" y="125575"/>
                </a:lnTo>
                <a:lnTo>
                  <a:pt x="1114941" y="93064"/>
                </a:lnTo>
                <a:lnTo>
                  <a:pt x="1125507" y="93064"/>
                </a:lnTo>
                <a:lnTo>
                  <a:pt x="1125507" y="125575"/>
                </a:lnTo>
                <a:close/>
              </a:path>
              <a:path w="1218565" h="186690">
                <a:moveTo>
                  <a:pt x="1218165" y="178813"/>
                </a:moveTo>
                <a:lnTo>
                  <a:pt x="1101733" y="178813"/>
                </a:lnTo>
                <a:lnTo>
                  <a:pt x="1101733" y="133500"/>
                </a:lnTo>
                <a:lnTo>
                  <a:pt x="1112502" y="133500"/>
                </a:lnTo>
                <a:lnTo>
                  <a:pt x="1112502" y="169669"/>
                </a:lnTo>
                <a:lnTo>
                  <a:pt x="1218165" y="169669"/>
                </a:lnTo>
                <a:lnTo>
                  <a:pt x="1218165" y="178813"/>
                </a:lnTo>
                <a:close/>
              </a:path>
            </a:pathLst>
          </a:custGeom>
          <a:solidFill>
            <a:srgbClr val="4033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10916281" y="7254280"/>
            <a:ext cx="495934" cy="179070"/>
          </a:xfrm>
          <a:custGeom>
            <a:avLst/>
            <a:gdLst/>
            <a:ahLst/>
            <a:cxnLst/>
            <a:rect l="l" t="t" r="r" b="b"/>
            <a:pathLst>
              <a:path w="495934" h="179070">
                <a:moveTo>
                  <a:pt x="136751" y="174749"/>
                </a:moveTo>
                <a:lnTo>
                  <a:pt x="125778" y="174749"/>
                </a:lnTo>
                <a:lnTo>
                  <a:pt x="125778" y="0"/>
                </a:lnTo>
                <a:lnTo>
                  <a:pt x="136751" y="0"/>
                </a:lnTo>
                <a:lnTo>
                  <a:pt x="136751" y="174749"/>
                </a:lnTo>
                <a:close/>
              </a:path>
              <a:path w="495934" h="179070">
                <a:moveTo>
                  <a:pt x="22758" y="127810"/>
                </a:moveTo>
                <a:lnTo>
                  <a:pt x="0" y="127810"/>
                </a:lnTo>
                <a:lnTo>
                  <a:pt x="0" y="14426"/>
                </a:lnTo>
                <a:lnTo>
                  <a:pt x="80262" y="14426"/>
                </a:lnTo>
                <a:lnTo>
                  <a:pt x="80262" y="23774"/>
                </a:lnTo>
                <a:lnTo>
                  <a:pt x="10972" y="23774"/>
                </a:lnTo>
                <a:lnTo>
                  <a:pt x="10972" y="118463"/>
                </a:lnTo>
                <a:lnTo>
                  <a:pt x="98772" y="118463"/>
                </a:lnTo>
                <a:lnTo>
                  <a:pt x="99363" y="121714"/>
                </a:lnTo>
                <a:lnTo>
                  <a:pt x="81250" y="125239"/>
                </a:lnTo>
                <a:lnTo>
                  <a:pt x="67232" y="127048"/>
                </a:lnTo>
                <a:lnTo>
                  <a:pt x="50129" y="127715"/>
                </a:lnTo>
                <a:lnTo>
                  <a:pt x="22758" y="127810"/>
                </a:lnTo>
                <a:close/>
              </a:path>
              <a:path w="495934" h="179070">
                <a:moveTo>
                  <a:pt x="98772" y="118463"/>
                </a:moveTo>
                <a:lnTo>
                  <a:pt x="22148" y="118463"/>
                </a:lnTo>
                <a:lnTo>
                  <a:pt x="48932" y="118374"/>
                </a:lnTo>
                <a:lnTo>
                  <a:pt x="65734" y="117752"/>
                </a:lnTo>
                <a:lnTo>
                  <a:pt x="79640" y="116063"/>
                </a:lnTo>
                <a:lnTo>
                  <a:pt x="97737" y="112774"/>
                </a:lnTo>
                <a:lnTo>
                  <a:pt x="98772" y="118463"/>
                </a:lnTo>
                <a:close/>
              </a:path>
              <a:path w="495934" h="179070">
                <a:moveTo>
                  <a:pt x="304592" y="175358"/>
                </a:moveTo>
                <a:lnTo>
                  <a:pt x="293619" y="175358"/>
                </a:lnTo>
                <a:lnTo>
                  <a:pt x="293619" y="609"/>
                </a:lnTo>
                <a:lnTo>
                  <a:pt x="304592" y="609"/>
                </a:lnTo>
                <a:lnTo>
                  <a:pt x="304592" y="70915"/>
                </a:lnTo>
                <a:lnTo>
                  <a:pt x="334868" y="70915"/>
                </a:lnTo>
                <a:lnTo>
                  <a:pt x="334868" y="80262"/>
                </a:lnTo>
                <a:lnTo>
                  <a:pt x="304592" y="80262"/>
                </a:lnTo>
                <a:lnTo>
                  <a:pt x="304592" y="175358"/>
                </a:lnTo>
                <a:close/>
              </a:path>
              <a:path w="495934" h="179070">
                <a:moveTo>
                  <a:pt x="263139" y="25196"/>
                </a:moveTo>
                <a:lnTo>
                  <a:pt x="169669" y="25196"/>
                </a:lnTo>
                <a:lnTo>
                  <a:pt x="169669" y="15849"/>
                </a:lnTo>
                <a:lnTo>
                  <a:pt x="263139" y="15849"/>
                </a:lnTo>
                <a:lnTo>
                  <a:pt x="263139" y="25196"/>
                </a:lnTo>
                <a:close/>
              </a:path>
              <a:path w="495934" h="179070">
                <a:moveTo>
                  <a:pt x="173123" y="134719"/>
                </a:moveTo>
                <a:lnTo>
                  <a:pt x="164995" y="127810"/>
                </a:lnTo>
                <a:lnTo>
                  <a:pt x="175836" y="115966"/>
                </a:lnTo>
                <a:lnTo>
                  <a:pt x="182381" y="108494"/>
                </a:lnTo>
                <a:lnTo>
                  <a:pt x="204390" y="74573"/>
                </a:lnTo>
                <a:lnTo>
                  <a:pt x="210918" y="25196"/>
                </a:lnTo>
                <a:lnTo>
                  <a:pt x="221890" y="25196"/>
                </a:lnTo>
                <a:lnTo>
                  <a:pt x="221786" y="48637"/>
                </a:lnTo>
                <a:lnTo>
                  <a:pt x="221052" y="57479"/>
                </a:lnTo>
                <a:lnTo>
                  <a:pt x="219062" y="65064"/>
                </a:lnTo>
                <a:lnTo>
                  <a:pt x="215185" y="75182"/>
                </a:lnTo>
                <a:lnTo>
                  <a:pt x="215998" y="75792"/>
                </a:lnTo>
                <a:lnTo>
                  <a:pt x="226575" y="75792"/>
                </a:lnTo>
                <a:lnTo>
                  <a:pt x="229829" y="79653"/>
                </a:lnTo>
                <a:lnTo>
                  <a:pt x="213356" y="79653"/>
                </a:lnTo>
                <a:lnTo>
                  <a:pt x="212747" y="80872"/>
                </a:lnTo>
                <a:lnTo>
                  <a:pt x="188490" y="117206"/>
                </a:lnTo>
                <a:lnTo>
                  <a:pt x="182664" y="123958"/>
                </a:lnTo>
                <a:lnTo>
                  <a:pt x="173123" y="134719"/>
                </a:lnTo>
                <a:close/>
              </a:path>
              <a:path w="495934" h="179070">
                <a:moveTo>
                  <a:pt x="226575" y="75792"/>
                </a:moveTo>
                <a:lnTo>
                  <a:pt x="215998" y="75792"/>
                </a:lnTo>
                <a:lnTo>
                  <a:pt x="220062" y="72744"/>
                </a:lnTo>
                <a:lnTo>
                  <a:pt x="224126" y="72744"/>
                </a:lnTo>
                <a:lnTo>
                  <a:pt x="225647" y="74690"/>
                </a:lnTo>
                <a:lnTo>
                  <a:pt x="226575" y="75792"/>
                </a:lnTo>
                <a:close/>
              </a:path>
              <a:path w="495934" h="179070">
                <a:moveTo>
                  <a:pt x="259685" y="132281"/>
                </a:moveTo>
                <a:lnTo>
                  <a:pt x="217420" y="80872"/>
                </a:lnTo>
                <a:lnTo>
                  <a:pt x="216201" y="79653"/>
                </a:lnTo>
                <a:lnTo>
                  <a:pt x="229829" y="79653"/>
                </a:lnTo>
                <a:lnTo>
                  <a:pt x="268016" y="124966"/>
                </a:lnTo>
                <a:lnTo>
                  <a:pt x="259685" y="132281"/>
                </a:lnTo>
                <a:close/>
              </a:path>
              <a:path w="495934" h="179070">
                <a:moveTo>
                  <a:pt x="492142" y="133500"/>
                </a:moveTo>
                <a:lnTo>
                  <a:pt x="481170" y="133500"/>
                </a:lnTo>
                <a:lnTo>
                  <a:pt x="481170" y="0"/>
                </a:lnTo>
                <a:lnTo>
                  <a:pt x="492142" y="0"/>
                </a:lnTo>
                <a:lnTo>
                  <a:pt x="492142" y="133500"/>
                </a:lnTo>
                <a:close/>
              </a:path>
              <a:path w="495934" h="179070">
                <a:moveTo>
                  <a:pt x="407003" y="99566"/>
                </a:moveTo>
                <a:lnTo>
                  <a:pt x="380790" y="99566"/>
                </a:lnTo>
                <a:lnTo>
                  <a:pt x="360064" y="88390"/>
                </a:lnTo>
                <a:lnTo>
                  <a:pt x="348076" y="67664"/>
                </a:lnTo>
                <a:lnTo>
                  <a:pt x="348076" y="39826"/>
                </a:lnTo>
                <a:lnTo>
                  <a:pt x="360064" y="19100"/>
                </a:lnTo>
                <a:lnTo>
                  <a:pt x="380790" y="7924"/>
                </a:lnTo>
                <a:lnTo>
                  <a:pt x="407003" y="7924"/>
                </a:lnTo>
                <a:lnTo>
                  <a:pt x="424507" y="17271"/>
                </a:lnTo>
                <a:lnTo>
                  <a:pt x="393998" y="17271"/>
                </a:lnTo>
                <a:lnTo>
                  <a:pt x="385156" y="17413"/>
                </a:lnTo>
                <a:lnTo>
                  <a:pt x="359861" y="49986"/>
                </a:lnTo>
                <a:lnTo>
                  <a:pt x="359861" y="57504"/>
                </a:lnTo>
                <a:lnTo>
                  <a:pt x="385156" y="90078"/>
                </a:lnTo>
                <a:lnTo>
                  <a:pt x="393998" y="90219"/>
                </a:lnTo>
                <a:lnTo>
                  <a:pt x="424507" y="90219"/>
                </a:lnTo>
                <a:lnTo>
                  <a:pt x="407003" y="99566"/>
                </a:lnTo>
                <a:close/>
              </a:path>
              <a:path w="495934" h="179070">
                <a:moveTo>
                  <a:pt x="424507" y="90219"/>
                </a:moveTo>
                <a:lnTo>
                  <a:pt x="393998" y="90219"/>
                </a:lnTo>
                <a:lnTo>
                  <a:pt x="402839" y="90078"/>
                </a:lnTo>
                <a:lnTo>
                  <a:pt x="408336" y="89089"/>
                </a:lnTo>
                <a:lnTo>
                  <a:pt x="427932" y="57504"/>
                </a:lnTo>
                <a:lnTo>
                  <a:pt x="427932" y="49986"/>
                </a:lnTo>
                <a:lnTo>
                  <a:pt x="402839" y="17413"/>
                </a:lnTo>
                <a:lnTo>
                  <a:pt x="393998" y="17271"/>
                </a:lnTo>
                <a:lnTo>
                  <a:pt x="424507" y="17271"/>
                </a:lnTo>
                <a:lnTo>
                  <a:pt x="427932" y="19100"/>
                </a:lnTo>
                <a:lnTo>
                  <a:pt x="439717" y="39826"/>
                </a:lnTo>
                <a:lnTo>
                  <a:pt x="439717" y="67664"/>
                </a:lnTo>
                <a:lnTo>
                  <a:pt x="427932" y="88390"/>
                </a:lnTo>
                <a:lnTo>
                  <a:pt x="424507" y="90219"/>
                </a:lnTo>
                <a:close/>
              </a:path>
              <a:path w="495934" h="179070">
                <a:moveTo>
                  <a:pt x="495800" y="178813"/>
                </a:moveTo>
                <a:lnTo>
                  <a:pt x="381400" y="178813"/>
                </a:lnTo>
                <a:lnTo>
                  <a:pt x="381400" y="118870"/>
                </a:lnTo>
                <a:lnTo>
                  <a:pt x="392576" y="118870"/>
                </a:lnTo>
                <a:lnTo>
                  <a:pt x="392576" y="169466"/>
                </a:lnTo>
                <a:lnTo>
                  <a:pt x="495800" y="169466"/>
                </a:lnTo>
                <a:lnTo>
                  <a:pt x="495800" y="178813"/>
                </a:lnTo>
                <a:close/>
              </a:path>
            </a:pathLst>
          </a:custGeom>
          <a:solidFill>
            <a:srgbClr val="4033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11485029" y="7254280"/>
            <a:ext cx="327025" cy="182245"/>
          </a:xfrm>
          <a:custGeom>
            <a:avLst/>
            <a:gdLst/>
            <a:ahLst/>
            <a:cxnLst/>
            <a:rect l="l" t="t" r="r" b="b"/>
            <a:pathLst>
              <a:path w="327025" h="182245">
                <a:moveTo>
                  <a:pt x="144472" y="96721"/>
                </a:moveTo>
                <a:lnTo>
                  <a:pt x="133500" y="96721"/>
                </a:lnTo>
                <a:lnTo>
                  <a:pt x="133500" y="52221"/>
                </a:lnTo>
                <a:lnTo>
                  <a:pt x="93470" y="52221"/>
                </a:lnTo>
                <a:lnTo>
                  <a:pt x="93470" y="43077"/>
                </a:lnTo>
                <a:lnTo>
                  <a:pt x="133500" y="43077"/>
                </a:lnTo>
                <a:lnTo>
                  <a:pt x="133500" y="0"/>
                </a:lnTo>
                <a:lnTo>
                  <a:pt x="144472" y="0"/>
                </a:lnTo>
                <a:lnTo>
                  <a:pt x="144472" y="96721"/>
                </a:lnTo>
                <a:close/>
              </a:path>
              <a:path w="327025" h="182245">
                <a:moveTo>
                  <a:pt x="58114" y="90625"/>
                </a:moveTo>
                <a:lnTo>
                  <a:pt x="32105" y="90625"/>
                </a:lnTo>
                <a:lnTo>
                  <a:pt x="11582" y="80262"/>
                </a:lnTo>
                <a:lnTo>
                  <a:pt x="0" y="60755"/>
                </a:lnTo>
                <a:lnTo>
                  <a:pt x="0" y="34746"/>
                </a:lnTo>
                <a:lnTo>
                  <a:pt x="11582" y="15442"/>
                </a:lnTo>
                <a:lnTo>
                  <a:pt x="32105" y="5079"/>
                </a:lnTo>
                <a:lnTo>
                  <a:pt x="58114" y="5079"/>
                </a:lnTo>
                <a:lnTo>
                  <a:pt x="76222" y="14223"/>
                </a:lnTo>
                <a:lnTo>
                  <a:pt x="45109" y="14223"/>
                </a:lnTo>
                <a:lnTo>
                  <a:pt x="36388" y="14355"/>
                </a:lnTo>
                <a:lnTo>
                  <a:pt x="30962" y="15277"/>
                </a:lnTo>
                <a:lnTo>
                  <a:pt x="26564" y="17781"/>
                </a:lnTo>
                <a:lnTo>
                  <a:pt x="20929" y="22656"/>
                </a:lnTo>
                <a:lnTo>
                  <a:pt x="11582" y="31089"/>
                </a:lnTo>
                <a:lnTo>
                  <a:pt x="11582" y="64616"/>
                </a:lnTo>
                <a:lnTo>
                  <a:pt x="45109" y="81481"/>
                </a:lnTo>
                <a:lnTo>
                  <a:pt x="76222" y="81481"/>
                </a:lnTo>
                <a:lnTo>
                  <a:pt x="58114" y="90625"/>
                </a:lnTo>
                <a:close/>
              </a:path>
              <a:path w="327025" h="182245">
                <a:moveTo>
                  <a:pt x="76222" y="81481"/>
                </a:moveTo>
                <a:lnTo>
                  <a:pt x="45109" y="81481"/>
                </a:lnTo>
                <a:lnTo>
                  <a:pt x="53831" y="81350"/>
                </a:lnTo>
                <a:lnTo>
                  <a:pt x="59257" y="80427"/>
                </a:lnTo>
                <a:lnTo>
                  <a:pt x="63654" y="77924"/>
                </a:lnTo>
                <a:lnTo>
                  <a:pt x="69290" y="73049"/>
                </a:lnTo>
                <a:lnTo>
                  <a:pt x="78637" y="64616"/>
                </a:lnTo>
                <a:lnTo>
                  <a:pt x="78637" y="31089"/>
                </a:lnTo>
                <a:lnTo>
                  <a:pt x="45109" y="14223"/>
                </a:lnTo>
                <a:lnTo>
                  <a:pt x="76222" y="14223"/>
                </a:lnTo>
                <a:lnTo>
                  <a:pt x="78637" y="15442"/>
                </a:lnTo>
                <a:lnTo>
                  <a:pt x="90219" y="34746"/>
                </a:lnTo>
                <a:lnTo>
                  <a:pt x="90219" y="60755"/>
                </a:lnTo>
                <a:lnTo>
                  <a:pt x="78637" y="80262"/>
                </a:lnTo>
                <a:lnTo>
                  <a:pt x="76222" y="81481"/>
                </a:lnTo>
                <a:close/>
              </a:path>
              <a:path w="327025" h="182245">
                <a:moveTo>
                  <a:pt x="144472" y="182064"/>
                </a:moveTo>
                <a:lnTo>
                  <a:pt x="35356" y="182064"/>
                </a:lnTo>
                <a:lnTo>
                  <a:pt x="35356" y="108913"/>
                </a:lnTo>
                <a:lnTo>
                  <a:pt x="46125" y="108913"/>
                </a:lnTo>
                <a:lnTo>
                  <a:pt x="46125" y="135125"/>
                </a:lnTo>
                <a:lnTo>
                  <a:pt x="144472" y="135125"/>
                </a:lnTo>
                <a:lnTo>
                  <a:pt x="144472" y="144676"/>
                </a:lnTo>
                <a:lnTo>
                  <a:pt x="46125" y="144676"/>
                </a:lnTo>
                <a:lnTo>
                  <a:pt x="46125" y="172514"/>
                </a:lnTo>
                <a:lnTo>
                  <a:pt x="144472" y="172514"/>
                </a:lnTo>
                <a:lnTo>
                  <a:pt x="144472" y="182064"/>
                </a:lnTo>
                <a:close/>
              </a:path>
              <a:path w="327025" h="182245">
                <a:moveTo>
                  <a:pt x="144472" y="135125"/>
                </a:moveTo>
                <a:lnTo>
                  <a:pt x="133500" y="135125"/>
                </a:lnTo>
                <a:lnTo>
                  <a:pt x="133500" y="108913"/>
                </a:lnTo>
                <a:lnTo>
                  <a:pt x="144472" y="108913"/>
                </a:lnTo>
                <a:lnTo>
                  <a:pt x="144472" y="135125"/>
                </a:lnTo>
                <a:close/>
              </a:path>
              <a:path w="327025" h="182245">
                <a:moveTo>
                  <a:pt x="144472" y="172514"/>
                </a:moveTo>
                <a:lnTo>
                  <a:pt x="133500" y="172514"/>
                </a:lnTo>
                <a:lnTo>
                  <a:pt x="133500" y="144676"/>
                </a:lnTo>
                <a:lnTo>
                  <a:pt x="144472" y="144676"/>
                </a:lnTo>
                <a:lnTo>
                  <a:pt x="144472" y="172514"/>
                </a:lnTo>
                <a:close/>
              </a:path>
              <a:path w="327025" h="182245">
                <a:moveTo>
                  <a:pt x="326537" y="174749"/>
                </a:moveTo>
                <a:lnTo>
                  <a:pt x="315971" y="174749"/>
                </a:lnTo>
                <a:lnTo>
                  <a:pt x="315971" y="0"/>
                </a:lnTo>
                <a:lnTo>
                  <a:pt x="326537" y="0"/>
                </a:lnTo>
                <a:lnTo>
                  <a:pt x="326537" y="174749"/>
                </a:lnTo>
                <a:close/>
              </a:path>
              <a:path w="327025" h="182245">
                <a:moveTo>
                  <a:pt x="284881" y="170075"/>
                </a:moveTo>
                <a:lnTo>
                  <a:pt x="274518" y="170075"/>
                </a:lnTo>
                <a:lnTo>
                  <a:pt x="274518" y="85749"/>
                </a:lnTo>
                <a:lnTo>
                  <a:pt x="246680" y="85749"/>
                </a:lnTo>
                <a:lnTo>
                  <a:pt x="246680" y="76605"/>
                </a:lnTo>
                <a:lnTo>
                  <a:pt x="274518" y="76605"/>
                </a:lnTo>
                <a:lnTo>
                  <a:pt x="274518" y="3251"/>
                </a:lnTo>
                <a:lnTo>
                  <a:pt x="284881" y="3251"/>
                </a:lnTo>
                <a:lnTo>
                  <a:pt x="284881" y="170075"/>
                </a:lnTo>
                <a:close/>
              </a:path>
              <a:path w="327025" h="182245">
                <a:moveTo>
                  <a:pt x="238553" y="21335"/>
                </a:moveTo>
                <a:lnTo>
                  <a:pt x="192630" y="21335"/>
                </a:lnTo>
                <a:lnTo>
                  <a:pt x="192630" y="12191"/>
                </a:lnTo>
                <a:lnTo>
                  <a:pt x="238553" y="12191"/>
                </a:lnTo>
                <a:lnTo>
                  <a:pt x="238553" y="21335"/>
                </a:lnTo>
                <a:close/>
              </a:path>
              <a:path w="327025" h="182245">
                <a:moveTo>
                  <a:pt x="255418" y="54456"/>
                </a:moveTo>
                <a:lnTo>
                  <a:pt x="175358" y="54456"/>
                </a:lnTo>
                <a:lnTo>
                  <a:pt x="175358" y="45312"/>
                </a:lnTo>
                <a:lnTo>
                  <a:pt x="255418" y="45312"/>
                </a:lnTo>
                <a:lnTo>
                  <a:pt x="255418" y="54456"/>
                </a:lnTo>
                <a:close/>
              </a:path>
              <a:path w="327025" h="182245">
                <a:moveTo>
                  <a:pt x="179219" y="137767"/>
                </a:moveTo>
                <a:lnTo>
                  <a:pt x="171701" y="131061"/>
                </a:lnTo>
                <a:lnTo>
                  <a:pt x="180872" y="121373"/>
                </a:lnTo>
                <a:lnTo>
                  <a:pt x="186394" y="115276"/>
                </a:lnTo>
                <a:lnTo>
                  <a:pt x="206854" y="81583"/>
                </a:lnTo>
                <a:lnTo>
                  <a:pt x="210308" y="54456"/>
                </a:lnTo>
                <a:lnTo>
                  <a:pt x="220671" y="54456"/>
                </a:lnTo>
                <a:lnTo>
                  <a:pt x="220582" y="67029"/>
                </a:lnTo>
                <a:lnTo>
                  <a:pt x="219960" y="74217"/>
                </a:lnTo>
                <a:lnTo>
                  <a:pt x="218271" y="80567"/>
                </a:lnTo>
                <a:lnTo>
                  <a:pt x="214982" y="89203"/>
                </a:lnTo>
                <a:lnTo>
                  <a:pt x="215795" y="89609"/>
                </a:lnTo>
                <a:lnTo>
                  <a:pt x="223903" y="89609"/>
                </a:lnTo>
                <a:lnTo>
                  <a:pt x="227957" y="94080"/>
                </a:lnTo>
                <a:lnTo>
                  <a:pt x="213153" y="94080"/>
                </a:lnTo>
                <a:lnTo>
                  <a:pt x="212340" y="95096"/>
                </a:lnTo>
                <a:lnTo>
                  <a:pt x="207870" y="104036"/>
                </a:lnTo>
                <a:lnTo>
                  <a:pt x="195321" y="119808"/>
                </a:lnTo>
                <a:lnTo>
                  <a:pt x="191576" y="124267"/>
                </a:lnTo>
                <a:lnTo>
                  <a:pt x="186860" y="129507"/>
                </a:lnTo>
                <a:lnTo>
                  <a:pt x="179219" y="137767"/>
                </a:lnTo>
                <a:close/>
              </a:path>
              <a:path w="327025" h="182245">
                <a:moveTo>
                  <a:pt x="223903" y="89609"/>
                </a:moveTo>
                <a:lnTo>
                  <a:pt x="215795" y="89609"/>
                </a:lnTo>
                <a:lnTo>
                  <a:pt x="217217" y="88593"/>
                </a:lnTo>
                <a:lnTo>
                  <a:pt x="218436" y="87577"/>
                </a:lnTo>
                <a:lnTo>
                  <a:pt x="222297" y="87577"/>
                </a:lnTo>
                <a:lnTo>
                  <a:pt x="223719" y="89406"/>
                </a:lnTo>
                <a:lnTo>
                  <a:pt x="223903" y="89609"/>
                </a:lnTo>
                <a:close/>
              </a:path>
              <a:path w="327025" h="182245">
                <a:moveTo>
                  <a:pt x="251557" y="135329"/>
                </a:moveTo>
                <a:lnTo>
                  <a:pt x="216201" y="94892"/>
                </a:lnTo>
                <a:lnTo>
                  <a:pt x="215388" y="94080"/>
                </a:lnTo>
                <a:lnTo>
                  <a:pt x="227957" y="94080"/>
                </a:lnTo>
                <a:lnTo>
                  <a:pt x="259279" y="128623"/>
                </a:lnTo>
                <a:lnTo>
                  <a:pt x="251557" y="135329"/>
                </a:lnTo>
                <a:close/>
              </a:path>
            </a:pathLst>
          </a:custGeom>
          <a:solidFill>
            <a:srgbClr val="4033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11882069" y="7254280"/>
            <a:ext cx="323215" cy="182245"/>
          </a:xfrm>
          <a:custGeom>
            <a:avLst/>
            <a:gdLst/>
            <a:ahLst/>
            <a:cxnLst/>
            <a:rect l="l" t="t" r="r" b="b"/>
            <a:pathLst>
              <a:path w="323215" h="182245">
                <a:moveTo>
                  <a:pt x="135329" y="175358"/>
                </a:moveTo>
                <a:lnTo>
                  <a:pt x="124356" y="175358"/>
                </a:lnTo>
                <a:lnTo>
                  <a:pt x="124356" y="609"/>
                </a:lnTo>
                <a:lnTo>
                  <a:pt x="135329" y="609"/>
                </a:lnTo>
                <a:lnTo>
                  <a:pt x="135329" y="70915"/>
                </a:lnTo>
                <a:lnTo>
                  <a:pt x="165605" y="70915"/>
                </a:lnTo>
                <a:lnTo>
                  <a:pt x="165605" y="80262"/>
                </a:lnTo>
                <a:lnTo>
                  <a:pt x="135329" y="80262"/>
                </a:lnTo>
                <a:lnTo>
                  <a:pt x="135329" y="175358"/>
                </a:lnTo>
                <a:close/>
              </a:path>
              <a:path w="323215" h="182245">
                <a:moveTo>
                  <a:pt x="6502" y="137767"/>
                </a:moveTo>
                <a:lnTo>
                  <a:pt x="0" y="129436"/>
                </a:lnTo>
                <a:lnTo>
                  <a:pt x="16679" y="120551"/>
                </a:lnTo>
                <a:lnTo>
                  <a:pt x="26758" y="114742"/>
                </a:lnTo>
                <a:lnTo>
                  <a:pt x="57212" y="89622"/>
                </a:lnTo>
                <a:lnTo>
                  <a:pt x="70509" y="23977"/>
                </a:lnTo>
                <a:lnTo>
                  <a:pt x="4673" y="23977"/>
                </a:lnTo>
                <a:lnTo>
                  <a:pt x="4673" y="14630"/>
                </a:lnTo>
                <a:lnTo>
                  <a:pt x="81481" y="14630"/>
                </a:lnTo>
                <a:lnTo>
                  <a:pt x="81378" y="54902"/>
                </a:lnTo>
                <a:lnTo>
                  <a:pt x="67105" y="94461"/>
                </a:lnTo>
                <a:lnTo>
                  <a:pt x="34632" y="122032"/>
                </a:lnTo>
                <a:lnTo>
                  <a:pt x="24020" y="128275"/>
                </a:lnTo>
                <a:lnTo>
                  <a:pt x="6502" y="137767"/>
                </a:lnTo>
                <a:close/>
              </a:path>
              <a:path w="323215" h="182245">
                <a:moveTo>
                  <a:pt x="322879" y="96721"/>
                </a:moveTo>
                <a:lnTo>
                  <a:pt x="311907" y="96721"/>
                </a:lnTo>
                <a:lnTo>
                  <a:pt x="311907" y="0"/>
                </a:lnTo>
                <a:lnTo>
                  <a:pt x="322879" y="0"/>
                </a:lnTo>
                <a:lnTo>
                  <a:pt x="322879" y="96721"/>
                </a:lnTo>
                <a:close/>
              </a:path>
              <a:path w="323215" h="182245">
                <a:moveTo>
                  <a:pt x="237943" y="90625"/>
                </a:moveTo>
                <a:lnTo>
                  <a:pt x="211527" y="90625"/>
                </a:lnTo>
                <a:lnTo>
                  <a:pt x="190598" y="80262"/>
                </a:lnTo>
                <a:lnTo>
                  <a:pt x="178813" y="60755"/>
                </a:lnTo>
                <a:lnTo>
                  <a:pt x="178813" y="34746"/>
                </a:lnTo>
                <a:lnTo>
                  <a:pt x="190598" y="15442"/>
                </a:lnTo>
                <a:lnTo>
                  <a:pt x="211527" y="5079"/>
                </a:lnTo>
                <a:lnTo>
                  <a:pt x="237943" y="5079"/>
                </a:lnTo>
                <a:lnTo>
                  <a:pt x="256231" y="14223"/>
                </a:lnTo>
                <a:lnTo>
                  <a:pt x="224735" y="14223"/>
                </a:lnTo>
                <a:lnTo>
                  <a:pt x="215777" y="14355"/>
                </a:lnTo>
                <a:lnTo>
                  <a:pt x="210219" y="15277"/>
                </a:lnTo>
                <a:lnTo>
                  <a:pt x="205747" y="17781"/>
                </a:lnTo>
                <a:lnTo>
                  <a:pt x="200047" y="22656"/>
                </a:lnTo>
                <a:lnTo>
                  <a:pt x="190598" y="31089"/>
                </a:lnTo>
                <a:lnTo>
                  <a:pt x="190598" y="64616"/>
                </a:lnTo>
                <a:lnTo>
                  <a:pt x="224735" y="81278"/>
                </a:lnTo>
                <a:lnTo>
                  <a:pt x="256637" y="81278"/>
                </a:lnTo>
                <a:lnTo>
                  <a:pt x="237943" y="90625"/>
                </a:lnTo>
                <a:close/>
              </a:path>
              <a:path w="323215" h="182245">
                <a:moveTo>
                  <a:pt x="256637" y="81278"/>
                </a:moveTo>
                <a:lnTo>
                  <a:pt x="224735" y="81278"/>
                </a:lnTo>
                <a:lnTo>
                  <a:pt x="233576" y="81148"/>
                </a:lnTo>
                <a:lnTo>
                  <a:pt x="239073" y="80237"/>
                </a:lnTo>
                <a:lnTo>
                  <a:pt x="243523" y="77764"/>
                </a:lnTo>
                <a:lnTo>
                  <a:pt x="249220" y="72947"/>
                </a:lnTo>
                <a:lnTo>
                  <a:pt x="258669" y="64616"/>
                </a:lnTo>
                <a:lnTo>
                  <a:pt x="258669" y="31089"/>
                </a:lnTo>
                <a:lnTo>
                  <a:pt x="224735" y="14223"/>
                </a:lnTo>
                <a:lnTo>
                  <a:pt x="256231" y="14223"/>
                </a:lnTo>
                <a:lnTo>
                  <a:pt x="258669" y="15442"/>
                </a:lnTo>
                <a:lnTo>
                  <a:pt x="270454" y="34746"/>
                </a:lnTo>
                <a:lnTo>
                  <a:pt x="270454" y="60755"/>
                </a:lnTo>
                <a:lnTo>
                  <a:pt x="258669" y="80262"/>
                </a:lnTo>
                <a:lnTo>
                  <a:pt x="256637" y="81278"/>
                </a:lnTo>
                <a:close/>
              </a:path>
              <a:path w="323215" h="182245">
                <a:moveTo>
                  <a:pt x="322879" y="182064"/>
                </a:moveTo>
                <a:lnTo>
                  <a:pt x="213763" y="182064"/>
                </a:lnTo>
                <a:lnTo>
                  <a:pt x="213763" y="108913"/>
                </a:lnTo>
                <a:lnTo>
                  <a:pt x="224532" y="108913"/>
                </a:lnTo>
                <a:lnTo>
                  <a:pt x="224532" y="135125"/>
                </a:lnTo>
                <a:lnTo>
                  <a:pt x="322879" y="135125"/>
                </a:lnTo>
                <a:lnTo>
                  <a:pt x="322879" y="144676"/>
                </a:lnTo>
                <a:lnTo>
                  <a:pt x="224532" y="144676"/>
                </a:lnTo>
                <a:lnTo>
                  <a:pt x="224532" y="172514"/>
                </a:lnTo>
                <a:lnTo>
                  <a:pt x="322879" y="172514"/>
                </a:lnTo>
                <a:lnTo>
                  <a:pt x="322879" y="182064"/>
                </a:lnTo>
                <a:close/>
              </a:path>
              <a:path w="323215" h="182245">
                <a:moveTo>
                  <a:pt x="322879" y="135125"/>
                </a:moveTo>
                <a:lnTo>
                  <a:pt x="311907" y="135125"/>
                </a:lnTo>
                <a:lnTo>
                  <a:pt x="311907" y="108913"/>
                </a:lnTo>
                <a:lnTo>
                  <a:pt x="322879" y="108913"/>
                </a:lnTo>
                <a:lnTo>
                  <a:pt x="322879" y="135125"/>
                </a:lnTo>
                <a:close/>
              </a:path>
              <a:path w="323215" h="182245">
                <a:moveTo>
                  <a:pt x="322879" y="172514"/>
                </a:moveTo>
                <a:lnTo>
                  <a:pt x="311907" y="172514"/>
                </a:lnTo>
                <a:lnTo>
                  <a:pt x="311907" y="144676"/>
                </a:lnTo>
                <a:lnTo>
                  <a:pt x="322879" y="144676"/>
                </a:lnTo>
                <a:lnTo>
                  <a:pt x="322879" y="172514"/>
                </a:lnTo>
                <a:close/>
              </a:path>
            </a:pathLst>
          </a:custGeom>
          <a:solidFill>
            <a:srgbClr val="4033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9004412" y="7207350"/>
            <a:ext cx="376555" cy="257175"/>
          </a:xfrm>
          <a:custGeom>
            <a:avLst/>
            <a:gdLst/>
            <a:ahLst/>
            <a:cxnLst/>
            <a:rect l="l" t="t" r="r" b="b"/>
            <a:pathLst>
              <a:path w="376554" h="257175">
                <a:moveTo>
                  <a:pt x="93739" y="256734"/>
                </a:moveTo>
                <a:lnTo>
                  <a:pt x="49091" y="252511"/>
                </a:lnTo>
                <a:lnTo>
                  <a:pt x="22999" y="222953"/>
                </a:lnTo>
                <a:lnTo>
                  <a:pt x="2874" y="185794"/>
                </a:lnTo>
                <a:lnTo>
                  <a:pt x="0" y="128367"/>
                </a:lnTo>
                <a:lnTo>
                  <a:pt x="359" y="92686"/>
                </a:lnTo>
                <a:lnTo>
                  <a:pt x="9702" y="54260"/>
                </a:lnTo>
                <a:lnTo>
                  <a:pt x="37041" y="14251"/>
                </a:lnTo>
                <a:lnTo>
                  <a:pt x="93739" y="0"/>
                </a:lnTo>
                <a:lnTo>
                  <a:pt x="121699" y="527"/>
                </a:lnTo>
                <a:lnTo>
                  <a:pt x="138388" y="4222"/>
                </a:lnTo>
                <a:lnTo>
                  <a:pt x="150437" y="14251"/>
                </a:lnTo>
                <a:lnTo>
                  <a:pt x="164480" y="33780"/>
                </a:lnTo>
                <a:lnTo>
                  <a:pt x="171868" y="45159"/>
                </a:lnTo>
                <a:lnTo>
                  <a:pt x="93739" y="45159"/>
                </a:lnTo>
                <a:lnTo>
                  <a:pt x="81526" y="45404"/>
                </a:lnTo>
                <a:lnTo>
                  <a:pt x="57803" y="78051"/>
                </a:lnTo>
                <a:lnTo>
                  <a:pt x="56926" y="88207"/>
                </a:lnTo>
                <a:lnTo>
                  <a:pt x="56926" y="168526"/>
                </a:lnTo>
                <a:lnTo>
                  <a:pt x="69776" y="204973"/>
                </a:lnTo>
                <a:lnTo>
                  <a:pt x="93739" y="211574"/>
                </a:lnTo>
                <a:lnTo>
                  <a:pt x="171868" y="211574"/>
                </a:lnTo>
                <a:lnTo>
                  <a:pt x="164480" y="222953"/>
                </a:lnTo>
                <a:lnTo>
                  <a:pt x="150437" y="242482"/>
                </a:lnTo>
                <a:lnTo>
                  <a:pt x="138388" y="252511"/>
                </a:lnTo>
                <a:lnTo>
                  <a:pt x="121699" y="256206"/>
                </a:lnTo>
                <a:lnTo>
                  <a:pt x="93739" y="256734"/>
                </a:lnTo>
                <a:close/>
              </a:path>
              <a:path w="376554" h="257175">
                <a:moveTo>
                  <a:pt x="171868" y="211574"/>
                </a:moveTo>
                <a:lnTo>
                  <a:pt x="93739" y="211574"/>
                </a:lnTo>
                <a:lnTo>
                  <a:pt x="105952" y="211329"/>
                </a:lnTo>
                <a:lnTo>
                  <a:pt x="113036" y="209618"/>
                </a:lnTo>
                <a:lnTo>
                  <a:pt x="130553" y="168526"/>
                </a:lnTo>
                <a:lnTo>
                  <a:pt x="130553" y="88207"/>
                </a:lnTo>
                <a:lnTo>
                  <a:pt x="117703" y="51760"/>
                </a:lnTo>
                <a:lnTo>
                  <a:pt x="93739" y="45159"/>
                </a:lnTo>
                <a:lnTo>
                  <a:pt x="171868" y="45159"/>
                </a:lnTo>
                <a:lnTo>
                  <a:pt x="177776" y="54260"/>
                </a:lnTo>
                <a:lnTo>
                  <a:pt x="184604" y="70939"/>
                </a:lnTo>
                <a:lnTo>
                  <a:pt x="187120" y="92686"/>
                </a:lnTo>
                <a:lnTo>
                  <a:pt x="187479" y="128367"/>
                </a:lnTo>
                <a:lnTo>
                  <a:pt x="187120" y="164047"/>
                </a:lnTo>
                <a:lnTo>
                  <a:pt x="184604" y="185794"/>
                </a:lnTo>
                <a:lnTo>
                  <a:pt x="177776" y="202473"/>
                </a:lnTo>
                <a:lnTo>
                  <a:pt x="171868" y="211574"/>
                </a:lnTo>
                <a:close/>
              </a:path>
              <a:path w="376554" h="257175">
                <a:moveTo>
                  <a:pt x="244629" y="81073"/>
                </a:moveTo>
                <a:lnTo>
                  <a:pt x="198979" y="63294"/>
                </a:lnTo>
                <a:lnTo>
                  <a:pt x="201511" y="55713"/>
                </a:lnTo>
                <a:lnTo>
                  <a:pt x="203553" y="50648"/>
                </a:lnTo>
                <a:lnTo>
                  <a:pt x="228774" y="18668"/>
                </a:lnTo>
                <a:lnTo>
                  <a:pt x="263692" y="2100"/>
                </a:lnTo>
                <a:lnTo>
                  <a:pt x="288537" y="0"/>
                </a:lnTo>
                <a:lnTo>
                  <a:pt x="300260" y="88"/>
                </a:lnTo>
                <a:lnTo>
                  <a:pt x="338478" y="11912"/>
                </a:lnTo>
                <a:lnTo>
                  <a:pt x="365899" y="44981"/>
                </a:lnTo>
                <a:lnTo>
                  <a:pt x="366390" y="46226"/>
                </a:lnTo>
                <a:lnTo>
                  <a:pt x="274947" y="46226"/>
                </a:lnTo>
                <a:lnTo>
                  <a:pt x="262053" y="51915"/>
                </a:lnTo>
                <a:lnTo>
                  <a:pt x="252644" y="61516"/>
                </a:lnTo>
                <a:lnTo>
                  <a:pt x="246372" y="73962"/>
                </a:lnTo>
                <a:lnTo>
                  <a:pt x="244629" y="81073"/>
                </a:lnTo>
                <a:close/>
              </a:path>
              <a:path w="376554" h="257175">
                <a:moveTo>
                  <a:pt x="376353" y="252466"/>
                </a:moveTo>
                <a:lnTo>
                  <a:pt x="204206" y="252466"/>
                </a:lnTo>
                <a:lnTo>
                  <a:pt x="204206" y="203751"/>
                </a:lnTo>
                <a:lnTo>
                  <a:pt x="289234" y="129433"/>
                </a:lnTo>
                <a:lnTo>
                  <a:pt x="303173" y="114854"/>
                </a:lnTo>
                <a:lnTo>
                  <a:pt x="311885" y="100986"/>
                </a:lnTo>
                <a:lnTo>
                  <a:pt x="315718" y="87474"/>
                </a:lnTo>
                <a:lnTo>
                  <a:pt x="315718" y="67561"/>
                </a:lnTo>
                <a:lnTo>
                  <a:pt x="310143" y="56893"/>
                </a:lnTo>
                <a:lnTo>
                  <a:pt x="301082" y="49782"/>
                </a:lnTo>
                <a:lnTo>
                  <a:pt x="289583" y="46226"/>
                </a:lnTo>
                <a:lnTo>
                  <a:pt x="366390" y="46226"/>
                </a:lnTo>
                <a:lnTo>
                  <a:pt x="369122" y="53146"/>
                </a:lnTo>
                <a:lnTo>
                  <a:pt x="370778" y="58960"/>
                </a:lnTo>
                <a:lnTo>
                  <a:pt x="371387" y="65208"/>
                </a:lnTo>
                <a:lnTo>
                  <a:pt x="371393" y="84129"/>
                </a:lnTo>
                <a:lnTo>
                  <a:pt x="370821" y="90319"/>
                </a:lnTo>
                <a:lnTo>
                  <a:pt x="352134" y="128544"/>
                </a:lnTo>
                <a:lnTo>
                  <a:pt x="324349" y="156541"/>
                </a:lnTo>
                <a:lnTo>
                  <a:pt x="261356" y="207662"/>
                </a:lnTo>
                <a:lnTo>
                  <a:pt x="376353" y="207662"/>
                </a:lnTo>
                <a:lnTo>
                  <a:pt x="376353" y="252466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9619221" y="7722444"/>
            <a:ext cx="874394" cy="186055"/>
          </a:xfrm>
          <a:custGeom>
            <a:avLst/>
            <a:gdLst/>
            <a:ahLst/>
            <a:cxnLst/>
            <a:rect l="l" t="t" r="r" b="b"/>
            <a:pathLst>
              <a:path w="874395" h="186054">
                <a:moveTo>
                  <a:pt x="141628" y="65429"/>
                </a:moveTo>
                <a:lnTo>
                  <a:pt x="25602" y="65429"/>
                </a:lnTo>
                <a:lnTo>
                  <a:pt x="25602" y="4267"/>
                </a:lnTo>
                <a:lnTo>
                  <a:pt x="139799" y="4267"/>
                </a:lnTo>
                <a:lnTo>
                  <a:pt x="139799" y="13614"/>
                </a:lnTo>
                <a:lnTo>
                  <a:pt x="36575" y="13614"/>
                </a:lnTo>
                <a:lnTo>
                  <a:pt x="36575" y="56285"/>
                </a:lnTo>
                <a:lnTo>
                  <a:pt x="141628" y="56285"/>
                </a:lnTo>
                <a:lnTo>
                  <a:pt x="141628" y="65429"/>
                </a:lnTo>
                <a:close/>
              </a:path>
              <a:path w="874395" h="186054">
                <a:moveTo>
                  <a:pt x="88187" y="89203"/>
                </a:moveTo>
                <a:lnTo>
                  <a:pt x="77417" y="89203"/>
                </a:lnTo>
                <a:lnTo>
                  <a:pt x="77417" y="65429"/>
                </a:lnTo>
                <a:lnTo>
                  <a:pt x="88187" y="65429"/>
                </a:lnTo>
                <a:lnTo>
                  <a:pt x="88187" y="89203"/>
                </a:lnTo>
                <a:close/>
              </a:path>
              <a:path w="874395" h="186054">
                <a:moveTo>
                  <a:pt x="165402" y="98753"/>
                </a:moveTo>
                <a:lnTo>
                  <a:pt x="0" y="98753"/>
                </a:lnTo>
                <a:lnTo>
                  <a:pt x="0" y="89203"/>
                </a:lnTo>
                <a:lnTo>
                  <a:pt x="165402" y="89203"/>
                </a:lnTo>
                <a:lnTo>
                  <a:pt x="165402" y="98753"/>
                </a:lnTo>
                <a:close/>
              </a:path>
              <a:path w="874395" h="186054">
                <a:moveTo>
                  <a:pt x="82701" y="185925"/>
                </a:moveTo>
                <a:lnTo>
                  <a:pt x="36575" y="176781"/>
                </a:lnTo>
                <a:lnTo>
                  <a:pt x="23367" y="161135"/>
                </a:lnTo>
                <a:lnTo>
                  <a:pt x="23367" y="141221"/>
                </a:lnTo>
                <a:lnTo>
                  <a:pt x="57884" y="118520"/>
                </a:lnTo>
                <a:lnTo>
                  <a:pt x="82701" y="116634"/>
                </a:lnTo>
                <a:lnTo>
                  <a:pt x="94186" y="116704"/>
                </a:lnTo>
                <a:lnTo>
                  <a:pt x="101433" y="117193"/>
                </a:lnTo>
                <a:lnTo>
                  <a:pt x="107518" y="118520"/>
                </a:lnTo>
                <a:lnTo>
                  <a:pt x="115517" y="121105"/>
                </a:lnTo>
                <a:lnTo>
                  <a:pt x="128826" y="125575"/>
                </a:lnTo>
                <a:lnTo>
                  <a:pt x="82701" y="125575"/>
                </a:lnTo>
                <a:lnTo>
                  <a:pt x="73134" y="125628"/>
                </a:lnTo>
                <a:lnTo>
                  <a:pt x="34949" y="143253"/>
                </a:lnTo>
                <a:lnTo>
                  <a:pt x="34949" y="159103"/>
                </a:lnTo>
                <a:lnTo>
                  <a:pt x="73136" y="176930"/>
                </a:lnTo>
                <a:lnTo>
                  <a:pt x="128235" y="176984"/>
                </a:lnTo>
                <a:lnTo>
                  <a:pt x="115517" y="181353"/>
                </a:lnTo>
                <a:lnTo>
                  <a:pt x="107518" y="183996"/>
                </a:lnTo>
                <a:lnTo>
                  <a:pt x="101433" y="185353"/>
                </a:lnTo>
                <a:lnTo>
                  <a:pt x="94186" y="185853"/>
                </a:lnTo>
                <a:lnTo>
                  <a:pt x="82701" y="185925"/>
                </a:lnTo>
                <a:close/>
              </a:path>
              <a:path w="874395" h="186054">
                <a:moveTo>
                  <a:pt x="128235" y="176984"/>
                </a:moveTo>
                <a:lnTo>
                  <a:pt x="82701" y="176984"/>
                </a:lnTo>
                <a:lnTo>
                  <a:pt x="92265" y="176930"/>
                </a:lnTo>
                <a:lnTo>
                  <a:pt x="98258" y="176552"/>
                </a:lnTo>
                <a:lnTo>
                  <a:pt x="103203" y="175527"/>
                </a:lnTo>
                <a:lnTo>
                  <a:pt x="109624" y="173530"/>
                </a:lnTo>
                <a:lnTo>
                  <a:pt x="120292" y="170075"/>
                </a:lnTo>
                <a:lnTo>
                  <a:pt x="130452" y="159103"/>
                </a:lnTo>
                <a:lnTo>
                  <a:pt x="130452" y="143253"/>
                </a:lnTo>
                <a:lnTo>
                  <a:pt x="92267" y="125628"/>
                </a:lnTo>
                <a:lnTo>
                  <a:pt x="82701" y="125575"/>
                </a:lnTo>
                <a:lnTo>
                  <a:pt x="128826" y="125575"/>
                </a:lnTo>
                <a:lnTo>
                  <a:pt x="142034" y="141221"/>
                </a:lnTo>
                <a:lnTo>
                  <a:pt x="142034" y="161135"/>
                </a:lnTo>
                <a:lnTo>
                  <a:pt x="128826" y="176781"/>
                </a:lnTo>
                <a:lnTo>
                  <a:pt x="128235" y="176984"/>
                </a:lnTo>
                <a:close/>
              </a:path>
              <a:path w="874395" h="186054">
                <a:moveTo>
                  <a:pt x="317596" y="175358"/>
                </a:moveTo>
                <a:lnTo>
                  <a:pt x="306624" y="175358"/>
                </a:lnTo>
                <a:lnTo>
                  <a:pt x="306624" y="609"/>
                </a:lnTo>
                <a:lnTo>
                  <a:pt x="317596" y="609"/>
                </a:lnTo>
                <a:lnTo>
                  <a:pt x="317596" y="70915"/>
                </a:lnTo>
                <a:lnTo>
                  <a:pt x="347872" y="70915"/>
                </a:lnTo>
                <a:lnTo>
                  <a:pt x="347872" y="80262"/>
                </a:lnTo>
                <a:lnTo>
                  <a:pt x="317596" y="80262"/>
                </a:lnTo>
                <a:lnTo>
                  <a:pt x="317596" y="175358"/>
                </a:lnTo>
                <a:close/>
              </a:path>
              <a:path w="874395" h="186054">
                <a:moveTo>
                  <a:pt x="225142" y="130045"/>
                </a:moveTo>
                <a:lnTo>
                  <a:pt x="184374" y="105698"/>
                </a:lnTo>
                <a:lnTo>
                  <a:pt x="179088" y="64210"/>
                </a:lnTo>
                <a:lnTo>
                  <a:pt x="179214" y="53240"/>
                </a:lnTo>
                <a:lnTo>
                  <a:pt x="199382" y="17316"/>
                </a:lnTo>
                <a:lnTo>
                  <a:pt x="225142" y="10972"/>
                </a:lnTo>
                <a:lnTo>
                  <a:pt x="237440" y="11207"/>
                </a:lnTo>
                <a:lnTo>
                  <a:pt x="245042" y="12852"/>
                </a:lnTo>
                <a:lnTo>
                  <a:pt x="251102" y="17316"/>
                </a:lnTo>
                <a:lnTo>
                  <a:pt x="253931" y="20522"/>
                </a:lnTo>
                <a:lnTo>
                  <a:pt x="225142" y="20522"/>
                </a:lnTo>
                <a:lnTo>
                  <a:pt x="216064" y="20699"/>
                </a:lnTo>
                <a:lnTo>
                  <a:pt x="190747" y="51816"/>
                </a:lnTo>
                <a:lnTo>
                  <a:pt x="190598" y="64210"/>
                </a:lnTo>
                <a:lnTo>
                  <a:pt x="190598" y="76808"/>
                </a:lnTo>
                <a:lnTo>
                  <a:pt x="205911" y="115738"/>
                </a:lnTo>
                <a:lnTo>
                  <a:pt x="225142" y="120495"/>
                </a:lnTo>
                <a:lnTo>
                  <a:pt x="253737" y="120495"/>
                </a:lnTo>
                <a:lnTo>
                  <a:pt x="250944" y="123659"/>
                </a:lnTo>
                <a:lnTo>
                  <a:pt x="244877" y="128153"/>
                </a:lnTo>
                <a:lnTo>
                  <a:pt x="237324" y="129809"/>
                </a:lnTo>
                <a:lnTo>
                  <a:pt x="225142" y="130045"/>
                </a:lnTo>
                <a:close/>
              </a:path>
              <a:path w="874395" h="186054">
                <a:moveTo>
                  <a:pt x="253737" y="120495"/>
                </a:moveTo>
                <a:lnTo>
                  <a:pt x="225142" y="120495"/>
                </a:lnTo>
                <a:lnTo>
                  <a:pt x="234219" y="120319"/>
                </a:lnTo>
                <a:lnTo>
                  <a:pt x="239848" y="119086"/>
                </a:lnTo>
                <a:lnTo>
                  <a:pt x="259685" y="76808"/>
                </a:lnTo>
                <a:lnTo>
                  <a:pt x="259685" y="64210"/>
                </a:lnTo>
                <a:lnTo>
                  <a:pt x="244372" y="25280"/>
                </a:lnTo>
                <a:lnTo>
                  <a:pt x="225142" y="20522"/>
                </a:lnTo>
                <a:lnTo>
                  <a:pt x="253931" y="20522"/>
                </a:lnTo>
                <a:lnTo>
                  <a:pt x="271398" y="64210"/>
                </a:lnTo>
                <a:lnTo>
                  <a:pt x="271397" y="76808"/>
                </a:lnTo>
                <a:lnTo>
                  <a:pt x="271270" y="87661"/>
                </a:lnTo>
                <a:lnTo>
                  <a:pt x="269870" y="98004"/>
                </a:lnTo>
                <a:lnTo>
                  <a:pt x="266070" y="105698"/>
                </a:lnTo>
                <a:lnTo>
                  <a:pt x="258669" y="114907"/>
                </a:lnTo>
                <a:lnTo>
                  <a:pt x="253737" y="120495"/>
                </a:lnTo>
                <a:close/>
              </a:path>
              <a:path w="874395" h="186054">
                <a:moveTo>
                  <a:pt x="510024" y="70306"/>
                </a:moveTo>
                <a:lnTo>
                  <a:pt x="499254" y="70306"/>
                </a:lnTo>
                <a:lnTo>
                  <a:pt x="499254" y="0"/>
                </a:lnTo>
                <a:lnTo>
                  <a:pt x="510024" y="0"/>
                </a:lnTo>
                <a:lnTo>
                  <a:pt x="510024" y="70306"/>
                </a:lnTo>
                <a:close/>
              </a:path>
              <a:path w="874395" h="186054">
                <a:moveTo>
                  <a:pt x="465727" y="170075"/>
                </a:moveTo>
                <a:lnTo>
                  <a:pt x="455160" y="170075"/>
                </a:lnTo>
                <a:lnTo>
                  <a:pt x="455160" y="3251"/>
                </a:lnTo>
                <a:lnTo>
                  <a:pt x="465727" y="3251"/>
                </a:lnTo>
                <a:lnTo>
                  <a:pt x="465727" y="70306"/>
                </a:lnTo>
                <a:lnTo>
                  <a:pt x="510024" y="70306"/>
                </a:lnTo>
                <a:lnTo>
                  <a:pt x="510024" y="79449"/>
                </a:lnTo>
                <a:lnTo>
                  <a:pt x="465727" y="79449"/>
                </a:lnTo>
                <a:lnTo>
                  <a:pt x="465727" y="170075"/>
                </a:lnTo>
                <a:close/>
              </a:path>
              <a:path w="874395" h="186054">
                <a:moveTo>
                  <a:pt x="510024" y="174749"/>
                </a:moveTo>
                <a:lnTo>
                  <a:pt x="499254" y="174749"/>
                </a:lnTo>
                <a:lnTo>
                  <a:pt x="499254" y="79449"/>
                </a:lnTo>
                <a:lnTo>
                  <a:pt x="510024" y="79449"/>
                </a:lnTo>
                <a:lnTo>
                  <a:pt x="510024" y="174749"/>
                </a:lnTo>
                <a:close/>
              </a:path>
              <a:path w="874395" h="186054">
                <a:moveTo>
                  <a:pt x="380994" y="128014"/>
                </a:moveTo>
                <a:lnTo>
                  <a:pt x="363315" y="128014"/>
                </a:lnTo>
                <a:lnTo>
                  <a:pt x="363315" y="17881"/>
                </a:lnTo>
                <a:lnTo>
                  <a:pt x="427729" y="17881"/>
                </a:lnTo>
                <a:lnTo>
                  <a:pt x="427729" y="27228"/>
                </a:lnTo>
                <a:lnTo>
                  <a:pt x="374085" y="27228"/>
                </a:lnTo>
                <a:lnTo>
                  <a:pt x="374085" y="118666"/>
                </a:lnTo>
                <a:lnTo>
                  <a:pt x="439628" y="118666"/>
                </a:lnTo>
                <a:lnTo>
                  <a:pt x="440124" y="121714"/>
                </a:lnTo>
                <a:lnTo>
                  <a:pt x="426284" y="125356"/>
                </a:lnTo>
                <a:lnTo>
                  <a:pt x="415512" y="127226"/>
                </a:lnTo>
                <a:lnTo>
                  <a:pt x="402263" y="127915"/>
                </a:lnTo>
                <a:lnTo>
                  <a:pt x="380994" y="128014"/>
                </a:lnTo>
                <a:close/>
              </a:path>
              <a:path w="874395" h="186054">
                <a:moveTo>
                  <a:pt x="439628" y="118666"/>
                </a:moveTo>
                <a:lnTo>
                  <a:pt x="383229" y="118666"/>
                </a:lnTo>
                <a:lnTo>
                  <a:pt x="402840" y="118578"/>
                </a:lnTo>
                <a:lnTo>
                  <a:pt x="415156" y="117955"/>
                </a:lnTo>
                <a:lnTo>
                  <a:pt x="425376" y="116266"/>
                </a:lnTo>
                <a:lnTo>
                  <a:pt x="438701" y="112977"/>
                </a:lnTo>
                <a:lnTo>
                  <a:pt x="439628" y="118666"/>
                </a:lnTo>
                <a:close/>
              </a:path>
              <a:path w="874395" h="186054">
                <a:moveTo>
                  <a:pt x="673597" y="113180"/>
                </a:moveTo>
                <a:lnTo>
                  <a:pt x="662624" y="113180"/>
                </a:lnTo>
                <a:lnTo>
                  <a:pt x="662624" y="0"/>
                </a:lnTo>
                <a:lnTo>
                  <a:pt x="673597" y="0"/>
                </a:lnTo>
                <a:lnTo>
                  <a:pt x="673597" y="52831"/>
                </a:lnTo>
                <a:lnTo>
                  <a:pt x="702451" y="52831"/>
                </a:lnTo>
                <a:lnTo>
                  <a:pt x="702451" y="62178"/>
                </a:lnTo>
                <a:lnTo>
                  <a:pt x="673597" y="62178"/>
                </a:lnTo>
                <a:lnTo>
                  <a:pt x="673597" y="113180"/>
                </a:lnTo>
                <a:close/>
              </a:path>
              <a:path w="874395" h="186054">
                <a:moveTo>
                  <a:pt x="612638" y="14630"/>
                </a:moveTo>
                <a:lnTo>
                  <a:pt x="558384" y="14630"/>
                </a:lnTo>
                <a:lnTo>
                  <a:pt x="558384" y="5283"/>
                </a:lnTo>
                <a:lnTo>
                  <a:pt x="612638" y="5283"/>
                </a:lnTo>
                <a:lnTo>
                  <a:pt x="612638" y="14630"/>
                </a:lnTo>
                <a:close/>
              </a:path>
              <a:path w="874395" h="186054">
                <a:moveTo>
                  <a:pt x="638850" y="48360"/>
                </a:moveTo>
                <a:lnTo>
                  <a:pt x="528311" y="48360"/>
                </a:lnTo>
                <a:lnTo>
                  <a:pt x="528311" y="39420"/>
                </a:lnTo>
                <a:lnTo>
                  <a:pt x="638850" y="39420"/>
                </a:lnTo>
                <a:lnTo>
                  <a:pt x="638850" y="48360"/>
                </a:lnTo>
                <a:close/>
              </a:path>
              <a:path w="874395" h="186054">
                <a:moveTo>
                  <a:pt x="584190" y="106881"/>
                </a:moveTo>
                <a:lnTo>
                  <a:pt x="542941" y="90016"/>
                </a:lnTo>
                <a:lnTo>
                  <a:pt x="542941" y="66648"/>
                </a:lnTo>
                <a:lnTo>
                  <a:pt x="552492" y="53034"/>
                </a:lnTo>
                <a:lnTo>
                  <a:pt x="561432" y="49376"/>
                </a:lnTo>
                <a:lnTo>
                  <a:pt x="561432" y="48360"/>
                </a:lnTo>
                <a:lnTo>
                  <a:pt x="606948" y="48360"/>
                </a:lnTo>
                <a:lnTo>
                  <a:pt x="606948" y="49376"/>
                </a:lnTo>
                <a:lnTo>
                  <a:pt x="569154" y="49376"/>
                </a:lnTo>
                <a:lnTo>
                  <a:pt x="553304" y="61975"/>
                </a:lnTo>
                <a:lnTo>
                  <a:pt x="553304" y="84936"/>
                </a:lnTo>
                <a:lnTo>
                  <a:pt x="569357" y="97534"/>
                </a:lnTo>
                <a:lnTo>
                  <a:pt x="615294" y="97534"/>
                </a:lnTo>
                <a:lnTo>
                  <a:pt x="614060" y="98448"/>
                </a:lnTo>
                <a:lnTo>
                  <a:pt x="607193" y="103323"/>
                </a:lnTo>
                <a:lnTo>
                  <a:pt x="601792" y="105827"/>
                </a:lnTo>
                <a:lnTo>
                  <a:pt x="595058" y="106749"/>
                </a:lnTo>
                <a:lnTo>
                  <a:pt x="584190" y="106881"/>
                </a:lnTo>
                <a:close/>
              </a:path>
              <a:path w="874395" h="186054">
                <a:moveTo>
                  <a:pt x="615294" y="97534"/>
                </a:moveTo>
                <a:lnTo>
                  <a:pt x="598821" y="97534"/>
                </a:lnTo>
                <a:lnTo>
                  <a:pt x="614873" y="84936"/>
                </a:lnTo>
                <a:lnTo>
                  <a:pt x="614873" y="61975"/>
                </a:lnTo>
                <a:lnTo>
                  <a:pt x="599024" y="49376"/>
                </a:lnTo>
                <a:lnTo>
                  <a:pt x="606948" y="49376"/>
                </a:lnTo>
                <a:lnTo>
                  <a:pt x="615889" y="53034"/>
                </a:lnTo>
                <a:lnTo>
                  <a:pt x="625439" y="66648"/>
                </a:lnTo>
                <a:lnTo>
                  <a:pt x="625439" y="90016"/>
                </a:lnTo>
                <a:lnTo>
                  <a:pt x="615294" y="97534"/>
                </a:lnTo>
                <a:close/>
              </a:path>
              <a:path w="874395" h="186054">
                <a:moveTo>
                  <a:pt x="673597" y="183486"/>
                </a:moveTo>
                <a:lnTo>
                  <a:pt x="662624" y="183486"/>
                </a:lnTo>
                <a:lnTo>
                  <a:pt x="662624" y="134313"/>
                </a:lnTo>
                <a:lnTo>
                  <a:pt x="561026" y="134313"/>
                </a:lnTo>
                <a:lnTo>
                  <a:pt x="561026" y="124762"/>
                </a:lnTo>
                <a:lnTo>
                  <a:pt x="673597" y="124762"/>
                </a:lnTo>
                <a:lnTo>
                  <a:pt x="673597" y="183486"/>
                </a:lnTo>
                <a:close/>
              </a:path>
              <a:path w="874395" h="186054">
                <a:moveTo>
                  <a:pt x="843673" y="113790"/>
                </a:moveTo>
                <a:lnTo>
                  <a:pt x="833107" y="111961"/>
                </a:lnTo>
                <a:lnTo>
                  <a:pt x="838040" y="87920"/>
                </a:lnTo>
                <a:lnTo>
                  <a:pt x="840574" y="71271"/>
                </a:lnTo>
                <a:lnTo>
                  <a:pt x="841508" y="54097"/>
                </a:lnTo>
                <a:lnTo>
                  <a:pt x="841641" y="29057"/>
                </a:lnTo>
                <a:lnTo>
                  <a:pt x="841641" y="24180"/>
                </a:lnTo>
                <a:lnTo>
                  <a:pt x="728257" y="24180"/>
                </a:lnTo>
                <a:lnTo>
                  <a:pt x="728257" y="14833"/>
                </a:lnTo>
                <a:lnTo>
                  <a:pt x="852613" y="14833"/>
                </a:lnTo>
                <a:lnTo>
                  <a:pt x="852611" y="29057"/>
                </a:lnTo>
                <a:lnTo>
                  <a:pt x="852466" y="54240"/>
                </a:lnTo>
                <a:lnTo>
                  <a:pt x="851496" y="71449"/>
                </a:lnTo>
                <a:lnTo>
                  <a:pt x="848842" y="88685"/>
                </a:lnTo>
                <a:lnTo>
                  <a:pt x="843673" y="113790"/>
                </a:lnTo>
                <a:close/>
              </a:path>
              <a:path w="874395" h="186054">
                <a:moveTo>
                  <a:pt x="764020" y="145082"/>
                </a:moveTo>
                <a:lnTo>
                  <a:pt x="753250" y="145082"/>
                </a:lnTo>
                <a:lnTo>
                  <a:pt x="753250" y="77214"/>
                </a:lnTo>
                <a:lnTo>
                  <a:pt x="764020" y="77214"/>
                </a:lnTo>
                <a:lnTo>
                  <a:pt x="764020" y="145082"/>
                </a:lnTo>
                <a:close/>
              </a:path>
              <a:path w="874395" h="186054">
                <a:moveTo>
                  <a:pt x="811364" y="145082"/>
                </a:moveTo>
                <a:lnTo>
                  <a:pt x="800798" y="145082"/>
                </a:lnTo>
                <a:lnTo>
                  <a:pt x="800798" y="77214"/>
                </a:lnTo>
                <a:lnTo>
                  <a:pt x="811364" y="77214"/>
                </a:lnTo>
                <a:lnTo>
                  <a:pt x="811364" y="145082"/>
                </a:lnTo>
                <a:close/>
              </a:path>
              <a:path w="874395" h="186054">
                <a:moveTo>
                  <a:pt x="874152" y="154429"/>
                </a:moveTo>
                <a:lnTo>
                  <a:pt x="708750" y="154429"/>
                </a:lnTo>
                <a:lnTo>
                  <a:pt x="708750" y="145082"/>
                </a:lnTo>
                <a:lnTo>
                  <a:pt x="874152" y="145082"/>
                </a:lnTo>
                <a:lnTo>
                  <a:pt x="874152" y="154429"/>
                </a:lnTo>
                <a:close/>
              </a:path>
            </a:pathLst>
          </a:custGeom>
          <a:solidFill>
            <a:srgbClr val="4033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10556601" y="7722444"/>
            <a:ext cx="689610" cy="183515"/>
          </a:xfrm>
          <a:custGeom>
            <a:avLst/>
            <a:gdLst/>
            <a:ahLst/>
            <a:cxnLst/>
            <a:rect l="l" t="t" r="r" b="b"/>
            <a:pathLst>
              <a:path w="689609" h="183515">
                <a:moveTo>
                  <a:pt x="147927" y="42874"/>
                </a:moveTo>
                <a:lnTo>
                  <a:pt x="137361" y="42874"/>
                </a:lnTo>
                <a:lnTo>
                  <a:pt x="137361" y="0"/>
                </a:lnTo>
                <a:lnTo>
                  <a:pt x="147927" y="0"/>
                </a:lnTo>
                <a:lnTo>
                  <a:pt x="147927" y="42874"/>
                </a:lnTo>
                <a:close/>
              </a:path>
              <a:path w="689609" h="183515">
                <a:moveTo>
                  <a:pt x="104646" y="92657"/>
                </a:moveTo>
                <a:lnTo>
                  <a:pt x="94080" y="92657"/>
                </a:lnTo>
                <a:lnTo>
                  <a:pt x="94080" y="2844"/>
                </a:lnTo>
                <a:lnTo>
                  <a:pt x="104646" y="2844"/>
                </a:lnTo>
                <a:lnTo>
                  <a:pt x="104646" y="42874"/>
                </a:lnTo>
                <a:lnTo>
                  <a:pt x="147927" y="42874"/>
                </a:lnTo>
                <a:lnTo>
                  <a:pt x="147927" y="52018"/>
                </a:lnTo>
                <a:lnTo>
                  <a:pt x="104646" y="52018"/>
                </a:lnTo>
                <a:lnTo>
                  <a:pt x="104646" y="92657"/>
                </a:lnTo>
                <a:close/>
              </a:path>
              <a:path w="689609" h="183515">
                <a:moveTo>
                  <a:pt x="147927" y="94283"/>
                </a:moveTo>
                <a:lnTo>
                  <a:pt x="137361" y="94283"/>
                </a:lnTo>
                <a:lnTo>
                  <a:pt x="137361" y="52018"/>
                </a:lnTo>
                <a:lnTo>
                  <a:pt x="147927" y="52018"/>
                </a:lnTo>
                <a:lnTo>
                  <a:pt x="147927" y="94283"/>
                </a:lnTo>
                <a:close/>
              </a:path>
              <a:path w="689609" h="183515">
                <a:moveTo>
                  <a:pt x="68274" y="36372"/>
                </a:moveTo>
                <a:lnTo>
                  <a:pt x="58114" y="36372"/>
                </a:lnTo>
                <a:lnTo>
                  <a:pt x="58114" y="7924"/>
                </a:lnTo>
                <a:lnTo>
                  <a:pt x="68274" y="7924"/>
                </a:lnTo>
                <a:lnTo>
                  <a:pt x="68274" y="36372"/>
                </a:lnTo>
                <a:close/>
              </a:path>
              <a:path w="689609" h="183515">
                <a:moveTo>
                  <a:pt x="68274" y="84936"/>
                </a:moveTo>
                <a:lnTo>
                  <a:pt x="0" y="84936"/>
                </a:lnTo>
                <a:lnTo>
                  <a:pt x="0" y="8331"/>
                </a:lnTo>
                <a:lnTo>
                  <a:pt x="10159" y="8331"/>
                </a:lnTo>
                <a:lnTo>
                  <a:pt x="10159" y="36372"/>
                </a:lnTo>
                <a:lnTo>
                  <a:pt x="68274" y="36372"/>
                </a:lnTo>
                <a:lnTo>
                  <a:pt x="68274" y="45109"/>
                </a:lnTo>
                <a:lnTo>
                  <a:pt x="10159" y="45109"/>
                </a:lnTo>
                <a:lnTo>
                  <a:pt x="10159" y="76198"/>
                </a:lnTo>
                <a:lnTo>
                  <a:pt x="68274" y="76198"/>
                </a:lnTo>
                <a:lnTo>
                  <a:pt x="68274" y="84936"/>
                </a:lnTo>
                <a:close/>
              </a:path>
              <a:path w="689609" h="183515">
                <a:moveTo>
                  <a:pt x="68274" y="76198"/>
                </a:moveTo>
                <a:lnTo>
                  <a:pt x="58114" y="76198"/>
                </a:lnTo>
                <a:lnTo>
                  <a:pt x="58114" y="45109"/>
                </a:lnTo>
                <a:lnTo>
                  <a:pt x="68274" y="45109"/>
                </a:lnTo>
                <a:lnTo>
                  <a:pt x="68274" y="76198"/>
                </a:lnTo>
                <a:close/>
              </a:path>
              <a:path w="689609" h="183515">
                <a:moveTo>
                  <a:pt x="153210" y="183080"/>
                </a:moveTo>
                <a:lnTo>
                  <a:pt x="34543" y="183080"/>
                </a:lnTo>
                <a:lnTo>
                  <a:pt x="34543" y="139596"/>
                </a:lnTo>
                <a:lnTo>
                  <a:pt x="136954" y="139596"/>
                </a:lnTo>
                <a:lnTo>
                  <a:pt x="136954" y="114806"/>
                </a:lnTo>
                <a:lnTo>
                  <a:pt x="33121" y="114806"/>
                </a:lnTo>
                <a:lnTo>
                  <a:pt x="33121" y="105459"/>
                </a:lnTo>
                <a:lnTo>
                  <a:pt x="147927" y="105459"/>
                </a:lnTo>
                <a:lnTo>
                  <a:pt x="147927" y="148740"/>
                </a:lnTo>
                <a:lnTo>
                  <a:pt x="45516" y="148740"/>
                </a:lnTo>
                <a:lnTo>
                  <a:pt x="45516" y="173530"/>
                </a:lnTo>
                <a:lnTo>
                  <a:pt x="153210" y="173530"/>
                </a:lnTo>
                <a:lnTo>
                  <a:pt x="153210" y="183080"/>
                </a:lnTo>
                <a:close/>
              </a:path>
              <a:path w="689609" h="183515">
                <a:moveTo>
                  <a:pt x="311094" y="101192"/>
                </a:moveTo>
                <a:lnTo>
                  <a:pt x="193240" y="101192"/>
                </a:lnTo>
                <a:lnTo>
                  <a:pt x="193240" y="9550"/>
                </a:lnTo>
                <a:lnTo>
                  <a:pt x="204009" y="9550"/>
                </a:lnTo>
                <a:lnTo>
                  <a:pt x="204009" y="45516"/>
                </a:lnTo>
                <a:lnTo>
                  <a:pt x="311094" y="45516"/>
                </a:lnTo>
                <a:lnTo>
                  <a:pt x="311094" y="54863"/>
                </a:lnTo>
                <a:lnTo>
                  <a:pt x="204009" y="54863"/>
                </a:lnTo>
                <a:lnTo>
                  <a:pt x="204009" y="91641"/>
                </a:lnTo>
                <a:lnTo>
                  <a:pt x="311094" y="91641"/>
                </a:lnTo>
                <a:lnTo>
                  <a:pt x="311094" y="101192"/>
                </a:lnTo>
                <a:close/>
              </a:path>
              <a:path w="689609" h="183515">
                <a:moveTo>
                  <a:pt x="311094" y="45516"/>
                </a:moveTo>
                <a:lnTo>
                  <a:pt x="300324" y="45516"/>
                </a:lnTo>
                <a:lnTo>
                  <a:pt x="300324" y="9550"/>
                </a:lnTo>
                <a:lnTo>
                  <a:pt x="311094" y="9550"/>
                </a:lnTo>
                <a:lnTo>
                  <a:pt x="311094" y="45516"/>
                </a:lnTo>
                <a:close/>
              </a:path>
              <a:path w="689609" h="183515">
                <a:moveTo>
                  <a:pt x="311094" y="91641"/>
                </a:moveTo>
                <a:lnTo>
                  <a:pt x="300324" y="91641"/>
                </a:lnTo>
                <a:lnTo>
                  <a:pt x="300324" y="54863"/>
                </a:lnTo>
                <a:lnTo>
                  <a:pt x="311094" y="54863"/>
                </a:lnTo>
                <a:lnTo>
                  <a:pt x="311094" y="91641"/>
                </a:lnTo>
                <a:close/>
              </a:path>
              <a:path w="689609" h="183515">
                <a:moveTo>
                  <a:pt x="334868" y="154429"/>
                </a:moveTo>
                <a:lnTo>
                  <a:pt x="169466" y="154429"/>
                </a:lnTo>
                <a:lnTo>
                  <a:pt x="169466" y="144879"/>
                </a:lnTo>
                <a:lnTo>
                  <a:pt x="334868" y="144879"/>
                </a:lnTo>
                <a:lnTo>
                  <a:pt x="334868" y="154429"/>
                </a:lnTo>
                <a:close/>
              </a:path>
              <a:path w="689609" h="183515">
                <a:moveTo>
                  <a:pt x="496409" y="174749"/>
                </a:moveTo>
                <a:lnTo>
                  <a:pt x="485437" y="174749"/>
                </a:lnTo>
                <a:lnTo>
                  <a:pt x="485437" y="0"/>
                </a:lnTo>
                <a:lnTo>
                  <a:pt x="496409" y="0"/>
                </a:lnTo>
                <a:lnTo>
                  <a:pt x="496409" y="174749"/>
                </a:lnTo>
                <a:close/>
              </a:path>
              <a:path w="689609" h="183515">
                <a:moveTo>
                  <a:pt x="362503" y="137767"/>
                </a:moveTo>
                <a:lnTo>
                  <a:pt x="356000" y="129436"/>
                </a:lnTo>
                <a:lnTo>
                  <a:pt x="372918" y="120551"/>
                </a:lnTo>
                <a:lnTo>
                  <a:pt x="383140" y="114742"/>
                </a:lnTo>
                <a:lnTo>
                  <a:pt x="414013" y="89622"/>
                </a:lnTo>
                <a:lnTo>
                  <a:pt x="427429" y="53907"/>
                </a:lnTo>
                <a:lnTo>
                  <a:pt x="427526" y="23977"/>
                </a:lnTo>
                <a:lnTo>
                  <a:pt x="360674" y="23977"/>
                </a:lnTo>
                <a:lnTo>
                  <a:pt x="360674" y="14630"/>
                </a:lnTo>
                <a:lnTo>
                  <a:pt x="438498" y="14630"/>
                </a:lnTo>
                <a:lnTo>
                  <a:pt x="438393" y="54902"/>
                </a:lnTo>
                <a:lnTo>
                  <a:pt x="423906" y="94461"/>
                </a:lnTo>
                <a:lnTo>
                  <a:pt x="391014" y="122032"/>
                </a:lnTo>
                <a:lnTo>
                  <a:pt x="380259" y="128275"/>
                </a:lnTo>
                <a:lnTo>
                  <a:pt x="362503" y="137767"/>
                </a:lnTo>
                <a:close/>
              </a:path>
              <a:path w="689609" h="183515">
                <a:moveTo>
                  <a:pt x="540909" y="63600"/>
                </a:moveTo>
                <a:lnTo>
                  <a:pt x="534814" y="55472"/>
                </a:lnTo>
                <a:lnTo>
                  <a:pt x="551131" y="49480"/>
                </a:lnTo>
                <a:lnTo>
                  <a:pt x="560962" y="45630"/>
                </a:lnTo>
                <a:lnTo>
                  <a:pt x="568260" y="42257"/>
                </a:lnTo>
                <a:lnTo>
                  <a:pt x="591302" y="30073"/>
                </a:lnTo>
                <a:lnTo>
                  <a:pt x="602275" y="15036"/>
                </a:lnTo>
                <a:lnTo>
                  <a:pt x="602275" y="609"/>
                </a:lnTo>
                <a:lnTo>
                  <a:pt x="613248" y="609"/>
                </a:lnTo>
                <a:lnTo>
                  <a:pt x="613248" y="13207"/>
                </a:lnTo>
                <a:lnTo>
                  <a:pt x="608980" y="25399"/>
                </a:lnTo>
                <a:lnTo>
                  <a:pt x="604104" y="30682"/>
                </a:lnTo>
                <a:lnTo>
                  <a:pt x="605120" y="31089"/>
                </a:lnTo>
                <a:lnTo>
                  <a:pt x="624690" y="31089"/>
                </a:lnTo>
                <a:lnTo>
                  <a:pt x="630186" y="33527"/>
                </a:lnTo>
                <a:lnTo>
                  <a:pt x="601869" y="33527"/>
                </a:lnTo>
                <a:lnTo>
                  <a:pt x="599633" y="34949"/>
                </a:lnTo>
                <a:lnTo>
                  <a:pt x="599227" y="35153"/>
                </a:lnTo>
                <a:lnTo>
                  <a:pt x="591505" y="41452"/>
                </a:lnTo>
                <a:lnTo>
                  <a:pt x="569498" y="52013"/>
                </a:lnTo>
                <a:lnTo>
                  <a:pt x="562893" y="54952"/>
                </a:lnTo>
                <a:lnTo>
                  <a:pt x="554516" y="58328"/>
                </a:lnTo>
                <a:lnTo>
                  <a:pt x="540909" y="63600"/>
                </a:lnTo>
                <a:close/>
              </a:path>
              <a:path w="689609" h="183515">
                <a:moveTo>
                  <a:pt x="624690" y="31089"/>
                </a:moveTo>
                <a:lnTo>
                  <a:pt x="605120" y="31089"/>
                </a:lnTo>
                <a:lnTo>
                  <a:pt x="608777" y="28447"/>
                </a:lnTo>
                <a:lnTo>
                  <a:pt x="611419" y="26821"/>
                </a:lnTo>
                <a:lnTo>
                  <a:pt x="614467" y="26821"/>
                </a:lnTo>
                <a:lnTo>
                  <a:pt x="616905" y="27634"/>
                </a:lnTo>
                <a:lnTo>
                  <a:pt x="624690" y="31089"/>
                </a:lnTo>
                <a:close/>
              </a:path>
              <a:path w="689609" h="183515">
                <a:moveTo>
                  <a:pt x="672175" y="62991"/>
                </a:moveTo>
                <a:lnTo>
                  <a:pt x="607355" y="33527"/>
                </a:lnTo>
                <a:lnTo>
                  <a:pt x="630186" y="33527"/>
                </a:lnTo>
                <a:lnTo>
                  <a:pt x="678271" y="54863"/>
                </a:lnTo>
                <a:lnTo>
                  <a:pt x="672175" y="62991"/>
                </a:lnTo>
                <a:close/>
              </a:path>
              <a:path w="689609" h="183515">
                <a:moveTo>
                  <a:pt x="689243" y="88797"/>
                </a:moveTo>
                <a:lnTo>
                  <a:pt x="523841" y="88797"/>
                </a:lnTo>
                <a:lnTo>
                  <a:pt x="523841" y="79449"/>
                </a:lnTo>
                <a:lnTo>
                  <a:pt x="689243" y="79449"/>
                </a:lnTo>
                <a:lnTo>
                  <a:pt x="689243" y="88797"/>
                </a:lnTo>
                <a:close/>
              </a:path>
              <a:path w="689609" h="183515">
                <a:moveTo>
                  <a:pt x="612028" y="109929"/>
                </a:moveTo>
                <a:lnTo>
                  <a:pt x="601056" y="109929"/>
                </a:lnTo>
                <a:lnTo>
                  <a:pt x="601056" y="88797"/>
                </a:lnTo>
                <a:lnTo>
                  <a:pt x="612028" y="88797"/>
                </a:lnTo>
                <a:lnTo>
                  <a:pt x="612028" y="109929"/>
                </a:lnTo>
                <a:close/>
              </a:path>
              <a:path w="689609" h="183515">
                <a:moveTo>
                  <a:pt x="669330" y="183283"/>
                </a:moveTo>
                <a:lnTo>
                  <a:pt x="550053" y="183283"/>
                </a:lnTo>
                <a:lnTo>
                  <a:pt x="550053" y="142237"/>
                </a:lnTo>
                <a:lnTo>
                  <a:pt x="653074" y="142237"/>
                </a:lnTo>
                <a:lnTo>
                  <a:pt x="653074" y="118870"/>
                </a:lnTo>
                <a:lnTo>
                  <a:pt x="548834" y="118870"/>
                </a:lnTo>
                <a:lnTo>
                  <a:pt x="548834" y="109929"/>
                </a:lnTo>
                <a:lnTo>
                  <a:pt x="663844" y="109929"/>
                </a:lnTo>
                <a:lnTo>
                  <a:pt x="663844" y="150975"/>
                </a:lnTo>
                <a:lnTo>
                  <a:pt x="560620" y="150975"/>
                </a:lnTo>
                <a:lnTo>
                  <a:pt x="560620" y="174139"/>
                </a:lnTo>
                <a:lnTo>
                  <a:pt x="669330" y="174139"/>
                </a:lnTo>
                <a:lnTo>
                  <a:pt x="669330" y="183283"/>
                </a:lnTo>
                <a:close/>
              </a:path>
            </a:pathLst>
          </a:custGeom>
          <a:solidFill>
            <a:srgbClr val="4033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11306819" y="7722444"/>
            <a:ext cx="676275" cy="179070"/>
          </a:xfrm>
          <a:custGeom>
            <a:avLst/>
            <a:gdLst/>
            <a:ahLst/>
            <a:cxnLst/>
            <a:rect l="l" t="t" r="r" b="b"/>
            <a:pathLst>
              <a:path w="676275" h="179070">
                <a:moveTo>
                  <a:pt x="144472" y="174749"/>
                </a:moveTo>
                <a:lnTo>
                  <a:pt x="133500" y="174749"/>
                </a:lnTo>
                <a:lnTo>
                  <a:pt x="133500" y="0"/>
                </a:lnTo>
                <a:lnTo>
                  <a:pt x="144472" y="0"/>
                </a:lnTo>
                <a:lnTo>
                  <a:pt x="144472" y="174749"/>
                </a:lnTo>
                <a:close/>
              </a:path>
              <a:path w="676275" h="179070">
                <a:moveTo>
                  <a:pt x="98753" y="25196"/>
                </a:moveTo>
                <a:lnTo>
                  <a:pt x="4673" y="25196"/>
                </a:lnTo>
                <a:lnTo>
                  <a:pt x="4673" y="15849"/>
                </a:lnTo>
                <a:lnTo>
                  <a:pt x="98753" y="15849"/>
                </a:lnTo>
                <a:lnTo>
                  <a:pt x="98753" y="25196"/>
                </a:lnTo>
                <a:close/>
              </a:path>
              <a:path w="676275" h="179070">
                <a:moveTo>
                  <a:pt x="8127" y="134719"/>
                </a:moveTo>
                <a:lnTo>
                  <a:pt x="0" y="127607"/>
                </a:lnTo>
                <a:lnTo>
                  <a:pt x="10958" y="115880"/>
                </a:lnTo>
                <a:lnTo>
                  <a:pt x="17563" y="108469"/>
                </a:lnTo>
                <a:lnTo>
                  <a:pt x="39604" y="74690"/>
                </a:lnTo>
                <a:lnTo>
                  <a:pt x="46328" y="25196"/>
                </a:lnTo>
                <a:lnTo>
                  <a:pt x="57301" y="25196"/>
                </a:lnTo>
                <a:lnTo>
                  <a:pt x="57199" y="48522"/>
                </a:lnTo>
                <a:lnTo>
                  <a:pt x="56488" y="57326"/>
                </a:lnTo>
                <a:lnTo>
                  <a:pt x="54558" y="64949"/>
                </a:lnTo>
                <a:lnTo>
                  <a:pt x="50799" y="75182"/>
                </a:lnTo>
                <a:lnTo>
                  <a:pt x="51611" y="75792"/>
                </a:lnTo>
                <a:lnTo>
                  <a:pt x="62367" y="75792"/>
                </a:lnTo>
                <a:lnTo>
                  <a:pt x="65639" y="79653"/>
                </a:lnTo>
                <a:lnTo>
                  <a:pt x="49376" y="79653"/>
                </a:lnTo>
                <a:lnTo>
                  <a:pt x="48360" y="80872"/>
                </a:lnTo>
                <a:lnTo>
                  <a:pt x="23342" y="117879"/>
                </a:lnTo>
                <a:lnTo>
                  <a:pt x="17554" y="124423"/>
                </a:lnTo>
                <a:lnTo>
                  <a:pt x="8127" y="134719"/>
                </a:lnTo>
                <a:close/>
              </a:path>
              <a:path w="676275" h="179070">
                <a:moveTo>
                  <a:pt x="62367" y="75792"/>
                </a:moveTo>
                <a:lnTo>
                  <a:pt x="51611" y="75792"/>
                </a:lnTo>
                <a:lnTo>
                  <a:pt x="54050" y="73963"/>
                </a:lnTo>
                <a:lnTo>
                  <a:pt x="55879" y="72541"/>
                </a:lnTo>
                <a:lnTo>
                  <a:pt x="59739" y="72541"/>
                </a:lnTo>
                <a:lnTo>
                  <a:pt x="61162" y="74370"/>
                </a:lnTo>
                <a:lnTo>
                  <a:pt x="62367" y="75792"/>
                </a:lnTo>
                <a:close/>
              </a:path>
              <a:path w="676275" h="179070">
                <a:moveTo>
                  <a:pt x="95502" y="132077"/>
                </a:moveTo>
                <a:lnTo>
                  <a:pt x="51815" y="79653"/>
                </a:lnTo>
                <a:lnTo>
                  <a:pt x="65639" y="79653"/>
                </a:lnTo>
                <a:lnTo>
                  <a:pt x="104036" y="124966"/>
                </a:lnTo>
                <a:lnTo>
                  <a:pt x="95502" y="132077"/>
                </a:lnTo>
                <a:close/>
              </a:path>
              <a:path w="676275" h="179070">
                <a:moveTo>
                  <a:pt x="323082" y="140815"/>
                </a:moveTo>
                <a:lnTo>
                  <a:pt x="312313" y="140815"/>
                </a:lnTo>
                <a:lnTo>
                  <a:pt x="312313" y="115212"/>
                </a:lnTo>
                <a:lnTo>
                  <a:pt x="265171" y="115212"/>
                </a:lnTo>
                <a:lnTo>
                  <a:pt x="265171" y="106678"/>
                </a:lnTo>
                <a:lnTo>
                  <a:pt x="312313" y="106678"/>
                </a:lnTo>
                <a:lnTo>
                  <a:pt x="312313" y="0"/>
                </a:lnTo>
                <a:lnTo>
                  <a:pt x="323082" y="0"/>
                </a:lnTo>
                <a:lnTo>
                  <a:pt x="323082" y="140815"/>
                </a:lnTo>
                <a:close/>
              </a:path>
              <a:path w="676275" h="179070">
                <a:moveTo>
                  <a:pt x="230018" y="68070"/>
                </a:moveTo>
                <a:lnTo>
                  <a:pt x="189657" y="54207"/>
                </a:lnTo>
                <a:lnTo>
                  <a:pt x="184299" y="35762"/>
                </a:lnTo>
                <a:lnTo>
                  <a:pt x="184497" y="26934"/>
                </a:lnTo>
                <a:lnTo>
                  <a:pt x="218073" y="3589"/>
                </a:lnTo>
                <a:lnTo>
                  <a:pt x="230018" y="3454"/>
                </a:lnTo>
                <a:lnTo>
                  <a:pt x="241964" y="3589"/>
                </a:lnTo>
                <a:lnTo>
                  <a:pt x="249386" y="4533"/>
                </a:lnTo>
                <a:lnTo>
                  <a:pt x="255378" y="7097"/>
                </a:lnTo>
                <a:lnTo>
                  <a:pt x="262882" y="11988"/>
                </a:lnTo>
                <a:lnTo>
                  <a:pt x="230018" y="11988"/>
                </a:lnTo>
                <a:lnTo>
                  <a:pt x="220889" y="12090"/>
                </a:lnTo>
                <a:lnTo>
                  <a:pt x="215325" y="12750"/>
                </a:lnTo>
                <a:lnTo>
                  <a:pt x="210831" y="14560"/>
                </a:lnTo>
                <a:lnTo>
                  <a:pt x="205127" y="18084"/>
                </a:lnTo>
                <a:lnTo>
                  <a:pt x="195678" y="24180"/>
                </a:lnTo>
                <a:lnTo>
                  <a:pt x="195678" y="47344"/>
                </a:lnTo>
                <a:lnTo>
                  <a:pt x="230018" y="59333"/>
                </a:lnTo>
                <a:lnTo>
                  <a:pt x="263180" y="59333"/>
                </a:lnTo>
                <a:lnTo>
                  <a:pt x="255378" y="64427"/>
                </a:lnTo>
                <a:lnTo>
                  <a:pt x="249386" y="66991"/>
                </a:lnTo>
                <a:lnTo>
                  <a:pt x="241964" y="67936"/>
                </a:lnTo>
                <a:lnTo>
                  <a:pt x="230018" y="68070"/>
                </a:lnTo>
                <a:close/>
              </a:path>
              <a:path w="676275" h="179070">
                <a:moveTo>
                  <a:pt x="263180" y="59333"/>
                </a:moveTo>
                <a:lnTo>
                  <a:pt x="230018" y="59333"/>
                </a:lnTo>
                <a:lnTo>
                  <a:pt x="239095" y="59239"/>
                </a:lnTo>
                <a:lnTo>
                  <a:pt x="244725" y="58584"/>
                </a:lnTo>
                <a:lnTo>
                  <a:pt x="249249" y="56804"/>
                </a:lnTo>
                <a:lnTo>
                  <a:pt x="255012" y="53339"/>
                </a:lnTo>
                <a:lnTo>
                  <a:pt x="264562" y="47344"/>
                </a:lnTo>
                <a:lnTo>
                  <a:pt x="264562" y="24180"/>
                </a:lnTo>
                <a:lnTo>
                  <a:pt x="230018" y="11988"/>
                </a:lnTo>
                <a:lnTo>
                  <a:pt x="262882" y="11988"/>
                </a:lnTo>
                <a:lnTo>
                  <a:pt x="270380" y="17317"/>
                </a:lnTo>
                <a:lnTo>
                  <a:pt x="274150" y="21526"/>
                </a:lnTo>
                <a:lnTo>
                  <a:pt x="275539" y="26934"/>
                </a:lnTo>
                <a:lnTo>
                  <a:pt x="275738" y="35762"/>
                </a:lnTo>
                <a:lnTo>
                  <a:pt x="275539" y="44590"/>
                </a:lnTo>
                <a:lnTo>
                  <a:pt x="274150" y="49999"/>
                </a:lnTo>
                <a:lnTo>
                  <a:pt x="270380" y="54207"/>
                </a:lnTo>
                <a:lnTo>
                  <a:pt x="263180" y="59333"/>
                </a:lnTo>
                <a:close/>
              </a:path>
              <a:path w="676275" h="179070">
                <a:moveTo>
                  <a:pt x="174139" y="94080"/>
                </a:moveTo>
                <a:lnTo>
                  <a:pt x="173326" y="84936"/>
                </a:lnTo>
                <a:lnTo>
                  <a:pt x="193911" y="84909"/>
                </a:lnTo>
                <a:lnTo>
                  <a:pt x="207705" y="84720"/>
                </a:lnTo>
                <a:lnTo>
                  <a:pt x="258614" y="82153"/>
                </a:lnTo>
                <a:lnTo>
                  <a:pt x="294432" y="77824"/>
                </a:lnTo>
                <a:lnTo>
                  <a:pt x="295651" y="86561"/>
                </a:lnTo>
                <a:lnTo>
                  <a:pt x="279719" y="88939"/>
                </a:lnTo>
                <a:lnTo>
                  <a:pt x="268016" y="90346"/>
                </a:lnTo>
                <a:lnTo>
                  <a:pt x="254789" y="91333"/>
                </a:lnTo>
                <a:lnTo>
                  <a:pt x="234285" y="92454"/>
                </a:lnTo>
                <a:lnTo>
                  <a:pt x="234285" y="93064"/>
                </a:lnTo>
                <a:lnTo>
                  <a:pt x="223719" y="93064"/>
                </a:lnTo>
                <a:lnTo>
                  <a:pt x="197253" y="93953"/>
                </a:lnTo>
                <a:lnTo>
                  <a:pt x="187601" y="94064"/>
                </a:lnTo>
                <a:lnTo>
                  <a:pt x="174139" y="94080"/>
                </a:lnTo>
                <a:close/>
              </a:path>
              <a:path w="676275" h="179070">
                <a:moveTo>
                  <a:pt x="234285" y="125575"/>
                </a:moveTo>
                <a:lnTo>
                  <a:pt x="223719" y="125575"/>
                </a:lnTo>
                <a:lnTo>
                  <a:pt x="223719" y="93064"/>
                </a:lnTo>
                <a:lnTo>
                  <a:pt x="234285" y="93064"/>
                </a:lnTo>
                <a:lnTo>
                  <a:pt x="234285" y="125575"/>
                </a:lnTo>
                <a:close/>
              </a:path>
              <a:path w="676275" h="179070">
                <a:moveTo>
                  <a:pt x="326943" y="178813"/>
                </a:moveTo>
                <a:lnTo>
                  <a:pt x="210511" y="178813"/>
                </a:lnTo>
                <a:lnTo>
                  <a:pt x="210511" y="133500"/>
                </a:lnTo>
                <a:lnTo>
                  <a:pt x="221281" y="133500"/>
                </a:lnTo>
                <a:lnTo>
                  <a:pt x="221281" y="169669"/>
                </a:lnTo>
                <a:lnTo>
                  <a:pt x="326943" y="169669"/>
                </a:lnTo>
                <a:lnTo>
                  <a:pt x="326943" y="178813"/>
                </a:lnTo>
                <a:close/>
              </a:path>
              <a:path w="676275" h="179070">
                <a:moveTo>
                  <a:pt x="504740" y="133297"/>
                </a:moveTo>
                <a:lnTo>
                  <a:pt x="493971" y="133297"/>
                </a:lnTo>
                <a:lnTo>
                  <a:pt x="493971" y="0"/>
                </a:lnTo>
                <a:lnTo>
                  <a:pt x="504740" y="0"/>
                </a:lnTo>
                <a:lnTo>
                  <a:pt x="504740" y="133297"/>
                </a:lnTo>
                <a:close/>
              </a:path>
              <a:path w="676275" h="179070">
                <a:moveTo>
                  <a:pt x="464101" y="128623"/>
                </a:moveTo>
                <a:lnTo>
                  <a:pt x="453535" y="128623"/>
                </a:lnTo>
                <a:lnTo>
                  <a:pt x="453535" y="54659"/>
                </a:lnTo>
                <a:lnTo>
                  <a:pt x="424478" y="54659"/>
                </a:lnTo>
                <a:lnTo>
                  <a:pt x="424478" y="45312"/>
                </a:lnTo>
                <a:lnTo>
                  <a:pt x="453535" y="45312"/>
                </a:lnTo>
                <a:lnTo>
                  <a:pt x="453535" y="2844"/>
                </a:lnTo>
                <a:lnTo>
                  <a:pt x="464101" y="2844"/>
                </a:lnTo>
                <a:lnTo>
                  <a:pt x="464101" y="128623"/>
                </a:lnTo>
                <a:close/>
              </a:path>
              <a:path w="676275" h="179070">
                <a:moveTo>
                  <a:pt x="358439" y="106271"/>
                </a:moveTo>
                <a:lnTo>
                  <a:pt x="350717" y="99363"/>
                </a:lnTo>
                <a:lnTo>
                  <a:pt x="359886" y="89201"/>
                </a:lnTo>
                <a:lnTo>
                  <a:pt x="365398" y="82840"/>
                </a:lnTo>
                <a:lnTo>
                  <a:pt x="385565" y="48564"/>
                </a:lnTo>
                <a:lnTo>
                  <a:pt x="388918" y="11582"/>
                </a:lnTo>
                <a:lnTo>
                  <a:pt x="399688" y="11582"/>
                </a:lnTo>
                <a:lnTo>
                  <a:pt x="399599" y="34121"/>
                </a:lnTo>
                <a:lnTo>
                  <a:pt x="398976" y="41375"/>
                </a:lnTo>
                <a:lnTo>
                  <a:pt x="397287" y="47906"/>
                </a:lnTo>
                <a:lnTo>
                  <a:pt x="393998" y="56895"/>
                </a:lnTo>
                <a:lnTo>
                  <a:pt x="394608" y="57301"/>
                </a:lnTo>
                <a:lnTo>
                  <a:pt x="404020" y="57301"/>
                </a:lnTo>
                <a:lnTo>
                  <a:pt x="408163" y="61975"/>
                </a:lnTo>
                <a:lnTo>
                  <a:pt x="391560" y="61975"/>
                </a:lnTo>
                <a:lnTo>
                  <a:pt x="386480" y="72338"/>
                </a:lnTo>
                <a:lnTo>
                  <a:pt x="374255" y="88112"/>
                </a:lnTo>
                <a:lnTo>
                  <a:pt x="370592" y="92594"/>
                </a:lnTo>
                <a:lnTo>
                  <a:pt x="365959" y="97894"/>
                </a:lnTo>
                <a:lnTo>
                  <a:pt x="358439" y="106271"/>
                </a:lnTo>
                <a:close/>
              </a:path>
              <a:path w="676275" h="179070">
                <a:moveTo>
                  <a:pt x="404020" y="57301"/>
                </a:moveTo>
                <a:lnTo>
                  <a:pt x="394608" y="57301"/>
                </a:lnTo>
                <a:lnTo>
                  <a:pt x="396437" y="55675"/>
                </a:lnTo>
                <a:lnTo>
                  <a:pt x="398062" y="54456"/>
                </a:lnTo>
                <a:lnTo>
                  <a:pt x="401313" y="54456"/>
                </a:lnTo>
                <a:lnTo>
                  <a:pt x="402939" y="56082"/>
                </a:lnTo>
                <a:lnTo>
                  <a:pt x="404020" y="57301"/>
                </a:lnTo>
                <a:close/>
              </a:path>
              <a:path w="676275" h="179070">
                <a:moveTo>
                  <a:pt x="430167" y="103020"/>
                </a:moveTo>
                <a:lnTo>
                  <a:pt x="395827" y="63397"/>
                </a:lnTo>
                <a:lnTo>
                  <a:pt x="394405" y="61975"/>
                </a:lnTo>
                <a:lnTo>
                  <a:pt x="408163" y="61975"/>
                </a:lnTo>
                <a:lnTo>
                  <a:pt x="437889" y="95502"/>
                </a:lnTo>
                <a:lnTo>
                  <a:pt x="430167" y="103020"/>
                </a:lnTo>
                <a:close/>
              </a:path>
              <a:path w="676275" h="179070">
                <a:moveTo>
                  <a:pt x="508601" y="178813"/>
                </a:moveTo>
                <a:lnTo>
                  <a:pt x="390137" y="178813"/>
                </a:lnTo>
                <a:lnTo>
                  <a:pt x="390137" y="119276"/>
                </a:lnTo>
                <a:lnTo>
                  <a:pt x="401110" y="119276"/>
                </a:lnTo>
                <a:lnTo>
                  <a:pt x="401110" y="169466"/>
                </a:lnTo>
                <a:lnTo>
                  <a:pt x="508601" y="169466"/>
                </a:lnTo>
                <a:lnTo>
                  <a:pt x="508601" y="178813"/>
                </a:lnTo>
                <a:close/>
              </a:path>
              <a:path w="676275" h="179070">
                <a:moveTo>
                  <a:pt x="676239" y="174749"/>
                </a:moveTo>
                <a:lnTo>
                  <a:pt x="665266" y="174749"/>
                </a:lnTo>
                <a:lnTo>
                  <a:pt x="665266" y="75182"/>
                </a:lnTo>
                <a:lnTo>
                  <a:pt x="625439" y="75182"/>
                </a:lnTo>
                <a:lnTo>
                  <a:pt x="625439" y="65835"/>
                </a:lnTo>
                <a:lnTo>
                  <a:pt x="665266" y="65835"/>
                </a:lnTo>
                <a:lnTo>
                  <a:pt x="665266" y="0"/>
                </a:lnTo>
                <a:lnTo>
                  <a:pt x="676239" y="0"/>
                </a:lnTo>
                <a:lnTo>
                  <a:pt x="676239" y="174749"/>
                </a:lnTo>
                <a:close/>
              </a:path>
              <a:path w="676275" h="179070">
                <a:moveTo>
                  <a:pt x="561432" y="130858"/>
                </a:moveTo>
                <a:lnTo>
                  <a:pt x="539081" y="130858"/>
                </a:lnTo>
                <a:lnTo>
                  <a:pt x="539081" y="13614"/>
                </a:lnTo>
                <a:lnTo>
                  <a:pt x="617515" y="13614"/>
                </a:lnTo>
                <a:lnTo>
                  <a:pt x="617515" y="22961"/>
                </a:lnTo>
                <a:lnTo>
                  <a:pt x="550053" y="22961"/>
                </a:lnTo>
                <a:lnTo>
                  <a:pt x="550053" y="66445"/>
                </a:lnTo>
                <a:lnTo>
                  <a:pt x="613451" y="66445"/>
                </a:lnTo>
                <a:lnTo>
                  <a:pt x="613451" y="75589"/>
                </a:lnTo>
                <a:lnTo>
                  <a:pt x="550053" y="75589"/>
                </a:lnTo>
                <a:lnTo>
                  <a:pt x="550053" y="121714"/>
                </a:lnTo>
                <a:lnTo>
                  <a:pt x="636537" y="121714"/>
                </a:lnTo>
                <a:lnTo>
                  <a:pt x="637022" y="124762"/>
                </a:lnTo>
                <a:lnTo>
                  <a:pt x="619267" y="128287"/>
                </a:lnTo>
                <a:lnTo>
                  <a:pt x="605475" y="130096"/>
                </a:lnTo>
                <a:lnTo>
                  <a:pt x="588559" y="130763"/>
                </a:lnTo>
                <a:lnTo>
                  <a:pt x="561432" y="130858"/>
                </a:lnTo>
                <a:close/>
              </a:path>
              <a:path w="676275" h="179070">
                <a:moveTo>
                  <a:pt x="636537" y="121714"/>
                </a:moveTo>
                <a:lnTo>
                  <a:pt x="561432" y="121714"/>
                </a:lnTo>
                <a:lnTo>
                  <a:pt x="587165" y="121622"/>
                </a:lnTo>
                <a:lnTo>
                  <a:pt x="603469" y="120978"/>
                </a:lnTo>
                <a:lnTo>
                  <a:pt x="617296" y="119228"/>
                </a:lnTo>
                <a:lnTo>
                  <a:pt x="635599" y="115822"/>
                </a:lnTo>
                <a:lnTo>
                  <a:pt x="636537" y="121714"/>
                </a:lnTo>
                <a:close/>
              </a:path>
            </a:pathLst>
          </a:custGeom>
          <a:solidFill>
            <a:srgbClr val="4033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12055208" y="7722444"/>
            <a:ext cx="347345" cy="183515"/>
          </a:xfrm>
          <a:custGeom>
            <a:avLst/>
            <a:gdLst/>
            <a:ahLst/>
            <a:cxnLst/>
            <a:rect l="l" t="t" r="r" b="b"/>
            <a:pathLst>
              <a:path w="347345" h="183515">
                <a:moveTo>
                  <a:pt x="154632" y="174749"/>
                </a:moveTo>
                <a:lnTo>
                  <a:pt x="144066" y="174749"/>
                </a:lnTo>
                <a:lnTo>
                  <a:pt x="144066" y="0"/>
                </a:lnTo>
                <a:lnTo>
                  <a:pt x="154632" y="0"/>
                </a:lnTo>
                <a:lnTo>
                  <a:pt x="154632" y="174749"/>
                </a:lnTo>
                <a:close/>
              </a:path>
              <a:path w="347345" h="183515">
                <a:moveTo>
                  <a:pt x="112977" y="170075"/>
                </a:moveTo>
                <a:lnTo>
                  <a:pt x="102614" y="170075"/>
                </a:lnTo>
                <a:lnTo>
                  <a:pt x="102614" y="72338"/>
                </a:lnTo>
                <a:lnTo>
                  <a:pt x="72338" y="72338"/>
                </a:lnTo>
                <a:lnTo>
                  <a:pt x="72338" y="62991"/>
                </a:lnTo>
                <a:lnTo>
                  <a:pt x="102614" y="62991"/>
                </a:lnTo>
                <a:lnTo>
                  <a:pt x="102614" y="3251"/>
                </a:lnTo>
                <a:lnTo>
                  <a:pt x="112977" y="3251"/>
                </a:lnTo>
                <a:lnTo>
                  <a:pt x="112977" y="170075"/>
                </a:lnTo>
                <a:close/>
              </a:path>
              <a:path w="347345" h="183515">
                <a:moveTo>
                  <a:pt x="83310" y="28041"/>
                </a:moveTo>
                <a:lnTo>
                  <a:pt x="3657" y="28041"/>
                </a:lnTo>
                <a:lnTo>
                  <a:pt x="3657" y="18694"/>
                </a:lnTo>
                <a:lnTo>
                  <a:pt x="83310" y="18694"/>
                </a:lnTo>
                <a:lnTo>
                  <a:pt x="83310" y="28041"/>
                </a:lnTo>
                <a:close/>
              </a:path>
              <a:path w="347345" h="183515">
                <a:moveTo>
                  <a:pt x="7721" y="135125"/>
                </a:moveTo>
                <a:lnTo>
                  <a:pt x="0" y="128420"/>
                </a:lnTo>
                <a:lnTo>
                  <a:pt x="9053" y="116693"/>
                </a:lnTo>
                <a:lnTo>
                  <a:pt x="14515" y="109281"/>
                </a:lnTo>
                <a:lnTo>
                  <a:pt x="32827" y="75589"/>
                </a:lnTo>
                <a:lnTo>
                  <a:pt x="38404" y="28041"/>
                </a:lnTo>
                <a:lnTo>
                  <a:pt x="48970" y="28041"/>
                </a:lnTo>
                <a:lnTo>
                  <a:pt x="48878" y="48938"/>
                </a:lnTo>
                <a:lnTo>
                  <a:pt x="48233" y="57453"/>
                </a:lnTo>
                <a:lnTo>
                  <a:pt x="46484" y="65283"/>
                </a:lnTo>
                <a:lnTo>
                  <a:pt x="43077" y="76198"/>
                </a:lnTo>
                <a:lnTo>
                  <a:pt x="43890" y="77011"/>
                </a:lnTo>
                <a:lnTo>
                  <a:pt x="52367" y="77011"/>
                </a:lnTo>
                <a:lnTo>
                  <a:pt x="55722" y="81685"/>
                </a:lnTo>
                <a:lnTo>
                  <a:pt x="41452" y="81685"/>
                </a:lnTo>
                <a:lnTo>
                  <a:pt x="40842" y="82701"/>
                </a:lnTo>
                <a:lnTo>
                  <a:pt x="36778" y="93470"/>
                </a:lnTo>
                <a:lnTo>
                  <a:pt x="24537" y="112194"/>
                </a:lnTo>
                <a:lnTo>
                  <a:pt x="20764" y="117663"/>
                </a:lnTo>
                <a:lnTo>
                  <a:pt x="15828" y="124370"/>
                </a:lnTo>
                <a:lnTo>
                  <a:pt x="7721" y="135125"/>
                </a:lnTo>
                <a:close/>
              </a:path>
              <a:path w="347345" h="183515">
                <a:moveTo>
                  <a:pt x="52367" y="77011"/>
                </a:moveTo>
                <a:lnTo>
                  <a:pt x="43890" y="77011"/>
                </a:lnTo>
                <a:lnTo>
                  <a:pt x="45516" y="75792"/>
                </a:lnTo>
                <a:lnTo>
                  <a:pt x="46735" y="74776"/>
                </a:lnTo>
                <a:lnTo>
                  <a:pt x="50799" y="74776"/>
                </a:lnTo>
                <a:lnTo>
                  <a:pt x="52367" y="77011"/>
                </a:lnTo>
                <a:close/>
              </a:path>
              <a:path w="347345" h="183515">
                <a:moveTo>
                  <a:pt x="79449" y="132687"/>
                </a:moveTo>
                <a:lnTo>
                  <a:pt x="44296" y="82701"/>
                </a:lnTo>
                <a:lnTo>
                  <a:pt x="43484" y="81685"/>
                </a:lnTo>
                <a:lnTo>
                  <a:pt x="55722" y="81685"/>
                </a:lnTo>
                <a:lnTo>
                  <a:pt x="87374" y="125778"/>
                </a:lnTo>
                <a:lnTo>
                  <a:pt x="79449" y="132687"/>
                </a:lnTo>
                <a:close/>
              </a:path>
              <a:path w="347345" h="183515">
                <a:moveTo>
                  <a:pt x="318206" y="106475"/>
                </a:moveTo>
                <a:lnTo>
                  <a:pt x="307233" y="106475"/>
                </a:lnTo>
                <a:lnTo>
                  <a:pt x="307233" y="0"/>
                </a:lnTo>
                <a:lnTo>
                  <a:pt x="318206" y="0"/>
                </a:lnTo>
                <a:lnTo>
                  <a:pt x="318206" y="47344"/>
                </a:lnTo>
                <a:lnTo>
                  <a:pt x="347060" y="47344"/>
                </a:lnTo>
                <a:lnTo>
                  <a:pt x="347060" y="56691"/>
                </a:lnTo>
                <a:lnTo>
                  <a:pt x="318206" y="56691"/>
                </a:lnTo>
                <a:lnTo>
                  <a:pt x="318206" y="106475"/>
                </a:lnTo>
                <a:close/>
              </a:path>
              <a:path w="347345" h="183515">
                <a:moveTo>
                  <a:pt x="274925" y="21335"/>
                </a:moveTo>
                <a:lnTo>
                  <a:pt x="183689" y="21335"/>
                </a:lnTo>
                <a:lnTo>
                  <a:pt x="183689" y="11988"/>
                </a:lnTo>
                <a:lnTo>
                  <a:pt x="274925" y="11988"/>
                </a:lnTo>
                <a:lnTo>
                  <a:pt x="274925" y="21335"/>
                </a:lnTo>
                <a:close/>
              </a:path>
              <a:path w="347345" h="183515">
                <a:moveTo>
                  <a:pt x="187144" y="99972"/>
                </a:moveTo>
                <a:lnTo>
                  <a:pt x="179219" y="93064"/>
                </a:lnTo>
                <a:lnTo>
                  <a:pt x="189703" y="84096"/>
                </a:lnTo>
                <a:lnTo>
                  <a:pt x="196034" y="78472"/>
                </a:lnTo>
                <a:lnTo>
                  <a:pt x="200764" y="73819"/>
                </a:lnTo>
                <a:lnTo>
                  <a:pt x="206447" y="67766"/>
                </a:lnTo>
                <a:lnTo>
                  <a:pt x="215795" y="57707"/>
                </a:lnTo>
                <a:lnTo>
                  <a:pt x="223922" y="37997"/>
                </a:lnTo>
                <a:lnTo>
                  <a:pt x="223922" y="21335"/>
                </a:lnTo>
                <a:lnTo>
                  <a:pt x="235098" y="21335"/>
                </a:lnTo>
                <a:lnTo>
                  <a:pt x="234990" y="35473"/>
                </a:lnTo>
                <a:lnTo>
                  <a:pt x="234235" y="41985"/>
                </a:lnTo>
                <a:lnTo>
                  <a:pt x="232184" y="47773"/>
                </a:lnTo>
                <a:lnTo>
                  <a:pt x="228190" y="55675"/>
                </a:lnTo>
                <a:lnTo>
                  <a:pt x="229409" y="56285"/>
                </a:lnTo>
                <a:lnTo>
                  <a:pt x="240644" y="56285"/>
                </a:lnTo>
                <a:lnTo>
                  <a:pt x="244894" y="59943"/>
                </a:lnTo>
                <a:lnTo>
                  <a:pt x="226158" y="59943"/>
                </a:lnTo>
                <a:lnTo>
                  <a:pt x="224938" y="61162"/>
                </a:lnTo>
                <a:lnTo>
                  <a:pt x="220062" y="69290"/>
                </a:lnTo>
                <a:lnTo>
                  <a:pt x="206346" y="82970"/>
                </a:lnTo>
                <a:lnTo>
                  <a:pt x="202079" y="86993"/>
                </a:lnTo>
                <a:lnTo>
                  <a:pt x="196440" y="91968"/>
                </a:lnTo>
                <a:lnTo>
                  <a:pt x="187144" y="99972"/>
                </a:lnTo>
                <a:close/>
              </a:path>
              <a:path w="347345" h="183515">
                <a:moveTo>
                  <a:pt x="240644" y="56285"/>
                </a:moveTo>
                <a:lnTo>
                  <a:pt x="229409" y="56285"/>
                </a:lnTo>
                <a:lnTo>
                  <a:pt x="231644" y="54456"/>
                </a:lnTo>
                <a:lnTo>
                  <a:pt x="233879" y="53034"/>
                </a:lnTo>
                <a:lnTo>
                  <a:pt x="236724" y="53034"/>
                </a:lnTo>
                <a:lnTo>
                  <a:pt x="238756" y="54659"/>
                </a:lnTo>
                <a:lnTo>
                  <a:pt x="240644" y="56285"/>
                </a:lnTo>
                <a:close/>
              </a:path>
              <a:path w="347345" h="183515">
                <a:moveTo>
                  <a:pt x="271470" y="97128"/>
                </a:moveTo>
                <a:lnTo>
                  <a:pt x="230628" y="61162"/>
                </a:lnTo>
                <a:lnTo>
                  <a:pt x="229409" y="59943"/>
                </a:lnTo>
                <a:lnTo>
                  <a:pt x="244894" y="59943"/>
                </a:lnTo>
                <a:lnTo>
                  <a:pt x="279598" y="89812"/>
                </a:lnTo>
                <a:lnTo>
                  <a:pt x="271470" y="97128"/>
                </a:lnTo>
                <a:close/>
              </a:path>
              <a:path w="347345" h="183515">
                <a:moveTo>
                  <a:pt x="318206" y="183486"/>
                </a:moveTo>
                <a:lnTo>
                  <a:pt x="307233" y="183486"/>
                </a:lnTo>
                <a:lnTo>
                  <a:pt x="307233" y="127607"/>
                </a:lnTo>
                <a:lnTo>
                  <a:pt x="205635" y="127607"/>
                </a:lnTo>
                <a:lnTo>
                  <a:pt x="205635" y="118260"/>
                </a:lnTo>
                <a:lnTo>
                  <a:pt x="318206" y="118260"/>
                </a:lnTo>
                <a:lnTo>
                  <a:pt x="318206" y="183486"/>
                </a:lnTo>
                <a:close/>
              </a:path>
            </a:pathLst>
          </a:custGeom>
          <a:solidFill>
            <a:srgbClr val="4033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9004412" y="7680572"/>
            <a:ext cx="372745" cy="257175"/>
          </a:xfrm>
          <a:custGeom>
            <a:avLst/>
            <a:gdLst/>
            <a:ahLst/>
            <a:cxnLst/>
            <a:rect l="l" t="t" r="r" b="b"/>
            <a:pathLst>
              <a:path w="372745" h="257175">
                <a:moveTo>
                  <a:pt x="93739" y="256734"/>
                </a:moveTo>
                <a:lnTo>
                  <a:pt x="49091" y="252511"/>
                </a:lnTo>
                <a:lnTo>
                  <a:pt x="22999" y="222953"/>
                </a:lnTo>
                <a:lnTo>
                  <a:pt x="2874" y="185794"/>
                </a:lnTo>
                <a:lnTo>
                  <a:pt x="0" y="128367"/>
                </a:lnTo>
                <a:lnTo>
                  <a:pt x="359" y="92686"/>
                </a:lnTo>
                <a:lnTo>
                  <a:pt x="9702" y="54260"/>
                </a:lnTo>
                <a:lnTo>
                  <a:pt x="37041" y="14251"/>
                </a:lnTo>
                <a:lnTo>
                  <a:pt x="93739" y="0"/>
                </a:lnTo>
                <a:lnTo>
                  <a:pt x="121699" y="527"/>
                </a:lnTo>
                <a:lnTo>
                  <a:pt x="138388" y="4222"/>
                </a:lnTo>
                <a:lnTo>
                  <a:pt x="150437" y="14251"/>
                </a:lnTo>
                <a:lnTo>
                  <a:pt x="164480" y="33780"/>
                </a:lnTo>
                <a:lnTo>
                  <a:pt x="171868" y="45159"/>
                </a:lnTo>
                <a:lnTo>
                  <a:pt x="93739" y="45159"/>
                </a:lnTo>
                <a:lnTo>
                  <a:pt x="81526" y="45404"/>
                </a:lnTo>
                <a:lnTo>
                  <a:pt x="57803" y="78051"/>
                </a:lnTo>
                <a:lnTo>
                  <a:pt x="56926" y="88207"/>
                </a:lnTo>
                <a:lnTo>
                  <a:pt x="56926" y="168526"/>
                </a:lnTo>
                <a:lnTo>
                  <a:pt x="69776" y="204973"/>
                </a:lnTo>
                <a:lnTo>
                  <a:pt x="93739" y="211574"/>
                </a:lnTo>
                <a:lnTo>
                  <a:pt x="171868" y="211574"/>
                </a:lnTo>
                <a:lnTo>
                  <a:pt x="164480" y="222953"/>
                </a:lnTo>
                <a:lnTo>
                  <a:pt x="150437" y="242482"/>
                </a:lnTo>
                <a:lnTo>
                  <a:pt x="138388" y="252511"/>
                </a:lnTo>
                <a:lnTo>
                  <a:pt x="121699" y="256206"/>
                </a:lnTo>
                <a:lnTo>
                  <a:pt x="93739" y="256734"/>
                </a:lnTo>
                <a:close/>
              </a:path>
              <a:path w="372745" h="257175">
                <a:moveTo>
                  <a:pt x="171868" y="211574"/>
                </a:moveTo>
                <a:lnTo>
                  <a:pt x="93739" y="211574"/>
                </a:lnTo>
                <a:lnTo>
                  <a:pt x="105952" y="211329"/>
                </a:lnTo>
                <a:lnTo>
                  <a:pt x="113036" y="209618"/>
                </a:lnTo>
                <a:lnTo>
                  <a:pt x="130553" y="168526"/>
                </a:lnTo>
                <a:lnTo>
                  <a:pt x="130553" y="88207"/>
                </a:lnTo>
                <a:lnTo>
                  <a:pt x="117703" y="51760"/>
                </a:lnTo>
                <a:lnTo>
                  <a:pt x="93739" y="45159"/>
                </a:lnTo>
                <a:lnTo>
                  <a:pt x="171868" y="45159"/>
                </a:lnTo>
                <a:lnTo>
                  <a:pt x="177776" y="54260"/>
                </a:lnTo>
                <a:lnTo>
                  <a:pt x="184604" y="70939"/>
                </a:lnTo>
                <a:lnTo>
                  <a:pt x="187120" y="92686"/>
                </a:lnTo>
                <a:lnTo>
                  <a:pt x="187479" y="128367"/>
                </a:lnTo>
                <a:lnTo>
                  <a:pt x="187120" y="164047"/>
                </a:lnTo>
                <a:lnTo>
                  <a:pt x="184604" y="185794"/>
                </a:lnTo>
                <a:lnTo>
                  <a:pt x="177776" y="202473"/>
                </a:lnTo>
                <a:lnTo>
                  <a:pt x="171868" y="211574"/>
                </a:lnTo>
                <a:close/>
              </a:path>
              <a:path w="372745" h="257175">
                <a:moveTo>
                  <a:pt x="230690" y="72895"/>
                </a:moveTo>
                <a:lnTo>
                  <a:pt x="197934" y="41603"/>
                </a:lnTo>
                <a:lnTo>
                  <a:pt x="204903" y="32358"/>
                </a:lnTo>
                <a:lnTo>
                  <a:pt x="220933" y="17068"/>
                </a:lnTo>
                <a:lnTo>
                  <a:pt x="261187" y="1275"/>
                </a:lnTo>
                <a:lnTo>
                  <a:pt x="281916" y="0"/>
                </a:lnTo>
                <a:lnTo>
                  <a:pt x="293446" y="72"/>
                </a:lnTo>
                <a:lnTo>
                  <a:pt x="332576" y="9756"/>
                </a:lnTo>
                <a:lnTo>
                  <a:pt x="361891" y="38759"/>
                </a:lnTo>
                <a:lnTo>
                  <a:pt x="364148" y="43381"/>
                </a:lnTo>
                <a:lnTo>
                  <a:pt x="280174" y="43381"/>
                </a:lnTo>
                <a:lnTo>
                  <a:pt x="271454" y="43509"/>
                </a:lnTo>
                <a:lnTo>
                  <a:pt x="236130" y="64552"/>
                </a:lnTo>
                <a:lnTo>
                  <a:pt x="230690" y="72895"/>
                </a:lnTo>
                <a:close/>
              </a:path>
              <a:path w="372745" h="257175">
                <a:moveTo>
                  <a:pt x="365719" y="213352"/>
                </a:moveTo>
                <a:lnTo>
                  <a:pt x="279825" y="213352"/>
                </a:lnTo>
                <a:lnTo>
                  <a:pt x="290326" y="213199"/>
                </a:lnTo>
                <a:lnTo>
                  <a:pt x="296618" y="212218"/>
                </a:lnTo>
                <a:lnTo>
                  <a:pt x="317461" y="177438"/>
                </a:lnTo>
                <a:lnTo>
                  <a:pt x="317284" y="168478"/>
                </a:lnTo>
                <a:lnTo>
                  <a:pt x="274947" y="146857"/>
                </a:lnTo>
                <a:lnTo>
                  <a:pt x="252993" y="146857"/>
                </a:lnTo>
                <a:lnTo>
                  <a:pt x="252993" y="102409"/>
                </a:lnTo>
                <a:lnTo>
                  <a:pt x="275644" y="102409"/>
                </a:lnTo>
                <a:lnTo>
                  <a:pt x="287064" y="102289"/>
                </a:lnTo>
                <a:lnTo>
                  <a:pt x="293830" y="101453"/>
                </a:lnTo>
                <a:lnTo>
                  <a:pt x="298602" y="99183"/>
                </a:lnTo>
                <a:lnTo>
                  <a:pt x="304044" y="94764"/>
                </a:lnTo>
                <a:lnTo>
                  <a:pt x="312931" y="87118"/>
                </a:lnTo>
                <a:lnTo>
                  <a:pt x="312931" y="59738"/>
                </a:lnTo>
                <a:lnTo>
                  <a:pt x="280174" y="43381"/>
                </a:lnTo>
                <a:lnTo>
                  <a:pt x="364148" y="43381"/>
                </a:lnTo>
                <a:lnTo>
                  <a:pt x="367990" y="77518"/>
                </a:lnTo>
                <a:lnTo>
                  <a:pt x="360672" y="96719"/>
                </a:lnTo>
                <a:lnTo>
                  <a:pt x="347778" y="110943"/>
                </a:lnTo>
                <a:lnTo>
                  <a:pt x="331051" y="119832"/>
                </a:lnTo>
                <a:lnTo>
                  <a:pt x="321642" y="121610"/>
                </a:lnTo>
                <a:lnTo>
                  <a:pt x="321642" y="123744"/>
                </a:lnTo>
                <a:lnTo>
                  <a:pt x="332445" y="125877"/>
                </a:lnTo>
                <a:lnTo>
                  <a:pt x="350914" y="135478"/>
                </a:lnTo>
                <a:lnTo>
                  <a:pt x="364505" y="150413"/>
                </a:lnTo>
                <a:lnTo>
                  <a:pt x="372171" y="170681"/>
                </a:lnTo>
                <a:lnTo>
                  <a:pt x="372068" y="193356"/>
                </a:lnTo>
                <a:lnTo>
                  <a:pt x="371344" y="199795"/>
                </a:lnTo>
                <a:lnTo>
                  <a:pt x="369378" y="205635"/>
                </a:lnTo>
                <a:lnTo>
                  <a:pt x="365719" y="213352"/>
                </a:lnTo>
                <a:close/>
              </a:path>
              <a:path w="372745" h="257175">
                <a:moveTo>
                  <a:pt x="279825" y="256734"/>
                </a:moveTo>
                <a:lnTo>
                  <a:pt x="238643" y="250458"/>
                </a:lnTo>
                <a:lnTo>
                  <a:pt x="195843" y="218686"/>
                </a:lnTo>
                <a:lnTo>
                  <a:pt x="189919" y="209085"/>
                </a:lnTo>
                <a:lnTo>
                  <a:pt x="228599" y="178504"/>
                </a:lnTo>
                <a:lnTo>
                  <a:pt x="233416" y="187497"/>
                </a:lnTo>
                <a:lnTo>
                  <a:pt x="237072" y="193106"/>
                </a:lnTo>
                <a:lnTo>
                  <a:pt x="279825" y="213352"/>
                </a:lnTo>
                <a:lnTo>
                  <a:pt x="365719" y="213352"/>
                </a:lnTo>
                <a:lnTo>
                  <a:pt x="361532" y="221669"/>
                </a:lnTo>
                <a:lnTo>
                  <a:pt x="327523" y="248447"/>
                </a:lnTo>
                <a:lnTo>
                  <a:pt x="291978" y="256653"/>
                </a:lnTo>
                <a:lnTo>
                  <a:pt x="279825" y="256734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9623285" y="8215981"/>
            <a:ext cx="698500" cy="180975"/>
          </a:xfrm>
          <a:custGeom>
            <a:avLst/>
            <a:gdLst/>
            <a:ahLst/>
            <a:cxnLst/>
            <a:rect l="l" t="t" r="r" b="b"/>
            <a:pathLst>
              <a:path w="698500" h="180975">
                <a:moveTo>
                  <a:pt x="145692" y="174749"/>
                </a:moveTo>
                <a:lnTo>
                  <a:pt x="134719" y="174749"/>
                </a:lnTo>
                <a:lnTo>
                  <a:pt x="134719" y="0"/>
                </a:lnTo>
                <a:lnTo>
                  <a:pt x="145692" y="0"/>
                </a:lnTo>
                <a:lnTo>
                  <a:pt x="145692" y="174749"/>
                </a:lnTo>
                <a:close/>
              </a:path>
              <a:path w="698500" h="180975">
                <a:moveTo>
                  <a:pt x="8127" y="135329"/>
                </a:moveTo>
                <a:lnTo>
                  <a:pt x="0" y="128014"/>
                </a:lnTo>
                <a:lnTo>
                  <a:pt x="10956" y="115452"/>
                </a:lnTo>
                <a:lnTo>
                  <a:pt x="17551" y="107529"/>
                </a:lnTo>
                <a:lnTo>
                  <a:pt x="39402" y="71761"/>
                </a:lnTo>
                <a:lnTo>
                  <a:pt x="46125" y="11785"/>
                </a:lnTo>
                <a:lnTo>
                  <a:pt x="57098" y="11785"/>
                </a:lnTo>
                <a:lnTo>
                  <a:pt x="56999" y="44217"/>
                </a:lnTo>
                <a:lnTo>
                  <a:pt x="56310" y="53669"/>
                </a:lnTo>
                <a:lnTo>
                  <a:pt x="54440" y="61635"/>
                </a:lnTo>
                <a:lnTo>
                  <a:pt x="50799" y="72134"/>
                </a:lnTo>
                <a:lnTo>
                  <a:pt x="51408" y="72541"/>
                </a:lnTo>
                <a:lnTo>
                  <a:pt x="61731" y="72541"/>
                </a:lnTo>
                <a:lnTo>
                  <a:pt x="65144" y="76808"/>
                </a:lnTo>
                <a:lnTo>
                  <a:pt x="48970" y="76808"/>
                </a:lnTo>
                <a:lnTo>
                  <a:pt x="48360" y="77824"/>
                </a:lnTo>
                <a:lnTo>
                  <a:pt x="28387" y="110840"/>
                </a:lnTo>
                <a:lnTo>
                  <a:pt x="17903" y="123965"/>
                </a:lnTo>
                <a:lnTo>
                  <a:pt x="8127" y="135329"/>
                </a:lnTo>
                <a:close/>
              </a:path>
              <a:path w="698500" h="180975">
                <a:moveTo>
                  <a:pt x="61731" y="72541"/>
                </a:moveTo>
                <a:lnTo>
                  <a:pt x="51408" y="72541"/>
                </a:lnTo>
                <a:lnTo>
                  <a:pt x="53847" y="70712"/>
                </a:lnTo>
                <a:lnTo>
                  <a:pt x="55269" y="69493"/>
                </a:lnTo>
                <a:lnTo>
                  <a:pt x="59130" y="69493"/>
                </a:lnTo>
                <a:lnTo>
                  <a:pt x="60755" y="71322"/>
                </a:lnTo>
                <a:lnTo>
                  <a:pt x="61731" y="72541"/>
                </a:lnTo>
                <a:close/>
              </a:path>
              <a:path w="698500" h="180975">
                <a:moveTo>
                  <a:pt x="95299" y="132687"/>
                </a:moveTo>
                <a:lnTo>
                  <a:pt x="52627" y="77824"/>
                </a:lnTo>
                <a:lnTo>
                  <a:pt x="51815" y="76808"/>
                </a:lnTo>
                <a:lnTo>
                  <a:pt x="65144" y="76808"/>
                </a:lnTo>
                <a:lnTo>
                  <a:pt x="103833" y="125169"/>
                </a:lnTo>
                <a:lnTo>
                  <a:pt x="95299" y="132687"/>
                </a:lnTo>
                <a:close/>
              </a:path>
              <a:path w="698500" h="180975">
                <a:moveTo>
                  <a:pt x="328772" y="70306"/>
                </a:moveTo>
                <a:lnTo>
                  <a:pt x="318003" y="70306"/>
                </a:lnTo>
                <a:lnTo>
                  <a:pt x="318003" y="0"/>
                </a:lnTo>
                <a:lnTo>
                  <a:pt x="328772" y="0"/>
                </a:lnTo>
                <a:lnTo>
                  <a:pt x="328772" y="70306"/>
                </a:lnTo>
                <a:close/>
              </a:path>
              <a:path w="698500" h="180975">
                <a:moveTo>
                  <a:pt x="284475" y="170075"/>
                </a:moveTo>
                <a:lnTo>
                  <a:pt x="273909" y="170075"/>
                </a:lnTo>
                <a:lnTo>
                  <a:pt x="273909" y="3251"/>
                </a:lnTo>
                <a:lnTo>
                  <a:pt x="284475" y="3251"/>
                </a:lnTo>
                <a:lnTo>
                  <a:pt x="284475" y="70306"/>
                </a:lnTo>
                <a:lnTo>
                  <a:pt x="328772" y="70306"/>
                </a:lnTo>
                <a:lnTo>
                  <a:pt x="328772" y="79449"/>
                </a:lnTo>
                <a:lnTo>
                  <a:pt x="284475" y="79449"/>
                </a:lnTo>
                <a:lnTo>
                  <a:pt x="284475" y="170075"/>
                </a:lnTo>
                <a:close/>
              </a:path>
              <a:path w="698500" h="180975">
                <a:moveTo>
                  <a:pt x="328772" y="174749"/>
                </a:moveTo>
                <a:lnTo>
                  <a:pt x="318003" y="174749"/>
                </a:lnTo>
                <a:lnTo>
                  <a:pt x="318003" y="79449"/>
                </a:lnTo>
                <a:lnTo>
                  <a:pt x="328772" y="79449"/>
                </a:lnTo>
                <a:lnTo>
                  <a:pt x="328772" y="174749"/>
                </a:lnTo>
                <a:close/>
              </a:path>
              <a:path w="698500" h="180975">
                <a:moveTo>
                  <a:pt x="199742" y="128014"/>
                </a:moveTo>
                <a:lnTo>
                  <a:pt x="182064" y="128014"/>
                </a:lnTo>
                <a:lnTo>
                  <a:pt x="182064" y="17881"/>
                </a:lnTo>
                <a:lnTo>
                  <a:pt x="246477" y="17881"/>
                </a:lnTo>
                <a:lnTo>
                  <a:pt x="246477" y="27228"/>
                </a:lnTo>
                <a:lnTo>
                  <a:pt x="192833" y="27228"/>
                </a:lnTo>
                <a:lnTo>
                  <a:pt x="192833" y="118666"/>
                </a:lnTo>
                <a:lnTo>
                  <a:pt x="258376" y="118666"/>
                </a:lnTo>
                <a:lnTo>
                  <a:pt x="258872" y="121714"/>
                </a:lnTo>
                <a:lnTo>
                  <a:pt x="245033" y="125356"/>
                </a:lnTo>
                <a:lnTo>
                  <a:pt x="234260" y="127226"/>
                </a:lnTo>
                <a:lnTo>
                  <a:pt x="221011" y="127915"/>
                </a:lnTo>
                <a:lnTo>
                  <a:pt x="199742" y="128014"/>
                </a:lnTo>
                <a:close/>
              </a:path>
              <a:path w="698500" h="180975">
                <a:moveTo>
                  <a:pt x="258376" y="118666"/>
                </a:moveTo>
                <a:lnTo>
                  <a:pt x="201977" y="118666"/>
                </a:lnTo>
                <a:lnTo>
                  <a:pt x="221589" y="118578"/>
                </a:lnTo>
                <a:lnTo>
                  <a:pt x="233904" y="117955"/>
                </a:lnTo>
                <a:lnTo>
                  <a:pt x="244125" y="116266"/>
                </a:lnTo>
                <a:lnTo>
                  <a:pt x="257450" y="112977"/>
                </a:lnTo>
                <a:lnTo>
                  <a:pt x="258376" y="118666"/>
                </a:lnTo>
                <a:close/>
              </a:path>
              <a:path w="698500" h="180975">
                <a:moveTo>
                  <a:pt x="501083" y="133500"/>
                </a:moveTo>
                <a:lnTo>
                  <a:pt x="490110" y="133500"/>
                </a:lnTo>
                <a:lnTo>
                  <a:pt x="490110" y="58114"/>
                </a:lnTo>
                <a:lnTo>
                  <a:pt x="450487" y="58114"/>
                </a:lnTo>
                <a:lnTo>
                  <a:pt x="450487" y="48767"/>
                </a:lnTo>
                <a:lnTo>
                  <a:pt x="490110" y="48767"/>
                </a:lnTo>
                <a:lnTo>
                  <a:pt x="490110" y="0"/>
                </a:lnTo>
                <a:lnTo>
                  <a:pt x="501083" y="0"/>
                </a:lnTo>
                <a:lnTo>
                  <a:pt x="501083" y="133500"/>
                </a:lnTo>
                <a:close/>
              </a:path>
              <a:path w="698500" h="180975">
                <a:moveTo>
                  <a:pt x="452316" y="22758"/>
                </a:moveTo>
                <a:lnTo>
                  <a:pt x="361487" y="22758"/>
                </a:lnTo>
                <a:lnTo>
                  <a:pt x="361487" y="13410"/>
                </a:lnTo>
                <a:lnTo>
                  <a:pt x="452316" y="13410"/>
                </a:lnTo>
                <a:lnTo>
                  <a:pt x="452316" y="22758"/>
                </a:lnTo>
                <a:close/>
              </a:path>
              <a:path w="698500" h="180975">
                <a:moveTo>
                  <a:pt x="365144" y="105255"/>
                </a:moveTo>
                <a:lnTo>
                  <a:pt x="357016" y="98144"/>
                </a:lnTo>
                <a:lnTo>
                  <a:pt x="367498" y="88814"/>
                </a:lnTo>
                <a:lnTo>
                  <a:pt x="373818" y="82942"/>
                </a:lnTo>
                <a:lnTo>
                  <a:pt x="378519" y="78041"/>
                </a:lnTo>
                <a:lnTo>
                  <a:pt x="384143" y="71626"/>
                </a:lnTo>
                <a:lnTo>
                  <a:pt x="393389" y="60959"/>
                </a:lnTo>
                <a:lnTo>
                  <a:pt x="401516" y="40232"/>
                </a:lnTo>
                <a:lnTo>
                  <a:pt x="401516" y="22758"/>
                </a:lnTo>
                <a:lnTo>
                  <a:pt x="412692" y="22758"/>
                </a:lnTo>
                <a:lnTo>
                  <a:pt x="412587" y="37575"/>
                </a:lnTo>
                <a:lnTo>
                  <a:pt x="411854" y="44373"/>
                </a:lnTo>
                <a:lnTo>
                  <a:pt x="409863" y="50370"/>
                </a:lnTo>
                <a:lnTo>
                  <a:pt x="405987" y="58520"/>
                </a:lnTo>
                <a:lnTo>
                  <a:pt x="407003" y="59130"/>
                </a:lnTo>
                <a:lnTo>
                  <a:pt x="417921" y="59130"/>
                </a:lnTo>
                <a:lnTo>
                  <a:pt x="422184" y="62991"/>
                </a:lnTo>
                <a:lnTo>
                  <a:pt x="404158" y="62991"/>
                </a:lnTo>
                <a:lnTo>
                  <a:pt x="402939" y="64210"/>
                </a:lnTo>
                <a:lnTo>
                  <a:pt x="397859" y="72744"/>
                </a:lnTo>
                <a:lnTo>
                  <a:pt x="383832" y="87711"/>
                </a:lnTo>
                <a:lnTo>
                  <a:pt x="379571" y="91997"/>
                </a:lnTo>
                <a:lnTo>
                  <a:pt x="374091" y="97121"/>
                </a:lnTo>
                <a:lnTo>
                  <a:pt x="365144" y="105255"/>
                </a:lnTo>
                <a:close/>
              </a:path>
              <a:path w="698500" h="180975">
                <a:moveTo>
                  <a:pt x="417921" y="59130"/>
                </a:moveTo>
                <a:lnTo>
                  <a:pt x="407003" y="59130"/>
                </a:lnTo>
                <a:lnTo>
                  <a:pt x="409238" y="57504"/>
                </a:lnTo>
                <a:lnTo>
                  <a:pt x="410863" y="56082"/>
                </a:lnTo>
                <a:lnTo>
                  <a:pt x="414318" y="56082"/>
                </a:lnTo>
                <a:lnTo>
                  <a:pt x="416350" y="57707"/>
                </a:lnTo>
                <a:lnTo>
                  <a:pt x="417921" y="59130"/>
                </a:lnTo>
                <a:close/>
              </a:path>
              <a:path w="698500" h="180975">
                <a:moveTo>
                  <a:pt x="449064" y="102004"/>
                </a:moveTo>
                <a:lnTo>
                  <a:pt x="408425" y="64210"/>
                </a:lnTo>
                <a:lnTo>
                  <a:pt x="407206" y="62991"/>
                </a:lnTo>
                <a:lnTo>
                  <a:pt x="422184" y="62991"/>
                </a:lnTo>
                <a:lnTo>
                  <a:pt x="457192" y="94689"/>
                </a:lnTo>
                <a:lnTo>
                  <a:pt x="449064" y="102004"/>
                </a:lnTo>
                <a:close/>
              </a:path>
              <a:path w="698500" h="180975">
                <a:moveTo>
                  <a:pt x="504740" y="178813"/>
                </a:moveTo>
                <a:lnTo>
                  <a:pt x="390341" y="178813"/>
                </a:lnTo>
                <a:lnTo>
                  <a:pt x="390341" y="121918"/>
                </a:lnTo>
                <a:lnTo>
                  <a:pt x="401516" y="121918"/>
                </a:lnTo>
                <a:lnTo>
                  <a:pt x="401516" y="169466"/>
                </a:lnTo>
                <a:lnTo>
                  <a:pt x="504740" y="169466"/>
                </a:lnTo>
                <a:lnTo>
                  <a:pt x="504740" y="178813"/>
                </a:lnTo>
                <a:close/>
              </a:path>
              <a:path w="698500" h="180975">
                <a:moveTo>
                  <a:pt x="670346" y="138986"/>
                </a:moveTo>
                <a:lnTo>
                  <a:pt x="659373" y="138986"/>
                </a:lnTo>
                <a:lnTo>
                  <a:pt x="659373" y="0"/>
                </a:lnTo>
                <a:lnTo>
                  <a:pt x="670346" y="0"/>
                </a:lnTo>
                <a:lnTo>
                  <a:pt x="670346" y="63803"/>
                </a:lnTo>
                <a:lnTo>
                  <a:pt x="698184" y="63803"/>
                </a:lnTo>
                <a:lnTo>
                  <a:pt x="698184" y="73150"/>
                </a:lnTo>
                <a:lnTo>
                  <a:pt x="670346" y="73150"/>
                </a:lnTo>
                <a:lnTo>
                  <a:pt x="670346" y="138986"/>
                </a:lnTo>
                <a:close/>
              </a:path>
              <a:path w="698500" h="180975">
                <a:moveTo>
                  <a:pt x="609793" y="12191"/>
                </a:moveTo>
                <a:lnTo>
                  <a:pt x="556759" y="12191"/>
                </a:lnTo>
                <a:lnTo>
                  <a:pt x="556759" y="3251"/>
                </a:lnTo>
                <a:lnTo>
                  <a:pt x="609793" y="3251"/>
                </a:lnTo>
                <a:lnTo>
                  <a:pt x="609793" y="12191"/>
                </a:lnTo>
                <a:close/>
              </a:path>
              <a:path w="698500" h="180975">
                <a:moveTo>
                  <a:pt x="633770" y="41858"/>
                </a:moveTo>
                <a:lnTo>
                  <a:pt x="528514" y="41858"/>
                </a:lnTo>
                <a:lnTo>
                  <a:pt x="528514" y="33324"/>
                </a:lnTo>
                <a:lnTo>
                  <a:pt x="633770" y="33324"/>
                </a:lnTo>
                <a:lnTo>
                  <a:pt x="633770" y="41858"/>
                </a:lnTo>
                <a:close/>
              </a:path>
              <a:path w="698500" h="180975">
                <a:moveTo>
                  <a:pt x="528311" y="121511"/>
                </a:moveTo>
                <a:lnTo>
                  <a:pt x="527498" y="112571"/>
                </a:lnTo>
                <a:lnTo>
                  <a:pt x="540843" y="112555"/>
                </a:lnTo>
                <a:lnTo>
                  <a:pt x="550434" y="112444"/>
                </a:lnTo>
                <a:lnTo>
                  <a:pt x="576875" y="111555"/>
                </a:lnTo>
                <a:lnTo>
                  <a:pt x="576875" y="94080"/>
                </a:lnTo>
                <a:lnTo>
                  <a:pt x="567327" y="93376"/>
                </a:lnTo>
                <a:lnTo>
                  <a:pt x="561445" y="92264"/>
                </a:lnTo>
                <a:lnTo>
                  <a:pt x="556802" y="89951"/>
                </a:lnTo>
                <a:lnTo>
                  <a:pt x="550968" y="85647"/>
                </a:lnTo>
                <a:lnTo>
                  <a:pt x="541316" y="78230"/>
                </a:lnTo>
                <a:lnTo>
                  <a:pt x="541316" y="58520"/>
                </a:lnTo>
                <a:lnTo>
                  <a:pt x="550053" y="46532"/>
                </a:lnTo>
                <a:lnTo>
                  <a:pt x="558384" y="43077"/>
                </a:lnTo>
                <a:lnTo>
                  <a:pt x="558384" y="41858"/>
                </a:lnTo>
                <a:lnTo>
                  <a:pt x="605323" y="41858"/>
                </a:lnTo>
                <a:lnTo>
                  <a:pt x="605323" y="42671"/>
                </a:lnTo>
                <a:lnTo>
                  <a:pt x="566919" y="42671"/>
                </a:lnTo>
                <a:lnTo>
                  <a:pt x="551679" y="53643"/>
                </a:lnTo>
                <a:lnTo>
                  <a:pt x="551679" y="74166"/>
                </a:lnTo>
                <a:lnTo>
                  <a:pt x="567122" y="85342"/>
                </a:lnTo>
                <a:lnTo>
                  <a:pt x="613331" y="85342"/>
                </a:lnTo>
                <a:lnTo>
                  <a:pt x="607229" y="89951"/>
                </a:lnTo>
                <a:lnTo>
                  <a:pt x="602669" y="92264"/>
                </a:lnTo>
                <a:lnTo>
                  <a:pt x="596870" y="93376"/>
                </a:lnTo>
                <a:lnTo>
                  <a:pt x="587442" y="94080"/>
                </a:lnTo>
                <a:lnTo>
                  <a:pt x="587442" y="111148"/>
                </a:lnTo>
                <a:lnTo>
                  <a:pt x="648883" y="111148"/>
                </a:lnTo>
                <a:lnTo>
                  <a:pt x="649213" y="113993"/>
                </a:lnTo>
                <a:lnTo>
                  <a:pt x="575645" y="120740"/>
                </a:lnTo>
                <a:lnTo>
                  <a:pt x="548775" y="121483"/>
                </a:lnTo>
                <a:lnTo>
                  <a:pt x="528311" y="121511"/>
                </a:lnTo>
                <a:close/>
              </a:path>
              <a:path w="698500" h="180975">
                <a:moveTo>
                  <a:pt x="613331" y="85342"/>
                </a:moveTo>
                <a:lnTo>
                  <a:pt x="596585" y="85342"/>
                </a:lnTo>
                <a:lnTo>
                  <a:pt x="612028" y="74166"/>
                </a:lnTo>
                <a:lnTo>
                  <a:pt x="612028" y="53643"/>
                </a:lnTo>
                <a:lnTo>
                  <a:pt x="596789" y="42671"/>
                </a:lnTo>
                <a:lnTo>
                  <a:pt x="605323" y="42671"/>
                </a:lnTo>
                <a:lnTo>
                  <a:pt x="605323" y="43077"/>
                </a:lnTo>
                <a:lnTo>
                  <a:pt x="613654" y="46532"/>
                </a:lnTo>
                <a:lnTo>
                  <a:pt x="622391" y="58520"/>
                </a:lnTo>
                <a:lnTo>
                  <a:pt x="622391" y="78230"/>
                </a:lnTo>
                <a:lnTo>
                  <a:pt x="613331" y="85342"/>
                </a:lnTo>
                <a:close/>
              </a:path>
              <a:path w="698500" h="180975">
                <a:moveTo>
                  <a:pt x="648883" y="111148"/>
                </a:moveTo>
                <a:lnTo>
                  <a:pt x="587442" y="111148"/>
                </a:lnTo>
                <a:lnTo>
                  <a:pt x="608050" y="110027"/>
                </a:lnTo>
                <a:lnTo>
                  <a:pt x="621248" y="109040"/>
                </a:lnTo>
                <a:lnTo>
                  <a:pt x="632732" y="107633"/>
                </a:lnTo>
                <a:lnTo>
                  <a:pt x="648197" y="105255"/>
                </a:lnTo>
                <a:lnTo>
                  <a:pt x="648883" y="111148"/>
                </a:lnTo>
                <a:close/>
              </a:path>
              <a:path w="698500" h="180975">
                <a:moveTo>
                  <a:pt x="674003" y="180438"/>
                </a:moveTo>
                <a:lnTo>
                  <a:pt x="559197" y="180438"/>
                </a:lnTo>
                <a:lnTo>
                  <a:pt x="559197" y="135329"/>
                </a:lnTo>
                <a:lnTo>
                  <a:pt x="570170" y="135329"/>
                </a:lnTo>
                <a:lnTo>
                  <a:pt x="570170" y="171294"/>
                </a:lnTo>
                <a:lnTo>
                  <a:pt x="674003" y="171294"/>
                </a:lnTo>
                <a:lnTo>
                  <a:pt x="674003" y="180438"/>
                </a:lnTo>
                <a:close/>
              </a:path>
            </a:pathLst>
          </a:custGeom>
          <a:solidFill>
            <a:srgbClr val="4033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10371677" y="8215981"/>
            <a:ext cx="681355" cy="182880"/>
          </a:xfrm>
          <a:custGeom>
            <a:avLst/>
            <a:gdLst/>
            <a:ahLst/>
            <a:cxnLst/>
            <a:rect l="l" t="t" r="r" b="b"/>
            <a:pathLst>
              <a:path w="681354" h="182879">
                <a:moveTo>
                  <a:pt x="114806" y="9143"/>
                </a:moveTo>
                <a:lnTo>
                  <a:pt x="50596" y="9143"/>
                </a:lnTo>
                <a:lnTo>
                  <a:pt x="50596" y="406"/>
                </a:lnTo>
                <a:lnTo>
                  <a:pt x="114806" y="406"/>
                </a:lnTo>
                <a:lnTo>
                  <a:pt x="114806" y="9143"/>
                </a:lnTo>
                <a:close/>
              </a:path>
              <a:path w="681354" h="182879">
                <a:moveTo>
                  <a:pt x="154429" y="39826"/>
                </a:moveTo>
                <a:lnTo>
                  <a:pt x="10972" y="39826"/>
                </a:lnTo>
                <a:lnTo>
                  <a:pt x="10972" y="31292"/>
                </a:lnTo>
                <a:lnTo>
                  <a:pt x="154429" y="31292"/>
                </a:lnTo>
                <a:lnTo>
                  <a:pt x="154429" y="39826"/>
                </a:lnTo>
                <a:close/>
              </a:path>
              <a:path w="681354" h="182879">
                <a:moveTo>
                  <a:pt x="88187" y="102817"/>
                </a:moveTo>
                <a:lnTo>
                  <a:pt x="77417" y="102817"/>
                </a:lnTo>
                <a:lnTo>
                  <a:pt x="77417" y="87577"/>
                </a:lnTo>
                <a:lnTo>
                  <a:pt x="63730" y="86995"/>
                </a:lnTo>
                <a:lnTo>
                  <a:pt x="55548" y="85964"/>
                </a:lnTo>
                <a:lnTo>
                  <a:pt x="49614" y="83734"/>
                </a:lnTo>
                <a:lnTo>
                  <a:pt x="42671" y="79551"/>
                </a:lnTo>
                <a:lnTo>
                  <a:pt x="31292" y="72338"/>
                </a:lnTo>
                <a:lnTo>
                  <a:pt x="31292" y="61771"/>
                </a:lnTo>
                <a:lnTo>
                  <a:pt x="31592" y="53101"/>
                </a:lnTo>
                <a:lnTo>
                  <a:pt x="33679" y="48056"/>
                </a:lnTo>
                <a:lnTo>
                  <a:pt x="39350" y="44684"/>
                </a:lnTo>
                <a:lnTo>
                  <a:pt x="50392" y="41045"/>
                </a:lnTo>
                <a:lnTo>
                  <a:pt x="50392" y="39826"/>
                </a:lnTo>
                <a:lnTo>
                  <a:pt x="115009" y="39826"/>
                </a:lnTo>
                <a:lnTo>
                  <a:pt x="115009" y="40029"/>
                </a:lnTo>
                <a:lnTo>
                  <a:pt x="79043" y="40029"/>
                </a:lnTo>
                <a:lnTo>
                  <a:pt x="68093" y="40112"/>
                </a:lnTo>
                <a:lnTo>
                  <a:pt x="61543" y="40690"/>
                </a:lnTo>
                <a:lnTo>
                  <a:pt x="56783" y="42258"/>
                </a:lnTo>
                <a:lnTo>
                  <a:pt x="51205" y="45312"/>
                </a:lnTo>
                <a:lnTo>
                  <a:pt x="42061" y="50596"/>
                </a:lnTo>
                <a:lnTo>
                  <a:pt x="42061" y="68274"/>
                </a:lnTo>
                <a:lnTo>
                  <a:pt x="124262" y="78637"/>
                </a:lnTo>
                <a:lnTo>
                  <a:pt x="122832" y="79551"/>
                </a:lnTo>
                <a:lnTo>
                  <a:pt x="115947" y="83734"/>
                </a:lnTo>
                <a:lnTo>
                  <a:pt x="110043" y="85964"/>
                </a:lnTo>
                <a:lnTo>
                  <a:pt x="101873" y="86995"/>
                </a:lnTo>
                <a:lnTo>
                  <a:pt x="88187" y="87577"/>
                </a:lnTo>
                <a:lnTo>
                  <a:pt x="88187" y="102817"/>
                </a:lnTo>
                <a:close/>
              </a:path>
              <a:path w="681354" h="182879">
                <a:moveTo>
                  <a:pt x="124262" y="78637"/>
                </a:moveTo>
                <a:lnTo>
                  <a:pt x="86358" y="78637"/>
                </a:lnTo>
                <a:lnTo>
                  <a:pt x="97309" y="78556"/>
                </a:lnTo>
                <a:lnTo>
                  <a:pt x="103858" y="77989"/>
                </a:lnTo>
                <a:lnTo>
                  <a:pt x="108618" y="76451"/>
                </a:lnTo>
                <a:lnTo>
                  <a:pt x="114196" y="73455"/>
                </a:lnTo>
                <a:lnTo>
                  <a:pt x="123340" y="68274"/>
                </a:lnTo>
                <a:lnTo>
                  <a:pt x="123340" y="50596"/>
                </a:lnTo>
                <a:lnTo>
                  <a:pt x="86358" y="40029"/>
                </a:lnTo>
                <a:lnTo>
                  <a:pt x="115009" y="40029"/>
                </a:lnTo>
                <a:lnTo>
                  <a:pt x="115009" y="40842"/>
                </a:lnTo>
                <a:lnTo>
                  <a:pt x="126051" y="44598"/>
                </a:lnTo>
                <a:lnTo>
                  <a:pt x="131722" y="48030"/>
                </a:lnTo>
                <a:lnTo>
                  <a:pt x="133811" y="53104"/>
                </a:lnTo>
                <a:lnTo>
                  <a:pt x="134109" y="61771"/>
                </a:lnTo>
                <a:lnTo>
                  <a:pt x="134109" y="72338"/>
                </a:lnTo>
                <a:lnTo>
                  <a:pt x="124262" y="78637"/>
                </a:lnTo>
                <a:close/>
              </a:path>
              <a:path w="681354" h="182879">
                <a:moveTo>
                  <a:pt x="165402" y="111961"/>
                </a:moveTo>
                <a:lnTo>
                  <a:pt x="0" y="111961"/>
                </a:lnTo>
                <a:lnTo>
                  <a:pt x="0" y="102817"/>
                </a:lnTo>
                <a:lnTo>
                  <a:pt x="165402" y="102817"/>
                </a:lnTo>
                <a:lnTo>
                  <a:pt x="165402" y="111961"/>
                </a:lnTo>
                <a:close/>
              </a:path>
              <a:path w="681354" h="182879">
                <a:moveTo>
                  <a:pt x="140205" y="182267"/>
                </a:moveTo>
                <a:lnTo>
                  <a:pt x="25196" y="182267"/>
                </a:lnTo>
                <a:lnTo>
                  <a:pt x="25196" y="129639"/>
                </a:lnTo>
                <a:lnTo>
                  <a:pt x="140205" y="129639"/>
                </a:lnTo>
                <a:lnTo>
                  <a:pt x="140205" y="137970"/>
                </a:lnTo>
                <a:lnTo>
                  <a:pt x="35965" y="137970"/>
                </a:lnTo>
                <a:lnTo>
                  <a:pt x="35965" y="173733"/>
                </a:lnTo>
                <a:lnTo>
                  <a:pt x="140205" y="173733"/>
                </a:lnTo>
                <a:lnTo>
                  <a:pt x="140205" y="182267"/>
                </a:lnTo>
                <a:close/>
              </a:path>
              <a:path w="681354" h="182879">
                <a:moveTo>
                  <a:pt x="140205" y="173733"/>
                </a:moveTo>
                <a:lnTo>
                  <a:pt x="129436" y="173733"/>
                </a:lnTo>
                <a:lnTo>
                  <a:pt x="129436" y="137970"/>
                </a:lnTo>
                <a:lnTo>
                  <a:pt x="140205" y="137970"/>
                </a:lnTo>
                <a:lnTo>
                  <a:pt x="140205" y="173733"/>
                </a:lnTo>
                <a:close/>
              </a:path>
              <a:path w="681354" h="182879">
                <a:moveTo>
                  <a:pt x="332836" y="174749"/>
                </a:moveTo>
                <a:lnTo>
                  <a:pt x="322270" y="174749"/>
                </a:lnTo>
                <a:lnTo>
                  <a:pt x="322270" y="0"/>
                </a:lnTo>
                <a:lnTo>
                  <a:pt x="332836" y="0"/>
                </a:lnTo>
                <a:lnTo>
                  <a:pt x="332836" y="174749"/>
                </a:lnTo>
                <a:close/>
              </a:path>
              <a:path w="681354" h="182879">
                <a:moveTo>
                  <a:pt x="292197" y="170075"/>
                </a:moveTo>
                <a:lnTo>
                  <a:pt x="281834" y="170075"/>
                </a:lnTo>
                <a:lnTo>
                  <a:pt x="281834" y="77417"/>
                </a:lnTo>
                <a:lnTo>
                  <a:pt x="257247" y="77417"/>
                </a:lnTo>
                <a:lnTo>
                  <a:pt x="257247" y="68274"/>
                </a:lnTo>
                <a:lnTo>
                  <a:pt x="281834" y="68274"/>
                </a:lnTo>
                <a:lnTo>
                  <a:pt x="281834" y="3251"/>
                </a:lnTo>
                <a:lnTo>
                  <a:pt x="292197" y="3251"/>
                </a:lnTo>
                <a:lnTo>
                  <a:pt x="292197" y="170075"/>
                </a:lnTo>
                <a:close/>
              </a:path>
              <a:path w="681354" h="182879">
                <a:moveTo>
                  <a:pt x="261107" y="27228"/>
                </a:moveTo>
                <a:lnTo>
                  <a:pt x="179422" y="27228"/>
                </a:lnTo>
                <a:lnTo>
                  <a:pt x="179422" y="17881"/>
                </a:lnTo>
                <a:lnTo>
                  <a:pt x="261107" y="17881"/>
                </a:lnTo>
                <a:lnTo>
                  <a:pt x="261107" y="27228"/>
                </a:lnTo>
                <a:close/>
              </a:path>
              <a:path w="681354" h="182879">
                <a:moveTo>
                  <a:pt x="176781" y="130045"/>
                </a:moveTo>
                <a:lnTo>
                  <a:pt x="175765" y="120902"/>
                </a:lnTo>
                <a:lnTo>
                  <a:pt x="183486" y="120902"/>
                </a:lnTo>
                <a:lnTo>
                  <a:pt x="199336" y="120495"/>
                </a:lnTo>
                <a:lnTo>
                  <a:pt x="193849" y="45312"/>
                </a:lnTo>
                <a:lnTo>
                  <a:pt x="204212" y="44296"/>
                </a:lnTo>
                <a:lnTo>
                  <a:pt x="208886" y="120089"/>
                </a:lnTo>
                <a:lnTo>
                  <a:pt x="266750" y="120089"/>
                </a:lnTo>
                <a:lnTo>
                  <a:pt x="212299" y="129360"/>
                </a:lnTo>
                <a:lnTo>
                  <a:pt x="192074" y="130020"/>
                </a:lnTo>
                <a:lnTo>
                  <a:pt x="176781" y="130045"/>
                </a:lnTo>
                <a:close/>
              </a:path>
              <a:path w="681354" h="182879">
                <a:moveTo>
                  <a:pt x="266750" y="120089"/>
                </a:moveTo>
                <a:lnTo>
                  <a:pt x="208886" y="120089"/>
                </a:lnTo>
                <a:lnTo>
                  <a:pt x="220468" y="119682"/>
                </a:lnTo>
                <a:lnTo>
                  <a:pt x="230222" y="118870"/>
                </a:lnTo>
                <a:lnTo>
                  <a:pt x="236317" y="44296"/>
                </a:lnTo>
                <a:lnTo>
                  <a:pt x="246477" y="45312"/>
                </a:lnTo>
                <a:lnTo>
                  <a:pt x="239975" y="118260"/>
                </a:lnTo>
                <a:lnTo>
                  <a:pt x="266495" y="118260"/>
                </a:lnTo>
                <a:lnTo>
                  <a:pt x="266750" y="120089"/>
                </a:lnTo>
                <a:close/>
              </a:path>
              <a:path w="681354" h="182879">
                <a:moveTo>
                  <a:pt x="266495" y="118260"/>
                </a:moveTo>
                <a:lnTo>
                  <a:pt x="239975" y="118260"/>
                </a:lnTo>
                <a:lnTo>
                  <a:pt x="248954" y="117289"/>
                </a:lnTo>
                <a:lnTo>
                  <a:pt x="254656" y="116584"/>
                </a:lnTo>
                <a:lnTo>
                  <a:pt x="259520" y="115803"/>
                </a:lnTo>
                <a:lnTo>
                  <a:pt x="265984" y="114603"/>
                </a:lnTo>
                <a:lnTo>
                  <a:pt x="266495" y="118260"/>
                </a:lnTo>
                <a:close/>
              </a:path>
              <a:path w="681354" h="182879">
                <a:moveTo>
                  <a:pt x="504131" y="174749"/>
                </a:moveTo>
                <a:lnTo>
                  <a:pt x="493158" y="174749"/>
                </a:lnTo>
                <a:lnTo>
                  <a:pt x="493158" y="0"/>
                </a:lnTo>
                <a:lnTo>
                  <a:pt x="504131" y="0"/>
                </a:lnTo>
                <a:lnTo>
                  <a:pt x="504131" y="174749"/>
                </a:lnTo>
                <a:close/>
              </a:path>
              <a:path w="681354" h="182879">
                <a:moveTo>
                  <a:pt x="420820" y="130045"/>
                </a:moveTo>
                <a:lnTo>
                  <a:pt x="407206" y="130045"/>
                </a:lnTo>
                <a:lnTo>
                  <a:pt x="394905" y="129809"/>
                </a:lnTo>
                <a:lnTo>
                  <a:pt x="362084" y="98004"/>
                </a:lnTo>
                <a:lnTo>
                  <a:pt x="360544" y="64210"/>
                </a:lnTo>
                <a:lnTo>
                  <a:pt x="360672" y="53240"/>
                </a:lnTo>
                <a:lnTo>
                  <a:pt x="381160" y="17316"/>
                </a:lnTo>
                <a:lnTo>
                  <a:pt x="407206" y="10972"/>
                </a:lnTo>
                <a:lnTo>
                  <a:pt x="420820" y="10972"/>
                </a:lnTo>
                <a:lnTo>
                  <a:pt x="431386" y="17474"/>
                </a:lnTo>
                <a:lnTo>
                  <a:pt x="436150" y="20522"/>
                </a:lnTo>
                <a:lnTo>
                  <a:pt x="407206" y="20522"/>
                </a:lnTo>
                <a:lnTo>
                  <a:pt x="398010" y="20699"/>
                </a:lnTo>
                <a:lnTo>
                  <a:pt x="372439" y="51586"/>
                </a:lnTo>
                <a:lnTo>
                  <a:pt x="372321" y="58904"/>
                </a:lnTo>
                <a:lnTo>
                  <a:pt x="372437" y="89419"/>
                </a:lnTo>
                <a:lnTo>
                  <a:pt x="398010" y="120319"/>
                </a:lnTo>
                <a:lnTo>
                  <a:pt x="407206" y="120495"/>
                </a:lnTo>
                <a:lnTo>
                  <a:pt x="435782" y="120495"/>
                </a:lnTo>
                <a:lnTo>
                  <a:pt x="431285" y="123442"/>
                </a:lnTo>
                <a:lnTo>
                  <a:pt x="420820" y="130045"/>
                </a:lnTo>
                <a:close/>
              </a:path>
              <a:path w="681354" h="182879">
                <a:moveTo>
                  <a:pt x="435782" y="120495"/>
                </a:moveTo>
                <a:lnTo>
                  <a:pt x="407206" y="120495"/>
                </a:lnTo>
                <a:lnTo>
                  <a:pt x="416402" y="120319"/>
                </a:lnTo>
                <a:lnTo>
                  <a:pt x="422103" y="119086"/>
                </a:lnTo>
                <a:lnTo>
                  <a:pt x="442091" y="58904"/>
                </a:lnTo>
                <a:lnTo>
                  <a:pt x="441973" y="51586"/>
                </a:lnTo>
                <a:lnTo>
                  <a:pt x="416402" y="20699"/>
                </a:lnTo>
                <a:lnTo>
                  <a:pt x="407206" y="20522"/>
                </a:lnTo>
                <a:lnTo>
                  <a:pt x="436150" y="20522"/>
                </a:lnTo>
                <a:lnTo>
                  <a:pt x="453848" y="58904"/>
                </a:lnTo>
                <a:lnTo>
                  <a:pt x="453846" y="82112"/>
                </a:lnTo>
                <a:lnTo>
                  <a:pt x="437430" y="119416"/>
                </a:lnTo>
                <a:lnTo>
                  <a:pt x="435782" y="120495"/>
                </a:lnTo>
                <a:close/>
              </a:path>
              <a:path w="681354" h="182879">
                <a:moveTo>
                  <a:pt x="681318" y="174749"/>
                </a:moveTo>
                <a:lnTo>
                  <a:pt x="670346" y="174749"/>
                </a:lnTo>
                <a:lnTo>
                  <a:pt x="670346" y="0"/>
                </a:lnTo>
                <a:lnTo>
                  <a:pt x="681318" y="0"/>
                </a:lnTo>
                <a:lnTo>
                  <a:pt x="681318" y="174749"/>
                </a:lnTo>
                <a:close/>
              </a:path>
              <a:path w="681354" h="182879">
                <a:moveTo>
                  <a:pt x="635599" y="25196"/>
                </a:moveTo>
                <a:lnTo>
                  <a:pt x="541519" y="25196"/>
                </a:lnTo>
                <a:lnTo>
                  <a:pt x="541519" y="15849"/>
                </a:lnTo>
                <a:lnTo>
                  <a:pt x="635599" y="15849"/>
                </a:lnTo>
                <a:lnTo>
                  <a:pt x="635599" y="25196"/>
                </a:lnTo>
                <a:close/>
              </a:path>
              <a:path w="681354" h="182879">
                <a:moveTo>
                  <a:pt x="544973" y="134719"/>
                </a:moveTo>
                <a:lnTo>
                  <a:pt x="536846" y="127607"/>
                </a:lnTo>
                <a:lnTo>
                  <a:pt x="547804" y="115880"/>
                </a:lnTo>
                <a:lnTo>
                  <a:pt x="554409" y="108469"/>
                </a:lnTo>
                <a:lnTo>
                  <a:pt x="576450" y="74690"/>
                </a:lnTo>
                <a:lnTo>
                  <a:pt x="583174" y="25196"/>
                </a:lnTo>
                <a:lnTo>
                  <a:pt x="594147" y="25196"/>
                </a:lnTo>
                <a:lnTo>
                  <a:pt x="594045" y="48522"/>
                </a:lnTo>
                <a:lnTo>
                  <a:pt x="593334" y="57326"/>
                </a:lnTo>
                <a:lnTo>
                  <a:pt x="591404" y="64949"/>
                </a:lnTo>
                <a:lnTo>
                  <a:pt x="587645" y="75182"/>
                </a:lnTo>
                <a:lnTo>
                  <a:pt x="588458" y="75792"/>
                </a:lnTo>
                <a:lnTo>
                  <a:pt x="599213" y="75792"/>
                </a:lnTo>
                <a:lnTo>
                  <a:pt x="602485" y="79653"/>
                </a:lnTo>
                <a:lnTo>
                  <a:pt x="586222" y="79653"/>
                </a:lnTo>
                <a:lnTo>
                  <a:pt x="585206" y="80872"/>
                </a:lnTo>
                <a:lnTo>
                  <a:pt x="560188" y="117879"/>
                </a:lnTo>
                <a:lnTo>
                  <a:pt x="554400" y="124423"/>
                </a:lnTo>
                <a:lnTo>
                  <a:pt x="544973" y="134719"/>
                </a:lnTo>
                <a:close/>
              </a:path>
              <a:path w="681354" h="182879">
                <a:moveTo>
                  <a:pt x="599213" y="75792"/>
                </a:moveTo>
                <a:lnTo>
                  <a:pt x="588458" y="75792"/>
                </a:lnTo>
                <a:lnTo>
                  <a:pt x="590896" y="73963"/>
                </a:lnTo>
                <a:lnTo>
                  <a:pt x="592725" y="72541"/>
                </a:lnTo>
                <a:lnTo>
                  <a:pt x="596585" y="72541"/>
                </a:lnTo>
                <a:lnTo>
                  <a:pt x="598008" y="74370"/>
                </a:lnTo>
                <a:lnTo>
                  <a:pt x="599213" y="75792"/>
                </a:lnTo>
                <a:close/>
              </a:path>
              <a:path w="681354" h="182879">
                <a:moveTo>
                  <a:pt x="632348" y="132077"/>
                </a:moveTo>
                <a:lnTo>
                  <a:pt x="588661" y="79653"/>
                </a:lnTo>
                <a:lnTo>
                  <a:pt x="602485" y="79653"/>
                </a:lnTo>
                <a:lnTo>
                  <a:pt x="640882" y="124966"/>
                </a:lnTo>
                <a:lnTo>
                  <a:pt x="632348" y="132077"/>
                </a:lnTo>
                <a:close/>
              </a:path>
            </a:pathLst>
          </a:custGeom>
          <a:solidFill>
            <a:srgbClr val="4033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11125348" y="8215981"/>
            <a:ext cx="347345" cy="183515"/>
          </a:xfrm>
          <a:custGeom>
            <a:avLst/>
            <a:gdLst/>
            <a:ahLst/>
            <a:cxnLst/>
            <a:rect l="l" t="t" r="r" b="b"/>
            <a:pathLst>
              <a:path w="347345" h="183515">
                <a:moveTo>
                  <a:pt x="154632" y="174749"/>
                </a:moveTo>
                <a:lnTo>
                  <a:pt x="144066" y="174749"/>
                </a:lnTo>
                <a:lnTo>
                  <a:pt x="144066" y="0"/>
                </a:lnTo>
                <a:lnTo>
                  <a:pt x="154632" y="0"/>
                </a:lnTo>
                <a:lnTo>
                  <a:pt x="154632" y="174749"/>
                </a:lnTo>
                <a:close/>
              </a:path>
              <a:path w="347345" h="183515">
                <a:moveTo>
                  <a:pt x="112977" y="170075"/>
                </a:moveTo>
                <a:lnTo>
                  <a:pt x="102614" y="170075"/>
                </a:lnTo>
                <a:lnTo>
                  <a:pt x="102614" y="72338"/>
                </a:lnTo>
                <a:lnTo>
                  <a:pt x="72338" y="72338"/>
                </a:lnTo>
                <a:lnTo>
                  <a:pt x="72338" y="62991"/>
                </a:lnTo>
                <a:lnTo>
                  <a:pt x="102614" y="62991"/>
                </a:lnTo>
                <a:lnTo>
                  <a:pt x="102614" y="3251"/>
                </a:lnTo>
                <a:lnTo>
                  <a:pt x="112977" y="3251"/>
                </a:lnTo>
                <a:lnTo>
                  <a:pt x="112977" y="170075"/>
                </a:lnTo>
                <a:close/>
              </a:path>
              <a:path w="347345" h="183515">
                <a:moveTo>
                  <a:pt x="83310" y="28041"/>
                </a:moveTo>
                <a:lnTo>
                  <a:pt x="3657" y="28041"/>
                </a:lnTo>
                <a:lnTo>
                  <a:pt x="3657" y="18694"/>
                </a:lnTo>
                <a:lnTo>
                  <a:pt x="83310" y="18694"/>
                </a:lnTo>
                <a:lnTo>
                  <a:pt x="83310" y="28041"/>
                </a:lnTo>
                <a:close/>
              </a:path>
              <a:path w="347345" h="183515">
                <a:moveTo>
                  <a:pt x="7721" y="135125"/>
                </a:moveTo>
                <a:lnTo>
                  <a:pt x="0" y="128420"/>
                </a:lnTo>
                <a:lnTo>
                  <a:pt x="9053" y="116693"/>
                </a:lnTo>
                <a:lnTo>
                  <a:pt x="14515" y="109281"/>
                </a:lnTo>
                <a:lnTo>
                  <a:pt x="32827" y="75589"/>
                </a:lnTo>
                <a:lnTo>
                  <a:pt x="38404" y="28041"/>
                </a:lnTo>
                <a:lnTo>
                  <a:pt x="48970" y="28041"/>
                </a:lnTo>
                <a:lnTo>
                  <a:pt x="48878" y="48938"/>
                </a:lnTo>
                <a:lnTo>
                  <a:pt x="48233" y="57453"/>
                </a:lnTo>
                <a:lnTo>
                  <a:pt x="46484" y="65283"/>
                </a:lnTo>
                <a:lnTo>
                  <a:pt x="43077" y="76198"/>
                </a:lnTo>
                <a:lnTo>
                  <a:pt x="43890" y="77011"/>
                </a:lnTo>
                <a:lnTo>
                  <a:pt x="52367" y="77011"/>
                </a:lnTo>
                <a:lnTo>
                  <a:pt x="55722" y="81685"/>
                </a:lnTo>
                <a:lnTo>
                  <a:pt x="41452" y="81685"/>
                </a:lnTo>
                <a:lnTo>
                  <a:pt x="40842" y="82701"/>
                </a:lnTo>
                <a:lnTo>
                  <a:pt x="36778" y="93470"/>
                </a:lnTo>
                <a:lnTo>
                  <a:pt x="24537" y="112194"/>
                </a:lnTo>
                <a:lnTo>
                  <a:pt x="20764" y="117663"/>
                </a:lnTo>
                <a:lnTo>
                  <a:pt x="15828" y="124370"/>
                </a:lnTo>
                <a:lnTo>
                  <a:pt x="7721" y="135125"/>
                </a:lnTo>
                <a:close/>
              </a:path>
              <a:path w="347345" h="183515">
                <a:moveTo>
                  <a:pt x="52367" y="77011"/>
                </a:moveTo>
                <a:lnTo>
                  <a:pt x="43890" y="77011"/>
                </a:lnTo>
                <a:lnTo>
                  <a:pt x="45516" y="75792"/>
                </a:lnTo>
                <a:lnTo>
                  <a:pt x="46735" y="74776"/>
                </a:lnTo>
                <a:lnTo>
                  <a:pt x="50799" y="74776"/>
                </a:lnTo>
                <a:lnTo>
                  <a:pt x="52367" y="77011"/>
                </a:lnTo>
                <a:close/>
              </a:path>
              <a:path w="347345" h="183515">
                <a:moveTo>
                  <a:pt x="79449" y="132687"/>
                </a:moveTo>
                <a:lnTo>
                  <a:pt x="44296" y="82701"/>
                </a:lnTo>
                <a:lnTo>
                  <a:pt x="43484" y="81685"/>
                </a:lnTo>
                <a:lnTo>
                  <a:pt x="55722" y="81685"/>
                </a:lnTo>
                <a:lnTo>
                  <a:pt x="87374" y="125778"/>
                </a:lnTo>
                <a:lnTo>
                  <a:pt x="79449" y="132687"/>
                </a:lnTo>
                <a:close/>
              </a:path>
              <a:path w="347345" h="183515">
                <a:moveTo>
                  <a:pt x="318206" y="106475"/>
                </a:moveTo>
                <a:lnTo>
                  <a:pt x="307233" y="106475"/>
                </a:lnTo>
                <a:lnTo>
                  <a:pt x="307233" y="0"/>
                </a:lnTo>
                <a:lnTo>
                  <a:pt x="318206" y="0"/>
                </a:lnTo>
                <a:lnTo>
                  <a:pt x="318206" y="47344"/>
                </a:lnTo>
                <a:lnTo>
                  <a:pt x="347060" y="47344"/>
                </a:lnTo>
                <a:lnTo>
                  <a:pt x="347060" y="56691"/>
                </a:lnTo>
                <a:lnTo>
                  <a:pt x="318206" y="56691"/>
                </a:lnTo>
                <a:lnTo>
                  <a:pt x="318206" y="106475"/>
                </a:lnTo>
                <a:close/>
              </a:path>
              <a:path w="347345" h="183515">
                <a:moveTo>
                  <a:pt x="274925" y="21335"/>
                </a:moveTo>
                <a:lnTo>
                  <a:pt x="183689" y="21335"/>
                </a:lnTo>
                <a:lnTo>
                  <a:pt x="183689" y="11988"/>
                </a:lnTo>
                <a:lnTo>
                  <a:pt x="274925" y="11988"/>
                </a:lnTo>
                <a:lnTo>
                  <a:pt x="274925" y="21335"/>
                </a:lnTo>
                <a:close/>
              </a:path>
              <a:path w="347345" h="183515">
                <a:moveTo>
                  <a:pt x="187144" y="99972"/>
                </a:moveTo>
                <a:lnTo>
                  <a:pt x="179219" y="93064"/>
                </a:lnTo>
                <a:lnTo>
                  <a:pt x="189703" y="84096"/>
                </a:lnTo>
                <a:lnTo>
                  <a:pt x="196034" y="78472"/>
                </a:lnTo>
                <a:lnTo>
                  <a:pt x="200764" y="73819"/>
                </a:lnTo>
                <a:lnTo>
                  <a:pt x="206447" y="67766"/>
                </a:lnTo>
                <a:lnTo>
                  <a:pt x="215795" y="57707"/>
                </a:lnTo>
                <a:lnTo>
                  <a:pt x="223922" y="37997"/>
                </a:lnTo>
                <a:lnTo>
                  <a:pt x="223922" y="21335"/>
                </a:lnTo>
                <a:lnTo>
                  <a:pt x="235098" y="21335"/>
                </a:lnTo>
                <a:lnTo>
                  <a:pt x="234990" y="35473"/>
                </a:lnTo>
                <a:lnTo>
                  <a:pt x="234235" y="41985"/>
                </a:lnTo>
                <a:lnTo>
                  <a:pt x="232184" y="47773"/>
                </a:lnTo>
                <a:lnTo>
                  <a:pt x="228190" y="55675"/>
                </a:lnTo>
                <a:lnTo>
                  <a:pt x="229409" y="56285"/>
                </a:lnTo>
                <a:lnTo>
                  <a:pt x="240644" y="56285"/>
                </a:lnTo>
                <a:lnTo>
                  <a:pt x="244894" y="59943"/>
                </a:lnTo>
                <a:lnTo>
                  <a:pt x="226158" y="59943"/>
                </a:lnTo>
                <a:lnTo>
                  <a:pt x="224938" y="61162"/>
                </a:lnTo>
                <a:lnTo>
                  <a:pt x="220062" y="69290"/>
                </a:lnTo>
                <a:lnTo>
                  <a:pt x="206346" y="82970"/>
                </a:lnTo>
                <a:lnTo>
                  <a:pt x="202079" y="86993"/>
                </a:lnTo>
                <a:lnTo>
                  <a:pt x="196440" y="91968"/>
                </a:lnTo>
                <a:lnTo>
                  <a:pt x="187144" y="99972"/>
                </a:lnTo>
                <a:close/>
              </a:path>
              <a:path w="347345" h="183515">
                <a:moveTo>
                  <a:pt x="240644" y="56285"/>
                </a:moveTo>
                <a:lnTo>
                  <a:pt x="229409" y="56285"/>
                </a:lnTo>
                <a:lnTo>
                  <a:pt x="231644" y="54456"/>
                </a:lnTo>
                <a:lnTo>
                  <a:pt x="233879" y="53034"/>
                </a:lnTo>
                <a:lnTo>
                  <a:pt x="236724" y="53034"/>
                </a:lnTo>
                <a:lnTo>
                  <a:pt x="238756" y="54659"/>
                </a:lnTo>
                <a:lnTo>
                  <a:pt x="240644" y="56285"/>
                </a:lnTo>
                <a:close/>
              </a:path>
              <a:path w="347345" h="183515">
                <a:moveTo>
                  <a:pt x="271470" y="97128"/>
                </a:moveTo>
                <a:lnTo>
                  <a:pt x="230628" y="61162"/>
                </a:lnTo>
                <a:lnTo>
                  <a:pt x="229409" y="59943"/>
                </a:lnTo>
                <a:lnTo>
                  <a:pt x="244894" y="59943"/>
                </a:lnTo>
                <a:lnTo>
                  <a:pt x="279598" y="89812"/>
                </a:lnTo>
                <a:lnTo>
                  <a:pt x="271470" y="97128"/>
                </a:lnTo>
                <a:close/>
              </a:path>
              <a:path w="347345" h="183515">
                <a:moveTo>
                  <a:pt x="318206" y="183486"/>
                </a:moveTo>
                <a:lnTo>
                  <a:pt x="307233" y="183486"/>
                </a:lnTo>
                <a:lnTo>
                  <a:pt x="307233" y="127607"/>
                </a:lnTo>
                <a:lnTo>
                  <a:pt x="205635" y="127607"/>
                </a:lnTo>
                <a:lnTo>
                  <a:pt x="205635" y="118260"/>
                </a:lnTo>
                <a:lnTo>
                  <a:pt x="318206" y="118260"/>
                </a:lnTo>
                <a:lnTo>
                  <a:pt x="318206" y="183486"/>
                </a:lnTo>
                <a:close/>
              </a:path>
            </a:pathLst>
          </a:custGeom>
          <a:solidFill>
            <a:srgbClr val="4033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9004412" y="8153803"/>
            <a:ext cx="381635" cy="257175"/>
          </a:xfrm>
          <a:custGeom>
            <a:avLst/>
            <a:gdLst/>
            <a:ahLst/>
            <a:cxnLst/>
            <a:rect l="l" t="t" r="r" b="b"/>
            <a:pathLst>
              <a:path w="381634" h="257175">
                <a:moveTo>
                  <a:pt x="93739" y="256734"/>
                </a:moveTo>
                <a:lnTo>
                  <a:pt x="49091" y="252511"/>
                </a:lnTo>
                <a:lnTo>
                  <a:pt x="22999" y="222953"/>
                </a:lnTo>
                <a:lnTo>
                  <a:pt x="2874" y="185794"/>
                </a:lnTo>
                <a:lnTo>
                  <a:pt x="0" y="128367"/>
                </a:lnTo>
                <a:lnTo>
                  <a:pt x="359" y="92686"/>
                </a:lnTo>
                <a:lnTo>
                  <a:pt x="9702" y="54260"/>
                </a:lnTo>
                <a:lnTo>
                  <a:pt x="37041" y="14251"/>
                </a:lnTo>
                <a:lnTo>
                  <a:pt x="93739" y="0"/>
                </a:lnTo>
                <a:lnTo>
                  <a:pt x="121699" y="527"/>
                </a:lnTo>
                <a:lnTo>
                  <a:pt x="138388" y="4222"/>
                </a:lnTo>
                <a:lnTo>
                  <a:pt x="150437" y="14251"/>
                </a:lnTo>
                <a:lnTo>
                  <a:pt x="164480" y="33780"/>
                </a:lnTo>
                <a:lnTo>
                  <a:pt x="171868" y="45159"/>
                </a:lnTo>
                <a:lnTo>
                  <a:pt x="93739" y="45159"/>
                </a:lnTo>
                <a:lnTo>
                  <a:pt x="81526" y="45404"/>
                </a:lnTo>
                <a:lnTo>
                  <a:pt x="57803" y="78051"/>
                </a:lnTo>
                <a:lnTo>
                  <a:pt x="56926" y="88207"/>
                </a:lnTo>
                <a:lnTo>
                  <a:pt x="56926" y="168526"/>
                </a:lnTo>
                <a:lnTo>
                  <a:pt x="69776" y="204973"/>
                </a:lnTo>
                <a:lnTo>
                  <a:pt x="93739" y="211574"/>
                </a:lnTo>
                <a:lnTo>
                  <a:pt x="171868" y="211574"/>
                </a:lnTo>
                <a:lnTo>
                  <a:pt x="164480" y="222953"/>
                </a:lnTo>
                <a:lnTo>
                  <a:pt x="150437" y="242482"/>
                </a:lnTo>
                <a:lnTo>
                  <a:pt x="138388" y="252511"/>
                </a:lnTo>
                <a:lnTo>
                  <a:pt x="121699" y="256206"/>
                </a:lnTo>
                <a:lnTo>
                  <a:pt x="93739" y="256734"/>
                </a:lnTo>
                <a:close/>
              </a:path>
              <a:path w="381634" h="257175">
                <a:moveTo>
                  <a:pt x="171868" y="211574"/>
                </a:moveTo>
                <a:lnTo>
                  <a:pt x="93739" y="211574"/>
                </a:lnTo>
                <a:lnTo>
                  <a:pt x="105952" y="211329"/>
                </a:lnTo>
                <a:lnTo>
                  <a:pt x="113036" y="209618"/>
                </a:lnTo>
                <a:lnTo>
                  <a:pt x="130553" y="168526"/>
                </a:lnTo>
                <a:lnTo>
                  <a:pt x="130553" y="88207"/>
                </a:lnTo>
                <a:lnTo>
                  <a:pt x="117703" y="51760"/>
                </a:lnTo>
                <a:lnTo>
                  <a:pt x="93739" y="45159"/>
                </a:lnTo>
                <a:lnTo>
                  <a:pt x="171868" y="45159"/>
                </a:lnTo>
                <a:lnTo>
                  <a:pt x="177776" y="54260"/>
                </a:lnTo>
                <a:lnTo>
                  <a:pt x="184604" y="70939"/>
                </a:lnTo>
                <a:lnTo>
                  <a:pt x="187120" y="92686"/>
                </a:lnTo>
                <a:lnTo>
                  <a:pt x="187479" y="128367"/>
                </a:lnTo>
                <a:lnTo>
                  <a:pt x="187120" y="164047"/>
                </a:lnTo>
                <a:lnTo>
                  <a:pt x="184604" y="185794"/>
                </a:lnTo>
                <a:lnTo>
                  <a:pt x="177776" y="202473"/>
                </a:lnTo>
                <a:lnTo>
                  <a:pt x="171868" y="211574"/>
                </a:lnTo>
                <a:close/>
              </a:path>
              <a:path w="381634" h="257175">
                <a:moveTo>
                  <a:pt x="290280" y="256734"/>
                </a:moveTo>
                <a:lnTo>
                  <a:pt x="251599" y="249800"/>
                </a:lnTo>
                <a:lnTo>
                  <a:pt x="216005" y="222100"/>
                </a:lnTo>
                <a:lnTo>
                  <a:pt x="199741" y="180104"/>
                </a:lnTo>
                <a:lnTo>
                  <a:pt x="199074" y="171470"/>
                </a:lnTo>
                <a:lnTo>
                  <a:pt x="199102" y="142865"/>
                </a:lnTo>
                <a:lnTo>
                  <a:pt x="211546" y="95214"/>
                </a:lnTo>
                <a:lnTo>
                  <a:pt x="234426" y="54307"/>
                </a:lnTo>
                <a:lnTo>
                  <a:pt x="264119" y="21368"/>
                </a:lnTo>
                <a:lnTo>
                  <a:pt x="286098" y="4267"/>
                </a:lnTo>
                <a:lnTo>
                  <a:pt x="358232" y="4267"/>
                </a:lnTo>
                <a:lnTo>
                  <a:pt x="345061" y="13954"/>
                </a:lnTo>
                <a:lnTo>
                  <a:pt x="336496" y="20424"/>
                </a:lnTo>
                <a:lnTo>
                  <a:pt x="300973" y="50160"/>
                </a:lnTo>
                <a:lnTo>
                  <a:pt x="274816" y="80073"/>
                </a:lnTo>
                <a:lnTo>
                  <a:pt x="255838" y="118202"/>
                </a:lnTo>
                <a:lnTo>
                  <a:pt x="253690" y="128722"/>
                </a:lnTo>
                <a:lnTo>
                  <a:pt x="256826" y="129789"/>
                </a:lnTo>
                <a:lnTo>
                  <a:pt x="373092" y="129789"/>
                </a:lnTo>
                <a:lnTo>
                  <a:pt x="374464" y="133345"/>
                </a:lnTo>
                <a:lnTo>
                  <a:pt x="290280" y="133345"/>
                </a:lnTo>
                <a:lnTo>
                  <a:pt x="280054" y="133498"/>
                </a:lnTo>
                <a:lnTo>
                  <a:pt x="253362" y="169615"/>
                </a:lnTo>
                <a:lnTo>
                  <a:pt x="253392" y="180966"/>
                </a:lnTo>
                <a:lnTo>
                  <a:pt x="273814" y="213907"/>
                </a:lnTo>
                <a:lnTo>
                  <a:pt x="290280" y="215130"/>
                </a:lnTo>
                <a:lnTo>
                  <a:pt x="370746" y="215130"/>
                </a:lnTo>
                <a:lnTo>
                  <a:pt x="367990" y="220264"/>
                </a:lnTo>
                <a:lnTo>
                  <a:pt x="337773" y="246452"/>
                </a:lnTo>
                <a:lnTo>
                  <a:pt x="302629" y="256634"/>
                </a:lnTo>
                <a:lnTo>
                  <a:pt x="290280" y="256734"/>
                </a:lnTo>
                <a:close/>
              </a:path>
              <a:path w="381634" h="257175">
                <a:moveTo>
                  <a:pt x="373092" y="129789"/>
                </a:moveTo>
                <a:lnTo>
                  <a:pt x="256826" y="129789"/>
                </a:lnTo>
                <a:lnTo>
                  <a:pt x="259962" y="122677"/>
                </a:lnTo>
                <a:lnTo>
                  <a:pt x="268674" y="109165"/>
                </a:lnTo>
                <a:lnTo>
                  <a:pt x="281568" y="98853"/>
                </a:lnTo>
                <a:lnTo>
                  <a:pt x="298992" y="92452"/>
                </a:lnTo>
                <a:lnTo>
                  <a:pt x="310491" y="92452"/>
                </a:lnTo>
                <a:lnTo>
                  <a:pt x="351176" y="104031"/>
                </a:lnTo>
                <a:lnTo>
                  <a:pt x="373092" y="129789"/>
                </a:lnTo>
                <a:close/>
              </a:path>
              <a:path w="381634" h="257175">
                <a:moveTo>
                  <a:pt x="370746" y="215130"/>
                </a:moveTo>
                <a:lnTo>
                  <a:pt x="290280" y="215130"/>
                </a:lnTo>
                <a:lnTo>
                  <a:pt x="300505" y="214977"/>
                </a:lnTo>
                <a:lnTo>
                  <a:pt x="306745" y="213907"/>
                </a:lnTo>
                <a:lnTo>
                  <a:pt x="327167" y="180966"/>
                </a:lnTo>
                <a:lnTo>
                  <a:pt x="327198" y="169615"/>
                </a:lnTo>
                <a:lnTo>
                  <a:pt x="327066" y="160400"/>
                </a:lnTo>
                <a:lnTo>
                  <a:pt x="290280" y="133345"/>
                </a:lnTo>
                <a:lnTo>
                  <a:pt x="374464" y="133345"/>
                </a:lnTo>
                <a:lnTo>
                  <a:pt x="381505" y="160400"/>
                </a:lnTo>
                <a:lnTo>
                  <a:pt x="381480" y="180966"/>
                </a:lnTo>
                <a:lnTo>
                  <a:pt x="380774" y="188416"/>
                </a:lnTo>
                <a:lnTo>
                  <a:pt x="378860" y="195267"/>
                </a:lnTo>
                <a:lnTo>
                  <a:pt x="375133" y="204818"/>
                </a:lnTo>
                <a:lnTo>
                  <a:pt x="371219" y="214249"/>
                </a:lnTo>
                <a:lnTo>
                  <a:pt x="370746" y="215130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9630036" y="8684135"/>
            <a:ext cx="1153160" cy="183515"/>
          </a:xfrm>
          <a:custGeom>
            <a:avLst/>
            <a:gdLst/>
            <a:ahLst/>
            <a:cxnLst/>
            <a:rect l="l" t="t" r="r" b="b"/>
            <a:pathLst>
              <a:path w="1153159" h="183515">
                <a:moveTo>
                  <a:pt x="48314" y="183283"/>
                </a:moveTo>
                <a:lnTo>
                  <a:pt x="36935" y="183283"/>
                </a:lnTo>
                <a:lnTo>
                  <a:pt x="29620" y="176984"/>
                </a:lnTo>
                <a:lnTo>
                  <a:pt x="8145" y="139434"/>
                </a:lnTo>
                <a:lnTo>
                  <a:pt x="1" y="101072"/>
                </a:lnTo>
                <a:lnTo>
                  <a:pt x="0" y="83142"/>
                </a:lnTo>
                <a:lnTo>
                  <a:pt x="322" y="77189"/>
                </a:lnTo>
                <a:lnTo>
                  <a:pt x="10926" y="38099"/>
                </a:lnTo>
                <a:lnTo>
                  <a:pt x="36935" y="1015"/>
                </a:lnTo>
                <a:lnTo>
                  <a:pt x="48314" y="1015"/>
                </a:lnTo>
                <a:lnTo>
                  <a:pt x="40186" y="8331"/>
                </a:lnTo>
                <a:lnTo>
                  <a:pt x="26572" y="27431"/>
                </a:lnTo>
                <a:lnTo>
                  <a:pt x="16616" y="49580"/>
                </a:lnTo>
                <a:lnTo>
                  <a:pt x="10926" y="73557"/>
                </a:lnTo>
                <a:lnTo>
                  <a:pt x="10926" y="110945"/>
                </a:lnTo>
                <a:lnTo>
                  <a:pt x="16616" y="134922"/>
                </a:lnTo>
                <a:lnTo>
                  <a:pt x="26775" y="157071"/>
                </a:lnTo>
                <a:lnTo>
                  <a:pt x="40390" y="176374"/>
                </a:lnTo>
                <a:lnTo>
                  <a:pt x="48314" y="183283"/>
                </a:lnTo>
                <a:close/>
              </a:path>
              <a:path w="1153159" h="183515">
                <a:moveTo>
                  <a:pt x="185675" y="90422"/>
                </a:moveTo>
                <a:lnTo>
                  <a:pt x="174500" y="90422"/>
                </a:lnTo>
                <a:lnTo>
                  <a:pt x="178964" y="69677"/>
                </a:lnTo>
                <a:lnTo>
                  <a:pt x="181256" y="55523"/>
                </a:lnTo>
                <a:lnTo>
                  <a:pt x="182095" y="41531"/>
                </a:lnTo>
                <a:lnTo>
                  <a:pt x="182221" y="17271"/>
                </a:lnTo>
                <a:lnTo>
                  <a:pt x="75339" y="17271"/>
                </a:lnTo>
                <a:lnTo>
                  <a:pt x="75339" y="7924"/>
                </a:lnTo>
                <a:lnTo>
                  <a:pt x="192990" y="7924"/>
                </a:lnTo>
                <a:lnTo>
                  <a:pt x="192876" y="41531"/>
                </a:lnTo>
                <a:lnTo>
                  <a:pt x="192076" y="55904"/>
                </a:lnTo>
                <a:lnTo>
                  <a:pt x="189904" y="70010"/>
                </a:lnTo>
                <a:lnTo>
                  <a:pt x="185675" y="90422"/>
                </a:lnTo>
                <a:close/>
              </a:path>
              <a:path w="1153159" h="183515">
                <a:moveTo>
                  <a:pt x="218390" y="99769"/>
                </a:moveTo>
                <a:lnTo>
                  <a:pt x="52988" y="99769"/>
                </a:lnTo>
                <a:lnTo>
                  <a:pt x="52988" y="90422"/>
                </a:lnTo>
                <a:lnTo>
                  <a:pt x="218390" y="90422"/>
                </a:lnTo>
                <a:lnTo>
                  <a:pt x="218390" y="99769"/>
                </a:lnTo>
                <a:close/>
              </a:path>
              <a:path w="1153159" h="183515">
                <a:moveTo>
                  <a:pt x="140972" y="181048"/>
                </a:moveTo>
                <a:lnTo>
                  <a:pt x="129999" y="181048"/>
                </a:lnTo>
                <a:lnTo>
                  <a:pt x="129999" y="99769"/>
                </a:lnTo>
                <a:lnTo>
                  <a:pt x="140972" y="99769"/>
                </a:lnTo>
                <a:lnTo>
                  <a:pt x="140972" y="181048"/>
                </a:lnTo>
                <a:close/>
              </a:path>
              <a:path w="1153159" h="183515">
                <a:moveTo>
                  <a:pt x="234443" y="183283"/>
                </a:moveTo>
                <a:lnTo>
                  <a:pt x="223064" y="183283"/>
                </a:lnTo>
                <a:lnTo>
                  <a:pt x="230988" y="176374"/>
                </a:lnTo>
                <a:lnTo>
                  <a:pt x="244602" y="157071"/>
                </a:lnTo>
                <a:lnTo>
                  <a:pt x="254762" y="134922"/>
                </a:lnTo>
                <a:lnTo>
                  <a:pt x="260452" y="110945"/>
                </a:lnTo>
                <a:lnTo>
                  <a:pt x="260452" y="73557"/>
                </a:lnTo>
                <a:lnTo>
                  <a:pt x="254762" y="49580"/>
                </a:lnTo>
                <a:lnTo>
                  <a:pt x="244806" y="27431"/>
                </a:lnTo>
                <a:lnTo>
                  <a:pt x="231191" y="8331"/>
                </a:lnTo>
                <a:lnTo>
                  <a:pt x="223064" y="1015"/>
                </a:lnTo>
                <a:lnTo>
                  <a:pt x="234443" y="1015"/>
                </a:lnTo>
                <a:lnTo>
                  <a:pt x="260452" y="38099"/>
                </a:lnTo>
                <a:lnTo>
                  <a:pt x="271056" y="77189"/>
                </a:lnTo>
                <a:lnTo>
                  <a:pt x="271378" y="83142"/>
                </a:lnTo>
                <a:lnTo>
                  <a:pt x="271377" y="101072"/>
                </a:lnTo>
                <a:lnTo>
                  <a:pt x="263233" y="139434"/>
                </a:lnTo>
                <a:lnTo>
                  <a:pt x="241758" y="176984"/>
                </a:lnTo>
                <a:lnTo>
                  <a:pt x="234443" y="183283"/>
                </a:lnTo>
                <a:close/>
              </a:path>
              <a:path w="1153159" h="183515">
                <a:moveTo>
                  <a:pt x="436014" y="92048"/>
                </a:moveTo>
                <a:lnTo>
                  <a:pt x="425041" y="92048"/>
                </a:lnTo>
                <a:lnTo>
                  <a:pt x="425041" y="0"/>
                </a:lnTo>
                <a:lnTo>
                  <a:pt x="436014" y="0"/>
                </a:lnTo>
                <a:lnTo>
                  <a:pt x="436014" y="41655"/>
                </a:lnTo>
                <a:lnTo>
                  <a:pt x="464868" y="41655"/>
                </a:lnTo>
                <a:lnTo>
                  <a:pt x="464868" y="51002"/>
                </a:lnTo>
                <a:lnTo>
                  <a:pt x="436014" y="51002"/>
                </a:lnTo>
                <a:lnTo>
                  <a:pt x="436014" y="92048"/>
                </a:lnTo>
                <a:close/>
              </a:path>
              <a:path w="1153159" h="183515">
                <a:moveTo>
                  <a:pt x="324052" y="82497"/>
                </a:moveTo>
                <a:lnTo>
                  <a:pt x="302717" y="82497"/>
                </a:lnTo>
                <a:lnTo>
                  <a:pt x="302717" y="7518"/>
                </a:lnTo>
                <a:lnTo>
                  <a:pt x="313486" y="7518"/>
                </a:lnTo>
                <a:lnTo>
                  <a:pt x="313486" y="73354"/>
                </a:lnTo>
                <a:lnTo>
                  <a:pt x="400441" y="73354"/>
                </a:lnTo>
                <a:lnTo>
                  <a:pt x="353913" y="81769"/>
                </a:lnTo>
                <a:lnTo>
                  <a:pt x="336825" y="82470"/>
                </a:lnTo>
                <a:lnTo>
                  <a:pt x="324052" y="82497"/>
                </a:lnTo>
                <a:close/>
              </a:path>
              <a:path w="1153159" h="183515">
                <a:moveTo>
                  <a:pt x="400441" y="73354"/>
                </a:moveTo>
                <a:lnTo>
                  <a:pt x="313486" y="73354"/>
                </a:lnTo>
                <a:lnTo>
                  <a:pt x="336149" y="73327"/>
                </a:lnTo>
                <a:lnTo>
                  <a:pt x="344524" y="73138"/>
                </a:lnTo>
                <a:lnTo>
                  <a:pt x="384453" y="69760"/>
                </a:lnTo>
                <a:lnTo>
                  <a:pt x="399438" y="67054"/>
                </a:lnTo>
                <a:lnTo>
                  <a:pt x="400441" y="73354"/>
                </a:lnTo>
                <a:close/>
              </a:path>
              <a:path w="1153159" h="183515">
                <a:moveTo>
                  <a:pt x="441297" y="183080"/>
                </a:moveTo>
                <a:lnTo>
                  <a:pt x="326897" y="183080"/>
                </a:lnTo>
                <a:lnTo>
                  <a:pt x="326897" y="138783"/>
                </a:lnTo>
                <a:lnTo>
                  <a:pt x="425041" y="138783"/>
                </a:lnTo>
                <a:lnTo>
                  <a:pt x="425041" y="113180"/>
                </a:lnTo>
                <a:lnTo>
                  <a:pt x="325678" y="113180"/>
                </a:lnTo>
                <a:lnTo>
                  <a:pt x="325678" y="103833"/>
                </a:lnTo>
                <a:lnTo>
                  <a:pt x="436217" y="103833"/>
                </a:lnTo>
                <a:lnTo>
                  <a:pt x="436217" y="148130"/>
                </a:lnTo>
                <a:lnTo>
                  <a:pt x="338073" y="148130"/>
                </a:lnTo>
                <a:lnTo>
                  <a:pt x="338073" y="173530"/>
                </a:lnTo>
                <a:lnTo>
                  <a:pt x="441297" y="173530"/>
                </a:lnTo>
                <a:lnTo>
                  <a:pt x="441297" y="183080"/>
                </a:lnTo>
                <a:close/>
              </a:path>
              <a:path w="1153159" h="183515">
                <a:moveTo>
                  <a:pt x="611576" y="175358"/>
                </a:moveTo>
                <a:lnTo>
                  <a:pt x="600603" y="175358"/>
                </a:lnTo>
                <a:lnTo>
                  <a:pt x="600603" y="609"/>
                </a:lnTo>
                <a:lnTo>
                  <a:pt x="611576" y="609"/>
                </a:lnTo>
                <a:lnTo>
                  <a:pt x="611576" y="70915"/>
                </a:lnTo>
                <a:lnTo>
                  <a:pt x="641852" y="70915"/>
                </a:lnTo>
                <a:lnTo>
                  <a:pt x="641852" y="80262"/>
                </a:lnTo>
                <a:lnTo>
                  <a:pt x="611576" y="80262"/>
                </a:lnTo>
                <a:lnTo>
                  <a:pt x="611576" y="175358"/>
                </a:lnTo>
                <a:close/>
              </a:path>
              <a:path w="1153159" h="183515">
                <a:moveTo>
                  <a:pt x="502866" y="131265"/>
                </a:moveTo>
                <a:lnTo>
                  <a:pt x="480311" y="131265"/>
                </a:lnTo>
                <a:lnTo>
                  <a:pt x="480311" y="66445"/>
                </a:lnTo>
                <a:lnTo>
                  <a:pt x="545740" y="66445"/>
                </a:lnTo>
                <a:lnTo>
                  <a:pt x="545740" y="22961"/>
                </a:lnTo>
                <a:lnTo>
                  <a:pt x="479701" y="22961"/>
                </a:lnTo>
                <a:lnTo>
                  <a:pt x="479701" y="13614"/>
                </a:lnTo>
                <a:lnTo>
                  <a:pt x="556713" y="13614"/>
                </a:lnTo>
                <a:lnTo>
                  <a:pt x="556713" y="75589"/>
                </a:lnTo>
                <a:lnTo>
                  <a:pt x="491283" y="75589"/>
                </a:lnTo>
                <a:lnTo>
                  <a:pt x="491283" y="121918"/>
                </a:lnTo>
                <a:lnTo>
                  <a:pt x="579083" y="121918"/>
                </a:lnTo>
                <a:lnTo>
                  <a:pt x="579674" y="125169"/>
                </a:lnTo>
                <a:lnTo>
                  <a:pt x="561558" y="128693"/>
                </a:lnTo>
                <a:lnTo>
                  <a:pt x="547518" y="130503"/>
                </a:lnTo>
                <a:lnTo>
                  <a:pt x="530354" y="131169"/>
                </a:lnTo>
                <a:lnTo>
                  <a:pt x="502866" y="131265"/>
                </a:lnTo>
                <a:close/>
              </a:path>
              <a:path w="1153159" h="183515">
                <a:moveTo>
                  <a:pt x="579083" y="121918"/>
                </a:moveTo>
                <a:lnTo>
                  <a:pt x="502866" y="121918"/>
                </a:lnTo>
                <a:lnTo>
                  <a:pt x="529643" y="121829"/>
                </a:lnTo>
                <a:lnTo>
                  <a:pt x="546401" y="121206"/>
                </a:lnTo>
                <a:lnTo>
                  <a:pt x="560186" y="119517"/>
                </a:lnTo>
                <a:lnTo>
                  <a:pt x="578048" y="116228"/>
                </a:lnTo>
                <a:lnTo>
                  <a:pt x="579083" y="121918"/>
                </a:lnTo>
                <a:close/>
              </a:path>
              <a:path w="1153159" h="183515">
                <a:moveTo>
                  <a:pt x="794250" y="16662"/>
                </a:moveTo>
                <a:lnTo>
                  <a:pt x="668065" y="16662"/>
                </a:lnTo>
                <a:lnTo>
                  <a:pt x="668065" y="7315"/>
                </a:lnTo>
                <a:lnTo>
                  <a:pt x="794250" y="7315"/>
                </a:lnTo>
                <a:lnTo>
                  <a:pt x="794250" y="16662"/>
                </a:lnTo>
                <a:close/>
              </a:path>
              <a:path w="1153159" h="183515">
                <a:moveTo>
                  <a:pt x="667049" y="84733"/>
                </a:moveTo>
                <a:lnTo>
                  <a:pt x="660953" y="76605"/>
                </a:lnTo>
                <a:lnTo>
                  <a:pt x="676439" y="69531"/>
                </a:lnTo>
                <a:lnTo>
                  <a:pt x="685781" y="64972"/>
                </a:lnTo>
                <a:lnTo>
                  <a:pt x="716814" y="42785"/>
                </a:lnTo>
                <a:lnTo>
                  <a:pt x="725569" y="16662"/>
                </a:lnTo>
                <a:lnTo>
                  <a:pt x="736948" y="16662"/>
                </a:lnTo>
                <a:lnTo>
                  <a:pt x="736948" y="25602"/>
                </a:lnTo>
                <a:lnTo>
                  <a:pt x="733088" y="39623"/>
                </a:lnTo>
                <a:lnTo>
                  <a:pt x="728211" y="45922"/>
                </a:lnTo>
                <a:lnTo>
                  <a:pt x="728820" y="46125"/>
                </a:lnTo>
                <a:lnTo>
                  <a:pt x="744977" y="46125"/>
                </a:lnTo>
                <a:lnTo>
                  <a:pt x="750749" y="49173"/>
                </a:lnTo>
                <a:lnTo>
                  <a:pt x="726585" y="49173"/>
                </a:lnTo>
                <a:lnTo>
                  <a:pt x="724553" y="49986"/>
                </a:lnTo>
                <a:lnTo>
                  <a:pt x="688664" y="74471"/>
                </a:lnTo>
                <a:lnTo>
                  <a:pt x="680418" y="78497"/>
                </a:lnTo>
                <a:lnTo>
                  <a:pt x="667049" y="84733"/>
                </a:lnTo>
                <a:close/>
              </a:path>
              <a:path w="1153159" h="183515">
                <a:moveTo>
                  <a:pt x="744977" y="46125"/>
                </a:moveTo>
                <a:lnTo>
                  <a:pt x="728820" y="46125"/>
                </a:lnTo>
                <a:lnTo>
                  <a:pt x="734104" y="42264"/>
                </a:lnTo>
                <a:lnTo>
                  <a:pt x="737558" y="42264"/>
                </a:lnTo>
                <a:lnTo>
                  <a:pt x="739590" y="43280"/>
                </a:lnTo>
                <a:lnTo>
                  <a:pt x="744977" y="46125"/>
                </a:lnTo>
                <a:close/>
              </a:path>
              <a:path w="1153159" h="183515">
                <a:moveTo>
                  <a:pt x="795063" y="84123"/>
                </a:moveTo>
                <a:lnTo>
                  <a:pt x="732884" y="50596"/>
                </a:lnTo>
                <a:lnTo>
                  <a:pt x="730040" y="49173"/>
                </a:lnTo>
                <a:lnTo>
                  <a:pt x="750749" y="49173"/>
                </a:lnTo>
                <a:lnTo>
                  <a:pt x="801159" y="75792"/>
                </a:lnTo>
                <a:lnTo>
                  <a:pt x="795063" y="84123"/>
                </a:lnTo>
                <a:close/>
              </a:path>
              <a:path w="1153159" h="183515">
                <a:moveTo>
                  <a:pt x="813757" y="114603"/>
                </a:moveTo>
                <a:lnTo>
                  <a:pt x="648355" y="114603"/>
                </a:lnTo>
                <a:lnTo>
                  <a:pt x="648355" y="105052"/>
                </a:lnTo>
                <a:lnTo>
                  <a:pt x="813757" y="105052"/>
                </a:lnTo>
                <a:lnTo>
                  <a:pt x="813757" y="114603"/>
                </a:lnTo>
                <a:close/>
              </a:path>
              <a:path w="1153159" h="183515">
                <a:moveTo>
                  <a:pt x="736542" y="182064"/>
                </a:moveTo>
                <a:lnTo>
                  <a:pt x="725569" y="182064"/>
                </a:lnTo>
                <a:lnTo>
                  <a:pt x="725569" y="114603"/>
                </a:lnTo>
                <a:lnTo>
                  <a:pt x="736542" y="114603"/>
                </a:lnTo>
                <a:lnTo>
                  <a:pt x="736542" y="182064"/>
                </a:lnTo>
                <a:close/>
              </a:path>
              <a:path w="1153159" h="183515">
                <a:moveTo>
                  <a:pt x="981191" y="174749"/>
                </a:moveTo>
                <a:lnTo>
                  <a:pt x="970625" y="174749"/>
                </a:lnTo>
                <a:lnTo>
                  <a:pt x="970625" y="0"/>
                </a:lnTo>
                <a:lnTo>
                  <a:pt x="981191" y="0"/>
                </a:lnTo>
                <a:lnTo>
                  <a:pt x="981191" y="174749"/>
                </a:lnTo>
                <a:close/>
              </a:path>
              <a:path w="1153159" h="183515">
                <a:moveTo>
                  <a:pt x="939332" y="68883"/>
                </a:moveTo>
                <a:lnTo>
                  <a:pt x="928766" y="68883"/>
                </a:lnTo>
                <a:lnTo>
                  <a:pt x="928766" y="3251"/>
                </a:lnTo>
                <a:lnTo>
                  <a:pt x="939332" y="3251"/>
                </a:lnTo>
                <a:lnTo>
                  <a:pt x="939332" y="68883"/>
                </a:lnTo>
                <a:close/>
              </a:path>
              <a:path w="1153159" h="183515">
                <a:moveTo>
                  <a:pt x="831435" y="74370"/>
                </a:moveTo>
                <a:lnTo>
                  <a:pt x="830216" y="65226"/>
                </a:lnTo>
                <a:lnTo>
                  <a:pt x="890972" y="61365"/>
                </a:lnTo>
                <a:lnTo>
                  <a:pt x="891784" y="55472"/>
                </a:lnTo>
                <a:lnTo>
                  <a:pt x="891784" y="26821"/>
                </a:lnTo>
                <a:lnTo>
                  <a:pt x="836718" y="26821"/>
                </a:lnTo>
                <a:lnTo>
                  <a:pt x="836718" y="17881"/>
                </a:lnTo>
                <a:lnTo>
                  <a:pt x="902351" y="17881"/>
                </a:lnTo>
                <a:lnTo>
                  <a:pt x="902351" y="59333"/>
                </a:lnTo>
                <a:lnTo>
                  <a:pt x="900319" y="68883"/>
                </a:lnTo>
                <a:lnTo>
                  <a:pt x="939332" y="68883"/>
                </a:lnTo>
                <a:lnTo>
                  <a:pt x="939332" y="69899"/>
                </a:lnTo>
                <a:lnTo>
                  <a:pt x="889346" y="69899"/>
                </a:lnTo>
                <a:lnTo>
                  <a:pt x="831435" y="74370"/>
                </a:lnTo>
                <a:close/>
              </a:path>
              <a:path w="1153159" h="183515">
                <a:moveTo>
                  <a:pt x="837937" y="140815"/>
                </a:moveTo>
                <a:lnTo>
                  <a:pt x="831232" y="133297"/>
                </a:lnTo>
                <a:lnTo>
                  <a:pt x="847179" y="122738"/>
                </a:lnTo>
                <a:lnTo>
                  <a:pt x="856708" y="115885"/>
                </a:lnTo>
                <a:lnTo>
                  <a:pt x="883783" y="86777"/>
                </a:lnTo>
                <a:lnTo>
                  <a:pt x="889346" y="69899"/>
                </a:lnTo>
                <a:lnTo>
                  <a:pt x="939332" y="69899"/>
                </a:lnTo>
                <a:lnTo>
                  <a:pt x="939332" y="78230"/>
                </a:lnTo>
                <a:lnTo>
                  <a:pt x="897880" y="78230"/>
                </a:lnTo>
                <a:lnTo>
                  <a:pt x="894374" y="88087"/>
                </a:lnTo>
                <a:lnTo>
                  <a:pt x="869812" y="117770"/>
                </a:lnTo>
                <a:lnTo>
                  <a:pt x="853426" y="130606"/>
                </a:lnTo>
                <a:lnTo>
                  <a:pt x="837937" y="140815"/>
                </a:lnTo>
                <a:close/>
              </a:path>
              <a:path w="1153159" h="183515">
                <a:moveTo>
                  <a:pt x="939332" y="170075"/>
                </a:moveTo>
                <a:lnTo>
                  <a:pt x="928766" y="170075"/>
                </a:lnTo>
                <a:lnTo>
                  <a:pt x="928766" y="78230"/>
                </a:lnTo>
                <a:lnTo>
                  <a:pt x="939332" y="78230"/>
                </a:lnTo>
                <a:lnTo>
                  <a:pt x="939332" y="170075"/>
                </a:lnTo>
                <a:close/>
              </a:path>
              <a:path w="1153159" h="183515">
                <a:moveTo>
                  <a:pt x="1152689" y="174749"/>
                </a:moveTo>
                <a:lnTo>
                  <a:pt x="1141716" y="174749"/>
                </a:lnTo>
                <a:lnTo>
                  <a:pt x="1141716" y="74370"/>
                </a:lnTo>
                <a:lnTo>
                  <a:pt x="1101280" y="74370"/>
                </a:lnTo>
                <a:lnTo>
                  <a:pt x="1101280" y="64819"/>
                </a:lnTo>
                <a:lnTo>
                  <a:pt x="1141716" y="64819"/>
                </a:lnTo>
                <a:lnTo>
                  <a:pt x="1141716" y="0"/>
                </a:lnTo>
                <a:lnTo>
                  <a:pt x="1152689" y="0"/>
                </a:lnTo>
                <a:lnTo>
                  <a:pt x="1152689" y="174749"/>
                </a:lnTo>
                <a:close/>
              </a:path>
              <a:path w="1153159" h="183515">
                <a:moveTo>
                  <a:pt x="1054342" y="130045"/>
                </a:moveTo>
                <a:lnTo>
                  <a:pt x="1013734" y="105698"/>
                </a:lnTo>
                <a:lnTo>
                  <a:pt x="1008491" y="64210"/>
                </a:lnTo>
                <a:lnTo>
                  <a:pt x="1008616" y="53240"/>
                </a:lnTo>
                <a:lnTo>
                  <a:pt x="1028625" y="17316"/>
                </a:lnTo>
                <a:lnTo>
                  <a:pt x="1054342" y="10972"/>
                </a:lnTo>
                <a:lnTo>
                  <a:pt x="1066521" y="11207"/>
                </a:lnTo>
                <a:lnTo>
                  <a:pt x="1074052" y="12852"/>
                </a:lnTo>
                <a:lnTo>
                  <a:pt x="1080059" y="17316"/>
                </a:lnTo>
                <a:lnTo>
                  <a:pt x="1082865" y="20522"/>
                </a:lnTo>
                <a:lnTo>
                  <a:pt x="1054342" y="20522"/>
                </a:lnTo>
                <a:lnTo>
                  <a:pt x="1045384" y="20699"/>
                </a:lnTo>
                <a:lnTo>
                  <a:pt x="1020352" y="51816"/>
                </a:lnTo>
                <a:lnTo>
                  <a:pt x="1020205" y="64210"/>
                </a:lnTo>
                <a:lnTo>
                  <a:pt x="1020205" y="76808"/>
                </a:lnTo>
                <a:lnTo>
                  <a:pt x="1035354" y="115738"/>
                </a:lnTo>
                <a:lnTo>
                  <a:pt x="1054342" y="120495"/>
                </a:lnTo>
                <a:lnTo>
                  <a:pt x="1082809" y="120495"/>
                </a:lnTo>
                <a:lnTo>
                  <a:pt x="1080059" y="123659"/>
                </a:lnTo>
                <a:lnTo>
                  <a:pt x="1074052" y="128153"/>
                </a:lnTo>
                <a:lnTo>
                  <a:pt x="1066521" y="129809"/>
                </a:lnTo>
                <a:lnTo>
                  <a:pt x="1054342" y="130045"/>
                </a:lnTo>
                <a:close/>
              </a:path>
              <a:path w="1153159" h="183515">
                <a:moveTo>
                  <a:pt x="1082809" y="120495"/>
                </a:moveTo>
                <a:lnTo>
                  <a:pt x="1054342" y="120495"/>
                </a:lnTo>
                <a:lnTo>
                  <a:pt x="1063300" y="120319"/>
                </a:lnTo>
                <a:lnTo>
                  <a:pt x="1068858" y="119086"/>
                </a:lnTo>
                <a:lnTo>
                  <a:pt x="1088479" y="76808"/>
                </a:lnTo>
                <a:lnTo>
                  <a:pt x="1088479" y="64210"/>
                </a:lnTo>
                <a:lnTo>
                  <a:pt x="1073330" y="25280"/>
                </a:lnTo>
                <a:lnTo>
                  <a:pt x="1054342" y="20522"/>
                </a:lnTo>
                <a:lnTo>
                  <a:pt x="1082865" y="20522"/>
                </a:lnTo>
                <a:lnTo>
                  <a:pt x="1100192" y="64210"/>
                </a:lnTo>
                <a:lnTo>
                  <a:pt x="1100067" y="87661"/>
                </a:lnTo>
                <a:lnTo>
                  <a:pt x="1098690" y="98004"/>
                </a:lnTo>
                <a:lnTo>
                  <a:pt x="1094949" y="105698"/>
                </a:lnTo>
                <a:lnTo>
                  <a:pt x="1087666" y="114907"/>
                </a:lnTo>
                <a:lnTo>
                  <a:pt x="1082809" y="120495"/>
                </a:lnTo>
                <a:close/>
              </a:path>
            </a:pathLst>
          </a:custGeom>
          <a:solidFill>
            <a:srgbClr val="4033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10853670" y="8684135"/>
            <a:ext cx="1057275" cy="183515"/>
          </a:xfrm>
          <a:custGeom>
            <a:avLst/>
            <a:gdLst/>
            <a:ahLst/>
            <a:cxnLst/>
            <a:rect l="l" t="t" r="r" b="b"/>
            <a:pathLst>
              <a:path w="1057275" h="183515">
                <a:moveTo>
                  <a:pt x="114806" y="9143"/>
                </a:moveTo>
                <a:lnTo>
                  <a:pt x="50596" y="9143"/>
                </a:lnTo>
                <a:lnTo>
                  <a:pt x="50596" y="406"/>
                </a:lnTo>
                <a:lnTo>
                  <a:pt x="114806" y="406"/>
                </a:lnTo>
                <a:lnTo>
                  <a:pt x="114806" y="9143"/>
                </a:lnTo>
                <a:close/>
              </a:path>
              <a:path w="1057275" h="183515">
                <a:moveTo>
                  <a:pt x="154429" y="39826"/>
                </a:moveTo>
                <a:lnTo>
                  <a:pt x="10972" y="39826"/>
                </a:lnTo>
                <a:lnTo>
                  <a:pt x="10972" y="31292"/>
                </a:lnTo>
                <a:lnTo>
                  <a:pt x="154429" y="31292"/>
                </a:lnTo>
                <a:lnTo>
                  <a:pt x="154429" y="39826"/>
                </a:lnTo>
                <a:close/>
              </a:path>
              <a:path w="1057275" h="183515">
                <a:moveTo>
                  <a:pt x="88187" y="102817"/>
                </a:moveTo>
                <a:lnTo>
                  <a:pt x="77417" y="102817"/>
                </a:lnTo>
                <a:lnTo>
                  <a:pt x="77417" y="87577"/>
                </a:lnTo>
                <a:lnTo>
                  <a:pt x="63730" y="86995"/>
                </a:lnTo>
                <a:lnTo>
                  <a:pt x="55548" y="85964"/>
                </a:lnTo>
                <a:lnTo>
                  <a:pt x="49614" y="83734"/>
                </a:lnTo>
                <a:lnTo>
                  <a:pt x="42671" y="79551"/>
                </a:lnTo>
                <a:lnTo>
                  <a:pt x="31292" y="72338"/>
                </a:lnTo>
                <a:lnTo>
                  <a:pt x="31292" y="61771"/>
                </a:lnTo>
                <a:lnTo>
                  <a:pt x="31592" y="53101"/>
                </a:lnTo>
                <a:lnTo>
                  <a:pt x="33679" y="48056"/>
                </a:lnTo>
                <a:lnTo>
                  <a:pt x="39350" y="44684"/>
                </a:lnTo>
                <a:lnTo>
                  <a:pt x="50392" y="41045"/>
                </a:lnTo>
                <a:lnTo>
                  <a:pt x="50392" y="39826"/>
                </a:lnTo>
                <a:lnTo>
                  <a:pt x="115009" y="39826"/>
                </a:lnTo>
                <a:lnTo>
                  <a:pt x="115009" y="40029"/>
                </a:lnTo>
                <a:lnTo>
                  <a:pt x="79043" y="40029"/>
                </a:lnTo>
                <a:lnTo>
                  <a:pt x="68093" y="40112"/>
                </a:lnTo>
                <a:lnTo>
                  <a:pt x="61543" y="40690"/>
                </a:lnTo>
                <a:lnTo>
                  <a:pt x="56783" y="42258"/>
                </a:lnTo>
                <a:lnTo>
                  <a:pt x="51205" y="45312"/>
                </a:lnTo>
                <a:lnTo>
                  <a:pt x="42061" y="50596"/>
                </a:lnTo>
                <a:lnTo>
                  <a:pt x="42061" y="68274"/>
                </a:lnTo>
                <a:lnTo>
                  <a:pt x="124262" y="78637"/>
                </a:lnTo>
                <a:lnTo>
                  <a:pt x="122832" y="79551"/>
                </a:lnTo>
                <a:lnTo>
                  <a:pt x="115947" y="83734"/>
                </a:lnTo>
                <a:lnTo>
                  <a:pt x="110043" y="85964"/>
                </a:lnTo>
                <a:lnTo>
                  <a:pt x="101873" y="86995"/>
                </a:lnTo>
                <a:lnTo>
                  <a:pt x="88187" y="87577"/>
                </a:lnTo>
                <a:lnTo>
                  <a:pt x="88187" y="102817"/>
                </a:lnTo>
                <a:close/>
              </a:path>
              <a:path w="1057275" h="183515">
                <a:moveTo>
                  <a:pt x="124262" y="78637"/>
                </a:moveTo>
                <a:lnTo>
                  <a:pt x="86358" y="78637"/>
                </a:lnTo>
                <a:lnTo>
                  <a:pt x="97309" y="78556"/>
                </a:lnTo>
                <a:lnTo>
                  <a:pt x="103858" y="77989"/>
                </a:lnTo>
                <a:lnTo>
                  <a:pt x="108618" y="76451"/>
                </a:lnTo>
                <a:lnTo>
                  <a:pt x="114196" y="73455"/>
                </a:lnTo>
                <a:lnTo>
                  <a:pt x="123340" y="68274"/>
                </a:lnTo>
                <a:lnTo>
                  <a:pt x="123340" y="50596"/>
                </a:lnTo>
                <a:lnTo>
                  <a:pt x="86358" y="40029"/>
                </a:lnTo>
                <a:lnTo>
                  <a:pt x="115009" y="40029"/>
                </a:lnTo>
                <a:lnTo>
                  <a:pt x="115009" y="40842"/>
                </a:lnTo>
                <a:lnTo>
                  <a:pt x="126051" y="44598"/>
                </a:lnTo>
                <a:lnTo>
                  <a:pt x="131722" y="48030"/>
                </a:lnTo>
                <a:lnTo>
                  <a:pt x="133811" y="53104"/>
                </a:lnTo>
                <a:lnTo>
                  <a:pt x="134109" y="61771"/>
                </a:lnTo>
                <a:lnTo>
                  <a:pt x="134109" y="72338"/>
                </a:lnTo>
                <a:lnTo>
                  <a:pt x="124262" y="78637"/>
                </a:lnTo>
                <a:close/>
              </a:path>
              <a:path w="1057275" h="183515">
                <a:moveTo>
                  <a:pt x="165402" y="111961"/>
                </a:moveTo>
                <a:lnTo>
                  <a:pt x="0" y="111961"/>
                </a:lnTo>
                <a:lnTo>
                  <a:pt x="0" y="102817"/>
                </a:lnTo>
                <a:lnTo>
                  <a:pt x="165402" y="102817"/>
                </a:lnTo>
                <a:lnTo>
                  <a:pt x="165402" y="111961"/>
                </a:lnTo>
                <a:close/>
              </a:path>
              <a:path w="1057275" h="183515">
                <a:moveTo>
                  <a:pt x="140205" y="182267"/>
                </a:moveTo>
                <a:lnTo>
                  <a:pt x="25196" y="182267"/>
                </a:lnTo>
                <a:lnTo>
                  <a:pt x="25196" y="129639"/>
                </a:lnTo>
                <a:lnTo>
                  <a:pt x="140205" y="129639"/>
                </a:lnTo>
                <a:lnTo>
                  <a:pt x="140205" y="137970"/>
                </a:lnTo>
                <a:lnTo>
                  <a:pt x="35965" y="137970"/>
                </a:lnTo>
                <a:lnTo>
                  <a:pt x="35965" y="173733"/>
                </a:lnTo>
                <a:lnTo>
                  <a:pt x="140205" y="173733"/>
                </a:lnTo>
                <a:lnTo>
                  <a:pt x="140205" y="182267"/>
                </a:lnTo>
                <a:close/>
              </a:path>
              <a:path w="1057275" h="183515">
                <a:moveTo>
                  <a:pt x="140205" y="173733"/>
                </a:moveTo>
                <a:lnTo>
                  <a:pt x="129436" y="173733"/>
                </a:lnTo>
                <a:lnTo>
                  <a:pt x="129436" y="137970"/>
                </a:lnTo>
                <a:lnTo>
                  <a:pt x="140205" y="137970"/>
                </a:lnTo>
                <a:lnTo>
                  <a:pt x="140205" y="173733"/>
                </a:lnTo>
                <a:close/>
              </a:path>
              <a:path w="1057275" h="183515">
                <a:moveTo>
                  <a:pt x="332836" y="174749"/>
                </a:moveTo>
                <a:lnTo>
                  <a:pt x="322270" y="174749"/>
                </a:lnTo>
                <a:lnTo>
                  <a:pt x="322270" y="0"/>
                </a:lnTo>
                <a:lnTo>
                  <a:pt x="332836" y="0"/>
                </a:lnTo>
                <a:lnTo>
                  <a:pt x="332836" y="174749"/>
                </a:lnTo>
                <a:close/>
              </a:path>
              <a:path w="1057275" h="183515">
                <a:moveTo>
                  <a:pt x="292197" y="170075"/>
                </a:moveTo>
                <a:lnTo>
                  <a:pt x="281834" y="170075"/>
                </a:lnTo>
                <a:lnTo>
                  <a:pt x="281834" y="77417"/>
                </a:lnTo>
                <a:lnTo>
                  <a:pt x="257247" y="77417"/>
                </a:lnTo>
                <a:lnTo>
                  <a:pt x="257247" y="68274"/>
                </a:lnTo>
                <a:lnTo>
                  <a:pt x="281834" y="68274"/>
                </a:lnTo>
                <a:lnTo>
                  <a:pt x="281834" y="3251"/>
                </a:lnTo>
                <a:lnTo>
                  <a:pt x="292197" y="3251"/>
                </a:lnTo>
                <a:lnTo>
                  <a:pt x="292197" y="170075"/>
                </a:lnTo>
                <a:close/>
              </a:path>
              <a:path w="1057275" h="183515">
                <a:moveTo>
                  <a:pt x="261107" y="27228"/>
                </a:moveTo>
                <a:lnTo>
                  <a:pt x="179422" y="27228"/>
                </a:lnTo>
                <a:lnTo>
                  <a:pt x="179422" y="17881"/>
                </a:lnTo>
                <a:lnTo>
                  <a:pt x="261107" y="17881"/>
                </a:lnTo>
                <a:lnTo>
                  <a:pt x="261107" y="27228"/>
                </a:lnTo>
                <a:close/>
              </a:path>
              <a:path w="1057275" h="183515">
                <a:moveTo>
                  <a:pt x="176781" y="130045"/>
                </a:moveTo>
                <a:lnTo>
                  <a:pt x="175765" y="120902"/>
                </a:lnTo>
                <a:lnTo>
                  <a:pt x="183486" y="120902"/>
                </a:lnTo>
                <a:lnTo>
                  <a:pt x="199336" y="120495"/>
                </a:lnTo>
                <a:lnTo>
                  <a:pt x="193849" y="45312"/>
                </a:lnTo>
                <a:lnTo>
                  <a:pt x="204212" y="44296"/>
                </a:lnTo>
                <a:lnTo>
                  <a:pt x="208886" y="120089"/>
                </a:lnTo>
                <a:lnTo>
                  <a:pt x="266750" y="120089"/>
                </a:lnTo>
                <a:lnTo>
                  <a:pt x="212299" y="129360"/>
                </a:lnTo>
                <a:lnTo>
                  <a:pt x="192074" y="130020"/>
                </a:lnTo>
                <a:lnTo>
                  <a:pt x="176781" y="130045"/>
                </a:lnTo>
                <a:close/>
              </a:path>
              <a:path w="1057275" h="183515">
                <a:moveTo>
                  <a:pt x="266750" y="120089"/>
                </a:moveTo>
                <a:lnTo>
                  <a:pt x="208886" y="120089"/>
                </a:lnTo>
                <a:lnTo>
                  <a:pt x="220468" y="119682"/>
                </a:lnTo>
                <a:lnTo>
                  <a:pt x="230222" y="118870"/>
                </a:lnTo>
                <a:lnTo>
                  <a:pt x="236317" y="44296"/>
                </a:lnTo>
                <a:lnTo>
                  <a:pt x="246477" y="45312"/>
                </a:lnTo>
                <a:lnTo>
                  <a:pt x="239975" y="118260"/>
                </a:lnTo>
                <a:lnTo>
                  <a:pt x="266495" y="118260"/>
                </a:lnTo>
                <a:lnTo>
                  <a:pt x="266750" y="120089"/>
                </a:lnTo>
                <a:close/>
              </a:path>
              <a:path w="1057275" h="183515">
                <a:moveTo>
                  <a:pt x="266495" y="118260"/>
                </a:moveTo>
                <a:lnTo>
                  <a:pt x="239975" y="118260"/>
                </a:lnTo>
                <a:lnTo>
                  <a:pt x="248954" y="117289"/>
                </a:lnTo>
                <a:lnTo>
                  <a:pt x="254656" y="116584"/>
                </a:lnTo>
                <a:lnTo>
                  <a:pt x="259520" y="115803"/>
                </a:lnTo>
                <a:lnTo>
                  <a:pt x="265984" y="114603"/>
                </a:lnTo>
                <a:lnTo>
                  <a:pt x="266495" y="118260"/>
                </a:lnTo>
                <a:close/>
              </a:path>
              <a:path w="1057275" h="183515">
                <a:moveTo>
                  <a:pt x="504131" y="174749"/>
                </a:moveTo>
                <a:lnTo>
                  <a:pt x="493158" y="174749"/>
                </a:lnTo>
                <a:lnTo>
                  <a:pt x="493158" y="0"/>
                </a:lnTo>
                <a:lnTo>
                  <a:pt x="504131" y="0"/>
                </a:lnTo>
                <a:lnTo>
                  <a:pt x="504131" y="174749"/>
                </a:lnTo>
                <a:close/>
              </a:path>
              <a:path w="1057275" h="183515">
                <a:moveTo>
                  <a:pt x="420820" y="130045"/>
                </a:moveTo>
                <a:lnTo>
                  <a:pt x="407206" y="130045"/>
                </a:lnTo>
                <a:lnTo>
                  <a:pt x="394905" y="129809"/>
                </a:lnTo>
                <a:lnTo>
                  <a:pt x="362084" y="98004"/>
                </a:lnTo>
                <a:lnTo>
                  <a:pt x="360544" y="64210"/>
                </a:lnTo>
                <a:lnTo>
                  <a:pt x="360672" y="53240"/>
                </a:lnTo>
                <a:lnTo>
                  <a:pt x="381160" y="17316"/>
                </a:lnTo>
                <a:lnTo>
                  <a:pt x="407206" y="10972"/>
                </a:lnTo>
                <a:lnTo>
                  <a:pt x="420820" y="10972"/>
                </a:lnTo>
                <a:lnTo>
                  <a:pt x="431386" y="17474"/>
                </a:lnTo>
                <a:lnTo>
                  <a:pt x="436150" y="20522"/>
                </a:lnTo>
                <a:lnTo>
                  <a:pt x="407206" y="20522"/>
                </a:lnTo>
                <a:lnTo>
                  <a:pt x="398010" y="20699"/>
                </a:lnTo>
                <a:lnTo>
                  <a:pt x="372439" y="51586"/>
                </a:lnTo>
                <a:lnTo>
                  <a:pt x="372321" y="58904"/>
                </a:lnTo>
                <a:lnTo>
                  <a:pt x="372437" y="89419"/>
                </a:lnTo>
                <a:lnTo>
                  <a:pt x="398010" y="120319"/>
                </a:lnTo>
                <a:lnTo>
                  <a:pt x="407206" y="120495"/>
                </a:lnTo>
                <a:lnTo>
                  <a:pt x="435782" y="120495"/>
                </a:lnTo>
                <a:lnTo>
                  <a:pt x="431285" y="123442"/>
                </a:lnTo>
                <a:lnTo>
                  <a:pt x="420820" y="130045"/>
                </a:lnTo>
                <a:close/>
              </a:path>
              <a:path w="1057275" h="183515">
                <a:moveTo>
                  <a:pt x="435782" y="120495"/>
                </a:moveTo>
                <a:lnTo>
                  <a:pt x="407206" y="120495"/>
                </a:lnTo>
                <a:lnTo>
                  <a:pt x="416402" y="120319"/>
                </a:lnTo>
                <a:lnTo>
                  <a:pt x="422103" y="119086"/>
                </a:lnTo>
                <a:lnTo>
                  <a:pt x="442091" y="58904"/>
                </a:lnTo>
                <a:lnTo>
                  <a:pt x="441973" y="51586"/>
                </a:lnTo>
                <a:lnTo>
                  <a:pt x="416402" y="20699"/>
                </a:lnTo>
                <a:lnTo>
                  <a:pt x="407206" y="20522"/>
                </a:lnTo>
                <a:lnTo>
                  <a:pt x="436150" y="20522"/>
                </a:lnTo>
                <a:lnTo>
                  <a:pt x="453848" y="58904"/>
                </a:lnTo>
                <a:lnTo>
                  <a:pt x="453846" y="82112"/>
                </a:lnTo>
                <a:lnTo>
                  <a:pt x="437430" y="119416"/>
                </a:lnTo>
                <a:lnTo>
                  <a:pt x="435782" y="120495"/>
                </a:lnTo>
                <a:close/>
              </a:path>
              <a:path w="1057275" h="183515">
                <a:moveTo>
                  <a:pt x="681318" y="174749"/>
                </a:moveTo>
                <a:lnTo>
                  <a:pt x="670346" y="174749"/>
                </a:lnTo>
                <a:lnTo>
                  <a:pt x="670346" y="0"/>
                </a:lnTo>
                <a:lnTo>
                  <a:pt x="681318" y="0"/>
                </a:lnTo>
                <a:lnTo>
                  <a:pt x="681318" y="174749"/>
                </a:lnTo>
                <a:close/>
              </a:path>
              <a:path w="1057275" h="183515">
                <a:moveTo>
                  <a:pt x="635599" y="25196"/>
                </a:moveTo>
                <a:lnTo>
                  <a:pt x="541519" y="25196"/>
                </a:lnTo>
                <a:lnTo>
                  <a:pt x="541519" y="15849"/>
                </a:lnTo>
                <a:lnTo>
                  <a:pt x="635599" y="15849"/>
                </a:lnTo>
                <a:lnTo>
                  <a:pt x="635599" y="25196"/>
                </a:lnTo>
                <a:close/>
              </a:path>
              <a:path w="1057275" h="183515">
                <a:moveTo>
                  <a:pt x="544973" y="134719"/>
                </a:moveTo>
                <a:lnTo>
                  <a:pt x="536846" y="127607"/>
                </a:lnTo>
                <a:lnTo>
                  <a:pt x="547804" y="115880"/>
                </a:lnTo>
                <a:lnTo>
                  <a:pt x="554409" y="108469"/>
                </a:lnTo>
                <a:lnTo>
                  <a:pt x="576450" y="74690"/>
                </a:lnTo>
                <a:lnTo>
                  <a:pt x="583174" y="25196"/>
                </a:lnTo>
                <a:lnTo>
                  <a:pt x="594147" y="25196"/>
                </a:lnTo>
                <a:lnTo>
                  <a:pt x="594045" y="48522"/>
                </a:lnTo>
                <a:lnTo>
                  <a:pt x="593334" y="57326"/>
                </a:lnTo>
                <a:lnTo>
                  <a:pt x="591404" y="64949"/>
                </a:lnTo>
                <a:lnTo>
                  <a:pt x="587645" y="75182"/>
                </a:lnTo>
                <a:lnTo>
                  <a:pt x="588458" y="75792"/>
                </a:lnTo>
                <a:lnTo>
                  <a:pt x="599213" y="75792"/>
                </a:lnTo>
                <a:lnTo>
                  <a:pt x="602485" y="79653"/>
                </a:lnTo>
                <a:lnTo>
                  <a:pt x="586222" y="79653"/>
                </a:lnTo>
                <a:lnTo>
                  <a:pt x="585206" y="80872"/>
                </a:lnTo>
                <a:lnTo>
                  <a:pt x="560188" y="117879"/>
                </a:lnTo>
                <a:lnTo>
                  <a:pt x="554400" y="124423"/>
                </a:lnTo>
                <a:lnTo>
                  <a:pt x="544973" y="134719"/>
                </a:lnTo>
                <a:close/>
              </a:path>
              <a:path w="1057275" h="183515">
                <a:moveTo>
                  <a:pt x="599213" y="75792"/>
                </a:moveTo>
                <a:lnTo>
                  <a:pt x="588458" y="75792"/>
                </a:lnTo>
                <a:lnTo>
                  <a:pt x="590896" y="73963"/>
                </a:lnTo>
                <a:lnTo>
                  <a:pt x="592725" y="72541"/>
                </a:lnTo>
                <a:lnTo>
                  <a:pt x="596585" y="72541"/>
                </a:lnTo>
                <a:lnTo>
                  <a:pt x="598008" y="74370"/>
                </a:lnTo>
                <a:lnTo>
                  <a:pt x="599213" y="75792"/>
                </a:lnTo>
                <a:close/>
              </a:path>
              <a:path w="1057275" h="183515">
                <a:moveTo>
                  <a:pt x="632348" y="132077"/>
                </a:moveTo>
                <a:lnTo>
                  <a:pt x="588661" y="79653"/>
                </a:lnTo>
                <a:lnTo>
                  <a:pt x="602485" y="79653"/>
                </a:lnTo>
                <a:lnTo>
                  <a:pt x="640882" y="124966"/>
                </a:lnTo>
                <a:lnTo>
                  <a:pt x="632348" y="132077"/>
                </a:lnTo>
                <a:close/>
              </a:path>
              <a:path w="1057275" h="183515">
                <a:moveTo>
                  <a:pt x="864399" y="174749"/>
                </a:moveTo>
                <a:lnTo>
                  <a:pt x="853833" y="174749"/>
                </a:lnTo>
                <a:lnTo>
                  <a:pt x="853833" y="0"/>
                </a:lnTo>
                <a:lnTo>
                  <a:pt x="864399" y="0"/>
                </a:lnTo>
                <a:lnTo>
                  <a:pt x="864399" y="174749"/>
                </a:lnTo>
                <a:close/>
              </a:path>
              <a:path w="1057275" h="183515">
                <a:moveTo>
                  <a:pt x="822743" y="170075"/>
                </a:moveTo>
                <a:lnTo>
                  <a:pt x="812380" y="170075"/>
                </a:lnTo>
                <a:lnTo>
                  <a:pt x="812380" y="72338"/>
                </a:lnTo>
                <a:lnTo>
                  <a:pt x="782104" y="72338"/>
                </a:lnTo>
                <a:lnTo>
                  <a:pt x="782104" y="62991"/>
                </a:lnTo>
                <a:lnTo>
                  <a:pt x="812380" y="62991"/>
                </a:lnTo>
                <a:lnTo>
                  <a:pt x="812380" y="3251"/>
                </a:lnTo>
                <a:lnTo>
                  <a:pt x="822743" y="3251"/>
                </a:lnTo>
                <a:lnTo>
                  <a:pt x="822743" y="170075"/>
                </a:lnTo>
                <a:close/>
              </a:path>
              <a:path w="1057275" h="183515">
                <a:moveTo>
                  <a:pt x="793077" y="28041"/>
                </a:moveTo>
                <a:lnTo>
                  <a:pt x="713424" y="28041"/>
                </a:lnTo>
                <a:lnTo>
                  <a:pt x="713424" y="18694"/>
                </a:lnTo>
                <a:lnTo>
                  <a:pt x="793077" y="18694"/>
                </a:lnTo>
                <a:lnTo>
                  <a:pt x="793077" y="28041"/>
                </a:lnTo>
                <a:close/>
              </a:path>
              <a:path w="1057275" h="183515">
                <a:moveTo>
                  <a:pt x="717488" y="135125"/>
                </a:moveTo>
                <a:lnTo>
                  <a:pt x="709766" y="128420"/>
                </a:lnTo>
                <a:lnTo>
                  <a:pt x="718819" y="116693"/>
                </a:lnTo>
                <a:lnTo>
                  <a:pt x="724282" y="109281"/>
                </a:lnTo>
                <a:lnTo>
                  <a:pt x="742593" y="75589"/>
                </a:lnTo>
                <a:lnTo>
                  <a:pt x="748170" y="28041"/>
                </a:lnTo>
                <a:lnTo>
                  <a:pt x="758736" y="28041"/>
                </a:lnTo>
                <a:lnTo>
                  <a:pt x="758644" y="48938"/>
                </a:lnTo>
                <a:lnTo>
                  <a:pt x="758000" y="57453"/>
                </a:lnTo>
                <a:lnTo>
                  <a:pt x="756250" y="65283"/>
                </a:lnTo>
                <a:lnTo>
                  <a:pt x="752844" y="76198"/>
                </a:lnTo>
                <a:lnTo>
                  <a:pt x="753657" y="77011"/>
                </a:lnTo>
                <a:lnTo>
                  <a:pt x="762133" y="77011"/>
                </a:lnTo>
                <a:lnTo>
                  <a:pt x="765488" y="81685"/>
                </a:lnTo>
                <a:lnTo>
                  <a:pt x="751218" y="81685"/>
                </a:lnTo>
                <a:lnTo>
                  <a:pt x="750609" y="82701"/>
                </a:lnTo>
                <a:lnTo>
                  <a:pt x="746545" y="93470"/>
                </a:lnTo>
                <a:lnTo>
                  <a:pt x="734304" y="112194"/>
                </a:lnTo>
                <a:lnTo>
                  <a:pt x="730530" y="117663"/>
                </a:lnTo>
                <a:lnTo>
                  <a:pt x="725595" y="124370"/>
                </a:lnTo>
                <a:lnTo>
                  <a:pt x="717488" y="135125"/>
                </a:lnTo>
                <a:close/>
              </a:path>
              <a:path w="1057275" h="183515">
                <a:moveTo>
                  <a:pt x="762133" y="77011"/>
                </a:moveTo>
                <a:lnTo>
                  <a:pt x="753657" y="77011"/>
                </a:lnTo>
                <a:lnTo>
                  <a:pt x="755282" y="75792"/>
                </a:lnTo>
                <a:lnTo>
                  <a:pt x="756501" y="74776"/>
                </a:lnTo>
                <a:lnTo>
                  <a:pt x="760565" y="74776"/>
                </a:lnTo>
                <a:lnTo>
                  <a:pt x="762133" y="77011"/>
                </a:lnTo>
                <a:close/>
              </a:path>
              <a:path w="1057275" h="183515">
                <a:moveTo>
                  <a:pt x="789216" y="132687"/>
                </a:moveTo>
                <a:lnTo>
                  <a:pt x="754063" y="82701"/>
                </a:lnTo>
                <a:lnTo>
                  <a:pt x="753250" y="81685"/>
                </a:lnTo>
                <a:lnTo>
                  <a:pt x="765488" y="81685"/>
                </a:lnTo>
                <a:lnTo>
                  <a:pt x="797141" y="125778"/>
                </a:lnTo>
                <a:lnTo>
                  <a:pt x="789216" y="132687"/>
                </a:lnTo>
                <a:close/>
              </a:path>
              <a:path w="1057275" h="183515">
                <a:moveTo>
                  <a:pt x="1027972" y="106475"/>
                </a:moveTo>
                <a:lnTo>
                  <a:pt x="1017000" y="106475"/>
                </a:lnTo>
                <a:lnTo>
                  <a:pt x="1017000" y="0"/>
                </a:lnTo>
                <a:lnTo>
                  <a:pt x="1027972" y="0"/>
                </a:lnTo>
                <a:lnTo>
                  <a:pt x="1027972" y="47344"/>
                </a:lnTo>
                <a:lnTo>
                  <a:pt x="1056826" y="47344"/>
                </a:lnTo>
                <a:lnTo>
                  <a:pt x="1056826" y="56691"/>
                </a:lnTo>
                <a:lnTo>
                  <a:pt x="1027972" y="56691"/>
                </a:lnTo>
                <a:lnTo>
                  <a:pt x="1027972" y="106475"/>
                </a:lnTo>
                <a:close/>
              </a:path>
              <a:path w="1057275" h="183515">
                <a:moveTo>
                  <a:pt x="984691" y="21335"/>
                </a:moveTo>
                <a:lnTo>
                  <a:pt x="893456" y="21335"/>
                </a:lnTo>
                <a:lnTo>
                  <a:pt x="893456" y="11988"/>
                </a:lnTo>
                <a:lnTo>
                  <a:pt x="984691" y="11988"/>
                </a:lnTo>
                <a:lnTo>
                  <a:pt x="984691" y="21335"/>
                </a:lnTo>
                <a:close/>
              </a:path>
              <a:path w="1057275" h="183515">
                <a:moveTo>
                  <a:pt x="896910" y="99972"/>
                </a:moveTo>
                <a:lnTo>
                  <a:pt x="888986" y="93064"/>
                </a:lnTo>
                <a:lnTo>
                  <a:pt x="899469" y="84096"/>
                </a:lnTo>
                <a:lnTo>
                  <a:pt x="905800" y="78472"/>
                </a:lnTo>
                <a:lnTo>
                  <a:pt x="910531" y="73819"/>
                </a:lnTo>
                <a:lnTo>
                  <a:pt x="916214" y="67766"/>
                </a:lnTo>
                <a:lnTo>
                  <a:pt x="925561" y="57707"/>
                </a:lnTo>
                <a:lnTo>
                  <a:pt x="933689" y="37997"/>
                </a:lnTo>
                <a:lnTo>
                  <a:pt x="933689" y="21335"/>
                </a:lnTo>
                <a:lnTo>
                  <a:pt x="944865" y="21335"/>
                </a:lnTo>
                <a:lnTo>
                  <a:pt x="944757" y="35473"/>
                </a:lnTo>
                <a:lnTo>
                  <a:pt x="944001" y="41985"/>
                </a:lnTo>
                <a:lnTo>
                  <a:pt x="941950" y="47773"/>
                </a:lnTo>
                <a:lnTo>
                  <a:pt x="937956" y="55675"/>
                </a:lnTo>
                <a:lnTo>
                  <a:pt x="939175" y="56285"/>
                </a:lnTo>
                <a:lnTo>
                  <a:pt x="950411" y="56285"/>
                </a:lnTo>
                <a:lnTo>
                  <a:pt x="954660" y="59943"/>
                </a:lnTo>
                <a:lnTo>
                  <a:pt x="935924" y="59943"/>
                </a:lnTo>
                <a:lnTo>
                  <a:pt x="934705" y="61162"/>
                </a:lnTo>
                <a:lnTo>
                  <a:pt x="929828" y="69290"/>
                </a:lnTo>
                <a:lnTo>
                  <a:pt x="916112" y="82970"/>
                </a:lnTo>
                <a:lnTo>
                  <a:pt x="911845" y="86993"/>
                </a:lnTo>
                <a:lnTo>
                  <a:pt x="906207" y="91968"/>
                </a:lnTo>
                <a:lnTo>
                  <a:pt x="896910" y="99972"/>
                </a:lnTo>
                <a:close/>
              </a:path>
              <a:path w="1057275" h="183515">
                <a:moveTo>
                  <a:pt x="950411" y="56285"/>
                </a:moveTo>
                <a:lnTo>
                  <a:pt x="939175" y="56285"/>
                </a:lnTo>
                <a:lnTo>
                  <a:pt x="941410" y="54456"/>
                </a:lnTo>
                <a:lnTo>
                  <a:pt x="943646" y="53034"/>
                </a:lnTo>
                <a:lnTo>
                  <a:pt x="946490" y="53034"/>
                </a:lnTo>
                <a:lnTo>
                  <a:pt x="948522" y="54659"/>
                </a:lnTo>
                <a:lnTo>
                  <a:pt x="950411" y="56285"/>
                </a:lnTo>
                <a:close/>
              </a:path>
              <a:path w="1057275" h="183515">
                <a:moveTo>
                  <a:pt x="981237" y="97128"/>
                </a:moveTo>
                <a:lnTo>
                  <a:pt x="940394" y="61162"/>
                </a:lnTo>
                <a:lnTo>
                  <a:pt x="939175" y="59943"/>
                </a:lnTo>
                <a:lnTo>
                  <a:pt x="954660" y="59943"/>
                </a:lnTo>
                <a:lnTo>
                  <a:pt x="989365" y="89812"/>
                </a:lnTo>
                <a:lnTo>
                  <a:pt x="981237" y="97128"/>
                </a:lnTo>
                <a:close/>
              </a:path>
              <a:path w="1057275" h="183515">
                <a:moveTo>
                  <a:pt x="1027972" y="183486"/>
                </a:moveTo>
                <a:lnTo>
                  <a:pt x="1017000" y="183486"/>
                </a:lnTo>
                <a:lnTo>
                  <a:pt x="1017000" y="127607"/>
                </a:lnTo>
                <a:lnTo>
                  <a:pt x="915401" y="127607"/>
                </a:lnTo>
                <a:lnTo>
                  <a:pt x="915401" y="118260"/>
                </a:lnTo>
                <a:lnTo>
                  <a:pt x="1027972" y="118260"/>
                </a:lnTo>
                <a:lnTo>
                  <a:pt x="1027972" y="183486"/>
                </a:lnTo>
                <a:close/>
              </a:path>
            </a:pathLst>
          </a:custGeom>
          <a:solidFill>
            <a:srgbClr val="4033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9005806" y="8627023"/>
            <a:ext cx="381635" cy="257175"/>
          </a:xfrm>
          <a:custGeom>
            <a:avLst/>
            <a:gdLst/>
            <a:ahLst/>
            <a:cxnLst/>
            <a:rect l="l" t="t" r="r" b="b"/>
            <a:pathLst>
              <a:path w="381634" h="257175">
                <a:moveTo>
                  <a:pt x="33453" y="109165"/>
                </a:moveTo>
                <a:lnTo>
                  <a:pt x="0" y="82496"/>
                </a:lnTo>
                <a:lnTo>
                  <a:pt x="58195" y="4267"/>
                </a:lnTo>
                <a:lnTo>
                  <a:pt x="138344" y="4267"/>
                </a:lnTo>
                <a:lnTo>
                  <a:pt x="138344" y="43026"/>
                </a:lnTo>
                <a:lnTo>
                  <a:pt x="82937" y="43026"/>
                </a:lnTo>
                <a:lnTo>
                  <a:pt x="33453" y="109165"/>
                </a:lnTo>
                <a:close/>
              </a:path>
              <a:path w="381634" h="257175">
                <a:moveTo>
                  <a:pt x="138344" y="209440"/>
                </a:moveTo>
                <a:lnTo>
                  <a:pt x="86073" y="209440"/>
                </a:lnTo>
                <a:lnTo>
                  <a:pt x="86073" y="43026"/>
                </a:lnTo>
                <a:lnTo>
                  <a:pt x="138344" y="43026"/>
                </a:lnTo>
                <a:lnTo>
                  <a:pt x="138344" y="209440"/>
                </a:lnTo>
                <a:close/>
              </a:path>
              <a:path w="381634" h="257175">
                <a:moveTo>
                  <a:pt x="189919" y="252466"/>
                </a:moveTo>
                <a:lnTo>
                  <a:pt x="20560" y="252466"/>
                </a:lnTo>
                <a:lnTo>
                  <a:pt x="20560" y="209440"/>
                </a:lnTo>
                <a:lnTo>
                  <a:pt x="189919" y="209440"/>
                </a:lnTo>
                <a:lnTo>
                  <a:pt x="189919" y="252466"/>
                </a:lnTo>
                <a:close/>
              </a:path>
              <a:path w="381634" h="257175">
                <a:moveTo>
                  <a:pt x="287492" y="256734"/>
                </a:moveTo>
                <a:lnTo>
                  <a:pt x="242843" y="252511"/>
                </a:lnTo>
                <a:lnTo>
                  <a:pt x="216751" y="222953"/>
                </a:lnTo>
                <a:lnTo>
                  <a:pt x="196627" y="185794"/>
                </a:lnTo>
                <a:lnTo>
                  <a:pt x="193752" y="128367"/>
                </a:lnTo>
                <a:lnTo>
                  <a:pt x="194111" y="92686"/>
                </a:lnTo>
                <a:lnTo>
                  <a:pt x="203455" y="54260"/>
                </a:lnTo>
                <a:lnTo>
                  <a:pt x="230794" y="14251"/>
                </a:lnTo>
                <a:lnTo>
                  <a:pt x="287492" y="0"/>
                </a:lnTo>
                <a:lnTo>
                  <a:pt x="315452" y="527"/>
                </a:lnTo>
                <a:lnTo>
                  <a:pt x="332140" y="4222"/>
                </a:lnTo>
                <a:lnTo>
                  <a:pt x="344190" y="14251"/>
                </a:lnTo>
                <a:lnTo>
                  <a:pt x="358232" y="33780"/>
                </a:lnTo>
                <a:lnTo>
                  <a:pt x="365620" y="45159"/>
                </a:lnTo>
                <a:lnTo>
                  <a:pt x="287492" y="45159"/>
                </a:lnTo>
                <a:lnTo>
                  <a:pt x="275279" y="45404"/>
                </a:lnTo>
                <a:lnTo>
                  <a:pt x="251555" y="78051"/>
                </a:lnTo>
                <a:lnTo>
                  <a:pt x="250679" y="88207"/>
                </a:lnTo>
                <a:lnTo>
                  <a:pt x="250679" y="168526"/>
                </a:lnTo>
                <a:lnTo>
                  <a:pt x="263529" y="204973"/>
                </a:lnTo>
                <a:lnTo>
                  <a:pt x="287492" y="211574"/>
                </a:lnTo>
                <a:lnTo>
                  <a:pt x="365620" y="211574"/>
                </a:lnTo>
                <a:lnTo>
                  <a:pt x="358232" y="222953"/>
                </a:lnTo>
                <a:lnTo>
                  <a:pt x="344190" y="242482"/>
                </a:lnTo>
                <a:lnTo>
                  <a:pt x="332140" y="252511"/>
                </a:lnTo>
                <a:lnTo>
                  <a:pt x="315452" y="256206"/>
                </a:lnTo>
                <a:lnTo>
                  <a:pt x="287492" y="256734"/>
                </a:lnTo>
                <a:close/>
              </a:path>
              <a:path w="381634" h="257175">
                <a:moveTo>
                  <a:pt x="365620" y="211574"/>
                </a:moveTo>
                <a:lnTo>
                  <a:pt x="287492" y="211574"/>
                </a:lnTo>
                <a:lnTo>
                  <a:pt x="299705" y="211329"/>
                </a:lnTo>
                <a:lnTo>
                  <a:pt x="306789" y="209618"/>
                </a:lnTo>
                <a:lnTo>
                  <a:pt x="324305" y="168526"/>
                </a:lnTo>
                <a:lnTo>
                  <a:pt x="324305" y="88207"/>
                </a:lnTo>
                <a:lnTo>
                  <a:pt x="311455" y="51760"/>
                </a:lnTo>
                <a:lnTo>
                  <a:pt x="287492" y="45159"/>
                </a:lnTo>
                <a:lnTo>
                  <a:pt x="365620" y="45159"/>
                </a:lnTo>
                <a:lnTo>
                  <a:pt x="371529" y="54260"/>
                </a:lnTo>
                <a:lnTo>
                  <a:pt x="378357" y="70939"/>
                </a:lnTo>
                <a:lnTo>
                  <a:pt x="380872" y="92686"/>
                </a:lnTo>
                <a:lnTo>
                  <a:pt x="381232" y="128367"/>
                </a:lnTo>
                <a:lnTo>
                  <a:pt x="380872" y="164047"/>
                </a:lnTo>
                <a:lnTo>
                  <a:pt x="378357" y="185794"/>
                </a:lnTo>
                <a:lnTo>
                  <a:pt x="371529" y="202473"/>
                </a:lnTo>
                <a:lnTo>
                  <a:pt x="365620" y="211574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14115783" y="7271425"/>
            <a:ext cx="736600" cy="186055"/>
          </a:xfrm>
          <a:custGeom>
            <a:avLst/>
            <a:gdLst/>
            <a:ahLst/>
            <a:cxnLst/>
            <a:rect l="l" t="t" r="r" b="b"/>
            <a:pathLst>
              <a:path w="736600" h="186054">
                <a:moveTo>
                  <a:pt x="11785" y="155445"/>
                </a:moveTo>
                <a:lnTo>
                  <a:pt x="0" y="155445"/>
                </a:lnTo>
                <a:lnTo>
                  <a:pt x="0" y="13614"/>
                </a:lnTo>
                <a:lnTo>
                  <a:pt x="16662" y="13614"/>
                </a:lnTo>
                <a:lnTo>
                  <a:pt x="25460" y="29260"/>
                </a:lnTo>
                <a:lnTo>
                  <a:pt x="11785" y="29260"/>
                </a:lnTo>
                <a:lnTo>
                  <a:pt x="11785" y="155445"/>
                </a:lnTo>
                <a:close/>
              </a:path>
              <a:path w="736600" h="186054">
                <a:moveTo>
                  <a:pt x="74298" y="93470"/>
                </a:moveTo>
                <a:lnTo>
                  <a:pt x="62178" y="93470"/>
                </a:lnTo>
                <a:lnTo>
                  <a:pt x="107084" y="13614"/>
                </a:lnTo>
                <a:lnTo>
                  <a:pt x="123137" y="13614"/>
                </a:lnTo>
                <a:lnTo>
                  <a:pt x="123137" y="29260"/>
                </a:lnTo>
                <a:lnTo>
                  <a:pt x="110539" y="29260"/>
                </a:lnTo>
                <a:lnTo>
                  <a:pt x="74298" y="93470"/>
                </a:lnTo>
                <a:close/>
              </a:path>
              <a:path w="736600" h="186054">
                <a:moveTo>
                  <a:pt x="61568" y="116025"/>
                </a:moveTo>
                <a:lnTo>
                  <a:pt x="12598" y="29260"/>
                </a:lnTo>
                <a:lnTo>
                  <a:pt x="25460" y="29260"/>
                </a:lnTo>
                <a:lnTo>
                  <a:pt x="61568" y="93470"/>
                </a:lnTo>
                <a:lnTo>
                  <a:pt x="74298" y="93470"/>
                </a:lnTo>
                <a:lnTo>
                  <a:pt x="61568" y="116025"/>
                </a:lnTo>
                <a:close/>
              </a:path>
              <a:path w="736600" h="186054">
                <a:moveTo>
                  <a:pt x="123137" y="155445"/>
                </a:moveTo>
                <a:lnTo>
                  <a:pt x="111351" y="155445"/>
                </a:lnTo>
                <a:lnTo>
                  <a:pt x="111351" y="29260"/>
                </a:lnTo>
                <a:lnTo>
                  <a:pt x="123137" y="29260"/>
                </a:lnTo>
                <a:lnTo>
                  <a:pt x="123137" y="155445"/>
                </a:lnTo>
                <a:close/>
              </a:path>
              <a:path w="736600" h="186054">
                <a:moveTo>
                  <a:pt x="227986" y="155445"/>
                </a:moveTo>
                <a:lnTo>
                  <a:pt x="159306" y="155445"/>
                </a:lnTo>
                <a:lnTo>
                  <a:pt x="159306" y="13614"/>
                </a:lnTo>
                <a:lnTo>
                  <a:pt x="214779" y="13614"/>
                </a:lnTo>
                <a:lnTo>
                  <a:pt x="224559" y="13761"/>
                </a:lnTo>
                <a:lnTo>
                  <a:pt x="230539" y="14795"/>
                </a:lnTo>
                <a:lnTo>
                  <a:pt x="235166" y="17600"/>
                </a:lnTo>
                <a:lnTo>
                  <a:pt x="240889" y="23062"/>
                </a:lnTo>
                <a:lnTo>
                  <a:pt x="242149" y="24383"/>
                </a:lnTo>
                <a:lnTo>
                  <a:pt x="171498" y="24383"/>
                </a:lnTo>
                <a:lnTo>
                  <a:pt x="171498" y="76402"/>
                </a:lnTo>
                <a:lnTo>
                  <a:pt x="237860" y="76402"/>
                </a:lnTo>
                <a:lnTo>
                  <a:pt x="232457" y="79449"/>
                </a:lnTo>
                <a:lnTo>
                  <a:pt x="228596" y="80262"/>
                </a:lnTo>
                <a:lnTo>
                  <a:pt x="228596" y="81075"/>
                </a:lnTo>
                <a:lnTo>
                  <a:pt x="233473" y="81685"/>
                </a:lnTo>
                <a:lnTo>
                  <a:pt x="243226" y="86358"/>
                </a:lnTo>
                <a:lnTo>
                  <a:pt x="243791" y="86968"/>
                </a:lnTo>
                <a:lnTo>
                  <a:pt x="171498" y="86968"/>
                </a:lnTo>
                <a:lnTo>
                  <a:pt x="171498" y="144676"/>
                </a:lnTo>
                <a:lnTo>
                  <a:pt x="245519" y="144676"/>
                </a:lnTo>
                <a:lnTo>
                  <a:pt x="241194" y="149552"/>
                </a:lnTo>
                <a:lnTo>
                  <a:pt x="227986" y="155445"/>
                </a:lnTo>
                <a:close/>
              </a:path>
              <a:path w="736600" h="186054">
                <a:moveTo>
                  <a:pt x="237860" y="76402"/>
                </a:moveTo>
                <a:lnTo>
                  <a:pt x="225142" y="76402"/>
                </a:lnTo>
                <a:lnTo>
                  <a:pt x="237333" y="64007"/>
                </a:lnTo>
                <a:lnTo>
                  <a:pt x="237333" y="36778"/>
                </a:lnTo>
                <a:lnTo>
                  <a:pt x="225142" y="24383"/>
                </a:lnTo>
                <a:lnTo>
                  <a:pt x="242149" y="24383"/>
                </a:lnTo>
                <a:lnTo>
                  <a:pt x="246352" y="28788"/>
                </a:lnTo>
                <a:lnTo>
                  <a:pt x="249157" y="33438"/>
                </a:lnTo>
                <a:lnTo>
                  <a:pt x="250190" y="39478"/>
                </a:lnTo>
                <a:lnTo>
                  <a:pt x="250338" y="49376"/>
                </a:lnTo>
                <a:lnTo>
                  <a:pt x="250338" y="56691"/>
                </a:lnTo>
                <a:lnTo>
                  <a:pt x="246477" y="67664"/>
                </a:lnTo>
                <a:lnTo>
                  <a:pt x="240381" y="74979"/>
                </a:lnTo>
                <a:lnTo>
                  <a:pt x="237860" y="76402"/>
                </a:lnTo>
                <a:close/>
              </a:path>
              <a:path w="736600" h="186054">
                <a:moveTo>
                  <a:pt x="245519" y="144676"/>
                </a:moveTo>
                <a:lnTo>
                  <a:pt x="229409" y="144676"/>
                </a:lnTo>
                <a:lnTo>
                  <a:pt x="242820" y="130655"/>
                </a:lnTo>
                <a:lnTo>
                  <a:pt x="242820" y="100988"/>
                </a:lnTo>
                <a:lnTo>
                  <a:pt x="229409" y="86968"/>
                </a:lnTo>
                <a:lnTo>
                  <a:pt x="243791" y="86968"/>
                </a:lnTo>
                <a:lnTo>
                  <a:pt x="250948" y="94689"/>
                </a:lnTo>
                <a:lnTo>
                  <a:pt x="255824" y="107084"/>
                </a:lnTo>
                <a:lnTo>
                  <a:pt x="255824" y="124153"/>
                </a:lnTo>
                <a:lnTo>
                  <a:pt x="250744" y="138783"/>
                </a:lnTo>
                <a:lnTo>
                  <a:pt x="245519" y="144676"/>
                </a:lnTo>
                <a:close/>
              </a:path>
              <a:path w="736600" h="186054">
                <a:moveTo>
                  <a:pt x="332836" y="157883"/>
                </a:moveTo>
                <a:lnTo>
                  <a:pt x="291993" y="139494"/>
                </a:lnTo>
                <a:lnTo>
                  <a:pt x="277653" y="93064"/>
                </a:lnTo>
                <a:lnTo>
                  <a:pt x="277651" y="77011"/>
                </a:lnTo>
                <a:lnTo>
                  <a:pt x="277792" y="63848"/>
                </a:lnTo>
                <a:lnTo>
                  <a:pt x="300747" y="19148"/>
                </a:lnTo>
                <a:lnTo>
                  <a:pt x="332836" y="11175"/>
                </a:lnTo>
                <a:lnTo>
                  <a:pt x="342886" y="11302"/>
                </a:lnTo>
                <a:lnTo>
                  <a:pt x="349231" y="12191"/>
                </a:lnTo>
                <a:lnTo>
                  <a:pt x="354567" y="14604"/>
                </a:lnTo>
                <a:lnTo>
                  <a:pt x="361588" y="19303"/>
                </a:lnTo>
                <a:lnTo>
                  <a:pt x="365554" y="22148"/>
                </a:lnTo>
                <a:lnTo>
                  <a:pt x="332836" y="22148"/>
                </a:lnTo>
                <a:lnTo>
                  <a:pt x="321149" y="22370"/>
                </a:lnTo>
                <a:lnTo>
                  <a:pt x="291968" y="52119"/>
                </a:lnTo>
                <a:lnTo>
                  <a:pt x="290571" y="77011"/>
                </a:lnTo>
                <a:lnTo>
                  <a:pt x="290571" y="93064"/>
                </a:lnTo>
                <a:lnTo>
                  <a:pt x="301747" y="133093"/>
                </a:lnTo>
                <a:lnTo>
                  <a:pt x="332836" y="146911"/>
                </a:lnTo>
                <a:lnTo>
                  <a:pt x="365675" y="146911"/>
                </a:lnTo>
                <a:lnTo>
                  <a:pt x="362299" y="149349"/>
                </a:lnTo>
                <a:lnTo>
                  <a:pt x="354981" y="154283"/>
                </a:lnTo>
                <a:lnTo>
                  <a:pt x="349473" y="156817"/>
                </a:lnTo>
                <a:lnTo>
                  <a:pt x="343012" y="157750"/>
                </a:lnTo>
                <a:lnTo>
                  <a:pt x="332836" y="157883"/>
                </a:lnTo>
                <a:close/>
              </a:path>
              <a:path w="736600" h="186054">
                <a:moveTo>
                  <a:pt x="369818" y="47344"/>
                </a:moveTo>
                <a:lnTo>
                  <a:pt x="365144" y="35762"/>
                </a:lnTo>
                <a:lnTo>
                  <a:pt x="346247" y="22148"/>
                </a:lnTo>
                <a:lnTo>
                  <a:pt x="365554" y="22148"/>
                </a:lnTo>
                <a:lnTo>
                  <a:pt x="368445" y="24221"/>
                </a:lnTo>
                <a:lnTo>
                  <a:pt x="372624" y="28168"/>
                </a:lnTo>
                <a:lnTo>
                  <a:pt x="375833" y="33219"/>
                </a:lnTo>
                <a:lnTo>
                  <a:pt x="379774" y="41452"/>
                </a:lnTo>
                <a:lnTo>
                  <a:pt x="369818" y="47344"/>
                </a:lnTo>
                <a:close/>
              </a:path>
              <a:path w="736600" h="186054">
                <a:moveTo>
                  <a:pt x="365675" y="146911"/>
                </a:moveTo>
                <a:lnTo>
                  <a:pt x="347060" y="146911"/>
                </a:lnTo>
                <a:lnTo>
                  <a:pt x="366160" y="132484"/>
                </a:lnTo>
                <a:lnTo>
                  <a:pt x="370834" y="120292"/>
                </a:lnTo>
                <a:lnTo>
                  <a:pt x="380790" y="126185"/>
                </a:lnTo>
                <a:lnTo>
                  <a:pt x="376958" y="134776"/>
                </a:lnTo>
                <a:lnTo>
                  <a:pt x="373755" y="140053"/>
                </a:lnTo>
                <a:lnTo>
                  <a:pt x="369446" y="144187"/>
                </a:lnTo>
                <a:lnTo>
                  <a:pt x="365675" y="146911"/>
                </a:lnTo>
                <a:close/>
              </a:path>
              <a:path w="736600" h="186054">
                <a:moveTo>
                  <a:pt x="536033" y="105662"/>
                </a:moveTo>
                <a:lnTo>
                  <a:pt x="525060" y="105662"/>
                </a:lnTo>
                <a:lnTo>
                  <a:pt x="525060" y="0"/>
                </a:lnTo>
                <a:lnTo>
                  <a:pt x="536033" y="0"/>
                </a:lnTo>
                <a:lnTo>
                  <a:pt x="536033" y="46532"/>
                </a:lnTo>
                <a:lnTo>
                  <a:pt x="564887" y="46532"/>
                </a:lnTo>
                <a:lnTo>
                  <a:pt x="564887" y="56082"/>
                </a:lnTo>
                <a:lnTo>
                  <a:pt x="536033" y="56082"/>
                </a:lnTo>
                <a:lnTo>
                  <a:pt x="536033" y="105662"/>
                </a:lnTo>
                <a:close/>
              </a:path>
              <a:path w="736600" h="186054">
                <a:moveTo>
                  <a:pt x="481373" y="38404"/>
                </a:moveTo>
                <a:lnTo>
                  <a:pt x="470603" y="38404"/>
                </a:lnTo>
                <a:lnTo>
                  <a:pt x="470603" y="7315"/>
                </a:lnTo>
                <a:lnTo>
                  <a:pt x="481373" y="7315"/>
                </a:lnTo>
                <a:lnTo>
                  <a:pt x="481373" y="38404"/>
                </a:lnTo>
                <a:close/>
              </a:path>
              <a:path w="736600" h="186054">
                <a:moveTo>
                  <a:pt x="481373" y="90422"/>
                </a:moveTo>
                <a:lnTo>
                  <a:pt x="401110" y="90422"/>
                </a:lnTo>
                <a:lnTo>
                  <a:pt x="401110" y="7721"/>
                </a:lnTo>
                <a:lnTo>
                  <a:pt x="411676" y="7721"/>
                </a:lnTo>
                <a:lnTo>
                  <a:pt x="411676" y="38404"/>
                </a:lnTo>
                <a:lnTo>
                  <a:pt x="481373" y="38404"/>
                </a:lnTo>
                <a:lnTo>
                  <a:pt x="481373" y="47548"/>
                </a:lnTo>
                <a:lnTo>
                  <a:pt x="411676" y="47548"/>
                </a:lnTo>
                <a:lnTo>
                  <a:pt x="411676" y="81278"/>
                </a:lnTo>
                <a:lnTo>
                  <a:pt x="481373" y="81278"/>
                </a:lnTo>
                <a:lnTo>
                  <a:pt x="481373" y="90422"/>
                </a:lnTo>
                <a:close/>
              </a:path>
              <a:path w="736600" h="186054">
                <a:moveTo>
                  <a:pt x="481373" y="81278"/>
                </a:moveTo>
                <a:lnTo>
                  <a:pt x="470603" y="81278"/>
                </a:lnTo>
                <a:lnTo>
                  <a:pt x="470603" y="47548"/>
                </a:lnTo>
                <a:lnTo>
                  <a:pt x="481373" y="47548"/>
                </a:lnTo>
                <a:lnTo>
                  <a:pt x="481373" y="81278"/>
                </a:lnTo>
                <a:close/>
              </a:path>
              <a:path w="736600" h="186054">
                <a:moveTo>
                  <a:pt x="482795" y="184909"/>
                </a:moveTo>
                <a:lnTo>
                  <a:pt x="439717" y="175155"/>
                </a:lnTo>
                <a:lnTo>
                  <a:pt x="427526" y="158087"/>
                </a:lnTo>
                <a:lnTo>
                  <a:pt x="427526" y="136751"/>
                </a:lnTo>
                <a:lnTo>
                  <a:pt x="459721" y="112029"/>
                </a:lnTo>
                <a:lnTo>
                  <a:pt x="482795" y="109929"/>
                </a:lnTo>
                <a:lnTo>
                  <a:pt x="493326" y="110007"/>
                </a:lnTo>
                <a:lnTo>
                  <a:pt x="499991" y="110551"/>
                </a:lnTo>
                <a:lnTo>
                  <a:pt x="505626" y="112029"/>
                </a:lnTo>
                <a:lnTo>
                  <a:pt x="513071" y="114907"/>
                </a:lnTo>
                <a:lnTo>
                  <a:pt x="523443" y="119073"/>
                </a:lnTo>
                <a:lnTo>
                  <a:pt x="467962" y="119073"/>
                </a:lnTo>
                <a:lnTo>
                  <a:pt x="448455" y="126591"/>
                </a:lnTo>
                <a:lnTo>
                  <a:pt x="439108" y="138580"/>
                </a:lnTo>
                <a:lnTo>
                  <a:pt x="439108" y="156258"/>
                </a:lnTo>
                <a:lnTo>
                  <a:pt x="448455" y="168450"/>
                </a:lnTo>
                <a:lnTo>
                  <a:pt x="467962" y="175968"/>
                </a:lnTo>
                <a:lnTo>
                  <a:pt x="523418" y="175968"/>
                </a:lnTo>
                <a:lnTo>
                  <a:pt x="513173" y="180032"/>
                </a:lnTo>
                <a:lnTo>
                  <a:pt x="505783" y="182851"/>
                </a:lnTo>
                <a:lnTo>
                  <a:pt x="500156" y="184299"/>
                </a:lnTo>
                <a:lnTo>
                  <a:pt x="493442" y="184832"/>
                </a:lnTo>
                <a:lnTo>
                  <a:pt x="482795" y="184909"/>
                </a:lnTo>
                <a:close/>
              </a:path>
              <a:path w="736600" h="186054">
                <a:moveTo>
                  <a:pt x="523418" y="175968"/>
                </a:moveTo>
                <a:lnTo>
                  <a:pt x="497629" y="175968"/>
                </a:lnTo>
                <a:lnTo>
                  <a:pt x="516932" y="168450"/>
                </a:lnTo>
                <a:lnTo>
                  <a:pt x="526076" y="156461"/>
                </a:lnTo>
                <a:lnTo>
                  <a:pt x="526076" y="134516"/>
                </a:lnTo>
                <a:lnTo>
                  <a:pt x="515307" y="126794"/>
                </a:lnTo>
                <a:lnTo>
                  <a:pt x="508741" y="122330"/>
                </a:lnTo>
                <a:lnTo>
                  <a:pt x="503166" y="120038"/>
                </a:lnTo>
                <a:lnTo>
                  <a:pt x="495533" y="119193"/>
                </a:lnTo>
                <a:lnTo>
                  <a:pt x="482795" y="119073"/>
                </a:lnTo>
                <a:lnTo>
                  <a:pt x="523443" y="119073"/>
                </a:lnTo>
                <a:lnTo>
                  <a:pt x="525467" y="119886"/>
                </a:lnTo>
                <a:lnTo>
                  <a:pt x="537658" y="136751"/>
                </a:lnTo>
                <a:lnTo>
                  <a:pt x="537658" y="158087"/>
                </a:lnTo>
                <a:lnTo>
                  <a:pt x="525467" y="175155"/>
                </a:lnTo>
                <a:lnTo>
                  <a:pt x="523418" y="175968"/>
                </a:lnTo>
                <a:close/>
              </a:path>
              <a:path w="736600" h="186054">
                <a:moveTo>
                  <a:pt x="588458" y="71118"/>
                </a:moveTo>
                <a:lnTo>
                  <a:pt x="582158" y="62991"/>
                </a:lnTo>
                <a:lnTo>
                  <a:pt x="598476" y="56279"/>
                </a:lnTo>
                <a:lnTo>
                  <a:pt x="608307" y="51967"/>
                </a:lnTo>
                <a:lnTo>
                  <a:pt x="640695" y="31162"/>
                </a:lnTo>
                <a:lnTo>
                  <a:pt x="649417" y="17881"/>
                </a:lnTo>
                <a:lnTo>
                  <a:pt x="649417" y="1422"/>
                </a:lnTo>
                <a:lnTo>
                  <a:pt x="660592" y="1422"/>
                </a:lnTo>
                <a:lnTo>
                  <a:pt x="660592" y="15442"/>
                </a:lnTo>
                <a:lnTo>
                  <a:pt x="656325" y="29057"/>
                </a:lnTo>
                <a:lnTo>
                  <a:pt x="651245" y="34949"/>
                </a:lnTo>
                <a:lnTo>
                  <a:pt x="652261" y="35356"/>
                </a:lnTo>
                <a:lnTo>
                  <a:pt x="671039" y="35356"/>
                </a:lnTo>
                <a:lnTo>
                  <a:pt x="676373" y="37997"/>
                </a:lnTo>
                <a:lnTo>
                  <a:pt x="649213" y="37997"/>
                </a:lnTo>
                <a:lnTo>
                  <a:pt x="646978" y="39420"/>
                </a:lnTo>
                <a:lnTo>
                  <a:pt x="610098" y="61657"/>
                </a:lnTo>
                <a:lnTo>
                  <a:pt x="601830" y="65364"/>
                </a:lnTo>
                <a:lnTo>
                  <a:pt x="588458" y="71118"/>
                </a:lnTo>
                <a:close/>
              </a:path>
              <a:path w="736600" h="186054">
                <a:moveTo>
                  <a:pt x="671039" y="35356"/>
                </a:moveTo>
                <a:lnTo>
                  <a:pt x="652261" y="35356"/>
                </a:lnTo>
                <a:lnTo>
                  <a:pt x="656122" y="32714"/>
                </a:lnTo>
                <a:lnTo>
                  <a:pt x="657951" y="31089"/>
                </a:lnTo>
                <a:lnTo>
                  <a:pt x="662421" y="31089"/>
                </a:lnTo>
                <a:lnTo>
                  <a:pt x="671039" y="35356"/>
                </a:lnTo>
                <a:close/>
              </a:path>
              <a:path w="736600" h="186054">
                <a:moveTo>
                  <a:pt x="719316" y="70712"/>
                </a:moveTo>
                <a:lnTo>
                  <a:pt x="657138" y="39420"/>
                </a:lnTo>
                <a:lnTo>
                  <a:pt x="654496" y="37997"/>
                </a:lnTo>
                <a:lnTo>
                  <a:pt x="676373" y="37997"/>
                </a:lnTo>
                <a:lnTo>
                  <a:pt x="725615" y="62381"/>
                </a:lnTo>
                <a:lnTo>
                  <a:pt x="719316" y="70712"/>
                </a:lnTo>
                <a:close/>
              </a:path>
              <a:path w="736600" h="186054">
                <a:moveTo>
                  <a:pt x="659373" y="90422"/>
                </a:moveTo>
                <a:lnTo>
                  <a:pt x="648401" y="90422"/>
                </a:lnTo>
                <a:lnTo>
                  <a:pt x="648401" y="64210"/>
                </a:lnTo>
                <a:lnTo>
                  <a:pt x="659373" y="64210"/>
                </a:lnTo>
                <a:lnTo>
                  <a:pt x="659373" y="90422"/>
                </a:lnTo>
                <a:close/>
              </a:path>
              <a:path w="736600" h="186054">
                <a:moveTo>
                  <a:pt x="736588" y="99769"/>
                </a:moveTo>
                <a:lnTo>
                  <a:pt x="571186" y="99769"/>
                </a:lnTo>
                <a:lnTo>
                  <a:pt x="571186" y="90422"/>
                </a:lnTo>
                <a:lnTo>
                  <a:pt x="736588" y="90422"/>
                </a:lnTo>
                <a:lnTo>
                  <a:pt x="736588" y="99769"/>
                </a:lnTo>
                <a:close/>
              </a:path>
              <a:path w="736600" h="186054">
                <a:moveTo>
                  <a:pt x="653887" y="185925"/>
                </a:moveTo>
                <a:lnTo>
                  <a:pt x="607558" y="176781"/>
                </a:lnTo>
                <a:lnTo>
                  <a:pt x="594350" y="160931"/>
                </a:lnTo>
                <a:lnTo>
                  <a:pt x="594350" y="141018"/>
                </a:lnTo>
                <a:lnTo>
                  <a:pt x="629027" y="118157"/>
                </a:lnTo>
                <a:lnTo>
                  <a:pt x="653887" y="116228"/>
                </a:lnTo>
                <a:lnTo>
                  <a:pt x="665372" y="116300"/>
                </a:lnTo>
                <a:lnTo>
                  <a:pt x="672619" y="116800"/>
                </a:lnTo>
                <a:lnTo>
                  <a:pt x="678704" y="118157"/>
                </a:lnTo>
                <a:lnTo>
                  <a:pt x="686703" y="120800"/>
                </a:lnTo>
                <a:lnTo>
                  <a:pt x="699421" y="125169"/>
                </a:lnTo>
                <a:lnTo>
                  <a:pt x="653887" y="125169"/>
                </a:lnTo>
                <a:lnTo>
                  <a:pt x="644321" y="125221"/>
                </a:lnTo>
                <a:lnTo>
                  <a:pt x="606136" y="143050"/>
                </a:lnTo>
                <a:lnTo>
                  <a:pt x="606136" y="159103"/>
                </a:lnTo>
                <a:lnTo>
                  <a:pt x="644321" y="176930"/>
                </a:lnTo>
                <a:lnTo>
                  <a:pt x="699421" y="176984"/>
                </a:lnTo>
                <a:lnTo>
                  <a:pt x="686703" y="181353"/>
                </a:lnTo>
                <a:lnTo>
                  <a:pt x="678704" y="183996"/>
                </a:lnTo>
                <a:lnTo>
                  <a:pt x="672619" y="185353"/>
                </a:lnTo>
                <a:lnTo>
                  <a:pt x="665372" y="185853"/>
                </a:lnTo>
                <a:lnTo>
                  <a:pt x="653887" y="185925"/>
                </a:lnTo>
                <a:close/>
              </a:path>
              <a:path w="736600" h="186054">
                <a:moveTo>
                  <a:pt x="699421" y="176984"/>
                </a:moveTo>
                <a:lnTo>
                  <a:pt x="653887" y="176984"/>
                </a:lnTo>
                <a:lnTo>
                  <a:pt x="663453" y="176930"/>
                </a:lnTo>
                <a:lnTo>
                  <a:pt x="669457" y="176552"/>
                </a:lnTo>
                <a:lnTo>
                  <a:pt x="674432" y="175527"/>
                </a:lnTo>
                <a:lnTo>
                  <a:pt x="680912" y="173530"/>
                </a:lnTo>
                <a:lnTo>
                  <a:pt x="691682" y="170075"/>
                </a:lnTo>
                <a:lnTo>
                  <a:pt x="701638" y="159103"/>
                </a:lnTo>
                <a:lnTo>
                  <a:pt x="701638" y="139189"/>
                </a:lnTo>
                <a:lnTo>
                  <a:pt x="653887" y="125169"/>
                </a:lnTo>
                <a:lnTo>
                  <a:pt x="699421" y="125169"/>
                </a:lnTo>
                <a:lnTo>
                  <a:pt x="700013" y="125372"/>
                </a:lnTo>
                <a:lnTo>
                  <a:pt x="713220" y="141018"/>
                </a:lnTo>
                <a:lnTo>
                  <a:pt x="713220" y="160931"/>
                </a:lnTo>
                <a:lnTo>
                  <a:pt x="700013" y="176781"/>
                </a:lnTo>
                <a:lnTo>
                  <a:pt x="699421" y="176984"/>
                </a:lnTo>
                <a:close/>
              </a:path>
            </a:pathLst>
          </a:custGeom>
          <a:solidFill>
            <a:srgbClr val="4033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14912911" y="7271222"/>
            <a:ext cx="531495" cy="186690"/>
          </a:xfrm>
          <a:custGeom>
            <a:avLst/>
            <a:gdLst/>
            <a:ahLst/>
            <a:cxnLst/>
            <a:rect l="l" t="t" r="r" b="b"/>
            <a:pathLst>
              <a:path w="531494" h="186690">
                <a:moveTo>
                  <a:pt x="53643" y="23977"/>
                </a:moveTo>
                <a:lnTo>
                  <a:pt x="0" y="23977"/>
                </a:lnTo>
                <a:lnTo>
                  <a:pt x="0" y="13817"/>
                </a:lnTo>
                <a:lnTo>
                  <a:pt x="53643" y="13817"/>
                </a:lnTo>
                <a:lnTo>
                  <a:pt x="53643" y="23977"/>
                </a:lnTo>
                <a:close/>
              </a:path>
              <a:path w="531494" h="186690">
                <a:moveTo>
                  <a:pt x="32917" y="145488"/>
                </a:moveTo>
                <a:lnTo>
                  <a:pt x="20726" y="145488"/>
                </a:lnTo>
                <a:lnTo>
                  <a:pt x="20726" y="23977"/>
                </a:lnTo>
                <a:lnTo>
                  <a:pt x="32917" y="23977"/>
                </a:lnTo>
                <a:lnTo>
                  <a:pt x="32917" y="145488"/>
                </a:lnTo>
                <a:close/>
              </a:path>
              <a:path w="531494" h="186690">
                <a:moveTo>
                  <a:pt x="53643" y="155648"/>
                </a:moveTo>
                <a:lnTo>
                  <a:pt x="0" y="155648"/>
                </a:lnTo>
                <a:lnTo>
                  <a:pt x="0" y="145488"/>
                </a:lnTo>
                <a:lnTo>
                  <a:pt x="53643" y="145488"/>
                </a:lnTo>
                <a:lnTo>
                  <a:pt x="53643" y="155648"/>
                </a:lnTo>
                <a:close/>
              </a:path>
              <a:path w="531494" h="186690">
                <a:moveTo>
                  <a:pt x="94689" y="155648"/>
                </a:moveTo>
                <a:lnTo>
                  <a:pt x="82497" y="155648"/>
                </a:lnTo>
                <a:lnTo>
                  <a:pt x="82497" y="13817"/>
                </a:lnTo>
                <a:lnTo>
                  <a:pt x="138173" y="13817"/>
                </a:lnTo>
                <a:lnTo>
                  <a:pt x="149016" y="13984"/>
                </a:lnTo>
                <a:lnTo>
                  <a:pt x="155572" y="15150"/>
                </a:lnTo>
                <a:lnTo>
                  <a:pt x="160490" y="18317"/>
                </a:lnTo>
                <a:lnTo>
                  <a:pt x="166506" y="24586"/>
                </a:lnTo>
                <a:lnTo>
                  <a:pt x="94689" y="24586"/>
                </a:lnTo>
                <a:lnTo>
                  <a:pt x="94689" y="82497"/>
                </a:lnTo>
                <a:lnTo>
                  <a:pt x="166506" y="82497"/>
                </a:lnTo>
                <a:lnTo>
                  <a:pt x="160490" y="88766"/>
                </a:lnTo>
                <a:lnTo>
                  <a:pt x="155572" y="91933"/>
                </a:lnTo>
                <a:lnTo>
                  <a:pt x="149016" y="93100"/>
                </a:lnTo>
                <a:lnTo>
                  <a:pt x="138173" y="93267"/>
                </a:lnTo>
                <a:lnTo>
                  <a:pt x="94689" y="93267"/>
                </a:lnTo>
                <a:lnTo>
                  <a:pt x="94689" y="155648"/>
                </a:lnTo>
                <a:close/>
              </a:path>
              <a:path w="531494" h="186690">
                <a:moveTo>
                  <a:pt x="166506" y="82497"/>
                </a:moveTo>
                <a:lnTo>
                  <a:pt x="150365" y="82497"/>
                </a:lnTo>
                <a:lnTo>
                  <a:pt x="163167" y="68883"/>
                </a:lnTo>
                <a:lnTo>
                  <a:pt x="163167" y="38201"/>
                </a:lnTo>
                <a:lnTo>
                  <a:pt x="150365" y="24586"/>
                </a:lnTo>
                <a:lnTo>
                  <a:pt x="166506" y="24586"/>
                </a:lnTo>
                <a:lnTo>
                  <a:pt x="172056" y="30938"/>
                </a:lnTo>
                <a:lnTo>
                  <a:pt x="174952" y="36105"/>
                </a:lnTo>
                <a:lnTo>
                  <a:pt x="176019" y="42701"/>
                </a:lnTo>
                <a:lnTo>
                  <a:pt x="176171" y="53440"/>
                </a:lnTo>
                <a:lnTo>
                  <a:pt x="176019" y="64297"/>
                </a:lnTo>
                <a:lnTo>
                  <a:pt x="174952" y="70953"/>
                </a:lnTo>
                <a:lnTo>
                  <a:pt x="172056" y="76143"/>
                </a:lnTo>
                <a:lnTo>
                  <a:pt x="166506" y="82497"/>
                </a:lnTo>
                <a:close/>
              </a:path>
              <a:path w="531494" h="186690">
                <a:moveTo>
                  <a:pt x="331210" y="106271"/>
                </a:moveTo>
                <a:lnTo>
                  <a:pt x="320238" y="106271"/>
                </a:lnTo>
                <a:lnTo>
                  <a:pt x="320238" y="203"/>
                </a:lnTo>
                <a:lnTo>
                  <a:pt x="331210" y="203"/>
                </a:lnTo>
                <a:lnTo>
                  <a:pt x="331210" y="53237"/>
                </a:lnTo>
                <a:lnTo>
                  <a:pt x="359048" y="53237"/>
                </a:lnTo>
                <a:lnTo>
                  <a:pt x="359048" y="62178"/>
                </a:lnTo>
                <a:lnTo>
                  <a:pt x="331210" y="62178"/>
                </a:lnTo>
                <a:lnTo>
                  <a:pt x="331210" y="106271"/>
                </a:lnTo>
                <a:close/>
              </a:path>
              <a:path w="531494" h="186690">
                <a:moveTo>
                  <a:pt x="270658" y="9143"/>
                </a:moveTo>
                <a:lnTo>
                  <a:pt x="217623" y="9143"/>
                </a:lnTo>
                <a:lnTo>
                  <a:pt x="217623" y="406"/>
                </a:lnTo>
                <a:lnTo>
                  <a:pt x="270658" y="406"/>
                </a:lnTo>
                <a:lnTo>
                  <a:pt x="270658" y="9143"/>
                </a:lnTo>
                <a:close/>
              </a:path>
              <a:path w="531494" h="186690">
                <a:moveTo>
                  <a:pt x="294635" y="36778"/>
                </a:moveTo>
                <a:lnTo>
                  <a:pt x="189379" y="36778"/>
                </a:lnTo>
                <a:lnTo>
                  <a:pt x="189379" y="28650"/>
                </a:lnTo>
                <a:lnTo>
                  <a:pt x="294635" y="28650"/>
                </a:lnTo>
                <a:lnTo>
                  <a:pt x="294635" y="36778"/>
                </a:lnTo>
                <a:close/>
              </a:path>
              <a:path w="531494" h="186690">
                <a:moveTo>
                  <a:pt x="189176" y="103833"/>
                </a:moveTo>
                <a:lnTo>
                  <a:pt x="188363" y="95299"/>
                </a:lnTo>
                <a:lnTo>
                  <a:pt x="216328" y="95172"/>
                </a:lnTo>
                <a:lnTo>
                  <a:pt x="225538" y="94870"/>
                </a:lnTo>
                <a:lnTo>
                  <a:pt x="237740" y="94283"/>
                </a:lnTo>
                <a:lnTo>
                  <a:pt x="237740" y="79653"/>
                </a:lnTo>
                <a:lnTo>
                  <a:pt x="228191" y="79088"/>
                </a:lnTo>
                <a:lnTo>
                  <a:pt x="222310" y="78179"/>
                </a:lnTo>
                <a:lnTo>
                  <a:pt x="217666" y="76281"/>
                </a:lnTo>
                <a:lnTo>
                  <a:pt x="211832" y="72744"/>
                </a:lnTo>
                <a:lnTo>
                  <a:pt x="202180" y="66648"/>
                </a:lnTo>
                <a:lnTo>
                  <a:pt x="202180" y="43484"/>
                </a:lnTo>
                <a:lnTo>
                  <a:pt x="217623" y="37997"/>
                </a:lnTo>
                <a:lnTo>
                  <a:pt x="217623" y="36778"/>
                </a:lnTo>
                <a:lnTo>
                  <a:pt x="267813" y="36778"/>
                </a:lnTo>
                <a:lnTo>
                  <a:pt x="267813" y="37185"/>
                </a:lnTo>
                <a:lnTo>
                  <a:pt x="227174" y="37185"/>
                </a:lnTo>
                <a:lnTo>
                  <a:pt x="212137" y="45922"/>
                </a:lnTo>
                <a:lnTo>
                  <a:pt x="212137" y="62584"/>
                </a:lnTo>
                <a:lnTo>
                  <a:pt x="227377" y="71322"/>
                </a:lnTo>
                <a:lnTo>
                  <a:pt x="275889" y="71322"/>
                </a:lnTo>
                <a:lnTo>
                  <a:pt x="273807" y="72642"/>
                </a:lnTo>
                <a:lnTo>
                  <a:pt x="268094" y="76124"/>
                </a:lnTo>
                <a:lnTo>
                  <a:pt x="263533" y="78014"/>
                </a:lnTo>
                <a:lnTo>
                  <a:pt x="257734" y="78972"/>
                </a:lnTo>
                <a:lnTo>
                  <a:pt x="248306" y="79653"/>
                </a:lnTo>
                <a:lnTo>
                  <a:pt x="248306" y="93876"/>
                </a:lnTo>
                <a:lnTo>
                  <a:pt x="309773" y="93876"/>
                </a:lnTo>
                <a:lnTo>
                  <a:pt x="310078" y="96315"/>
                </a:lnTo>
                <a:lnTo>
                  <a:pt x="236510" y="103062"/>
                </a:lnTo>
                <a:lnTo>
                  <a:pt x="209640" y="103805"/>
                </a:lnTo>
                <a:lnTo>
                  <a:pt x="189176" y="103833"/>
                </a:lnTo>
                <a:close/>
              </a:path>
              <a:path w="531494" h="186690">
                <a:moveTo>
                  <a:pt x="275889" y="71322"/>
                </a:moveTo>
                <a:lnTo>
                  <a:pt x="258059" y="71322"/>
                </a:lnTo>
                <a:lnTo>
                  <a:pt x="273299" y="62584"/>
                </a:lnTo>
                <a:lnTo>
                  <a:pt x="273299" y="45922"/>
                </a:lnTo>
                <a:lnTo>
                  <a:pt x="258263" y="37185"/>
                </a:lnTo>
                <a:lnTo>
                  <a:pt x="267813" y="37185"/>
                </a:lnTo>
                <a:lnTo>
                  <a:pt x="267813" y="37997"/>
                </a:lnTo>
                <a:lnTo>
                  <a:pt x="283256" y="43484"/>
                </a:lnTo>
                <a:lnTo>
                  <a:pt x="283256" y="66648"/>
                </a:lnTo>
                <a:lnTo>
                  <a:pt x="275889" y="71322"/>
                </a:lnTo>
                <a:close/>
              </a:path>
              <a:path w="531494" h="186690">
                <a:moveTo>
                  <a:pt x="309773" y="93876"/>
                </a:moveTo>
                <a:lnTo>
                  <a:pt x="248306" y="93876"/>
                </a:lnTo>
                <a:lnTo>
                  <a:pt x="268343" y="92873"/>
                </a:lnTo>
                <a:lnTo>
                  <a:pt x="281351" y="91946"/>
                </a:lnTo>
                <a:lnTo>
                  <a:pt x="293025" y="90562"/>
                </a:lnTo>
                <a:lnTo>
                  <a:pt x="309062" y="88187"/>
                </a:lnTo>
                <a:lnTo>
                  <a:pt x="309773" y="93876"/>
                </a:lnTo>
                <a:close/>
              </a:path>
              <a:path w="531494" h="186690">
                <a:moveTo>
                  <a:pt x="336493" y="184096"/>
                </a:moveTo>
                <a:lnTo>
                  <a:pt x="219655" y="184096"/>
                </a:lnTo>
                <a:lnTo>
                  <a:pt x="219655" y="146098"/>
                </a:lnTo>
                <a:lnTo>
                  <a:pt x="320847" y="146098"/>
                </a:lnTo>
                <a:lnTo>
                  <a:pt x="320847" y="125575"/>
                </a:lnTo>
                <a:lnTo>
                  <a:pt x="218436" y="125575"/>
                </a:lnTo>
                <a:lnTo>
                  <a:pt x="218436" y="117041"/>
                </a:lnTo>
                <a:lnTo>
                  <a:pt x="331210" y="117041"/>
                </a:lnTo>
                <a:lnTo>
                  <a:pt x="331210" y="154835"/>
                </a:lnTo>
                <a:lnTo>
                  <a:pt x="230222" y="154835"/>
                </a:lnTo>
                <a:lnTo>
                  <a:pt x="230222" y="175358"/>
                </a:lnTo>
                <a:lnTo>
                  <a:pt x="336493" y="175358"/>
                </a:lnTo>
                <a:lnTo>
                  <a:pt x="336493" y="184096"/>
                </a:lnTo>
                <a:close/>
              </a:path>
              <a:path w="531494" h="186690">
                <a:moveTo>
                  <a:pt x="422039" y="90422"/>
                </a:moveTo>
                <a:lnTo>
                  <a:pt x="411676" y="90422"/>
                </a:lnTo>
                <a:lnTo>
                  <a:pt x="411676" y="64616"/>
                </a:lnTo>
                <a:lnTo>
                  <a:pt x="399891" y="60146"/>
                </a:lnTo>
                <a:lnTo>
                  <a:pt x="387902" y="44703"/>
                </a:lnTo>
                <a:lnTo>
                  <a:pt x="387902" y="25196"/>
                </a:lnTo>
                <a:lnTo>
                  <a:pt x="422706" y="1971"/>
                </a:lnTo>
                <a:lnTo>
                  <a:pt x="448252" y="0"/>
                </a:lnTo>
                <a:lnTo>
                  <a:pt x="460094" y="73"/>
                </a:lnTo>
                <a:lnTo>
                  <a:pt x="467555" y="584"/>
                </a:lnTo>
                <a:lnTo>
                  <a:pt x="473797" y="1971"/>
                </a:lnTo>
                <a:lnTo>
                  <a:pt x="481982" y="4673"/>
                </a:lnTo>
                <a:lnTo>
                  <a:pt x="493821" y="8737"/>
                </a:lnTo>
                <a:lnTo>
                  <a:pt x="448252" y="8737"/>
                </a:lnTo>
                <a:lnTo>
                  <a:pt x="438567" y="8791"/>
                </a:lnTo>
                <a:lnTo>
                  <a:pt x="399688" y="26821"/>
                </a:lnTo>
                <a:lnTo>
                  <a:pt x="399688" y="47141"/>
                </a:lnTo>
                <a:lnTo>
                  <a:pt x="493398" y="61365"/>
                </a:lnTo>
                <a:lnTo>
                  <a:pt x="484827" y="64616"/>
                </a:lnTo>
                <a:lnTo>
                  <a:pt x="484827" y="67664"/>
                </a:lnTo>
                <a:lnTo>
                  <a:pt x="422039" y="67664"/>
                </a:lnTo>
                <a:lnTo>
                  <a:pt x="422039" y="90422"/>
                </a:lnTo>
                <a:close/>
              </a:path>
              <a:path w="531494" h="186690">
                <a:moveTo>
                  <a:pt x="493398" y="61365"/>
                </a:moveTo>
                <a:lnTo>
                  <a:pt x="448252" y="61365"/>
                </a:lnTo>
                <a:lnTo>
                  <a:pt x="462671" y="61254"/>
                </a:lnTo>
                <a:lnTo>
                  <a:pt x="471302" y="60476"/>
                </a:lnTo>
                <a:lnTo>
                  <a:pt x="477512" y="58407"/>
                </a:lnTo>
                <a:lnTo>
                  <a:pt x="484827" y="54355"/>
                </a:lnTo>
                <a:lnTo>
                  <a:pt x="496816" y="47344"/>
                </a:lnTo>
                <a:lnTo>
                  <a:pt x="496816" y="22961"/>
                </a:lnTo>
                <a:lnTo>
                  <a:pt x="448252" y="8737"/>
                </a:lnTo>
                <a:lnTo>
                  <a:pt x="493821" y="8737"/>
                </a:lnTo>
                <a:lnTo>
                  <a:pt x="495597" y="9347"/>
                </a:lnTo>
                <a:lnTo>
                  <a:pt x="508601" y="25196"/>
                </a:lnTo>
                <a:lnTo>
                  <a:pt x="508601" y="44703"/>
                </a:lnTo>
                <a:lnTo>
                  <a:pt x="496613" y="60146"/>
                </a:lnTo>
                <a:lnTo>
                  <a:pt x="493398" y="61365"/>
                </a:lnTo>
                <a:close/>
              </a:path>
              <a:path w="531494" h="186690">
                <a:moveTo>
                  <a:pt x="448252" y="70306"/>
                </a:moveTo>
                <a:lnTo>
                  <a:pt x="439155" y="70264"/>
                </a:lnTo>
                <a:lnTo>
                  <a:pt x="433393" y="69975"/>
                </a:lnTo>
                <a:lnTo>
                  <a:pt x="428507" y="69191"/>
                </a:lnTo>
                <a:lnTo>
                  <a:pt x="422039" y="67664"/>
                </a:lnTo>
                <a:lnTo>
                  <a:pt x="474464" y="67664"/>
                </a:lnTo>
                <a:lnTo>
                  <a:pt x="467997" y="69191"/>
                </a:lnTo>
                <a:lnTo>
                  <a:pt x="463110" y="69975"/>
                </a:lnTo>
                <a:lnTo>
                  <a:pt x="457348" y="70264"/>
                </a:lnTo>
                <a:lnTo>
                  <a:pt x="448252" y="70306"/>
                </a:lnTo>
                <a:close/>
              </a:path>
              <a:path w="531494" h="186690">
                <a:moveTo>
                  <a:pt x="484827" y="90422"/>
                </a:moveTo>
                <a:lnTo>
                  <a:pt x="474464" y="90422"/>
                </a:lnTo>
                <a:lnTo>
                  <a:pt x="474464" y="67664"/>
                </a:lnTo>
                <a:lnTo>
                  <a:pt x="484827" y="67664"/>
                </a:lnTo>
                <a:lnTo>
                  <a:pt x="484827" y="90422"/>
                </a:lnTo>
                <a:close/>
              </a:path>
              <a:path w="531494" h="186690">
                <a:moveTo>
                  <a:pt x="530953" y="99972"/>
                </a:moveTo>
                <a:lnTo>
                  <a:pt x="365551" y="99972"/>
                </a:lnTo>
                <a:lnTo>
                  <a:pt x="365551" y="90422"/>
                </a:lnTo>
                <a:lnTo>
                  <a:pt x="530953" y="90422"/>
                </a:lnTo>
                <a:lnTo>
                  <a:pt x="530953" y="99972"/>
                </a:lnTo>
                <a:close/>
              </a:path>
              <a:path w="531494" h="186690">
                <a:moveTo>
                  <a:pt x="448252" y="186128"/>
                </a:moveTo>
                <a:lnTo>
                  <a:pt x="401923" y="176984"/>
                </a:lnTo>
                <a:lnTo>
                  <a:pt x="388715" y="161338"/>
                </a:lnTo>
                <a:lnTo>
                  <a:pt x="388715" y="141424"/>
                </a:lnTo>
                <a:lnTo>
                  <a:pt x="423392" y="118724"/>
                </a:lnTo>
                <a:lnTo>
                  <a:pt x="448252" y="116838"/>
                </a:lnTo>
                <a:lnTo>
                  <a:pt x="459737" y="116908"/>
                </a:lnTo>
                <a:lnTo>
                  <a:pt x="466984" y="117396"/>
                </a:lnTo>
                <a:lnTo>
                  <a:pt x="473069" y="118724"/>
                </a:lnTo>
                <a:lnTo>
                  <a:pt x="481068" y="121308"/>
                </a:lnTo>
                <a:lnTo>
                  <a:pt x="494377" y="125778"/>
                </a:lnTo>
                <a:lnTo>
                  <a:pt x="448252" y="125778"/>
                </a:lnTo>
                <a:lnTo>
                  <a:pt x="438686" y="125831"/>
                </a:lnTo>
                <a:lnTo>
                  <a:pt x="400500" y="143456"/>
                </a:lnTo>
                <a:lnTo>
                  <a:pt x="400500" y="159306"/>
                </a:lnTo>
                <a:lnTo>
                  <a:pt x="438687" y="177133"/>
                </a:lnTo>
                <a:lnTo>
                  <a:pt x="493985" y="177187"/>
                </a:lnTo>
                <a:lnTo>
                  <a:pt x="481170" y="181556"/>
                </a:lnTo>
                <a:lnTo>
                  <a:pt x="473112" y="184199"/>
                </a:lnTo>
                <a:lnTo>
                  <a:pt x="466997" y="185556"/>
                </a:lnTo>
                <a:lnTo>
                  <a:pt x="459739" y="186056"/>
                </a:lnTo>
                <a:lnTo>
                  <a:pt x="448252" y="186128"/>
                </a:lnTo>
                <a:close/>
              </a:path>
              <a:path w="531494" h="186690">
                <a:moveTo>
                  <a:pt x="493985" y="177187"/>
                </a:moveTo>
                <a:lnTo>
                  <a:pt x="448252" y="177187"/>
                </a:lnTo>
                <a:lnTo>
                  <a:pt x="457818" y="177133"/>
                </a:lnTo>
                <a:lnTo>
                  <a:pt x="463822" y="176755"/>
                </a:lnTo>
                <a:lnTo>
                  <a:pt x="468797" y="175730"/>
                </a:lnTo>
                <a:lnTo>
                  <a:pt x="475277" y="173733"/>
                </a:lnTo>
                <a:lnTo>
                  <a:pt x="486046" y="170278"/>
                </a:lnTo>
                <a:lnTo>
                  <a:pt x="496003" y="159306"/>
                </a:lnTo>
                <a:lnTo>
                  <a:pt x="496003" y="143456"/>
                </a:lnTo>
                <a:lnTo>
                  <a:pt x="457818" y="125831"/>
                </a:lnTo>
                <a:lnTo>
                  <a:pt x="448252" y="125778"/>
                </a:lnTo>
                <a:lnTo>
                  <a:pt x="494377" y="125778"/>
                </a:lnTo>
                <a:lnTo>
                  <a:pt x="507585" y="141424"/>
                </a:lnTo>
                <a:lnTo>
                  <a:pt x="507585" y="161338"/>
                </a:lnTo>
                <a:lnTo>
                  <a:pt x="494581" y="176984"/>
                </a:lnTo>
                <a:lnTo>
                  <a:pt x="493985" y="177187"/>
                </a:lnTo>
                <a:close/>
              </a:path>
            </a:pathLst>
          </a:custGeom>
          <a:solidFill>
            <a:srgbClr val="4033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15504852" y="7271425"/>
            <a:ext cx="868680" cy="182245"/>
          </a:xfrm>
          <a:custGeom>
            <a:avLst/>
            <a:gdLst/>
            <a:ahLst/>
            <a:cxnLst/>
            <a:rect l="l" t="t" r="r" b="b"/>
            <a:pathLst>
              <a:path w="868680" h="182245">
                <a:moveTo>
                  <a:pt x="150162" y="174749"/>
                </a:moveTo>
                <a:lnTo>
                  <a:pt x="139393" y="174749"/>
                </a:lnTo>
                <a:lnTo>
                  <a:pt x="139393" y="0"/>
                </a:lnTo>
                <a:lnTo>
                  <a:pt x="150162" y="0"/>
                </a:lnTo>
                <a:lnTo>
                  <a:pt x="150162" y="174749"/>
                </a:lnTo>
                <a:close/>
              </a:path>
              <a:path w="868680" h="182245">
                <a:moveTo>
                  <a:pt x="108303" y="70102"/>
                </a:moveTo>
                <a:lnTo>
                  <a:pt x="97534" y="70102"/>
                </a:lnTo>
                <a:lnTo>
                  <a:pt x="97534" y="3251"/>
                </a:lnTo>
                <a:lnTo>
                  <a:pt x="108303" y="3251"/>
                </a:lnTo>
                <a:lnTo>
                  <a:pt x="108303" y="70102"/>
                </a:lnTo>
                <a:close/>
              </a:path>
              <a:path w="868680" h="182245">
                <a:moveTo>
                  <a:pt x="7111" y="137767"/>
                </a:moveTo>
                <a:lnTo>
                  <a:pt x="0" y="130249"/>
                </a:lnTo>
                <a:lnTo>
                  <a:pt x="14055" y="121251"/>
                </a:lnTo>
                <a:lnTo>
                  <a:pt x="22529" y="115415"/>
                </a:lnTo>
                <a:lnTo>
                  <a:pt x="50673" y="85647"/>
                </a:lnTo>
                <a:lnTo>
                  <a:pt x="58723" y="27025"/>
                </a:lnTo>
                <a:lnTo>
                  <a:pt x="4063" y="27025"/>
                </a:lnTo>
                <a:lnTo>
                  <a:pt x="4063" y="17881"/>
                </a:lnTo>
                <a:lnTo>
                  <a:pt x="69290" y="17881"/>
                </a:lnTo>
                <a:lnTo>
                  <a:pt x="69252" y="53786"/>
                </a:lnTo>
                <a:lnTo>
                  <a:pt x="68985" y="59460"/>
                </a:lnTo>
                <a:lnTo>
                  <a:pt x="68261" y="64105"/>
                </a:lnTo>
                <a:lnTo>
                  <a:pt x="66851" y="70102"/>
                </a:lnTo>
                <a:lnTo>
                  <a:pt x="108303" y="70102"/>
                </a:lnTo>
                <a:lnTo>
                  <a:pt x="108303" y="79246"/>
                </a:lnTo>
                <a:lnTo>
                  <a:pt x="64413" y="79246"/>
                </a:lnTo>
                <a:lnTo>
                  <a:pt x="61035" y="88381"/>
                </a:lnTo>
                <a:lnTo>
                  <a:pt x="30987" y="121537"/>
                </a:lnTo>
                <a:lnTo>
                  <a:pt x="22002" y="127928"/>
                </a:lnTo>
                <a:lnTo>
                  <a:pt x="7111" y="137767"/>
                </a:lnTo>
                <a:close/>
              </a:path>
              <a:path w="868680" h="182245">
                <a:moveTo>
                  <a:pt x="108303" y="170075"/>
                </a:moveTo>
                <a:lnTo>
                  <a:pt x="97534" y="170075"/>
                </a:lnTo>
                <a:lnTo>
                  <a:pt x="97534" y="79246"/>
                </a:lnTo>
                <a:lnTo>
                  <a:pt x="108303" y="79246"/>
                </a:lnTo>
                <a:lnTo>
                  <a:pt x="108303" y="170075"/>
                </a:lnTo>
                <a:close/>
              </a:path>
              <a:path w="868680" h="182245">
                <a:moveTo>
                  <a:pt x="322473" y="100988"/>
                </a:moveTo>
                <a:lnTo>
                  <a:pt x="311500" y="100988"/>
                </a:lnTo>
                <a:lnTo>
                  <a:pt x="311500" y="0"/>
                </a:lnTo>
                <a:lnTo>
                  <a:pt x="322473" y="0"/>
                </a:lnTo>
                <a:lnTo>
                  <a:pt x="322473" y="100988"/>
                </a:lnTo>
                <a:close/>
              </a:path>
              <a:path w="868680" h="182245">
                <a:moveTo>
                  <a:pt x="237537" y="92048"/>
                </a:moveTo>
                <a:lnTo>
                  <a:pt x="211121" y="92048"/>
                </a:lnTo>
                <a:lnTo>
                  <a:pt x="190192" y="81481"/>
                </a:lnTo>
                <a:lnTo>
                  <a:pt x="178406" y="61975"/>
                </a:lnTo>
                <a:lnTo>
                  <a:pt x="178406" y="35559"/>
                </a:lnTo>
                <a:lnTo>
                  <a:pt x="190192" y="16052"/>
                </a:lnTo>
                <a:lnTo>
                  <a:pt x="211121" y="5486"/>
                </a:lnTo>
                <a:lnTo>
                  <a:pt x="237537" y="5486"/>
                </a:lnTo>
                <a:lnTo>
                  <a:pt x="255473" y="14630"/>
                </a:lnTo>
                <a:lnTo>
                  <a:pt x="224329" y="14630"/>
                </a:lnTo>
                <a:lnTo>
                  <a:pt x="215371" y="14763"/>
                </a:lnTo>
                <a:lnTo>
                  <a:pt x="209813" y="15696"/>
                </a:lnTo>
                <a:lnTo>
                  <a:pt x="205341" y="18230"/>
                </a:lnTo>
                <a:lnTo>
                  <a:pt x="199640" y="23164"/>
                </a:lnTo>
                <a:lnTo>
                  <a:pt x="190192" y="31698"/>
                </a:lnTo>
                <a:lnTo>
                  <a:pt x="190192" y="65835"/>
                </a:lnTo>
                <a:lnTo>
                  <a:pt x="224329" y="82701"/>
                </a:lnTo>
                <a:lnTo>
                  <a:pt x="255871" y="82701"/>
                </a:lnTo>
                <a:lnTo>
                  <a:pt x="237537" y="92048"/>
                </a:lnTo>
                <a:close/>
              </a:path>
              <a:path w="868680" h="182245">
                <a:moveTo>
                  <a:pt x="255871" y="82701"/>
                </a:moveTo>
                <a:lnTo>
                  <a:pt x="224329" y="82701"/>
                </a:lnTo>
                <a:lnTo>
                  <a:pt x="233169" y="82569"/>
                </a:lnTo>
                <a:lnTo>
                  <a:pt x="238667" y="81647"/>
                </a:lnTo>
                <a:lnTo>
                  <a:pt x="243117" y="79143"/>
                </a:lnTo>
                <a:lnTo>
                  <a:pt x="248814" y="74268"/>
                </a:lnTo>
                <a:lnTo>
                  <a:pt x="258263" y="65835"/>
                </a:lnTo>
                <a:lnTo>
                  <a:pt x="258263" y="31698"/>
                </a:lnTo>
                <a:lnTo>
                  <a:pt x="224329" y="14630"/>
                </a:lnTo>
                <a:lnTo>
                  <a:pt x="255473" y="14630"/>
                </a:lnTo>
                <a:lnTo>
                  <a:pt x="258263" y="16052"/>
                </a:lnTo>
                <a:lnTo>
                  <a:pt x="270048" y="35559"/>
                </a:lnTo>
                <a:lnTo>
                  <a:pt x="270048" y="61975"/>
                </a:lnTo>
                <a:lnTo>
                  <a:pt x="258263" y="81481"/>
                </a:lnTo>
                <a:lnTo>
                  <a:pt x="255871" y="82701"/>
                </a:lnTo>
                <a:close/>
              </a:path>
              <a:path w="868680" h="182245">
                <a:moveTo>
                  <a:pt x="322473" y="182064"/>
                </a:moveTo>
                <a:lnTo>
                  <a:pt x="213356" y="182064"/>
                </a:lnTo>
                <a:lnTo>
                  <a:pt x="213356" y="112571"/>
                </a:lnTo>
                <a:lnTo>
                  <a:pt x="322473" y="112571"/>
                </a:lnTo>
                <a:lnTo>
                  <a:pt x="322473" y="121918"/>
                </a:lnTo>
                <a:lnTo>
                  <a:pt x="224329" y="121918"/>
                </a:lnTo>
                <a:lnTo>
                  <a:pt x="224329" y="172717"/>
                </a:lnTo>
                <a:lnTo>
                  <a:pt x="322473" y="172717"/>
                </a:lnTo>
                <a:lnTo>
                  <a:pt x="322473" y="182064"/>
                </a:lnTo>
                <a:close/>
              </a:path>
              <a:path w="868680" h="182245">
                <a:moveTo>
                  <a:pt x="322473" y="172717"/>
                </a:moveTo>
                <a:lnTo>
                  <a:pt x="311500" y="172717"/>
                </a:lnTo>
                <a:lnTo>
                  <a:pt x="311500" y="121918"/>
                </a:lnTo>
                <a:lnTo>
                  <a:pt x="322473" y="121918"/>
                </a:lnTo>
                <a:lnTo>
                  <a:pt x="322473" y="172717"/>
                </a:lnTo>
                <a:close/>
              </a:path>
              <a:path w="868680" h="182245">
                <a:moveTo>
                  <a:pt x="482998" y="81075"/>
                </a:moveTo>
                <a:lnTo>
                  <a:pt x="472432" y="79449"/>
                </a:lnTo>
                <a:lnTo>
                  <a:pt x="474226" y="71449"/>
                </a:lnTo>
                <a:lnTo>
                  <a:pt x="475353" y="65734"/>
                </a:lnTo>
                <a:lnTo>
                  <a:pt x="476290" y="59562"/>
                </a:lnTo>
                <a:lnTo>
                  <a:pt x="477512" y="50189"/>
                </a:lnTo>
                <a:lnTo>
                  <a:pt x="366103" y="50189"/>
                </a:lnTo>
                <a:lnTo>
                  <a:pt x="365551" y="45109"/>
                </a:lnTo>
                <a:lnTo>
                  <a:pt x="478325" y="41655"/>
                </a:lnTo>
                <a:lnTo>
                  <a:pt x="479138" y="31698"/>
                </a:lnTo>
                <a:lnTo>
                  <a:pt x="479138" y="15646"/>
                </a:lnTo>
                <a:lnTo>
                  <a:pt x="371443" y="15646"/>
                </a:lnTo>
                <a:lnTo>
                  <a:pt x="371443" y="6299"/>
                </a:lnTo>
                <a:lnTo>
                  <a:pt x="489907" y="6299"/>
                </a:lnTo>
                <a:lnTo>
                  <a:pt x="489799" y="37213"/>
                </a:lnTo>
                <a:lnTo>
                  <a:pt x="489043" y="49707"/>
                </a:lnTo>
                <a:lnTo>
                  <a:pt x="488965" y="50189"/>
                </a:lnTo>
                <a:lnTo>
                  <a:pt x="477512" y="50189"/>
                </a:lnTo>
                <a:lnTo>
                  <a:pt x="366567" y="54456"/>
                </a:lnTo>
                <a:lnTo>
                  <a:pt x="488275" y="54456"/>
                </a:lnTo>
                <a:lnTo>
                  <a:pt x="486992" y="62390"/>
                </a:lnTo>
                <a:lnTo>
                  <a:pt x="482998" y="81075"/>
                </a:lnTo>
                <a:close/>
              </a:path>
              <a:path w="868680" h="182245">
                <a:moveTo>
                  <a:pt x="430370" y="96924"/>
                </a:moveTo>
                <a:lnTo>
                  <a:pt x="419398" y="96924"/>
                </a:lnTo>
                <a:lnTo>
                  <a:pt x="419398" y="68274"/>
                </a:lnTo>
                <a:lnTo>
                  <a:pt x="430370" y="68274"/>
                </a:lnTo>
                <a:lnTo>
                  <a:pt x="430370" y="96924"/>
                </a:lnTo>
                <a:close/>
              </a:path>
              <a:path w="868680" h="182245">
                <a:moveTo>
                  <a:pt x="514291" y="106475"/>
                </a:moveTo>
                <a:lnTo>
                  <a:pt x="348888" y="106475"/>
                </a:lnTo>
                <a:lnTo>
                  <a:pt x="348888" y="96924"/>
                </a:lnTo>
                <a:lnTo>
                  <a:pt x="514291" y="96924"/>
                </a:lnTo>
                <a:lnTo>
                  <a:pt x="514291" y="106475"/>
                </a:lnTo>
                <a:close/>
              </a:path>
              <a:path w="868680" h="182245">
                <a:moveTo>
                  <a:pt x="492549" y="179016"/>
                </a:moveTo>
                <a:lnTo>
                  <a:pt x="373272" y="179016"/>
                </a:lnTo>
                <a:lnTo>
                  <a:pt x="373272" y="126185"/>
                </a:lnTo>
                <a:lnTo>
                  <a:pt x="384245" y="126185"/>
                </a:lnTo>
                <a:lnTo>
                  <a:pt x="384245" y="169669"/>
                </a:lnTo>
                <a:lnTo>
                  <a:pt x="492549" y="169669"/>
                </a:lnTo>
                <a:lnTo>
                  <a:pt x="492549" y="179016"/>
                </a:lnTo>
                <a:close/>
              </a:path>
              <a:path w="868680" h="182245">
                <a:moveTo>
                  <a:pt x="681725" y="133297"/>
                </a:moveTo>
                <a:lnTo>
                  <a:pt x="671159" y="133297"/>
                </a:lnTo>
                <a:lnTo>
                  <a:pt x="671159" y="0"/>
                </a:lnTo>
                <a:lnTo>
                  <a:pt x="681725" y="0"/>
                </a:lnTo>
                <a:lnTo>
                  <a:pt x="681725" y="133297"/>
                </a:lnTo>
                <a:close/>
              </a:path>
              <a:path w="868680" h="182245">
                <a:moveTo>
                  <a:pt x="640679" y="128623"/>
                </a:moveTo>
                <a:lnTo>
                  <a:pt x="630316" y="128623"/>
                </a:lnTo>
                <a:lnTo>
                  <a:pt x="630316" y="61568"/>
                </a:lnTo>
                <a:lnTo>
                  <a:pt x="606745" y="61568"/>
                </a:lnTo>
                <a:lnTo>
                  <a:pt x="606745" y="52221"/>
                </a:lnTo>
                <a:lnTo>
                  <a:pt x="630316" y="52221"/>
                </a:lnTo>
                <a:lnTo>
                  <a:pt x="630316" y="2844"/>
                </a:lnTo>
                <a:lnTo>
                  <a:pt x="640679" y="2844"/>
                </a:lnTo>
                <a:lnTo>
                  <a:pt x="640679" y="128623"/>
                </a:lnTo>
                <a:close/>
              </a:path>
              <a:path w="868680" h="182245">
                <a:moveTo>
                  <a:pt x="551679" y="106271"/>
                </a:moveTo>
                <a:lnTo>
                  <a:pt x="535423" y="106271"/>
                </a:lnTo>
                <a:lnTo>
                  <a:pt x="535423" y="13817"/>
                </a:lnTo>
                <a:lnTo>
                  <a:pt x="601056" y="13817"/>
                </a:lnTo>
                <a:lnTo>
                  <a:pt x="601056" y="22758"/>
                </a:lnTo>
                <a:lnTo>
                  <a:pt x="545786" y="22758"/>
                </a:lnTo>
                <a:lnTo>
                  <a:pt x="545786" y="54863"/>
                </a:lnTo>
                <a:lnTo>
                  <a:pt x="598211" y="54863"/>
                </a:lnTo>
                <a:lnTo>
                  <a:pt x="598211" y="63803"/>
                </a:lnTo>
                <a:lnTo>
                  <a:pt x="545786" y="63803"/>
                </a:lnTo>
                <a:lnTo>
                  <a:pt x="545786" y="97128"/>
                </a:lnTo>
                <a:lnTo>
                  <a:pt x="610786" y="97128"/>
                </a:lnTo>
                <a:lnTo>
                  <a:pt x="611216" y="99769"/>
                </a:lnTo>
                <a:lnTo>
                  <a:pt x="568760" y="106056"/>
                </a:lnTo>
                <a:lnTo>
                  <a:pt x="561910" y="106244"/>
                </a:lnTo>
                <a:lnTo>
                  <a:pt x="551679" y="106271"/>
                </a:lnTo>
                <a:close/>
              </a:path>
              <a:path w="868680" h="182245">
                <a:moveTo>
                  <a:pt x="610786" y="97128"/>
                </a:moveTo>
                <a:lnTo>
                  <a:pt x="545786" y="97128"/>
                </a:lnTo>
                <a:lnTo>
                  <a:pt x="563277" y="97102"/>
                </a:lnTo>
                <a:lnTo>
                  <a:pt x="569484" y="96924"/>
                </a:lnTo>
                <a:lnTo>
                  <a:pt x="609793" y="91032"/>
                </a:lnTo>
                <a:lnTo>
                  <a:pt x="610786" y="97128"/>
                </a:lnTo>
                <a:close/>
              </a:path>
              <a:path w="868680" h="182245">
                <a:moveTo>
                  <a:pt x="685586" y="178813"/>
                </a:moveTo>
                <a:lnTo>
                  <a:pt x="567122" y="178813"/>
                </a:lnTo>
                <a:lnTo>
                  <a:pt x="567122" y="126388"/>
                </a:lnTo>
                <a:lnTo>
                  <a:pt x="578094" y="126388"/>
                </a:lnTo>
                <a:lnTo>
                  <a:pt x="578094" y="169466"/>
                </a:lnTo>
                <a:lnTo>
                  <a:pt x="685586" y="169466"/>
                </a:lnTo>
                <a:lnTo>
                  <a:pt x="685586" y="178813"/>
                </a:lnTo>
                <a:close/>
              </a:path>
              <a:path w="868680" h="182245">
                <a:moveTo>
                  <a:pt x="817664" y="15239"/>
                </a:moveTo>
                <a:lnTo>
                  <a:pt x="754266" y="15239"/>
                </a:lnTo>
                <a:lnTo>
                  <a:pt x="754266" y="6095"/>
                </a:lnTo>
                <a:lnTo>
                  <a:pt x="817664" y="6095"/>
                </a:lnTo>
                <a:lnTo>
                  <a:pt x="817664" y="15239"/>
                </a:lnTo>
                <a:close/>
              </a:path>
              <a:path w="868680" h="182245">
                <a:moveTo>
                  <a:pt x="849769" y="49580"/>
                </a:moveTo>
                <a:lnTo>
                  <a:pt x="722161" y="49580"/>
                </a:lnTo>
                <a:lnTo>
                  <a:pt x="722161" y="40436"/>
                </a:lnTo>
                <a:lnTo>
                  <a:pt x="849769" y="40436"/>
                </a:lnTo>
                <a:lnTo>
                  <a:pt x="849769" y="49580"/>
                </a:lnTo>
                <a:close/>
              </a:path>
              <a:path w="868680" h="182245">
                <a:moveTo>
                  <a:pt x="720535" y="109523"/>
                </a:moveTo>
                <a:lnTo>
                  <a:pt x="714643" y="101395"/>
                </a:lnTo>
                <a:lnTo>
                  <a:pt x="730016" y="95280"/>
                </a:lnTo>
                <a:lnTo>
                  <a:pt x="739331" y="91336"/>
                </a:lnTo>
                <a:lnTo>
                  <a:pt x="746361" y="87850"/>
                </a:lnTo>
                <a:lnTo>
                  <a:pt x="768896" y="75182"/>
                </a:lnTo>
                <a:lnTo>
                  <a:pt x="780275" y="59739"/>
                </a:lnTo>
                <a:lnTo>
                  <a:pt x="780682" y="49580"/>
                </a:lnTo>
                <a:lnTo>
                  <a:pt x="791858" y="49580"/>
                </a:lnTo>
                <a:lnTo>
                  <a:pt x="791654" y="57098"/>
                </a:lnTo>
                <a:lnTo>
                  <a:pt x="787590" y="68883"/>
                </a:lnTo>
                <a:lnTo>
                  <a:pt x="783120" y="74370"/>
                </a:lnTo>
                <a:lnTo>
                  <a:pt x="783933" y="74573"/>
                </a:lnTo>
                <a:lnTo>
                  <a:pt x="801239" y="74573"/>
                </a:lnTo>
                <a:lnTo>
                  <a:pt x="807369" y="77417"/>
                </a:lnTo>
                <a:lnTo>
                  <a:pt x="781088" y="77417"/>
                </a:lnTo>
                <a:lnTo>
                  <a:pt x="778853" y="78637"/>
                </a:lnTo>
                <a:lnTo>
                  <a:pt x="742532" y="100264"/>
                </a:lnTo>
                <a:lnTo>
                  <a:pt x="734143" y="103889"/>
                </a:lnTo>
                <a:lnTo>
                  <a:pt x="720535" y="109523"/>
                </a:lnTo>
                <a:close/>
              </a:path>
              <a:path w="868680" h="182245">
                <a:moveTo>
                  <a:pt x="801239" y="74573"/>
                </a:moveTo>
                <a:lnTo>
                  <a:pt x="783933" y="74573"/>
                </a:lnTo>
                <a:lnTo>
                  <a:pt x="787184" y="72338"/>
                </a:lnTo>
                <a:lnTo>
                  <a:pt x="789419" y="70712"/>
                </a:lnTo>
                <a:lnTo>
                  <a:pt x="793077" y="70712"/>
                </a:lnTo>
                <a:lnTo>
                  <a:pt x="795109" y="71728"/>
                </a:lnTo>
                <a:lnTo>
                  <a:pt x="801239" y="74573"/>
                </a:lnTo>
                <a:close/>
              </a:path>
              <a:path w="868680" h="182245">
                <a:moveTo>
                  <a:pt x="851191" y="108913"/>
                </a:moveTo>
                <a:lnTo>
                  <a:pt x="788200" y="78840"/>
                </a:lnTo>
                <a:lnTo>
                  <a:pt x="785355" y="77417"/>
                </a:lnTo>
                <a:lnTo>
                  <a:pt x="807369" y="77417"/>
                </a:lnTo>
                <a:lnTo>
                  <a:pt x="857287" y="100582"/>
                </a:lnTo>
                <a:lnTo>
                  <a:pt x="851191" y="108913"/>
                </a:lnTo>
                <a:close/>
              </a:path>
              <a:path w="868680" h="182245">
                <a:moveTo>
                  <a:pt x="868666" y="154429"/>
                </a:moveTo>
                <a:lnTo>
                  <a:pt x="703264" y="154429"/>
                </a:lnTo>
                <a:lnTo>
                  <a:pt x="703264" y="144879"/>
                </a:lnTo>
                <a:lnTo>
                  <a:pt x="868666" y="144879"/>
                </a:lnTo>
                <a:lnTo>
                  <a:pt x="868666" y="154429"/>
                </a:lnTo>
                <a:close/>
              </a:path>
            </a:pathLst>
          </a:custGeom>
          <a:solidFill>
            <a:srgbClr val="4033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16435320" y="7271425"/>
            <a:ext cx="342265" cy="183515"/>
          </a:xfrm>
          <a:custGeom>
            <a:avLst/>
            <a:gdLst/>
            <a:ahLst/>
            <a:cxnLst/>
            <a:rect l="l" t="t" r="r" b="b"/>
            <a:pathLst>
              <a:path w="342265" h="183515">
                <a:moveTo>
                  <a:pt x="149552" y="70306"/>
                </a:moveTo>
                <a:lnTo>
                  <a:pt x="138783" y="70306"/>
                </a:lnTo>
                <a:lnTo>
                  <a:pt x="138783" y="0"/>
                </a:lnTo>
                <a:lnTo>
                  <a:pt x="149552" y="0"/>
                </a:lnTo>
                <a:lnTo>
                  <a:pt x="149552" y="70306"/>
                </a:lnTo>
                <a:close/>
              </a:path>
              <a:path w="342265" h="183515">
                <a:moveTo>
                  <a:pt x="106068" y="170075"/>
                </a:moveTo>
                <a:lnTo>
                  <a:pt x="95299" y="170075"/>
                </a:lnTo>
                <a:lnTo>
                  <a:pt x="95299" y="3251"/>
                </a:lnTo>
                <a:lnTo>
                  <a:pt x="106068" y="3251"/>
                </a:lnTo>
                <a:lnTo>
                  <a:pt x="106068" y="70306"/>
                </a:lnTo>
                <a:lnTo>
                  <a:pt x="149552" y="70306"/>
                </a:lnTo>
                <a:lnTo>
                  <a:pt x="149552" y="79449"/>
                </a:lnTo>
                <a:lnTo>
                  <a:pt x="106068" y="79449"/>
                </a:lnTo>
                <a:lnTo>
                  <a:pt x="106068" y="170075"/>
                </a:lnTo>
                <a:close/>
              </a:path>
              <a:path w="342265" h="183515">
                <a:moveTo>
                  <a:pt x="149552" y="174749"/>
                </a:moveTo>
                <a:lnTo>
                  <a:pt x="138783" y="174749"/>
                </a:lnTo>
                <a:lnTo>
                  <a:pt x="138783" y="79449"/>
                </a:lnTo>
                <a:lnTo>
                  <a:pt x="149552" y="79449"/>
                </a:lnTo>
                <a:lnTo>
                  <a:pt x="149552" y="174749"/>
                </a:lnTo>
                <a:close/>
              </a:path>
              <a:path w="342265" h="183515">
                <a:moveTo>
                  <a:pt x="7111" y="137767"/>
                </a:moveTo>
                <a:lnTo>
                  <a:pt x="0" y="130249"/>
                </a:lnTo>
                <a:lnTo>
                  <a:pt x="14057" y="121251"/>
                </a:lnTo>
                <a:lnTo>
                  <a:pt x="22542" y="115415"/>
                </a:lnTo>
                <a:lnTo>
                  <a:pt x="50918" y="85604"/>
                </a:lnTo>
                <a:lnTo>
                  <a:pt x="59130" y="27228"/>
                </a:lnTo>
                <a:lnTo>
                  <a:pt x="4063" y="27228"/>
                </a:lnTo>
                <a:lnTo>
                  <a:pt x="4063" y="17881"/>
                </a:lnTo>
                <a:lnTo>
                  <a:pt x="69899" y="17881"/>
                </a:lnTo>
                <a:lnTo>
                  <a:pt x="69813" y="57268"/>
                </a:lnTo>
                <a:lnTo>
                  <a:pt x="57949" y="95273"/>
                </a:lnTo>
                <a:lnTo>
                  <a:pt x="21886" y="128050"/>
                </a:lnTo>
                <a:lnTo>
                  <a:pt x="7111" y="137767"/>
                </a:lnTo>
                <a:close/>
              </a:path>
              <a:path w="342265" h="183515">
                <a:moveTo>
                  <a:pt x="313126" y="92657"/>
                </a:moveTo>
                <a:lnTo>
                  <a:pt x="302153" y="92657"/>
                </a:lnTo>
                <a:lnTo>
                  <a:pt x="302153" y="0"/>
                </a:lnTo>
                <a:lnTo>
                  <a:pt x="313126" y="0"/>
                </a:lnTo>
                <a:lnTo>
                  <a:pt x="313126" y="41655"/>
                </a:lnTo>
                <a:lnTo>
                  <a:pt x="341980" y="41655"/>
                </a:lnTo>
                <a:lnTo>
                  <a:pt x="341980" y="51002"/>
                </a:lnTo>
                <a:lnTo>
                  <a:pt x="313126" y="51002"/>
                </a:lnTo>
                <a:lnTo>
                  <a:pt x="313126" y="92657"/>
                </a:lnTo>
                <a:close/>
              </a:path>
              <a:path w="342265" h="183515">
                <a:moveTo>
                  <a:pt x="258466" y="34949"/>
                </a:moveTo>
                <a:lnTo>
                  <a:pt x="247900" y="34949"/>
                </a:lnTo>
                <a:lnTo>
                  <a:pt x="247900" y="5689"/>
                </a:lnTo>
                <a:lnTo>
                  <a:pt x="258466" y="5689"/>
                </a:lnTo>
                <a:lnTo>
                  <a:pt x="258466" y="34949"/>
                </a:lnTo>
                <a:close/>
              </a:path>
              <a:path w="342265" h="183515">
                <a:moveTo>
                  <a:pt x="258466" y="84529"/>
                </a:moveTo>
                <a:lnTo>
                  <a:pt x="178203" y="84529"/>
                </a:lnTo>
                <a:lnTo>
                  <a:pt x="178203" y="6095"/>
                </a:lnTo>
                <a:lnTo>
                  <a:pt x="188769" y="6095"/>
                </a:lnTo>
                <a:lnTo>
                  <a:pt x="188769" y="34949"/>
                </a:lnTo>
                <a:lnTo>
                  <a:pt x="258466" y="34949"/>
                </a:lnTo>
                <a:lnTo>
                  <a:pt x="258466" y="43890"/>
                </a:lnTo>
                <a:lnTo>
                  <a:pt x="188769" y="43890"/>
                </a:lnTo>
                <a:lnTo>
                  <a:pt x="188769" y="75589"/>
                </a:lnTo>
                <a:lnTo>
                  <a:pt x="258466" y="75589"/>
                </a:lnTo>
                <a:lnTo>
                  <a:pt x="258466" y="84529"/>
                </a:lnTo>
                <a:close/>
              </a:path>
              <a:path w="342265" h="183515">
                <a:moveTo>
                  <a:pt x="258466" y="75589"/>
                </a:moveTo>
                <a:lnTo>
                  <a:pt x="247900" y="75589"/>
                </a:lnTo>
                <a:lnTo>
                  <a:pt x="247900" y="43890"/>
                </a:lnTo>
                <a:lnTo>
                  <a:pt x="258466" y="43890"/>
                </a:lnTo>
                <a:lnTo>
                  <a:pt x="258466" y="75589"/>
                </a:lnTo>
                <a:close/>
              </a:path>
              <a:path w="342265" h="183515">
                <a:moveTo>
                  <a:pt x="318409" y="183080"/>
                </a:moveTo>
                <a:lnTo>
                  <a:pt x="204009" y="183080"/>
                </a:lnTo>
                <a:lnTo>
                  <a:pt x="204009" y="138986"/>
                </a:lnTo>
                <a:lnTo>
                  <a:pt x="302153" y="138986"/>
                </a:lnTo>
                <a:lnTo>
                  <a:pt x="302153" y="113993"/>
                </a:lnTo>
                <a:lnTo>
                  <a:pt x="202790" y="113993"/>
                </a:lnTo>
                <a:lnTo>
                  <a:pt x="202790" y="104443"/>
                </a:lnTo>
                <a:lnTo>
                  <a:pt x="313329" y="104443"/>
                </a:lnTo>
                <a:lnTo>
                  <a:pt x="313329" y="148333"/>
                </a:lnTo>
                <a:lnTo>
                  <a:pt x="215185" y="148333"/>
                </a:lnTo>
                <a:lnTo>
                  <a:pt x="215185" y="173530"/>
                </a:lnTo>
                <a:lnTo>
                  <a:pt x="318409" y="173530"/>
                </a:lnTo>
                <a:lnTo>
                  <a:pt x="318409" y="183080"/>
                </a:lnTo>
                <a:close/>
              </a:path>
            </a:pathLst>
          </a:custGeom>
          <a:solidFill>
            <a:srgbClr val="4033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14114406" y="7576225"/>
            <a:ext cx="613410" cy="183515"/>
          </a:xfrm>
          <a:custGeom>
            <a:avLst/>
            <a:gdLst/>
            <a:ahLst/>
            <a:cxnLst/>
            <a:rect l="l" t="t" r="r" b="b"/>
            <a:pathLst>
              <a:path w="613409" h="183515">
                <a:moveTo>
                  <a:pt x="48314" y="183283"/>
                </a:moveTo>
                <a:lnTo>
                  <a:pt x="36935" y="183283"/>
                </a:lnTo>
                <a:lnTo>
                  <a:pt x="29620" y="176984"/>
                </a:lnTo>
                <a:lnTo>
                  <a:pt x="8145" y="139434"/>
                </a:lnTo>
                <a:lnTo>
                  <a:pt x="1" y="101072"/>
                </a:lnTo>
                <a:lnTo>
                  <a:pt x="0" y="83142"/>
                </a:lnTo>
                <a:lnTo>
                  <a:pt x="322" y="77189"/>
                </a:lnTo>
                <a:lnTo>
                  <a:pt x="10926" y="38099"/>
                </a:lnTo>
                <a:lnTo>
                  <a:pt x="36935" y="1015"/>
                </a:lnTo>
                <a:lnTo>
                  <a:pt x="48314" y="1015"/>
                </a:lnTo>
                <a:lnTo>
                  <a:pt x="40186" y="8331"/>
                </a:lnTo>
                <a:lnTo>
                  <a:pt x="26572" y="27431"/>
                </a:lnTo>
                <a:lnTo>
                  <a:pt x="16616" y="49580"/>
                </a:lnTo>
                <a:lnTo>
                  <a:pt x="10926" y="73557"/>
                </a:lnTo>
                <a:lnTo>
                  <a:pt x="10926" y="110945"/>
                </a:lnTo>
                <a:lnTo>
                  <a:pt x="16616" y="134922"/>
                </a:lnTo>
                <a:lnTo>
                  <a:pt x="26775" y="157071"/>
                </a:lnTo>
                <a:lnTo>
                  <a:pt x="40390" y="176374"/>
                </a:lnTo>
                <a:lnTo>
                  <a:pt x="48314" y="183283"/>
                </a:lnTo>
                <a:close/>
              </a:path>
              <a:path w="613409" h="183515">
                <a:moveTo>
                  <a:pt x="208637" y="49783"/>
                </a:moveTo>
                <a:lnTo>
                  <a:pt x="198070" y="49783"/>
                </a:lnTo>
                <a:lnTo>
                  <a:pt x="198070" y="0"/>
                </a:lnTo>
                <a:lnTo>
                  <a:pt x="208637" y="0"/>
                </a:lnTo>
                <a:lnTo>
                  <a:pt x="208637" y="49783"/>
                </a:lnTo>
                <a:close/>
              </a:path>
              <a:path w="613409" h="183515">
                <a:moveTo>
                  <a:pt x="165356" y="105255"/>
                </a:moveTo>
                <a:lnTo>
                  <a:pt x="154789" y="105255"/>
                </a:lnTo>
                <a:lnTo>
                  <a:pt x="154789" y="2844"/>
                </a:lnTo>
                <a:lnTo>
                  <a:pt x="165356" y="2844"/>
                </a:lnTo>
                <a:lnTo>
                  <a:pt x="165356" y="49783"/>
                </a:lnTo>
                <a:lnTo>
                  <a:pt x="208637" y="49783"/>
                </a:lnTo>
                <a:lnTo>
                  <a:pt x="208637" y="59130"/>
                </a:lnTo>
                <a:lnTo>
                  <a:pt x="165356" y="59130"/>
                </a:lnTo>
                <a:lnTo>
                  <a:pt x="165356" y="105255"/>
                </a:lnTo>
                <a:close/>
              </a:path>
              <a:path w="613409" h="183515">
                <a:moveTo>
                  <a:pt x="208637" y="107491"/>
                </a:moveTo>
                <a:lnTo>
                  <a:pt x="198070" y="107491"/>
                </a:lnTo>
                <a:lnTo>
                  <a:pt x="198070" y="59130"/>
                </a:lnTo>
                <a:lnTo>
                  <a:pt x="208637" y="59130"/>
                </a:lnTo>
                <a:lnTo>
                  <a:pt x="208637" y="107491"/>
                </a:lnTo>
                <a:close/>
              </a:path>
              <a:path w="613409" h="183515">
                <a:moveTo>
                  <a:pt x="128983" y="42061"/>
                </a:moveTo>
                <a:lnTo>
                  <a:pt x="118620" y="42061"/>
                </a:lnTo>
                <a:lnTo>
                  <a:pt x="118620" y="10566"/>
                </a:lnTo>
                <a:lnTo>
                  <a:pt x="128983" y="10566"/>
                </a:lnTo>
                <a:lnTo>
                  <a:pt x="128983" y="42061"/>
                </a:lnTo>
                <a:close/>
              </a:path>
              <a:path w="613409" h="183515">
                <a:moveTo>
                  <a:pt x="128983" y="93876"/>
                </a:moveTo>
                <a:lnTo>
                  <a:pt x="60709" y="93876"/>
                </a:lnTo>
                <a:lnTo>
                  <a:pt x="60709" y="11175"/>
                </a:lnTo>
                <a:lnTo>
                  <a:pt x="70869" y="11175"/>
                </a:lnTo>
                <a:lnTo>
                  <a:pt x="70869" y="42061"/>
                </a:lnTo>
                <a:lnTo>
                  <a:pt x="128983" y="42061"/>
                </a:lnTo>
                <a:lnTo>
                  <a:pt x="128983" y="51002"/>
                </a:lnTo>
                <a:lnTo>
                  <a:pt x="70869" y="51002"/>
                </a:lnTo>
                <a:lnTo>
                  <a:pt x="70869" y="84733"/>
                </a:lnTo>
                <a:lnTo>
                  <a:pt x="128983" y="84733"/>
                </a:lnTo>
                <a:lnTo>
                  <a:pt x="128983" y="93876"/>
                </a:lnTo>
                <a:close/>
              </a:path>
              <a:path w="613409" h="183515">
                <a:moveTo>
                  <a:pt x="128983" y="84733"/>
                </a:moveTo>
                <a:lnTo>
                  <a:pt x="118620" y="84733"/>
                </a:lnTo>
                <a:lnTo>
                  <a:pt x="118620" y="51002"/>
                </a:lnTo>
                <a:lnTo>
                  <a:pt x="128983" y="51002"/>
                </a:lnTo>
                <a:lnTo>
                  <a:pt x="128983" y="84733"/>
                </a:lnTo>
                <a:close/>
              </a:path>
              <a:path w="613409" h="183515">
                <a:moveTo>
                  <a:pt x="208637" y="183486"/>
                </a:moveTo>
                <a:lnTo>
                  <a:pt x="197664" y="183486"/>
                </a:lnTo>
                <a:lnTo>
                  <a:pt x="197664" y="128826"/>
                </a:lnTo>
                <a:lnTo>
                  <a:pt x="90986" y="128826"/>
                </a:lnTo>
                <a:lnTo>
                  <a:pt x="90986" y="119479"/>
                </a:lnTo>
                <a:lnTo>
                  <a:pt x="208637" y="119479"/>
                </a:lnTo>
                <a:lnTo>
                  <a:pt x="208637" y="183486"/>
                </a:lnTo>
                <a:close/>
              </a:path>
              <a:path w="613409" h="183515">
                <a:moveTo>
                  <a:pt x="370584" y="175358"/>
                </a:moveTo>
                <a:lnTo>
                  <a:pt x="359612" y="175358"/>
                </a:lnTo>
                <a:lnTo>
                  <a:pt x="359612" y="609"/>
                </a:lnTo>
                <a:lnTo>
                  <a:pt x="370584" y="609"/>
                </a:lnTo>
                <a:lnTo>
                  <a:pt x="370584" y="70915"/>
                </a:lnTo>
                <a:lnTo>
                  <a:pt x="400861" y="70915"/>
                </a:lnTo>
                <a:lnTo>
                  <a:pt x="400861" y="80262"/>
                </a:lnTo>
                <a:lnTo>
                  <a:pt x="370584" y="80262"/>
                </a:lnTo>
                <a:lnTo>
                  <a:pt x="370584" y="175358"/>
                </a:lnTo>
                <a:close/>
              </a:path>
              <a:path w="613409" h="183515">
                <a:moveTo>
                  <a:pt x="330555" y="23977"/>
                </a:moveTo>
                <a:lnTo>
                  <a:pt x="233020" y="23977"/>
                </a:lnTo>
                <a:lnTo>
                  <a:pt x="233020" y="14630"/>
                </a:lnTo>
                <a:lnTo>
                  <a:pt x="330555" y="14630"/>
                </a:lnTo>
                <a:lnTo>
                  <a:pt x="330555" y="23977"/>
                </a:lnTo>
                <a:close/>
              </a:path>
              <a:path w="613409" h="183515">
                <a:moveTo>
                  <a:pt x="339954" y="119276"/>
                </a:moveTo>
                <a:lnTo>
                  <a:pt x="266345" y="119276"/>
                </a:lnTo>
                <a:lnTo>
                  <a:pt x="272748" y="119140"/>
                </a:lnTo>
                <a:lnTo>
                  <a:pt x="277952" y="118946"/>
                </a:lnTo>
                <a:lnTo>
                  <a:pt x="295808" y="117854"/>
                </a:lnTo>
                <a:lnTo>
                  <a:pt x="302920" y="41452"/>
                </a:lnTo>
                <a:lnTo>
                  <a:pt x="313689" y="42468"/>
                </a:lnTo>
                <a:lnTo>
                  <a:pt x="305968" y="117244"/>
                </a:lnTo>
                <a:lnTo>
                  <a:pt x="339717" y="117244"/>
                </a:lnTo>
                <a:lnTo>
                  <a:pt x="339954" y="119276"/>
                </a:lnTo>
                <a:close/>
              </a:path>
              <a:path w="613409" h="183515">
                <a:moveTo>
                  <a:pt x="228956" y="129029"/>
                </a:moveTo>
                <a:lnTo>
                  <a:pt x="227940" y="119886"/>
                </a:lnTo>
                <a:lnTo>
                  <a:pt x="238329" y="119835"/>
                </a:lnTo>
                <a:lnTo>
                  <a:pt x="256185" y="119479"/>
                </a:lnTo>
                <a:lnTo>
                  <a:pt x="249682" y="42468"/>
                </a:lnTo>
                <a:lnTo>
                  <a:pt x="260452" y="41655"/>
                </a:lnTo>
                <a:lnTo>
                  <a:pt x="266345" y="119276"/>
                </a:lnTo>
                <a:lnTo>
                  <a:pt x="339954" y="119276"/>
                </a:lnTo>
                <a:lnTo>
                  <a:pt x="272833" y="128344"/>
                </a:lnTo>
                <a:lnTo>
                  <a:pt x="247862" y="129004"/>
                </a:lnTo>
                <a:lnTo>
                  <a:pt x="228956" y="129029"/>
                </a:lnTo>
                <a:close/>
              </a:path>
              <a:path w="613409" h="183515">
                <a:moveTo>
                  <a:pt x="339717" y="117244"/>
                </a:moveTo>
                <a:lnTo>
                  <a:pt x="305968" y="117244"/>
                </a:lnTo>
                <a:lnTo>
                  <a:pt x="314947" y="116615"/>
                </a:lnTo>
                <a:lnTo>
                  <a:pt x="321411" y="116025"/>
                </a:lnTo>
                <a:lnTo>
                  <a:pt x="328485" y="115130"/>
                </a:lnTo>
                <a:lnTo>
                  <a:pt x="339292" y="113587"/>
                </a:lnTo>
                <a:lnTo>
                  <a:pt x="339717" y="117244"/>
                </a:lnTo>
                <a:close/>
              </a:path>
              <a:path w="613409" h="183515">
                <a:moveTo>
                  <a:pt x="557322" y="174749"/>
                </a:moveTo>
                <a:lnTo>
                  <a:pt x="546350" y="174749"/>
                </a:lnTo>
                <a:lnTo>
                  <a:pt x="546350" y="72338"/>
                </a:lnTo>
                <a:lnTo>
                  <a:pt x="494941" y="72338"/>
                </a:lnTo>
                <a:lnTo>
                  <a:pt x="494941" y="62991"/>
                </a:lnTo>
                <a:lnTo>
                  <a:pt x="546350" y="62991"/>
                </a:lnTo>
                <a:lnTo>
                  <a:pt x="546350" y="0"/>
                </a:lnTo>
                <a:lnTo>
                  <a:pt x="557322" y="0"/>
                </a:lnTo>
                <a:lnTo>
                  <a:pt x="557322" y="174749"/>
                </a:lnTo>
                <a:close/>
              </a:path>
              <a:path w="613409" h="183515">
                <a:moveTo>
                  <a:pt x="442313" y="127810"/>
                </a:moveTo>
                <a:lnTo>
                  <a:pt x="419961" y="127810"/>
                </a:lnTo>
                <a:lnTo>
                  <a:pt x="419961" y="14426"/>
                </a:lnTo>
                <a:lnTo>
                  <a:pt x="498802" y="14426"/>
                </a:lnTo>
                <a:lnTo>
                  <a:pt x="498802" y="23774"/>
                </a:lnTo>
                <a:lnTo>
                  <a:pt x="430934" y="23774"/>
                </a:lnTo>
                <a:lnTo>
                  <a:pt x="430934" y="118666"/>
                </a:lnTo>
                <a:lnTo>
                  <a:pt x="517145" y="118666"/>
                </a:lnTo>
                <a:lnTo>
                  <a:pt x="517699" y="121714"/>
                </a:lnTo>
                <a:lnTo>
                  <a:pt x="499719" y="125239"/>
                </a:lnTo>
                <a:lnTo>
                  <a:pt x="485873" y="127048"/>
                </a:lnTo>
                <a:lnTo>
                  <a:pt x="469094" y="127715"/>
                </a:lnTo>
                <a:lnTo>
                  <a:pt x="442313" y="127810"/>
                </a:lnTo>
                <a:close/>
              </a:path>
              <a:path w="613409" h="183515">
                <a:moveTo>
                  <a:pt x="517145" y="118666"/>
                </a:moveTo>
                <a:lnTo>
                  <a:pt x="441907" y="118666"/>
                </a:lnTo>
                <a:lnTo>
                  <a:pt x="467640" y="118574"/>
                </a:lnTo>
                <a:lnTo>
                  <a:pt x="483943" y="117930"/>
                </a:lnTo>
                <a:lnTo>
                  <a:pt x="497770" y="116180"/>
                </a:lnTo>
                <a:lnTo>
                  <a:pt x="516073" y="112774"/>
                </a:lnTo>
                <a:lnTo>
                  <a:pt x="517145" y="118666"/>
                </a:lnTo>
                <a:close/>
              </a:path>
              <a:path w="613409" h="183515">
                <a:moveTo>
                  <a:pt x="595320" y="183486"/>
                </a:moveTo>
                <a:lnTo>
                  <a:pt x="585567" y="183486"/>
                </a:lnTo>
                <a:lnTo>
                  <a:pt x="592272" y="176578"/>
                </a:lnTo>
                <a:lnTo>
                  <a:pt x="599384" y="163573"/>
                </a:lnTo>
                <a:lnTo>
                  <a:pt x="600603" y="156867"/>
                </a:lnTo>
                <a:lnTo>
                  <a:pt x="596539" y="156461"/>
                </a:lnTo>
                <a:lnTo>
                  <a:pt x="593288" y="151788"/>
                </a:lnTo>
                <a:lnTo>
                  <a:pt x="593288" y="142034"/>
                </a:lnTo>
                <a:lnTo>
                  <a:pt x="597962" y="136751"/>
                </a:lnTo>
                <a:lnTo>
                  <a:pt x="608122" y="136751"/>
                </a:lnTo>
                <a:lnTo>
                  <a:pt x="612795" y="142034"/>
                </a:lnTo>
                <a:lnTo>
                  <a:pt x="612795" y="157274"/>
                </a:lnTo>
                <a:lnTo>
                  <a:pt x="603245" y="176578"/>
                </a:lnTo>
                <a:lnTo>
                  <a:pt x="595320" y="183486"/>
                </a:lnTo>
                <a:close/>
              </a:path>
            </a:pathLst>
          </a:custGeom>
          <a:solidFill>
            <a:srgbClr val="4033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14799274" y="7576225"/>
            <a:ext cx="502284" cy="186055"/>
          </a:xfrm>
          <a:custGeom>
            <a:avLst/>
            <a:gdLst/>
            <a:ahLst/>
            <a:cxnLst/>
            <a:rect l="l" t="t" r="r" b="b"/>
            <a:pathLst>
              <a:path w="502284" h="186054">
                <a:moveTo>
                  <a:pt x="147927" y="49783"/>
                </a:moveTo>
                <a:lnTo>
                  <a:pt x="137361" y="49783"/>
                </a:lnTo>
                <a:lnTo>
                  <a:pt x="137361" y="0"/>
                </a:lnTo>
                <a:lnTo>
                  <a:pt x="147927" y="0"/>
                </a:lnTo>
                <a:lnTo>
                  <a:pt x="147927" y="49783"/>
                </a:lnTo>
                <a:close/>
              </a:path>
              <a:path w="502284" h="186054">
                <a:moveTo>
                  <a:pt x="104646" y="105255"/>
                </a:moveTo>
                <a:lnTo>
                  <a:pt x="94080" y="105255"/>
                </a:lnTo>
                <a:lnTo>
                  <a:pt x="94080" y="2844"/>
                </a:lnTo>
                <a:lnTo>
                  <a:pt x="104646" y="2844"/>
                </a:lnTo>
                <a:lnTo>
                  <a:pt x="104646" y="49783"/>
                </a:lnTo>
                <a:lnTo>
                  <a:pt x="147927" y="49783"/>
                </a:lnTo>
                <a:lnTo>
                  <a:pt x="147927" y="59130"/>
                </a:lnTo>
                <a:lnTo>
                  <a:pt x="104646" y="59130"/>
                </a:lnTo>
                <a:lnTo>
                  <a:pt x="104646" y="105255"/>
                </a:lnTo>
                <a:close/>
              </a:path>
              <a:path w="502284" h="186054">
                <a:moveTo>
                  <a:pt x="147927" y="107491"/>
                </a:moveTo>
                <a:lnTo>
                  <a:pt x="137361" y="107491"/>
                </a:lnTo>
                <a:lnTo>
                  <a:pt x="137361" y="59130"/>
                </a:lnTo>
                <a:lnTo>
                  <a:pt x="147927" y="59130"/>
                </a:lnTo>
                <a:lnTo>
                  <a:pt x="147927" y="107491"/>
                </a:lnTo>
                <a:close/>
              </a:path>
              <a:path w="502284" h="186054">
                <a:moveTo>
                  <a:pt x="68274" y="42061"/>
                </a:moveTo>
                <a:lnTo>
                  <a:pt x="57911" y="42061"/>
                </a:lnTo>
                <a:lnTo>
                  <a:pt x="57911" y="10566"/>
                </a:lnTo>
                <a:lnTo>
                  <a:pt x="68274" y="10566"/>
                </a:lnTo>
                <a:lnTo>
                  <a:pt x="68274" y="42061"/>
                </a:lnTo>
                <a:close/>
              </a:path>
              <a:path w="502284" h="186054">
                <a:moveTo>
                  <a:pt x="68274" y="93876"/>
                </a:moveTo>
                <a:lnTo>
                  <a:pt x="0" y="93876"/>
                </a:lnTo>
                <a:lnTo>
                  <a:pt x="0" y="11175"/>
                </a:lnTo>
                <a:lnTo>
                  <a:pt x="10159" y="11175"/>
                </a:lnTo>
                <a:lnTo>
                  <a:pt x="10159" y="42061"/>
                </a:lnTo>
                <a:lnTo>
                  <a:pt x="68274" y="42061"/>
                </a:lnTo>
                <a:lnTo>
                  <a:pt x="68274" y="51002"/>
                </a:lnTo>
                <a:lnTo>
                  <a:pt x="10159" y="51002"/>
                </a:lnTo>
                <a:lnTo>
                  <a:pt x="10159" y="84733"/>
                </a:lnTo>
                <a:lnTo>
                  <a:pt x="68274" y="84733"/>
                </a:lnTo>
                <a:lnTo>
                  <a:pt x="68274" y="93876"/>
                </a:lnTo>
                <a:close/>
              </a:path>
              <a:path w="502284" h="186054">
                <a:moveTo>
                  <a:pt x="68274" y="84733"/>
                </a:moveTo>
                <a:lnTo>
                  <a:pt x="57911" y="84733"/>
                </a:lnTo>
                <a:lnTo>
                  <a:pt x="57911" y="51002"/>
                </a:lnTo>
                <a:lnTo>
                  <a:pt x="68274" y="51002"/>
                </a:lnTo>
                <a:lnTo>
                  <a:pt x="68274" y="84733"/>
                </a:lnTo>
                <a:close/>
              </a:path>
              <a:path w="502284" h="186054">
                <a:moveTo>
                  <a:pt x="147927" y="183486"/>
                </a:moveTo>
                <a:lnTo>
                  <a:pt x="136954" y="183486"/>
                </a:lnTo>
                <a:lnTo>
                  <a:pt x="136954" y="128826"/>
                </a:lnTo>
                <a:lnTo>
                  <a:pt x="30276" y="128826"/>
                </a:lnTo>
                <a:lnTo>
                  <a:pt x="30276" y="119479"/>
                </a:lnTo>
                <a:lnTo>
                  <a:pt x="147927" y="119479"/>
                </a:lnTo>
                <a:lnTo>
                  <a:pt x="147927" y="183486"/>
                </a:lnTo>
                <a:close/>
              </a:path>
              <a:path w="502284" h="186054">
                <a:moveTo>
                  <a:pt x="314751" y="14020"/>
                </a:moveTo>
                <a:lnTo>
                  <a:pt x="189582" y="14020"/>
                </a:lnTo>
                <a:lnTo>
                  <a:pt x="189582" y="4876"/>
                </a:lnTo>
                <a:lnTo>
                  <a:pt x="314751" y="4876"/>
                </a:lnTo>
                <a:lnTo>
                  <a:pt x="314751" y="14020"/>
                </a:lnTo>
                <a:close/>
              </a:path>
              <a:path w="502284" h="186054">
                <a:moveTo>
                  <a:pt x="188363" y="73354"/>
                </a:moveTo>
                <a:lnTo>
                  <a:pt x="182470" y="65429"/>
                </a:lnTo>
                <a:lnTo>
                  <a:pt x="197837" y="59317"/>
                </a:lnTo>
                <a:lnTo>
                  <a:pt x="207108" y="55396"/>
                </a:lnTo>
                <a:lnTo>
                  <a:pt x="214017" y="51970"/>
                </a:lnTo>
                <a:lnTo>
                  <a:pt x="235911" y="39623"/>
                </a:lnTo>
                <a:lnTo>
                  <a:pt x="246680" y="24383"/>
                </a:lnTo>
                <a:lnTo>
                  <a:pt x="246884" y="14020"/>
                </a:lnTo>
                <a:lnTo>
                  <a:pt x="257856" y="14020"/>
                </a:lnTo>
                <a:lnTo>
                  <a:pt x="257856" y="21742"/>
                </a:lnTo>
                <a:lnTo>
                  <a:pt x="253996" y="33527"/>
                </a:lnTo>
                <a:lnTo>
                  <a:pt x="249525" y="39013"/>
                </a:lnTo>
                <a:lnTo>
                  <a:pt x="250338" y="39420"/>
                </a:lnTo>
                <a:lnTo>
                  <a:pt x="267777" y="39420"/>
                </a:lnTo>
                <a:lnTo>
                  <a:pt x="273812" y="42264"/>
                </a:lnTo>
                <a:lnTo>
                  <a:pt x="247696" y="42264"/>
                </a:lnTo>
                <a:lnTo>
                  <a:pt x="245258" y="43280"/>
                </a:lnTo>
                <a:lnTo>
                  <a:pt x="237943" y="49986"/>
                </a:lnTo>
                <a:lnTo>
                  <a:pt x="216266" y="61352"/>
                </a:lnTo>
                <a:lnTo>
                  <a:pt x="209788" y="64464"/>
                </a:lnTo>
                <a:lnTo>
                  <a:pt x="201614" y="67956"/>
                </a:lnTo>
                <a:lnTo>
                  <a:pt x="188363" y="73354"/>
                </a:lnTo>
                <a:close/>
              </a:path>
              <a:path w="502284" h="186054">
                <a:moveTo>
                  <a:pt x="267777" y="39420"/>
                </a:moveTo>
                <a:lnTo>
                  <a:pt x="250338" y="39420"/>
                </a:lnTo>
                <a:lnTo>
                  <a:pt x="253589" y="37185"/>
                </a:lnTo>
                <a:lnTo>
                  <a:pt x="255418" y="35559"/>
                </a:lnTo>
                <a:lnTo>
                  <a:pt x="259685" y="35559"/>
                </a:lnTo>
                <a:lnTo>
                  <a:pt x="261311" y="36372"/>
                </a:lnTo>
                <a:lnTo>
                  <a:pt x="267777" y="39420"/>
                </a:lnTo>
                <a:close/>
              </a:path>
              <a:path w="502284" h="186054">
                <a:moveTo>
                  <a:pt x="315971" y="72947"/>
                </a:moveTo>
                <a:lnTo>
                  <a:pt x="254605" y="43484"/>
                </a:lnTo>
                <a:lnTo>
                  <a:pt x="251964" y="42264"/>
                </a:lnTo>
                <a:lnTo>
                  <a:pt x="273812" y="42264"/>
                </a:lnTo>
                <a:lnTo>
                  <a:pt x="321660" y="64819"/>
                </a:lnTo>
                <a:lnTo>
                  <a:pt x="315971" y="72947"/>
                </a:lnTo>
                <a:close/>
              </a:path>
              <a:path w="502284" h="186054">
                <a:moveTo>
                  <a:pt x="257653" y="91844"/>
                </a:moveTo>
                <a:lnTo>
                  <a:pt x="246680" y="91844"/>
                </a:lnTo>
                <a:lnTo>
                  <a:pt x="246680" y="66851"/>
                </a:lnTo>
                <a:lnTo>
                  <a:pt x="257653" y="66851"/>
                </a:lnTo>
                <a:lnTo>
                  <a:pt x="257653" y="91844"/>
                </a:lnTo>
                <a:close/>
              </a:path>
              <a:path w="502284" h="186054">
                <a:moveTo>
                  <a:pt x="334868" y="101192"/>
                </a:moveTo>
                <a:lnTo>
                  <a:pt x="169466" y="101192"/>
                </a:lnTo>
                <a:lnTo>
                  <a:pt x="169466" y="91844"/>
                </a:lnTo>
                <a:lnTo>
                  <a:pt x="334868" y="91844"/>
                </a:lnTo>
                <a:lnTo>
                  <a:pt x="334868" y="101192"/>
                </a:lnTo>
                <a:close/>
              </a:path>
              <a:path w="502284" h="186054">
                <a:moveTo>
                  <a:pt x="252167" y="185925"/>
                </a:moveTo>
                <a:lnTo>
                  <a:pt x="240680" y="185855"/>
                </a:lnTo>
                <a:lnTo>
                  <a:pt x="233422" y="185366"/>
                </a:lnTo>
                <a:lnTo>
                  <a:pt x="227307" y="184039"/>
                </a:lnTo>
                <a:lnTo>
                  <a:pt x="219249" y="181454"/>
                </a:lnTo>
                <a:lnTo>
                  <a:pt x="205838" y="176984"/>
                </a:lnTo>
                <a:lnTo>
                  <a:pt x="192630" y="161541"/>
                </a:lnTo>
                <a:lnTo>
                  <a:pt x="192630" y="141831"/>
                </a:lnTo>
                <a:lnTo>
                  <a:pt x="227307" y="119536"/>
                </a:lnTo>
                <a:lnTo>
                  <a:pt x="252167" y="117650"/>
                </a:lnTo>
                <a:lnTo>
                  <a:pt x="263652" y="117720"/>
                </a:lnTo>
                <a:lnTo>
                  <a:pt x="270899" y="118209"/>
                </a:lnTo>
                <a:lnTo>
                  <a:pt x="276984" y="119536"/>
                </a:lnTo>
                <a:lnTo>
                  <a:pt x="284983" y="122121"/>
                </a:lnTo>
                <a:lnTo>
                  <a:pt x="297687" y="126388"/>
                </a:lnTo>
                <a:lnTo>
                  <a:pt x="252167" y="126388"/>
                </a:lnTo>
                <a:lnTo>
                  <a:pt x="242601" y="126440"/>
                </a:lnTo>
                <a:lnTo>
                  <a:pt x="204212" y="143863"/>
                </a:lnTo>
                <a:lnTo>
                  <a:pt x="204212" y="159712"/>
                </a:lnTo>
                <a:lnTo>
                  <a:pt x="242601" y="176932"/>
                </a:lnTo>
                <a:lnTo>
                  <a:pt x="298496" y="176984"/>
                </a:lnTo>
                <a:lnTo>
                  <a:pt x="285085" y="181454"/>
                </a:lnTo>
                <a:lnTo>
                  <a:pt x="277027" y="184039"/>
                </a:lnTo>
                <a:lnTo>
                  <a:pt x="270912" y="185366"/>
                </a:lnTo>
                <a:lnTo>
                  <a:pt x="263654" y="185855"/>
                </a:lnTo>
                <a:lnTo>
                  <a:pt x="252167" y="185925"/>
                </a:lnTo>
                <a:close/>
              </a:path>
              <a:path w="502284" h="186054">
                <a:moveTo>
                  <a:pt x="298496" y="176984"/>
                </a:moveTo>
                <a:lnTo>
                  <a:pt x="252167" y="176984"/>
                </a:lnTo>
                <a:lnTo>
                  <a:pt x="261733" y="176932"/>
                </a:lnTo>
                <a:lnTo>
                  <a:pt x="267737" y="176565"/>
                </a:lnTo>
                <a:lnTo>
                  <a:pt x="272712" y="175570"/>
                </a:lnTo>
                <a:lnTo>
                  <a:pt x="279192" y="173631"/>
                </a:lnTo>
                <a:lnTo>
                  <a:pt x="289961" y="170278"/>
                </a:lnTo>
                <a:lnTo>
                  <a:pt x="300121" y="159712"/>
                </a:lnTo>
                <a:lnTo>
                  <a:pt x="300121" y="143863"/>
                </a:lnTo>
                <a:lnTo>
                  <a:pt x="261733" y="126440"/>
                </a:lnTo>
                <a:lnTo>
                  <a:pt x="252167" y="126388"/>
                </a:lnTo>
                <a:lnTo>
                  <a:pt x="297687" y="126388"/>
                </a:lnTo>
                <a:lnTo>
                  <a:pt x="298292" y="126591"/>
                </a:lnTo>
                <a:lnTo>
                  <a:pt x="311500" y="141831"/>
                </a:lnTo>
                <a:lnTo>
                  <a:pt x="311500" y="161541"/>
                </a:lnTo>
                <a:lnTo>
                  <a:pt x="298496" y="176984"/>
                </a:lnTo>
                <a:close/>
              </a:path>
              <a:path w="502284" h="186054">
                <a:moveTo>
                  <a:pt x="497832" y="140815"/>
                </a:moveTo>
                <a:lnTo>
                  <a:pt x="487062" y="140815"/>
                </a:lnTo>
                <a:lnTo>
                  <a:pt x="487062" y="115212"/>
                </a:lnTo>
                <a:lnTo>
                  <a:pt x="439921" y="115212"/>
                </a:lnTo>
                <a:lnTo>
                  <a:pt x="439921" y="106678"/>
                </a:lnTo>
                <a:lnTo>
                  <a:pt x="487062" y="106678"/>
                </a:lnTo>
                <a:lnTo>
                  <a:pt x="487062" y="0"/>
                </a:lnTo>
                <a:lnTo>
                  <a:pt x="497832" y="0"/>
                </a:lnTo>
                <a:lnTo>
                  <a:pt x="497832" y="140815"/>
                </a:lnTo>
                <a:close/>
              </a:path>
              <a:path w="502284" h="186054">
                <a:moveTo>
                  <a:pt x="404768" y="68070"/>
                </a:moveTo>
                <a:lnTo>
                  <a:pt x="364406" y="54207"/>
                </a:lnTo>
                <a:lnTo>
                  <a:pt x="359048" y="35762"/>
                </a:lnTo>
                <a:lnTo>
                  <a:pt x="359247" y="26934"/>
                </a:lnTo>
                <a:lnTo>
                  <a:pt x="392822" y="3589"/>
                </a:lnTo>
                <a:lnTo>
                  <a:pt x="404768" y="3454"/>
                </a:lnTo>
                <a:lnTo>
                  <a:pt x="416713" y="3589"/>
                </a:lnTo>
                <a:lnTo>
                  <a:pt x="424135" y="4533"/>
                </a:lnTo>
                <a:lnTo>
                  <a:pt x="430128" y="7097"/>
                </a:lnTo>
                <a:lnTo>
                  <a:pt x="437631" y="11988"/>
                </a:lnTo>
                <a:lnTo>
                  <a:pt x="404768" y="11988"/>
                </a:lnTo>
                <a:lnTo>
                  <a:pt x="395638" y="12090"/>
                </a:lnTo>
                <a:lnTo>
                  <a:pt x="390074" y="12750"/>
                </a:lnTo>
                <a:lnTo>
                  <a:pt x="385580" y="14560"/>
                </a:lnTo>
                <a:lnTo>
                  <a:pt x="379876" y="18084"/>
                </a:lnTo>
                <a:lnTo>
                  <a:pt x="370427" y="24180"/>
                </a:lnTo>
                <a:lnTo>
                  <a:pt x="370427" y="47344"/>
                </a:lnTo>
                <a:lnTo>
                  <a:pt x="404768" y="59333"/>
                </a:lnTo>
                <a:lnTo>
                  <a:pt x="437930" y="59333"/>
                </a:lnTo>
                <a:lnTo>
                  <a:pt x="430128" y="64427"/>
                </a:lnTo>
                <a:lnTo>
                  <a:pt x="424135" y="66991"/>
                </a:lnTo>
                <a:lnTo>
                  <a:pt x="416713" y="67936"/>
                </a:lnTo>
                <a:lnTo>
                  <a:pt x="404768" y="68070"/>
                </a:lnTo>
                <a:close/>
              </a:path>
              <a:path w="502284" h="186054">
                <a:moveTo>
                  <a:pt x="437930" y="59333"/>
                </a:moveTo>
                <a:lnTo>
                  <a:pt x="404768" y="59333"/>
                </a:lnTo>
                <a:lnTo>
                  <a:pt x="413845" y="59239"/>
                </a:lnTo>
                <a:lnTo>
                  <a:pt x="419474" y="58584"/>
                </a:lnTo>
                <a:lnTo>
                  <a:pt x="423998" y="56804"/>
                </a:lnTo>
                <a:lnTo>
                  <a:pt x="429761" y="53339"/>
                </a:lnTo>
                <a:lnTo>
                  <a:pt x="439311" y="47344"/>
                </a:lnTo>
                <a:lnTo>
                  <a:pt x="439311" y="24180"/>
                </a:lnTo>
                <a:lnTo>
                  <a:pt x="404768" y="11988"/>
                </a:lnTo>
                <a:lnTo>
                  <a:pt x="437631" y="11988"/>
                </a:lnTo>
                <a:lnTo>
                  <a:pt x="445129" y="17317"/>
                </a:lnTo>
                <a:lnTo>
                  <a:pt x="448899" y="21526"/>
                </a:lnTo>
                <a:lnTo>
                  <a:pt x="450288" y="26934"/>
                </a:lnTo>
                <a:lnTo>
                  <a:pt x="450487" y="35762"/>
                </a:lnTo>
                <a:lnTo>
                  <a:pt x="450288" y="44590"/>
                </a:lnTo>
                <a:lnTo>
                  <a:pt x="448899" y="49999"/>
                </a:lnTo>
                <a:lnTo>
                  <a:pt x="445129" y="54207"/>
                </a:lnTo>
                <a:lnTo>
                  <a:pt x="437930" y="59333"/>
                </a:lnTo>
                <a:close/>
              </a:path>
              <a:path w="502284" h="186054">
                <a:moveTo>
                  <a:pt x="348888" y="94080"/>
                </a:moveTo>
                <a:lnTo>
                  <a:pt x="348076" y="84936"/>
                </a:lnTo>
                <a:lnTo>
                  <a:pt x="368660" y="84909"/>
                </a:lnTo>
                <a:lnTo>
                  <a:pt x="382454" y="84720"/>
                </a:lnTo>
                <a:lnTo>
                  <a:pt x="433363" y="82153"/>
                </a:lnTo>
                <a:lnTo>
                  <a:pt x="469181" y="77824"/>
                </a:lnTo>
                <a:lnTo>
                  <a:pt x="470400" y="86561"/>
                </a:lnTo>
                <a:lnTo>
                  <a:pt x="454468" y="88939"/>
                </a:lnTo>
                <a:lnTo>
                  <a:pt x="442765" y="90346"/>
                </a:lnTo>
                <a:lnTo>
                  <a:pt x="429539" y="91333"/>
                </a:lnTo>
                <a:lnTo>
                  <a:pt x="409035" y="92454"/>
                </a:lnTo>
                <a:lnTo>
                  <a:pt x="409035" y="93064"/>
                </a:lnTo>
                <a:lnTo>
                  <a:pt x="398468" y="93064"/>
                </a:lnTo>
                <a:lnTo>
                  <a:pt x="372002" y="93953"/>
                </a:lnTo>
                <a:lnTo>
                  <a:pt x="362350" y="94064"/>
                </a:lnTo>
                <a:lnTo>
                  <a:pt x="348888" y="94080"/>
                </a:lnTo>
                <a:close/>
              </a:path>
              <a:path w="502284" h="186054">
                <a:moveTo>
                  <a:pt x="409035" y="125575"/>
                </a:moveTo>
                <a:lnTo>
                  <a:pt x="398468" y="125575"/>
                </a:lnTo>
                <a:lnTo>
                  <a:pt x="398468" y="93064"/>
                </a:lnTo>
                <a:lnTo>
                  <a:pt x="409035" y="93064"/>
                </a:lnTo>
                <a:lnTo>
                  <a:pt x="409035" y="125575"/>
                </a:lnTo>
                <a:close/>
              </a:path>
              <a:path w="502284" h="186054">
                <a:moveTo>
                  <a:pt x="501692" y="178813"/>
                </a:moveTo>
                <a:lnTo>
                  <a:pt x="385261" y="178813"/>
                </a:lnTo>
                <a:lnTo>
                  <a:pt x="385261" y="133500"/>
                </a:lnTo>
                <a:lnTo>
                  <a:pt x="396030" y="133500"/>
                </a:lnTo>
                <a:lnTo>
                  <a:pt x="396030" y="169669"/>
                </a:lnTo>
                <a:lnTo>
                  <a:pt x="501692" y="169669"/>
                </a:lnTo>
                <a:lnTo>
                  <a:pt x="501692" y="178813"/>
                </a:lnTo>
                <a:close/>
              </a:path>
            </a:pathLst>
          </a:custGeom>
          <a:solidFill>
            <a:srgbClr val="4033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15363155" y="7576225"/>
            <a:ext cx="919480" cy="182245"/>
          </a:xfrm>
          <a:custGeom>
            <a:avLst/>
            <a:gdLst/>
            <a:ahLst/>
            <a:cxnLst/>
            <a:rect l="l" t="t" r="r" b="b"/>
            <a:pathLst>
              <a:path w="919480" h="182245">
                <a:moveTo>
                  <a:pt x="107287" y="24383"/>
                </a:moveTo>
                <a:lnTo>
                  <a:pt x="0" y="24383"/>
                </a:lnTo>
                <a:lnTo>
                  <a:pt x="0" y="13614"/>
                </a:lnTo>
                <a:lnTo>
                  <a:pt x="107287" y="13614"/>
                </a:lnTo>
                <a:lnTo>
                  <a:pt x="107287" y="24383"/>
                </a:lnTo>
                <a:close/>
              </a:path>
              <a:path w="919480" h="182245">
                <a:moveTo>
                  <a:pt x="59739" y="155445"/>
                </a:moveTo>
                <a:lnTo>
                  <a:pt x="47548" y="155445"/>
                </a:lnTo>
                <a:lnTo>
                  <a:pt x="47548" y="24383"/>
                </a:lnTo>
                <a:lnTo>
                  <a:pt x="59739" y="24383"/>
                </a:lnTo>
                <a:lnTo>
                  <a:pt x="59739" y="155445"/>
                </a:lnTo>
                <a:close/>
              </a:path>
              <a:path w="919480" h="182245">
                <a:moveTo>
                  <a:pt x="175155" y="155445"/>
                </a:moveTo>
                <a:lnTo>
                  <a:pt x="159712" y="155445"/>
                </a:lnTo>
                <a:lnTo>
                  <a:pt x="112164" y="13614"/>
                </a:lnTo>
                <a:lnTo>
                  <a:pt x="125372" y="13614"/>
                </a:lnTo>
                <a:lnTo>
                  <a:pt x="167230" y="143050"/>
                </a:lnTo>
                <a:lnTo>
                  <a:pt x="179346" y="143050"/>
                </a:lnTo>
                <a:lnTo>
                  <a:pt x="175155" y="155445"/>
                </a:lnTo>
                <a:close/>
              </a:path>
              <a:path w="919480" h="182245">
                <a:moveTo>
                  <a:pt x="179346" y="143050"/>
                </a:moveTo>
                <a:lnTo>
                  <a:pt x="168043" y="143050"/>
                </a:lnTo>
                <a:lnTo>
                  <a:pt x="210308" y="13614"/>
                </a:lnTo>
                <a:lnTo>
                  <a:pt x="223110" y="13614"/>
                </a:lnTo>
                <a:lnTo>
                  <a:pt x="179346" y="143050"/>
                </a:lnTo>
                <a:close/>
              </a:path>
              <a:path w="919480" h="182245">
                <a:moveTo>
                  <a:pt x="378962" y="20726"/>
                </a:moveTo>
                <a:lnTo>
                  <a:pt x="250135" y="20726"/>
                </a:lnTo>
                <a:lnTo>
                  <a:pt x="250135" y="11175"/>
                </a:lnTo>
                <a:lnTo>
                  <a:pt x="378962" y="11175"/>
                </a:lnTo>
                <a:lnTo>
                  <a:pt x="378962" y="20726"/>
                </a:lnTo>
                <a:close/>
              </a:path>
              <a:path w="919480" h="182245">
                <a:moveTo>
                  <a:pt x="292603" y="90219"/>
                </a:moveTo>
                <a:lnTo>
                  <a:pt x="282646" y="90219"/>
                </a:lnTo>
                <a:lnTo>
                  <a:pt x="275128" y="39420"/>
                </a:lnTo>
                <a:lnTo>
                  <a:pt x="286304" y="38404"/>
                </a:lnTo>
                <a:lnTo>
                  <a:pt x="292603" y="90219"/>
                </a:lnTo>
                <a:close/>
              </a:path>
              <a:path w="919480" h="182245">
                <a:moveTo>
                  <a:pt x="346450" y="90219"/>
                </a:moveTo>
                <a:lnTo>
                  <a:pt x="336290" y="90219"/>
                </a:lnTo>
                <a:lnTo>
                  <a:pt x="342589" y="38404"/>
                </a:lnTo>
                <a:lnTo>
                  <a:pt x="353765" y="39420"/>
                </a:lnTo>
                <a:lnTo>
                  <a:pt x="346450" y="90219"/>
                </a:lnTo>
                <a:close/>
              </a:path>
              <a:path w="919480" h="182245">
                <a:moveTo>
                  <a:pt x="380790" y="99566"/>
                </a:moveTo>
                <a:lnTo>
                  <a:pt x="248306" y="99566"/>
                </a:lnTo>
                <a:lnTo>
                  <a:pt x="248306" y="90219"/>
                </a:lnTo>
                <a:lnTo>
                  <a:pt x="380790" y="90219"/>
                </a:lnTo>
                <a:lnTo>
                  <a:pt x="380790" y="99566"/>
                </a:lnTo>
                <a:close/>
              </a:path>
              <a:path w="919480" h="182245">
                <a:moveTo>
                  <a:pt x="397249" y="154429"/>
                </a:moveTo>
                <a:lnTo>
                  <a:pt x="231847" y="154429"/>
                </a:lnTo>
                <a:lnTo>
                  <a:pt x="231847" y="144879"/>
                </a:lnTo>
                <a:lnTo>
                  <a:pt x="397249" y="144879"/>
                </a:lnTo>
                <a:lnTo>
                  <a:pt x="397249" y="154429"/>
                </a:lnTo>
                <a:close/>
              </a:path>
              <a:path w="919480" h="182245">
                <a:moveTo>
                  <a:pt x="555133" y="106475"/>
                </a:moveTo>
                <a:lnTo>
                  <a:pt x="434028" y="106475"/>
                </a:lnTo>
                <a:lnTo>
                  <a:pt x="434028" y="54050"/>
                </a:lnTo>
                <a:lnTo>
                  <a:pt x="538268" y="54050"/>
                </a:lnTo>
                <a:lnTo>
                  <a:pt x="538268" y="20116"/>
                </a:lnTo>
                <a:lnTo>
                  <a:pt x="432809" y="20116"/>
                </a:lnTo>
                <a:lnTo>
                  <a:pt x="432809" y="10769"/>
                </a:lnTo>
                <a:lnTo>
                  <a:pt x="549241" y="10769"/>
                </a:lnTo>
                <a:lnTo>
                  <a:pt x="549241" y="62991"/>
                </a:lnTo>
                <a:lnTo>
                  <a:pt x="445204" y="62991"/>
                </a:lnTo>
                <a:lnTo>
                  <a:pt x="445204" y="97128"/>
                </a:lnTo>
                <a:lnTo>
                  <a:pt x="555133" y="97128"/>
                </a:lnTo>
                <a:lnTo>
                  <a:pt x="555133" y="106475"/>
                </a:lnTo>
                <a:close/>
              </a:path>
              <a:path w="919480" h="182245">
                <a:moveTo>
                  <a:pt x="497222" y="145082"/>
                </a:moveTo>
                <a:lnTo>
                  <a:pt x="486250" y="145082"/>
                </a:lnTo>
                <a:lnTo>
                  <a:pt x="486250" y="106475"/>
                </a:lnTo>
                <a:lnTo>
                  <a:pt x="497222" y="106475"/>
                </a:lnTo>
                <a:lnTo>
                  <a:pt x="497222" y="145082"/>
                </a:lnTo>
                <a:close/>
              </a:path>
              <a:path w="919480" h="182245">
                <a:moveTo>
                  <a:pt x="574437" y="154429"/>
                </a:moveTo>
                <a:lnTo>
                  <a:pt x="409035" y="154429"/>
                </a:lnTo>
                <a:lnTo>
                  <a:pt x="409035" y="145082"/>
                </a:lnTo>
                <a:lnTo>
                  <a:pt x="574437" y="145082"/>
                </a:lnTo>
                <a:lnTo>
                  <a:pt x="574437" y="154429"/>
                </a:lnTo>
                <a:close/>
              </a:path>
              <a:path w="919480" h="182245">
                <a:moveTo>
                  <a:pt x="718097" y="117244"/>
                </a:moveTo>
                <a:lnTo>
                  <a:pt x="707531" y="115415"/>
                </a:lnTo>
                <a:lnTo>
                  <a:pt x="712700" y="91089"/>
                </a:lnTo>
                <a:lnTo>
                  <a:pt x="715354" y="73963"/>
                </a:lnTo>
                <a:lnTo>
                  <a:pt x="716332" y="55923"/>
                </a:lnTo>
                <a:lnTo>
                  <a:pt x="716472" y="28853"/>
                </a:lnTo>
                <a:lnTo>
                  <a:pt x="716472" y="23977"/>
                </a:lnTo>
                <a:lnTo>
                  <a:pt x="607152" y="23977"/>
                </a:lnTo>
                <a:lnTo>
                  <a:pt x="607152" y="14426"/>
                </a:lnTo>
                <a:lnTo>
                  <a:pt x="727241" y="14426"/>
                </a:lnTo>
                <a:lnTo>
                  <a:pt x="727241" y="28853"/>
                </a:lnTo>
                <a:lnTo>
                  <a:pt x="727098" y="56637"/>
                </a:lnTo>
                <a:lnTo>
                  <a:pt x="726098" y="75106"/>
                </a:lnTo>
                <a:lnTo>
                  <a:pt x="723383" y="92546"/>
                </a:lnTo>
                <a:lnTo>
                  <a:pt x="718097" y="117244"/>
                </a:lnTo>
                <a:close/>
              </a:path>
              <a:path w="919480" h="182245">
                <a:moveTo>
                  <a:pt x="751625" y="154429"/>
                </a:moveTo>
                <a:lnTo>
                  <a:pt x="586222" y="154429"/>
                </a:lnTo>
                <a:lnTo>
                  <a:pt x="586222" y="144879"/>
                </a:lnTo>
                <a:lnTo>
                  <a:pt x="751625" y="144879"/>
                </a:lnTo>
                <a:lnTo>
                  <a:pt x="751625" y="154429"/>
                </a:lnTo>
                <a:close/>
              </a:path>
              <a:path w="919480" h="182245">
                <a:moveTo>
                  <a:pt x="919059" y="48767"/>
                </a:moveTo>
                <a:lnTo>
                  <a:pt x="908289" y="48767"/>
                </a:lnTo>
                <a:lnTo>
                  <a:pt x="908289" y="0"/>
                </a:lnTo>
                <a:lnTo>
                  <a:pt x="919059" y="0"/>
                </a:lnTo>
                <a:lnTo>
                  <a:pt x="919059" y="48767"/>
                </a:lnTo>
                <a:close/>
              </a:path>
              <a:path w="919480" h="182245">
                <a:moveTo>
                  <a:pt x="875371" y="105662"/>
                </a:moveTo>
                <a:lnTo>
                  <a:pt x="864805" y="105662"/>
                </a:lnTo>
                <a:lnTo>
                  <a:pt x="864805" y="2844"/>
                </a:lnTo>
                <a:lnTo>
                  <a:pt x="875371" y="2844"/>
                </a:lnTo>
                <a:lnTo>
                  <a:pt x="875371" y="48767"/>
                </a:lnTo>
                <a:lnTo>
                  <a:pt x="919059" y="48767"/>
                </a:lnTo>
                <a:lnTo>
                  <a:pt x="919059" y="57911"/>
                </a:lnTo>
                <a:lnTo>
                  <a:pt x="875371" y="57911"/>
                </a:lnTo>
                <a:lnTo>
                  <a:pt x="875371" y="105662"/>
                </a:lnTo>
                <a:close/>
              </a:path>
              <a:path w="919480" h="182245">
                <a:moveTo>
                  <a:pt x="919059" y="107491"/>
                </a:moveTo>
                <a:lnTo>
                  <a:pt x="908289" y="107491"/>
                </a:lnTo>
                <a:lnTo>
                  <a:pt x="908289" y="57911"/>
                </a:lnTo>
                <a:lnTo>
                  <a:pt x="919059" y="57911"/>
                </a:lnTo>
                <a:lnTo>
                  <a:pt x="919059" y="107491"/>
                </a:lnTo>
                <a:close/>
              </a:path>
              <a:path w="919480" h="182245">
                <a:moveTo>
                  <a:pt x="790435" y="99363"/>
                </a:moveTo>
                <a:lnTo>
                  <a:pt x="773367" y="99363"/>
                </a:lnTo>
                <a:lnTo>
                  <a:pt x="773367" y="49986"/>
                </a:lnTo>
                <a:lnTo>
                  <a:pt x="828433" y="49986"/>
                </a:lnTo>
                <a:lnTo>
                  <a:pt x="828433" y="20116"/>
                </a:lnTo>
                <a:lnTo>
                  <a:pt x="772554" y="20116"/>
                </a:lnTo>
                <a:lnTo>
                  <a:pt x="772554" y="11175"/>
                </a:lnTo>
                <a:lnTo>
                  <a:pt x="838796" y="11175"/>
                </a:lnTo>
                <a:lnTo>
                  <a:pt x="838796" y="58927"/>
                </a:lnTo>
                <a:lnTo>
                  <a:pt x="783730" y="58927"/>
                </a:lnTo>
                <a:lnTo>
                  <a:pt x="783730" y="90625"/>
                </a:lnTo>
                <a:lnTo>
                  <a:pt x="853368" y="90625"/>
                </a:lnTo>
                <a:lnTo>
                  <a:pt x="853833" y="93064"/>
                </a:lnTo>
                <a:lnTo>
                  <a:pt x="815309" y="98634"/>
                </a:lnTo>
                <a:lnTo>
                  <a:pt x="801152" y="99336"/>
                </a:lnTo>
                <a:lnTo>
                  <a:pt x="790435" y="99363"/>
                </a:lnTo>
                <a:close/>
              </a:path>
              <a:path w="919480" h="182245">
                <a:moveTo>
                  <a:pt x="853368" y="90625"/>
                </a:moveTo>
                <a:lnTo>
                  <a:pt x="783730" y="90625"/>
                </a:lnTo>
                <a:lnTo>
                  <a:pt x="802433" y="90600"/>
                </a:lnTo>
                <a:lnTo>
                  <a:pt x="809053" y="90422"/>
                </a:lnTo>
                <a:lnTo>
                  <a:pt x="852207" y="84529"/>
                </a:lnTo>
                <a:lnTo>
                  <a:pt x="853368" y="90625"/>
                </a:lnTo>
                <a:close/>
              </a:path>
              <a:path w="919480" h="182245">
                <a:moveTo>
                  <a:pt x="919059" y="182064"/>
                </a:moveTo>
                <a:lnTo>
                  <a:pt x="806894" y="182064"/>
                </a:lnTo>
                <a:lnTo>
                  <a:pt x="806894" y="118666"/>
                </a:lnTo>
                <a:lnTo>
                  <a:pt x="919059" y="118666"/>
                </a:lnTo>
                <a:lnTo>
                  <a:pt x="919059" y="127810"/>
                </a:lnTo>
                <a:lnTo>
                  <a:pt x="818070" y="127810"/>
                </a:lnTo>
                <a:lnTo>
                  <a:pt x="818070" y="172717"/>
                </a:lnTo>
                <a:lnTo>
                  <a:pt x="919059" y="172717"/>
                </a:lnTo>
                <a:lnTo>
                  <a:pt x="919059" y="182064"/>
                </a:lnTo>
                <a:close/>
              </a:path>
              <a:path w="919480" h="182245">
                <a:moveTo>
                  <a:pt x="919059" y="172717"/>
                </a:moveTo>
                <a:lnTo>
                  <a:pt x="908086" y="172717"/>
                </a:lnTo>
                <a:lnTo>
                  <a:pt x="908086" y="127810"/>
                </a:lnTo>
                <a:lnTo>
                  <a:pt x="919059" y="127810"/>
                </a:lnTo>
                <a:lnTo>
                  <a:pt x="919059" y="172717"/>
                </a:lnTo>
                <a:close/>
              </a:path>
            </a:pathLst>
          </a:custGeom>
          <a:solidFill>
            <a:srgbClr val="4033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16352538" y="7577241"/>
            <a:ext cx="229566" cy="182267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13393532" y="7224496"/>
            <a:ext cx="376555" cy="257175"/>
          </a:xfrm>
          <a:custGeom>
            <a:avLst/>
            <a:gdLst/>
            <a:ahLst/>
            <a:cxnLst/>
            <a:rect l="l" t="t" r="r" b="b"/>
            <a:pathLst>
              <a:path w="376555" h="257175">
                <a:moveTo>
                  <a:pt x="93739" y="256734"/>
                </a:moveTo>
                <a:lnTo>
                  <a:pt x="49091" y="252511"/>
                </a:lnTo>
                <a:lnTo>
                  <a:pt x="22999" y="222953"/>
                </a:lnTo>
                <a:lnTo>
                  <a:pt x="2874" y="185794"/>
                </a:lnTo>
                <a:lnTo>
                  <a:pt x="0" y="128367"/>
                </a:lnTo>
                <a:lnTo>
                  <a:pt x="359" y="92686"/>
                </a:lnTo>
                <a:lnTo>
                  <a:pt x="9702" y="54260"/>
                </a:lnTo>
                <a:lnTo>
                  <a:pt x="37041" y="14251"/>
                </a:lnTo>
                <a:lnTo>
                  <a:pt x="93739" y="0"/>
                </a:lnTo>
                <a:lnTo>
                  <a:pt x="121699" y="527"/>
                </a:lnTo>
                <a:lnTo>
                  <a:pt x="138388" y="4222"/>
                </a:lnTo>
                <a:lnTo>
                  <a:pt x="150437" y="14251"/>
                </a:lnTo>
                <a:lnTo>
                  <a:pt x="164480" y="33780"/>
                </a:lnTo>
                <a:lnTo>
                  <a:pt x="171868" y="45159"/>
                </a:lnTo>
                <a:lnTo>
                  <a:pt x="93739" y="45159"/>
                </a:lnTo>
                <a:lnTo>
                  <a:pt x="81526" y="45404"/>
                </a:lnTo>
                <a:lnTo>
                  <a:pt x="57803" y="78051"/>
                </a:lnTo>
                <a:lnTo>
                  <a:pt x="56926" y="88207"/>
                </a:lnTo>
                <a:lnTo>
                  <a:pt x="56926" y="168526"/>
                </a:lnTo>
                <a:lnTo>
                  <a:pt x="69776" y="204973"/>
                </a:lnTo>
                <a:lnTo>
                  <a:pt x="93739" y="211574"/>
                </a:lnTo>
                <a:lnTo>
                  <a:pt x="171868" y="211574"/>
                </a:lnTo>
                <a:lnTo>
                  <a:pt x="164480" y="222953"/>
                </a:lnTo>
                <a:lnTo>
                  <a:pt x="150437" y="242482"/>
                </a:lnTo>
                <a:lnTo>
                  <a:pt x="138388" y="252511"/>
                </a:lnTo>
                <a:lnTo>
                  <a:pt x="121699" y="256206"/>
                </a:lnTo>
                <a:lnTo>
                  <a:pt x="93739" y="256734"/>
                </a:lnTo>
                <a:close/>
              </a:path>
              <a:path w="376555" h="257175">
                <a:moveTo>
                  <a:pt x="171868" y="211574"/>
                </a:moveTo>
                <a:lnTo>
                  <a:pt x="93739" y="211574"/>
                </a:lnTo>
                <a:lnTo>
                  <a:pt x="105952" y="211329"/>
                </a:lnTo>
                <a:lnTo>
                  <a:pt x="113036" y="209618"/>
                </a:lnTo>
                <a:lnTo>
                  <a:pt x="130553" y="168526"/>
                </a:lnTo>
                <a:lnTo>
                  <a:pt x="130553" y="88207"/>
                </a:lnTo>
                <a:lnTo>
                  <a:pt x="117703" y="51760"/>
                </a:lnTo>
                <a:lnTo>
                  <a:pt x="93739" y="45159"/>
                </a:lnTo>
                <a:lnTo>
                  <a:pt x="171868" y="45159"/>
                </a:lnTo>
                <a:lnTo>
                  <a:pt x="177776" y="54260"/>
                </a:lnTo>
                <a:lnTo>
                  <a:pt x="184604" y="70939"/>
                </a:lnTo>
                <a:lnTo>
                  <a:pt x="187120" y="92686"/>
                </a:lnTo>
                <a:lnTo>
                  <a:pt x="187479" y="128367"/>
                </a:lnTo>
                <a:lnTo>
                  <a:pt x="187120" y="164047"/>
                </a:lnTo>
                <a:lnTo>
                  <a:pt x="184604" y="185794"/>
                </a:lnTo>
                <a:lnTo>
                  <a:pt x="177776" y="202473"/>
                </a:lnTo>
                <a:lnTo>
                  <a:pt x="171868" y="211574"/>
                </a:lnTo>
                <a:close/>
              </a:path>
              <a:path w="376555" h="257175">
                <a:moveTo>
                  <a:pt x="244629" y="81073"/>
                </a:moveTo>
                <a:lnTo>
                  <a:pt x="198979" y="63294"/>
                </a:lnTo>
                <a:lnTo>
                  <a:pt x="201511" y="55713"/>
                </a:lnTo>
                <a:lnTo>
                  <a:pt x="203553" y="50648"/>
                </a:lnTo>
                <a:lnTo>
                  <a:pt x="228774" y="18668"/>
                </a:lnTo>
                <a:lnTo>
                  <a:pt x="263692" y="2100"/>
                </a:lnTo>
                <a:lnTo>
                  <a:pt x="288537" y="0"/>
                </a:lnTo>
                <a:lnTo>
                  <a:pt x="300260" y="88"/>
                </a:lnTo>
                <a:lnTo>
                  <a:pt x="338478" y="11912"/>
                </a:lnTo>
                <a:lnTo>
                  <a:pt x="365899" y="44981"/>
                </a:lnTo>
                <a:lnTo>
                  <a:pt x="366390" y="46226"/>
                </a:lnTo>
                <a:lnTo>
                  <a:pt x="274947" y="46226"/>
                </a:lnTo>
                <a:lnTo>
                  <a:pt x="262053" y="51915"/>
                </a:lnTo>
                <a:lnTo>
                  <a:pt x="252644" y="61516"/>
                </a:lnTo>
                <a:lnTo>
                  <a:pt x="246372" y="73962"/>
                </a:lnTo>
                <a:lnTo>
                  <a:pt x="244629" y="81073"/>
                </a:lnTo>
                <a:close/>
              </a:path>
              <a:path w="376555" h="257175">
                <a:moveTo>
                  <a:pt x="376353" y="252466"/>
                </a:moveTo>
                <a:lnTo>
                  <a:pt x="204206" y="252466"/>
                </a:lnTo>
                <a:lnTo>
                  <a:pt x="204206" y="203751"/>
                </a:lnTo>
                <a:lnTo>
                  <a:pt x="289234" y="129433"/>
                </a:lnTo>
                <a:lnTo>
                  <a:pt x="303173" y="114854"/>
                </a:lnTo>
                <a:lnTo>
                  <a:pt x="311885" y="100986"/>
                </a:lnTo>
                <a:lnTo>
                  <a:pt x="315718" y="87474"/>
                </a:lnTo>
                <a:lnTo>
                  <a:pt x="315718" y="67561"/>
                </a:lnTo>
                <a:lnTo>
                  <a:pt x="310143" y="56893"/>
                </a:lnTo>
                <a:lnTo>
                  <a:pt x="301082" y="49782"/>
                </a:lnTo>
                <a:lnTo>
                  <a:pt x="289583" y="46226"/>
                </a:lnTo>
                <a:lnTo>
                  <a:pt x="366390" y="46226"/>
                </a:lnTo>
                <a:lnTo>
                  <a:pt x="369122" y="53146"/>
                </a:lnTo>
                <a:lnTo>
                  <a:pt x="370778" y="58960"/>
                </a:lnTo>
                <a:lnTo>
                  <a:pt x="371387" y="65208"/>
                </a:lnTo>
                <a:lnTo>
                  <a:pt x="371393" y="84129"/>
                </a:lnTo>
                <a:lnTo>
                  <a:pt x="370821" y="90319"/>
                </a:lnTo>
                <a:lnTo>
                  <a:pt x="352134" y="128544"/>
                </a:lnTo>
                <a:lnTo>
                  <a:pt x="324349" y="156541"/>
                </a:lnTo>
                <a:lnTo>
                  <a:pt x="261356" y="207662"/>
                </a:lnTo>
                <a:lnTo>
                  <a:pt x="376353" y="207662"/>
                </a:lnTo>
                <a:lnTo>
                  <a:pt x="376353" y="252466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14100339" y="7987229"/>
            <a:ext cx="1398905" cy="186690"/>
          </a:xfrm>
          <a:custGeom>
            <a:avLst/>
            <a:gdLst/>
            <a:ahLst/>
            <a:cxnLst/>
            <a:rect l="l" t="t" r="r" b="b"/>
            <a:pathLst>
              <a:path w="1398905" h="186690">
                <a:moveTo>
                  <a:pt x="145285" y="134719"/>
                </a:moveTo>
                <a:lnTo>
                  <a:pt x="134313" y="134719"/>
                </a:lnTo>
                <a:lnTo>
                  <a:pt x="134313" y="0"/>
                </a:lnTo>
                <a:lnTo>
                  <a:pt x="145285" y="0"/>
                </a:lnTo>
                <a:lnTo>
                  <a:pt x="145285" y="61568"/>
                </a:lnTo>
                <a:lnTo>
                  <a:pt x="174139" y="61568"/>
                </a:lnTo>
                <a:lnTo>
                  <a:pt x="174139" y="70915"/>
                </a:lnTo>
                <a:lnTo>
                  <a:pt x="145285" y="70915"/>
                </a:lnTo>
                <a:lnTo>
                  <a:pt x="145285" y="134719"/>
                </a:lnTo>
                <a:close/>
              </a:path>
              <a:path w="1398905" h="186690">
                <a:moveTo>
                  <a:pt x="84326" y="15239"/>
                </a:moveTo>
                <a:lnTo>
                  <a:pt x="30073" y="15239"/>
                </a:lnTo>
                <a:lnTo>
                  <a:pt x="30073" y="5892"/>
                </a:lnTo>
                <a:lnTo>
                  <a:pt x="84326" y="5892"/>
                </a:lnTo>
                <a:lnTo>
                  <a:pt x="84326" y="15239"/>
                </a:lnTo>
                <a:close/>
              </a:path>
              <a:path w="1398905" h="186690">
                <a:moveTo>
                  <a:pt x="110539" y="49580"/>
                </a:moveTo>
                <a:lnTo>
                  <a:pt x="0" y="49580"/>
                </a:lnTo>
                <a:lnTo>
                  <a:pt x="0" y="40436"/>
                </a:lnTo>
                <a:lnTo>
                  <a:pt x="110539" y="40436"/>
                </a:lnTo>
                <a:lnTo>
                  <a:pt x="110539" y="49580"/>
                </a:lnTo>
                <a:close/>
              </a:path>
              <a:path w="1398905" h="186690">
                <a:moveTo>
                  <a:pt x="55879" y="112774"/>
                </a:moveTo>
                <a:lnTo>
                  <a:pt x="19430" y="98109"/>
                </a:lnTo>
                <a:lnTo>
                  <a:pt x="14630" y="79449"/>
                </a:lnTo>
                <a:lnTo>
                  <a:pt x="14630" y="69290"/>
                </a:lnTo>
                <a:lnTo>
                  <a:pt x="24586" y="54253"/>
                </a:lnTo>
                <a:lnTo>
                  <a:pt x="33933" y="50392"/>
                </a:lnTo>
                <a:lnTo>
                  <a:pt x="33933" y="49580"/>
                </a:lnTo>
                <a:lnTo>
                  <a:pt x="77824" y="49580"/>
                </a:lnTo>
                <a:lnTo>
                  <a:pt x="77824" y="50392"/>
                </a:lnTo>
                <a:lnTo>
                  <a:pt x="78316" y="50596"/>
                </a:lnTo>
                <a:lnTo>
                  <a:pt x="41045" y="50596"/>
                </a:lnTo>
                <a:lnTo>
                  <a:pt x="25196" y="64413"/>
                </a:lnTo>
                <a:lnTo>
                  <a:pt x="25196" y="89406"/>
                </a:lnTo>
                <a:lnTo>
                  <a:pt x="41452" y="103427"/>
                </a:lnTo>
                <a:lnTo>
                  <a:pt x="85991" y="103427"/>
                </a:lnTo>
                <a:lnTo>
                  <a:pt x="85749" y="103630"/>
                </a:lnTo>
                <a:lnTo>
                  <a:pt x="78881" y="108916"/>
                </a:lnTo>
                <a:lnTo>
                  <a:pt x="73481" y="111631"/>
                </a:lnTo>
                <a:lnTo>
                  <a:pt x="66746" y="112631"/>
                </a:lnTo>
                <a:lnTo>
                  <a:pt x="55879" y="112774"/>
                </a:lnTo>
                <a:close/>
              </a:path>
              <a:path w="1398905" h="186690">
                <a:moveTo>
                  <a:pt x="85991" y="103427"/>
                </a:moveTo>
                <a:lnTo>
                  <a:pt x="70306" y="103427"/>
                </a:lnTo>
                <a:lnTo>
                  <a:pt x="86561" y="89406"/>
                </a:lnTo>
                <a:lnTo>
                  <a:pt x="86561" y="64413"/>
                </a:lnTo>
                <a:lnTo>
                  <a:pt x="70509" y="50596"/>
                </a:lnTo>
                <a:lnTo>
                  <a:pt x="78316" y="50596"/>
                </a:lnTo>
                <a:lnTo>
                  <a:pt x="87171" y="54253"/>
                </a:lnTo>
                <a:lnTo>
                  <a:pt x="97128" y="69290"/>
                </a:lnTo>
                <a:lnTo>
                  <a:pt x="97128" y="79449"/>
                </a:lnTo>
                <a:lnTo>
                  <a:pt x="96950" y="88285"/>
                </a:lnTo>
                <a:lnTo>
                  <a:pt x="95705" y="93749"/>
                </a:lnTo>
                <a:lnTo>
                  <a:pt x="92327" y="98109"/>
                </a:lnTo>
                <a:lnTo>
                  <a:pt x="85991" y="103427"/>
                </a:lnTo>
                <a:close/>
              </a:path>
              <a:path w="1398905" h="186690">
                <a:moveTo>
                  <a:pt x="149146" y="179422"/>
                </a:moveTo>
                <a:lnTo>
                  <a:pt x="36778" y="179422"/>
                </a:lnTo>
                <a:lnTo>
                  <a:pt x="36778" y="129436"/>
                </a:lnTo>
                <a:lnTo>
                  <a:pt x="47751" y="129436"/>
                </a:lnTo>
                <a:lnTo>
                  <a:pt x="47751" y="170075"/>
                </a:lnTo>
                <a:lnTo>
                  <a:pt x="149146" y="170075"/>
                </a:lnTo>
                <a:lnTo>
                  <a:pt x="149146" y="179422"/>
                </a:lnTo>
                <a:close/>
              </a:path>
              <a:path w="1398905" h="186690">
                <a:moveTo>
                  <a:pt x="312719" y="77011"/>
                </a:moveTo>
                <a:lnTo>
                  <a:pt x="301747" y="77011"/>
                </a:lnTo>
                <a:lnTo>
                  <a:pt x="305979" y="59977"/>
                </a:lnTo>
                <a:lnTo>
                  <a:pt x="308173" y="48183"/>
                </a:lnTo>
                <a:lnTo>
                  <a:pt x="309033" y="36121"/>
                </a:lnTo>
                <a:lnTo>
                  <a:pt x="309265" y="18287"/>
                </a:lnTo>
                <a:lnTo>
                  <a:pt x="309265" y="15646"/>
                </a:lnTo>
                <a:lnTo>
                  <a:pt x="203603" y="15646"/>
                </a:lnTo>
                <a:lnTo>
                  <a:pt x="203603" y="6299"/>
                </a:lnTo>
                <a:lnTo>
                  <a:pt x="320035" y="6299"/>
                </a:lnTo>
                <a:lnTo>
                  <a:pt x="319920" y="34235"/>
                </a:lnTo>
                <a:lnTo>
                  <a:pt x="319120" y="46201"/>
                </a:lnTo>
                <a:lnTo>
                  <a:pt x="316948" y="58587"/>
                </a:lnTo>
                <a:lnTo>
                  <a:pt x="312719" y="77011"/>
                </a:lnTo>
                <a:close/>
              </a:path>
              <a:path w="1398905" h="186690">
                <a:moveTo>
                  <a:pt x="345841" y="86561"/>
                </a:moveTo>
                <a:lnTo>
                  <a:pt x="180438" y="86561"/>
                </a:lnTo>
                <a:lnTo>
                  <a:pt x="180438" y="77011"/>
                </a:lnTo>
                <a:lnTo>
                  <a:pt x="345841" y="77011"/>
                </a:lnTo>
                <a:lnTo>
                  <a:pt x="345841" y="86561"/>
                </a:lnTo>
                <a:close/>
              </a:path>
              <a:path w="1398905" h="186690">
                <a:moveTo>
                  <a:pt x="268626" y="118057"/>
                </a:moveTo>
                <a:lnTo>
                  <a:pt x="257653" y="118057"/>
                </a:lnTo>
                <a:lnTo>
                  <a:pt x="257653" y="86561"/>
                </a:lnTo>
                <a:lnTo>
                  <a:pt x="268626" y="86561"/>
                </a:lnTo>
                <a:lnTo>
                  <a:pt x="268626" y="118057"/>
                </a:lnTo>
                <a:close/>
              </a:path>
              <a:path w="1398905" h="186690">
                <a:moveTo>
                  <a:pt x="320644" y="182877"/>
                </a:moveTo>
                <a:lnTo>
                  <a:pt x="309671" y="182877"/>
                </a:lnTo>
                <a:lnTo>
                  <a:pt x="309671" y="127201"/>
                </a:lnTo>
                <a:lnTo>
                  <a:pt x="204212" y="127201"/>
                </a:lnTo>
                <a:lnTo>
                  <a:pt x="204212" y="118057"/>
                </a:lnTo>
                <a:lnTo>
                  <a:pt x="320644" y="118057"/>
                </a:lnTo>
                <a:lnTo>
                  <a:pt x="320644" y="182877"/>
                </a:lnTo>
                <a:close/>
              </a:path>
              <a:path w="1398905" h="186690">
                <a:moveTo>
                  <a:pt x="507382" y="174749"/>
                </a:moveTo>
                <a:lnTo>
                  <a:pt x="496409" y="174749"/>
                </a:lnTo>
                <a:lnTo>
                  <a:pt x="496409" y="0"/>
                </a:lnTo>
                <a:lnTo>
                  <a:pt x="507382" y="0"/>
                </a:lnTo>
                <a:lnTo>
                  <a:pt x="507382" y="174749"/>
                </a:lnTo>
                <a:close/>
              </a:path>
              <a:path w="1398905" h="186690">
                <a:moveTo>
                  <a:pt x="393389" y="127810"/>
                </a:moveTo>
                <a:lnTo>
                  <a:pt x="370631" y="127810"/>
                </a:lnTo>
                <a:lnTo>
                  <a:pt x="370631" y="14426"/>
                </a:lnTo>
                <a:lnTo>
                  <a:pt x="450893" y="14426"/>
                </a:lnTo>
                <a:lnTo>
                  <a:pt x="450893" y="23774"/>
                </a:lnTo>
                <a:lnTo>
                  <a:pt x="381603" y="23774"/>
                </a:lnTo>
                <a:lnTo>
                  <a:pt x="381603" y="118463"/>
                </a:lnTo>
                <a:lnTo>
                  <a:pt x="469403" y="118463"/>
                </a:lnTo>
                <a:lnTo>
                  <a:pt x="469994" y="121714"/>
                </a:lnTo>
                <a:lnTo>
                  <a:pt x="451881" y="125239"/>
                </a:lnTo>
                <a:lnTo>
                  <a:pt x="437863" y="127048"/>
                </a:lnTo>
                <a:lnTo>
                  <a:pt x="420760" y="127715"/>
                </a:lnTo>
                <a:lnTo>
                  <a:pt x="393389" y="127810"/>
                </a:lnTo>
                <a:close/>
              </a:path>
              <a:path w="1398905" h="186690">
                <a:moveTo>
                  <a:pt x="469403" y="118463"/>
                </a:moveTo>
                <a:lnTo>
                  <a:pt x="392779" y="118463"/>
                </a:lnTo>
                <a:lnTo>
                  <a:pt x="419563" y="118374"/>
                </a:lnTo>
                <a:lnTo>
                  <a:pt x="436365" y="117752"/>
                </a:lnTo>
                <a:lnTo>
                  <a:pt x="450271" y="116063"/>
                </a:lnTo>
                <a:lnTo>
                  <a:pt x="468368" y="112774"/>
                </a:lnTo>
                <a:lnTo>
                  <a:pt x="469403" y="118463"/>
                </a:lnTo>
                <a:close/>
              </a:path>
              <a:path w="1398905" h="186690">
                <a:moveTo>
                  <a:pt x="675223" y="175358"/>
                </a:moveTo>
                <a:lnTo>
                  <a:pt x="664250" y="175358"/>
                </a:lnTo>
                <a:lnTo>
                  <a:pt x="664250" y="609"/>
                </a:lnTo>
                <a:lnTo>
                  <a:pt x="675223" y="609"/>
                </a:lnTo>
                <a:lnTo>
                  <a:pt x="675223" y="70915"/>
                </a:lnTo>
                <a:lnTo>
                  <a:pt x="705499" y="70915"/>
                </a:lnTo>
                <a:lnTo>
                  <a:pt x="705499" y="80262"/>
                </a:lnTo>
                <a:lnTo>
                  <a:pt x="675223" y="80262"/>
                </a:lnTo>
                <a:lnTo>
                  <a:pt x="675223" y="175358"/>
                </a:lnTo>
                <a:close/>
              </a:path>
              <a:path w="1398905" h="186690">
                <a:moveTo>
                  <a:pt x="633770" y="25196"/>
                </a:moveTo>
                <a:lnTo>
                  <a:pt x="540300" y="25196"/>
                </a:lnTo>
                <a:lnTo>
                  <a:pt x="540300" y="15849"/>
                </a:lnTo>
                <a:lnTo>
                  <a:pt x="633770" y="15849"/>
                </a:lnTo>
                <a:lnTo>
                  <a:pt x="633770" y="25196"/>
                </a:lnTo>
                <a:close/>
              </a:path>
              <a:path w="1398905" h="186690">
                <a:moveTo>
                  <a:pt x="543754" y="134719"/>
                </a:moveTo>
                <a:lnTo>
                  <a:pt x="535626" y="127810"/>
                </a:lnTo>
                <a:lnTo>
                  <a:pt x="546467" y="115966"/>
                </a:lnTo>
                <a:lnTo>
                  <a:pt x="553012" y="108494"/>
                </a:lnTo>
                <a:lnTo>
                  <a:pt x="575021" y="74573"/>
                </a:lnTo>
                <a:lnTo>
                  <a:pt x="581549" y="25196"/>
                </a:lnTo>
                <a:lnTo>
                  <a:pt x="592521" y="25196"/>
                </a:lnTo>
                <a:lnTo>
                  <a:pt x="592417" y="48637"/>
                </a:lnTo>
                <a:lnTo>
                  <a:pt x="591683" y="57479"/>
                </a:lnTo>
                <a:lnTo>
                  <a:pt x="589693" y="65064"/>
                </a:lnTo>
                <a:lnTo>
                  <a:pt x="585816" y="75182"/>
                </a:lnTo>
                <a:lnTo>
                  <a:pt x="586629" y="75792"/>
                </a:lnTo>
                <a:lnTo>
                  <a:pt x="597206" y="75792"/>
                </a:lnTo>
                <a:lnTo>
                  <a:pt x="600460" y="79653"/>
                </a:lnTo>
                <a:lnTo>
                  <a:pt x="583987" y="79653"/>
                </a:lnTo>
                <a:lnTo>
                  <a:pt x="583378" y="80872"/>
                </a:lnTo>
                <a:lnTo>
                  <a:pt x="559121" y="117206"/>
                </a:lnTo>
                <a:lnTo>
                  <a:pt x="553295" y="123958"/>
                </a:lnTo>
                <a:lnTo>
                  <a:pt x="543754" y="134719"/>
                </a:lnTo>
                <a:close/>
              </a:path>
              <a:path w="1398905" h="186690">
                <a:moveTo>
                  <a:pt x="597206" y="75792"/>
                </a:moveTo>
                <a:lnTo>
                  <a:pt x="586629" y="75792"/>
                </a:lnTo>
                <a:lnTo>
                  <a:pt x="590693" y="72744"/>
                </a:lnTo>
                <a:lnTo>
                  <a:pt x="594757" y="72744"/>
                </a:lnTo>
                <a:lnTo>
                  <a:pt x="596278" y="74690"/>
                </a:lnTo>
                <a:lnTo>
                  <a:pt x="597206" y="75792"/>
                </a:lnTo>
                <a:close/>
              </a:path>
              <a:path w="1398905" h="186690">
                <a:moveTo>
                  <a:pt x="630316" y="132281"/>
                </a:moveTo>
                <a:lnTo>
                  <a:pt x="588051" y="80872"/>
                </a:lnTo>
                <a:lnTo>
                  <a:pt x="586832" y="79653"/>
                </a:lnTo>
                <a:lnTo>
                  <a:pt x="600460" y="79653"/>
                </a:lnTo>
                <a:lnTo>
                  <a:pt x="638647" y="124966"/>
                </a:lnTo>
                <a:lnTo>
                  <a:pt x="630316" y="132281"/>
                </a:lnTo>
                <a:close/>
              </a:path>
              <a:path w="1398905" h="186690">
                <a:moveTo>
                  <a:pt x="862773" y="133500"/>
                </a:moveTo>
                <a:lnTo>
                  <a:pt x="851801" y="133500"/>
                </a:lnTo>
                <a:lnTo>
                  <a:pt x="851801" y="0"/>
                </a:lnTo>
                <a:lnTo>
                  <a:pt x="862773" y="0"/>
                </a:lnTo>
                <a:lnTo>
                  <a:pt x="862773" y="133500"/>
                </a:lnTo>
                <a:close/>
              </a:path>
              <a:path w="1398905" h="186690">
                <a:moveTo>
                  <a:pt x="777634" y="99566"/>
                </a:moveTo>
                <a:lnTo>
                  <a:pt x="751421" y="99566"/>
                </a:lnTo>
                <a:lnTo>
                  <a:pt x="730695" y="88390"/>
                </a:lnTo>
                <a:lnTo>
                  <a:pt x="718707" y="67664"/>
                </a:lnTo>
                <a:lnTo>
                  <a:pt x="718707" y="39826"/>
                </a:lnTo>
                <a:lnTo>
                  <a:pt x="730695" y="19100"/>
                </a:lnTo>
                <a:lnTo>
                  <a:pt x="751421" y="7924"/>
                </a:lnTo>
                <a:lnTo>
                  <a:pt x="777634" y="7924"/>
                </a:lnTo>
                <a:lnTo>
                  <a:pt x="795138" y="17271"/>
                </a:lnTo>
                <a:lnTo>
                  <a:pt x="764629" y="17271"/>
                </a:lnTo>
                <a:lnTo>
                  <a:pt x="755787" y="17413"/>
                </a:lnTo>
                <a:lnTo>
                  <a:pt x="730492" y="49986"/>
                </a:lnTo>
                <a:lnTo>
                  <a:pt x="730492" y="57504"/>
                </a:lnTo>
                <a:lnTo>
                  <a:pt x="755787" y="90078"/>
                </a:lnTo>
                <a:lnTo>
                  <a:pt x="764629" y="90219"/>
                </a:lnTo>
                <a:lnTo>
                  <a:pt x="795138" y="90219"/>
                </a:lnTo>
                <a:lnTo>
                  <a:pt x="777634" y="99566"/>
                </a:lnTo>
                <a:close/>
              </a:path>
              <a:path w="1398905" h="186690">
                <a:moveTo>
                  <a:pt x="795138" y="90219"/>
                </a:moveTo>
                <a:lnTo>
                  <a:pt x="764629" y="90219"/>
                </a:lnTo>
                <a:lnTo>
                  <a:pt x="773470" y="90078"/>
                </a:lnTo>
                <a:lnTo>
                  <a:pt x="778967" y="89089"/>
                </a:lnTo>
                <a:lnTo>
                  <a:pt x="798563" y="57504"/>
                </a:lnTo>
                <a:lnTo>
                  <a:pt x="798563" y="49986"/>
                </a:lnTo>
                <a:lnTo>
                  <a:pt x="773470" y="17413"/>
                </a:lnTo>
                <a:lnTo>
                  <a:pt x="764629" y="17271"/>
                </a:lnTo>
                <a:lnTo>
                  <a:pt x="795138" y="17271"/>
                </a:lnTo>
                <a:lnTo>
                  <a:pt x="798563" y="19100"/>
                </a:lnTo>
                <a:lnTo>
                  <a:pt x="810348" y="39826"/>
                </a:lnTo>
                <a:lnTo>
                  <a:pt x="810348" y="67664"/>
                </a:lnTo>
                <a:lnTo>
                  <a:pt x="798563" y="88390"/>
                </a:lnTo>
                <a:lnTo>
                  <a:pt x="795138" y="90219"/>
                </a:lnTo>
                <a:close/>
              </a:path>
              <a:path w="1398905" h="186690">
                <a:moveTo>
                  <a:pt x="866431" y="178813"/>
                </a:moveTo>
                <a:lnTo>
                  <a:pt x="752031" y="178813"/>
                </a:lnTo>
                <a:lnTo>
                  <a:pt x="752031" y="118870"/>
                </a:lnTo>
                <a:lnTo>
                  <a:pt x="763207" y="118870"/>
                </a:lnTo>
                <a:lnTo>
                  <a:pt x="763207" y="169466"/>
                </a:lnTo>
                <a:lnTo>
                  <a:pt x="866431" y="169466"/>
                </a:lnTo>
                <a:lnTo>
                  <a:pt x="866431" y="178813"/>
                </a:lnTo>
                <a:close/>
              </a:path>
              <a:path w="1398905" h="186690">
                <a:moveTo>
                  <a:pt x="1039961" y="133500"/>
                </a:moveTo>
                <a:lnTo>
                  <a:pt x="1028988" y="133500"/>
                </a:lnTo>
                <a:lnTo>
                  <a:pt x="1028988" y="0"/>
                </a:lnTo>
                <a:lnTo>
                  <a:pt x="1039961" y="0"/>
                </a:lnTo>
                <a:lnTo>
                  <a:pt x="1039961" y="133500"/>
                </a:lnTo>
                <a:close/>
              </a:path>
              <a:path w="1398905" h="186690">
                <a:moveTo>
                  <a:pt x="993632" y="22758"/>
                </a:moveTo>
                <a:lnTo>
                  <a:pt x="901381" y="22758"/>
                </a:lnTo>
                <a:lnTo>
                  <a:pt x="901381" y="13410"/>
                </a:lnTo>
                <a:lnTo>
                  <a:pt x="993632" y="13410"/>
                </a:lnTo>
                <a:lnTo>
                  <a:pt x="993632" y="22758"/>
                </a:lnTo>
                <a:close/>
              </a:path>
              <a:path w="1398905" h="186690">
                <a:moveTo>
                  <a:pt x="904632" y="105255"/>
                </a:moveTo>
                <a:lnTo>
                  <a:pt x="896504" y="98144"/>
                </a:lnTo>
                <a:lnTo>
                  <a:pt x="907224" y="88816"/>
                </a:lnTo>
                <a:lnTo>
                  <a:pt x="913687" y="82955"/>
                </a:lnTo>
                <a:lnTo>
                  <a:pt x="918492" y="78084"/>
                </a:lnTo>
                <a:lnTo>
                  <a:pt x="924240" y="71728"/>
                </a:lnTo>
                <a:lnTo>
                  <a:pt x="933689" y="61162"/>
                </a:lnTo>
                <a:lnTo>
                  <a:pt x="942020" y="40232"/>
                </a:lnTo>
                <a:lnTo>
                  <a:pt x="942020" y="22758"/>
                </a:lnTo>
                <a:lnTo>
                  <a:pt x="953196" y="22758"/>
                </a:lnTo>
                <a:lnTo>
                  <a:pt x="953088" y="37461"/>
                </a:lnTo>
                <a:lnTo>
                  <a:pt x="952332" y="44220"/>
                </a:lnTo>
                <a:lnTo>
                  <a:pt x="950281" y="50256"/>
                </a:lnTo>
                <a:lnTo>
                  <a:pt x="946287" y="58520"/>
                </a:lnTo>
                <a:lnTo>
                  <a:pt x="947303" y="59130"/>
                </a:lnTo>
                <a:lnTo>
                  <a:pt x="958456" y="59130"/>
                </a:lnTo>
                <a:lnTo>
                  <a:pt x="962804" y="62991"/>
                </a:lnTo>
                <a:lnTo>
                  <a:pt x="944458" y="62991"/>
                </a:lnTo>
                <a:lnTo>
                  <a:pt x="943239" y="64210"/>
                </a:lnTo>
                <a:lnTo>
                  <a:pt x="937956" y="72744"/>
                </a:lnTo>
                <a:lnTo>
                  <a:pt x="923605" y="87711"/>
                </a:lnTo>
                <a:lnTo>
                  <a:pt x="919262" y="91997"/>
                </a:lnTo>
                <a:lnTo>
                  <a:pt x="913699" y="97121"/>
                </a:lnTo>
                <a:lnTo>
                  <a:pt x="904632" y="105255"/>
                </a:lnTo>
                <a:close/>
              </a:path>
              <a:path w="1398905" h="186690">
                <a:moveTo>
                  <a:pt x="958456" y="59130"/>
                </a:moveTo>
                <a:lnTo>
                  <a:pt x="947303" y="59130"/>
                </a:lnTo>
                <a:lnTo>
                  <a:pt x="949538" y="57504"/>
                </a:lnTo>
                <a:lnTo>
                  <a:pt x="951164" y="56082"/>
                </a:lnTo>
                <a:lnTo>
                  <a:pt x="954821" y="56082"/>
                </a:lnTo>
                <a:lnTo>
                  <a:pt x="956853" y="57707"/>
                </a:lnTo>
                <a:lnTo>
                  <a:pt x="958456" y="59130"/>
                </a:lnTo>
                <a:close/>
              </a:path>
              <a:path w="1398905" h="186690">
                <a:moveTo>
                  <a:pt x="990381" y="102004"/>
                </a:moveTo>
                <a:lnTo>
                  <a:pt x="948726" y="64210"/>
                </a:lnTo>
                <a:lnTo>
                  <a:pt x="947506" y="62991"/>
                </a:lnTo>
                <a:lnTo>
                  <a:pt x="962804" y="62991"/>
                </a:lnTo>
                <a:lnTo>
                  <a:pt x="998509" y="94689"/>
                </a:lnTo>
                <a:lnTo>
                  <a:pt x="990381" y="102004"/>
                </a:lnTo>
                <a:close/>
              </a:path>
              <a:path w="1398905" h="186690">
                <a:moveTo>
                  <a:pt x="1043618" y="178813"/>
                </a:moveTo>
                <a:lnTo>
                  <a:pt x="929219" y="178813"/>
                </a:lnTo>
                <a:lnTo>
                  <a:pt x="929219" y="121918"/>
                </a:lnTo>
                <a:lnTo>
                  <a:pt x="940394" y="121918"/>
                </a:lnTo>
                <a:lnTo>
                  <a:pt x="940394" y="169466"/>
                </a:lnTo>
                <a:lnTo>
                  <a:pt x="1043618" y="169466"/>
                </a:lnTo>
                <a:lnTo>
                  <a:pt x="1043618" y="178813"/>
                </a:lnTo>
                <a:close/>
              </a:path>
              <a:path w="1398905" h="186690">
                <a:moveTo>
                  <a:pt x="1181183" y="9143"/>
                </a:moveTo>
                <a:lnTo>
                  <a:pt x="1116972" y="9143"/>
                </a:lnTo>
                <a:lnTo>
                  <a:pt x="1116972" y="406"/>
                </a:lnTo>
                <a:lnTo>
                  <a:pt x="1181183" y="406"/>
                </a:lnTo>
                <a:lnTo>
                  <a:pt x="1181183" y="9143"/>
                </a:lnTo>
                <a:close/>
              </a:path>
              <a:path w="1398905" h="186690">
                <a:moveTo>
                  <a:pt x="1220806" y="40029"/>
                </a:moveTo>
                <a:lnTo>
                  <a:pt x="1077349" y="40029"/>
                </a:lnTo>
                <a:lnTo>
                  <a:pt x="1077349" y="31698"/>
                </a:lnTo>
                <a:lnTo>
                  <a:pt x="1220806" y="31698"/>
                </a:lnTo>
                <a:lnTo>
                  <a:pt x="1220806" y="40029"/>
                </a:lnTo>
                <a:close/>
              </a:path>
              <a:path w="1398905" h="186690">
                <a:moveTo>
                  <a:pt x="1149078" y="88593"/>
                </a:moveTo>
                <a:lnTo>
                  <a:pt x="1110267" y="81177"/>
                </a:lnTo>
                <a:lnTo>
                  <a:pt x="1097669" y="73760"/>
                </a:lnTo>
                <a:lnTo>
                  <a:pt x="1097669" y="62381"/>
                </a:lnTo>
                <a:lnTo>
                  <a:pt x="1097970" y="53364"/>
                </a:lnTo>
                <a:lnTo>
                  <a:pt x="1100082" y="48157"/>
                </a:lnTo>
                <a:lnTo>
                  <a:pt x="1105813" y="44779"/>
                </a:lnTo>
                <a:lnTo>
                  <a:pt x="1116972" y="41248"/>
                </a:lnTo>
                <a:lnTo>
                  <a:pt x="1116972" y="40029"/>
                </a:lnTo>
                <a:lnTo>
                  <a:pt x="1181183" y="40029"/>
                </a:lnTo>
                <a:lnTo>
                  <a:pt x="1181183" y="40436"/>
                </a:lnTo>
                <a:lnTo>
                  <a:pt x="1145420" y="40436"/>
                </a:lnTo>
                <a:lnTo>
                  <a:pt x="1134587" y="40520"/>
                </a:lnTo>
                <a:lnTo>
                  <a:pt x="1128098" y="41109"/>
                </a:lnTo>
                <a:lnTo>
                  <a:pt x="1123360" y="42707"/>
                </a:lnTo>
                <a:lnTo>
                  <a:pt x="1117785" y="45820"/>
                </a:lnTo>
                <a:lnTo>
                  <a:pt x="1108641" y="51205"/>
                </a:lnTo>
                <a:lnTo>
                  <a:pt x="1108641" y="68883"/>
                </a:lnTo>
                <a:lnTo>
                  <a:pt x="1190477" y="79653"/>
                </a:lnTo>
                <a:lnTo>
                  <a:pt x="1187888" y="81177"/>
                </a:lnTo>
                <a:lnTo>
                  <a:pt x="1180195" y="85464"/>
                </a:lnTo>
                <a:lnTo>
                  <a:pt x="1173588" y="87666"/>
                </a:lnTo>
                <a:lnTo>
                  <a:pt x="1164428" y="88477"/>
                </a:lnTo>
                <a:lnTo>
                  <a:pt x="1149078" y="88593"/>
                </a:lnTo>
                <a:close/>
              </a:path>
              <a:path w="1398905" h="186690">
                <a:moveTo>
                  <a:pt x="1190477" y="79653"/>
                </a:moveTo>
                <a:lnTo>
                  <a:pt x="1152735" y="79653"/>
                </a:lnTo>
                <a:lnTo>
                  <a:pt x="1163684" y="79569"/>
                </a:lnTo>
                <a:lnTo>
                  <a:pt x="1170223" y="78980"/>
                </a:lnTo>
                <a:lnTo>
                  <a:pt x="1174952" y="77381"/>
                </a:lnTo>
                <a:lnTo>
                  <a:pt x="1180471" y="74268"/>
                </a:lnTo>
                <a:lnTo>
                  <a:pt x="1189514" y="68883"/>
                </a:lnTo>
                <a:lnTo>
                  <a:pt x="1189514" y="51205"/>
                </a:lnTo>
                <a:lnTo>
                  <a:pt x="1152735" y="40436"/>
                </a:lnTo>
                <a:lnTo>
                  <a:pt x="1181183" y="40436"/>
                </a:lnTo>
                <a:lnTo>
                  <a:pt x="1181183" y="41248"/>
                </a:lnTo>
                <a:lnTo>
                  <a:pt x="1192343" y="44779"/>
                </a:lnTo>
                <a:lnTo>
                  <a:pt x="1198073" y="48157"/>
                </a:lnTo>
                <a:lnTo>
                  <a:pt x="1200185" y="53364"/>
                </a:lnTo>
                <a:lnTo>
                  <a:pt x="1200486" y="62381"/>
                </a:lnTo>
                <a:lnTo>
                  <a:pt x="1200486" y="73760"/>
                </a:lnTo>
                <a:lnTo>
                  <a:pt x="1190477" y="79653"/>
                </a:lnTo>
                <a:close/>
              </a:path>
              <a:path w="1398905" h="186690">
                <a:moveTo>
                  <a:pt x="1231779" y="111555"/>
                </a:moveTo>
                <a:lnTo>
                  <a:pt x="1066376" y="111555"/>
                </a:lnTo>
                <a:lnTo>
                  <a:pt x="1066376" y="102411"/>
                </a:lnTo>
                <a:lnTo>
                  <a:pt x="1231779" y="102411"/>
                </a:lnTo>
                <a:lnTo>
                  <a:pt x="1231779" y="111555"/>
                </a:lnTo>
                <a:close/>
              </a:path>
              <a:path w="1398905" h="186690">
                <a:moveTo>
                  <a:pt x="1149078" y="186128"/>
                </a:moveTo>
                <a:lnTo>
                  <a:pt x="1104984" y="177898"/>
                </a:lnTo>
                <a:lnTo>
                  <a:pt x="1089947" y="156055"/>
                </a:lnTo>
                <a:lnTo>
                  <a:pt x="1090182" y="148171"/>
                </a:lnTo>
                <a:lnTo>
                  <a:pt x="1132044" y="126112"/>
                </a:lnTo>
                <a:lnTo>
                  <a:pt x="1149078" y="125982"/>
                </a:lnTo>
                <a:lnTo>
                  <a:pt x="1166111" y="126112"/>
                </a:lnTo>
                <a:lnTo>
                  <a:pt x="1176382" y="127023"/>
                </a:lnTo>
                <a:lnTo>
                  <a:pt x="1184024" y="129496"/>
                </a:lnTo>
                <a:lnTo>
                  <a:pt x="1193171" y="134313"/>
                </a:lnTo>
                <a:lnTo>
                  <a:pt x="1193874" y="134719"/>
                </a:lnTo>
                <a:lnTo>
                  <a:pt x="1149078" y="134719"/>
                </a:lnTo>
                <a:lnTo>
                  <a:pt x="1135147" y="134809"/>
                </a:lnTo>
                <a:lnTo>
                  <a:pt x="1126789" y="135443"/>
                </a:lnTo>
                <a:lnTo>
                  <a:pt x="1120660" y="137162"/>
                </a:lnTo>
                <a:lnTo>
                  <a:pt x="1113417" y="140510"/>
                </a:lnTo>
                <a:lnTo>
                  <a:pt x="1101530" y="146301"/>
                </a:lnTo>
                <a:lnTo>
                  <a:pt x="1101530" y="162760"/>
                </a:lnTo>
                <a:lnTo>
                  <a:pt x="1139629" y="177549"/>
                </a:lnTo>
                <a:lnTo>
                  <a:pt x="1193704" y="177594"/>
                </a:lnTo>
                <a:lnTo>
                  <a:pt x="1193171" y="177898"/>
                </a:lnTo>
                <a:lnTo>
                  <a:pt x="1184024" y="182656"/>
                </a:lnTo>
                <a:lnTo>
                  <a:pt x="1176382" y="185099"/>
                </a:lnTo>
                <a:lnTo>
                  <a:pt x="1166111" y="185999"/>
                </a:lnTo>
                <a:lnTo>
                  <a:pt x="1149078" y="186128"/>
                </a:lnTo>
                <a:close/>
              </a:path>
              <a:path w="1398905" h="186690">
                <a:moveTo>
                  <a:pt x="1193704" y="177594"/>
                </a:moveTo>
                <a:lnTo>
                  <a:pt x="1149078" y="177594"/>
                </a:lnTo>
                <a:lnTo>
                  <a:pt x="1158642" y="177549"/>
                </a:lnTo>
                <a:lnTo>
                  <a:pt x="1164635" y="177238"/>
                </a:lnTo>
                <a:lnTo>
                  <a:pt x="1169580" y="176393"/>
                </a:lnTo>
                <a:lnTo>
                  <a:pt x="1176001" y="174749"/>
                </a:lnTo>
                <a:lnTo>
                  <a:pt x="1186669" y="171904"/>
                </a:lnTo>
                <a:lnTo>
                  <a:pt x="1196626" y="162760"/>
                </a:lnTo>
                <a:lnTo>
                  <a:pt x="1196626" y="146301"/>
                </a:lnTo>
                <a:lnTo>
                  <a:pt x="1149078" y="134719"/>
                </a:lnTo>
                <a:lnTo>
                  <a:pt x="1193874" y="134719"/>
                </a:lnTo>
                <a:lnTo>
                  <a:pt x="1201864" y="139339"/>
                </a:lnTo>
                <a:lnTo>
                  <a:pt x="1206328" y="143279"/>
                </a:lnTo>
                <a:lnTo>
                  <a:pt x="1207973" y="148171"/>
                </a:lnTo>
                <a:lnTo>
                  <a:pt x="1208208" y="156055"/>
                </a:lnTo>
                <a:lnTo>
                  <a:pt x="1207973" y="164054"/>
                </a:lnTo>
                <a:lnTo>
                  <a:pt x="1206328" y="168996"/>
                </a:lnTo>
                <a:lnTo>
                  <a:pt x="1201864" y="172928"/>
                </a:lnTo>
                <a:lnTo>
                  <a:pt x="1193704" y="177594"/>
                </a:lnTo>
                <a:close/>
              </a:path>
              <a:path w="1398905" h="186690">
                <a:moveTo>
                  <a:pt x="1394743" y="140815"/>
                </a:moveTo>
                <a:lnTo>
                  <a:pt x="1383973" y="140815"/>
                </a:lnTo>
                <a:lnTo>
                  <a:pt x="1383973" y="115212"/>
                </a:lnTo>
                <a:lnTo>
                  <a:pt x="1336831" y="115212"/>
                </a:lnTo>
                <a:lnTo>
                  <a:pt x="1336831" y="106678"/>
                </a:lnTo>
                <a:lnTo>
                  <a:pt x="1383973" y="106678"/>
                </a:lnTo>
                <a:lnTo>
                  <a:pt x="1383973" y="0"/>
                </a:lnTo>
                <a:lnTo>
                  <a:pt x="1394743" y="0"/>
                </a:lnTo>
                <a:lnTo>
                  <a:pt x="1394743" y="140815"/>
                </a:lnTo>
                <a:close/>
              </a:path>
              <a:path w="1398905" h="186690">
                <a:moveTo>
                  <a:pt x="1301678" y="68070"/>
                </a:moveTo>
                <a:lnTo>
                  <a:pt x="1261317" y="54207"/>
                </a:lnTo>
                <a:lnTo>
                  <a:pt x="1255959" y="35762"/>
                </a:lnTo>
                <a:lnTo>
                  <a:pt x="1256158" y="26934"/>
                </a:lnTo>
                <a:lnTo>
                  <a:pt x="1289733" y="3589"/>
                </a:lnTo>
                <a:lnTo>
                  <a:pt x="1301678" y="3454"/>
                </a:lnTo>
                <a:lnTo>
                  <a:pt x="1313624" y="3589"/>
                </a:lnTo>
                <a:lnTo>
                  <a:pt x="1321046" y="4533"/>
                </a:lnTo>
                <a:lnTo>
                  <a:pt x="1327038" y="7097"/>
                </a:lnTo>
                <a:lnTo>
                  <a:pt x="1334542" y="11988"/>
                </a:lnTo>
                <a:lnTo>
                  <a:pt x="1301678" y="11988"/>
                </a:lnTo>
                <a:lnTo>
                  <a:pt x="1292549" y="12090"/>
                </a:lnTo>
                <a:lnTo>
                  <a:pt x="1286985" y="12750"/>
                </a:lnTo>
                <a:lnTo>
                  <a:pt x="1282491" y="14560"/>
                </a:lnTo>
                <a:lnTo>
                  <a:pt x="1276787" y="18084"/>
                </a:lnTo>
                <a:lnTo>
                  <a:pt x="1267338" y="24180"/>
                </a:lnTo>
                <a:lnTo>
                  <a:pt x="1267338" y="47344"/>
                </a:lnTo>
                <a:lnTo>
                  <a:pt x="1301678" y="59333"/>
                </a:lnTo>
                <a:lnTo>
                  <a:pt x="1334841" y="59333"/>
                </a:lnTo>
                <a:lnTo>
                  <a:pt x="1327038" y="64427"/>
                </a:lnTo>
                <a:lnTo>
                  <a:pt x="1321046" y="66991"/>
                </a:lnTo>
                <a:lnTo>
                  <a:pt x="1313624" y="67936"/>
                </a:lnTo>
                <a:lnTo>
                  <a:pt x="1301678" y="68070"/>
                </a:lnTo>
                <a:close/>
              </a:path>
              <a:path w="1398905" h="186690">
                <a:moveTo>
                  <a:pt x="1334841" y="59333"/>
                </a:moveTo>
                <a:lnTo>
                  <a:pt x="1301678" y="59333"/>
                </a:lnTo>
                <a:lnTo>
                  <a:pt x="1310756" y="59239"/>
                </a:lnTo>
                <a:lnTo>
                  <a:pt x="1316385" y="58584"/>
                </a:lnTo>
                <a:lnTo>
                  <a:pt x="1320909" y="56804"/>
                </a:lnTo>
                <a:lnTo>
                  <a:pt x="1326672" y="53339"/>
                </a:lnTo>
                <a:lnTo>
                  <a:pt x="1336222" y="47344"/>
                </a:lnTo>
                <a:lnTo>
                  <a:pt x="1336222" y="24180"/>
                </a:lnTo>
                <a:lnTo>
                  <a:pt x="1301678" y="11988"/>
                </a:lnTo>
                <a:lnTo>
                  <a:pt x="1334542" y="11988"/>
                </a:lnTo>
                <a:lnTo>
                  <a:pt x="1342040" y="17317"/>
                </a:lnTo>
                <a:lnTo>
                  <a:pt x="1345810" y="21526"/>
                </a:lnTo>
                <a:lnTo>
                  <a:pt x="1347199" y="26934"/>
                </a:lnTo>
                <a:lnTo>
                  <a:pt x="1347398" y="35762"/>
                </a:lnTo>
                <a:lnTo>
                  <a:pt x="1347199" y="44590"/>
                </a:lnTo>
                <a:lnTo>
                  <a:pt x="1345810" y="49999"/>
                </a:lnTo>
                <a:lnTo>
                  <a:pt x="1342040" y="54207"/>
                </a:lnTo>
                <a:lnTo>
                  <a:pt x="1334841" y="59333"/>
                </a:lnTo>
                <a:close/>
              </a:path>
              <a:path w="1398905" h="186690">
                <a:moveTo>
                  <a:pt x="1245799" y="94080"/>
                </a:moveTo>
                <a:lnTo>
                  <a:pt x="1244986" y="84936"/>
                </a:lnTo>
                <a:lnTo>
                  <a:pt x="1265571" y="84909"/>
                </a:lnTo>
                <a:lnTo>
                  <a:pt x="1279365" y="84720"/>
                </a:lnTo>
                <a:lnTo>
                  <a:pt x="1330274" y="82153"/>
                </a:lnTo>
                <a:lnTo>
                  <a:pt x="1366092" y="77824"/>
                </a:lnTo>
                <a:lnTo>
                  <a:pt x="1367311" y="86561"/>
                </a:lnTo>
                <a:lnTo>
                  <a:pt x="1351379" y="88939"/>
                </a:lnTo>
                <a:lnTo>
                  <a:pt x="1339676" y="90346"/>
                </a:lnTo>
                <a:lnTo>
                  <a:pt x="1326449" y="91333"/>
                </a:lnTo>
                <a:lnTo>
                  <a:pt x="1305946" y="92454"/>
                </a:lnTo>
                <a:lnTo>
                  <a:pt x="1305946" y="93064"/>
                </a:lnTo>
                <a:lnTo>
                  <a:pt x="1295379" y="93064"/>
                </a:lnTo>
                <a:lnTo>
                  <a:pt x="1268913" y="93953"/>
                </a:lnTo>
                <a:lnTo>
                  <a:pt x="1259261" y="94064"/>
                </a:lnTo>
                <a:lnTo>
                  <a:pt x="1245799" y="94080"/>
                </a:lnTo>
                <a:close/>
              </a:path>
              <a:path w="1398905" h="186690">
                <a:moveTo>
                  <a:pt x="1305946" y="125575"/>
                </a:moveTo>
                <a:lnTo>
                  <a:pt x="1295379" y="125575"/>
                </a:lnTo>
                <a:lnTo>
                  <a:pt x="1295379" y="93064"/>
                </a:lnTo>
                <a:lnTo>
                  <a:pt x="1305946" y="93064"/>
                </a:lnTo>
                <a:lnTo>
                  <a:pt x="1305946" y="125575"/>
                </a:lnTo>
                <a:close/>
              </a:path>
              <a:path w="1398905" h="186690">
                <a:moveTo>
                  <a:pt x="1398603" y="178813"/>
                </a:moveTo>
                <a:lnTo>
                  <a:pt x="1282172" y="178813"/>
                </a:lnTo>
                <a:lnTo>
                  <a:pt x="1282172" y="133500"/>
                </a:lnTo>
                <a:lnTo>
                  <a:pt x="1292941" y="133500"/>
                </a:lnTo>
                <a:lnTo>
                  <a:pt x="1292941" y="169669"/>
                </a:lnTo>
                <a:lnTo>
                  <a:pt x="1398603" y="169669"/>
                </a:lnTo>
                <a:lnTo>
                  <a:pt x="1398603" y="178813"/>
                </a:lnTo>
                <a:close/>
              </a:path>
            </a:pathLst>
          </a:custGeom>
          <a:solidFill>
            <a:srgbClr val="4033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15566273" y="7987229"/>
            <a:ext cx="1586865" cy="182245"/>
          </a:xfrm>
          <a:custGeom>
            <a:avLst/>
            <a:gdLst/>
            <a:ahLst/>
            <a:cxnLst/>
            <a:rect l="l" t="t" r="r" b="b"/>
            <a:pathLst>
              <a:path w="1586865" h="182245">
                <a:moveTo>
                  <a:pt x="140612" y="133500"/>
                </a:moveTo>
                <a:lnTo>
                  <a:pt x="129639" y="133500"/>
                </a:lnTo>
                <a:lnTo>
                  <a:pt x="129639" y="0"/>
                </a:lnTo>
                <a:lnTo>
                  <a:pt x="140612" y="0"/>
                </a:lnTo>
                <a:lnTo>
                  <a:pt x="140612" y="54456"/>
                </a:lnTo>
                <a:lnTo>
                  <a:pt x="169466" y="54456"/>
                </a:lnTo>
                <a:lnTo>
                  <a:pt x="169466" y="63803"/>
                </a:lnTo>
                <a:lnTo>
                  <a:pt x="140612" y="63803"/>
                </a:lnTo>
                <a:lnTo>
                  <a:pt x="140612" y="133500"/>
                </a:lnTo>
                <a:close/>
              </a:path>
              <a:path w="1586865" h="182245">
                <a:moveTo>
                  <a:pt x="7924" y="105052"/>
                </a:moveTo>
                <a:lnTo>
                  <a:pt x="0" y="97940"/>
                </a:lnTo>
                <a:lnTo>
                  <a:pt x="10601" y="87541"/>
                </a:lnTo>
                <a:lnTo>
                  <a:pt x="16992" y="81037"/>
                </a:lnTo>
                <a:lnTo>
                  <a:pt x="40893" y="45979"/>
                </a:lnTo>
                <a:lnTo>
                  <a:pt x="44906" y="8534"/>
                </a:lnTo>
                <a:lnTo>
                  <a:pt x="55879" y="8534"/>
                </a:lnTo>
                <a:lnTo>
                  <a:pt x="55774" y="31946"/>
                </a:lnTo>
                <a:lnTo>
                  <a:pt x="55038" y="39429"/>
                </a:lnTo>
                <a:lnTo>
                  <a:pt x="53050" y="45979"/>
                </a:lnTo>
                <a:lnTo>
                  <a:pt x="49173" y="54863"/>
                </a:lnTo>
                <a:lnTo>
                  <a:pt x="49986" y="55472"/>
                </a:lnTo>
                <a:lnTo>
                  <a:pt x="61202" y="55472"/>
                </a:lnTo>
                <a:lnTo>
                  <a:pt x="64933" y="59130"/>
                </a:lnTo>
                <a:lnTo>
                  <a:pt x="47344" y="59130"/>
                </a:lnTo>
                <a:lnTo>
                  <a:pt x="46328" y="60349"/>
                </a:lnTo>
                <a:lnTo>
                  <a:pt x="41248" y="69493"/>
                </a:lnTo>
                <a:lnTo>
                  <a:pt x="27212" y="85450"/>
                </a:lnTo>
                <a:lnTo>
                  <a:pt x="22885" y="90117"/>
                </a:lnTo>
                <a:lnTo>
                  <a:pt x="17224" y="95851"/>
                </a:lnTo>
                <a:lnTo>
                  <a:pt x="7924" y="105052"/>
                </a:lnTo>
                <a:close/>
              </a:path>
              <a:path w="1586865" h="182245">
                <a:moveTo>
                  <a:pt x="61202" y="55472"/>
                </a:moveTo>
                <a:lnTo>
                  <a:pt x="49986" y="55472"/>
                </a:lnTo>
                <a:lnTo>
                  <a:pt x="52424" y="53440"/>
                </a:lnTo>
                <a:lnTo>
                  <a:pt x="54456" y="51815"/>
                </a:lnTo>
                <a:lnTo>
                  <a:pt x="57504" y="51815"/>
                </a:lnTo>
                <a:lnTo>
                  <a:pt x="59130" y="53440"/>
                </a:lnTo>
                <a:lnTo>
                  <a:pt x="61202" y="55472"/>
                </a:lnTo>
                <a:close/>
              </a:path>
              <a:path w="1586865" h="182245">
                <a:moveTo>
                  <a:pt x="92860" y="101801"/>
                </a:moveTo>
                <a:lnTo>
                  <a:pt x="50189" y="59130"/>
                </a:lnTo>
                <a:lnTo>
                  <a:pt x="64933" y="59130"/>
                </a:lnTo>
                <a:lnTo>
                  <a:pt x="100582" y="94080"/>
                </a:lnTo>
                <a:lnTo>
                  <a:pt x="92860" y="101801"/>
                </a:lnTo>
                <a:close/>
              </a:path>
              <a:path w="1586865" h="182245">
                <a:moveTo>
                  <a:pt x="144472" y="178813"/>
                </a:moveTo>
                <a:lnTo>
                  <a:pt x="32105" y="178813"/>
                </a:lnTo>
                <a:lnTo>
                  <a:pt x="32105" y="118870"/>
                </a:lnTo>
                <a:lnTo>
                  <a:pt x="43077" y="118870"/>
                </a:lnTo>
                <a:lnTo>
                  <a:pt x="43077" y="169466"/>
                </a:lnTo>
                <a:lnTo>
                  <a:pt x="144472" y="169466"/>
                </a:lnTo>
                <a:lnTo>
                  <a:pt x="144472" y="178813"/>
                </a:lnTo>
                <a:close/>
              </a:path>
              <a:path w="1586865" h="182245">
                <a:moveTo>
                  <a:pt x="326537" y="96721"/>
                </a:moveTo>
                <a:lnTo>
                  <a:pt x="315564" y="96721"/>
                </a:lnTo>
                <a:lnTo>
                  <a:pt x="315564" y="52221"/>
                </a:lnTo>
                <a:lnTo>
                  <a:pt x="275534" y="52221"/>
                </a:lnTo>
                <a:lnTo>
                  <a:pt x="275534" y="43077"/>
                </a:lnTo>
                <a:lnTo>
                  <a:pt x="315564" y="43077"/>
                </a:lnTo>
                <a:lnTo>
                  <a:pt x="315564" y="0"/>
                </a:lnTo>
                <a:lnTo>
                  <a:pt x="326537" y="0"/>
                </a:lnTo>
                <a:lnTo>
                  <a:pt x="326537" y="96721"/>
                </a:lnTo>
                <a:close/>
              </a:path>
              <a:path w="1586865" h="182245">
                <a:moveTo>
                  <a:pt x="240178" y="90625"/>
                </a:moveTo>
                <a:lnTo>
                  <a:pt x="214169" y="90625"/>
                </a:lnTo>
                <a:lnTo>
                  <a:pt x="193646" y="80262"/>
                </a:lnTo>
                <a:lnTo>
                  <a:pt x="182064" y="60755"/>
                </a:lnTo>
                <a:lnTo>
                  <a:pt x="182064" y="34746"/>
                </a:lnTo>
                <a:lnTo>
                  <a:pt x="193646" y="15442"/>
                </a:lnTo>
                <a:lnTo>
                  <a:pt x="214169" y="5079"/>
                </a:lnTo>
                <a:lnTo>
                  <a:pt x="240178" y="5079"/>
                </a:lnTo>
                <a:lnTo>
                  <a:pt x="258287" y="14223"/>
                </a:lnTo>
                <a:lnTo>
                  <a:pt x="227174" y="14223"/>
                </a:lnTo>
                <a:lnTo>
                  <a:pt x="218452" y="14355"/>
                </a:lnTo>
                <a:lnTo>
                  <a:pt x="213026" y="15277"/>
                </a:lnTo>
                <a:lnTo>
                  <a:pt x="208629" y="17781"/>
                </a:lnTo>
                <a:lnTo>
                  <a:pt x="202993" y="22656"/>
                </a:lnTo>
                <a:lnTo>
                  <a:pt x="193646" y="31089"/>
                </a:lnTo>
                <a:lnTo>
                  <a:pt x="193646" y="64616"/>
                </a:lnTo>
                <a:lnTo>
                  <a:pt x="227174" y="81481"/>
                </a:lnTo>
                <a:lnTo>
                  <a:pt x="258287" y="81481"/>
                </a:lnTo>
                <a:lnTo>
                  <a:pt x="240178" y="90625"/>
                </a:lnTo>
                <a:close/>
              </a:path>
              <a:path w="1586865" h="182245">
                <a:moveTo>
                  <a:pt x="258287" y="81481"/>
                </a:moveTo>
                <a:lnTo>
                  <a:pt x="227174" y="81481"/>
                </a:lnTo>
                <a:lnTo>
                  <a:pt x="235895" y="81350"/>
                </a:lnTo>
                <a:lnTo>
                  <a:pt x="241321" y="80427"/>
                </a:lnTo>
                <a:lnTo>
                  <a:pt x="245718" y="77924"/>
                </a:lnTo>
                <a:lnTo>
                  <a:pt x="251354" y="73049"/>
                </a:lnTo>
                <a:lnTo>
                  <a:pt x="260701" y="64616"/>
                </a:lnTo>
                <a:lnTo>
                  <a:pt x="260701" y="31089"/>
                </a:lnTo>
                <a:lnTo>
                  <a:pt x="227174" y="14223"/>
                </a:lnTo>
                <a:lnTo>
                  <a:pt x="258287" y="14223"/>
                </a:lnTo>
                <a:lnTo>
                  <a:pt x="260701" y="15442"/>
                </a:lnTo>
                <a:lnTo>
                  <a:pt x="272283" y="34746"/>
                </a:lnTo>
                <a:lnTo>
                  <a:pt x="272283" y="60755"/>
                </a:lnTo>
                <a:lnTo>
                  <a:pt x="260701" y="80262"/>
                </a:lnTo>
                <a:lnTo>
                  <a:pt x="258287" y="81481"/>
                </a:lnTo>
                <a:close/>
              </a:path>
              <a:path w="1586865" h="182245">
                <a:moveTo>
                  <a:pt x="326537" y="182064"/>
                </a:moveTo>
                <a:lnTo>
                  <a:pt x="217420" y="182064"/>
                </a:lnTo>
                <a:lnTo>
                  <a:pt x="217420" y="108913"/>
                </a:lnTo>
                <a:lnTo>
                  <a:pt x="228190" y="108913"/>
                </a:lnTo>
                <a:lnTo>
                  <a:pt x="228190" y="135125"/>
                </a:lnTo>
                <a:lnTo>
                  <a:pt x="326537" y="135125"/>
                </a:lnTo>
                <a:lnTo>
                  <a:pt x="326537" y="144676"/>
                </a:lnTo>
                <a:lnTo>
                  <a:pt x="228190" y="144676"/>
                </a:lnTo>
                <a:lnTo>
                  <a:pt x="228190" y="172514"/>
                </a:lnTo>
                <a:lnTo>
                  <a:pt x="326537" y="172514"/>
                </a:lnTo>
                <a:lnTo>
                  <a:pt x="326537" y="182064"/>
                </a:lnTo>
                <a:close/>
              </a:path>
              <a:path w="1586865" h="182245">
                <a:moveTo>
                  <a:pt x="326537" y="135125"/>
                </a:moveTo>
                <a:lnTo>
                  <a:pt x="315564" y="135125"/>
                </a:lnTo>
                <a:lnTo>
                  <a:pt x="315564" y="108913"/>
                </a:lnTo>
                <a:lnTo>
                  <a:pt x="326537" y="108913"/>
                </a:lnTo>
                <a:lnTo>
                  <a:pt x="326537" y="135125"/>
                </a:lnTo>
                <a:close/>
              </a:path>
              <a:path w="1586865" h="182245">
                <a:moveTo>
                  <a:pt x="326537" y="172514"/>
                </a:moveTo>
                <a:lnTo>
                  <a:pt x="315564" y="172514"/>
                </a:lnTo>
                <a:lnTo>
                  <a:pt x="315564" y="144676"/>
                </a:lnTo>
                <a:lnTo>
                  <a:pt x="326537" y="144676"/>
                </a:lnTo>
                <a:lnTo>
                  <a:pt x="326537" y="172514"/>
                </a:lnTo>
                <a:close/>
              </a:path>
              <a:path w="1586865" h="182245">
                <a:moveTo>
                  <a:pt x="502708" y="174749"/>
                </a:moveTo>
                <a:lnTo>
                  <a:pt x="491736" y="174749"/>
                </a:lnTo>
                <a:lnTo>
                  <a:pt x="491736" y="0"/>
                </a:lnTo>
                <a:lnTo>
                  <a:pt x="502708" y="0"/>
                </a:lnTo>
                <a:lnTo>
                  <a:pt x="502708" y="174749"/>
                </a:lnTo>
                <a:close/>
              </a:path>
              <a:path w="1586865" h="182245">
                <a:moveTo>
                  <a:pt x="388715" y="127810"/>
                </a:moveTo>
                <a:lnTo>
                  <a:pt x="365957" y="127810"/>
                </a:lnTo>
                <a:lnTo>
                  <a:pt x="365957" y="14426"/>
                </a:lnTo>
                <a:lnTo>
                  <a:pt x="446220" y="14426"/>
                </a:lnTo>
                <a:lnTo>
                  <a:pt x="446220" y="23774"/>
                </a:lnTo>
                <a:lnTo>
                  <a:pt x="376930" y="23774"/>
                </a:lnTo>
                <a:lnTo>
                  <a:pt x="376930" y="118463"/>
                </a:lnTo>
                <a:lnTo>
                  <a:pt x="464729" y="118463"/>
                </a:lnTo>
                <a:lnTo>
                  <a:pt x="465320" y="121714"/>
                </a:lnTo>
                <a:lnTo>
                  <a:pt x="447207" y="125239"/>
                </a:lnTo>
                <a:lnTo>
                  <a:pt x="433190" y="127048"/>
                </a:lnTo>
                <a:lnTo>
                  <a:pt x="416086" y="127715"/>
                </a:lnTo>
                <a:lnTo>
                  <a:pt x="388715" y="127810"/>
                </a:lnTo>
                <a:close/>
              </a:path>
              <a:path w="1586865" h="182245">
                <a:moveTo>
                  <a:pt x="464729" y="118463"/>
                </a:moveTo>
                <a:lnTo>
                  <a:pt x="388105" y="118463"/>
                </a:lnTo>
                <a:lnTo>
                  <a:pt x="414889" y="118374"/>
                </a:lnTo>
                <a:lnTo>
                  <a:pt x="431691" y="117752"/>
                </a:lnTo>
                <a:lnTo>
                  <a:pt x="445597" y="116063"/>
                </a:lnTo>
                <a:lnTo>
                  <a:pt x="463695" y="112774"/>
                </a:lnTo>
                <a:lnTo>
                  <a:pt x="464729" y="118463"/>
                </a:lnTo>
                <a:close/>
              </a:path>
              <a:path w="1586865" h="182245">
                <a:moveTo>
                  <a:pt x="670549" y="175358"/>
                </a:moveTo>
                <a:lnTo>
                  <a:pt x="659576" y="175358"/>
                </a:lnTo>
                <a:lnTo>
                  <a:pt x="659576" y="609"/>
                </a:lnTo>
                <a:lnTo>
                  <a:pt x="670549" y="609"/>
                </a:lnTo>
                <a:lnTo>
                  <a:pt x="670549" y="70915"/>
                </a:lnTo>
                <a:lnTo>
                  <a:pt x="700825" y="70915"/>
                </a:lnTo>
                <a:lnTo>
                  <a:pt x="700825" y="80262"/>
                </a:lnTo>
                <a:lnTo>
                  <a:pt x="670549" y="80262"/>
                </a:lnTo>
                <a:lnTo>
                  <a:pt x="670549" y="175358"/>
                </a:lnTo>
                <a:close/>
              </a:path>
              <a:path w="1586865" h="182245">
                <a:moveTo>
                  <a:pt x="629097" y="25196"/>
                </a:moveTo>
                <a:lnTo>
                  <a:pt x="535626" y="25196"/>
                </a:lnTo>
                <a:lnTo>
                  <a:pt x="535626" y="15849"/>
                </a:lnTo>
                <a:lnTo>
                  <a:pt x="629097" y="15849"/>
                </a:lnTo>
                <a:lnTo>
                  <a:pt x="629097" y="25196"/>
                </a:lnTo>
                <a:close/>
              </a:path>
              <a:path w="1586865" h="182245">
                <a:moveTo>
                  <a:pt x="539081" y="134719"/>
                </a:moveTo>
                <a:lnTo>
                  <a:pt x="530953" y="127810"/>
                </a:lnTo>
                <a:lnTo>
                  <a:pt x="541794" y="115966"/>
                </a:lnTo>
                <a:lnTo>
                  <a:pt x="548339" y="108494"/>
                </a:lnTo>
                <a:lnTo>
                  <a:pt x="570347" y="74573"/>
                </a:lnTo>
                <a:lnTo>
                  <a:pt x="576875" y="25196"/>
                </a:lnTo>
                <a:lnTo>
                  <a:pt x="587848" y="25196"/>
                </a:lnTo>
                <a:lnTo>
                  <a:pt x="587743" y="48637"/>
                </a:lnTo>
                <a:lnTo>
                  <a:pt x="587010" y="57479"/>
                </a:lnTo>
                <a:lnTo>
                  <a:pt x="585019" y="65064"/>
                </a:lnTo>
                <a:lnTo>
                  <a:pt x="581142" y="75182"/>
                </a:lnTo>
                <a:lnTo>
                  <a:pt x="581955" y="75792"/>
                </a:lnTo>
                <a:lnTo>
                  <a:pt x="592533" y="75792"/>
                </a:lnTo>
                <a:lnTo>
                  <a:pt x="595787" y="79653"/>
                </a:lnTo>
                <a:lnTo>
                  <a:pt x="579314" y="79653"/>
                </a:lnTo>
                <a:lnTo>
                  <a:pt x="578704" y="80872"/>
                </a:lnTo>
                <a:lnTo>
                  <a:pt x="554447" y="117206"/>
                </a:lnTo>
                <a:lnTo>
                  <a:pt x="548621" y="123958"/>
                </a:lnTo>
                <a:lnTo>
                  <a:pt x="539081" y="134719"/>
                </a:lnTo>
                <a:close/>
              </a:path>
              <a:path w="1586865" h="182245">
                <a:moveTo>
                  <a:pt x="592533" y="75792"/>
                </a:moveTo>
                <a:lnTo>
                  <a:pt x="581955" y="75792"/>
                </a:lnTo>
                <a:lnTo>
                  <a:pt x="586019" y="72744"/>
                </a:lnTo>
                <a:lnTo>
                  <a:pt x="590083" y="72744"/>
                </a:lnTo>
                <a:lnTo>
                  <a:pt x="591604" y="74690"/>
                </a:lnTo>
                <a:lnTo>
                  <a:pt x="592533" y="75792"/>
                </a:lnTo>
                <a:close/>
              </a:path>
              <a:path w="1586865" h="182245">
                <a:moveTo>
                  <a:pt x="625643" y="132281"/>
                </a:moveTo>
                <a:lnTo>
                  <a:pt x="583378" y="80872"/>
                </a:lnTo>
                <a:lnTo>
                  <a:pt x="582158" y="79653"/>
                </a:lnTo>
                <a:lnTo>
                  <a:pt x="595787" y="79653"/>
                </a:lnTo>
                <a:lnTo>
                  <a:pt x="633974" y="124966"/>
                </a:lnTo>
                <a:lnTo>
                  <a:pt x="625643" y="132281"/>
                </a:lnTo>
                <a:close/>
              </a:path>
              <a:path w="1586865" h="182245">
                <a:moveTo>
                  <a:pt x="858100" y="133500"/>
                </a:moveTo>
                <a:lnTo>
                  <a:pt x="847127" y="133500"/>
                </a:lnTo>
                <a:lnTo>
                  <a:pt x="847127" y="0"/>
                </a:lnTo>
                <a:lnTo>
                  <a:pt x="858100" y="0"/>
                </a:lnTo>
                <a:lnTo>
                  <a:pt x="858100" y="133500"/>
                </a:lnTo>
                <a:close/>
              </a:path>
              <a:path w="1586865" h="182245">
                <a:moveTo>
                  <a:pt x="772960" y="99566"/>
                </a:moveTo>
                <a:lnTo>
                  <a:pt x="746748" y="99566"/>
                </a:lnTo>
                <a:lnTo>
                  <a:pt x="726022" y="88390"/>
                </a:lnTo>
                <a:lnTo>
                  <a:pt x="714033" y="67664"/>
                </a:lnTo>
                <a:lnTo>
                  <a:pt x="714033" y="39826"/>
                </a:lnTo>
                <a:lnTo>
                  <a:pt x="726022" y="19100"/>
                </a:lnTo>
                <a:lnTo>
                  <a:pt x="746748" y="7924"/>
                </a:lnTo>
                <a:lnTo>
                  <a:pt x="772960" y="7924"/>
                </a:lnTo>
                <a:lnTo>
                  <a:pt x="790465" y="17271"/>
                </a:lnTo>
                <a:lnTo>
                  <a:pt x="759956" y="17271"/>
                </a:lnTo>
                <a:lnTo>
                  <a:pt x="751113" y="17413"/>
                </a:lnTo>
                <a:lnTo>
                  <a:pt x="725819" y="49986"/>
                </a:lnTo>
                <a:lnTo>
                  <a:pt x="725819" y="57504"/>
                </a:lnTo>
                <a:lnTo>
                  <a:pt x="751113" y="90078"/>
                </a:lnTo>
                <a:lnTo>
                  <a:pt x="759956" y="90219"/>
                </a:lnTo>
                <a:lnTo>
                  <a:pt x="790465" y="90219"/>
                </a:lnTo>
                <a:lnTo>
                  <a:pt x="772960" y="99566"/>
                </a:lnTo>
                <a:close/>
              </a:path>
              <a:path w="1586865" h="182245">
                <a:moveTo>
                  <a:pt x="790465" y="90219"/>
                </a:moveTo>
                <a:lnTo>
                  <a:pt x="759956" y="90219"/>
                </a:lnTo>
                <a:lnTo>
                  <a:pt x="768796" y="90078"/>
                </a:lnTo>
                <a:lnTo>
                  <a:pt x="774294" y="89089"/>
                </a:lnTo>
                <a:lnTo>
                  <a:pt x="793890" y="57504"/>
                </a:lnTo>
                <a:lnTo>
                  <a:pt x="793890" y="49986"/>
                </a:lnTo>
                <a:lnTo>
                  <a:pt x="768796" y="17413"/>
                </a:lnTo>
                <a:lnTo>
                  <a:pt x="759956" y="17271"/>
                </a:lnTo>
                <a:lnTo>
                  <a:pt x="790465" y="17271"/>
                </a:lnTo>
                <a:lnTo>
                  <a:pt x="793890" y="19100"/>
                </a:lnTo>
                <a:lnTo>
                  <a:pt x="805675" y="39826"/>
                </a:lnTo>
                <a:lnTo>
                  <a:pt x="805675" y="67664"/>
                </a:lnTo>
                <a:lnTo>
                  <a:pt x="793890" y="88390"/>
                </a:lnTo>
                <a:lnTo>
                  <a:pt x="790465" y="90219"/>
                </a:lnTo>
                <a:close/>
              </a:path>
              <a:path w="1586865" h="182245">
                <a:moveTo>
                  <a:pt x="861757" y="178813"/>
                </a:moveTo>
                <a:lnTo>
                  <a:pt x="747357" y="178813"/>
                </a:lnTo>
                <a:lnTo>
                  <a:pt x="747357" y="118870"/>
                </a:lnTo>
                <a:lnTo>
                  <a:pt x="758533" y="118870"/>
                </a:lnTo>
                <a:lnTo>
                  <a:pt x="758533" y="169466"/>
                </a:lnTo>
                <a:lnTo>
                  <a:pt x="861757" y="169466"/>
                </a:lnTo>
                <a:lnTo>
                  <a:pt x="861757" y="178813"/>
                </a:lnTo>
                <a:close/>
              </a:path>
              <a:path w="1586865" h="182245">
                <a:moveTo>
                  <a:pt x="1035287" y="133500"/>
                </a:moveTo>
                <a:lnTo>
                  <a:pt x="1024315" y="133500"/>
                </a:lnTo>
                <a:lnTo>
                  <a:pt x="1024315" y="58114"/>
                </a:lnTo>
                <a:lnTo>
                  <a:pt x="984691" y="58114"/>
                </a:lnTo>
                <a:lnTo>
                  <a:pt x="984691" y="48767"/>
                </a:lnTo>
                <a:lnTo>
                  <a:pt x="1024315" y="48767"/>
                </a:lnTo>
                <a:lnTo>
                  <a:pt x="1024315" y="0"/>
                </a:lnTo>
                <a:lnTo>
                  <a:pt x="1035287" y="0"/>
                </a:lnTo>
                <a:lnTo>
                  <a:pt x="1035287" y="133500"/>
                </a:lnTo>
                <a:close/>
              </a:path>
              <a:path w="1586865" h="182245">
                <a:moveTo>
                  <a:pt x="986520" y="22758"/>
                </a:moveTo>
                <a:lnTo>
                  <a:pt x="895691" y="22758"/>
                </a:lnTo>
                <a:lnTo>
                  <a:pt x="895691" y="13410"/>
                </a:lnTo>
                <a:lnTo>
                  <a:pt x="986520" y="13410"/>
                </a:lnTo>
                <a:lnTo>
                  <a:pt x="986520" y="22758"/>
                </a:lnTo>
                <a:close/>
              </a:path>
              <a:path w="1586865" h="182245">
                <a:moveTo>
                  <a:pt x="899349" y="105255"/>
                </a:moveTo>
                <a:lnTo>
                  <a:pt x="891221" y="98144"/>
                </a:lnTo>
                <a:lnTo>
                  <a:pt x="901703" y="88814"/>
                </a:lnTo>
                <a:lnTo>
                  <a:pt x="908023" y="82942"/>
                </a:lnTo>
                <a:lnTo>
                  <a:pt x="912723" y="78041"/>
                </a:lnTo>
                <a:lnTo>
                  <a:pt x="918348" y="71626"/>
                </a:lnTo>
                <a:lnTo>
                  <a:pt x="927593" y="60959"/>
                </a:lnTo>
                <a:lnTo>
                  <a:pt x="935721" y="40232"/>
                </a:lnTo>
                <a:lnTo>
                  <a:pt x="935721" y="22758"/>
                </a:lnTo>
                <a:lnTo>
                  <a:pt x="946897" y="22758"/>
                </a:lnTo>
                <a:lnTo>
                  <a:pt x="946792" y="37575"/>
                </a:lnTo>
                <a:lnTo>
                  <a:pt x="946059" y="44373"/>
                </a:lnTo>
                <a:lnTo>
                  <a:pt x="944068" y="50370"/>
                </a:lnTo>
                <a:lnTo>
                  <a:pt x="940191" y="58520"/>
                </a:lnTo>
                <a:lnTo>
                  <a:pt x="941207" y="59130"/>
                </a:lnTo>
                <a:lnTo>
                  <a:pt x="952125" y="59130"/>
                </a:lnTo>
                <a:lnTo>
                  <a:pt x="956389" y="62991"/>
                </a:lnTo>
                <a:lnTo>
                  <a:pt x="938362" y="62991"/>
                </a:lnTo>
                <a:lnTo>
                  <a:pt x="937143" y="64210"/>
                </a:lnTo>
                <a:lnTo>
                  <a:pt x="932063" y="72744"/>
                </a:lnTo>
                <a:lnTo>
                  <a:pt x="918036" y="87711"/>
                </a:lnTo>
                <a:lnTo>
                  <a:pt x="913776" y="91997"/>
                </a:lnTo>
                <a:lnTo>
                  <a:pt x="908296" y="97121"/>
                </a:lnTo>
                <a:lnTo>
                  <a:pt x="899349" y="105255"/>
                </a:lnTo>
                <a:close/>
              </a:path>
              <a:path w="1586865" h="182245">
                <a:moveTo>
                  <a:pt x="952125" y="59130"/>
                </a:moveTo>
                <a:lnTo>
                  <a:pt x="941207" y="59130"/>
                </a:lnTo>
                <a:lnTo>
                  <a:pt x="943442" y="57504"/>
                </a:lnTo>
                <a:lnTo>
                  <a:pt x="945068" y="56082"/>
                </a:lnTo>
                <a:lnTo>
                  <a:pt x="948522" y="56082"/>
                </a:lnTo>
                <a:lnTo>
                  <a:pt x="950554" y="57707"/>
                </a:lnTo>
                <a:lnTo>
                  <a:pt x="952125" y="59130"/>
                </a:lnTo>
                <a:close/>
              </a:path>
              <a:path w="1586865" h="182245">
                <a:moveTo>
                  <a:pt x="983269" y="102004"/>
                </a:moveTo>
                <a:lnTo>
                  <a:pt x="942630" y="64210"/>
                </a:lnTo>
                <a:lnTo>
                  <a:pt x="941410" y="62991"/>
                </a:lnTo>
                <a:lnTo>
                  <a:pt x="956389" y="62991"/>
                </a:lnTo>
                <a:lnTo>
                  <a:pt x="991397" y="94689"/>
                </a:lnTo>
                <a:lnTo>
                  <a:pt x="983269" y="102004"/>
                </a:lnTo>
                <a:close/>
              </a:path>
              <a:path w="1586865" h="182245">
                <a:moveTo>
                  <a:pt x="1038945" y="178813"/>
                </a:moveTo>
                <a:lnTo>
                  <a:pt x="924545" y="178813"/>
                </a:lnTo>
                <a:lnTo>
                  <a:pt x="924545" y="121918"/>
                </a:lnTo>
                <a:lnTo>
                  <a:pt x="935721" y="121918"/>
                </a:lnTo>
                <a:lnTo>
                  <a:pt x="935721" y="169466"/>
                </a:lnTo>
                <a:lnTo>
                  <a:pt x="1038945" y="169466"/>
                </a:lnTo>
                <a:lnTo>
                  <a:pt x="1038945" y="178813"/>
                </a:lnTo>
                <a:close/>
              </a:path>
              <a:path w="1586865" h="182245">
                <a:moveTo>
                  <a:pt x="1201706" y="72338"/>
                </a:moveTo>
                <a:lnTo>
                  <a:pt x="1087103" y="72338"/>
                </a:lnTo>
                <a:lnTo>
                  <a:pt x="1087103" y="5079"/>
                </a:lnTo>
                <a:lnTo>
                  <a:pt x="1201706" y="5079"/>
                </a:lnTo>
                <a:lnTo>
                  <a:pt x="1201706" y="14223"/>
                </a:lnTo>
                <a:lnTo>
                  <a:pt x="1097872" y="14223"/>
                </a:lnTo>
                <a:lnTo>
                  <a:pt x="1097872" y="63194"/>
                </a:lnTo>
                <a:lnTo>
                  <a:pt x="1201706" y="63194"/>
                </a:lnTo>
                <a:lnTo>
                  <a:pt x="1201706" y="72338"/>
                </a:lnTo>
                <a:close/>
              </a:path>
              <a:path w="1586865" h="182245">
                <a:moveTo>
                  <a:pt x="1201706" y="63194"/>
                </a:moveTo>
                <a:lnTo>
                  <a:pt x="1190936" y="63194"/>
                </a:lnTo>
                <a:lnTo>
                  <a:pt x="1190936" y="14223"/>
                </a:lnTo>
                <a:lnTo>
                  <a:pt x="1201706" y="14223"/>
                </a:lnTo>
                <a:lnTo>
                  <a:pt x="1201706" y="63194"/>
                </a:lnTo>
                <a:close/>
              </a:path>
              <a:path w="1586865" h="182245">
                <a:moveTo>
                  <a:pt x="1227105" y="104849"/>
                </a:moveTo>
                <a:lnTo>
                  <a:pt x="1061703" y="104849"/>
                </a:lnTo>
                <a:lnTo>
                  <a:pt x="1061703" y="95299"/>
                </a:lnTo>
                <a:lnTo>
                  <a:pt x="1227105" y="95299"/>
                </a:lnTo>
                <a:lnTo>
                  <a:pt x="1227105" y="104849"/>
                </a:lnTo>
                <a:close/>
              </a:path>
              <a:path w="1586865" h="182245">
                <a:moveTo>
                  <a:pt x="1150906" y="143456"/>
                </a:moveTo>
                <a:lnTo>
                  <a:pt x="1139934" y="143456"/>
                </a:lnTo>
                <a:lnTo>
                  <a:pt x="1139934" y="104849"/>
                </a:lnTo>
                <a:lnTo>
                  <a:pt x="1150906" y="104849"/>
                </a:lnTo>
                <a:lnTo>
                  <a:pt x="1150906" y="143456"/>
                </a:lnTo>
                <a:close/>
              </a:path>
              <a:path w="1586865" h="182245">
                <a:moveTo>
                  <a:pt x="1205363" y="179422"/>
                </a:moveTo>
                <a:lnTo>
                  <a:pt x="1085477" y="179422"/>
                </a:lnTo>
                <a:lnTo>
                  <a:pt x="1085477" y="126998"/>
                </a:lnTo>
                <a:lnTo>
                  <a:pt x="1096450" y="126998"/>
                </a:lnTo>
                <a:lnTo>
                  <a:pt x="1096450" y="170075"/>
                </a:lnTo>
                <a:lnTo>
                  <a:pt x="1205363" y="170075"/>
                </a:lnTo>
                <a:lnTo>
                  <a:pt x="1205363" y="179422"/>
                </a:lnTo>
                <a:close/>
              </a:path>
              <a:path w="1586865" h="182245">
                <a:moveTo>
                  <a:pt x="1388850" y="174749"/>
                </a:moveTo>
                <a:lnTo>
                  <a:pt x="1377877" y="174749"/>
                </a:lnTo>
                <a:lnTo>
                  <a:pt x="1377877" y="0"/>
                </a:lnTo>
                <a:lnTo>
                  <a:pt x="1388850" y="0"/>
                </a:lnTo>
                <a:lnTo>
                  <a:pt x="1388850" y="174749"/>
                </a:lnTo>
                <a:close/>
              </a:path>
              <a:path w="1586865" h="182245">
                <a:moveTo>
                  <a:pt x="1327078" y="17474"/>
                </a:moveTo>
                <a:lnTo>
                  <a:pt x="1273231" y="17474"/>
                </a:lnTo>
                <a:lnTo>
                  <a:pt x="1273231" y="8331"/>
                </a:lnTo>
                <a:lnTo>
                  <a:pt x="1327078" y="8331"/>
                </a:lnTo>
                <a:lnTo>
                  <a:pt x="1327078" y="17474"/>
                </a:lnTo>
                <a:close/>
              </a:path>
              <a:path w="1586865" h="182245">
                <a:moveTo>
                  <a:pt x="1353697" y="50596"/>
                </a:moveTo>
                <a:lnTo>
                  <a:pt x="1243361" y="50596"/>
                </a:lnTo>
                <a:lnTo>
                  <a:pt x="1243361" y="41858"/>
                </a:lnTo>
                <a:lnTo>
                  <a:pt x="1353697" y="41858"/>
                </a:lnTo>
                <a:lnTo>
                  <a:pt x="1353697" y="50596"/>
                </a:lnTo>
                <a:close/>
              </a:path>
              <a:path w="1586865" h="182245">
                <a:moveTo>
                  <a:pt x="1241939" y="145488"/>
                </a:moveTo>
                <a:lnTo>
                  <a:pt x="1240923" y="136141"/>
                </a:lnTo>
                <a:lnTo>
                  <a:pt x="1257074" y="136122"/>
                </a:lnTo>
                <a:lnTo>
                  <a:pt x="1268024" y="135989"/>
                </a:lnTo>
                <a:lnTo>
                  <a:pt x="1278784" y="135627"/>
                </a:lnTo>
                <a:lnTo>
                  <a:pt x="1294363" y="134922"/>
                </a:lnTo>
                <a:lnTo>
                  <a:pt x="1294363" y="108303"/>
                </a:lnTo>
                <a:lnTo>
                  <a:pt x="1284454" y="107587"/>
                </a:lnTo>
                <a:lnTo>
                  <a:pt x="1278336" y="106386"/>
                </a:lnTo>
                <a:lnTo>
                  <a:pt x="1273475" y="103831"/>
                </a:lnTo>
                <a:lnTo>
                  <a:pt x="1267213" y="98956"/>
                </a:lnTo>
                <a:lnTo>
                  <a:pt x="1257178" y="90828"/>
                </a:lnTo>
                <a:lnTo>
                  <a:pt x="1257178" y="68883"/>
                </a:lnTo>
                <a:lnTo>
                  <a:pt x="1266729" y="55269"/>
                </a:lnTo>
                <a:lnTo>
                  <a:pt x="1276076" y="51611"/>
                </a:lnTo>
                <a:lnTo>
                  <a:pt x="1276076" y="50596"/>
                </a:lnTo>
                <a:lnTo>
                  <a:pt x="1322404" y="50596"/>
                </a:lnTo>
                <a:lnTo>
                  <a:pt x="1322404" y="51611"/>
                </a:lnTo>
                <a:lnTo>
                  <a:pt x="1283797" y="51611"/>
                </a:lnTo>
                <a:lnTo>
                  <a:pt x="1267541" y="64007"/>
                </a:lnTo>
                <a:lnTo>
                  <a:pt x="1267541" y="86765"/>
                </a:lnTo>
                <a:lnTo>
                  <a:pt x="1284000" y="99363"/>
                </a:lnTo>
                <a:lnTo>
                  <a:pt x="1330731" y="99363"/>
                </a:lnTo>
                <a:lnTo>
                  <a:pt x="1325289" y="103674"/>
                </a:lnTo>
                <a:lnTo>
                  <a:pt x="1320563" y="106221"/>
                </a:lnTo>
                <a:lnTo>
                  <a:pt x="1314599" y="107472"/>
                </a:lnTo>
                <a:lnTo>
                  <a:pt x="1304930" y="108303"/>
                </a:lnTo>
                <a:lnTo>
                  <a:pt x="1304930" y="134516"/>
                </a:lnTo>
                <a:lnTo>
                  <a:pt x="1364277" y="134516"/>
                </a:lnTo>
                <a:lnTo>
                  <a:pt x="1364669" y="137970"/>
                </a:lnTo>
                <a:lnTo>
                  <a:pt x="1289372" y="144674"/>
                </a:lnTo>
                <a:lnTo>
                  <a:pt x="1262296" y="145458"/>
                </a:lnTo>
                <a:lnTo>
                  <a:pt x="1241939" y="145488"/>
                </a:lnTo>
                <a:close/>
              </a:path>
              <a:path w="1586865" h="182245">
                <a:moveTo>
                  <a:pt x="1330731" y="99363"/>
                </a:moveTo>
                <a:lnTo>
                  <a:pt x="1314277" y="99363"/>
                </a:lnTo>
                <a:lnTo>
                  <a:pt x="1330736" y="86765"/>
                </a:lnTo>
                <a:lnTo>
                  <a:pt x="1330736" y="64007"/>
                </a:lnTo>
                <a:lnTo>
                  <a:pt x="1314480" y="51611"/>
                </a:lnTo>
                <a:lnTo>
                  <a:pt x="1322404" y="51611"/>
                </a:lnTo>
                <a:lnTo>
                  <a:pt x="1331548" y="55269"/>
                </a:lnTo>
                <a:lnTo>
                  <a:pt x="1341099" y="68883"/>
                </a:lnTo>
                <a:lnTo>
                  <a:pt x="1341099" y="90828"/>
                </a:lnTo>
                <a:lnTo>
                  <a:pt x="1330731" y="99363"/>
                </a:lnTo>
                <a:close/>
              </a:path>
              <a:path w="1586865" h="182245">
                <a:moveTo>
                  <a:pt x="1364277" y="134516"/>
                </a:moveTo>
                <a:lnTo>
                  <a:pt x="1304930" y="134516"/>
                </a:lnTo>
                <a:lnTo>
                  <a:pt x="1325164" y="133287"/>
                </a:lnTo>
                <a:lnTo>
                  <a:pt x="1338025" y="132306"/>
                </a:lnTo>
                <a:lnTo>
                  <a:pt x="1349020" y="131058"/>
                </a:lnTo>
                <a:lnTo>
                  <a:pt x="1363653" y="129029"/>
                </a:lnTo>
                <a:lnTo>
                  <a:pt x="1364277" y="134516"/>
                </a:lnTo>
                <a:close/>
              </a:path>
              <a:path w="1586865" h="182245">
                <a:moveTo>
                  <a:pt x="1556487" y="175358"/>
                </a:moveTo>
                <a:lnTo>
                  <a:pt x="1545515" y="175358"/>
                </a:lnTo>
                <a:lnTo>
                  <a:pt x="1545515" y="609"/>
                </a:lnTo>
                <a:lnTo>
                  <a:pt x="1556487" y="609"/>
                </a:lnTo>
                <a:lnTo>
                  <a:pt x="1556487" y="70915"/>
                </a:lnTo>
                <a:lnTo>
                  <a:pt x="1586764" y="70915"/>
                </a:lnTo>
                <a:lnTo>
                  <a:pt x="1586764" y="80262"/>
                </a:lnTo>
                <a:lnTo>
                  <a:pt x="1556487" y="80262"/>
                </a:lnTo>
                <a:lnTo>
                  <a:pt x="1556487" y="175358"/>
                </a:lnTo>
                <a:close/>
              </a:path>
              <a:path w="1586865" h="182245">
                <a:moveTo>
                  <a:pt x="1424003" y="135329"/>
                </a:moveTo>
                <a:lnTo>
                  <a:pt x="1415672" y="128014"/>
                </a:lnTo>
                <a:lnTo>
                  <a:pt x="1426511" y="115452"/>
                </a:lnTo>
                <a:lnTo>
                  <a:pt x="1433045" y="107529"/>
                </a:lnTo>
                <a:lnTo>
                  <a:pt x="1454828" y="71761"/>
                </a:lnTo>
                <a:lnTo>
                  <a:pt x="1461391" y="11785"/>
                </a:lnTo>
                <a:lnTo>
                  <a:pt x="1472567" y="11785"/>
                </a:lnTo>
                <a:lnTo>
                  <a:pt x="1472465" y="43760"/>
                </a:lnTo>
                <a:lnTo>
                  <a:pt x="1471754" y="53059"/>
                </a:lnTo>
                <a:lnTo>
                  <a:pt x="1469824" y="61178"/>
                </a:lnTo>
                <a:lnTo>
                  <a:pt x="1466065" y="72134"/>
                </a:lnTo>
                <a:lnTo>
                  <a:pt x="1466877" y="72541"/>
                </a:lnTo>
                <a:lnTo>
                  <a:pt x="1476987" y="72541"/>
                </a:lnTo>
                <a:lnTo>
                  <a:pt x="1480369" y="76808"/>
                </a:lnTo>
                <a:lnTo>
                  <a:pt x="1464642" y="76808"/>
                </a:lnTo>
                <a:lnTo>
                  <a:pt x="1463626" y="78027"/>
                </a:lnTo>
                <a:lnTo>
                  <a:pt x="1439535" y="116482"/>
                </a:lnTo>
                <a:lnTo>
                  <a:pt x="1433660" y="123734"/>
                </a:lnTo>
                <a:lnTo>
                  <a:pt x="1424003" y="135329"/>
                </a:lnTo>
                <a:close/>
              </a:path>
              <a:path w="1586865" h="182245">
                <a:moveTo>
                  <a:pt x="1476987" y="72541"/>
                </a:moveTo>
                <a:lnTo>
                  <a:pt x="1466877" y="72541"/>
                </a:lnTo>
                <a:lnTo>
                  <a:pt x="1469113" y="70712"/>
                </a:lnTo>
                <a:lnTo>
                  <a:pt x="1470941" y="69493"/>
                </a:lnTo>
                <a:lnTo>
                  <a:pt x="1474599" y="69493"/>
                </a:lnTo>
                <a:lnTo>
                  <a:pt x="1476987" y="72541"/>
                </a:lnTo>
                <a:close/>
              </a:path>
              <a:path w="1586865" h="182245">
                <a:moveTo>
                  <a:pt x="1510158" y="132687"/>
                </a:moveTo>
                <a:lnTo>
                  <a:pt x="1467893" y="78027"/>
                </a:lnTo>
                <a:lnTo>
                  <a:pt x="1467081" y="76808"/>
                </a:lnTo>
                <a:lnTo>
                  <a:pt x="1480369" y="76808"/>
                </a:lnTo>
                <a:lnTo>
                  <a:pt x="1518693" y="125169"/>
                </a:lnTo>
                <a:lnTo>
                  <a:pt x="1510158" y="132687"/>
                </a:lnTo>
                <a:close/>
              </a:path>
            </a:pathLst>
          </a:custGeom>
          <a:solidFill>
            <a:srgbClr val="4033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17208785" y="7987229"/>
            <a:ext cx="337820" cy="179070"/>
          </a:xfrm>
          <a:custGeom>
            <a:avLst/>
            <a:gdLst/>
            <a:ahLst/>
            <a:cxnLst/>
            <a:rect l="l" t="t" r="r" b="b"/>
            <a:pathLst>
              <a:path w="337819" h="179070">
                <a:moveTo>
                  <a:pt x="145488" y="133500"/>
                </a:moveTo>
                <a:lnTo>
                  <a:pt x="134516" y="133500"/>
                </a:lnTo>
                <a:lnTo>
                  <a:pt x="134516" y="0"/>
                </a:lnTo>
                <a:lnTo>
                  <a:pt x="145488" y="0"/>
                </a:lnTo>
                <a:lnTo>
                  <a:pt x="145488" y="133500"/>
                </a:lnTo>
                <a:close/>
              </a:path>
              <a:path w="337819" h="179070">
                <a:moveTo>
                  <a:pt x="8127" y="104849"/>
                </a:moveTo>
                <a:lnTo>
                  <a:pt x="0" y="97737"/>
                </a:lnTo>
                <a:lnTo>
                  <a:pt x="10718" y="87455"/>
                </a:lnTo>
                <a:lnTo>
                  <a:pt x="17170" y="81012"/>
                </a:lnTo>
                <a:lnTo>
                  <a:pt x="41189" y="46008"/>
                </a:lnTo>
                <a:lnTo>
                  <a:pt x="45312" y="8534"/>
                </a:lnTo>
                <a:lnTo>
                  <a:pt x="56488" y="8534"/>
                </a:lnTo>
                <a:lnTo>
                  <a:pt x="56380" y="32057"/>
                </a:lnTo>
                <a:lnTo>
                  <a:pt x="55625" y="39547"/>
                </a:lnTo>
                <a:lnTo>
                  <a:pt x="53574" y="46008"/>
                </a:lnTo>
                <a:lnTo>
                  <a:pt x="49580" y="54659"/>
                </a:lnTo>
                <a:lnTo>
                  <a:pt x="50596" y="55269"/>
                </a:lnTo>
                <a:lnTo>
                  <a:pt x="61632" y="55269"/>
                </a:lnTo>
                <a:lnTo>
                  <a:pt x="65628" y="59130"/>
                </a:lnTo>
                <a:lnTo>
                  <a:pt x="47751" y="59130"/>
                </a:lnTo>
                <a:lnTo>
                  <a:pt x="46735" y="60349"/>
                </a:lnTo>
                <a:lnTo>
                  <a:pt x="41655" y="69493"/>
                </a:lnTo>
                <a:lnTo>
                  <a:pt x="27615" y="85133"/>
                </a:lnTo>
                <a:lnTo>
                  <a:pt x="23266" y="89762"/>
                </a:lnTo>
                <a:lnTo>
                  <a:pt x="17544" y="95534"/>
                </a:lnTo>
                <a:lnTo>
                  <a:pt x="8127" y="104849"/>
                </a:lnTo>
                <a:close/>
              </a:path>
              <a:path w="337819" h="179070">
                <a:moveTo>
                  <a:pt x="61632" y="55269"/>
                </a:moveTo>
                <a:lnTo>
                  <a:pt x="50596" y="55269"/>
                </a:lnTo>
                <a:lnTo>
                  <a:pt x="52831" y="53440"/>
                </a:lnTo>
                <a:lnTo>
                  <a:pt x="54863" y="51815"/>
                </a:lnTo>
                <a:lnTo>
                  <a:pt x="58114" y="51815"/>
                </a:lnTo>
                <a:lnTo>
                  <a:pt x="59739" y="53440"/>
                </a:lnTo>
                <a:lnTo>
                  <a:pt x="61632" y="55269"/>
                </a:lnTo>
                <a:close/>
              </a:path>
              <a:path w="337819" h="179070">
                <a:moveTo>
                  <a:pt x="93876" y="101801"/>
                </a:moveTo>
                <a:lnTo>
                  <a:pt x="50596" y="59130"/>
                </a:lnTo>
                <a:lnTo>
                  <a:pt x="65628" y="59130"/>
                </a:lnTo>
                <a:lnTo>
                  <a:pt x="101801" y="94080"/>
                </a:lnTo>
                <a:lnTo>
                  <a:pt x="93876" y="101801"/>
                </a:lnTo>
                <a:close/>
              </a:path>
              <a:path w="337819" h="179070">
                <a:moveTo>
                  <a:pt x="149146" y="178813"/>
                </a:moveTo>
                <a:lnTo>
                  <a:pt x="34746" y="178813"/>
                </a:lnTo>
                <a:lnTo>
                  <a:pt x="34746" y="118870"/>
                </a:lnTo>
                <a:lnTo>
                  <a:pt x="45922" y="118870"/>
                </a:lnTo>
                <a:lnTo>
                  <a:pt x="45922" y="169466"/>
                </a:lnTo>
                <a:lnTo>
                  <a:pt x="149146" y="169466"/>
                </a:lnTo>
                <a:lnTo>
                  <a:pt x="149146" y="178813"/>
                </a:lnTo>
                <a:close/>
              </a:path>
              <a:path w="337819" h="179070">
                <a:moveTo>
                  <a:pt x="304998" y="114196"/>
                </a:moveTo>
                <a:lnTo>
                  <a:pt x="294229" y="112367"/>
                </a:lnTo>
                <a:lnTo>
                  <a:pt x="299162" y="88206"/>
                </a:lnTo>
                <a:lnTo>
                  <a:pt x="301696" y="71474"/>
                </a:lnTo>
                <a:lnTo>
                  <a:pt x="302629" y="54361"/>
                </a:lnTo>
                <a:lnTo>
                  <a:pt x="302763" y="29057"/>
                </a:lnTo>
                <a:lnTo>
                  <a:pt x="302763" y="24180"/>
                </a:lnTo>
                <a:lnTo>
                  <a:pt x="192630" y="24180"/>
                </a:lnTo>
                <a:lnTo>
                  <a:pt x="192630" y="14833"/>
                </a:lnTo>
                <a:lnTo>
                  <a:pt x="313735" y="14833"/>
                </a:lnTo>
                <a:lnTo>
                  <a:pt x="313733" y="29057"/>
                </a:lnTo>
                <a:lnTo>
                  <a:pt x="313599" y="54675"/>
                </a:lnTo>
                <a:lnTo>
                  <a:pt x="312643" y="72261"/>
                </a:lnTo>
                <a:lnTo>
                  <a:pt x="310049" y="89428"/>
                </a:lnTo>
                <a:lnTo>
                  <a:pt x="304998" y="114196"/>
                </a:lnTo>
                <a:close/>
              </a:path>
              <a:path w="337819" h="179070">
                <a:moveTo>
                  <a:pt x="250338" y="144879"/>
                </a:moveTo>
                <a:lnTo>
                  <a:pt x="239365" y="144879"/>
                </a:lnTo>
                <a:lnTo>
                  <a:pt x="239365" y="77621"/>
                </a:lnTo>
                <a:lnTo>
                  <a:pt x="250338" y="77621"/>
                </a:lnTo>
                <a:lnTo>
                  <a:pt x="250338" y="144879"/>
                </a:lnTo>
                <a:close/>
              </a:path>
              <a:path w="337819" h="179070">
                <a:moveTo>
                  <a:pt x="337306" y="154429"/>
                </a:moveTo>
                <a:lnTo>
                  <a:pt x="171904" y="154429"/>
                </a:lnTo>
                <a:lnTo>
                  <a:pt x="171904" y="144879"/>
                </a:lnTo>
                <a:lnTo>
                  <a:pt x="337306" y="144879"/>
                </a:lnTo>
                <a:lnTo>
                  <a:pt x="337306" y="154429"/>
                </a:lnTo>
                <a:close/>
              </a:path>
            </a:pathLst>
          </a:custGeom>
          <a:solidFill>
            <a:srgbClr val="4033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13393523" y="7945366"/>
            <a:ext cx="381000" cy="257175"/>
          </a:xfrm>
          <a:custGeom>
            <a:avLst/>
            <a:gdLst/>
            <a:ahLst/>
            <a:cxnLst/>
            <a:rect l="l" t="t" r="r" b="b"/>
            <a:pathLst>
              <a:path w="381000" h="257175">
                <a:moveTo>
                  <a:pt x="93739" y="256734"/>
                </a:moveTo>
                <a:lnTo>
                  <a:pt x="49091" y="252511"/>
                </a:lnTo>
                <a:lnTo>
                  <a:pt x="22999" y="222953"/>
                </a:lnTo>
                <a:lnTo>
                  <a:pt x="2874" y="185794"/>
                </a:lnTo>
                <a:lnTo>
                  <a:pt x="0" y="128367"/>
                </a:lnTo>
                <a:lnTo>
                  <a:pt x="359" y="92686"/>
                </a:lnTo>
                <a:lnTo>
                  <a:pt x="9702" y="54260"/>
                </a:lnTo>
                <a:lnTo>
                  <a:pt x="37041" y="14251"/>
                </a:lnTo>
                <a:lnTo>
                  <a:pt x="93739" y="0"/>
                </a:lnTo>
                <a:lnTo>
                  <a:pt x="121699" y="527"/>
                </a:lnTo>
                <a:lnTo>
                  <a:pt x="138388" y="4222"/>
                </a:lnTo>
                <a:lnTo>
                  <a:pt x="150437" y="14251"/>
                </a:lnTo>
                <a:lnTo>
                  <a:pt x="164480" y="33780"/>
                </a:lnTo>
                <a:lnTo>
                  <a:pt x="171868" y="45159"/>
                </a:lnTo>
                <a:lnTo>
                  <a:pt x="93739" y="45159"/>
                </a:lnTo>
                <a:lnTo>
                  <a:pt x="81526" y="45404"/>
                </a:lnTo>
                <a:lnTo>
                  <a:pt x="57803" y="78051"/>
                </a:lnTo>
                <a:lnTo>
                  <a:pt x="56926" y="88207"/>
                </a:lnTo>
                <a:lnTo>
                  <a:pt x="56926" y="168526"/>
                </a:lnTo>
                <a:lnTo>
                  <a:pt x="69776" y="204973"/>
                </a:lnTo>
                <a:lnTo>
                  <a:pt x="93739" y="211574"/>
                </a:lnTo>
                <a:lnTo>
                  <a:pt x="171868" y="211574"/>
                </a:lnTo>
                <a:lnTo>
                  <a:pt x="164480" y="222953"/>
                </a:lnTo>
                <a:lnTo>
                  <a:pt x="150437" y="242482"/>
                </a:lnTo>
                <a:lnTo>
                  <a:pt x="138388" y="252511"/>
                </a:lnTo>
                <a:lnTo>
                  <a:pt x="121699" y="256206"/>
                </a:lnTo>
                <a:lnTo>
                  <a:pt x="93739" y="256734"/>
                </a:lnTo>
                <a:close/>
              </a:path>
              <a:path w="381000" h="257175">
                <a:moveTo>
                  <a:pt x="171868" y="211574"/>
                </a:moveTo>
                <a:lnTo>
                  <a:pt x="93739" y="211574"/>
                </a:lnTo>
                <a:lnTo>
                  <a:pt x="105952" y="211329"/>
                </a:lnTo>
                <a:lnTo>
                  <a:pt x="113036" y="209618"/>
                </a:lnTo>
                <a:lnTo>
                  <a:pt x="130553" y="168526"/>
                </a:lnTo>
                <a:lnTo>
                  <a:pt x="130553" y="88207"/>
                </a:lnTo>
                <a:lnTo>
                  <a:pt x="117703" y="51760"/>
                </a:lnTo>
                <a:lnTo>
                  <a:pt x="93739" y="45159"/>
                </a:lnTo>
                <a:lnTo>
                  <a:pt x="171868" y="45159"/>
                </a:lnTo>
                <a:lnTo>
                  <a:pt x="177776" y="54260"/>
                </a:lnTo>
                <a:lnTo>
                  <a:pt x="184604" y="70939"/>
                </a:lnTo>
                <a:lnTo>
                  <a:pt x="187120" y="92686"/>
                </a:lnTo>
                <a:lnTo>
                  <a:pt x="187479" y="128367"/>
                </a:lnTo>
                <a:lnTo>
                  <a:pt x="187120" y="164047"/>
                </a:lnTo>
                <a:lnTo>
                  <a:pt x="184604" y="185794"/>
                </a:lnTo>
                <a:lnTo>
                  <a:pt x="177776" y="202473"/>
                </a:lnTo>
                <a:lnTo>
                  <a:pt x="171868" y="211574"/>
                </a:lnTo>
                <a:close/>
              </a:path>
              <a:path w="381000" h="257175">
                <a:moveTo>
                  <a:pt x="251250" y="150769"/>
                </a:moveTo>
                <a:lnTo>
                  <a:pt x="208388" y="144724"/>
                </a:lnTo>
                <a:lnTo>
                  <a:pt x="217448" y="4267"/>
                </a:lnTo>
                <a:lnTo>
                  <a:pt x="366247" y="4267"/>
                </a:lnTo>
                <a:lnTo>
                  <a:pt x="366247" y="50848"/>
                </a:lnTo>
                <a:lnTo>
                  <a:pt x="255781" y="50848"/>
                </a:lnTo>
                <a:lnTo>
                  <a:pt x="250553" y="129433"/>
                </a:lnTo>
                <a:lnTo>
                  <a:pt x="372045" y="129433"/>
                </a:lnTo>
                <a:lnTo>
                  <a:pt x="373658" y="133345"/>
                </a:lnTo>
                <a:lnTo>
                  <a:pt x="274598" y="133345"/>
                </a:lnTo>
                <a:lnTo>
                  <a:pt x="256129" y="145079"/>
                </a:lnTo>
                <a:lnTo>
                  <a:pt x="251250" y="150769"/>
                </a:lnTo>
                <a:close/>
              </a:path>
              <a:path w="381000" h="257175">
                <a:moveTo>
                  <a:pt x="372045" y="129433"/>
                </a:moveTo>
                <a:lnTo>
                  <a:pt x="253341" y="129433"/>
                </a:lnTo>
                <a:lnTo>
                  <a:pt x="256826" y="120544"/>
                </a:lnTo>
                <a:lnTo>
                  <a:pt x="265538" y="105965"/>
                </a:lnTo>
                <a:lnTo>
                  <a:pt x="277386" y="95652"/>
                </a:lnTo>
                <a:lnTo>
                  <a:pt x="294113" y="89963"/>
                </a:lnTo>
                <a:lnTo>
                  <a:pt x="305613" y="89963"/>
                </a:lnTo>
                <a:lnTo>
                  <a:pt x="342899" y="98539"/>
                </a:lnTo>
                <a:lnTo>
                  <a:pt x="371028" y="126966"/>
                </a:lnTo>
                <a:lnTo>
                  <a:pt x="372045" y="129433"/>
                </a:lnTo>
                <a:close/>
              </a:path>
              <a:path w="381000" h="257175">
                <a:moveTo>
                  <a:pt x="370767" y="213352"/>
                </a:moveTo>
                <a:lnTo>
                  <a:pt x="287492" y="213352"/>
                </a:lnTo>
                <a:lnTo>
                  <a:pt x="298521" y="213180"/>
                </a:lnTo>
                <a:lnTo>
                  <a:pt x="305155" y="211974"/>
                </a:lnTo>
                <a:lnTo>
                  <a:pt x="325454" y="168903"/>
                </a:lnTo>
                <a:lnTo>
                  <a:pt x="325323" y="160303"/>
                </a:lnTo>
                <a:lnTo>
                  <a:pt x="288886" y="133345"/>
                </a:lnTo>
                <a:lnTo>
                  <a:pt x="373658" y="133345"/>
                </a:lnTo>
                <a:lnTo>
                  <a:pt x="374611" y="135656"/>
                </a:lnTo>
                <a:lnTo>
                  <a:pt x="378036" y="144476"/>
                </a:lnTo>
                <a:lnTo>
                  <a:pt x="379794" y="150880"/>
                </a:lnTo>
                <a:lnTo>
                  <a:pt x="380442" y="157983"/>
                </a:lnTo>
                <a:lnTo>
                  <a:pt x="380440" y="180052"/>
                </a:lnTo>
                <a:lnTo>
                  <a:pt x="379773" y="187416"/>
                </a:lnTo>
                <a:lnTo>
                  <a:pt x="377962" y="194281"/>
                </a:lnTo>
                <a:lnTo>
                  <a:pt x="374436" y="203929"/>
                </a:lnTo>
                <a:lnTo>
                  <a:pt x="370767" y="213352"/>
                </a:lnTo>
                <a:close/>
              </a:path>
              <a:path w="381000" h="257175">
                <a:moveTo>
                  <a:pt x="287143" y="256734"/>
                </a:moveTo>
                <a:lnTo>
                  <a:pt x="247760" y="250458"/>
                </a:lnTo>
                <a:lnTo>
                  <a:pt x="205949" y="218686"/>
                </a:lnTo>
                <a:lnTo>
                  <a:pt x="200373" y="209085"/>
                </a:lnTo>
                <a:lnTo>
                  <a:pt x="238357" y="178504"/>
                </a:lnTo>
                <a:lnTo>
                  <a:pt x="243165" y="187091"/>
                </a:lnTo>
                <a:lnTo>
                  <a:pt x="246764" y="192528"/>
                </a:lnTo>
                <a:lnTo>
                  <a:pt x="287492" y="213352"/>
                </a:lnTo>
                <a:lnTo>
                  <a:pt x="370767" y="213352"/>
                </a:lnTo>
                <a:lnTo>
                  <a:pt x="367598" y="219552"/>
                </a:lnTo>
                <a:lnTo>
                  <a:pt x="337059" y="246196"/>
                </a:lnTo>
                <a:lnTo>
                  <a:pt x="300309" y="256631"/>
                </a:lnTo>
                <a:lnTo>
                  <a:pt x="287143" y="256734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14101686" y="8480633"/>
            <a:ext cx="859155" cy="175260"/>
          </a:xfrm>
          <a:custGeom>
            <a:avLst/>
            <a:gdLst/>
            <a:ahLst/>
            <a:cxnLst/>
            <a:rect l="l" t="t" r="r" b="b"/>
            <a:pathLst>
              <a:path w="859155" h="175259">
                <a:moveTo>
                  <a:pt x="15442" y="98753"/>
                </a:moveTo>
                <a:lnTo>
                  <a:pt x="9143" y="90219"/>
                </a:lnTo>
                <a:lnTo>
                  <a:pt x="26174" y="81231"/>
                </a:lnTo>
                <a:lnTo>
                  <a:pt x="36423" y="75462"/>
                </a:lnTo>
                <a:lnTo>
                  <a:pt x="66699" y="52272"/>
                </a:lnTo>
                <a:lnTo>
                  <a:pt x="78840" y="8940"/>
                </a:lnTo>
                <a:lnTo>
                  <a:pt x="90219" y="8940"/>
                </a:lnTo>
                <a:lnTo>
                  <a:pt x="90219" y="27025"/>
                </a:lnTo>
                <a:lnTo>
                  <a:pt x="85545" y="44703"/>
                </a:lnTo>
                <a:lnTo>
                  <a:pt x="79856" y="52424"/>
                </a:lnTo>
                <a:lnTo>
                  <a:pt x="80872" y="53034"/>
                </a:lnTo>
                <a:lnTo>
                  <a:pt x="97575" y="53034"/>
                </a:lnTo>
                <a:lnTo>
                  <a:pt x="102165" y="55879"/>
                </a:lnTo>
                <a:lnTo>
                  <a:pt x="78230" y="55879"/>
                </a:lnTo>
                <a:lnTo>
                  <a:pt x="76198" y="57301"/>
                </a:lnTo>
                <a:lnTo>
                  <a:pt x="45089" y="81837"/>
                </a:lnTo>
                <a:lnTo>
                  <a:pt x="29528" y="91082"/>
                </a:lnTo>
                <a:lnTo>
                  <a:pt x="15442" y="98753"/>
                </a:lnTo>
                <a:close/>
              </a:path>
              <a:path w="859155" h="175259">
                <a:moveTo>
                  <a:pt x="97575" y="53034"/>
                </a:moveTo>
                <a:lnTo>
                  <a:pt x="80872" y="53034"/>
                </a:lnTo>
                <a:lnTo>
                  <a:pt x="84529" y="50189"/>
                </a:lnTo>
                <a:lnTo>
                  <a:pt x="86561" y="48767"/>
                </a:lnTo>
                <a:lnTo>
                  <a:pt x="90625" y="48767"/>
                </a:lnTo>
                <a:lnTo>
                  <a:pt x="92657" y="49986"/>
                </a:lnTo>
                <a:lnTo>
                  <a:pt x="97575" y="53034"/>
                </a:lnTo>
                <a:close/>
              </a:path>
              <a:path w="859155" h="175259">
                <a:moveTo>
                  <a:pt x="149756" y="98144"/>
                </a:moveTo>
                <a:lnTo>
                  <a:pt x="85952" y="57707"/>
                </a:lnTo>
                <a:lnTo>
                  <a:pt x="83310" y="55879"/>
                </a:lnTo>
                <a:lnTo>
                  <a:pt x="102165" y="55879"/>
                </a:lnTo>
                <a:lnTo>
                  <a:pt x="156258" y="89406"/>
                </a:lnTo>
                <a:lnTo>
                  <a:pt x="149756" y="98144"/>
                </a:lnTo>
                <a:close/>
              </a:path>
              <a:path w="859155" h="175259">
                <a:moveTo>
                  <a:pt x="88187" y="144879"/>
                </a:moveTo>
                <a:lnTo>
                  <a:pt x="77214" y="144879"/>
                </a:lnTo>
                <a:lnTo>
                  <a:pt x="77214" y="99160"/>
                </a:lnTo>
                <a:lnTo>
                  <a:pt x="88187" y="99160"/>
                </a:lnTo>
                <a:lnTo>
                  <a:pt x="88187" y="144879"/>
                </a:lnTo>
                <a:close/>
              </a:path>
              <a:path w="859155" h="175259">
                <a:moveTo>
                  <a:pt x="165402" y="154429"/>
                </a:moveTo>
                <a:lnTo>
                  <a:pt x="0" y="154429"/>
                </a:lnTo>
                <a:lnTo>
                  <a:pt x="0" y="144879"/>
                </a:lnTo>
                <a:lnTo>
                  <a:pt x="165402" y="144879"/>
                </a:lnTo>
                <a:lnTo>
                  <a:pt x="165402" y="154429"/>
                </a:lnTo>
                <a:close/>
              </a:path>
              <a:path w="859155" h="175259">
                <a:moveTo>
                  <a:pt x="324302" y="20726"/>
                </a:moveTo>
                <a:lnTo>
                  <a:pt x="195475" y="20726"/>
                </a:lnTo>
                <a:lnTo>
                  <a:pt x="195475" y="11175"/>
                </a:lnTo>
                <a:lnTo>
                  <a:pt x="324302" y="11175"/>
                </a:lnTo>
                <a:lnTo>
                  <a:pt x="324302" y="20726"/>
                </a:lnTo>
                <a:close/>
              </a:path>
              <a:path w="859155" h="175259">
                <a:moveTo>
                  <a:pt x="237943" y="90219"/>
                </a:moveTo>
                <a:lnTo>
                  <a:pt x="227986" y="90219"/>
                </a:lnTo>
                <a:lnTo>
                  <a:pt x="220468" y="39420"/>
                </a:lnTo>
                <a:lnTo>
                  <a:pt x="231644" y="38404"/>
                </a:lnTo>
                <a:lnTo>
                  <a:pt x="237943" y="90219"/>
                </a:lnTo>
                <a:close/>
              </a:path>
              <a:path w="859155" h="175259">
                <a:moveTo>
                  <a:pt x="291790" y="90219"/>
                </a:moveTo>
                <a:lnTo>
                  <a:pt x="281630" y="90219"/>
                </a:lnTo>
                <a:lnTo>
                  <a:pt x="287929" y="38404"/>
                </a:lnTo>
                <a:lnTo>
                  <a:pt x="299105" y="39420"/>
                </a:lnTo>
                <a:lnTo>
                  <a:pt x="291790" y="90219"/>
                </a:lnTo>
                <a:close/>
              </a:path>
              <a:path w="859155" h="175259">
                <a:moveTo>
                  <a:pt x="326130" y="99566"/>
                </a:moveTo>
                <a:lnTo>
                  <a:pt x="193646" y="99566"/>
                </a:lnTo>
                <a:lnTo>
                  <a:pt x="193646" y="90219"/>
                </a:lnTo>
                <a:lnTo>
                  <a:pt x="326130" y="90219"/>
                </a:lnTo>
                <a:lnTo>
                  <a:pt x="326130" y="99566"/>
                </a:lnTo>
                <a:close/>
              </a:path>
              <a:path w="859155" h="175259">
                <a:moveTo>
                  <a:pt x="342589" y="154429"/>
                </a:moveTo>
                <a:lnTo>
                  <a:pt x="177187" y="154429"/>
                </a:lnTo>
                <a:lnTo>
                  <a:pt x="177187" y="144879"/>
                </a:lnTo>
                <a:lnTo>
                  <a:pt x="342589" y="144879"/>
                </a:lnTo>
                <a:lnTo>
                  <a:pt x="342589" y="154429"/>
                </a:lnTo>
                <a:close/>
              </a:path>
              <a:path w="859155" h="175259">
                <a:moveTo>
                  <a:pt x="499864" y="106678"/>
                </a:moveTo>
                <a:lnTo>
                  <a:pt x="378758" y="106678"/>
                </a:lnTo>
                <a:lnTo>
                  <a:pt x="378758" y="10972"/>
                </a:lnTo>
                <a:lnTo>
                  <a:pt x="496409" y="10972"/>
                </a:lnTo>
                <a:lnTo>
                  <a:pt x="496409" y="20319"/>
                </a:lnTo>
                <a:lnTo>
                  <a:pt x="389731" y="20319"/>
                </a:lnTo>
                <a:lnTo>
                  <a:pt x="389731" y="54253"/>
                </a:lnTo>
                <a:lnTo>
                  <a:pt x="493565" y="54253"/>
                </a:lnTo>
                <a:lnTo>
                  <a:pt x="493565" y="63397"/>
                </a:lnTo>
                <a:lnTo>
                  <a:pt x="389934" y="63397"/>
                </a:lnTo>
                <a:lnTo>
                  <a:pt x="389934" y="97331"/>
                </a:lnTo>
                <a:lnTo>
                  <a:pt x="499864" y="97331"/>
                </a:lnTo>
                <a:lnTo>
                  <a:pt x="499864" y="106678"/>
                </a:lnTo>
                <a:close/>
              </a:path>
              <a:path w="859155" h="175259">
                <a:moveTo>
                  <a:pt x="519777" y="154429"/>
                </a:moveTo>
                <a:lnTo>
                  <a:pt x="354375" y="154429"/>
                </a:lnTo>
                <a:lnTo>
                  <a:pt x="354375" y="144879"/>
                </a:lnTo>
                <a:lnTo>
                  <a:pt x="519777" y="144879"/>
                </a:lnTo>
                <a:lnTo>
                  <a:pt x="519777" y="154429"/>
                </a:lnTo>
                <a:close/>
              </a:path>
              <a:path w="859155" h="175259">
                <a:moveTo>
                  <a:pt x="689853" y="174749"/>
                </a:moveTo>
                <a:lnTo>
                  <a:pt x="679490" y="174749"/>
                </a:lnTo>
                <a:lnTo>
                  <a:pt x="679490" y="0"/>
                </a:lnTo>
                <a:lnTo>
                  <a:pt x="689853" y="0"/>
                </a:lnTo>
                <a:lnTo>
                  <a:pt x="689853" y="174749"/>
                </a:lnTo>
                <a:close/>
              </a:path>
              <a:path w="859155" h="175259">
                <a:moveTo>
                  <a:pt x="650839" y="170075"/>
                </a:moveTo>
                <a:lnTo>
                  <a:pt x="640679" y="170075"/>
                </a:lnTo>
                <a:lnTo>
                  <a:pt x="640679" y="129842"/>
                </a:lnTo>
                <a:lnTo>
                  <a:pt x="603900" y="129842"/>
                </a:lnTo>
                <a:lnTo>
                  <a:pt x="603900" y="120902"/>
                </a:lnTo>
                <a:lnTo>
                  <a:pt x="640679" y="120902"/>
                </a:lnTo>
                <a:lnTo>
                  <a:pt x="640679" y="3251"/>
                </a:lnTo>
                <a:lnTo>
                  <a:pt x="650839" y="3251"/>
                </a:lnTo>
                <a:lnTo>
                  <a:pt x="650839" y="170075"/>
                </a:lnTo>
                <a:close/>
              </a:path>
              <a:path w="859155" h="175259">
                <a:moveTo>
                  <a:pt x="578298" y="76198"/>
                </a:moveTo>
                <a:lnTo>
                  <a:pt x="541325" y="61684"/>
                </a:lnTo>
                <a:lnTo>
                  <a:pt x="536439" y="42468"/>
                </a:lnTo>
                <a:lnTo>
                  <a:pt x="536619" y="33283"/>
                </a:lnTo>
                <a:lnTo>
                  <a:pt x="567193" y="9080"/>
                </a:lnTo>
                <a:lnTo>
                  <a:pt x="578298" y="8940"/>
                </a:lnTo>
                <a:lnTo>
                  <a:pt x="589285" y="9080"/>
                </a:lnTo>
                <a:lnTo>
                  <a:pt x="596090" y="10058"/>
                </a:lnTo>
                <a:lnTo>
                  <a:pt x="601543" y="12712"/>
                </a:lnTo>
                <a:lnTo>
                  <a:pt x="607655" y="17271"/>
                </a:lnTo>
                <a:lnTo>
                  <a:pt x="564277" y="17271"/>
                </a:lnTo>
                <a:lnTo>
                  <a:pt x="547412" y="29869"/>
                </a:lnTo>
                <a:lnTo>
                  <a:pt x="547412" y="55269"/>
                </a:lnTo>
                <a:lnTo>
                  <a:pt x="564277" y="67867"/>
                </a:lnTo>
                <a:lnTo>
                  <a:pt x="607655" y="67867"/>
                </a:lnTo>
                <a:lnTo>
                  <a:pt x="601543" y="72426"/>
                </a:lnTo>
                <a:lnTo>
                  <a:pt x="596090" y="75081"/>
                </a:lnTo>
                <a:lnTo>
                  <a:pt x="589285" y="76059"/>
                </a:lnTo>
                <a:lnTo>
                  <a:pt x="578298" y="76198"/>
                </a:lnTo>
                <a:close/>
              </a:path>
              <a:path w="859155" h="175259">
                <a:moveTo>
                  <a:pt x="607655" y="67867"/>
                </a:moveTo>
                <a:lnTo>
                  <a:pt x="592318" y="67867"/>
                </a:lnTo>
                <a:lnTo>
                  <a:pt x="609184" y="55269"/>
                </a:lnTo>
                <a:lnTo>
                  <a:pt x="609184" y="29869"/>
                </a:lnTo>
                <a:lnTo>
                  <a:pt x="592318" y="17271"/>
                </a:lnTo>
                <a:lnTo>
                  <a:pt x="607655" y="17271"/>
                </a:lnTo>
                <a:lnTo>
                  <a:pt x="619953" y="42468"/>
                </a:lnTo>
                <a:lnTo>
                  <a:pt x="619774" y="51770"/>
                </a:lnTo>
                <a:lnTo>
                  <a:pt x="618518" y="57453"/>
                </a:lnTo>
                <a:lnTo>
                  <a:pt x="615110" y="61841"/>
                </a:lnTo>
                <a:lnTo>
                  <a:pt x="608472" y="67258"/>
                </a:lnTo>
                <a:lnTo>
                  <a:pt x="607655" y="67867"/>
                </a:lnTo>
                <a:close/>
              </a:path>
              <a:path w="859155" h="175259">
                <a:moveTo>
                  <a:pt x="531562" y="105459"/>
                </a:moveTo>
                <a:lnTo>
                  <a:pt x="530546" y="96112"/>
                </a:lnTo>
                <a:lnTo>
                  <a:pt x="546929" y="96083"/>
                </a:lnTo>
                <a:lnTo>
                  <a:pt x="557978" y="95883"/>
                </a:lnTo>
                <a:lnTo>
                  <a:pt x="599519" y="93172"/>
                </a:lnTo>
                <a:lnTo>
                  <a:pt x="628894" y="89000"/>
                </a:lnTo>
                <a:lnTo>
                  <a:pt x="630113" y="97940"/>
                </a:lnTo>
                <a:lnTo>
                  <a:pt x="617950" y="100318"/>
                </a:lnTo>
                <a:lnTo>
                  <a:pt x="609006" y="101725"/>
                </a:lnTo>
                <a:lnTo>
                  <a:pt x="598881" y="102712"/>
                </a:lnTo>
                <a:lnTo>
                  <a:pt x="583174" y="103833"/>
                </a:lnTo>
                <a:lnTo>
                  <a:pt x="583174" y="104443"/>
                </a:lnTo>
                <a:lnTo>
                  <a:pt x="572811" y="104443"/>
                </a:lnTo>
                <a:lnTo>
                  <a:pt x="550892" y="105332"/>
                </a:lnTo>
                <a:lnTo>
                  <a:pt x="542837" y="105443"/>
                </a:lnTo>
                <a:lnTo>
                  <a:pt x="531562" y="105459"/>
                </a:lnTo>
                <a:close/>
              </a:path>
              <a:path w="859155" h="175259">
                <a:moveTo>
                  <a:pt x="583174" y="165199"/>
                </a:moveTo>
                <a:lnTo>
                  <a:pt x="572811" y="165199"/>
                </a:lnTo>
                <a:lnTo>
                  <a:pt x="572811" y="104443"/>
                </a:lnTo>
                <a:lnTo>
                  <a:pt x="583174" y="104443"/>
                </a:lnTo>
                <a:lnTo>
                  <a:pt x="583174" y="165199"/>
                </a:lnTo>
                <a:close/>
              </a:path>
              <a:path w="859155" h="175259">
                <a:moveTo>
                  <a:pt x="858709" y="174749"/>
                </a:moveTo>
                <a:lnTo>
                  <a:pt x="847737" y="174749"/>
                </a:lnTo>
                <a:lnTo>
                  <a:pt x="847737" y="74370"/>
                </a:lnTo>
                <a:lnTo>
                  <a:pt x="807301" y="74370"/>
                </a:lnTo>
                <a:lnTo>
                  <a:pt x="807301" y="64819"/>
                </a:lnTo>
                <a:lnTo>
                  <a:pt x="847737" y="64819"/>
                </a:lnTo>
                <a:lnTo>
                  <a:pt x="847737" y="0"/>
                </a:lnTo>
                <a:lnTo>
                  <a:pt x="858709" y="0"/>
                </a:lnTo>
                <a:lnTo>
                  <a:pt x="858709" y="174749"/>
                </a:lnTo>
                <a:close/>
              </a:path>
              <a:path w="859155" h="175259">
                <a:moveTo>
                  <a:pt x="760362" y="130045"/>
                </a:moveTo>
                <a:lnTo>
                  <a:pt x="719754" y="105698"/>
                </a:lnTo>
                <a:lnTo>
                  <a:pt x="714511" y="64210"/>
                </a:lnTo>
                <a:lnTo>
                  <a:pt x="714636" y="53240"/>
                </a:lnTo>
                <a:lnTo>
                  <a:pt x="734645" y="17316"/>
                </a:lnTo>
                <a:lnTo>
                  <a:pt x="760362" y="10972"/>
                </a:lnTo>
                <a:lnTo>
                  <a:pt x="772541" y="11207"/>
                </a:lnTo>
                <a:lnTo>
                  <a:pt x="780072" y="12852"/>
                </a:lnTo>
                <a:lnTo>
                  <a:pt x="786079" y="17316"/>
                </a:lnTo>
                <a:lnTo>
                  <a:pt x="788885" y="20522"/>
                </a:lnTo>
                <a:lnTo>
                  <a:pt x="760362" y="20522"/>
                </a:lnTo>
                <a:lnTo>
                  <a:pt x="751404" y="20699"/>
                </a:lnTo>
                <a:lnTo>
                  <a:pt x="726373" y="51816"/>
                </a:lnTo>
                <a:lnTo>
                  <a:pt x="726225" y="64210"/>
                </a:lnTo>
                <a:lnTo>
                  <a:pt x="726225" y="76808"/>
                </a:lnTo>
                <a:lnTo>
                  <a:pt x="741374" y="115738"/>
                </a:lnTo>
                <a:lnTo>
                  <a:pt x="760362" y="120495"/>
                </a:lnTo>
                <a:lnTo>
                  <a:pt x="788829" y="120495"/>
                </a:lnTo>
                <a:lnTo>
                  <a:pt x="786079" y="123659"/>
                </a:lnTo>
                <a:lnTo>
                  <a:pt x="780072" y="128153"/>
                </a:lnTo>
                <a:lnTo>
                  <a:pt x="772541" y="129809"/>
                </a:lnTo>
                <a:lnTo>
                  <a:pt x="760362" y="130045"/>
                </a:lnTo>
                <a:close/>
              </a:path>
              <a:path w="859155" h="175259">
                <a:moveTo>
                  <a:pt x="788829" y="120495"/>
                </a:moveTo>
                <a:lnTo>
                  <a:pt x="760362" y="120495"/>
                </a:lnTo>
                <a:lnTo>
                  <a:pt x="769320" y="120319"/>
                </a:lnTo>
                <a:lnTo>
                  <a:pt x="774878" y="119086"/>
                </a:lnTo>
                <a:lnTo>
                  <a:pt x="794499" y="76808"/>
                </a:lnTo>
                <a:lnTo>
                  <a:pt x="794499" y="64210"/>
                </a:lnTo>
                <a:lnTo>
                  <a:pt x="779350" y="25280"/>
                </a:lnTo>
                <a:lnTo>
                  <a:pt x="760362" y="20522"/>
                </a:lnTo>
                <a:lnTo>
                  <a:pt x="788885" y="20522"/>
                </a:lnTo>
                <a:lnTo>
                  <a:pt x="806213" y="64210"/>
                </a:lnTo>
                <a:lnTo>
                  <a:pt x="806088" y="87661"/>
                </a:lnTo>
                <a:lnTo>
                  <a:pt x="804710" y="98004"/>
                </a:lnTo>
                <a:lnTo>
                  <a:pt x="800970" y="105698"/>
                </a:lnTo>
                <a:lnTo>
                  <a:pt x="793686" y="114907"/>
                </a:lnTo>
                <a:lnTo>
                  <a:pt x="788829" y="120495"/>
                </a:lnTo>
                <a:close/>
              </a:path>
            </a:pathLst>
          </a:custGeom>
          <a:solidFill>
            <a:srgbClr val="4033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15030938" y="8480633"/>
            <a:ext cx="525780" cy="182245"/>
          </a:xfrm>
          <a:custGeom>
            <a:avLst/>
            <a:gdLst/>
            <a:ahLst/>
            <a:cxnLst/>
            <a:rect l="l" t="t" r="r" b="b"/>
            <a:pathLst>
              <a:path w="525780" h="182245">
                <a:moveTo>
                  <a:pt x="140815" y="175358"/>
                </a:moveTo>
                <a:lnTo>
                  <a:pt x="129842" y="175358"/>
                </a:lnTo>
                <a:lnTo>
                  <a:pt x="129842" y="609"/>
                </a:lnTo>
                <a:lnTo>
                  <a:pt x="140815" y="609"/>
                </a:lnTo>
                <a:lnTo>
                  <a:pt x="140815" y="70915"/>
                </a:lnTo>
                <a:lnTo>
                  <a:pt x="171091" y="70915"/>
                </a:lnTo>
                <a:lnTo>
                  <a:pt x="171091" y="80262"/>
                </a:lnTo>
                <a:lnTo>
                  <a:pt x="140815" y="80262"/>
                </a:lnTo>
                <a:lnTo>
                  <a:pt x="140815" y="175358"/>
                </a:lnTo>
                <a:close/>
              </a:path>
              <a:path w="525780" h="182245">
                <a:moveTo>
                  <a:pt x="8331" y="135329"/>
                </a:moveTo>
                <a:lnTo>
                  <a:pt x="0" y="128014"/>
                </a:lnTo>
                <a:lnTo>
                  <a:pt x="10839" y="115452"/>
                </a:lnTo>
                <a:lnTo>
                  <a:pt x="17373" y="107529"/>
                </a:lnTo>
                <a:lnTo>
                  <a:pt x="39156" y="71761"/>
                </a:lnTo>
                <a:lnTo>
                  <a:pt x="45719" y="11785"/>
                </a:lnTo>
                <a:lnTo>
                  <a:pt x="56895" y="11785"/>
                </a:lnTo>
                <a:lnTo>
                  <a:pt x="56793" y="43760"/>
                </a:lnTo>
                <a:lnTo>
                  <a:pt x="56082" y="53059"/>
                </a:lnTo>
                <a:lnTo>
                  <a:pt x="54151" y="61178"/>
                </a:lnTo>
                <a:lnTo>
                  <a:pt x="50392" y="72134"/>
                </a:lnTo>
                <a:lnTo>
                  <a:pt x="51205" y="72541"/>
                </a:lnTo>
                <a:lnTo>
                  <a:pt x="61315" y="72541"/>
                </a:lnTo>
                <a:lnTo>
                  <a:pt x="64697" y="76808"/>
                </a:lnTo>
                <a:lnTo>
                  <a:pt x="48970" y="76808"/>
                </a:lnTo>
                <a:lnTo>
                  <a:pt x="47954" y="78027"/>
                </a:lnTo>
                <a:lnTo>
                  <a:pt x="23862" y="116482"/>
                </a:lnTo>
                <a:lnTo>
                  <a:pt x="17987" y="123734"/>
                </a:lnTo>
                <a:lnTo>
                  <a:pt x="8331" y="135329"/>
                </a:lnTo>
                <a:close/>
              </a:path>
              <a:path w="525780" h="182245">
                <a:moveTo>
                  <a:pt x="61315" y="72541"/>
                </a:moveTo>
                <a:lnTo>
                  <a:pt x="51205" y="72541"/>
                </a:lnTo>
                <a:lnTo>
                  <a:pt x="53440" y="70712"/>
                </a:lnTo>
                <a:lnTo>
                  <a:pt x="55269" y="69493"/>
                </a:lnTo>
                <a:lnTo>
                  <a:pt x="58927" y="69493"/>
                </a:lnTo>
                <a:lnTo>
                  <a:pt x="61315" y="72541"/>
                </a:lnTo>
                <a:close/>
              </a:path>
              <a:path w="525780" h="182245">
                <a:moveTo>
                  <a:pt x="94486" y="132687"/>
                </a:moveTo>
                <a:lnTo>
                  <a:pt x="52221" y="78027"/>
                </a:lnTo>
                <a:lnTo>
                  <a:pt x="51408" y="76808"/>
                </a:lnTo>
                <a:lnTo>
                  <a:pt x="64697" y="76808"/>
                </a:lnTo>
                <a:lnTo>
                  <a:pt x="103020" y="125169"/>
                </a:lnTo>
                <a:lnTo>
                  <a:pt x="94486" y="132687"/>
                </a:lnTo>
                <a:close/>
              </a:path>
              <a:path w="525780" h="182245">
                <a:moveTo>
                  <a:pt x="328366" y="96721"/>
                </a:moveTo>
                <a:lnTo>
                  <a:pt x="317393" y="96721"/>
                </a:lnTo>
                <a:lnTo>
                  <a:pt x="317393" y="52221"/>
                </a:lnTo>
                <a:lnTo>
                  <a:pt x="277363" y="52221"/>
                </a:lnTo>
                <a:lnTo>
                  <a:pt x="277363" y="43077"/>
                </a:lnTo>
                <a:lnTo>
                  <a:pt x="317393" y="43077"/>
                </a:lnTo>
                <a:lnTo>
                  <a:pt x="317393" y="0"/>
                </a:lnTo>
                <a:lnTo>
                  <a:pt x="328366" y="0"/>
                </a:lnTo>
                <a:lnTo>
                  <a:pt x="328366" y="96721"/>
                </a:lnTo>
                <a:close/>
              </a:path>
              <a:path w="525780" h="182245">
                <a:moveTo>
                  <a:pt x="242007" y="90625"/>
                </a:moveTo>
                <a:lnTo>
                  <a:pt x="215998" y="90625"/>
                </a:lnTo>
                <a:lnTo>
                  <a:pt x="195475" y="80262"/>
                </a:lnTo>
                <a:lnTo>
                  <a:pt x="183893" y="60755"/>
                </a:lnTo>
                <a:lnTo>
                  <a:pt x="183893" y="34746"/>
                </a:lnTo>
                <a:lnTo>
                  <a:pt x="195475" y="15442"/>
                </a:lnTo>
                <a:lnTo>
                  <a:pt x="215998" y="5079"/>
                </a:lnTo>
                <a:lnTo>
                  <a:pt x="242007" y="5079"/>
                </a:lnTo>
                <a:lnTo>
                  <a:pt x="260115" y="14223"/>
                </a:lnTo>
                <a:lnTo>
                  <a:pt x="229002" y="14223"/>
                </a:lnTo>
                <a:lnTo>
                  <a:pt x="220281" y="14355"/>
                </a:lnTo>
                <a:lnTo>
                  <a:pt x="214855" y="15277"/>
                </a:lnTo>
                <a:lnTo>
                  <a:pt x="210457" y="17781"/>
                </a:lnTo>
                <a:lnTo>
                  <a:pt x="204822" y="22656"/>
                </a:lnTo>
                <a:lnTo>
                  <a:pt x="195475" y="31089"/>
                </a:lnTo>
                <a:lnTo>
                  <a:pt x="195475" y="64616"/>
                </a:lnTo>
                <a:lnTo>
                  <a:pt x="229002" y="81481"/>
                </a:lnTo>
                <a:lnTo>
                  <a:pt x="260115" y="81481"/>
                </a:lnTo>
                <a:lnTo>
                  <a:pt x="242007" y="90625"/>
                </a:lnTo>
                <a:close/>
              </a:path>
              <a:path w="525780" h="182245">
                <a:moveTo>
                  <a:pt x="260115" y="81481"/>
                </a:moveTo>
                <a:lnTo>
                  <a:pt x="229002" y="81481"/>
                </a:lnTo>
                <a:lnTo>
                  <a:pt x="237724" y="81350"/>
                </a:lnTo>
                <a:lnTo>
                  <a:pt x="243150" y="80427"/>
                </a:lnTo>
                <a:lnTo>
                  <a:pt x="247547" y="77924"/>
                </a:lnTo>
                <a:lnTo>
                  <a:pt x="253183" y="73049"/>
                </a:lnTo>
                <a:lnTo>
                  <a:pt x="262530" y="64616"/>
                </a:lnTo>
                <a:lnTo>
                  <a:pt x="262530" y="31089"/>
                </a:lnTo>
                <a:lnTo>
                  <a:pt x="229002" y="14223"/>
                </a:lnTo>
                <a:lnTo>
                  <a:pt x="260115" y="14223"/>
                </a:lnTo>
                <a:lnTo>
                  <a:pt x="262530" y="15442"/>
                </a:lnTo>
                <a:lnTo>
                  <a:pt x="274112" y="34746"/>
                </a:lnTo>
                <a:lnTo>
                  <a:pt x="274112" y="60755"/>
                </a:lnTo>
                <a:lnTo>
                  <a:pt x="262530" y="80262"/>
                </a:lnTo>
                <a:lnTo>
                  <a:pt x="260115" y="81481"/>
                </a:lnTo>
                <a:close/>
              </a:path>
              <a:path w="525780" h="182245">
                <a:moveTo>
                  <a:pt x="328366" y="182064"/>
                </a:moveTo>
                <a:lnTo>
                  <a:pt x="219249" y="182064"/>
                </a:lnTo>
                <a:lnTo>
                  <a:pt x="219249" y="108913"/>
                </a:lnTo>
                <a:lnTo>
                  <a:pt x="230018" y="108913"/>
                </a:lnTo>
                <a:lnTo>
                  <a:pt x="230018" y="135125"/>
                </a:lnTo>
                <a:lnTo>
                  <a:pt x="328366" y="135125"/>
                </a:lnTo>
                <a:lnTo>
                  <a:pt x="328366" y="144676"/>
                </a:lnTo>
                <a:lnTo>
                  <a:pt x="230018" y="144676"/>
                </a:lnTo>
                <a:lnTo>
                  <a:pt x="230018" y="172514"/>
                </a:lnTo>
                <a:lnTo>
                  <a:pt x="328366" y="172514"/>
                </a:lnTo>
                <a:lnTo>
                  <a:pt x="328366" y="182064"/>
                </a:lnTo>
                <a:close/>
              </a:path>
              <a:path w="525780" h="182245">
                <a:moveTo>
                  <a:pt x="328366" y="135125"/>
                </a:moveTo>
                <a:lnTo>
                  <a:pt x="317393" y="135125"/>
                </a:lnTo>
                <a:lnTo>
                  <a:pt x="317393" y="108913"/>
                </a:lnTo>
                <a:lnTo>
                  <a:pt x="328366" y="108913"/>
                </a:lnTo>
                <a:lnTo>
                  <a:pt x="328366" y="135125"/>
                </a:lnTo>
                <a:close/>
              </a:path>
              <a:path w="525780" h="182245">
                <a:moveTo>
                  <a:pt x="328366" y="172514"/>
                </a:moveTo>
                <a:lnTo>
                  <a:pt x="317393" y="172514"/>
                </a:lnTo>
                <a:lnTo>
                  <a:pt x="317393" y="144676"/>
                </a:lnTo>
                <a:lnTo>
                  <a:pt x="328366" y="144676"/>
                </a:lnTo>
                <a:lnTo>
                  <a:pt x="328366" y="172514"/>
                </a:lnTo>
                <a:close/>
              </a:path>
              <a:path w="525780" h="182245">
                <a:moveTo>
                  <a:pt x="495190" y="175358"/>
                </a:moveTo>
                <a:lnTo>
                  <a:pt x="484218" y="175358"/>
                </a:lnTo>
                <a:lnTo>
                  <a:pt x="484218" y="609"/>
                </a:lnTo>
                <a:lnTo>
                  <a:pt x="495190" y="609"/>
                </a:lnTo>
                <a:lnTo>
                  <a:pt x="495190" y="70915"/>
                </a:lnTo>
                <a:lnTo>
                  <a:pt x="525467" y="70915"/>
                </a:lnTo>
                <a:lnTo>
                  <a:pt x="525467" y="80262"/>
                </a:lnTo>
                <a:lnTo>
                  <a:pt x="495190" y="80262"/>
                </a:lnTo>
                <a:lnTo>
                  <a:pt x="495190" y="175358"/>
                </a:lnTo>
                <a:close/>
              </a:path>
              <a:path w="525780" h="182245">
                <a:moveTo>
                  <a:pt x="453738" y="25196"/>
                </a:moveTo>
                <a:lnTo>
                  <a:pt x="360267" y="25196"/>
                </a:lnTo>
                <a:lnTo>
                  <a:pt x="360267" y="15849"/>
                </a:lnTo>
                <a:lnTo>
                  <a:pt x="453738" y="15849"/>
                </a:lnTo>
                <a:lnTo>
                  <a:pt x="453738" y="25196"/>
                </a:lnTo>
                <a:close/>
              </a:path>
              <a:path w="525780" h="182245">
                <a:moveTo>
                  <a:pt x="363722" y="134719"/>
                </a:moveTo>
                <a:lnTo>
                  <a:pt x="355594" y="127810"/>
                </a:lnTo>
                <a:lnTo>
                  <a:pt x="366435" y="115966"/>
                </a:lnTo>
                <a:lnTo>
                  <a:pt x="372980" y="108494"/>
                </a:lnTo>
                <a:lnTo>
                  <a:pt x="394988" y="74573"/>
                </a:lnTo>
                <a:lnTo>
                  <a:pt x="401516" y="25196"/>
                </a:lnTo>
                <a:lnTo>
                  <a:pt x="412489" y="25196"/>
                </a:lnTo>
                <a:lnTo>
                  <a:pt x="412384" y="48637"/>
                </a:lnTo>
                <a:lnTo>
                  <a:pt x="411651" y="57479"/>
                </a:lnTo>
                <a:lnTo>
                  <a:pt x="409660" y="65064"/>
                </a:lnTo>
                <a:lnTo>
                  <a:pt x="405784" y="75182"/>
                </a:lnTo>
                <a:lnTo>
                  <a:pt x="406596" y="75792"/>
                </a:lnTo>
                <a:lnTo>
                  <a:pt x="417174" y="75792"/>
                </a:lnTo>
                <a:lnTo>
                  <a:pt x="420428" y="79653"/>
                </a:lnTo>
                <a:lnTo>
                  <a:pt x="403955" y="79653"/>
                </a:lnTo>
                <a:lnTo>
                  <a:pt x="403345" y="80872"/>
                </a:lnTo>
                <a:lnTo>
                  <a:pt x="379089" y="117206"/>
                </a:lnTo>
                <a:lnTo>
                  <a:pt x="373263" y="123958"/>
                </a:lnTo>
                <a:lnTo>
                  <a:pt x="363722" y="134719"/>
                </a:lnTo>
                <a:close/>
              </a:path>
              <a:path w="525780" h="182245">
                <a:moveTo>
                  <a:pt x="417174" y="75792"/>
                </a:moveTo>
                <a:lnTo>
                  <a:pt x="406596" y="75792"/>
                </a:lnTo>
                <a:lnTo>
                  <a:pt x="410660" y="72744"/>
                </a:lnTo>
                <a:lnTo>
                  <a:pt x="414724" y="72744"/>
                </a:lnTo>
                <a:lnTo>
                  <a:pt x="416246" y="74690"/>
                </a:lnTo>
                <a:lnTo>
                  <a:pt x="417174" y="75792"/>
                </a:lnTo>
                <a:close/>
              </a:path>
              <a:path w="525780" h="182245">
                <a:moveTo>
                  <a:pt x="450284" y="132281"/>
                </a:moveTo>
                <a:lnTo>
                  <a:pt x="408019" y="80872"/>
                </a:lnTo>
                <a:lnTo>
                  <a:pt x="406800" y="79653"/>
                </a:lnTo>
                <a:lnTo>
                  <a:pt x="420428" y="79653"/>
                </a:lnTo>
                <a:lnTo>
                  <a:pt x="458615" y="124966"/>
                </a:lnTo>
                <a:lnTo>
                  <a:pt x="450284" y="132281"/>
                </a:lnTo>
                <a:close/>
              </a:path>
            </a:pathLst>
          </a:custGeom>
          <a:solidFill>
            <a:srgbClr val="4033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15613504" y="8480633"/>
            <a:ext cx="695960" cy="186055"/>
          </a:xfrm>
          <a:custGeom>
            <a:avLst/>
            <a:gdLst/>
            <a:ahLst/>
            <a:cxnLst/>
            <a:rect l="l" t="t" r="r" b="b"/>
            <a:pathLst>
              <a:path w="695959" h="186054">
                <a:moveTo>
                  <a:pt x="144066" y="92048"/>
                </a:moveTo>
                <a:lnTo>
                  <a:pt x="133093" y="92048"/>
                </a:lnTo>
                <a:lnTo>
                  <a:pt x="133093" y="0"/>
                </a:lnTo>
                <a:lnTo>
                  <a:pt x="144066" y="0"/>
                </a:lnTo>
                <a:lnTo>
                  <a:pt x="144066" y="92048"/>
                </a:lnTo>
                <a:close/>
              </a:path>
              <a:path w="695959" h="186054">
                <a:moveTo>
                  <a:pt x="59130" y="86968"/>
                </a:moveTo>
                <a:lnTo>
                  <a:pt x="32714" y="86968"/>
                </a:lnTo>
                <a:lnTo>
                  <a:pt x="11785" y="76808"/>
                </a:lnTo>
                <a:lnTo>
                  <a:pt x="0" y="58114"/>
                </a:lnTo>
                <a:lnTo>
                  <a:pt x="0" y="32917"/>
                </a:lnTo>
                <a:lnTo>
                  <a:pt x="11785" y="14020"/>
                </a:lnTo>
                <a:lnTo>
                  <a:pt x="32714" y="4063"/>
                </a:lnTo>
                <a:lnTo>
                  <a:pt x="59130" y="4063"/>
                </a:lnTo>
                <a:lnTo>
                  <a:pt x="78164" y="13207"/>
                </a:lnTo>
                <a:lnTo>
                  <a:pt x="45922" y="13207"/>
                </a:lnTo>
                <a:lnTo>
                  <a:pt x="36954" y="13334"/>
                </a:lnTo>
                <a:lnTo>
                  <a:pt x="31382" y="14223"/>
                </a:lnTo>
                <a:lnTo>
                  <a:pt x="26934" y="16593"/>
                </a:lnTo>
                <a:lnTo>
                  <a:pt x="21114" y="21335"/>
                </a:lnTo>
                <a:lnTo>
                  <a:pt x="11785" y="29260"/>
                </a:lnTo>
                <a:lnTo>
                  <a:pt x="11785" y="61568"/>
                </a:lnTo>
                <a:lnTo>
                  <a:pt x="45922" y="77824"/>
                </a:lnTo>
                <a:lnTo>
                  <a:pt x="77783" y="77824"/>
                </a:lnTo>
                <a:lnTo>
                  <a:pt x="59130" y="86968"/>
                </a:lnTo>
                <a:close/>
              </a:path>
              <a:path w="695959" h="186054">
                <a:moveTo>
                  <a:pt x="77783" y="77824"/>
                </a:moveTo>
                <a:lnTo>
                  <a:pt x="45922" y="77824"/>
                </a:lnTo>
                <a:lnTo>
                  <a:pt x="54763" y="77697"/>
                </a:lnTo>
                <a:lnTo>
                  <a:pt x="60260" y="76808"/>
                </a:lnTo>
                <a:lnTo>
                  <a:pt x="64710" y="74395"/>
                </a:lnTo>
                <a:lnTo>
                  <a:pt x="70407" y="69696"/>
                </a:lnTo>
                <a:lnTo>
                  <a:pt x="79856" y="61568"/>
                </a:lnTo>
                <a:lnTo>
                  <a:pt x="79856" y="29463"/>
                </a:lnTo>
                <a:lnTo>
                  <a:pt x="45922" y="13207"/>
                </a:lnTo>
                <a:lnTo>
                  <a:pt x="78164" y="13207"/>
                </a:lnTo>
                <a:lnTo>
                  <a:pt x="79856" y="14020"/>
                </a:lnTo>
                <a:lnTo>
                  <a:pt x="91641" y="32917"/>
                </a:lnTo>
                <a:lnTo>
                  <a:pt x="91641" y="58114"/>
                </a:lnTo>
                <a:lnTo>
                  <a:pt x="79856" y="76808"/>
                </a:lnTo>
                <a:lnTo>
                  <a:pt x="77783" y="77824"/>
                </a:lnTo>
                <a:close/>
              </a:path>
              <a:path w="695959" h="186054">
                <a:moveTo>
                  <a:pt x="149349" y="183080"/>
                </a:moveTo>
                <a:lnTo>
                  <a:pt x="33324" y="183080"/>
                </a:lnTo>
                <a:lnTo>
                  <a:pt x="33324" y="138783"/>
                </a:lnTo>
                <a:lnTo>
                  <a:pt x="133093" y="138783"/>
                </a:lnTo>
                <a:lnTo>
                  <a:pt x="133093" y="113180"/>
                </a:lnTo>
                <a:lnTo>
                  <a:pt x="31901" y="113180"/>
                </a:lnTo>
                <a:lnTo>
                  <a:pt x="31901" y="103833"/>
                </a:lnTo>
                <a:lnTo>
                  <a:pt x="144066" y="103833"/>
                </a:lnTo>
                <a:lnTo>
                  <a:pt x="144066" y="148130"/>
                </a:lnTo>
                <a:lnTo>
                  <a:pt x="44296" y="148130"/>
                </a:lnTo>
                <a:lnTo>
                  <a:pt x="44296" y="173530"/>
                </a:lnTo>
                <a:lnTo>
                  <a:pt x="149349" y="173530"/>
                </a:lnTo>
                <a:lnTo>
                  <a:pt x="149349" y="183080"/>
                </a:lnTo>
                <a:close/>
              </a:path>
              <a:path w="695959" h="186054">
                <a:moveTo>
                  <a:pt x="312516" y="133500"/>
                </a:moveTo>
                <a:lnTo>
                  <a:pt x="301544" y="133500"/>
                </a:lnTo>
                <a:lnTo>
                  <a:pt x="301544" y="0"/>
                </a:lnTo>
                <a:lnTo>
                  <a:pt x="312516" y="0"/>
                </a:lnTo>
                <a:lnTo>
                  <a:pt x="312516" y="54456"/>
                </a:lnTo>
                <a:lnTo>
                  <a:pt x="341370" y="54456"/>
                </a:lnTo>
                <a:lnTo>
                  <a:pt x="341370" y="63803"/>
                </a:lnTo>
                <a:lnTo>
                  <a:pt x="312516" y="63803"/>
                </a:lnTo>
                <a:lnTo>
                  <a:pt x="312516" y="133500"/>
                </a:lnTo>
                <a:close/>
              </a:path>
              <a:path w="695959" h="186054">
                <a:moveTo>
                  <a:pt x="257856" y="43687"/>
                </a:moveTo>
                <a:lnTo>
                  <a:pt x="247290" y="43687"/>
                </a:lnTo>
                <a:lnTo>
                  <a:pt x="247290" y="9753"/>
                </a:lnTo>
                <a:lnTo>
                  <a:pt x="257856" y="9753"/>
                </a:lnTo>
                <a:lnTo>
                  <a:pt x="257856" y="43687"/>
                </a:lnTo>
                <a:close/>
              </a:path>
              <a:path w="695959" h="186054">
                <a:moveTo>
                  <a:pt x="257856" y="98347"/>
                </a:moveTo>
                <a:lnTo>
                  <a:pt x="177594" y="98347"/>
                </a:lnTo>
                <a:lnTo>
                  <a:pt x="177594" y="10159"/>
                </a:lnTo>
                <a:lnTo>
                  <a:pt x="188160" y="10159"/>
                </a:lnTo>
                <a:lnTo>
                  <a:pt x="188160" y="43687"/>
                </a:lnTo>
                <a:lnTo>
                  <a:pt x="257856" y="43687"/>
                </a:lnTo>
                <a:lnTo>
                  <a:pt x="257856" y="52831"/>
                </a:lnTo>
                <a:lnTo>
                  <a:pt x="188160" y="52831"/>
                </a:lnTo>
                <a:lnTo>
                  <a:pt x="188160" y="89203"/>
                </a:lnTo>
                <a:lnTo>
                  <a:pt x="257856" y="89203"/>
                </a:lnTo>
                <a:lnTo>
                  <a:pt x="257856" y="98347"/>
                </a:lnTo>
                <a:close/>
              </a:path>
              <a:path w="695959" h="186054">
                <a:moveTo>
                  <a:pt x="257856" y="89203"/>
                </a:moveTo>
                <a:lnTo>
                  <a:pt x="247290" y="89203"/>
                </a:lnTo>
                <a:lnTo>
                  <a:pt x="247290" y="52831"/>
                </a:lnTo>
                <a:lnTo>
                  <a:pt x="257856" y="52831"/>
                </a:lnTo>
                <a:lnTo>
                  <a:pt x="257856" y="89203"/>
                </a:lnTo>
                <a:close/>
              </a:path>
              <a:path w="695959" h="186054">
                <a:moveTo>
                  <a:pt x="316377" y="178813"/>
                </a:moveTo>
                <a:lnTo>
                  <a:pt x="204009" y="178813"/>
                </a:lnTo>
                <a:lnTo>
                  <a:pt x="204009" y="121918"/>
                </a:lnTo>
                <a:lnTo>
                  <a:pt x="214982" y="121918"/>
                </a:lnTo>
                <a:lnTo>
                  <a:pt x="214982" y="169466"/>
                </a:lnTo>
                <a:lnTo>
                  <a:pt x="316377" y="169466"/>
                </a:lnTo>
                <a:lnTo>
                  <a:pt x="316377" y="178813"/>
                </a:lnTo>
                <a:close/>
              </a:path>
              <a:path w="695959" h="186054">
                <a:moveTo>
                  <a:pt x="498238" y="113790"/>
                </a:moveTo>
                <a:lnTo>
                  <a:pt x="487469" y="113790"/>
                </a:lnTo>
                <a:lnTo>
                  <a:pt x="487469" y="83310"/>
                </a:lnTo>
                <a:lnTo>
                  <a:pt x="457599" y="83310"/>
                </a:lnTo>
                <a:lnTo>
                  <a:pt x="457599" y="74166"/>
                </a:lnTo>
                <a:lnTo>
                  <a:pt x="487469" y="74166"/>
                </a:lnTo>
                <a:lnTo>
                  <a:pt x="487469" y="48157"/>
                </a:lnTo>
                <a:lnTo>
                  <a:pt x="457599" y="48157"/>
                </a:lnTo>
                <a:lnTo>
                  <a:pt x="457599" y="39216"/>
                </a:lnTo>
                <a:lnTo>
                  <a:pt x="487469" y="39216"/>
                </a:lnTo>
                <a:lnTo>
                  <a:pt x="487469" y="0"/>
                </a:lnTo>
                <a:lnTo>
                  <a:pt x="498238" y="0"/>
                </a:lnTo>
                <a:lnTo>
                  <a:pt x="498238" y="113790"/>
                </a:lnTo>
                <a:close/>
              </a:path>
              <a:path w="695959" h="186054">
                <a:moveTo>
                  <a:pt x="430167" y="13817"/>
                </a:moveTo>
                <a:lnTo>
                  <a:pt x="376117" y="13817"/>
                </a:lnTo>
                <a:lnTo>
                  <a:pt x="376117" y="4673"/>
                </a:lnTo>
                <a:lnTo>
                  <a:pt x="430167" y="4673"/>
                </a:lnTo>
                <a:lnTo>
                  <a:pt x="430167" y="13817"/>
                </a:lnTo>
                <a:close/>
              </a:path>
              <a:path w="695959" h="186054">
                <a:moveTo>
                  <a:pt x="451300" y="47344"/>
                </a:moveTo>
                <a:lnTo>
                  <a:pt x="348888" y="47344"/>
                </a:lnTo>
                <a:lnTo>
                  <a:pt x="348888" y="38607"/>
                </a:lnTo>
                <a:lnTo>
                  <a:pt x="451300" y="38607"/>
                </a:lnTo>
                <a:lnTo>
                  <a:pt x="451300" y="47344"/>
                </a:lnTo>
                <a:close/>
              </a:path>
              <a:path w="695959" h="186054">
                <a:moveTo>
                  <a:pt x="401720" y="105052"/>
                </a:moveTo>
                <a:lnTo>
                  <a:pt x="361487" y="88390"/>
                </a:lnTo>
                <a:lnTo>
                  <a:pt x="361487" y="65429"/>
                </a:lnTo>
                <a:lnTo>
                  <a:pt x="370631" y="52221"/>
                </a:lnTo>
                <a:lnTo>
                  <a:pt x="379368" y="48564"/>
                </a:lnTo>
                <a:lnTo>
                  <a:pt x="379368" y="47344"/>
                </a:lnTo>
                <a:lnTo>
                  <a:pt x="424071" y="47344"/>
                </a:lnTo>
                <a:lnTo>
                  <a:pt x="424071" y="48360"/>
                </a:lnTo>
                <a:lnTo>
                  <a:pt x="387293" y="48360"/>
                </a:lnTo>
                <a:lnTo>
                  <a:pt x="371850" y="60755"/>
                </a:lnTo>
                <a:lnTo>
                  <a:pt x="371850" y="83310"/>
                </a:lnTo>
                <a:lnTo>
                  <a:pt x="387496" y="95908"/>
                </a:lnTo>
                <a:lnTo>
                  <a:pt x="432070" y="95908"/>
                </a:lnTo>
                <a:lnTo>
                  <a:pt x="430980" y="96721"/>
                </a:lnTo>
                <a:lnTo>
                  <a:pt x="424236" y="101538"/>
                </a:lnTo>
                <a:lnTo>
                  <a:pt x="418941" y="104011"/>
                </a:lnTo>
                <a:lnTo>
                  <a:pt x="412349" y="104922"/>
                </a:lnTo>
                <a:lnTo>
                  <a:pt x="401720" y="105052"/>
                </a:lnTo>
                <a:close/>
              </a:path>
              <a:path w="695959" h="186054">
                <a:moveTo>
                  <a:pt x="432070" y="95908"/>
                </a:moveTo>
                <a:lnTo>
                  <a:pt x="416147" y="95908"/>
                </a:lnTo>
                <a:lnTo>
                  <a:pt x="431793" y="83310"/>
                </a:lnTo>
                <a:lnTo>
                  <a:pt x="431793" y="60755"/>
                </a:lnTo>
                <a:lnTo>
                  <a:pt x="416147" y="48360"/>
                </a:lnTo>
                <a:lnTo>
                  <a:pt x="424071" y="48360"/>
                </a:lnTo>
                <a:lnTo>
                  <a:pt x="424071" y="48564"/>
                </a:lnTo>
                <a:lnTo>
                  <a:pt x="432809" y="52018"/>
                </a:lnTo>
                <a:lnTo>
                  <a:pt x="442156" y="65429"/>
                </a:lnTo>
                <a:lnTo>
                  <a:pt x="442156" y="88390"/>
                </a:lnTo>
                <a:lnTo>
                  <a:pt x="432070" y="95908"/>
                </a:lnTo>
                <a:close/>
              </a:path>
              <a:path w="695959" h="186054">
                <a:moveTo>
                  <a:pt x="443781" y="185315"/>
                </a:moveTo>
                <a:lnTo>
                  <a:pt x="399891" y="176374"/>
                </a:lnTo>
                <a:lnTo>
                  <a:pt x="387496" y="161135"/>
                </a:lnTo>
                <a:lnTo>
                  <a:pt x="387496" y="141628"/>
                </a:lnTo>
                <a:lnTo>
                  <a:pt x="420222" y="119494"/>
                </a:lnTo>
                <a:lnTo>
                  <a:pt x="443781" y="117650"/>
                </a:lnTo>
                <a:lnTo>
                  <a:pt x="454668" y="117719"/>
                </a:lnTo>
                <a:lnTo>
                  <a:pt x="487634" y="126591"/>
                </a:lnTo>
                <a:lnTo>
                  <a:pt x="428745" y="126591"/>
                </a:lnTo>
                <a:lnTo>
                  <a:pt x="408628" y="133093"/>
                </a:lnTo>
                <a:lnTo>
                  <a:pt x="399281" y="143660"/>
                </a:lnTo>
                <a:lnTo>
                  <a:pt x="399281" y="159103"/>
                </a:lnTo>
                <a:lnTo>
                  <a:pt x="408628" y="169872"/>
                </a:lnTo>
                <a:lnTo>
                  <a:pt x="428745" y="176374"/>
                </a:lnTo>
                <a:lnTo>
                  <a:pt x="487469" y="176374"/>
                </a:lnTo>
                <a:lnTo>
                  <a:pt x="474870" y="180845"/>
                </a:lnTo>
                <a:lnTo>
                  <a:pt x="467298" y="183429"/>
                </a:lnTo>
                <a:lnTo>
                  <a:pt x="461536" y="184756"/>
                </a:lnTo>
                <a:lnTo>
                  <a:pt x="454668" y="185245"/>
                </a:lnTo>
                <a:lnTo>
                  <a:pt x="443781" y="185315"/>
                </a:lnTo>
                <a:close/>
              </a:path>
              <a:path w="695959" h="186054">
                <a:moveTo>
                  <a:pt x="487469" y="176374"/>
                </a:moveTo>
                <a:lnTo>
                  <a:pt x="458818" y="176374"/>
                </a:lnTo>
                <a:lnTo>
                  <a:pt x="478731" y="169872"/>
                </a:lnTo>
                <a:lnTo>
                  <a:pt x="488078" y="159103"/>
                </a:lnTo>
                <a:lnTo>
                  <a:pt x="488078" y="140205"/>
                </a:lnTo>
                <a:lnTo>
                  <a:pt x="477004" y="133398"/>
                </a:lnTo>
                <a:lnTo>
                  <a:pt x="470256" y="129463"/>
                </a:lnTo>
                <a:lnTo>
                  <a:pt x="464546" y="127442"/>
                </a:lnTo>
                <a:lnTo>
                  <a:pt x="456759" y="126697"/>
                </a:lnTo>
                <a:lnTo>
                  <a:pt x="443781" y="126591"/>
                </a:lnTo>
                <a:lnTo>
                  <a:pt x="487634" y="126591"/>
                </a:lnTo>
                <a:lnTo>
                  <a:pt x="499864" y="141628"/>
                </a:lnTo>
                <a:lnTo>
                  <a:pt x="499864" y="161135"/>
                </a:lnTo>
                <a:lnTo>
                  <a:pt x="487469" y="176374"/>
                </a:lnTo>
                <a:close/>
              </a:path>
              <a:path w="695959" h="186054">
                <a:moveTo>
                  <a:pt x="667704" y="119479"/>
                </a:moveTo>
                <a:lnTo>
                  <a:pt x="656732" y="119479"/>
                </a:lnTo>
                <a:lnTo>
                  <a:pt x="656732" y="0"/>
                </a:lnTo>
                <a:lnTo>
                  <a:pt x="667704" y="0"/>
                </a:lnTo>
                <a:lnTo>
                  <a:pt x="667704" y="56082"/>
                </a:lnTo>
                <a:lnTo>
                  <a:pt x="695542" y="56082"/>
                </a:lnTo>
                <a:lnTo>
                  <a:pt x="695542" y="65632"/>
                </a:lnTo>
                <a:lnTo>
                  <a:pt x="667704" y="65632"/>
                </a:lnTo>
                <a:lnTo>
                  <a:pt x="667704" y="119479"/>
                </a:lnTo>
                <a:close/>
              </a:path>
              <a:path w="695959" h="186054">
                <a:moveTo>
                  <a:pt x="607152" y="9550"/>
                </a:moveTo>
                <a:lnTo>
                  <a:pt x="554117" y="9550"/>
                </a:lnTo>
                <a:lnTo>
                  <a:pt x="554117" y="812"/>
                </a:lnTo>
                <a:lnTo>
                  <a:pt x="607152" y="812"/>
                </a:lnTo>
                <a:lnTo>
                  <a:pt x="607152" y="9550"/>
                </a:lnTo>
                <a:close/>
              </a:path>
              <a:path w="695959" h="186054">
                <a:moveTo>
                  <a:pt x="631129" y="39013"/>
                </a:moveTo>
                <a:lnTo>
                  <a:pt x="525873" y="39013"/>
                </a:lnTo>
                <a:lnTo>
                  <a:pt x="525873" y="30682"/>
                </a:lnTo>
                <a:lnTo>
                  <a:pt x="631129" y="30682"/>
                </a:lnTo>
                <a:lnTo>
                  <a:pt x="631129" y="39013"/>
                </a:lnTo>
                <a:close/>
              </a:path>
              <a:path w="695959" h="186054">
                <a:moveTo>
                  <a:pt x="525670" y="112977"/>
                </a:moveTo>
                <a:lnTo>
                  <a:pt x="524857" y="104036"/>
                </a:lnTo>
                <a:lnTo>
                  <a:pt x="552822" y="103909"/>
                </a:lnTo>
                <a:lnTo>
                  <a:pt x="562032" y="103608"/>
                </a:lnTo>
                <a:lnTo>
                  <a:pt x="574234" y="103020"/>
                </a:lnTo>
                <a:lnTo>
                  <a:pt x="574234" y="86561"/>
                </a:lnTo>
                <a:lnTo>
                  <a:pt x="564801" y="85869"/>
                </a:lnTo>
                <a:lnTo>
                  <a:pt x="558969" y="84834"/>
                </a:lnTo>
                <a:lnTo>
                  <a:pt x="554317" y="82732"/>
                </a:lnTo>
                <a:lnTo>
                  <a:pt x="548428" y="78840"/>
                </a:lnTo>
                <a:lnTo>
                  <a:pt x="538674" y="72134"/>
                </a:lnTo>
                <a:lnTo>
                  <a:pt x="538674" y="54050"/>
                </a:lnTo>
                <a:lnTo>
                  <a:pt x="547005" y="43280"/>
                </a:lnTo>
                <a:lnTo>
                  <a:pt x="555133" y="40232"/>
                </a:lnTo>
                <a:lnTo>
                  <a:pt x="555133" y="39013"/>
                </a:lnTo>
                <a:lnTo>
                  <a:pt x="603291" y="39013"/>
                </a:lnTo>
                <a:lnTo>
                  <a:pt x="603291" y="39623"/>
                </a:lnTo>
                <a:lnTo>
                  <a:pt x="563871" y="39623"/>
                </a:lnTo>
                <a:lnTo>
                  <a:pt x="548834" y="49376"/>
                </a:lnTo>
                <a:lnTo>
                  <a:pt x="548834" y="68070"/>
                </a:lnTo>
                <a:lnTo>
                  <a:pt x="564074" y="78027"/>
                </a:lnTo>
                <a:lnTo>
                  <a:pt x="611446" y="78027"/>
                </a:lnTo>
                <a:lnTo>
                  <a:pt x="610301" y="78840"/>
                </a:lnTo>
                <a:lnTo>
                  <a:pt x="604588" y="82732"/>
                </a:lnTo>
                <a:lnTo>
                  <a:pt x="600027" y="84834"/>
                </a:lnTo>
                <a:lnTo>
                  <a:pt x="594228" y="85869"/>
                </a:lnTo>
                <a:lnTo>
                  <a:pt x="584800" y="86561"/>
                </a:lnTo>
                <a:lnTo>
                  <a:pt x="584800" y="102614"/>
                </a:lnTo>
                <a:lnTo>
                  <a:pt x="646233" y="102614"/>
                </a:lnTo>
                <a:lnTo>
                  <a:pt x="646572" y="105459"/>
                </a:lnTo>
                <a:lnTo>
                  <a:pt x="573003" y="112205"/>
                </a:lnTo>
                <a:lnTo>
                  <a:pt x="546134" y="112948"/>
                </a:lnTo>
                <a:lnTo>
                  <a:pt x="525670" y="112977"/>
                </a:lnTo>
                <a:close/>
              </a:path>
              <a:path w="695959" h="186054">
                <a:moveTo>
                  <a:pt x="611446" y="78027"/>
                </a:moveTo>
                <a:lnTo>
                  <a:pt x="594350" y="78027"/>
                </a:lnTo>
                <a:lnTo>
                  <a:pt x="609590" y="68070"/>
                </a:lnTo>
                <a:lnTo>
                  <a:pt x="609590" y="49376"/>
                </a:lnTo>
                <a:lnTo>
                  <a:pt x="594350" y="39623"/>
                </a:lnTo>
                <a:lnTo>
                  <a:pt x="603291" y="39623"/>
                </a:lnTo>
                <a:lnTo>
                  <a:pt x="603291" y="40232"/>
                </a:lnTo>
                <a:lnTo>
                  <a:pt x="611419" y="43280"/>
                </a:lnTo>
                <a:lnTo>
                  <a:pt x="619750" y="54050"/>
                </a:lnTo>
                <a:lnTo>
                  <a:pt x="619750" y="72134"/>
                </a:lnTo>
                <a:lnTo>
                  <a:pt x="611446" y="78027"/>
                </a:lnTo>
                <a:close/>
              </a:path>
              <a:path w="695959" h="186054">
                <a:moveTo>
                  <a:pt x="646233" y="102614"/>
                </a:moveTo>
                <a:lnTo>
                  <a:pt x="584800" y="102614"/>
                </a:lnTo>
                <a:lnTo>
                  <a:pt x="604837" y="101611"/>
                </a:lnTo>
                <a:lnTo>
                  <a:pt x="617845" y="100684"/>
                </a:lnTo>
                <a:lnTo>
                  <a:pt x="629519" y="99299"/>
                </a:lnTo>
                <a:lnTo>
                  <a:pt x="645556" y="96924"/>
                </a:lnTo>
                <a:lnTo>
                  <a:pt x="646233" y="102614"/>
                </a:lnTo>
                <a:close/>
              </a:path>
              <a:path w="695959" h="186054">
                <a:moveTo>
                  <a:pt x="612638" y="185518"/>
                </a:moveTo>
                <a:lnTo>
                  <a:pt x="570779" y="176679"/>
                </a:lnTo>
                <a:lnTo>
                  <a:pt x="556352" y="153820"/>
                </a:lnTo>
                <a:lnTo>
                  <a:pt x="556352" y="144879"/>
                </a:lnTo>
                <a:lnTo>
                  <a:pt x="589078" y="124242"/>
                </a:lnTo>
                <a:lnTo>
                  <a:pt x="612638" y="122527"/>
                </a:lnTo>
                <a:lnTo>
                  <a:pt x="623409" y="122591"/>
                </a:lnTo>
                <a:lnTo>
                  <a:pt x="656502" y="130858"/>
                </a:lnTo>
                <a:lnTo>
                  <a:pt x="612638" y="130858"/>
                </a:lnTo>
                <a:lnTo>
                  <a:pt x="599424" y="130957"/>
                </a:lnTo>
                <a:lnTo>
                  <a:pt x="591505" y="131646"/>
                </a:lnTo>
                <a:lnTo>
                  <a:pt x="585721" y="133516"/>
                </a:lnTo>
                <a:lnTo>
                  <a:pt x="578907" y="137157"/>
                </a:lnTo>
                <a:lnTo>
                  <a:pt x="567731" y="143456"/>
                </a:lnTo>
                <a:lnTo>
                  <a:pt x="567731" y="161135"/>
                </a:lnTo>
                <a:lnTo>
                  <a:pt x="603670" y="177140"/>
                </a:lnTo>
                <a:lnTo>
                  <a:pt x="653529" y="177187"/>
                </a:lnTo>
                <a:lnTo>
                  <a:pt x="645684" y="181789"/>
                </a:lnTo>
                <a:lnTo>
                  <a:pt x="638431" y="184413"/>
                </a:lnTo>
                <a:lnTo>
                  <a:pt x="628721" y="185380"/>
                </a:lnTo>
                <a:lnTo>
                  <a:pt x="612638" y="185518"/>
                </a:lnTo>
                <a:close/>
              </a:path>
              <a:path w="695959" h="186054">
                <a:moveTo>
                  <a:pt x="653529" y="177187"/>
                </a:moveTo>
                <a:lnTo>
                  <a:pt x="627878" y="177187"/>
                </a:lnTo>
                <a:lnTo>
                  <a:pt x="647791" y="171091"/>
                </a:lnTo>
                <a:lnTo>
                  <a:pt x="657138" y="161135"/>
                </a:lnTo>
                <a:lnTo>
                  <a:pt x="657138" y="143456"/>
                </a:lnTo>
                <a:lnTo>
                  <a:pt x="646064" y="137157"/>
                </a:lnTo>
                <a:lnTo>
                  <a:pt x="639312" y="133516"/>
                </a:lnTo>
                <a:lnTo>
                  <a:pt x="633580" y="131646"/>
                </a:lnTo>
                <a:lnTo>
                  <a:pt x="625733" y="130957"/>
                </a:lnTo>
                <a:lnTo>
                  <a:pt x="612638" y="130858"/>
                </a:lnTo>
                <a:lnTo>
                  <a:pt x="656502" y="130858"/>
                </a:lnTo>
                <a:lnTo>
                  <a:pt x="668720" y="144879"/>
                </a:lnTo>
                <a:lnTo>
                  <a:pt x="668720" y="153820"/>
                </a:lnTo>
                <a:lnTo>
                  <a:pt x="668496" y="162063"/>
                </a:lnTo>
                <a:lnTo>
                  <a:pt x="666930" y="167192"/>
                </a:lnTo>
                <a:lnTo>
                  <a:pt x="662677" y="171350"/>
                </a:lnTo>
                <a:lnTo>
                  <a:pt x="654395" y="176679"/>
                </a:lnTo>
                <a:lnTo>
                  <a:pt x="653529" y="177187"/>
                </a:lnTo>
                <a:close/>
              </a:path>
            </a:pathLst>
          </a:custGeom>
          <a:solidFill>
            <a:srgbClr val="4033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16354983" y="8480633"/>
            <a:ext cx="701675" cy="186055"/>
          </a:xfrm>
          <a:custGeom>
            <a:avLst/>
            <a:gdLst/>
            <a:ahLst/>
            <a:cxnLst/>
            <a:rect l="l" t="t" r="r" b="b"/>
            <a:pathLst>
              <a:path w="701675" h="186054">
                <a:moveTo>
                  <a:pt x="147317" y="134516"/>
                </a:moveTo>
                <a:lnTo>
                  <a:pt x="136345" y="134516"/>
                </a:lnTo>
                <a:lnTo>
                  <a:pt x="136345" y="0"/>
                </a:lnTo>
                <a:lnTo>
                  <a:pt x="147317" y="0"/>
                </a:lnTo>
                <a:lnTo>
                  <a:pt x="147317" y="60552"/>
                </a:lnTo>
                <a:lnTo>
                  <a:pt x="175155" y="60552"/>
                </a:lnTo>
                <a:lnTo>
                  <a:pt x="175155" y="69899"/>
                </a:lnTo>
                <a:lnTo>
                  <a:pt x="147317" y="69899"/>
                </a:lnTo>
                <a:lnTo>
                  <a:pt x="147317" y="134516"/>
                </a:lnTo>
                <a:close/>
              </a:path>
              <a:path w="701675" h="186054">
                <a:moveTo>
                  <a:pt x="96518" y="77011"/>
                </a:moveTo>
                <a:lnTo>
                  <a:pt x="86155" y="75386"/>
                </a:lnTo>
                <a:lnTo>
                  <a:pt x="89797" y="61270"/>
                </a:lnTo>
                <a:lnTo>
                  <a:pt x="91670" y="51561"/>
                </a:lnTo>
                <a:lnTo>
                  <a:pt x="92356" y="41953"/>
                </a:lnTo>
                <a:lnTo>
                  <a:pt x="92454" y="21742"/>
                </a:lnTo>
                <a:lnTo>
                  <a:pt x="15036" y="21742"/>
                </a:lnTo>
                <a:lnTo>
                  <a:pt x="15036" y="12395"/>
                </a:lnTo>
                <a:lnTo>
                  <a:pt x="103223" y="12395"/>
                </a:lnTo>
                <a:lnTo>
                  <a:pt x="103119" y="41121"/>
                </a:lnTo>
                <a:lnTo>
                  <a:pt x="102376" y="51611"/>
                </a:lnTo>
                <a:lnTo>
                  <a:pt x="100395" y="61924"/>
                </a:lnTo>
                <a:lnTo>
                  <a:pt x="96518" y="77011"/>
                </a:lnTo>
                <a:close/>
              </a:path>
              <a:path w="701675" h="186054">
                <a:moveTo>
                  <a:pt x="1015" y="106881"/>
                </a:moveTo>
                <a:lnTo>
                  <a:pt x="0" y="97534"/>
                </a:lnTo>
                <a:lnTo>
                  <a:pt x="24866" y="97432"/>
                </a:lnTo>
                <a:lnTo>
                  <a:pt x="33517" y="97191"/>
                </a:lnTo>
                <a:lnTo>
                  <a:pt x="45312" y="96721"/>
                </a:lnTo>
                <a:lnTo>
                  <a:pt x="45312" y="56488"/>
                </a:lnTo>
                <a:lnTo>
                  <a:pt x="56082" y="56488"/>
                </a:lnTo>
                <a:lnTo>
                  <a:pt x="56082" y="96315"/>
                </a:lnTo>
                <a:lnTo>
                  <a:pt x="119876" y="96315"/>
                </a:lnTo>
                <a:lnTo>
                  <a:pt x="120292" y="99363"/>
                </a:lnTo>
                <a:lnTo>
                  <a:pt x="47778" y="106110"/>
                </a:lnTo>
                <a:lnTo>
                  <a:pt x="21238" y="106852"/>
                </a:lnTo>
                <a:lnTo>
                  <a:pt x="1015" y="106881"/>
                </a:lnTo>
                <a:close/>
              </a:path>
              <a:path w="701675" h="186054">
                <a:moveTo>
                  <a:pt x="119876" y="96315"/>
                </a:moveTo>
                <a:lnTo>
                  <a:pt x="56082" y="96315"/>
                </a:lnTo>
                <a:lnTo>
                  <a:pt x="79011" y="95080"/>
                </a:lnTo>
                <a:lnTo>
                  <a:pt x="93216" y="94054"/>
                </a:lnTo>
                <a:lnTo>
                  <a:pt x="104601" y="92686"/>
                </a:lnTo>
                <a:lnTo>
                  <a:pt x="119073" y="90422"/>
                </a:lnTo>
                <a:lnTo>
                  <a:pt x="119876" y="96315"/>
                </a:lnTo>
                <a:close/>
              </a:path>
              <a:path w="701675" h="186054">
                <a:moveTo>
                  <a:pt x="150975" y="178813"/>
                </a:moveTo>
                <a:lnTo>
                  <a:pt x="36372" y="178813"/>
                </a:lnTo>
                <a:lnTo>
                  <a:pt x="36372" y="126794"/>
                </a:lnTo>
                <a:lnTo>
                  <a:pt x="47344" y="126794"/>
                </a:lnTo>
                <a:lnTo>
                  <a:pt x="47344" y="169466"/>
                </a:lnTo>
                <a:lnTo>
                  <a:pt x="150975" y="169466"/>
                </a:lnTo>
                <a:lnTo>
                  <a:pt x="150975" y="178813"/>
                </a:lnTo>
                <a:close/>
              </a:path>
              <a:path w="701675" h="186054">
                <a:moveTo>
                  <a:pt x="331414" y="174749"/>
                </a:moveTo>
                <a:lnTo>
                  <a:pt x="320441" y="174749"/>
                </a:lnTo>
                <a:lnTo>
                  <a:pt x="320441" y="0"/>
                </a:lnTo>
                <a:lnTo>
                  <a:pt x="331414" y="0"/>
                </a:lnTo>
                <a:lnTo>
                  <a:pt x="331414" y="174749"/>
                </a:lnTo>
                <a:close/>
              </a:path>
              <a:path w="701675" h="186054">
                <a:moveTo>
                  <a:pt x="218030" y="131265"/>
                </a:moveTo>
                <a:lnTo>
                  <a:pt x="195068" y="131265"/>
                </a:lnTo>
                <a:lnTo>
                  <a:pt x="195068" y="66445"/>
                </a:lnTo>
                <a:lnTo>
                  <a:pt x="261311" y="66445"/>
                </a:lnTo>
                <a:lnTo>
                  <a:pt x="261311" y="22961"/>
                </a:lnTo>
                <a:lnTo>
                  <a:pt x="194459" y="22961"/>
                </a:lnTo>
                <a:lnTo>
                  <a:pt x="194459" y="13614"/>
                </a:lnTo>
                <a:lnTo>
                  <a:pt x="272283" y="13614"/>
                </a:lnTo>
                <a:lnTo>
                  <a:pt x="272283" y="75589"/>
                </a:lnTo>
                <a:lnTo>
                  <a:pt x="206041" y="75589"/>
                </a:lnTo>
                <a:lnTo>
                  <a:pt x="206041" y="121918"/>
                </a:lnTo>
                <a:lnTo>
                  <a:pt x="295479" y="121918"/>
                </a:lnTo>
                <a:lnTo>
                  <a:pt x="296057" y="125169"/>
                </a:lnTo>
                <a:lnTo>
                  <a:pt x="277465" y="128693"/>
                </a:lnTo>
                <a:lnTo>
                  <a:pt x="263139" y="130503"/>
                </a:lnTo>
                <a:lnTo>
                  <a:pt x="245766" y="131169"/>
                </a:lnTo>
                <a:lnTo>
                  <a:pt x="218030" y="131265"/>
                </a:lnTo>
                <a:close/>
              </a:path>
              <a:path w="701675" h="186054">
                <a:moveTo>
                  <a:pt x="295479" y="121918"/>
                </a:moveTo>
                <a:lnTo>
                  <a:pt x="217623" y="121918"/>
                </a:lnTo>
                <a:lnTo>
                  <a:pt x="245226" y="121826"/>
                </a:lnTo>
                <a:lnTo>
                  <a:pt x="262428" y="121181"/>
                </a:lnTo>
                <a:lnTo>
                  <a:pt x="276430" y="119432"/>
                </a:lnTo>
                <a:lnTo>
                  <a:pt x="294432" y="116025"/>
                </a:lnTo>
                <a:lnTo>
                  <a:pt x="295479" y="121918"/>
                </a:lnTo>
                <a:close/>
              </a:path>
              <a:path w="701675" h="186054">
                <a:moveTo>
                  <a:pt x="500473" y="65835"/>
                </a:moveTo>
                <a:lnTo>
                  <a:pt x="384448" y="65835"/>
                </a:lnTo>
                <a:lnTo>
                  <a:pt x="384448" y="4470"/>
                </a:lnTo>
                <a:lnTo>
                  <a:pt x="498645" y="4470"/>
                </a:lnTo>
                <a:lnTo>
                  <a:pt x="498645" y="13614"/>
                </a:lnTo>
                <a:lnTo>
                  <a:pt x="395421" y="13614"/>
                </a:lnTo>
                <a:lnTo>
                  <a:pt x="395421" y="56488"/>
                </a:lnTo>
                <a:lnTo>
                  <a:pt x="500473" y="56488"/>
                </a:lnTo>
                <a:lnTo>
                  <a:pt x="500473" y="65835"/>
                </a:lnTo>
                <a:close/>
              </a:path>
              <a:path w="701675" h="186054">
                <a:moveTo>
                  <a:pt x="524247" y="97940"/>
                </a:moveTo>
                <a:lnTo>
                  <a:pt x="358845" y="97940"/>
                </a:lnTo>
                <a:lnTo>
                  <a:pt x="358845" y="88390"/>
                </a:lnTo>
                <a:lnTo>
                  <a:pt x="524247" y="88390"/>
                </a:lnTo>
                <a:lnTo>
                  <a:pt x="524247" y="97940"/>
                </a:lnTo>
                <a:close/>
              </a:path>
              <a:path w="701675" h="186054">
                <a:moveTo>
                  <a:pt x="441546" y="185925"/>
                </a:moveTo>
                <a:lnTo>
                  <a:pt x="395421" y="176781"/>
                </a:lnTo>
                <a:lnTo>
                  <a:pt x="382213" y="160931"/>
                </a:lnTo>
                <a:lnTo>
                  <a:pt x="382213" y="140815"/>
                </a:lnTo>
                <a:lnTo>
                  <a:pt x="416729" y="117954"/>
                </a:lnTo>
                <a:lnTo>
                  <a:pt x="441546" y="116025"/>
                </a:lnTo>
                <a:lnTo>
                  <a:pt x="453032" y="116096"/>
                </a:lnTo>
                <a:lnTo>
                  <a:pt x="460278" y="116596"/>
                </a:lnTo>
                <a:lnTo>
                  <a:pt x="466363" y="117954"/>
                </a:lnTo>
                <a:lnTo>
                  <a:pt x="474362" y="120597"/>
                </a:lnTo>
                <a:lnTo>
                  <a:pt x="487080" y="124966"/>
                </a:lnTo>
                <a:lnTo>
                  <a:pt x="441546" y="124966"/>
                </a:lnTo>
                <a:lnTo>
                  <a:pt x="431980" y="125020"/>
                </a:lnTo>
                <a:lnTo>
                  <a:pt x="393795" y="143050"/>
                </a:lnTo>
                <a:lnTo>
                  <a:pt x="393795" y="158899"/>
                </a:lnTo>
                <a:lnTo>
                  <a:pt x="431982" y="176930"/>
                </a:lnTo>
                <a:lnTo>
                  <a:pt x="487080" y="176984"/>
                </a:lnTo>
                <a:lnTo>
                  <a:pt x="474362" y="181353"/>
                </a:lnTo>
                <a:lnTo>
                  <a:pt x="466363" y="183996"/>
                </a:lnTo>
                <a:lnTo>
                  <a:pt x="460278" y="185353"/>
                </a:lnTo>
                <a:lnTo>
                  <a:pt x="453032" y="185853"/>
                </a:lnTo>
                <a:lnTo>
                  <a:pt x="441546" y="185925"/>
                </a:lnTo>
                <a:close/>
              </a:path>
              <a:path w="701675" h="186054">
                <a:moveTo>
                  <a:pt x="487080" y="176984"/>
                </a:moveTo>
                <a:lnTo>
                  <a:pt x="441546" y="176984"/>
                </a:lnTo>
                <a:lnTo>
                  <a:pt x="451111" y="176930"/>
                </a:lnTo>
                <a:lnTo>
                  <a:pt x="457103" y="176552"/>
                </a:lnTo>
                <a:lnTo>
                  <a:pt x="462048" y="175527"/>
                </a:lnTo>
                <a:lnTo>
                  <a:pt x="468470" y="173530"/>
                </a:lnTo>
                <a:lnTo>
                  <a:pt x="479138" y="170075"/>
                </a:lnTo>
                <a:lnTo>
                  <a:pt x="489297" y="158899"/>
                </a:lnTo>
                <a:lnTo>
                  <a:pt x="489297" y="143050"/>
                </a:lnTo>
                <a:lnTo>
                  <a:pt x="451112" y="125020"/>
                </a:lnTo>
                <a:lnTo>
                  <a:pt x="441546" y="124966"/>
                </a:lnTo>
                <a:lnTo>
                  <a:pt x="487080" y="124966"/>
                </a:lnTo>
                <a:lnTo>
                  <a:pt x="487672" y="125169"/>
                </a:lnTo>
                <a:lnTo>
                  <a:pt x="500880" y="140815"/>
                </a:lnTo>
                <a:lnTo>
                  <a:pt x="500880" y="160931"/>
                </a:lnTo>
                <a:lnTo>
                  <a:pt x="487672" y="176781"/>
                </a:lnTo>
                <a:lnTo>
                  <a:pt x="487080" y="176984"/>
                </a:lnTo>
                <a:close/>
              </a:path>
              <a:path w="701675" h="186054">
                <a:moveTo>
                  <a:pt x="679693" y="79043"/>
                </a:moveTo>
                <a:lnTo>
                  <a:pt x="562855" y="79043"/>
                </a:lnTo>
                <a:lnTo>
                  <a:pt x="562855" y="36981"/>
                </a:lnTo>
                <a:lnTo>
                  <a:pt x="663640" y="36981"/>
                </a:lnTo>
                <a:lnTo>
                  <a:pt x="663640" y="12801"/>
                </a:lnTo>
                <a:lnTo>
                  <a:pt x="561432" y="12801"/>
                </a:lnTo>
                <a:lnTo>
                  <a:pt x="561432" y="3657"/>
                </a:lnTo>
                <a:lnTo>
                  <a:pt x="674207" y="3657"/>
                </a:lnTo>
                <a:lnTo>
                  <a:pt x="674207" y="45719"/>
                </a:lnTo>
                <a:lnTo>
                  <a:pt x="573421" y="45719"/>
                </a:lnTo>
                <a:lnTo>
                  <a:pt x="573421" y="70102"/>
                </a:lnTo>
                <a:lnTo>
                  <a:pt x="679693" y="70102"/>
                </a:lnTo>
                <a:lnTo>
                  <a:pt x="679693" y="79043"/>
                </a:lnTo>
                <a:close/>
              </a:path>
              <a:path w="701675" h="186054">
                <a:moveTo>
                  <a:pt x="624220" y="101395"/>
                </a:moveTo>
                <a:lnTo>
                  <a:pt x="613451" y="101395"/>
                </a:lnTo>
                <a:lnTo>
                  <a:pt x="613451" y="79043"/>
                </a:lnTo>
                <a:lnTo>
                  <a:pt x="624220" y="79043"/>
                </a:lnTo>
                <a:lnTo>
                  <a:pt x="624220" y="101395"/>
                </a:lnTo>
                <a:close/>
              </a:path>
              <a:path w="701675" h="186054">
                <a:moveTo>
                  <a:pt x="701435" y="110742"/>
                </a:moveTo>
                <a:lnTo>
                  <a:pt x="536033" y="110742"/>
                </a:lnTo>
                <a:lnTo>
                  <a:pt x="536033" y="101395"/>
                </a:lnTo>
                <a:lnTo>
                  <a:pt x="701435" y="101395"/>
                </a:lnTo>
                <a:lnTo>
                  <a:pt x="701435" y="110742"/>
                </a:lnTo>
                <a:close/>
              </a:path>
              <a:path w="701675" h="186054">
                <a:moveTo>
                  <a:pt x="676442" y="183080"/>
                </a:moveTo>
                <a:lnTo>
                  <a:pt x="665469" y="183080"/>
                </a:lnTo>
                <a:lnTo>
                  <a:pt x="665469" y="140002"/>
                </a:lnTo>
                <a:lnTo>
                  <a:pt x="560010" y="140002"/>
                </a:lnTo>
                <a:lnTo>
                  <a:pt x="560010" y="130858"/>
                </a:lnTo>
                <a:lnTo>
                  <a:pt x="676442" y="130858"/>
                </a:lnTo>
                <a:lnTo>
                  <a:pt x="676442" y="183080"/>
                </a:lnTo>
                <a:close/>
              </a:path>
            </a:pathLst>
          </a:custGeom>
          <a:solidFill>
            <a:srgbClr val="4033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13391618" y="8438762"/>
            <a:ext cx="381635" cy="257175"/>
          </a:xfrm>
          <a:custGeom>
            <a:avLst/>
            <a:gdLst/>
            <a:ahLst/>
            <a:cxnLst/>
            <a:rect l="l" t="t" r="r" b="b"/>
            <a:pathLst>
              <a:path w="381634" h="257175">
                <a:moveTo>
                  <a:pt x="93739" y="256734"/>
                </a:moveTo>
                <a:lnTo>
                  <a:pt x="49091" y="252511"/>
                </a:lnTo>
                <a:lnTo>
                  <a:pt x="22999" y="222953"/>
                </a:lnTo>
                <a:lnTo>
                  <a:pt x="2874" y="185794"/>
                </a:lnTo>
                <a:lnTo>
                  <a:pt x="0" y="128367"/>
                </a:lnTo>
                <a:lnTo>
                  <a:pt x="359" y="92686"/>
                </a:lnTo>
                <a:lnTo>
                  <a:pt x="9702" y="54260"/>
                </a:lnTo>
                <a:lnTo>
                  <a:pt x="37041" y="14251"/>
                </a:lnTo>
                <a:lnTo>
                  <a:pt x="93739" y="0"/>
                </a:lnTo>
                <a:lnTo>
                  <a:pt x="121699" y="527"/>
                </a:lnTo>
                <a:lnTo>
                  <a:pt x="138388" y="4222"/>
                </a:lnTo>
                <a:lnTo>
                  <a:pt x="150437" y="14251"/>
                </a:lnTo>
                <a:lnTo>
                  <a:pt x="164480" y="33780"/>
                </a:lnTo>
                <a:lnTo>
                  <a:pt x="171868" y="45159"/>
                </a:lnTo>
                <a:lnTo>
                  <a:pt x="93739" y="45159"/>
                </a:lnTo>
                <a:lnTo>
                  <a:pt x="81526" y="45404"/>
                </a:lnTo>
                <a:lnTo>
                  <a:pt x="57803" y="78051"/>
                </a:lnTo>
                <a:lnTo>
                  <a:pt x="56926" y="88207"/>
                </a:lnTo>
                <a:lnTo>
                  <a:pt x="56926" y="168526"/>
                </a:lnTo>
                <a:lnTo>
                  <a:pt x="69776" y="204973"/>
                </a:lnTo>
                <a:lnTo>
                  <a:pt x="93739" y="211574"/>
                </a:lnTo>
                <a:lnTo>
                  <a:pt x="171868" y="211574"/>
                </a:lnTo>
                <a:lnTo>
                  <a:pt x="164480" y="222953"/>
                </a:lnTo>
                <a:lnTo>
                  <a:pt x="150437" y="242482"/>
                </a:lnTo>
                <a:lnTo>
                  <a:pt x="138388" y="252511"/>
                </a:lnTo>
                <a:lnTo>
                  <a:pt x="121699" y="256206"/>
                </a:lnTo>
                <a:lnTo>
                  <a:pt x="93739" y="256734"/>
                </a:lnTo>
                <a:close/>
              </a:path>
              <a:path w="381634" h="257175">
                <a:moveTo>
                  <a:pt x="171868" y="211574"/>
                </a:moveTo>
                <a:lnTo>
                  <a:pt x="93739" y="211574"/>
                </a:lnTo>
                <a:lnTo>
                  <a:pt x="105952" y="211329"/>
                </a:lnTo>
                <a:lnTo>
                  <a:pt x="113036" y="209618"/>
                </a:lnTo>
                <a:lnTo>
                  <a:pt x="130553" y="168526"/>
                </a:lnTo>
                <a:lnTo>
                  <a:pt x="130553" y="88207"/>
                </a:lnTo>
                <a:lnTo>
                  <a:pt x="117703" y="51760"/>
                </a:lnTo>
                <a:lnTo>
                  <a:pt x="93739" y="45159"/>
                </a:lnTo>
                <a:lnTo>
                  <a:pt x="171868" y="45159"/>
                </a:lnTo>
                <a:lnTo>
                  <a:pt x="177776" y="54260"/>
                </a:lnTo>
                <a:lnTo>
                  <a:pt x="184604" y="70939"/>
                </a:lnTo>
                <a:lnTo>
                  <a:pt x="187120" y="92686"/>
                </a:lnTo>
                <a:lnTo>
                  <a:pt x="187479" y="128367"/>
                </a:lnTo>
                <a:lnTo>
                  <a:pt x="187120" y="164047"/>
                </a:lnTo>
                <a:lnTo>
                  <a:pt x="184604" y="185794"/>
                </a:lnTo>
                <a:lnTo>
                  <a:pt x="177776" y="202473"/>
                </a:lnTo>
                <a:lnTo>
                  <a:pt x="171868" y="211574"/>
                </a:lnTo>
                <a:close/>
              </a:path>
              <a:path w="381634" h="257175">
                <a:moveTo>
                  <a:pt x="290280" y="256734"/>
                </a:moveTo>
                <a:lnTo>
                  <a:pt x="251599" y="249800"/>
                </a:lnTo>
                <a:lnTo>
                  <a:pt x="216005" y="222100"/>
                </a:lnTo>
                <a:lnTo>
                  <a:pt x="199741" y="180104"/>
                </a:lnTo>
                <a:lnTo>
                  <a:pt x="199074" y="171470"/>
                </a:lnTo>
                <a:lnTo>
                  <a:pt x="199102" y="142865"/>
                </a:lnTo>
                <a:lnTo>
                  <a:pt x="211546" y="95214"/>
                </a:lnTo>
                <a:lnTo>
                  <a:pt x="234426" y="54307"/>
                </a:lnTo>
                <a:lnTo>
                  <a:pt x="264119" y="21368"/>
                </a:lnTo>
                <a:lnTo>
                  <a:pt x="286098" y="4267"/>
                </a:lnTo>
                <a:lnTo>
                  <a:pt x="358232" y="4267"/>
                </a:lnTo>
                <a:lnTo>
                  <a:pt x="345061" y="13954"/>
                </a:lnTo>
                <a:lnTo>
                  <a:pt x="336496" y="20424"/>
                </a:lnTo>
                <a:lnTo>
                  <a:pt x="300973" y="50160"/>
                </a:lnTo>
                <a:lnTo>
                  <a:pt x="274816" y="80073"/>
                </a:lnTo>
                <a:lnTo>
                  <a:pt x="255838" y="118202"/>
                </a:lnTo>
                <a:lnTo>
                  <a:pt x="253690" y="128722"/>
                </a:lnTo>
                <a:lnTo>
                  <a:pt x="256826" y="129789"/>
                </a:lnTo>
                <a:lnTo>
                  <a:pt x="373092" y="129789"/>
                </a:lnTo>
                <a:lnTo>
                  <a:pt x="374464" y="133345"/>
                </a:lnTo>
                <a:lnTo>
                  <a:pt x="290280" y="133345"/>
                </a:lnTo>
                <a:lnTo>
                  <a:pt x="280054" y="133498"/>
                </a:lnTo>
                <a:lnTo>
                  <a:pt x="253362" y="169615"/>
                </a:lnTo>
                <a:lnTo>
                  <a:pt x="253392" y="180966"/>
                </a:lnTo>
                <a:lnTo>
                  <a:pt x="273814" y="213907"/>
                </a:lnTo>
                <a:lnTo>
                  <a:pt x="290280" y="215130"/>
                </a:lnTo>
                <a:lnTo>
                  <a:pt x="370746" y="215130"/>
                </a:lnTo>
                <a:lnTo>
                  <a:pt x="367990" y="220264"/>
                </a:lnTo>
                <a:lnTo>
                  <a:pt x="337773" y="246452"/>
                </a:lnTo>
                <a:lnTo>
                  <a:pt x="302629" y="256634"/>
                </a:lnTo>
                <a:lnTo>
                  <a:pt x="290280" y="256734"/>
                </a:lnTo>
                <a:close/>
              </a:path>
              <a:path w="381634" h="257175">
                <a:moveTo>
                  <a:pt x="373092" y="129789"/>
                </a:moveTo>
                <a:lnTo>
                  <a:pt x="256826" y="129789"/>
                </a:lnTo>
                <a:lnTo>
                  <a:pt x="259962" y="122677"/>
                </a:lnTo>
                <a:lnTo>
                  <a:pt x="268674" y="109165"/>
                </a:lnTo>
                <a:lnTo>
                  <a:pt x="281568" y="98853"/>
                </a:lnTo>
                <a:lnTo>
                  <a:pt x="298992" y="92452"/>
                </a:lnTo>
                <a:lnTo>
                  <a:pt x="310491" y="92452"/>
                </a:lnTo>
                <a:lnTo>
                  <a:pt x="351176" y="104031"/>
                </a:lnTo>
                <a:lnTo>
                  <a:pt x="373092" y="129789"/>
                </a:lnTo>
                <a:close/>
              </a:path>
              <a:path w="381634" h="257175">
                <a:moveTo>
                  <a:pt x="370746" y="215130"/>
                </a:moveTo>
                <a:lnTo>
                  <a:pt x="290280" y="215130"/>
                </a:lnTo>
                <a:lnTo>
                  <a:pt x="300505" y="214977"/>
                </a:lnTo>
                <a:lnTo>
                  <a:pt x="306745" y="213907"/>
                </a:lnTo>
                <a:lnTo>
                  <a:pt x="327167" y="180966"/>
                </a:lnTo>
                <a:lnTo>
                  <a:pt x="327198" y="169615"/>
                </a:lnTo>
                <a:lnTo>
                  <a:pt x="327066" y="160400"/>
                </a:lnTo>
                <a:lnTo>
                  <a:pt x="290280" y="133345"/>
                </a:lnTo>
                <a:lnTo>
                  <a:pt x="374464" y="133345"/>
                </a:lnTo>
                <a:lnTo>
                  <a:pt x="381505" y="160400"/>
                </a:lnTo>
                <a:lnTo>
                  <a:pt x="381480" y="180966"/>
                </a:lnTo>
                <a:lnTo>
                  <a:pt x="380774" y="188416"/>
                </a:lnTo>
                <a:lnTo>
                  <a:pt x="378860" y="195267"/>
                </a:lnTo>
                <a:lnTo>
                  <a:pt x="375133" y="204818"/>
                </a:lnTo>
                <a:lnTo>
                  <a:pt x="371219" y="214249"/>
                </a:lnTo>
                <a:lnTo>
                  <a:pt x="370746" y="215130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14096530" y="9012118"/>
            <a:ext cx="883285" cy="182245"/>
          </a:xfrm>
          <a:custGeom>
            <a:avLst/>
            <a:gdLst/>
            <a:ahLst/>
            <a:cxnLst/>
            <a:rect l="l" t="t" r="r" b="b"/>
            <a:pathLst>
              <a:path w="883284" h="182245">
                <a:moveTo>
                  <a:pt x="145285" y="110539"/>
                </a:moveTo>
                <a:lnTo>
                  <a:pt x="134313" y="110539"/>
                </a:lnTo>
                <a:lnTo>
                  <a:pt x="134313" y="0"/>
                </a:lnTo>
                <a:lnTo>
                  <a:pt x="145285" y="0"/>
                </a:lnTo>
                <a:lnTo>
                  <a:pt x="145285" y="51815"/>
                </a:lnTo>
                <a:lnTo>
                  <a:pt x="174139" y="51815"/>
                </a:lnTo>
                <a:lnTo>
                  <a:pt x="174139" y="61162"/>
                </a:lnTo>
                <a:lnTo>
                  <a:pt x="145285" y="61162"/>
                </a:lnTo>
                <a:lnTo>
                  <a:pt x="145285" y="110539"/>
                </a:lnTo>
                <a:close/>
              </a:path>
              <a:path w="883284" h="182245">
                <a:moveTo>
                  <a:pt x="84326" y="13817"/>
                </a:moveTo>
                <a:lnTo>
                  <a:pt x="30073" y="13817"/>
                </a:lnTo>
                <a:lnTo>
                  <a:pt x="30073" y="4673"/>
                </a:lnTo>
                <a:lnTo>
                  <a:pt x="84326" y="4673"/>
                </a:lnTo>
                <a:lnTo>
                  <a:pt x="84326" y="13817"/>
                </a:lnTo>
                <a:close/>
              </a:path>
              <a:path w="883284" h="182245">
                <a:moveTo>
                  <a:pt x="110539" y="47344"/>
                </a:moveTo>
                <a:lnTo>
                  <a:pt x="0" y="47344"/>
                </a:lnTo>
                <a:lnTo>
                  <a:pt x="0" y="38607"/>
                </a:lnTo>
                <a:lnTo>
                  <a:pt x="110539" y="38607"/>
                </a:lnTo>
                <a:lnTo>
                  <a:pt x="110539" y="47344"/>
                </a:lnTo>
                <a:close/>
              </a:path>
              <a:path w="883284" h="182245">
                <a:moveTo>
                  <a:pt x="55879" y="105052"/>
                </a:moveTo>
                <a:lnTo>
                  <a:pt x="14630" y="88390"/>
                </a:lnTo>
                <a:lnTo>
                  <a:pt x="14630" y="65632"/>
                </a:lnTo>
                <a:lnTo>
                  <a:pt x="23977" y="52221"/>
                </a:lnTo>
                <a:lnTo>
                  <a:pt x="32917" y="48564"/>
                </a:lnTo>
                <a:lnTo>
                  <a:pt x="32917" y="47344"/>
                </a:lnTo>
                <a:lnTo>
                  <a:pt x="78637" y="47344"/>
                </a:lnTo>
                <a:lnTo>
                  <a:pt x="78637" y="48360"/>
                </a:lnTo>
                <a:lnTo>
                  <a:pt x="40842" y="48360"/>
                </a:lnTo>
                <a:lnTo>
                  <a:pt x="24993" y="60755"/>
                </a:lnTo>
                <a:lnTo>
                  <a:pt x="24993" y="83310"/>
                </a:lnTo>
                <a:lnTo>
                  <a:pt x="41045" y="95908"/>
                </a:lnTo>
                <a:lnTo>
                  <a:pt x="86859" y="95908"/>
                </a:lnTo>
                <a:lnTo>
                  <a:pt x="85749" y="96721"/>
                </a:lnTo>
                <a:lnTo>
                  <a:pt x="78881" y="101538"/>
                </a:lnTo>
                <a:lnTo>
                  <a:pt x="73481" y="104011"/>
                </a:lnTo>
                <a:lnTo>
                  <a:pt x="66746" y="104922"/>
                </a:lnTo>
                <a:lnTo>
                  <a:pt x="55879" y="105052"/>
                </a:lnTo>
                <a:close/>
              </a:path>
              <a:path w="883284" h="182245">
                <a:moveTo>
                  <a:pt x="86859" y="95908"/>
                </a:moveTo>
                <a:lnTo>
                  <a:pt x="70509" y="95908"/>
                </a:lnTo>
                <a:lnTo>
                  <a:pt x="86561" y="83310"/>
                </a:lnTo>
                <a:lnTo>
                  <a:pt x="86561" y="60755"/>
                </a:lnTo>
                <a:lnTo>
                  <a:pt x="70712" y="48360"/>
                </a:lnTo>
                <a:lnTo>
                  <a:pt x="78637" y="48360"/>
                </a:lnTo>
                <a:lnTo>
                  <a:pt x="78637" y="48564"/>
                </a:lnTo>
                <a:lnTo>
                  <a:pt x="87577" y="52018"/>
                </a:lnTo>
                <a:lnTo>
                  <a:pt x="97128" y="65429"/>
                </a:lnTo>
                <a:lnTo>
                  <a:pt x="97128" y="88390"/>
                </a:lnTo>
                <a:lnTo>
                  <a:pt x="86859" y="95908"/>
                </a:lnTo>
                <a:close/>
              </a:path>
              <a:path w="883284" h="182245">
                <a:moveTo>
                  <a:pt x="145285" y="182064"/>
                </a:moveTo>
                <a:lnTo>
                  <a:pt x="38201" y="182064"/>
                </a:lnTo>
                <a:lnTo>
                  <a:pt x="38201" y="121918"/>
                </a:lnTo>
                <a:lnTo>
                  <a:pt x="145285" y="121918"/>
                </a:lnTo>
                <a:lnTo>
                  <a:pt x="145285" y="131265"/>
                </a:lnTo>
                <a:lnTo>
                  <a:pt x="49173" y="131265"/>
                </a:lnTo>
                <a:lnTo>
                  <a:pt x="49173" y="172717"/>
                </a:lnTo>
                <a:lnTo>
                  <a:pt x="145285" y="172717"/>
                </a:lnTo>
                <a:lnTo>
                  <a:pt x="145285" y="182064"/>
                </a:lnTo>
                <a:close/>
              </a:path>
              <a:path w="883284" h="182245">
                <a:moveTo>
                  <a:pt x="145285" y="172717"/>
                </a:moveTo>
                <a:lnTo>
                  <a:pt x="134313" y="172717"/>
                </a:lnTo>
                <a:lnTo>
                  <a:pt x="134313" y="131265"/>
                </a:lnTo>
                <a:lnTo>
                  <a:pt x="145285" y="131265"/>
                </a:lnTo>
                <a:lnTo>
                  <a:pt x="145285" y="172717"/>
                </a:lnTo>
                <a:close/>
              </a:path>
              <a:path w="883284" h="182245">
                <a:moveTo>
                  <a:pt x="320847" y="175358"/>
                </a:moveTo>
                <a:lnTo>
                  <a:pt x="309875" y="175358"/>
                </a:lnTo>
                <a:lnTo>
                  <a:pt x="309875" y="609"/>
                </a:lnTo>
                <a:lnTo>
                  <a:pt x="320847" y="609"/>
                </a:lnTo>
                <a:lnTo>
                  <a:pt x="320847" y="70915"/>
                </a:lnTo>
                <a:lnTo>
                  <a:pt x="351124" y="70915"/>
                </a:lnTo>
                <a:lnTo>
                  <a:pt x="351124" y="80262"/>
                </a:lnTo>
                <a:lnTo>
                  <a:pt x="320847" y="80262"/>
                </a:lnTo>
                <a:lnTo>
                  <a:pt x="320847" y="175358"/>
                </a:lnTo>
                <a:close/>
              </a:path>
              <a:path w="883284" h="182245">
                <a:moveTo>
                  <a:pt x="268016" y="58927"/>
                </a:moveTo>
                <a:lnTo>
                  <a:pt x="257450" y="58927"/>
                </a:lnTo>
                <a:lnTo>
                  <a:pt x="257450" y="12395"/>
                </a:lnTo>
                <a:lnTo>
                  <a:pt x="268016" y="12395"/>
                </a:lnTo>
                <a:lnTo>
                  <a:pt x="268016" y="58927"/>
                </a:lnTo>
                <a:close/>
              </a:path>
              <a:path w="883284" h="182245">
                <a:moveTo>
                  <a:pt x="268016" y="126794"/>
                </a:moveTo>
                <a:lnTo>
                  <a:pt x="187550" y="126794"/>
                </a:lnTo>
                <a:lnTo>
                  <a:pt x="187550" y="12801"/>
                </a:lnTo>
                <a:lnTo>
                  <a:pt x="198320" y="12801"/>
                </a:lnTo>
                <a:lnTo>
                  <a:pt x="198320" y="58927"/>
                </a:lnTo>
                <a:lnTo>
                  <a:pt x="268016" y="58927"/>
                </a:lnTo>
                <a:lnTo>
                  <a:pt x="268016" y="68274"/>
                </a:lnTo>
                <a:lnTo>
                  <a:pt x="198320" y="68274"/>
                </a:lnTo>
                <a:lnTo>
                  <a:pt x="198320" y="117447"/>
                </a:lnTo>
                <a:lnTo>
                  <a:pt x="268016" y="117447"/>
                </a:lnTo>
                <a:lnTo>
                  <a:pt x="268016" y="126794"/>
                </a:lnTo>
                <a:close/>
              </a:path>
              <a:path w="883284" h="182245">
                <a:moveTo>
                  <a:pt x="268016" y="117447"/>
                </a:moveTo>
                <a:lnTo>
                  <a:pt x="257450" y="117447"/>
                </a:lnTo>
                <a:lnTo>
                  <a:pt x="257450" y="68274"/>
                </a:lnTo>
                <a:lnTo>
                  <a:pt x="268016" y="68274"/>
                </a:lnTo>
                <a:lnTo>
                  <a:pt x="268016" y="117447"/>
                </a:lnTo>
                <a:close/>
              </a:path>
              <a:path w="883284" h="182245">
                <a:moveTo>
                  <a:pt x="500067" y="175358"/>
                </a:moveTo>
                <a:lnTo>
                  <a:pt x="489297" y="175358"/>
                </a:lnTo>
                <a:lnTo>
                  <a:pt x="489297" y="609"/>
                </a:lnTo>
                <a:lnTo>
                  <a:pt x="500067" y="609"/>
                </a:lnTo>
                <a:lnTo>
                  <a:pt x="500067" y="70915"/>
                </a:lnTo>
                <a:lnTo>
                  <a:pt x="528718" y="70915"/>
                </a:lnTo>
                <a:lnTo>
                  <a:pt x="528718" y="80262"/>
                </a:lnTo>
                <a:lnTo>
                  <a:pt x="500067" y="80262"/>
                </a:lnTo>
                <a:lnTo>
                  <a:pt x="500067" y="175358"/>
                </a:lnTo>
                <a:close/>
              </a:path>
              <a:path w="883284" h="182245">
                <a:moveTo>
                  <a:pt x="365754" y="128014"/>
                </a:moveTo>
                <a:lnTo>
                  <a:pt x="357829" y="121511"/>
                </a:lnTo>
                <a:lnTo>
                  <a:pt x="367360" y="111928"/>
                </a:lnTo>
                <a:lnTo>
                  <a:pt x="373120" y="105802"/>
                </a:lnTo>
                <a:lnTo>
                  <a:pt x="394811" y="69086"/>
                </a:lnTo>
                <a:lnTo>
                  <a:pt x="398468" y="25399"/>
                </a:lnTo>
                <a:lnTo>
                  <a:pt x="363112" y="25399"/>
                </a:lnTo>
                <a:lnTo>
                  <a:pt x="363112" y="16052"/>
                </a:lnTo>
                <a:lnTo>
                  <a:pt x="409238" y="16052"/>
                </a:lnTo>
                <a:lnTo>
                  <a:pt x="409174" y="49949"/>
                </a:lnTo>
                <a:lnTo>
                  <a:pt x="397316" y="90325"/>
                </a:lnTo>
                <a:lnTo>
                  <a:pt x="375764" y="117828"/>
                </a:lnTo>
                <a:lnTo>
                  <a:pt x="365754" y="128014"/>
                </a:lnTo>
                <a:close/>
              </a:path>
              <a:path w="883284" h="182245">
                <a:moveTo>
                  <a:pt x="420414" y="139799"/>
                </a:moveTo>
                <a:lnTo>
                  <a:pt x="412286" y="133297"/>
                </a:lnTo>
                <a:lnTo>
                  <a:pt x="421342" y="123345"/>
                </a:lnTo>
                <a:lnTo>
                  <a:pt x="426827" y="116927"/>
                </a:lnTo>
                <a:lnTo>
                  <a:pt x="447642" y="76706"/>
                </a:lnTo>
                <a:lnTo>
                  <a:pt x="451096" y="25399"/>
                </a:lnTo>
                <a:lnTo>
                  <a:pt x="419195" y="25399"/>
                </a:lnTo>
                <a:lnTo>
                  <a:pt x="419195" y="16052"/>
                </a:lnTo>
                <a:lnTo>
                  <a:pt x="461663" y="16052"/>
                </a:lnTo>
                <a:lnTo>
                  <a:pt x="461602" y="55412"/>
                </a:lnTo>
                <a:lnTo>
                  <a:pt x="453344" y="93927"/>
                </a:lnTo>
                <a:lnTo>
                  <a:pt x="429947" y="129128"/>
                </a:lnTo>
                <a:lnTo>
                  <a:pt x="420414" y="139799"/>
                </a:lnTo>
                <a:close/>
              </a:path>
              <a:path w="883284" h="182245">
                <a:moveTo>
                  <a:pt x="676442" y="100379"/>
                </a:moveTo>
                <a:lnTo>
                  <a:pt x="558384" y="100379"/>
                </a:lnTo>
                <a:lnTo>
                  <a:pt x="558384" y="9347"/>
                </a:lnTo>
                <a:lnTo>
                  <a:pt x="569357" y="9347"/>
                </a:lnTo>
                <a:lnTo>
                  <a:pt x="569357" y="45109"/>
                </a:lnTo>
                <a:lnTo>
                  <a:pt x="676442" y="45109"/>
                </a:lnTo>
                <a:lnTo>
                  <a:pt x="676442" y="54456"/>
                </a:lnTo>
                <a:lnTo>
                  <a:pt x="569357" y="54456"/>
                </a:lnTo>
                <a:lnTo>
                  <a:pt x="569357" y="91235"/>
                </a:lnTo>
                <a:lnTo>
                  <a:pt x="676442" y="91235"/>
                </a:lnTo>
                <a:lnTo>
                  <a:pt x="676442" y="100379"/>
                </a:lnTo>
                <a:close/>
              </a:path>
              <a:path w="883284" h="182245">
                <a:moveTo>
                  <a:pt x="676442" y="45109"/>
                </a:moveTo>
                <a:lnTo>
                  <a:pt x="665469" y="45109"/>
                </a:lnTo>
                <a:lnTo>
                  <a:pt x="665469" y="9347"/>
                </a:lnTo>
                <a:lnTo>
                  <a:pt x="676442" y="9347"/>
                </a:lnTo>
                <a:lnTo>
                  <a:pt x="676442" y="45109"/>
                </a:lnTo>
                <a:close/>
              </a:path>
              <a:path w="883284" h="182245">
                <a:moveTo>
                  <a:pt x="676442" y="91235"/>
                </a:moveTo>
                <a:lnTo>
                  <a:pt x="665469" y="91235"/>
                </a:lnTo>
                <a:lnTo>
                  <a:pt x="665469" y="54456"/>
                </a:lnTo>
                <a:lnTo>
                  <a:pt x="676442" y="54456"/>
                </a:lnTo>
                <a:lnTo>
                  <a:pt x="676442" y="91235"/>
                </a:lnTo>
                <a:close/>
              </a:path>
              <a:path w="883284" h="182245">
                <a:moveTo>
                  <a:pt x="623001" y="144879"/>
                </a:moveTo>
                <a:lnTo>
                  <a:pt x="612028" y="144879"/>
                </a:lnTo>
                <a:lnTo>
                  <a:pt x="612028" y="100379"/>
                </a:lnTo>
                <a:lnTo>
                  <a:pt x="623001" y="100379"/>
                </a:lnTo>
                <a:lnTo>
                  <a:pt x="623001" y="144879"/>
                </a:lnTo>
                <a:close/>
              </a:path>
              <a:path w="883284" h="182245">
                <a:moveTo>
                  <a:pt x="700216" y="154429"/>
                </a:moveTo>
                <a:lnTo>
                  <a:pt x="534814" y="154429"/>
                </a:lnTo>
                <a:lnTo>
                  <a:pt x="534814" y="144879"/>
                </a:lnTo>
                <a:lnTo>
                  <a:pt x="700216" y="144879"/>
                </a:lnTo>
                <a:lnTo>
                  <a:pt x="700216" y="154429"/>
                </a:lnTo>
                <a:close/>
              </a:path>
              <a:path w="883284" h="182245">
                <a:moveTo>
                  <a:pt x="854442" y="175358"/>
                </a:moveTo>
                <a:lnTo>
                  <a:pt x="843673" y="175358"/>
                </a:lnTo>
                <a:lnTo>
                  <a:pt x="843673" y="609"/>
                </a:lnTo>
                <a:lnTo>
                  <a:pt x="854442" y="609"/>
                </a:lnTo>
                <a:lnTo>
                  <a:pt x="854442" y="70915"/>
                </a:lnTo>
                <a:lnTo>
                  <a:pt x="883093" y="70915"/>
                </a:lnTo>
                <a:lnTo>
                  <a:pt x="883093" y="80262"/>
                </a:lnTo>
                <a:lnTo>
                  <a:pt x="854442" y="80262"/>
                </a:lnTo>
                <a:lnTo>
                  <a:pt x="854442" y="175358"/>
                </a:lnTo>
                <a:close/>
              </a:path>
              <a:path w="883284" h="182245">
                <a:moveTo>
                  <a:pt x="720129" y="128014"/>
                </a:moveTo>
                <a:lnTo>
                  <a:pt x="712204" y="121511"/>
                </a:lnTo>
                <a:lnTo>
                  <a:pt x="721736" y="111928"/>
                </a:lnTo>
                <a:lnTo>
                  <a:pt x="727495" y="105802"/>
                </a:lnTo>
                <a:lnTo>
                  <a:pt x="749186" y="69086"/>
                </a:lnTo>
                <a:lnTo>
                  <a:pt x="752844" y="25399"/>
                </a:lnTo>
                <a:lnTo>
                  <a:pt x="717488" y="25399"/>
                </a:lnTo>
                <a:lnTo>
                  <a:pt x="717488" y="16052"/>
                </a:lnTo>
                <a:lnTo>
                  <a:pt x="763613" y="16052"/>
                </a:lnTo>
                <a:lnTo>
                  <a:pt x="763550" y="49949"/>
                </a:lnTo>
                <a:lnTo>
                  <a:pt x="751691" y="90325"/>
                </a:lnTo>
                <a:lnTo>
                  <a:pt x="730140" y="117828"/>
                </a:lnTo>
                <a:lnTo>
                  <a:pt x="720129" y="128014"/>
                </a:lnTo>
                <a:close/>
              </a:path>
              <a:path w="883284" h="182245">
                <a:moveTo>
                  <a:pt x="774789" y="139799"/>
                </a:moveTo>
                <a:lnTo>
                  <a:pt x="766661" y="133297"/>
                </a:lnTo>
                <a:lnTo>
                  <a:pt x="775718" y="123345"/>
                </a:lnTo>
                <a:lnTo>
                  <a:pt x="781202" y="116927"/>
                </a:lnTo>
                <a:lnTo>
                  <a:pt x="802017" y="76706"/>
                </a:lnTo>
                <a:lnTo>
                  <a:pt x="805472" y="25399"/>
                </a:lnTo>
                <a:lnTo>
                  <a:pt x="773570" y="25399"/>
                </a:lnTo>
                <a:lnTo>
                  <a:pt x="773570" y="16052"/>
                </a:lnTo>
                <a:lnTo>
                  <a:pt x="816038" y="16052"/>
                </a:lnTo>
                <a:lnTo>
                  <a:pt x="815978" y="55412"/>
                </a:lnTo>
                <a:lnTo>
                  <a:pt x="807720" y="93927"/>
                </a:lnTo>
                <a:lnTo>
                  <a:pt x="784322" y="129128"/>
                </a:lnTo>
                <a:lnTo>
                  <a:pt x="774789" y="139799"/>
                </a:lnTo>
                <a:close/>
              </a:path>
            </a:pathLst>
          </a:custGeom>
          <a:solidFill>
            <a:srgbClr val="4033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15029440" y="9012118"/>
            <a:ext cx="520065" cy="179070"/>
          </a:xfrm>
          <a:custGeom>
            <a:avLst/>
            <a:gdLst/>
            <a:ahLst/>
            <a:cxnLst/>
            <a:rect l="l" t="t" r="r" b="b"/>
            <a:pathLst>
              <a:path w="520065" h="179070">
                <a:moveTo>
                  <a:pt x="141628" y="101192"/>
                </a:moveTo>
                <a:lnTo>
                  <a:pt x="23774" y="101192"/>
                </a:lnTo>
                <a:lnTo>
                  <a:pt x="23774" y="9550"/>
                </a:lnTo>
                <a:lnTo>
                  <a:pt x="34543" y="9550"/>
                </a:lnTo>
                <a:lnTo>
                  <a:pt x="34543" y="45516"/>
                </a:lnTo>
                <a:lnTo>
                  <a:pt x="141628" y="45516"/>
                </a:lnTo>
                <a:lnTo>
                  <a:pt x="141628" y="54863"/>
                </a:lnTo>
                <a:lnTo>
                  <a:pt x="34543" y="54863"/>
                </a:lnTo>
                <a:lnTo>
                  <a:pt x="34543" y="91641"/>
                </a:lnTo>
                <a:lnTo>
                  <a:pt x="141628" y="91641"/>
                </a:lnTo>
                <a:lnTo>
                  <a:pt x="141628" y="101192"/>
                </a:lnTo>
                <a:close/>
              </a:path>
              <a:path w="520065" h="179070">
                <a:moveTo>
                  <a:pt x="141628" y="45516"/>
                </a:moveTo>
                <a:lnTo>
                  <a:pt x="130858" y="45516"/>
                </a:lnTo>
                <a:lnTo>
                  <a:pt x="130858" y="9550"/>
                </a:lnTo>
                <a:lnTo>
                  <a:pt x="141628" y="9550"/>
                </a:lnTo>
                <a:lnTo>
                  <a:pt x="141628" y="45516"/>
                </a:lnTo>
                <a:close/>
              </a:path>
              <a:path w="520065" h="179070">
                <a:moveTo>
                  <a:pt x="141628" y="91641"/>
                </a:moveTo>
                <a:lnTo>
                  <a:pt x="130858" y="91641"/>
                </a:lnTo>
                <a:lnTo>
                  <a:pt x="130858" y="54863"/>
                </a:lnTo>
                <a:lnTo>
                  <a:pt x="141628" y="54863"/>
                </a:lnTo>
                <a:lnTo>
                  <a:pt x="141628" y="91641"/>
                </a:lnTo>
                <a:close/>
              </a:path>
              <a:path w="520065" h="179070">
                <a:moveTo>
                  <a:pt x="165402" y="154429"/>
                </a:moveTo>
                <a:lnTo>
                  <a:pt x="0" y="154429"/>
                </a:lnTo>
                <a:lnTo>
                  <a:pt x="0" y="144879"/>
                </a:lnTo>
                <a:lnTo>
                  <a:pt x="165402" y="144879"/>
                </a:lnTo>
                <a:lnTo>
                  <a:pt x="165402" y="154429"/>
                </a:lnTo>
                <a:close/>
              </a:path>
              <a:path w="520065" h="179070">
                <a:moveTo>
                  <a:pt x="332836" y="57301"/>
                </a:moveTo>
                <a:lnTo>
                  <a:pt x="322066" y="57301"/>
                </a:lnTo>
                <a:lnTo>
                  <a:pt x="322066" y="0"/>
                </a:lnTo>
                <a:lnTo>
                  <a:pt x="332836" y="0"/>
                </a:lnTo>
                <a:lnTo>
                  <a:pt x="332836" y="57301"/>
                </a:lnTo>
                <a:close/>
              </a:path>
              <a:path w="520065" h="179070">
                <a:moveTo>
                  <a:pt x="289149" y="128623"/>
                </a:moveTo>
                <a:lnTo>
                  <a:pt x="278582" y="128623"/>
                </a:lnTo>
                <a:lnTo>
                  <a:pt x="278582" y="2844"/>
                </a:lnTo>
                <a:lnTo>
                  <a:pt x="289149" y="2844"/>
                </a:lnTo>
                <a:lnTo>
                  <a:pt x="289149" y="57301"/>
                </a:lnTo>
                <a:lnTo>
                  <a:pt x="332836" y="57301"/>
                </a:lnTo>
                <a:lnTo>
                  <a:pt x="332836" y="66445"/>
                </a:lnTo>
                <a:lnTo>
                  <a:pt x="289149" y="66445"/>
                </a:lnTo>
                <a:lnTo>
                  <a:pt x="289149" y="128623"/>
                </a:lnTo>
                <a:close/>
              </a:path>
              <a:path w="520065" h="179070">
                <a:moveTo>
                  <a:pt x="204212" y="106475"/>
                </a:moveTo>
                <a:lnTo>
                  <a:pt x="187144" y="106475"/>
                </a:lnTo>
                <a:lnTo>
                  <a:pt x="187144" y="54659"/>
                </a:lnTo>
                <a:lnTo>
                  <a:pt x="242210" y="54659"/>
                </a:lnTo>
                <a:lnTo>
                  <a:pt x="242210" y="22554"/>
                </a:lnTo>
                <a:lnTo>
                  <a:pt x="186331" y="22554"/>
                </a:lnTo>
                <a:lnTo>
                  <a:pt x="186331" y="13410"/>
                </a:lnTo>
                <a:lnTo>
                  <a:pt x="252573" y="13410"/>
                </a:lnTo>
                <a:lnTo>
                  <a:pt x="252573" y="63600"/>
                </a:lnTo>
                <a:lnTo>
                  <a:pt x="197507" y="63600"/>
                </a:lnTo>
                <a:lnTo>
                  <a:pt x="197507" y="97534"/>
                </a:lnTo>
                <a:lnTo>
                  <a:pt x="267129" y="97534"/>
                </a:lnTo>
                <a:lnTo>
                  <a:pt x="267610" y="100176"/>
                </a:lnTo>
                <a:lnTo>
                  <a:pt x="229086" y="105746"/>
                </a:lnTo>
                <a:lnTo>
                  <a:pt x="214929" y="106448"/>
                </a:lnTo>
                <a:lnTo>
                  <a:pt x="204212" y="106475"/>
                </a:lnTo>
                <a:close/>
              </a:path>
              <a:path w="520065" h="179070">
                <a:moveTo>
                  <a:pt x="332836" y="133297"/>
                </a:moveTo>
                <a:lnTo>
                  <a:pt x="322066" y="133297"/>
                </a:lnTo>
                <a:lnTo>
                  <a:pt x="322066" y="66445"/>
                </a:lnTo>
                <a:lnTo>
                  <a:pt x="332836" y="66445"/>
                </a:lnTo>
                <a:lnTo>
                  <a:pt x="332836" y="133297"/>
                </a:lnTo>
                <a:close/>
              </a:path>
              <a:path w="520065" h="179070">
                <a:moveTo>
                  <a:pt x="267129" y="97534"/>
                </a:moveTo>
                <a:lnTo>
                  <a:pt x="206447" y="97534"/>
                </a:lnTo>
                <a:lnTo>
                  <a:pt x="216212" y="97507"/>
                </a:lnTo>
                <a:lnTo>
                  <a:pt x="222843" y="97318"/>
                </a:lnTo>
                <a:lnTo>
                  <a:pt x="265984" y="91235"/>
                </a:lnTo>
                <a:lnTo>
                  <a:pt x="267129" y="97534"/>
                </a:lnTo>
                <a:close/>
              </a:path>
              <a:path w="520065" h="179070">
                <a:moveTo>
                  <a:pt x="336697" y="178813"/>
                </a:moveTo>
                <a:lnTo>
                  <a:pt x="218233" y="178813"/>
                </a:lnTo>
                <a:lnTo>
                  <a:pt x="218233" y="126388"/>
                </a:lnTo>
                <a:lnTo>
                  <a:pt x="229206" y="126388"/>
                </a:lnTo>
                <a:lnTo>
                  <a:pt x="229206" y="169466"/>
                </a:lnTo>
                <a:lnTo>
                  <a:pt x="336697" y="169466"/>
                </a:lnTo>
                <a:lnTo>
                  <a:pt x="336697" y="178813"/>
                </a:lnTo>
                <a:close/>
              </a:path>
              <a:path w="520065" h="179070">
                <a:moveTo>
                  <a:pt x="497832" y="95705"/>
                </a:moveTo>
                <a:lnTo>
                  <a:pt x="378758" y="95705"/>
                </a:lnTo>
                <a:lnTo>
                  <a:pt x="378758" y="12191"/>
                </a:lnTo>
                <a:lnTo>
                  <a:pt x="495597" y="12191"/>
                </a:lnTo>
                <a:lnTo>
                  <a:pt x="495597" y="21742"/>
                </a:lnTo>
                <a:lnTo>
                  <a:pt x="389934" y="21742"/>
                </a:lnTo>
                <a:lnTo>
                  <a:pt x="389934" y="86155"/>
                </a:lnTo>
                <a:lnTo>
                  <a:pt x="497832" y="86155"/>
                </a:lnTo>
                <a:lnTo>
                  <a:pt x="497832" y="95705"/>
                </a:lnTo>
                <a:close/>
              </a:path>
              <a:path w="520065" h="179070">
                <a:moveTo>
                  <a:pt x="519777" y="154429"/>
                </a:moveTo>
                <a:lnTo>
                  <a:pt x="354375" y="154429"/>
                </a:lnTo>
                <a:lnTo>
                  <a:pt x="354375" y="144879"/>
                </a:lnTo>
                <a:lnTo>
                  <a:pt x="519777" y="144879"/>
                </a:lnTo>
                <a:lnTo>
                  <a:pt x="519777" y="154429"/>
                </a:lnTo>
                <a:close/>
              </a:path>
            </a:pathLst>
          </a:custGeom>
          <a:solidFill>
            <a:srgbClr val="4033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15616271" y="9012118"/>
            <a:ext cx="147927" cy="185112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15831232" y="9012118"/>
            <a:ext cx="869315" cy="183515"/>
          </a:xfrm>
          <a:custGeom>
            <a:avLst/>
            <a:gdLst/>
            <a:ahLst/>
            <a:cxnLst/>
            <a:rect l="l" t="t" r="r" b="b"/>
            <a:pathLst>
              <a:path w="869315" h="183515">
                <a:moveTo>
                  <a:pt x="144472" y="174749"/>
                </a:moveTo>
                <a:lnTo>
                  <a:pt x="133500" y="174749"/>
                </a:lnTo>
                <a:lnTo>
                  <a:pt x="133500" y="0"/>
                </a:lnTo>
                <a:lnTo>
                  <a:pt x="144472" y="0"/>
                </a:lnTo>
                <a:lnTo>
                  <a:pt x="144472" y="174749"/>
                </a:lnTo>
                <a:close/>
              </a:path>
              <a:path w="869315" h="183515">
                <a:moveTo>
                  <a:pt x="98753" y="25196"/>
                </a:moveTo>
                <a:lnTo>
                  <a:pt x="4673" y="25196"/>
                </a:lnTo>
                <a:lnTo>
                  <a:pt x="4673" y="15849"/>
                </a:lnTo>
                <a:lnTo>
                  <a:pt x="98753" y="15849"/>
                </a:lnTo>
                <a:lnTo>
                  <a:pt x="98753" y="25196"/>
                </a:lnTo>
                <a:close/>
              </a:path>
              <a:path w="869315" h="183515">
                <a:moveTo>
                  <a:pt x="8127" y="134719"/>
                </a:moveTo>
                <a:lnTo>
                  <a:pt x="0" y="127607"/>
                </a:lnTo>
                <a:lnTo>
                  <a:pt x="10958" y="115880"/>
                </a:lnTo>
                <a:lnTo>
                  <a:pt x="17563" y="108469"/>
                </a:lnTo>
                <a:lnTo>
                  <a:pt x="39604" y="74690"/>
                </a:lnTo>
                <a:lnTo>
                  <a:pt x="46328" y="25196"/>
                </a:lnTo>
                <a:lnTo>
                  <a:pt x="57301" y="25196"/>
                </a:lnTo>
                <a:lnTo>
                  <a:pt x="57199" y="48522"/>
                </a:lnTo>
                <a:lnTo>
                  <a:pt x="56488" y="57326"/>
                </a:lnTo>
                <a:lnTo>
                  <a:pt x="54558" y="64949"/>
                </a:lnTo>
                <a:lnTo>
                  <a:pt x="50799" y="75182"/>
                </a:lnTo>
                <a:lnTo>
                  <a:pt x="51611" y="75792"/>
                </a:lnTo>
                <a:lnTo>
                  <a:pt x="62367" y="75792"/>
                </a:lnTo>
                <a:lnTo>
                  <a:pt x="65639" y="79653"/>
                </a:lnTo>
                <a:lnTo>
                  <a:pt x="49376" y="79653"/>
                </a:lnTo>
                <a:lnTo>
                  <a:pt x="48360" y="80872"/>
                </a:lnTo>
                <a:lnTo>
                  <a:pt x="23342" y="117879"/>
                </a:lnTo>
                <a:lnTo>
                  <a:pt x="17554" y="124423"/>
                </a:lnTo>
                <a:lnTo>
                  <a:pt x="8127" y="134719"/>
                </a:lnTo>
                <a:close/>
              </a:path>
              <a:path w="869315" h="183515">
                <a:moveTo>
                  <a:pt x="62367" y="75792"/>
                </a:moveTo>
                <a:lnTo>
                  <a:pt x="51611" y="75792"/>
                </a:lnTo>
                <a:lnTo>
                  <a:pt x="54050" y="73963"/>
                </a:lnTo>
                <a:lnTo>
                  <a:pt x="55879" y="72541"/>
                </a:lnTo>
                <a:lnTo>
                  <a:pt x="59739" y="72541"/>
                </a:lnTo>
                <a:lnTo>
                  <a:pt x="61162" y="74370"/>
                </a:lnTo>
                <a:lnTo>
                  <a:pt x="62367" y="75792"/>
                </a:lnTo>
                <a:close/>
              </a:path>
              <a:path w="869315" h="183515">
                <a:moveTo>
                  <a:pt x="95502" y="132077"/>
                </a:moveTo>
                <a:lnTo>
                  <a:pt x="51815" y="79653"/>
                </a:lnTo>
                <a:lnTo>
                  <a:pt x="65639" y="79653"/>
                </a:lnTo>
                <a:lnTo>
                  <a:pt x="104036" y="124966"/>
                </a:lnTo>
                <a:lnTo>
                  <a:pt x="95502" y="132077"/>
                </a:lnTo>
                <a:close/>
              </a:path>
              <a:path w="869315" h="183515">
                <a:moveTo>
                  <a:pt x="322676" y="105052"/>
                </a:moveTo>
                <a:lnTo>
                  <a:pt x="311703" y="105052"/>
                </a:lnTo>
                <a:lnTo>
                  <a:pt x="311703" y="0"/>
                </a:lnTo>
                <a:lnTo>
                  <a:pt x="322676" y="0"/>
                </a:lnTo>
                <a:lnTo>
                  <a:pt x="322676" y="105052"/>
                </a:lnTo>
                <a:close/>
              </a:path>
              <a:path w="869315" h="183515">
                <a:moveTo>
                  <a:pt x="185315" y="100379"/>
                </a:moveTo>
                <a:lnTo>
                  <a:pt x="177187" y="93267"/>
                </a:lnTo>
                <a:lnTo>
                  <a:pt x="187907" y="83459"/>
                </a:lnTo>
                <a:lnTo>
                  <a:pt x="194370" y="77290"/>
                </a:lnTo>
                <a:lnTo>
                  <a:pt x="218436" y="43382"/>
                </a:lnTo>
                <a:lnTo>
                  <a:pt x="222500" y="7111"/>
                </a:lnTo>
                <a:lnTo>
                  <a:pt x="233676" y="7111"/>
                </a:lnTo>
                <a:lnTo>
                  <a:pt x="233568" y="29869"/>
                </a:lnTo>
                <a:lnTo>
                  <a:pt x="232812" y="37134"/>
                </a:lnTo>
                <a:lnTo>
                  <a:pt x="230761" y="43407"/>
                </a:lnTo>
                <a:lnTo>
                  <a:pt x="226767" y="51815"/>
                </a:lnTo>
                <a:lnTo>
                  <a:pt x="227783" y="52424"/>
                </a:lnTo>
                <a:lnTo>
                  <a:pt x="238899" y="52424"/>
                </a:lnTo>
                <a:lnTo>
                  <a:pt x="242842" y="56082"/>
                </a:lnTo>
                <a:lnTo>
                  <a:pt x="224938" y="56082"/>
                </a:lnTo>
                <a:lnTo>
                  <a:pt x="223719" y="57301"/>
                </a:lnTo>
                <a:lnTo>
                  <a:pt x="218639" y="66445"/>
                </a:lnTo>
                <a:lnTo>
                  <a:pt x="204446" y="81905"/>
                </a:lnTo>
                <a:lnTo>
                  <a:pt x="200110" y="86371"/>
                </a:lnTo>
                <a:lnTo>
                  <a:pt x="194499" y="91770"/>
                </a:lnTo>
                <a:lnTo>
                  <a:pt x="185315" y="100379"/>
                </a:lnTo>
                <a:close/>
              </a:path>
              <a:path w="869315" h="183515">
                <a:moveTo>
                  <a:pt x="238899" y="52424"/>
                </a:moveTo>
                <a:lnTo>
                  <a:pt x="227783" y="52424"/>
                </a:lnTo>
                <a:lnTo>
                  <a:pt x="230018" y="50392"/>
                </a:lnTo>
                <a:lnTo>
                  <a:pt x="232050" y="48970"/>
                </a:lnTo>
                <a:lnTo>
                  <a:pt x="234895" y="48970"/>
                </a:lnTo>
                <a:lnTo>
                  <a:pt x="236927" y="50596"/>
                </a:lnTo>
                <a:lnTo>
                  <a:pt x="238899" y="52424"/>
                </a:lnTo>
                <a:close/>
              </a:path>
              <a:path w="869315" h="183515">
                <a:moveTo>
                  <a:pt x="271064" y="97331"/>
                </a:moveTo>
                <a:lnTo>
                  <a:pt x="229206" y="57301"/>
                </a:lnTo>
                <a:lnTo>
                  <a:pt x="227986" y="56082"/>
                </a:lnTo>
                <a:lnTo>
                  <a:pt x="242842" y="56082"/>
                </a:lnTo>
                <a:lnTo>
                  <a:pt x="278989" y="89609"/>
                </a:lnTo>
                <a:lnTo>
                  <a:pt x="271064" y="97331"/>
                </a:lnTo>
                <a:close/>
              </a:path>
              <a:path w="869315" h="183515">
                <a:moveTo>
                  <a:pt x="322676" y="183486"/>
                </a:moveTo>
                <a:lnTo>
                  <a:pt x="311703" y="183486"/>
                </a:lnTo>
                <a:lnTo>
                  <a:pt x="311703" y="126185"/>
                </a:lnTo>
                <a:lnTo>
                  <a:pt x="208073" y="126185"/>
                </a:lnTo>
                <a:lnTo>
                  <a:pt x="208073" y="116634"/>
                </a:lnTo>
                <a:lnTo>
                  <a:pt x="322676" y="116634"/>
                </a:lnTo>
                <a:lnTo>
                  <a:pt x="322676" y="183486"/>
                </a:lnTo>
                <a:close/>
              </a:path>
              <a:path w="869315" h="183515">
                <a:moveTo>
                  <a:pt x="499051" y="174749"/>
                </a:moveTo>
                <a:lnTo>
                  <a:pt x="488078" y="174749"/>
                </a:lnTo>
                <a:lnTo>
                  <a:pt x="488078" y="69493"/>
                </a:lnTo>
                <a:lnTo>
                  <a:pt x="448252" y="69493"/>
                </a:lnTo>
                <a:lnTo>
                  <a:pt x="448252" y="60146"/>
                </a:lnTo>
                <a:lnTo>
                  <a:pt x="488078" y="60146"/>
                </a:lnTo>
                <a:lnTo>
                  <a:pt x="488078" y="0"/>
                </a:lnTo>
                <a:lnTo>
                  <a:pt x="499051" y="0"/>
                </a:lnTo>
                <a:lnTo>
                  <a:pt x="499051" y="174749"/>
                </a:lnTo>
                <a:close/>
              </a:path>
              <a:path w="869315" h="183515">
                <a:moveTo>
                  <a:pt x="360674" y="135329"/>
                </a:moveTo>
                <a:lnTo>
                  <a:pt x="352546" y="128014"/>
                </a:lnTo>
                <a:lnTo>
                  <a:pt x="363268" y="115452"/>
                </a:lnTo>
                <a:lnTo>
                  <a:pt x="369742" y="107529"/>
                </a:lnTo>
                <a:lnTo>
                  <a:pt x="391499" y="71761"/>
                </a:lnTo>
                <a:lnTo>
                  <a:pt x="398062" y="11785"/>
                </a:lnTo>
                <a:lnTo>
                  <a:pt x="409035" y="11785"/>
                </a:lnTo>
                <a:lnTo>
                  <a:pt x="408936" y="43642"/>
                </a:lnTo>
                <a:lnTo>
                  <a:pt x="408247" y="52881"/>
                </a:lnTo>
                <a:lnTo>
                  <a:pt x="406377" y="60978"/>
                </a:lnTo>
                <a:lnTo>
                  <a:pt x="402736" y="71931"/>
                </a:lnTo>
                <a:lnTo>
                  <a:pt x="403548" y="72541"/>
                </a:lnTo>
                <a:lnTo>
                  <a:pt x="413451" y="72541"/>
                </a:lnTo>
                <a:lnTo>
                  <a:pt x="416816" y="76808"/>
                </a:lnTo>
                <a:lnTo>
                  <a:pt x="401110" y="76808"/>
                </a:lnTo>
                <a:lnTo>
                  <a:pt x="400297" y="77824"/>
                </a:lnTo>
                <a:lnTo>
                  <a:pt x="380690" y="110526"/>
                </a:lnTo>
                <a:lnTo>
                  <a:pt x="370330" y="123734"/>
                </a:lnTo>
                <a:lnTo>
                  <a:pt x="360674" y="135329"/>
                </a:lnTo>
                <a:close/>
              </a:path>
              <a:path w="869315" h="183515">
                <a:moveTo>
                  <a:pt x="413451" y="72541"/>
                </a:moveTo>
                <a:lnTo>
                  <a:pt x="403548" y="72541"/>
                </a:lnTo>
                <a:lnTo>
                  <a:pt x="405580" y="70915"/>
                </a:lnTo>
                <a:lnTo>
                  <a:pt x="407206" y="69493"/>
                </a:lnTo>
                <a:lnTo>
                  <a:pt x="411270" y="69493"/>
                </a:lnTo>
                <a:lnTo>
                  <a:pt x="412489" y="71322"/>
                </a:lnTo>
                <a:lnTo>
                  <a:pt x="413451" y="72541"/>
                </a:lnTo>
                <a:close/>
              </a:path>
              <a:path w="869315" h="183515">
                <a:moveTo>
                  <a:pt x="446423" y="132687"/>
                </a:moveTo>
                <a:lnTo>
                  <a:pt x="404564" y="77824"/>
                </a:lnTo>
                <a:lnTo>
                  <a:pt x="403752" y="76808"/>
                </a:lnTo>
                <a:lnTo>
                  <a:pt x="416816" y="76808"/>
                </a:lnTo>
                <a:lnTo>
                  <a:pt x="454957" y="125169"/>
                </a:lnTo>
                <a:lnTo>
                  <a:pt x="446423" y="132687"/>
                </a:lnTo>
                <a:close/>
              </a:path>
              <a:path w="869315" h="183515">
                <a:moveTo>
                  <a:pt x="676035" y="174749"/>
                </a:moveTo>
                <a:lnTo>
                  <a:pt x="665063" y="174749"/>
                </a:lnTo>
                <a:lnTo>
                  <a:pt x="665063" y="0"/>
                </a:lnTo>
                <a:lnTo>
                  <a:pt x="676035" y="0"/>
                </a:lnTo>
                <a:lnTo>
                  <a:pt x="676035" y="174749"/>
                </a:lnTo>
                <a:close/>
              </a:path>
              <a:path w="869315" h="183515">
                <a:moveTo>
                  <a:pt x="618937" y="58927"/>
                </a:moveTo>
                <a:lnTo>
                  <a:pt x="608168" y="58927"/>
                </a:lnTo>
                <a:lnTo>
                  <a:pt x="608168" y="12395"/>
                </a:lnTo>
                <a:lnTo>
                  <a:pt x="618937" y="12395"/>
                </a:lnTo>
                <a:lnTo>
                  <a:pt x="618937" y="58927"/>
                </a:lnTo>
                <a:close/>
              </a:path>
              <a:path w="869315" h="183515">
                <a:moveTo>
                  <a:pt x="618937" y="126794"/>
                </a:moveTo>
                <a:lnTo>
                  <a:pt x="537658" y="126794"/>
                </a:lnTo>
                <a:lnTo>
                  <a:pt x="537658" y="12801"/>
                </a:lnTo>
                <a:lnTo>
                  <a:pt x="548428" y="12801"/>
                </a:lnTo>
                <a:lnTo>
                  <a:pt x="548428" y="58927"/>
                </a:lnTo>
                <a:lnTo>
                  <a:pt x="618937" y="58927"/>
                </a:lnTo>
                <a:lnTo>
                  <a:pt x="618937" y="68274"/>
                </a:lnTo>
                <a:lnTo>
                  <a:pt x="548428" y="68274"/>
                </a:lnTo>
                <a:lnTo>
                  <a:pt x="548428" y="117447"/>
                </a:lnTo>
                <a:lnTo>
                  <a:pt x="618937" y="117447"/>
                </a:lnTo>
                <a:lnTo>
                  <a:pt x="618937" y="126794"/>
                </a:lnTo>
                <a:close/>
              </a:path>
              <a:path w="869315" h="183515">
                <a:moveTo>
                  <a:pt x="618937" y="117447"/>
                </a:moveTo>
                <a:lnTo>
                  <a:pt x="608168" y="117447"/>
                </a:lnTo>
                <a:lnTo>
                  <a:pt x="608168" y="68274"/>
                </a:lnTo>
                <a:lnTo>
                  <a:pt x="618937" y="68274"/>
                </a:lnTo>
                <a:lnTo>
                  <a:pt x="618937" y="117447"/>
                </a:lnTo>
                <a:close/>
              </a:path>
              <a:path w="869315" h="183515">
                <a:moveTo>
                  <a:pt x="719316" y="99972"/>
                </a:moveTo>
                <a:lnTo>
                  <a:pt x="713017" y="91438"/>
                </a:lnTo>
                <a:lnTo>
                  <a:pt x="729929" y="82450"/>
                </a:lnTo>
                <a:lnTo>
                  <a:pt x="740106" y="76681"/>
                </a:lnTo>
                <a:lnTo>
                  <a:pt x="773419" y="48946"/>
                </a:lnTo>
                <a:lnTo>
                  <a:pt x="782307" y="9956"/>
                </a:lnTo>
                <a:lnTo>
                  <a:pt x="793686" y="9956"/>
                </a:lnTo>
                <a:lnTo>
                  <a:pt x="793686" y="28244"/>
                </a:lnTo>
                <a:lnTo>
                  <a:pt x="789216" y="45922"/>
                </a:lnTo>
                <a:lnTo>
                  <a:pt x="783526" y="53643"/>
                </a:lnTo>
                <a:lnTo>
                  <a:pt x="784542" y="54253"/>
                </a:lnTo>
                <a:lnTo>
                  <a:pt x="801001" y="54253"/>
                </a:lnTo>
                <a:lnTo>
                  <a:pt x="805228" y="56895"/>
                </a:lnTo>
                <a:lnTo>
                  <a:pt x="781495" y="56895"/>
                </a:lnTo>
                <a:lnTo>
                  <a:pt x="779259" y="58927"/>
                </a:lnTo>
                <a:lnTo>
                  <a:pt x="748834" y="82985"/>
                </a:lnTo>
                <a:lnTo>
                  <a:pt x="733397" y="92189"/>
                </a:lnTo>
                <a:lnTo>
                  <a:pt x="719316" y="99972"/>
                </a:lnTo>
                <a:close/>
              </a:path>
              <a:path w="869315" h="183515">
                <a:moveTo>
                  <a:pt x="801001" y="54253"/>
                </a:moveTo>
                <a:lnTo>
                  <a:pt x="784542" y="54253"/>
                </a:lnTo>
                <a:lnTo>
                  <a:pt x="787997" y="51408"/>
                </a:lnTo>
                <a:lnTo>
                  <a:pt x="789826" y="49783"/>
                </a:lnTo>
                <a:lnTo>
                  <a:pt x="794093" y="49783"/>
                </a:lnTo>
                <a:lnTo>
                  <a:pt x="796125" y="51205"/>
                </a:lnTo>
                <a:lnTo>
                  <a:pt x="801001" y="54253"/>
                </a:lnTo>
                <a:close/>
              </a:path>
              <a:path w="869315" h="183515">
                <a:moveTo>
                  <a:pt x="853020" y="99363"/>
                </a:moveTo>
                <a:lnTo>
                  <a:pt x="789419" y="58723"/>
                </a:lnTo>
                <a:lnTo>
                  <a:pt x="786778" y="56895"/>
                </a:lnTo>
                <a:lnTo>
                  <a:pt x="805228" y="56895"/>
                </a:lnTo>
                <a:lnTo>
                  <a:pt x="859522" y="90828"/>
                </a:lnTo>
                <a:lnTo>
                  <a:pt x="853020" y="99363"/>
                </a:lnTo>
                <a:close/>
              </a:path>
              <a:path w="869315" h="183515">
                <a:moveTo>
                  <a:pt x="868869" y="154429"/>
                </a:moveTo>
                <a:lnTo>
                  <a:pt x="703467" y="154429"/>
                </a:lnTo>
                <a:lnTo>
                  <a:pt x="703467" y="144879"/>
                </a:lnTo>
                <a:lnTo>
                  <a:pt x="868869" y="144879"/>
                </a:lnTo>
                <a:lnTo>
                  <a:pt x="868869" y="154429"/>
                </a:lnTo>
                <a:close/>
              </a:path>
            </a:pathLst>
          </a:custGeom>
          <a:solidFill>
            <a:srgbClr val="4033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16755798" y="9012118"/>
            <a:ext cx="686435" cy="183515"/>
          </a:xfrm>
          <a:custGeom>
            <a:avLst/>
            <a:gdLst/>
            <a:ahLst/>
            <a:cxnLst/>
            <a:rect l="l" t="t" r="r" b="b"/>
            <a:pathLst>
              <a:path w="686434" h="183515">
                <a:moveTo>
                  <a:pt x="146098" y="13410"/>
                </a:moveTo>
                <a:lnTo>
                  <a:pt x="19303" y="13410"/>
                </a:lnTo>
                <a:lnTo>
                  <a:pt x="19303" y="4267"/>
                </a:lnTo>
                <a:lnTo>
                  <a:pt x="146098" y="4267"/>
                </a:lnTo>
                <a:lnTo>
                  <a:pt x="146098" y="13410"/>
                </a:lnTo>
                <a:close/>
              </a:path>
              <a:path w="686434" h="183515">
                <a:moveTo>
                  <a:pt x="59943" y="60552"/>
                </a:moveTo>
                <a:lnTo>
                  <a:pt x="49783" y="60552"/>
                </a:lnTo>
                <a:lnTo>
                  <a:pt x="43484" y="25399"/>
                </a:lnTo>
                <a:lnTo>
                  <a:pt x="54659" y="24180"/>
                </a:lnTo>
                <a:lnTo>
                  <a:pt x="59943" y="60552"/>
                </a:lnTo>
                <a:close/>
              </a:path>
              <a:path w="686434" h="183515">
                <a:moveTo>
                  <a:pt x="115415" y="60552"/>
                </a:moveTo>
                <a:lnTo>
                  <a:pt x="105255" y="60552"/>
                </a:lnTo>
                <a:lnTo>
                  <a:pt x="110742" y="24180"/>
                </a:lnTo>
                <a:lnTo>
                  <a:pt x="121714" y="25399"/>
                </a:lnTo>
                <a:lnTo>
                  <a:pt x="115415" y="60552"/>
                </a:lnTo>
                <a:close/>
              </a:path>
              <a:path w="686434" h="183515">
                <a:moveTo>
                  <a:pt x="147927" y="69696"/>
                </a:moveTo>
                <a:lnTo>
                  <a:pt x="17474" y="69696"/>
                </a:lnTo>
                <a:lnTo>
                  <a:pt x="17474" y="60552"/>
                </a:lnTo>
                <a:lnTo>
                  <a:pt x="147927" y="60552"/>
                </a:lnTo>
                <a:lnTo>
                  <a:pt x="147927" y="69696"/>
                </a:lnTo>
                <a:close/>
              </a:path>
              <a:path w="686434" h="183515">
                <a:moveTo>
                  <a:pt x="165402" y="99363"/>
                </a:moveTo>
                <a:lnTo>
                  <a:pt x="0" y="99363"/>
                </a:lnTo>
                <a:lnTo>
                  <a:pt x="0" y="89812"/>
                </a:lnTo>
                <a:lnTo>
                  <a:pt x="165402" y="89812"/>
                </a:lnTo>
                <a:lnTo>
                  <a:pt x="165402" y="99363"/>
                </a:lnTo>
                <a:close/>
              </a:path>
              <a:path w="686434" h="183515">
                <a:moveTo>
                  <a:pt x="88187" y="121105"/>
                </a:moveTo>
                <a:lnTo>
                  <a:pt x="77214" y="121105"/>
                </a:lnTo>
                <a:lnTo>
                  <a:pt x="77214" y="99363"/>
                </a:lnTo>
                <a:lnTo>
                  <a:pt x="88187" y="99363"/>
                </a:lnTo>
                <a:lnTo>
                  <a:pt x="88187" y="121105"/>
                </a:lnTo>
                <a:close/>
              </a:path>
              <a:path w="686434" h="183515">
                <a:moveTo>
                  <a:pt x="140205" y="181861"/>
                </a:moveTo>
                <a:lnTo>
                  <a:pt x="25196" y="181861"/>
                </a:lnTo>
                <a:lnTo>
                  <a:pt x="25196" y="121105"/>
                </a:lnTo>
                <a:lnTo>
                  <a:pt x="140205" y="121105"/>
                </a:lnTo>
                <a:lnTo>
                  <a:pt x="140205" y="130045"/>
                </a:lnTo>
                <a:lnTo>
                  <a:pt x="35965" y="130045"/>
                </a:lnTo>
                <a:lnTo>
                  <a:pt x="35965" y="172717"/>
                </a:lnTo>
                <a:lnTo>
                  <a:pt x="140205" y="172717"/>
                </a:lnTo>
                <a:lnTo>
                  <a:pt x="140205" y="181861"/>
                </a:lnTo>
                <a:close/>
              </a:path>
              <a:path w="686434" h="183515">
                <a:moveTo>
                  <a:pt x="140205" y="172717"/>
                </a:moveTo>
                <a:lnTo>
                  <a:pt x="129233" y="172717"/>
                </a:lnTo>
                <a:lnTo>
                  <a:pt x="129233" y="130045"/>
                </a:lnTo>
                <a:lnTo>
                  <a:pt x="140205" y="130045"/>
                </a:lnTo>
                <a:lnTo>
                  <a:pt x="140205" y="172717"/>
                </a:lnTo>
                <a:close/>
              </a:path>
              <a:path w="686434" h="183515">
                <a:moveTo>
                  <a:pt x="327959" y="92860"/>
                </a:moveTo>
                <a:lnTo>
                  <a:pt x="316987" y="92860"/>
                </a:lnTo>
                <a:lnTo>
                  <a:pt x="316987" y="0"/>
                </a:lnTo>
                <a:lnTo>
                  <a:pt x="327959" y="0"/>
                </a:lnTo>
                <a:lnTo>
                  <a:pt x="327959" y="92860"/>
                </a:lnTo>
                <a:close/>
              </a:path>
              <a:path w="686434" h="183515">
                <a:moveTo>
                  <a:pt x="281427" y="18694"/>
                </a:moveTo>
                <a:lnTo>
                  <a:pt x="189379" y="18694"/>
                </a:lnTo>
                <a:lnTo>
                  <a:pt x="189379" y="9550"/>
                </a:lnTo>
                <a:lnTo>
                  <a:pt x="281427" y="9550"/>
                </a:lnTo>
                <a:lnTo>
                  <a:pt x="281427" y="18694"/>
                </a:lnTo>
                <a:close/>
              </a:path>
              <a:path w="686434" h="183515">
                <a:moveTo>
                  <a:pt x="192427" y="90828"/>
                </a:moveTo>
                <a:lnTo>
                  <a:pt x="184502" y="83920"/>
                </a:lnTo>
                <a:lnTo>
                  <a:pt x="195224" y="75668"/>
                </a:lnTo>
                <a:lnTo>
                  <a:pt x="201698" y="70483"/>
                </a:lnTo>
                <a:lnTo>
                  <a:pt x="206533" y="66175"/>
                </a:lnTo>
                <a:lnTo>
                  <a:pt x="212340" y="60552"/>
                </a:lnTo>
                <a:lnTo>
                  <a:pt x="221890" y="51205"/>
                </a:lnTo>
                <a:lnTo>
                  <a:pt x="230018" y="32917"/>
                </a:lnTo>
                <a:lnTo>
                  <a:pt x="230018" y="18694"/>
                </a:lnTo>
                <a:lnTo>
                  <a:pt x="240991" y="18694"/>
                </a:lnTo>
                <a:lnTo>
                  <a:pt x="240883" y="30692"/>
                </a:lnTo>
                <a:lnTo>
                  <a:pt x="240127" y="36753"/>
                </a:lnTo>
                <a:lnTo>
                  <a:pt x="238076" y="42166"/>
                </a:lnTo>
                <a:lnTo>
                  <a:pt x="234082" y="49580"/>
                </a:lnTo>
                <a:lnTo>
                  <a:pt x="235098" y="50189"/>
                </a:lnTo>
                <a:lnTo>
                  <a:pt x="246744" y="50189"/>
                </a:lnTo>
                <a:lnTo>
                  <a:pt x="251198" y="53643"/>
                </a:lnTo>
                <a:lnTo>
                  <a:pt x="232050" y="53643"/>
                </a:lnTo>
                <a:lnTo>
                  <a:pt x="230831" y="54863"/>
                </a:lnTo>
                <a:lnTo>
                  <a:pt x="225548" y="62381"/>
                </a:lnTo>
                <a:lnTo>
                  <a:pt x="210886" y="75870"/>
                </a:lnTo>
                <a:lnTo>
                  <a:pt x="206549" y="79640"/>
                </a:lnTo>
                <a:lnTo>
                  <a:pt x="201145" y="84001"/>
                </a:lnTo>
                <a:lnTo>
                  <a:pt x="192427" y="90828"/>
                </a:lnTo>
                <a:close/>
              </a:path>
              <a:path w="686434" h="183515">
                <a:moveTo>
                  <a:pt x="246744" y="50189"/>
                </a:moveTo>
                <a:lnTo>
                  <a:pt x="235098" y="50189"/>
                </a:lnTo>
                <a:lnTo>
                  <a:pt x="237537" y="48564"/>
                </a:lnTo>
                <a:lnTo>
                  <a:pt x="239162" y="47141"/>
                </a:lnTo>
                <a:lnTo>
                  <a:pt x="243023" y="47141"/>
                </a:lnTo>
                <a:lnTo>
                  <a:pt x="244648" y="48564"/>
                </a:lnTo>
                <a:lnTo>
                  <a:pt x="246744" y="50189"/>
                </a:lnTo>
                <a:close/>
              </a:path>
              <a:path w="686434" h="183515">
                <a:moveTo>
                  <a:pt x="278379" y="88187"/>
                </a:moveTo>
                <a:lnTo>
                  <a:pt x="236927" y="55066"/>
                </a:lnTo>
                <a:lnTo>
                  <a:pt x="235098" y="53643"/>
                </a:lnTo>
                <a:lnTo>
                  <a:pt x="251198" y="53643"/>
                </a:lnTo>
                <a:lnTo>
                  <a:pt x="286304" y="80872"/>
                </a:lnTo>
                <a:lnTo>
                  <a:pt x="278379" y="88187"/>
                </a:lnTo>
                <a:close/>
              </a:path>
              <a:path w="686434" h="183515">
                <a:moveTo>
                  <a:pt x="333242" y="183080"/>
                </a:moveTo>
                <a:lnTo>
                  <a:pt x="217217" y="183080"/>
                </a:lnTo>
                <a:lnTo>
                  <a:pt x="217217" y="139596"/>
                </a:lnTo>
                <a:lnTo>
                  <a:pt x="317190" y="139596"/>
                </a:lnTo>
                <a:lnTo>
                  <a:pt x="317190" y="113383"/>
                </a:lnTo>
                <a:lnTo>
                  <a:pt x="215795" y="113383"/>
                </a:lnTo>
                <a:lnTo>
                  <a:pt x="215795" y="104646"/>
                </a:lnTo>
                <a:lnTo>
                  <a:pt x="327959" y="104646"/>
                </a:lnTo>
                <a:lnTo>
                  <a:pt x="327959" y="147927"/>
                </a:lnTo>
                <a:lnTo>
                  <a:pt x="227986" y="147927"/>
                </a:lnTo>
                <a:lnTo>
                  <a:pt x="227986" y="174342"/>
                </a:lnTo>
                <a:lnTo>
                  <a:pt x="333242" y="174342"/>
                </a:lnTo>
                <a:lnTo>
                  <a:pt x="333242" y="183080"/>
                </a:lnTo>
                <a:close/>
              </a:path>
              <a:path w="686434" h="183515">
                <a:moveTo>
                  <a:pt x="510024" y="70306"/>
                </a:moveTo>
                <a:lnTo>
                  <a:pt x="499254" y="70306"/>
                </a:lnTo>
                <a:lnTo>
                  <a:pt x="499254" y="0"/>
                </a:lnTo>
                <a:lnTo>
                  <a:pt x="510024" y="0"/>
                </a:lnTo>
                <a:lnTo>
                  <a:pt x="510024" y="70306"/>
                </a:lnTo>
                <a:close/>
              </a:path>
              <a:path w="686434" h="183515">
                <a:moveTo>
                  <a:pt x="466539" y="170075"/>
                </a:moveTo>
                <a:lnTo>
                  <a:pt x="455770" y="170075"/>
                </a:lnTo>
                <a:lnTo>
                  <a:pt x="455770" y="3251"/>
                </a:lnTo>
                <a:lnTo>
                  <a:pt x="466539" y="3251"/>
                </a:lnTo>
                <a:lnTo>
                  <a:pt x="466539" y="70306"/>
                </a:lnTo>
                <a:lnTo>
                  <a:pt x="510024" y="70306"/>
                </a:lnTo>
                <a:lnTo>
                  <a:pt x="510024" y="79449"/>
                </a:lnTo>
                <a:lnTo>
                  <a:pt x="466539" y="79449"/>
                </a:lnTo>
                <a:lnTo>
                  <a:pt x="466539" y="170075"/>
                </a:lnTo>
                <a:close/>
              </a:path>
              <a:path w="686434" h="183515">
                <a:moveTo>
                  <a:pt x="510024" y="174749"/>
                </a:moveTo>
                <a:lnTo>
                  <a:pt x="499254" y="174749"/>
                </a:lnTo>
                <a:lnTo>
                  <a:pt x="499254" y="79449"/>
                </a:lnTo>
                <a:lnTo>
                  <a:pt x="510024" y="79449"/>
                </a:lnTo>
                <a:lnTo>
                  <a:pt x="510024" y="174749"/>
                </a:lnTo>
                <a:close/>
              </a:path>
              <a:path w="686434" h="183515">
                <a:moveTo>
                  <a:pt x="367583" y="137767"/>
                </a:moveTo>
                <a:lnTo>
                  <a:pt x="360471" y="130249"/>
                </a:lnTo>
                <a:lnTo>
                  <a:pt x="374528" y="121251"/>
                </a:lnTo>
                <a:lnTo>
                  <a:pt x="383013" y="115415"/>
                </a:lnTo>
                <a:lnTo>
                  <a:pt x="411389" y="85604"/>
                </a:lnTo>
                <a:lnTo>
                  <a:pt x="419601" y="27228"/>
                </a:lnTo>
                <a:lnTo>
                  <a:pt x="364535" y="27228"/>
                </a:lnTo>
                <a:lnTo>
                  <a:pt x="364535" y="17881"/>
                </a:lnTo>
                <a:lnTo>
                  <a:pt x="430370" y="17881"/>
                </a:lnTo>
                <a:lnTo>
                  <a:pt x="430285" y="57268"/>
                </a:lnTo>
                <a:lnTo>
                  <a:pt x="418420" y="95273"/>
                </a:lnTo>
                <a:lnTo>
                  <a:pt x="382357" y="128050"/>
                </a:lnTo>
                <a:lnTo>
                  <a:pt x="367583" y="137767"/>
                </a:lnTo>
                <a:close/>
              </a:path>
              <a:path w="686434" h="183515">
                <a:moveTo>
                  <a:pt x="682334" y="133500"/>
                </a:moveTo>
                <a:lnTo>
                  <a:pt x="671362" y="133500"/>
                </a:lnTo>
                <a:lnTo>
                  <a:pt x="671362" y="53643"/>
                </a:lnTo>
                <a:lnTo>
                  <a:pt x="630316" y="53643"/>
                </a:lnTo>
                <a:lnTo>
                  <a:pt x="630316" y="44296"/>
                </a:lnTo>
                <a:lnTo>
                  <a:pt x="671362" y="44296"/>
                </a:lnTo>
                <a:lnTo>
                  <a:pt x="671362" y="0"/>
                </a:lnTo>
                <a:lnTo>
                  <a:pt x="682334" y="0"/>
                </a:lnTo>
                <a:lnTo>
                  <a:pt x="682334" y="133500"/>
                </a:lnTo>
                <a:close/>
              </a:path>
              <a:path w="686434" h="183515">
                <a:moveTo>
                  <a:pt x="544364" y="105662"/>
                </a:moveTo>
                <a:lnTo>
                  <a:pt x="536236" y="98550"/>
                </a:lnTo>
                <a:lnTo>
                  <a:pt x="546834" y="88266"/>
                </a:lnTo>
                <a:lnTo>
                  <a:pt x="553203" y="81812"/>
                </a:lnTo>
                <a:lnTo>
                  <a:pt x="576672" y="46532"/>
                </a:lnTo>
                <a:lnTo>
                  <a:pt x="580736" y="8331"/>
                </a:lnTo>
                <a:lnTo>
                  <a:pt x="591912" y="8331"/>
                </a:lnTo>
                <a:lnTo>
                  <a:pt x="591810" y="32409"/>
                </a:lnTo>
                <a:lnTo>
                  <a:pt x="591099" y="40080"/>
                </a:lnTo>
                <a:lnTo>
                  <a:pt x="589169" y="46608"/>
                </a:lnTo>
                <a:lnTo>
                  <a:pt x="585410" y="55269"/>
                </a:lnTo>
                <a:lnTo>
                  <a:pt x="586222" y="55675"/>
                </a:lnTo>
                <a:lnTo>
                  <a:pt x="597195" y="55675"/>
                </a:lnTo>
                <a:lnTo>
                  <a:pt x="601056" y="59536"/>
                </a:lnTo>
                <a:lnTo>
                  <a:pt x="583378" y="59536"/>
                </a:lnTo>
                <a:lnTo>
                  <a:pt x="582362" y="60755"/>
                </a:lnTo>
                <a:lnTo>
                  <a:pt x="577485" y="70102"/>
                </a:lnTo>
                <a:lnTo>
                  <a:pt x="563452" y="86217"/>
                </a:lnTo>
                <a:lnTo>
                  <a:pt x="559146" y="90892"/>
                </a:lnTo>
                <a:lnTo>
                  <a:pt x="553546" y="96577"/>
                </a:lnTo>
                <a:lnTo>
                  <a:pt x="544364" y="105662"/>
                </a:lnTo>
                <a:close/>
              </a:path>
              <a:path w="686434" h="183515">
                <a:moveTo>
                  <a:pt x="597195" y="55675"/>
                </a:moveTo>
                <a:lnTo>
                  <a:pt x="586222" y="55675"/>
                </a:lnTo>
                <a:lnTo>
                  <a:pt x="588458" y="53847"/>
                </a:lnTo>
                <a:lnTo>
                  <a:pt x="590489" y="52221"/>
                </a:lnTo>
                <a:lnTo>
                  <a:pt x="593741" y="52221"/>
                </a:lnTo>
                <a:lnTo>
                  <a:pt x="597195" y="55675"/>
                </a:lnTo>
                <a:close/>
              </a:path>
              <a:path w="686434" h="183515">
                <a:moveTo>
                  <a:pt x="628487" y="102614"/>
                </a:moveTo>
                <a:lnTo>
                  <a:pt x="587442" y="60755"/>
                </a:lnTo>
                <a:lnTo>
                  <a:pt x="586629" y="59536"/>
                </a:lnTo>
                <a:lnTo>
                  <a:pt x="601056" y="59536"/>
                </a:lnTo>
                <a:lnTo>
                  <a:pt x="636615" y="95096"/>
                </a:lnTo>
                <a:lnTo>
                  <a:pt x="628487" y="102614"/>
                </a:lnTo>
                <a:close/>
              </a:path>
              <a:path w="686434" h="183515">
                <a:moveTo>
                  <a:pt x="685992" y="178813"/>
                </a:moveTo>
                <a:lnTo>
                  <a:pt x="571592" y="178813"/>
                </a:lnTo>
                <a:lnTo>
                  <a:pt x="571592" y="119073"/>
                </a:lnTo>
                <a:lnTo>
                  <a:pt x="582768" y="119073"/>
                </a:lnTo>
                <a:lnTo>
                  <a:pt x="582768" y="169466"/>
                </a:lnTo>
                <a:lnTo>
                  <a:pt x="685992" y="169466"/>
                </a:lnTo>
                <a:lnTo>
                  <a:pt x="685992" y="178813"/>
                </a:lnTo>
                <a:close/>
              </a:path>
            </a:pathLst>
          </a:custGeom>
          <a:solidFill>
            <a:srgbClr val="4033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14105064" y="9316918"/>
            <a:ext cx="677545" cy="182245"/>
          </a:xfrm>
          <a:custGeom>
            <a:avLst/>
            <a:gdLst/>
            <a:ahLst/>
            <a:cxnLst/>
            <a:rect l="l" t="t" r="r" b="b"/>
            <a:pathLst>
              <a:path w="677544" h="182245">
                <a:moveTo>
                  <a:pt x="144472" y="174749"/>
                </a:moveTo>
                <a:lnTo>
                  <a:pt x="133500" y="174749"/>
                </a:lnTo>
                <a:lnTo>
                  <a:pt x="133500" y="0"/>
                </a:lnTo>
                <a:lnTo>
                  <a:pt x="144472" y="0"/>
                </a:lnTo>
                <a:lnTo>
                  <a:pt x="144472" y="174749"/>
                </a:lnTo>
                <a:close/>
              </a:path>
              <a:path w="677544" h="182245">
                <a:moveTo>
                  <a:pt x="98753" y="25196"/>
                </a:moveTo>
                <a:lnTo>
                  <a:pt x="4673" y="25196"/>
                </a:lnTo>
                <a:lnTo>
                  <a:pt x="4673" y="15849"/>
                </a:lnTo>
                <a:lnTo>
                  <a:pt x="98753" y="15849"/>
                </a:lnTo>
                <a:lnTo>
                  <a:pt x="98753" y="25196"/>
                </a:lnTo>
                <a:close/>
              </a:path>
              <a:path w="677544" h="182245">
                <a:moveTo>
                  <a:pt x="8127" y="134719"/>
                </a:moveTo>
                <a:lnTo>
                  <a:pt x="0" y="127607"/>
                </a:lnTo>
                <a:lnTo>
                  <a:pt x="10958" y="115880"/>
                </a:lnTo>
                <a:lnTo>
                  <a:pt x="17563" y="108469"/>
                </a:lnTo>
                <a:lnTo>
                  <a:pt x="39604" y="74690"/>
                </a:lnTo>
                <a:lnTo>
                  <a:pt x="46328" y="25196"/>
                </a:lnTo>
                <a:lnTo>
                  <a:pt x="57301" y="25196"/>
                </a:lnTo>
                <a:lnTo>
                  <a:pt x="57199" y="48522"/>
                </a:lnTo>
                <a:lnTo>
                  <a:pt x="56488" y="57326"/>
                </a:lnTo>
                <a:lnTo>
                  <a:pt x="54558" y="64949"/>
                </a:lnTo>
                <a:lnTo>
                  <a:pt x="50799" y="75182"/>
                </a:lnTo>
                <a:lnTo>
                  <a:pt x="51611" y="75792"/>
                </a:lnTo>
                <a:lnTo>
                  <a:pt x="62367" y="75792"/>
                </a:lnTo>
                <a:lnTo>
                  <a:pt x="65639" y="79653"/>
                </a:lnTo>
                <a:lnTo>
                  <a:pt x="49376" y="79653"/>
                </a:lnTo>
                <a:lnTo>
                  <a:pt x="48360" y="80872"/>
                </a:lnTo>
                <a:lnTo>
                  <a:pt x="23342" y="117879"/>
                </a:lnTo>
                <a:lnTo>
                  <a:pt x="17554" y="124423"/>
                </a:lnTo>
                <a:lnTo>
                  <a:pt x="8127" y="134719"/>
                </a:lnTo>
                <a:close/>
              </a:path>
              <a:path w="677544" h="182245">
                <a:moveTo>
                  <a:pt x="62367" y="75792"/>
                </a:moveTo>
                <a:lnTo>
                  <a:pt x="51611" y="75792"/>
                </a:lnTo>
                <a:lnTo>
                  <a:pt x="54050" y="73963"/>
                </a:lnTo>
                <a:lnTo>
                  <a:pt x="55879" y="72541"/>
                </a:lnTo>
                <a:lnTo>
                  <a:pt x="59739" y="72541"/>
                </a:lnTo>
                <a:lnTo>
                  <a:pt x="61162" y="74370"/>
                </a:lnTo>
                <a:lnTo>
                  <a:pt x="62367" y="75792"/>
                </a:lnTo>
                <a:close/>
              </a:path>
              <a:path w="677544" h="182245">
                <a:moveTo>
                  <a:pt x="95502" y="132077"/>
                </a:moveTo>
                <a:lnTo>
                  <a:pt x="51815" y="79653"/>
                </a:lnTo>
                <a:lnTo>
                  <a:pt x="65639" y="79653"/>
                </a:lnTo>
                <a:lnTo>
                  <a:pt x="104036" y="124966"/>
                </a:lnTo>
                <a:lnTo>
                  <a:pt x="95502" y="132077"/>
                </a:lnTo>
                <a:close/>
              </a:path>
              <a:path w="677544" h="182245">
                <a:moveTo>
                  <a:pt x="323082" y="140815"/>
                </a:moveTo>
                <a:lnTo>
                  <a:pt x="312313" y="140815"/>
                </a:lnTo>
                <a:lnTo>
                  <a:pt x="312313" y="115212"/>
                </a:lnTo>
                <a:lnTo>
                  <a:pt x="265171" y="115212"/>
                </a:lnTo>
                <a:lnTo>
                  <a:pt x="265171" y="106678"/>
                </a:lnTo>
                <a:lnTo>
                  <a:pt x="312313" y="106678"/>
                </a:lnTo>
                <a:lnTo>
                  <a:pt x="312313" y="0"/>
                </a:lnTo>
                <a:lnTo>
                  <a:pt x="323082" y="0"/>
                </a:lnTo>
                <a:lnTo>
                  <a:pt x="323082" y="140815"/>
                </a:lnTo>
                <a:close/>
              </a:path>
              <a:path w="677544" h="182245">
                <a:moveTo>
                  <a:pt x="230018" y="68070"/>
                </a:moveTo>
                <a:lnTo>
                  <a:pt x="189657" y="54207"/>
                </a:lnTo>
                <a:lnTo>
                  <a:pt x="184299" y="35762"/>
                </a:lnTo>
                <a:lnTo>
                  <a:pt x="184497" y="26934"/>
                </a:lnTo>
                <a:lnTo>
                  <a:pt x="218073" y="3589"/>
                </a:lnTo>
                <a:lnTo>
                  <a:pt x="230018" y="3454"/>
                </a:lnTo>
                <a:lnTo>
                  <a:pt x="241964" y="3589"/>
                </a:lnTo>
                <a:lnTo>
                  <a:pt x="249386" y="4533"/>
                </a:lnTo>
                <a:lnTo>
                  <a:pt x="255378" y="7097"/>
                </a:lnTo>
                <a:lnTo>
                  <a:pt x="262882" y="11988"/>
                </a:lnTo>
                <a:lnTo>
                  <a:pt x="230018" y="11988"/>
                </a:lnTo>
                <a:lnTo>
                  <a:pt x="220889" y="12090"/>
                </a:lnTo>
                <a:lnTo>
                  <a:pt x="215325" y="12750"/>
                </a:lnTo>
                <a:lnTo>
                  <a:pt x="210831" y="14560"/>
                </a:lnTo>
                <a:lnTo>
                  <a:pt x="205127" y="18084"/>
                </a:lnTo>
                <a:lnTo>
                  <a:pt x="195678" y="24180"/>
                </a:lnTo>
                <a:lnTo>
                  <a:pt x="195678" y="47344"/>
                </a:lnTo>
                <a:lnTo>
                  <a:pt x="230018" y="59333"/>
                </a:lnTo>
                <a:lnTo>
                  <a:pt x="263180" y="59333"/>
                </a:lnTo>
                <a:lnTo>
                  <a:pt x="255378" y="64427"/>
                </a:lnTo>
                <a:lnTo>
                  <a:pt x="249386" y="66991"/>
                </a:lnTo>
                <a:lnTo>
                  <a:pt x="241964" y="67936"/>
                </a:lnTo>
                <a:lnTo>
                  <a:pt x="230018" y="68070"/>
                </a:lnTo>
                <a:close/>
              </a:path>
              <a:path w="677544" h="182245">
                <a:moveTo>
                  <a:pt x="263180" y="59333"/>
                </a:moveTo>
                <a:lnTo>
                  <a:pt x="230018" y="59333"/>
                </a:lnTo>
                <a:lnTo>
                  <a:pt x="239095" y="59239"/>
                </a:lnTo>
                <a:lnTo>
                  <a:pt x="244725" y="58584"/>
                </a:lnTo>
                <a:lnTo>
                  <a:pt x="249249" y="56804"/>
                </a:lnTo>
                <a:lnTo>
                  <a:pt x="255012" y="53339"/>
                </a:lnTo>
                <a:lnTo>
                  <a:pt x="264562" y="47344"/>
                </a:lnTo>
                <a:lnTo>
                  <a:pt x="264562" y="24180"/>
                </a:lnTo>
                <a:lnTo>
                  <a:pt x="230018" y="11988"/>
                </a:lnTo>
                <a:lnTo>
                  <a:pt x="262882" y="11988"/>
                </a:lnTo>
                <a:lnTo>
                  <a:pt x="270380" y="17317"/>
                </a:lnTo>
                <a:lnTo>
                  <a:pt x="274150" y="21526"/>
                </a:lnTo>
                <a:lnTo>
                  <a:pt x="275539" y="26934"/>
                </a:lnTo>
                <a:lnTo>
                  <a:pt x="275738" y="35762"/>
                </a:lnTo>
                <a:lnTo>
                  <a:pt x="275539" y="44590"/>
                </a:lnTo>
                <a:lnTo>
                  <a:pt x="274150" y="49999"/>
                </a:lnTo>
                <a:lnTo>
                  <a:pt x="270380" y="54207"/>
                </a:lnTo>
                <a:lnTo>
                  <a:pt x="263180" y="59333"/>
                </a:lnTo>
                <a:close/>
              </a:path>
              <a:path w="677544" h="182245">
                <a:moveTo>
                  <a:pt x="174139" y="94080"/>
                </a:moveTo>
                <a:lnTo>
                  <a:pt x="173326" y="84936"/>
                </a:lnTo>
                <a:lnTo>
                  <a:pt x="193911" y="84909"/>
                </a:lnTo>
                <a:lnTo>
                  <a:pt x="207705" y="84720"/>
                </a:lnTo>
                <a:lnTo>
                  <a:pt x="258614" y="82153"/>
                </a:lnTo>
                <a:lnTo>
                  <a:pt x="294432" y="77824"/>
                </a:lnTo>
                <a:lnTo>
                  <a:pt x="295651" y="86561"/>
                </a:lnTo>
                <a:lnTo>
                  <a:pt x="279719" y="88939"/>
                </a:lnTo>
                <a:lnTo>
                  <a:pt x="268016" y="90346"/>
                </a:lnTo>
                <a:lnTo>
                  <a:pt x="254789" y="91333"/>
                </a:lnTo>
                <a:lnTo>
                  <a:pt x="234285" y="92454"/>
                </a:lnTo>
                <a:lnTo>
                  <a:pt x="234285" y="93064"/>
                </a:lnTo>
                <a:lnTo>
                  <a:pt x="223719" y="93064"/>
                </a:lnTo>
                <a:lnTo>
                  <a:pt x="197253" y="93953"/>
                </a:lnTo>
                <a:lnTo>
                  <a:pt x="187601" y="94064"/>
                </a:lnTo>
                <a:lnTo>
                  <a:pt x="174139" y="94080"/>
                </a:lnTo>
                <a:close/>
              </a:path>
              <a:path w="677544" h="182245">
                <a:moveTo>
                  <a:pt x="234285" y="125575"/>
                </a:moveTo>
                <a:lnTo>
                  <a:pt x="223719" y="125575"/>
                </a:lnTo>
                <a:lnTo>
                  <a:pt x="223719" y="93064"/>
                </a:lnTo>
                <a:lnTo>
                  <a:pt x="234285" y="93064"/>
                </a:lnTo>
                <a:lnTo>
                  <a:pt x="234285" y="125575"/>
                </a:lnTo>
                <a:close/>
              </a:path>
              <a:path w="677544" h="182245">
                <a:moveTo>
                  <a:pt x="326943" y="178813"/>
                </a:moveTo>
                <a:lnTo>
                  <a:pt x="210511" y="178813"/>
                </a:lnTo>
                <a:lnTo>
                  <a:pt x="210511" y="133500"/>
                </a:lnTo>
                <a:lnTo>
                  <a:pt x="221281" y="133500"/>
                </a:lnTo>
                <a:lnTo>
                  <a:pt x="221281" y="169669"/>
                </a:lnTo>
                <a:lnTo>
                  <a:pt x="326943" y="169669"/>
                </a:lnTo>
                <a:lnTo>
                  <a:pt x="326943" y="178813"/>
                </a:lnTo>
                <a:close/>
              </a:path>
              <a:path w="677544" h="182245">
                <a:moveTo>
                  <a:pt x="489501" y="175358"/>
                </a:moveTo>
                <a:lnTo>
                  <a:pt x="478528" y="175358"/>
                </a:lnTo>
                <a:lnTo>
                  <a:pt x="478528" y="609"/>
                </a:lnTo>
                <a:lnTo>
                  <a:pt x="489501" y="609"/>
                </a:lnTo>
                <a:lnTo>
                  <a:pt x="489501" y="70915"/>
                </a:lnTo>
                <a:lnTo>
                  <a:pt x="519777" y="70915"/>
                </a:lnTo>
                <a:lnTo>
                  <a:pt x="519777" y="80262"/>
                </a:lnTo>
                <a:lnTo>
                  <a:pt x="489501" y="80262"/>
                </a:lnTo>
                <a:lnTo>
                  <a:pt x="489501" y="175358"/>
                </a:lnTo>
                <a:close/>
              </a:path>
              <a:path w="677544" h="182245">
                <a:moveTo>
                  <a:pt x="357016" y="135329"/>
                </a:moveTo>
                <a:lnTo>
                  <a:pt x="348685" y="128014"/>
                </a:lnTo>
                <a:lnTo>
                  <a:pt x="359525" y="115452"/>
                </a:lnTo>
                <a:lnTo>
                  <a:pt x="366059" y="107529"/>
                </a:lnTo>
                <a:lnTo>
                  <a:pt x="387842" y="71761"/>
                </a:lnTo>
                <a:lnTo>
                  <a:pt x="394405" y="11785"/>
                </a:lnTo>
                <a:lnTo>
                  <a:pt x="405580" y="11785"/>
                </a:lnTo>
                <a:lnTo>
                  <a:pt x="405479" y="43760"/>
                </a:lnTo>
                <a:lnTo>
                  <a:pt x="404768" y="53059"/>
                </a:lnTo>
                <a:lnTo>
                  <a:pt x="402837" y="61178"/>
                </a:lnTo>
                <a:lnTo>
                  <a:pt x="399078" y="72134"/>
                </a:lnTo>
                <a:lnTo>
                  <a:pt x="399891" y="72541"/>
                </a:lnTo>
                <a:lnTo>
                  <a:pt x="410001" y="72541"/>
                </a:lnTo>
                <a:lnTo>
                  <a:pt x="413382" y="76808"/>
                </a:lnTo>
                <a:lnTo>
                  <a:pt x="397656" y="76808"/>
                </a:lnTo>
                <a:lnTo>
                  <a:pt x="396640" y="78027"/>
                </a:lnTo>
                <a:lnTo>
                  <a:pt x="372548" y="116482"/>
                </a:lnTo>
                <a:lnTo>
                  <a:pt x="366673" y="123734"/>
                </a:lnTo>
                <a:lnTo>
                  <a:pt x="357016" y="135329"/>
                </a:lnTo>
                <a:close/>
              </a:path>
              <a:path w="677544" h="182245">
                <a:moveTo>
                  <a:pt x="410001" y="72541"/>
                </a:moveTo>
                <a:lnTo>
                  <a:pt x="399891" y="72541"/>
                </a:lnTo>
                <a:lnTo>
                  <a:pt x="402126" y="70712"/>
                </a:lnTo>
                <a:lnTo>
                  <a:pt x="403955" y="69493"/>
                </a:lnTo>
                <a:lnTo>
                  <a:pt x="407612" y="69493"/>
                </a:lnTo>
                <a:lnTo>
                  <a:pt x="410001" y="72541"/>
                </a:lnTo>
                <a:close/>
              </a:path>
              <a:path w="677544" h="182245">
                <a:moveTo>
                  <a:pt x="443172" y="132687"/>
                </a:moveTo>
                <a:lnTo>
                  <a:pt x="400907" y="78027"/>
                </a:lnTo>
                <a:lnTo>
                  <a:pt x="400094" y="76808"/>
                </a:lnTo>
                <a:lnTo>
                  <a:pt x="413382" y="76808"/>
                </a:lnTo>
                <a:lnTo>
                  <a:pt x="451706" y="125169"/>
                </a:lnTo>
                <a:lnTo>
                  <a:pt x="443172" y="132687"/>
                </a:lnTo>
                <a:close/>
              </a:path>
              <a:path w="677544" h="182245">
                <a:moveTo>
                  <a:pt x="677051" y="96721"/>
                </a:moveTo>
                <a:lnTo>
                  <a:pt x="666079" y="96721"/>
                </a:lnTo>
                <a:lnTo>
                  <a:pt x="666079" y="52221"/>
                </a:lnTo>
                <a:lnTo>
                  <a:pt x="626049" y="52221"/>
                </a:lnTo>
                <a:lnTo>
                  <a:pt x="626049" y="43077"/>
                </a:lnTo>
                <a:lnTo>
                  <a:pt x="666079" y="43077"/>
                </a:lnTo>
                <a:lnTo>
                  <a:pt x="666079" y="0"/>
                </a:lnTo>
                <a:lnTo>
                  <a:pt x="677051" y="0"/>
                </a:lnTo>
                <a:lnTo>
                  <a:pt x="677051" y="96721"/>
                </a:lnTo>
                <a:close/>
              </a:path>
              <a:path w="677544" h="182245">
                <a:moveTo>
                  <a:pt x="590693" y="90625"/>
                </a:moveTo>
                <a:lnTo>
                  <a:pt x="564683" y="90625"/>
                </a:lnTo>
                <a:lnTo>
                  <a:pt x="544161" y="80262"/>
                </a:lnTo>
                <a:lnTo>
                  <a:pt x="532578" y="60755"/>
                </a:lnTo>
                <a:lnTo>
                  <a:pt x="532578" y="34746"/>
                </a:lnTo>
                <a:lnTo>
                  <a:pt x="544161" y="15442"/>
                </a:lnTo>
                <a:lnTo>
                  <a:pt x="564683" y="5079"/>
                </a:lnTo>
                <a:lnTo>
                  <a:pt x="590693" y="5079"/>
                </a:lnTo>
                <a:lnTo>
                  <a:pt x="608801" y="14223"/>
                </a:lnTo>
                <a:lnTo>
                  <a:pt x="577688" y="14223"/>
                </a:lnTo>
                <a:lnTo>
                  <a:pt x="568967" y="14355"/>
                </a:lnTo>
                <a:lnTo>
                  <a:pt x="563541" y="15277"/>
                </a:lnTo>
                <a:lnTo>
                  <a:pt x="559143" y="17781"/>
                </a:lnTo>
                <a:lnTo>
                  <a:pt x="553508" y="22656"/>
                </a:lnTo>
                <a:lnTo>
                  <a:pt x="544161" y="31089"/>
                </a:lnTo>
                <a:lnTo>
                  <a:pt x="544161" y="64616"/>
                </a:lnTo>
                <a:lnTo>
                  <a:pt x="577688" y="81481"/>
                </a:lnTo>
                <a:lnTo>
                  <a:pt x="608801" y="81481"/>
                </a:lnTo>
                <a:lnTo>
                  <a:pt x="590693" y="90625"/>
                </a:lnTo>
                <a:close/>
              </a:path>
              <a:path w="677544" h="182245">
                <a:moveTo>
                  <a:pt x="608801" y="81481"/>
                </a:moveTo>
                <a:lnTo>
                  <a:pt x="577688" y="81481"/>
                </a:lnTo>
                <a:lnTo>
                  <a:pt x="586410" y="81350"/>
                </a:lnTo>
                <a:lnTo>
                  <a:pt x="591836" y="80427"/>
                </a:lnTo>
                <a:lnTo>
                  <a:pt x="596233" y="77924"/>
                </a:lnTo>
                <a:lnTo>
                  <a:pt x="601869" y="73049"/>
                </a:lnTo>
                <a:lnTo>
                  <a:pt x="611216" y="64616"/>
                </a:lnTo>
                <a:lnTo>
                  <a:pt x="611216" y="31089"/>
                </a:lnTo>
                <a:lnTo>
                  <a:pt x="577688" y="14223"/>
                </a:lnTo>
                <a:lnTo>
                  <a:pt x="608801" y="14223"/>
                </a:lnTo>
                <a:lnTo>
                  <a:pt x="611216" y="15442"/>
                </a:lnTo>
                <a:lnTo>
                  <a:pt x="622798" y="34746"/>
                </a:lnTo>
                <a:lnTo>
                  <a:pt x="622798" y="60755"/>
                </a:lnTo>
                <a:lnTo>
                  <a:pt x="611216" y="80262"/>
                </a:lnTo>
                <a:lnTo>
                  <a:pt x="608801" y="81481"/>
                </a:lnTo>
                <a:close/>
              </a:path>
              <a:path w="677544" h="182245">
                <a:moveTo>
                  <a:pt x="677051" y="182064"/>
                </a:moveTo>
                <a:lnTo>
                  <a:pt x="567935" y="182064"/>
                </a:lnTo>
                <a:lnTo>
                  <a:pt x="567935" y="108913"/>
                </a:lnTo>
                <a:lnTo>
                  <a:pt x="578704" y="108913"/>
                </a:lnTo>
                <a:lnTo>
                  <a:pt x="578704" y="135125"/>
                </a:lnTo>
                <a:lnTo>
                  <a:pt x="677051" y="135125"/>
                </a:lnTo>
                <a:lnTo>
                  <a:pt x="677051" y="144676"/>
                </a:lnTo>
                <a:lnTo>
                  <a:pt x="578704" y="144676"/>
                </a:lnTo>
                <a:lnTo>
                  <a:pt x="578704" y="172514"/>
                </a:lnTo>
                <a:lnTo>
                  <a:pt x="677051" y="172514"/>
                </a:lnTo>
                <a:lnTo>
                  <a:pt x="677051" y="182064"/>
                </a:lnTo>
                <a:close/>
              </a:path>
              <a:path w="677544" h="182245">
                <a:moveTo>
                  <a:pt x="677051" y="135125"/>
                </a:moveTo>
                <a:lnTo>
                  <a:pt x="666079" y="135125"/>
                </a:lnTo>
                <a:lnTo>
                  <a:pt x="666079" y="108913"/>
                </a:lnTo>
                <a:lnTo>
                  <a:pt x="677051" y="108913"/>
                </a:lnTo>
                <a:lnTo>
                  <a:pt x="677051" y="135125"/>
                </a:lnTo>
                <a:close/>
              </a:path>
              <a:path w="677544" h="182245">
                <a:moveTo>
                  <a:pt x="677051" y="172514"/>
                </a:moveTo>
                <a:lnTo>
                  <a:pt x="666079" y="172514"/>
                </a:lnTo>
                <a:lnTo>
                  <a:pt x="666079" y="144676"/>
                </a:lnTo>
                <a:lnTo>
                  <a:pt x="677051" y="144676"/>
                </a:lnTo>
                <a:lnTo>
                  <a:pt x="677051" y="172514"/>
                </a:lnTo>
                <a:close/>
              </a:path>
            </a:pathLst>
          </a:custGeom>
          <a:solidFill>
            <a:srgbClr val="4033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14859754" y="9316918"/>
            <a:ext cx="738505" cy="182245"/>
          </a:xfrm>
          <a:custGeom>
            <a:avLst/>
            <a:gdLst/>
            <a:ahLst/>
            <a:cxnLst/>
            <a:rect l="l" t="t" r="r" b="b"/>
            <a:pathLst>
              <a:path w="738505" h="182245">
                <a:moveTo>
                  <a:pt x="10972" y="47751"/>
                </a:moveTo>
                <a:lnTo>
                  <a:pt x="0" y="43687"/>
                </a:lnTo>
                <a:lnTo>
                  <a:pt x="2031" y="37185"/>
                </a:lnTo>
                <a:lnTo>
                  <a:pt x="8940" y="25399"/>
                </a:lnTo>
                <a:lnTo>
                  <a:pt x="19710" y="16458"/>
                </a:lnTo>
                <a:lnTo>
                  <a:pt x="34340" y="11175"/>
                </a:lnTo>
                <a:lnTo>
                  <a:pt x="54050" y="11175"/>
                </a:lnTo>
                <a:lnTo>
                  <a:pt x="69696" y="17068"/>
                </a:lnTo>
                <a:lnTo>
                  <a:pt x="74874" y="22148"/>
                </a:lnTo>
                <a:lnTo>
                  <a:pt x="29463" y="22148"/>
                </a:lnTo>
                <a:lnTo>
                  <a:pt x="14426" y="36372"/>
                </a:lnTo>
                <a:lnTo>
                  <a:pt x="10972" y="47751"/>
                </a:lnTo>
                <a:close/>
              </a:path>
              <a:path w="738505" h="182245">
                <a:moveTo>
                  <a:pt x="91844" y="155445"/>
                </a:moveTo>
                <a:lnTo>
                  <a:pt x="812" y="155445"/>
                </a:lnTo>
                <a:lnTo>
                  <a:pt x="812" y="143050"/>
                </a:lnTo>
                <a:lnTo>
                  <a:pt x="50392" y="95502"/>
                </a:lnTo>
                <a:lnTo>
                  <a:pt x="56247" y="89703"/>
                </a:lnTo>
                <a:lnTo>
                  <a:pt x="59892" y="85685"/>
                </a:lnTo>
                <a:lnTo>
                  <a:pt x="62851" y="81572"/>
                </a:lnTo>
                <a:lnTo>
                  <a:pt x="66648" y="75487"/>
                </a:lnTo>
                <a:lnTo>
                  <a:pt x="72947" y="65226"/>
                </a:lnTo>
                <a:lnTo>
                  <a:pt x="72947" y="37997"/>
                </a:lnTo>
                <a:lnTo>
                  <a:pt x="58317" y="22148"/>
                </a:lnTo>
                <a:lnTo>
                  <a:pt x="74874" y="22148"/>
                </a:lnTo>
                <a:lnTo>
                  <a:pt x="80465" y="27634"/>
                </a:lnTo>
                <a:lnTo>
                  <a:pt x="85952" y="42468"/>
                </a:lnTo>
                <a:lnTo>
                  <a:pt x="85952" y="59333"/>
                </a:lnTo>
                <a:lnTo>
                  <a:pt x="81888" y="72947"/>
                </a:lnTo>
                <a:lnTo>
                  <a:pt x="74573" y="85342"/>
                </a:lnTo>
                <a:lnTo>
                  <a:pt x="64007" y="97331"/>
                </a:lnTo>
                <a:lnTo>
                  <a:pt x="57707" y="103223"/>
                </a:lnTo>
                <a:lnTo>
                  <a:pt x="14020" y="144676"/>
                </a:lnTo>
                <a:lnTo>
                  <a:pt x="91844" y="144676"/>
                </a:lnTo>
                <a:lnTo>
                  <a:pt x="91844" y="155445"/>
                </a:lnTo>
                <a:close/>
              </a:path>
              <a:path w="738505" h="182245">
                <a:moveTo>
                  <a:pt x="163370" y="157883"/>
                </a:moveTo>
                <a:lnTo>
                  <a:pt x="135646" y="156737"/>
                </a:lnTo>
                <a:lnTo>
                  <a:pt x="121410" y="148714"/>
                </a:lnTo>
                <a:lnTo>
                  <a:pt x="116165" y="126937"/>
                </a:lnTo>
                <a:lnTo>
                  <a:pt x="115415" y="84529"/>
                </a:lnTo>
                <a:lnTo>
                  <a:pt x="116165" y="42122"/>
                </a:lnTo>
                <a:lnTo>
                  <a:pt x="121410" y="20345"/>
                </a:lnTo>
                <a:lnTo>
                  <a:pt x="135646" y="12321"/>
                </a:lnTo>
                <a:lnTo>
                  <a:pt x="163370" y="11175"/>
                </a:lnTo>
                <a:lnTo>
                  <a:pt x="191093" y="12321"/>
                </a:lnTo>
                <a:lnTo>
                  <a:pt x="205330" y="20345"/>
                </a:lnTo>
                <a:lnTo>
                  <a:pt x="205666" y="21742"/>
                </a:lnTo>
                <a:lnTo>
                  <a:pt x="163370" y="21742"/>
                </a:lnTo>
                <a:lnTo>
                  <a:pt x="152781" y="21964"/>
                </a:lnTo>
                <a:lnTo>
                  <a:pt x="128350" y="60425"/>
                </a:lnTo>
                <a:lnTo>
                  <a:pt x="128217" y="74979"/>
                </a:lnTo>
                <a:lnTo>
                  <a:pt x="128217" y="94080"/>
                </a:lnTo>
                <a:lnTo>
                  <a:pt x="136751" y="133093"/>
                </a:lnTo>
                <a:lnTo>
                  <a:pt x="163370" y="147317"/>
                </a:lnTo>
                <a:lnTo>
                  <a:pt x="205666" y="147317"/>
                </a:lnTo>
                <a:lnTo>
                  <a:pt x="205330" y="148714"/>
                </a:lnTo>
                <a:lnTo>
                  <a:pt x="191093" y="156737"/>
                </a:lnTo>
                <a:lnTo>
                  <a:pt x="163370" y="157883"/>
                </a:lnTo>
                <a:close/>
              </a:path>
              <a:path w="738505" h="182245">
                <a:moveTo>
                  <a:pt x="205666" y="147317"/>
                </a:moveTo>
                <a:lnTo>
                  <a:pt x="163370" y="147317"/>
                </a:lnTo>
                <a:lnTo>
                  <a:pt x="173842" y="147095"/>
                </a:lnTo>
                <a:lnTo>
                  <a:pt x="180095" y="145539"/>
                </a:lnTo>
                <a:lnTo>
                  <a:pt x="198388" y="108634"/>
                </a:lnTo>
                <a:lnTo>
                  <a:pt x="198523" y="94080"/>
                </a:lnTo>
                <a:lnTo>
                  <a:pt x="198523" y="74979"/>
                </a:lnTo>
                <a:lnTo>
                  <a:pt x="189887" y="35965"/>
                </a:lnTo>
                <a:lnTo>
                  <a:pt x="163370" y="21742"/>
                </a:lnTo>
                <a:lnTo>
                  <a:pt x="205666" y="21742"/>
                </a:lnTo>
                <a:lnTo>
                  <a:pt x="210575" y="42122"/>
                </a:lnTo>
                <a:lnTo>
                  <a:pt x="211324" y="84529"/>
                </a:lnTo>
                <a:lnTo>
                  <a:pt x="210575" y="126937"/>
                </a:lnTo>
                <a:lnTo>
                  <a:pt x="205666" y="147317"/>
                </a:lnTo>
                <a:close/>
              </a:path>
              <a:path w="738505" h="182245">
                <a:moveTo>
                  <a:pt x="383838" y="70306"/>
                </a:moveTo>
                <a:lnTo>
                  <a:pt x="373069" y="70306"/>
                </a:lnTo>
                <a:lnTo>
                  <a:pt x="373069" y="0"/>
                </a:lnTo>
                <a:lnTo>
                  <a:pt x="383838" y="0"/>
                </a:lnTo>
                <a:lnTo>
                  <a:pt x="383838" y="70306"/>
                </a:lnTo>
                <a:close/>
              </a:path>
              <a:path w="738505" h="182245">
                <a:moveTo>
                  <a:pt x="340354" y="170075"/>
                </a:moveTo>
                <a:lnTo>
                  <a:pt x="329585" y="170075"/>
                </a:lnTo>
                <a:lnTo>
                  <a:pt x="329585" y="3251"/>
                </a:lnTo>
                <a:lnTo>
                  <a:pt x="340354" y="3251"/>
                </a:lnTo>
                <a:lnTo>
                  <a:pt x="340354" y="70306"/>
                </a:lnTo>
                <a:lnTo>
                  <a:pt x="383838" y="70306"/>
                </a:lnTo>
                <a:lnTo>
                  <a:pt x="383838" y="79449"/>
                </a:lnTo>
                <a:lnTo>
                  <a:pt x="340354" y="79449"/>
                </a:lnTo>
                <a:lnTo>
                  <a:pt x="340354" y="170075"/>
                </a:lnTo>
                <a:close/>
              </a:path>
              <a:path w="738505" h="182245">
                <a:moveTo>
                  <a:pt x="383838" y="174749"/>
                </a:moveTo>
                <a:lnTo>
                  <a:pt x="373069" y="174749"/>
                </a:lnTo>
                <a:lnTo>
                  <a:pt x="373069" y="79449"/>
                </a:lnTo>
                <a:lnTo>
                  <a:pt x="383838" y="79449"/>
                </a:lnTo>
                <a:lnTo>
                  <a:pt x="383838" y="174749"/>
                </a:lnTo>
                <a:close/>
              </a:path>
              <a:path w="738505" h="182245">
                <a:moveTo>
                  <a:pt x="241397" y="137767"/>
                </a:moveTo>
                <a:lnTo>
                  <a:pt x="234285" y="130249"/>
                </a:lnTo>
                <a:lnTo>
                  <a:pt x="248343" y="121251"/>
                </a:lnTo>
                <a:lnTo>
                  <a:pt x="256828" y="115415"/>
                </a:lnTo>
                <a:lnTo>
                  <a:pt x="285204" y="85604"/>
                </a:lnTo>
                <a:lnTo>
                  <a:pt x="293416" y="27228"/>
                </a:lnTo>
                <a:lnTo>
                  <a:pt x="238349" y="27228"/>
                </a:lnTo>
                <a:lnTo>
                  <a:pt x="238349" y="17881"/>
                </a:lnTo>
                <a:lnTo>
                  <a:pt x="304185" y="17881"/>
                </a:lnTo>
                <a:lnTo>
                  <a:pt x="304099" y="57268"/>
                </a:lnTo>
                <a:lnTo>
                  <a:pt x="292235" y="95273"/>
                </a:lnTo>
                <a:lnTo>
                  <a:pt x="256172" y="128050"/>
                </a:lnTo>
                <a:lnTo>
                  <a:pt x="241397" y="137767"/>
                </a:lnTo>
                <a:close/>
              </a:path>
              <a:path w="738505" h="182245">
                <a:moveTo>
                  <a:pt x="556149" y="96721"/>
                </a:moveTo>
                <a:lnTo>
                  <a:pt x="545177" y="96721"/>
                </a:lnTo>
                <a:lnTo>
                  <a:pt x="545177" y="52221"/>
                </a:lnTo>
                <a:lnTo>
                  <a:pt x="505147" y="52221"/>
                </a:lnTo>
                <a:lnTo>
                  <a:pt x="505147" y="43077"/>
                </a:lnTo>
                <a:lnTo>
                  <a:pt x="545177" y="43077"/>
                </a:lnTo>
                <a:lnTo>
                  <a:pt x="545177" y="0"/>
                </a:lnTo>
                <a:lnTo>
                  <a:pt x="556149" y="0"/>
                </a:lnTo>
                <a:lnTo>
                  <a:pt x="556149" y="96721"/>
                </a:lnTo>
                <a:close/>
              </a:path>
              <a:path w="738505" h="182245">
                <a:moveTo>
                  <a:pt x="469791" y="90625"/>
                </a:moveTo>
                <a:lnTo>
                  <a:pt x="443781" y="90625"/>
                </a:lnTo>
                <a:lnTo>
                  <a:pt x="423258" y="80262"/>
                </a:lnTo>
                <a:lnTo>
                  <a:pt x="411676" y="60755"/>
                </a:lnTo>
                <a:lnTo>
                  <a:pt x="411676" y="34746"/>
                </a:lnTo>
                <a:lnTo>
                  <a:pt x="423258" y="15442"/>
                </a:lnTo>
                <a:lnTo>
                  <a:pt x="443781" y="5079"/>
                </a:lnTo>
                <a:lnTo>
                  <a:pt x="469791" y="5079"/>
                </a:lnTo>
                <a:lnTo>
                  <a:pt x="487899" y="14223"/>
                </a:lnTo>
                <a:lnTo>
                  <a:pt x="456786" y="14223"/>
                </a:lnTo>
                <a:lnTo>
                  <a:pt x="448064" y="14355"/>
                </a:lnTo>
                <a:lnTo>
                  <a:pt x="442638" y="15277"/>
                </a:lnTo>
                <a:lnTo>
                  <a:pt x="438241" y="17781"/>
                </a:lnTo>
                <a:lnTo>
                  <a:pt x="432606" y="22656"/>
                </a:lnTo>
                <a:lnTo>
                  <a:pt x="423258" y="31089"/>
                </a:lnTo>
                <a:lnTo>
                  <a:pt x="423258" y="64616"/>
                </a:lnTo>
                <a:lnTo>
                  <a:pt x="456786" y="81481"/>
                </a:lnTo>
                <a:lnTo>
                  <a:pt x="487899" y="81481"/>
                </a:lnTo>
                <a:lnTo>
                  <a:pt x="469791" y="90625"/>
                </a:lnTo>
                <a:close/>
              </a:path>
              <a:path w="738505" h="182245">
                <a:moveTo>
                  <a:pt x="487899" y="81481"/>
                </a:moveTo>
                <a:lnTo>
                  <a:pt x="456786" y="81481"/>
                </a:lnTo>
                <a:lnTo>
                  <a:pt x="465508" y="81350"/>
                </a:lnTo>
                <a:lnTo>
                  <a:pt x="470934" y="80427"/>
                </a:lnTo>
                <a:lnTo>
                  <a:pt x="475331" y="77924"/>
                </a:lnTo>
                <a:lnTo>
                  <a:pt x="480966" y="73049"/>
                </a:lnTo>
                <a:lnTo>
                  <a:pt x="490313" y="64616"/>
                </a:lnTo>
                <a:lnTo>
                  <a:pt x="490313" y="31089"/>
                </a:lnTo>
                <a:lnTo>
                  <a:pt x="456786" y="14223"/>
                </a:lnTo>
                <a:lnTo>
                  <a:pt x="487899" y="14223"/>
                </a:lnTo>
                <a:lnTo>
                  <a:pt x="490313" y="15442"/>
                </a:lnTo>
                <a:lnTo>
                  <a:pt x="501896" y="34746"/>
                </a:lnTo>
                <a:lnTo>
                  <a:pt x="501896" y="60755"/>
                </a:lnTo>
                <a:lnTo>
                  <a:pt x="490313" y="80262"/>
                </a:lnTo>
                <a:lnTo>
                  <a:pt x="487899" y="81481"/>
                </a:lnTo>
                <a:close/>
              </a:path>
              <a:path w="738505" h="182245">
                <a:moveTo>
                  <a:pt x="556149" y="182064"/>
                </a:moveTo>
                <a:lnTo>
                  <a:pt x="447033" y="182064"/>
                </a:lnTo>
                <a:lnTo>
                  <a:pt x="447033" y="108913"/>
                </a:lnTo>
                <a:lnTo>
                  <a:pt x="457802" y="108913"/>
                </a:lnTo>
                <a:lnTo>
                  <a:pt x="457802" y="135125"/>
                </a:lnTo>
                <a:lnTo>
                  <a:pt x="556149" y="135125"/>
                </a:lnTo>
                <a:lnTo>
                  <a:pt x="556149" y="144676"/>
                </a:lnTo>
                <a:lnTo>
                  <a:pt x="457802" y="144676"/>
                </a:lnTo>
                <a:lnTo>
                  <a:pt x="457802" y="172514"/>
                </a:lnTo>
                <a:lnTo>
                  <a:pt x="556149" y="172514"/>
                </a:lnTo>
                <a:lnTo>
                  <a:pt x="556149" y="182064"/>
                </a:lnTo>
                <a:close/>
              </a:path>
              <a:path w="738505" h="182245">
                <a:moveTo>
                  <a:pt x="556149" y="135125"/>
                </a:moveTo>
                <a:lnTo>
                  <a:pt x="545177" y="135125"/>
                </a:lnTo>
                <a:lnTo>
                  <a:pt x="545177" y="108913"/>
                </a:lnTo>
                <a:lnTo>
                  <a:pt x="556149" y="108913"/>
                </a:lnTo>
                <a:lnTo>
                  <a:pt x="556149" y="135125"/>
                </a:lnTo>
                <a:close/>
              </a:path>
              <a:path w="738505" h="182245">
                <a:moveTo>
                  <a:pt x="556149" y="172514"/>
                </a:moveTo>
                <a:lnTo>
                  <a:pt x="545177" y="172514"/>
                </a:lnTo>
                <a:lnTo>
                  <a:pt x="545177" y="144676"/>
                </a:lnTo>
                <a:lnTo>
                  <a:pt x="556149" y="144676"/>
                </a:lnTo>
                <a:lnTo>
                  <a:pt x="556149" y="172514"/>
                </a:lnTo>
                <a:close/>
              </a:path>
              <a:path w="738505" h="182245">
                <a:moveTo>
                  <a:pt x="738214" y="174749"/>
                </a:moveTo>
                <a:lnTo>
                  <a:pt x="727647" y="174749"/>
                </a:lnTo>
                <a:lnTo>
                  <a:pt x="727647" y="0"/>
                </a:lnTo>
                <a:lnTo>
                  <a:pt x="738214" y="0"/>
                </a:lnTo>
                <a:lnTo>
                  <a:pt x="738214" y="174749"/>
                </a:lnTo>
                <a:close/>
              </a:path>
              <a:path w="738505" h="182245">
                <a:moveTo>
                  <a:pt x="696558" y="170075"/>
                </a:moveTo>
                <a:lnTo>
                  <a:pt x="686195" y="170075"/>
                </a:lnTo>
                <a:lnTo>
                  <a:pt x="686195" y="85749"/>
                </a:lnTo>
                <a:lnTo>
                  <a:pt x="658357" y="85749"/>
                </a:lnTo>
                <a:lnTo>
                  <a:pt x="658357" y="76605"/>
                </a:lnTo>
                <a:lnTo>
                  <a:pt x="686195" y="76605"/>
                </a:lnTo>
                <a:lnTo>
                  <a:pt x="686195" y="3251"/>
                </a:lnTo>
                <a:lnTo>
                  <a:pt x="696558" y="3251"/>
                </a:lnTo>
                <a:lnTo>
                  <a:pt x="696558" y="170075"/>
                </a:lnTo>
                <a:close/>
              </a:path>
              <a:path w="738505" h="182245">
                <a:moveTo>
                  <a:pt x="650229" y="21335"/>
                </a:moveTo>
                <a:lnTo>
                  <a:pt x="604307" y="21335"/>
                </a:lnTo>
                <a:lnTo>
                  <a:pt x="604307" y="12191"/>
                </a:lnTo>
                <a:lnTo>
                  <a:pt x="650229" y="12191"/>
                </a:lnTo>
                <a:lnTo>
                  <a:pt x="650229" y="21335"/>
                </a:lnTo>
                <a:close/>
              </a:path>
              <a:path w="738505" h="182245">
                <a:moveTo>
                  <a:pt x="667095" y="54456"/>
                </a:moveTo>
                <a:lnTo>
                  <a:pt x="587035" y="54456"/>
                </a:lnTo>
                <a:lnTo>
                  <a:pt x="587035" y="45312"/>
                </a:lnTo>
                <a:lnTo>
                  <a:pt x="667095" y="45312"/>
                </a:lnTo>
                <a:lnTo>
                  <a:pt x="667095" y="54456"/>
                </a:lnTo>
                <a:close/>
              </a:path>
              <a:path w="738505" h="182245">
                <a:moveTo>
                  <a:pt x="590896" y="137767"/>
                </a:moveTo>
                <a:lnTo>
                  <a:pt x="583378" y="131061"/>
                </a:lnTo>
                <a:lnTo>
                  <a:pt x="592548" y="121373"/>
                </a:lnTo>
                <a:lnTo>
                  <a:pt x="598071" y="115276"/>
                </a:lnTo>
                <a:lnTo>
                  <a:pt x="618531" y="81583"/>
                </a:lnTo>
                <a:lnTo>
                  <a:pt x="621985" y="54456"/>
                </a:lnTo>
                <a:lnTo>
                  <a:pt x="632348" y="54456"/>
                </a:lnTo>
                <a:lnTo>
                  <a:pt x="632259" y="67029"/>
                </a:lnTo>
                <a:lnTo>
                  <a:pt x="631637" y="74217"/>
                </a:lnTo>
                <a:lnTo>
                  <a:pt x="629948" y="80567"/>
                </a:lnTo>
                <a:lnTo>
                  <a:pt x="626659" y="89203"/>
                </a:lnTo>
                <a:lnTo>
                  <a:pt x="627471" y="89609"/>
                </a:lnTo>
                <a:lnTo>
                  <a:pt x="635580" y="89609"/>
                </a:lnTo>
                <a:lnTo>
                  <a:pt x="639634" y="94080"/>
                </a:lnTo>
                <a:lnTo>
                  <a:pt x="624830" y="94080"/>
                </a:lnTo>
                <a:lnTo>
                  <a:pt x="624017" y="95096"/>
                </a:lnTo>
                <a:lnTo>
                  <a:pt x="619547" y="104036"/>
                </a:lnTo>
                <a:lnTo>
                  <a:pt x="606998" y="119808"/>
                </a:lnTo>
                <a:lnTo>
                  <a:pt x="603253" y="124267"/>
                </a:lnTo>
                <a:lnTo>
                  <a:pt x="598536" y="129507"/>
                </a:lnTo>
                <a:lnTo>
                  <a:pt x="590896" y="137767"/>
                </a:lnTo>
                <a:close/>
              </a:path>
              <a:path w="738505" h="182245">
                <a:moveTo>
                  <a:pt x="635580" y="89609"/>
                </a:moveTo>
                <a:lnTo>
                  <a:pt x="627471" y="89609"/>
                </a:lnTo>
                <a:lnTo>
                  <a:pt x="628894" y="88593"/>
                </a:lnTo>
                <a:lnTo>
                  <a:pt x="630113" y="87577"/>
                </a:lnTo>
                <a:lnTo>
                  <a:pt x="633974" y="87577"/>
                </a:lnTo>
                <a:lnTo>
                  <a:pt x="635396" y="89406"/>
                </a:lnTo>
                <a:lnTo>
                  <a:pt x="635580" y="89609"/>
                </a:lnTo>
                <a:close/>
              </a:path>
              <a:path w="738505" h="182245">
                <a:moveTo>
                  <a:pt x="663234" y="135329"/>
                </a:moveTo>
                <a:lnTo>
                  <a:pt x="627878" y="94892"/>
                </a:lnTo>
                <a:lnTo>
                  <a:pt x="627065" y="94080"/>
                </a:lnTo>
                <a:lnTo>
                  <a:pt x="639634" y="94080"/>
                </a:lnTo>
                <a:lnTo>
                  <a:pt x="670955" y="128623"/>
                </a:lnTo>
                <a:lnTo>
                  <a:pt x="663234" y="135329"/>
                </a:lnTo>
                <a:close/>
              </a:path>
            </a:pathLst>
          </a:custGeom>
          <a:solidFill>
            <a:srgbClr val="4033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15671155" y="9316918"/>
            <a:ext cx="321945" cy="185420"/>
          </a:xfrm>
          <a:custGeom>
            <a:avLst/>
            <a:gdLst/>
            <a:ahLst/>
            <a:cxnLst/>
            <a:rect l="l" t="t" r="r" b="b"/>
            <a:pathLst>
              <a:path w="321944" h="185420">
                <a:moveTo>
                  <a:pt x="147927" y="70306"/>
                </a:moveTo>
                <a:lnTo>
                  <a:pt x="137157" y="70306"/>
                </a:lnTo>
                <a:lnTo>
                  <a:pt x="137157" y="0"/>
                </a:lnTo>
                <a:lnTo>
                  <a:pt x="147927" y="0"/>
                </a:lnTo>
                <a:lnTo>
                  <a:pt x="147927" y="70306"/>
                </a:lnTo>
                <a:close/>
              </a:path>
              <a:path w="321944" h="185420">
                <a:moveTo>
                  <a:pt x="105052" y="170075"/>
                </a:moveTo>
                <a:lnTo>
                  <a:pt x="94486" y="170075"/>
                </a:lnTo>
                <a:lnTo>
                  <a:pt x="94486" y="3251"/>
                </a:lnTo>
                <a:lnTo>
                  <a:pt x="105052" y="3251"/>
                </a:lnTo>
                <a:lnTo>
                  <a:pt x="105052" y="70306"/>
                </a:lnTo>
                <a:lnTo>
                  <a:pt x="147927" y="70306"/>
                </a:lnTo>
                <a:lnTo>
                  <a:pt x="147927" y="79449"/>
                </a:lnTo>
                <a:lnTo>
                  <a:pt x="105052" y="79449"/>
                </a:lnTo>
                <a:lnTo>
                  <a:pt x="105052" y="170075"/>
                </a:lnTo>
                <a:close/>
              </a:path>
              <a:path w="321944" h="185420">
                <a:moveTo>
                  <a:pt x="147927" y="174749"/>
                </a:moveTo>
                <a:lnTo>
                  <a:pt x="137157" y="174749"/>
                </a:lnTo>
                <a:lnTo>
                  <a:pt x="137157" y="79449"/>
                </a:lnTo>
                <a:lnTo>
                  <a:pt x="147927" y="79449"/>
                </a:lnTo>
                <a:lnTo>
                  <a:pt x="147927" y="174749"/>
                </a:lnTo>
                <a:close/>
              </a:path>
              <a:path w="321944" h="185420">
                <a:moveTo>
                  <a:pt x="70306" y="125372"/>
                </a:moveTo>
                <a:lnTo>
                  <a:pt x="0" y="125372"/>
                </a:lnTo>
                <a:lnTo>
                  <a:pt x="0" y="17474"/>
                </a:lnTo>
                <a:lnTo>
                  <a:pt x="70306" y="17474"/>
                </a:lnTo>
                <a:lnTo>
                  <a:pt x="70306" y="26821"/>
                </a:lnTo>
                <a:lnTo>
                  <a:pt x="10769" y="26821"/>
                </a:lnTo>
                <a:lnTo>
                  <a:pt x="10769" y="116228"/>
                </a:lnTo>
                <a:lnTo>
                  <a:pt x="70306" y="116228"/>
                </a:lnTo>
                <a:lnTo>
                  <a:pt x="70306" y="125372"/>
                </a:lnTo>
                <a:close/>
              </a:path>
              <a:path w="321944" h="185420">
                <a:moveTo>
                  <a:pt x="70306" y="116228"/>
                </a:moveTo>
                <a:lnTo>
                  <a:pt x="59739" y="116228"/>
                </a:lnTo>
                <a:lnTo>
                  <a:pt x="59739" y="26821"/>
                </a:lnTo>
                <a:lnTo>
                  <a:pt x="70306" y="26821"/>
                </a:lnTo>
                <a:lnTo>
                  <a:pt x="70306" y="116228"/>
                </a:lnTo>
                <a:close/>
              </a:path>
              <a:path w="321944" h="185420">
                <a:moveTo>
                  <a:pt x="320035" y="113180"/>
                </a:moveTo>
                <a:lnTo>
                  <a:pt x="309265" y="113180"/>
                </a:lnTo>
                <a:lnTo>
                  <a:pt x="309265" y="0"/>
                </a:lnTo>
                <a:lnTo>
                  <a:pt x="320035" y="0"/>
                </a:lnTo>
                <a:lnTo>
                  <a:pt x="320035" y="113180"/>
                </a:lnTo>
                <a:close/>
              </a:path>
              <a:path w="321944" h="185420">
                <a:moveTo>
                  <a:pt x="255012" y="13410"/>
                </a:moveTo>
                <a:lnTo>
                  <a:pt x="200148" y="13410"/>
                </a:lnTo>
                <a:lnTo>
                  <a:pt x="200148" y="4267"/>
                </a:lnTo>
                <a:lnTo>
                  <a:pt x="255012" y="4267"/>
                </a:lnTo>
                <a:lnTo>
                  <a:pt x="255012" y="13410"/>
                </a:lnTo>
                <a:close/>
              </a:path>
              <a:path w="321944" h="185420">
                <a:moveTo>
                  <a:pt x="274112" y="43687"/>
                </a:moveTo>
                <a:lnTo>
                  <a:pt x="181048" y="43687"/>
                </a:lnTo>
                <a:lnTo>
                  <a:pt x="181048" y="34746"/>
                </a:lnTo>
                <a:lnTo>
                  <a:pt x="274112" y="34746"/>
                </a:lnTo>
                <a:lnTo>
                  <a:pt x="274112" y="43687"/>
                </a:lnTo>
                <a:close/>
              </a:path>
              <a:path w="321944" h="185420">
                <a:moveTo>
                  <a:pt x="184502" y="107694"/>
                </a:moveTo>
                <a:lnTo>
                  <a:pt x="176781" y="100988"/>
                </a:lnTo>
                <a:lnTo>
                  <a:pt x="187618" y="93454"/>
                </a:lnTo>
                <a:lnTo>
                  <a:pt x="194141" y="88720"/>
                </a:lnTo>
                <a:lnTo>
                  <a:pt x="198969" y="84787"/>
                </a:lnTo>
                <a:lnTo>
                  <a:pt x="204720" y="79653"/>
                </a:lnTo>
                <a:lnTo>
                  <a:pt x="214169" y="71118"/>
                </a:lnTo>
                <a:lnTo>
                  <a:pt x="222500" y="54863"/>
                </a:lnTo>
                <a:lnTo>
                  <a:pt x="222500" y="43687"/>
                </a:lnTo>
                <a:lnTo>
                  <a:pt x="233066" y="43687"/>
                </a:lnTo>
                <a:lnTo>
                  <a:pt x="232958" y="53272"/>
                </a:lnTo>
                <a:lnTo>
                  <a:pt x="232203" y="58952"/>
                </a:lnTo>
                <a:lnTo>
                  <a:pt x="230152" y="63756"/>
                </a:lnTo>
                <a:lnTo>
                  <a:pt x="226158" y="70102"/>
                </a:lnTo>
                <a:lnTo>
                  <a:pt x="227174" y="70712"/>
                </a:lnTo>
                <a:lnTo>
                  <a:pt x="239358" y="70712"/>
                </a:lnTo>
                <a:lnTo>
                  <a:pt x="243749" y="73760"/>
                </a:lnTo>
                <a:lnTo>
                  <a:pt x="223922" y="73760"/>
                </a:lnTo>
                <a:lnTo>
                  <a:pt x="222500" y="75182"/>
                </a:lnTo>
                <a:lnTo>
                  <a:pt x="217420" y="81888"/>
                </a:lnTo>
                <a:lnTo>
                  <a:pt x="203390" y="93607"/>
                </a:lnTo>
                <a:lnTo>
                  <a:pt x="199107" y="97001"/>
                </a:lnTo>
                <a:lnTo>
                  <a:pt x="193567" y="101118"/>
                </a:lnTo>
                <a:lnTo>
                  <a:pt x="184502" y="107694"/>
                </a:lnTo>
                <a:close/>
              </a:path>
              <a:path w="321944" h="185420">
                <a:moveTo>
                  <a:pt x="239358" y="70712"/>
                </a:moveTo>
                <a:lnTo>
                  <a:pt x="227174" y="70712"/>
                </a:lnTo>
                <a:lnTo>
                  <a:pt x="229612" y="68680"/>
                </a:lnTo>
                <a:lnTo>
                  <a:pt x="231441" y="67461"/>
                </a:lnTo>
                <a:lnTo>
                  <a:pt x="234285" y="67461"/>
                </a:lnTo>
                <a:lnTo>
                  <a:pt x="236724" y="68883"/>
                </a:lnTo>
                <a:lnTo>
                  <a:pt x="239358" y="70712"/>
                </a:lnTo>
                <a:close/>
              </a:path>
              <a:path w="321944" h="185420">
                <a:moveTo>
                  <a:pt x="270861" y="105052"/>
                </a:moveTo>
                <a:lnTo>
                  <a:pt x="229206" y="74979"/>
                </a:lnTo>
                <a:lnTo>
                  <a:pt x="227783" y="73760"/>
                </a:lnTo>
                <a:lnTo>
                  <a:pt x="243749" y="73760"/>
                </a:lnTo>
                <a:lnTo>
                  <a:pt x="278582" y="97940"/>
                </a:lnTo>
                <a:lnTo>
                  <a:pt x="270861" y="105052"/>
                </a:lnTo>
                <a:close/>
              </a:path>
              <a:path w="321944" h="185420">
                <a:moveTo>
                  <a:pt x="265578" y="185315"/>
                </a:moveTo>
                <a:lnTo>
                  <a:pt x="221890" y="176374"/>
                </a:lnTo>
                <a:lnTo>
                  <a:pt x="209292" y="160728"/>
                </a:lnTo>
                <a:lnTo>
                  <a:pt x="209292" y="141221"/>
                </a:lnTo>
                <a:lnTo>
                  <a:pt x="242018" y="118927"/>
                </a:lnTo>
                <a:lnTo>
                  <a:pt x="265578" y="117041"/>
                </a:lnTo>
                <a:lnTo>
                  <a:pt x="276465" y="117111"/>
                </a:lnTo>
                <a:lnTo>
                  <a:pt x="283332" y="117600"/>
                </a:lnTo>
                <a:lnTo>
                  <a:pt x="289095" y="118927"/>
                </a:lnTo>
                <a:lnTo>
                  <a:pt x="296667" y="121511"/>
                </a:lnTo>
                <a:lnTo>
                  <a:pt x="309265" y="125982"/>
                </a:lnTo>
                <a:lnTo>
                  <a:pt x="265578" y="125982"/>
                </a:lnTo>
                <a:lnTo>
                  <a:pt x="252483" y="126088"/>
                </a:lnTo>
                <a:lnTo>
                  <a:pt x="244636" y="126832"/>
                </a:lnTo>
                <a:lnTo>
                  <a:pt x="238903" y="128853"/>
                </a:lnTo>
                <a:lnTo>
                  <a:pt x="232152" y="132789"/>
                </a:lnTo>
                <a:lnTo>
                  <a:pt x="221078" y="139596"/>
                </a:lnTo>
                <a:lnTo>
                  <a:pt x="221078" y="158899"/>
                </a:lnTo>
                <a:lnTo>
                  <a:pt x="230425" y="169669"/>
                </a:lnTo>
                <a:lnTo>
                  <a:pt x="250541" y="176374"/>
                </a:lnTo>
                <a:lnTo>
                  <a:pt x="309265" y="176374"/>
                </a:lnTo>
                <a:lnTo>
                  <a:pt x="296667" y="180845"/>
                </a:lnTo>
                <a:lnTo>
                  <a:pt x="289095" y="183429"/>
                </a:lnTo>
                <a:lnTo>
                  <a:pt x="283332" y="184756"/>
                </a:lnTo>
                <a:lnTo>
                  <a:pt x="276465" y="185245"/>
                </a:lnTo>
                <a:lnTo>
                  <a:pt x="265578" y="185315"/>
                </a:lnTo>
                <a:close/>
              </a:path>
              <a:path w="321944" h="185420">
                <a:moveTo>
                  <a:pt x="309265" y="176374"/>
                </a:moveTo>
                <a:lnTo>
                  <a:pt x="280614" y="176374"/>
                </a:lnTo>
                <a:lnTo>
                  <a:pt x="300528" y="169669"/>
                </a:lnTo>
                <a:lnTo>
                  <a:pt x="309875" y="158899"/>
                </a:lnTo>
                <a:lnTo>
                  <a:pt x="309875" y="139596"/>
                </a:lnTo>
                <a:lnTo>
                  <a:pt x="298902" y="132789"/>
                </a:lnTo>
                <a:lnTo>
                  <a:pt x="292209" y="128853"/>
                </a:lnTo>
                <a:lnTo>
                  <a:pt x="286507" y="126832"/>
                </a:lnTo>
                <a:lnTo>
                  <a:pt x="278671" y="126088"/>
                </a:lnTo>
                <a:lnTo>
                  <a:pt x="265578" y="125982"/>
                </a:lnTo>
                <a:lnTo>
                  <a:pt x="309265" y="125982"/>
                </a:lnTo>
                <a:lnTo>
                  <a:pt x="321660" y="141221"/>
                </a:lnTo>
                <a:lnTo>
                  <a:pt x="321660" y="160728"/>
                </a:lnTo>
                <a:lnTo>
                  <a:pt x="309265" y="176374"/>
                </a:lnTo>
                <a:close/>
              </a:path>
            </a:pathLst>
          </a:custGeom>
          <a:solidFill>
            <a:srgbClr val="4033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16073062" y="9316918"/>
            <a:ext cx="147927" cy="185112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16280097" y="9316918"/>
            <a:ext cx="699770" cy="182245"/>
          </a:xfrm>
          <a:custGeom>
            <a:avLst/>
            <a:gdLst/>
            <a:ahLst/>
            <a:cxnLst/>
            <a:rect l="l" t="t" r="r" b="b"/>
            <a:pathLst>
              <a:path w="699769" h="182245">
                <a:moveTo>
                  <a:pt x="144472" y="174749"/>
                </a:moveTo>
                <a:lnTo>
                  <a:pt x="133500" y="174749"/>
                </a:lnTo>
                <a:lnTo>
                  <a:pt x="133500" y="0"/>
                </a:lnTo>
                <a:lnTo>
                  <a:pt x="144472" y="0"/>
                </a:lnTo>
                <a:lnTo>
                  <a:pt x="144472" y="73557"/>
                </a:lnTo>
                <a:lnTo>
                  <a:pt x="173326" y="73557"/>
                </a:lnTo>
                <a:lnTo>
                  <a:pt x="173326" y="82904"/>
                </a:lnTo>
                <a:lnTo>
                  <a:pt x="144472" y="82904"/>
                </a:lnTo>
                <a:lnTo>
                  <a:pt x="144472" y="174749"/>
                </a:lnTo>
                <a:close/>
              </a:path>
              <a:path w="699769" h="182245">
                <a:moveTo>
                  <a:pt x="93470" y="95299"/>
                </a:moveTo>
                <a:lnTo>
                  <a:pt x="82701" y="93673"/>
                </a:lnTo>
                <a:lnTo>
                  <a:pt x="87047" y="75820"/>
                </a:lnTo>
                <a:lnTo>
                  <a:pt x="89279" y="63626"/>
                </a:lnTo>
                <a:lnTo>
                  <a:pt x="90101" y="51469"/>
                </a:lnTo>
                <a:lnTo>
                  <a:pt x="90219" y="25196"/>
                </a:lnTo>
                <a:lnTo>
                  <a:pt x="11988" y="25196"/>
                </a:lnTo>
                <a:lnTo>
                  <a:pt x="11988" y="15849"/>
                </a:lnTo>
                <a:lnTo>
                  <a:pt x="101192" y="15849"/>
                </a:lnTo>
                <a:lnTo>
                  <a:pt x="101071" y="49865"/>
                </a:lnTo>
                <a:lnTo>
                  <a:pt x="100226" y="62279"/>
                </a:lnTo>
                <a:lnTo>
                  <a:pt x="97934" y="75455"/>
                </a:lnTo>
                <a:lnTo>
                  <a:pt x="93470" y="95299"/>
                </a:lnTo>
                <a:close/>
              </a:path>
              <a:path w="699769" h="182245">
                <a:moveTo>
                  <a:pt x="812" y="135938"/>
                </a:moveTo>
                <a:lnTo>
                  <a:pt x="0" y="126388"/>
                </a:lnTo>
                <a:lnTo>
                  <a:pt x="21081" y="126312"/>
                </a:lnTo>
                <a:lnTo>
                  <a:pt x="41858" y="125778"/>
                </a:lnTo>
                <a:lnTo>
                  <a:pt x="41858" y="69086"/>
                </a:lnTo>
                <a:lnTo>
                  <a:pt x="52831" y="69086"/>
                </a:lnTo>
                <a:lnTo>
                  <a:pt x="52831" y="125169"/>
                </a:lnTo>
                <a:lnTo>
                  <a:pt x="118030" y="125169"/>
                </a:lnTo>
                <a:lnTo>
                  <a:pt x="46289" y="135124"/>
                </a:lnTo>
                <a:lnTo>
                  <a:pt x="20327" y="135908"/>
                </a:lnTo>
                <a:lnTo>
                  <a:pt x="812" y="135938"/>
                </a:lnTo>
                <a:close/>
              </a:path>
              <a:path w="699769" h="182245">
                <a:moveTo>
                  <a:pt x="118030" y="125169"/>
                </a:moveTo>
                <a:lnTo>
                  <a:pt x="52831" y="125169"/>
                </a:lnTo>
                <a:lnTo>
                  <a:pt x="76125" y="124162"/>
                </a:lnTo>
                <a:lnTo>
                  <a:pt x="90600" y="123213"/>
                </a:lnTo>
                <a:lnTo>
                  <a:pt x="102293" y="121768"/>
                </a:lnTo>
                <a:lnTo>
                  <a:pt x="117244" y="119276"/>
                </a:lnTo>
                <a:lnTo>
                  <a:pt x="118030" y="125169"/>
                </a:lnTo>
                <a:close/>
              </a:path>
              <a:path w="699769" h="182245">
                <a:moveTo>
                  <a:pt x="330601" y="96721"/>
                </a:moveTo>
                <a:lnTo>
                  <a:pt x="319628" y="96721"/>
                </a:lnTo>
                <a:lnTo>
                  <a:pt x="319628" y="52221"/>
                </a:lnTo>
                <a:lnTo>
                  <a:pt x="279598" y="52221"/>
                </a:lnTo>
                <a:lnTo>
                  <a:pt x="279598" y="43077"/>
                </a:lnTo>
                <a:lnTo>
                  <a:pt x="319628" y="43077"/>
                </a:lnTo>
                <a:lnTo>
                  <a:pt x="319628" y="0"/>
                </a:lnTo>
                <a:lnTo>
                  <a:pt x="330601" y="0"/>
                </a:lnTo>
                <a:lnTo>
                  <a:pt x="330601" y="96721"/>
                </a:lnTo>
                <a:close/>
              </a:path>
              <a:path w="699769" h="182245">
                <a:moveTo>
                  <a:pt x="244242" y="90625"/>
                </a:moveTo>
                <a:lnTo>
                  <a:pt x="218233" y="90625"/>
                </a:lnTo>
                <a:lnTo>
                  <a:pt x="197710" y="80262"/>
                </a:lnTo>
                <a:lnTo>
                  <a:pt x="186128" y="60755"/>
                </a:lnTo>
                <a:lnTo>
                  <a:pt x="186128" y="34746"/>
                </a:lnTo>
                <a:lnTo>
                  <a:pt x="197710" y="15442"/>
                </a:lnTo>
                <a:lnTo>
                  <a:pt x="218233" y="5079"/>
                </a:lnTo>
                <a:lnTo>
                  <a:pt x="244242" y="5079"/>
                </a:lnTo>
                <a:lnTo>
                  <a:pt x="262351" y="14223"/>
                </a:lnTo>
                <a:lnTo>
                  <a:pt x="231237" y="14223"/>
                </a:lnTo>
                <a:lnTo>
                  <a:pt x="222516" y="14355"/>
                </a:lnTo>
                <a:lnTo>
                  <a:pt x="217090" y="15277"/>
                </a:lnTo>
                <a:lnTo>
                  <a:pt x="212693" y="17781"/>
                </a:lnTo>
                <a:lnTo>
                  <a:pt x="207057" y="22656"/>
                </a:lnTo>
                <a:lnTo>
                  <a:pt x="197710" y="31089"/>
                </a:lnTo>
                <a:lnTo>
                  <a:pt x="197710" y="64616"/>
                </a:lnTo>
                <a:lnTo>
                  <a:pt x="231237" y="81481"/>
                </a:lnTo>
                <a:lnTo>
                  <a:pt x="262351" y="81481"/>
                </a:lnTo>
                <a:lnTo>
                  <a:pt x="244242" y="90625"/>
                </a:lnTo>
                <a:close/>
              </a:path>
              <a:path w="699769" h="182245">
                <a:moveTo>
                  <a:pt x="262351" y="81481"/>
                </a:moveTo>
                <a:lnTo>
                  <a:pt x="231237" y="81481"/>
                </a:lnTo>
                <a:lnTo>
                  <a:pt x="239959" y="81350"/>
                </a:lnTo>
                <a:lnTo>
                  <a:pt x="245385" y="80427"/>
                </a:lnTo>
                <a:lnTo>
                  <a:pt x="249782" y="77924"/>
                </a:lnTo>
                <a:lnTo>
                  <a:pt x="255418" y="73049"/>
                </a:lnTo>
                <a:lnTo>
                  <a:pt x="264765" y="64616"/>
                </a:lnTo>
                <a:lnTo>
                  <a:pt x="264765" y="31089"/>
                </a:lnTo>
                <a:lnTo>
                  <a:pt x="231237" y="14223"/>
                </a:lnTo>
                <a:lnTo>
                  <a:pt x="262351" y="14223"/>
                </a:lnTo>
                <a:lnTo>
                  <a:pt x="264765" y="15442"/>
                </a:lnTo>
                <a:lnTo>
                  <a:pt x="276347" y="34746"/>
                </a:lnTo>
                <a:lnTo>
                  <a:pt x="276347" y="60755"/>
                </a:lnTo>
                <a:lnTo>
                  <a:pt x="264765" y="80262"/>
                </a:lnTo>
                <a:lnTo>
                  <a:pt x="262351" y="81481"/>
                </a:lnTo>
                <a:close/>
              </a:path>
              <a:path w="699769" h="182245">
                <a:moveTo>
                  <a:pt x="330601" y="182064"/>
                </a:moveTo>
                <a:lnTo>
                  <a:pt x="221484" y="182064"/>
                </a:lnTo>
                <a:lnTo>
                  <a:pt x="221484" y="108913"/>
                </a:lnTo>
                <a:lnTo>
                  <a:pt x="232253" y="108913"/>
                </a:lnTo>
                <a:lnTo>
                  <a:pt x="232253" y="135125"/>
                </a:lnTo>
                <a:lnTo>
                  <a:pt x="330601" y="135125"/>
                </a:lnTo>
                <a:lnTo>
                  <a:pt x="330601" y="144676"/>
                </a:lnTo>
                <a:lnTo>
                  <a:pt x="232253" y="144676"/>
                </a:lnTo>
                <a:lnTo>
                  <a:pt x="232253" y="172514"/>
                </a:lnTo>
                <a:lnTo>
                  <a:pt x="330601" y="172514"/>
                </a:lnTo>
                <a:lnTo>
                  <a:pt x="330601" y="182064"/>
                </a:lnTo>
                <a:close/>
              </a:path>
              <a:path w="699769" h="182245">
                <a:moveTo>
                  <a:pt x="330601" y="135125"/>
                </a:moveTo>
                <a:lnTo>
                  <a:pt x="319628" y="135125"/>
                </a:lnTo>
                <a:lnTo>
                  <a:pt x="319628" y="108913"/>
                </a:lnTo>
                <a:lnTo>
                  <a:pt x="330601" y="108913"/>
                </a:lnTo>
                <a:lnTo>
                  <a:pt x="330601" y="135125"/>
                </a:lnTo>
                <a:close/>
              </a:path>
              <a:path w="699769" h="182245">
                <a:moveTo>
                  <a:pt x="330601" y="172514"/>
                </a:moveTo>
                <a:lnTo>
                  <a:pt x="319628" y="172514"/>
                </a:lnTo>
                <a:lnTo>
                  <a:pt x="319628" y="144676"/>
                </a:lnTo>
                <a:lnTo>
                  <a:pt x="330601" y="144676"/>
                </a:lnTo>
                <a:lnTo>
                  <a:pt x="330601" y="172514"/>
                </a:lnTo>
                <a:close/>
              </a:path>
              <a:path w="699769" h="182245">
                <a:moveTo>
                  <a:pt x="499864" y="134516"/>
                </a:moveTo>
                <a:lnTo>
                  <a:pt x="488891" y="134516"/>
                </a:lnTo>
                <a:lnTo>
                  <a:pt x="488891" y="0"/>
                </a:lnTo>
                <a:lnTo>
                  <a:pt x="499864" y="0"/>
                </a:lnTo>
                <a:lnTo>
                  <a:pt x="499864" y="60552"/>
                </a:lnTo>
                <a:lnTo>
                  <a:pt x="527702" y="60552"/>
                </a:lnTo>
                <a:lnTo>
                  <a:pt x="527702" y="69899"/>
                </a:lnTo>
                <a:lnTo>
                  <a:pt x="499864" y="69899"/>
                </a:lnTo>
                <a:lnTo>
                  <a:pt x="499864" y="134516"/>
                </a:lnTo>
                <a:close/>
              </a:path>
              <a:path w="699769" h="182245">
                <a:moveTo>
                  <a:pt x="353562" y="110742"/>
                </a:moveTo>
                <a:lnTo>
                  <a:pt x="352546" y="101395"/>
                </a:lnTo>
                <a:lnTo>
                  <a:pt x="376904" y="101268"/>
                </a:lnTo>
                <a:lnTo>
                  <a:pt x="404768" y="100379"/>
                </a:lnTo>
                <a:lnTo>
                  <a:pt x="404768" y="76605"/>
                </a:lnTo>
                <a:lnTo>
                  <a:pt x="394013" y="75754"/>
                </a:lnTo>
                <a:lnTo>
                  <a:pt x="387345" y="74370"/>
                </a:lnTo>
                <a:lnTo>
                  <a:pt x="364128" y="41858"/>
                </a:lnTo>
                <a:lnTo>
                  <a:pt x="364328" y="32432"/>
                </a:lnTo>
                <a:lnTo>
                  <a:pt x="398103" y="7257"/>
                </a:lnTo>
                <a:lnTo>
                  <a:pt x="410051" y="7111"/>
                </a:lnTo>
                <a:lnTo>
                  <a:pt x="421881" y="7257"/>
                </a:lnTo>
                <a:lnTo>
                  <a:pt x="429253" y="8280"/>
                </a:lnTo>
                <a:lnTo>
                  <a:pt x="435253" y="11055"/>
                </a:lnTo>
                <a:lnTo>
                  <a:pt x="442098" y="15849"/>
                </a:lnTo>
                <a:lnTo>
                  <a:pt x="410051" y="15849"/>
                </a:lnTo>
                <a:lnTo>
                  <a:pt x="400974" y="15952"/>
                </a:lnTo>
                <a:lnTo>
                  <a:pt x="395344" y="16674"/>
                </a:lnTo>
                <a:lnTo>
                  <a:pt x="390820" y="18635"/>
                </a:lnTo>
                <a:lnTo>
                  <a:pt x="385057" y="22453"/>
                </a:lnTo>
                <a:lnTo>
                  <a:pt x="375507" y="29057"/>
                </a:lnTo>
                <a:lnTo>
                  <a:pt x="375507" y="54659"/>
                </a:lnTo>
                <a:lnTo>
                  <a:pt x="410051" y="68070"/>
                </a:lnTo>
                <a:lnTo>
                  <a:pt x="442068" y="68070"/>
                </a:lnTo>
                <a:lnTo>
                  <a:pt x="437854" y="71461"/>
                </a:lnTo>
                <a:lnTo>
                  <a:pt x="432580" y="74370"/>
                </a:lnTo>
                <a:lnTo>
                  <a:pt x="426030" y="75755"/>
                </a:lnTo>
                <a:lnTo>
                  <a:pt x="415537" y="76605"/>
                </a:lnTo>
                <a:lnTo>
                  <a:pt x="415537" y="99769"/>
                </a:lnTo>
                <a:lnTo>
                  <a:pt x="472367" y="99769"/>
                </a:lnTo>
                <a:lnTo>
                  <a:pt x="472839" y="103223"/>
                </a:lnTo>
                <a:lnTo>
                  <a:pt x="399610" y="109927"/>
                </a:lnTo>
                <a:lnTo>
                  <a:pt x="373318" y="110712"/>
                </a:lnTo>
                <a:lnTo>
                  <a:pt x="353562" y="110742"/>
                </a:lnTo>
                <a:close/>
              </a:path>
              <a:path w="699769" h="182245">
                <a:moveTo>
                  <a:pt x="442068" y="68070"/>
                </a:moveTo>
                <a:lnTo>
                  <a:pt x="410051" y="68070"/>
                </a:lnTo>
                <a:lnTo>
                  <a:pt x="419010" y="67966"/>
                </a:lnTo>
                <a:lnTo>
                  <a:pt x="424579" y="67232"/>
                </a:lnTo>
                <a:lnTo>
                  <a:pt x="429081" y="65242"/>
                </a:lnTo>
                <a:lnTo>
                  <a:pt x="434841" y="61365"/>
                </a:lnTo>
                <a:lnTo>
                  <a:pt x="444391" y="54659"/>
                </a:lnTo>
                <a:lnTo>
                  <a:pt x="444391" y="29057"/>
                </a:lnTo>
                <a:lnTo>
                  <a:pt x="410051" y="15849"/>
                </a:lnTo>
                <a:lnTo>
                  <a:pt x="442098" y="15849"/>
                </a:lnTo>
                <a:lnTo>
                  <a:pt x="455770" y="41858"/>
                </a:lnTo>
                <a:lnTo>
                  <a:pt x="455595" y="50580"/>
                </a:lnTo>
                <a:lnTo>
                  <a:pt x="454373" y="56006"/>
                </a:lnTo>
                <a:lnTo>
                  <a:pt x="451055" y="60403"/>
                </a:lnTo>
                <a:lnTo>
                  <a:pt x="444468" y="66140"/>
                </a:lnTo>
                <a:lnTo>
                  <a:pt x="442068" y="68070"/>
                </a:lnTo>
                <a:close/>
              </a:path>
              <a:path w="699769" h="182245">
                <a:moveTo>
                  <a:pt x="472367" y="99769"/>
                </a:moveTo>
                <a:lnTo>
                  <a:pt x="415537" y="99769"/>
                </a:lnTo>
                <a:lnTo>
                  <a:pt x="436415" y="98540"/>
                </a:lnTo>
                <a:lnTo>
                  <a:pt x="449217" y="97559"/>
                </a:lnTo>
                <a:lnTo>
                  <a:pt x="459199" y="96312"/>
                </a:lnTo>
                <a:lnTo>
                  <a:pt x="471619" y="94283"/>
                </a:lnTo>
                <a:lnTo>
                  <a:pt x="472367" y="99769"/>
                </a:lnTo>
                <a:close/>
              </a:path>
              <a:path w="699769" h="182245">
                <a:moveTo>
                  <a:pt x="503521" y="178813"/>
                </a:moveTo>
                <a:lnTo>
                  <a:pt x="388918" y="178813"/>
                </a:lnTo>
                <a:lnTo>
                  <a:pt x="388918" y="126794"/>
                </a:lnTo>
                <a:lnTo>
                  <a:pt x="399891" y="126794"/>
                </a:lnTo>
                <a:lnTo>
                  <a:pt x="399891" y="169466"/>
                </a:lnTo>
                <a:lnTo>
                  <a:pt x="503521" y="169466"/>
                </a:lnTo>
                <a:lnTo>
                  <a:pt x="503521" y="178813"/>
                </a:lnTo>
                <a:close/>
              </a:path>
              <a:path w="699769" h="182245">
                <a:moveTo>
                  <a:pt x="551069" y="82701"/>
                </a:moveTo>
                <a:lnTo>
                  <a:pt x="544770" y="74370"/>
                </a:lnTo>
                <a:lnTo>
                  <a:pt x="561207" y="66581"/>
                </a:lnTo>
                <a:lnTo>
                  <a:pt x="571110" y="61594"/>
                </a:lnTo>
                <a:lnTo>
                  <a:pt x="603712" y="37778"/>
                </a:lnTo>
                <a:lnTo>
                  <a:pt x="612435" y="22554"/>
                </a:lnTo>
                <a:lnTo>
                  <a:pt x="612435" y="3657"/>
                </a:lnTo>
                <a:lnTo>
                  <a:pt x="623611" y="3657"/>
                </a:lnTo>
                <a:lnTo>
                  <a:pt x="623611" y="19913"/>
                </a:lnTo>
                <a:lnTo>
                  <a:pt x="619140" y="35153"/>
                </a:lnTo>
                <a:lnTo>
                  <a:pt x="614060" y="42061"/>
                </a:lnTo>
                <a:lnTo>
                  <a:pt x="614873" y="42468"/>
                </a:lnTo>
                <a:lnTo>
                  <a:pt x="632860" y="42468"/>
                </a:lnTo>
                <a:lnTo>
                  <a:pt x="637603" y="45109"/>
                </a:lnTo>
                <a:lnTo>
                  <a:pt x="612232" y="45109"/>
                </a:lnTo>
                <a:lnTo>
                  <a:pt x="609793" y="46938"/>
                </a:lnTo>
                <a:lnTo>
                  <a:pt x="572888" y="72058"/>
                </a:lnTo>
                <a:lnTo>
                  <a:pt x="564560" y="76227"/>
                </a:lnTo>
                <a:lnTo>
                  <a:pt x="551069" y="82701"/>
                </a:lnTo>
                <a:close/>
              </a:path>
              <a:path w="699769" h="182245">
                <a:moveTo>
                  <a:pt x="632860" y="42468"/>
                </a:moveTo>
                <a:lnTo>
                  <a:pt x="614873" y="42468"/>
                </a:lnTo>
                <a:lnTo>
                  <a:pt x="620969" y="37997"/>
                </a:lnTo>
                <a:lnTo>
                  <a:pt x="624627" y="37997"/>
                </a:lnTo>
                <a:lnTo>
                  <a:pt x="626659" y="39013"/>
                </a:lnTo>
                <a:lnTo>
                  <a:pt x="632860" y="42468"/>
                </a:lnTo>
                <a:close/>
              </a:path>
              <a:path w="699769" h="182245">
                <a:moveTo>
                  <a:pt x="682741" y="82091"/>
                </a:moveTo>
                <a:lnTo>
                  <a:pt x="619953" y="46532"/>
                </a:lnTo>
                <a:lnTo>
                  <a:pt x="617311" y="45109"/>
                </a:lnTo>
                <a:lnTo>
                  <a:pt x="637603" y="45109"/>
                </a:lnTo>
                <a:lnTo>
                  <a:pt x="689040" y="73760"/>
                </a:lnTo>
                <a:lnTo>
                  <a:pt x="682741" y="82091"/>
                </a:lnTo>
                <a:close/>
              </a:path>
              <a:path w="699769" h="182245">
                <a:moveTo>
                  <a:pt x="699606" y="114603"/>
                </a:moveTo>
                <a:lnTo>
                  <a:pt x="534204" y="114603"/>
                </a:lnTo>
                <a:lnTo>
                  <a:pt x="534204" y="105052"/>
                </a:lnTo>
                <a:lnTo>
                  <a:pt x="699606" y="105052"/>
                </a:lnTo>
                <a:lnTo>
                  <a:pt x="699606" y="114603"/>
                </a:lnTo>
                <a:close/>
              </a:path>
              <a:path w="699769" h="182245">
                <a:moveTo>
                  <a:pt x="622391" y="182064"/>
                </a:moveTo>
                <a:lnTo>
                  <a:pt x="611419" y="182064"/>
                </a:lnTo>
                <a:lnTo>
                  <a:pt x="611419" y="114603"/>
                </a:lnTo>
                <a:lnTo>
                  <a:pt x="622391" y="114603"/>
                </a:lnTo>
                <a:lnTo>
                  <a:pt x="622391" y="182064"/>
                </a:lnTo>
                <a:close/>
              </a:path>
            </a:pathLst>
          </a:custGeom>
          <a:solidFill>
            <a:srgbClr val="4033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13389712" y="8983096"/>
            <a:ext cx="375920" cy="257175"/>
          </a:xfrm>
          <a:custGeom>
            <a:avLst/>
            <a:gdLst/>
            <a:ahLst/>
            <a:cxnLst/>
            <a:rect l="l" t="t" r="r" b="b"/>
            <a:pathLst>
              <a:path w="375919" h="257175">
                <a:moveTo>
                  <a:pt x="93739" y="256734"/>
                </a:moveTo>
                <a:lnTo>
                  <a:pt x="49091" y="252511"/>
                </a:lnTo>
                <a:lnTo>
                  <a:pt x="22999" y="222953"/>
                </a:lnTo>
                <a:lnTo>
                  <a:pt x="2874" y="185794"/>
                </a:lnTo>
                <a:lnTo>
                  <a:pt x="0" y="128367"/>
                </a:lnTo>
                <a:lnTo>
                  <a:pt x="359" y="92686"/>
                </a:lnTo>
                <a:lnTo>
                  <a:pt x="9702" y="54260"/>
                </a:lnTo>
                <a:lnTo>
                  <a:pt x="37041" y="14251"/>
                </a:lnTo>
                <a:lnTo>
                  <a:pt x="93739" y="0"/>
                </a:lnTo>
                <a:lnTo>
                  <a:pt x="121699" y="527"/>
                </a:lnTo>
                <a:lnTo>
                  <a:pt x="138388" y="4222"/>
                </a:lnTo>
                <a:lnTo>
                  <a:pt x="150437" y="14251"/>
                </a:lnTo>
                <a:lnTo>
                  <a:pt x="164480" y="33780"/>
                </a:lnTo>
                <a:lnTo>
                  <a:pt x="171868" y="45159"/>
                </a:lnTo>
                <a:lnTo>
                  <a:pt x="93739" y="45159"/>
                </a:lnTo>
                <a:lnTo>
                  <a:pt x="81526" y="45404"/>
                </a:lnTo>
                <a:lnTo>
                  <a:pt x="57803" y="78051"/>
                </a:lnTo>
                <a:lnTo>
                  <a:pt x="56926" y="88207"/>
                </a:lnTo>
                <a:lnTo>
                  <a:pt x="56926" y="168526"/>
                </a:lnTo>
                <a:lnTo>
                  <a:pt x="69776" y="204973"/>
                </a:lnTo>
                <a:lnTo>
                  <a:pt x="93739" y="211574"/>
                </a:lnTo>
                <a:lnTo>
                  <a:pt x="171868" y="211574"/>
                </a:lnTo>
                <a:lnTo>
                  <a:pt x="164480" y="222953"/>
                </a:lnTo>
                <a:lnTo>
                  <a:pt x="150437" y="242482"/>
                </a:lnTo>
                <a:lnTo>
                  <a:pt x="138388" y="252511"/>
                </a:lnTo>
                <a:lnTo>
                  <a:pt x="121699" y="256206"/>
                </a:lnTo>
                <a:lnTo>
                  <a:pt x="93739" y="256734"/>
                </a:lnTo>
                <a:close/>
              </a:path>
              <a:path w="375919" h="257175">
                <a:moveTo>
                  <a:pt x="171868" y="211574"/>
                </a:moveTo>
                <a:lnTo>
                  <a:pt x="93739" y="211574"/>
                </a:lnTo>
                <a:lnTo>
                  <a:pt x="105952" y="211329"/>
                </a:lnTo>
                <a:lnTo>
                  <a:pt x="113036" y="209618"/>
                </a:lnTo>
                <a:lnTo>
                  <a:pt x="130553" y="168526"/>
                </a:lnTo>
                <a:lnTo>
                  <a:pt x="130553" y="88207"/>
                </a:lnTo>
                <a:lnTo>
                  <a:pt x="117703" y="51760"/>
                </a:lnTo>
                <a:lnTo>
                  <a:pt x="93739" y="45159"/>
                </a:lnTo>
                <a:lnTo>
                  <a:pt x="171868" y="45159"/>
                </a:lnTo>
                <a:lnTo>
                  <a:pt x="177776" y="54260"/>
                </a:lnTo>
                <a:lnTo>
                  <a:pt x="184604" y="70939"/>
                </a:lnTo>
                <a:lnTo>
                  <a:pt x="187120" y="92686"/>
                </a:lnTo>
                <a:lnTo>
                  <a:pt x="187479" y="128367"/>
                </a:lnTo>
                <a:lnTo>
                  <a:pt x="187120" y="164047"/>
                </a:lnTo>
                <a:lnTo>
                  <a:pt x="184604" y="185794"/>
                </a:lnTo>
                <a:lnTo>
                  <a:pt x="177776" y="202473"/>
                </a:lnTo>
                <a:lnTo>
                  <a:pt x="171868" y="211574"/>
                </a:lnTo>
                <a:close/>
              </a:path>
              <a:path w="375919" h="257175">
                <a:moveTo>
                  <a:pt x="247766" y="92808"/>
                </a:moveTo>
                <a:lnTo>
                  <a:pt x="203509" y="92808"/>
                </a:lnTo>
                <a:lnTo>
                  <a:pt x="203509" y="4267"/>
                </a:lnTo>
                <a:lnTo>
                  <a:pt x="375656" y="4267"/>
                </a:lnTo>
                <a:lnTo>
                  <a:pt x="375656" y="47648"/>
                </a:lnTo>
                <a:lnTo>
                  <a:pt x="247766" y="47648"/>
                </a:lnTo>
                <a:lnTo>
                  <a:pt x="247766" y="92808"/>
                </a:lnTo>
                <a:close/>
              </a:path>
              <a:path w="375919" h="257175">
                <a:moveTo>
                  <a:pt x="297249" y="252466"/>
                </a:moveTo>
                <a:lnTo>
                  <a:pt x="242190" y="252466"/>
                </a:lnTo>
                <a:lnTo>
                  <a:pt x="323733" y="47648"/>
                </a:lnTo>
                <a:lnTo>
                  <a:pt x="375656" y="47648"/>
                </a:lnTo>
                <a:lnTo>
                  <a:pt x="375656" y="50493"/>
                </a:lnTo>
                <a:lnTo>
                  <a:pt x="297249" y="252466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13855740" y="9127109"/>
            <a:ext cx="103505" cy="0"/>
          </a:xfrm>
          <a:custGeom>
            <a:avLst/>
            <a:gdLst/>
            <a:ahLst/>
            <a:cxnLst/>
            <a:rect l="l" t="t" r="r" b="b"/>
            <a:pathLst>
              <a:path w="103505">
                <a:moveTo>
                  <a:pt x="0" y="0"/>
                </a:moveTo>
                <a:lnTo>
                  <a:pt x="103497" y="0"/>
                </a:lnTo>
              </a:path>
            </a:pathLst>
          </a:custGeom>
          <a:ln w="5120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13391106" y="9313776"/>
            <a:ext cx="381635" cy="257175"/>
          </a:xfrm>
          <a:custGeom>
            <a:avLst/>
            <a:gdLst/>
            <a:ahLst/>
            <a:cxnLst/>
            <a:rect l="l" t="t" r="r" b="b"/>
            <a:pathLst>
              <a:path w="381634" h="257175">
                <a:moveTo>
                  <a:pt x="33453" y="109165"/>
                </a:moveTo>
                <a:lnTo>
                  <a:pt x="0" y="82496"/>
                </a:lnTo>
                <a:lnTo>
                  <a:pt x="58195" y="4267"/>
                </a:lnTo>
                <a:lnTo>
                  <a:pt x="138344" y="4267"/>
                </a:lnTo>
                <a:lnTo>
                  <a:pt x="138344" y="43026"/>
                </a:lnTo>
                <a:lnTo>
                  <a:pt x="82937" y="43026"/>
                </a:lnTo>
                <a:lnTo>
                  <a:pt x="33453" y="109165"/>
                </a:lnTo>
                <a:close/>
              </a:path>
              <a:path w="381634" h="257175">
                <a:moveTo>
                  <a:pt x="138344" y="209440"/>
                </a:moveTo>
                <a:lnTo>
                  <a:pt x="86073" y="209440"/>
                </a:lnTo>
                <a:lnTo>
                  <a:pt x="86073" y="43026"/>
                </a:lnTo>
                <a:lnTo>
                  <a:pt x="138344" y="43026"/>
                </a:lnTo>
                <a:lnTo>
                  <a:pt x="138344" y="209440"/>
                </a:lnTo>
                <a:close/>
              </a:path>
              <a:path w="381634" h="257175">
                <a:moveTo>
                  <a:pt x="189919" y="252466"/>
                </a:moveTo>
                <a:lnTo>
                  <a:pt x="20560" y="252466"/>
                </a:lnTo>
                <a:lnTo>
                  <a:pt x="20560" y="209440"/>
                </a:lnTo>
                <a:lnTo>
                  <a:pt x="189919" y="209440"/>
                </a:lnTo>
                <a:lnTo>
                  <a:pt x="189919" y="252466"/>
                </a:lnTo>
                <a:close/>
              </a:path>
              <a:path w="381634" h="257175">
                <a:moveTo>
                  <a:pt x="287492" y="256734"/>
                </a:moveTo>
                <a:lnTo>
                  <a:pt x="242843" y="252511"/>
                </a:lnTo>
                <a:lnTo>
                  <a:pt x="216751" y="222953"/>
                </a:lnTo>
                <a:lnTo>
                  <a:pt x="196627" y="185794"/>
                </a:lnTo>
                <a:lnTo>
                  <a:pt x="193752" y="128367"/>
                </a:lnTo>
                <a:lnTo>
                  <a:pt x="194111" y="92686"/>
                </a:lnTo>
                <a:lnTo>
                  <a:pt x="203455" y="54260"/>
                </a:lnTo>
                <a:lnTo>
                  <a:pt x="230794" y="14251"/>
                </a:lnTo>
                <a:lnTo>
                  <a:pt x="287492" y="0"/>
                </a:lnTo>
                <a:lnTo>
                  <a:pt x="315452" y="527"/>
                </a:lnTo>
                <a:lnTo>
                  <a:pt x="332140" y="4222"/>
                </a:lnTo>
                <a:lnTo>
                  <a:pt x="344190" y="14251"/>
                </a:lnTo>
                <a:lnTo>
                  <a:pt x="358232" y="33780"/>
                </a:lnTo>
                <a:lnTo>
                  <a:pt x="365620" y="45159"/>
                </a:lnTo>
                <a:lnTo>
                  <a:pt x="287492" y="45159"/>
                </a:lnTo>
                <a:lnTo>
                  <a:pt x="275279" y="45404"/>
                </a:lnTo>
                <a:lnTo>
                  <a:pt x="251555" y="78051"/>
                </a:lnTo>
                <a:lnTo>
                  <a:pt x="250679" y="88207"/>
                </a:lnTo>
                <a:lnTo>
                  <a:pt x="250679" y="168526"/>
                </a:lnTo>
                <a:lnTo>
                  <a:pt x="263529" y="204973"/>
                </a:lnTo>
                <a:lnTo>
                  <a:pt x="287492" y="211574"/>
                </a:lnTo>
                <a:lnTo>
                  <a:pt x="365620" y="211574"/>
                </a:lnTo>
                <a:lnTo>
                  <a:pt x="358232" y="222953"/>
                </a:lnTo>
                <a:lnTo>
                  <a:pt x="344190" y="242482"/>
                </a:lnTo>
                <a:lnTo>
                  <a:pt x="332140" y="252511"/>
                </a:lnTo>
                <a:lnTo>
                  <a:pt x="315452" y="256206"/>
                </a:lnTo>
                <a:lnTo>
                  <a:pt x="287492" y="256734"/>
                </a:lnTo>
                <a:close/>
              </a:path>
              <a:path w="381634" h="257175">
                <a:moveTo>
                  <a:pt x="365620" y="211574"/>
                </a:moveTo>
                <a:lnTo>
                  <a:pt x="287492" y="211574"/>
                </a:lnTo>
                <a:lnTo>
                  <a:pt x="299705" y="211329"/>
                </a:lnTo>
                <a:lnTo>
                  <a:pt x="306789" y="209618"/>
                </a:lnTo>
                <a:lnTo>
                  <a:pt x="324305" y="168526"/>
                </a:lnTo>
                <a:lnTo>
                  <a:pt x="324305" y="88207"/>
                </a:lnTo>
                <a:lnTo>
                  <a:pt x="311455" y="51760"/>
                </a:lnTo>
                <a:lnTo>
                  <a:pt x="287492" y="45159"/>
                </a:lnTo>
                <a:lnTo>
                  <a:pt x="365620" y="45159"/>
                </a:lnTo>
                <a:lnTo>
                  <a:pt x="371529" y="54260"/>
                </a:lnTo>
                <a:lnTo>
                  <a:pt x="378357" y="70939"/>
                </a:lnTo>
                <a:lnTo>
                  <a:pt x="380872" y="92686"/>
                </a:lnTo>
                <a:lnTo>
                  <a:pt x="381232" y="128367"/>
                </a:lnTo>
                <a:lnTo>
                  <a:pt x="380872" y="164047"/>
                </a:lnTo>
                <a:lnTo>
                  <a:pt x="378357" y="185794"/>
                </a:lnTo>
                <a:lnTo>
                  <a:pt x="371529" y="202473"/>
                </a:lnTo>
                <a:lnTo>
                  <a:pt x="365620" y="211574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65481" y="1466313"/>
            <a:ext cx="1798320" cy="518159"/>
          </a:xfrm>
          <a:custGeom>
            <a:avLst/>
            <a:gdLst/>
            <a:ahLst/>
            <a:cxnLst/>
            <a:rect l="l" t="t" r="r" b="b"/>
            <a:pathLst>
              <a:path w="1798320" h="518160">
                <a:moveTo>
                  <a:pt x="404756" y="506967"/>
                </a:moveTo>
                <a:lnTo>
                  <a:pt x="360367" y="506967"/>
                </a:lnTo>
                <a:lnTo>
                  <a:pt x="360367" y="0"/>
                </a:lnTo>
                <a:lnTo>
                  <a:pt x="404756" y="0"/>
                </a:lnTo>
                <a:lnTo>
                  <a:pt x="404756" y="506967"/>
                </a:lnTo>
                <a:close/>
              </a:path>
              <a:path w="1798320" h="518160">
                <a:moveTo>
                  <a:pt x="243554" y="365623"/>
                </a:moveTo>
                <a:lnTo>
                  <a:pt x="0" y="365623"/>
                </a:lnTo>
                <a:lnTo>
                  <a:pt x="0" y="40300"/>
                </a:lnTo>
                <a:lnTo>
                  <a:pt x="243554" y="40300"/>
                </a:lnTo>
                <a:lnTo>
                  <a:pt x="243554" y="77096"/>
                </a:lnTo>
                <a:lnTo>
                  <a:pt x="43220" y="77096"/>
                </a:lnTo>
                <a:lnTo>
                  <a:pt x="43220" y="328827"/>
                </a:lnTo>
                <a:lnTo>
                  <a:pt x="243554" y="328827"/>
                </a:lnTo>
                <a:lnTo>
                  <a:pt x="243554" y="365623"/>
                </a:lnTo>
                <a:close/>
              </a:path>
              <a:path w="1798320" h="518160">
                <a:moveTo>
                  <a:pt x="243554" y="328827"/>
                </a:moveTo>
                <a:lnTo>
                  <a:pt x="199749" y="328827"/>
                </a:lnTo>
                <a:lnTo>
                  <a:pt x="199749" y="77096"/>
                </a:lnTo>
                <a:lnTo>
                  <a:pt x="243554" y="77096"/>
                </a:lnTo>
                <a:lnTo>
                  <a:pt x="243554" y="328827"/>
                </a:lnTo>
                <a:close/>
              </a:path>
              <a:path w="1798320" h="518160">
                <a:moveTo>
                  <a:pt x="928660" y="384897"/>
                </a:moveTo>
                <a:lnTo>
                  <a:pt x="884272" y="384897"/>
                </a:lnTo>
                <a:lnTo>
                  <a:pt x="884272" y="210846"/>
                </a:lnTo>
                <a:lnTo>
                  <a:pt x="777972" y="210846"/>
                </a:lnTo>
                <a:lnTo>
                  <a:pt x="777972" y="174634"/>
                </a:lnTo>
                <a:lnTo>
                  <a:pt x="884272" y="174634"/>
                </a:lnTo>
                <a:lnTo>
                  <a:pt x="884272" y="103379"/>
                </a:lnTo>
                <a:lnTo>
                  <a:pt x="777972" y="103379"/>
                </a:lnTo>
                <a:lnTo>
                  <a:pt x="777972" y="67167"/>
                </a:lnTo>
                <a:lnTo>
                  <a:pt x="884272" y="67167"/>
                </a:lnTo>
                <a:lnTo>
                  <a:pt x="884272" y="0"/>
                </a:lnTo>
                <a:lnTo>
                  <a:pt x="928660" y="0"/>
                </a:lnTo>
                <a:lnTo>
                  <a:pt x="928660" y="384897"/>
                </a:lnTo>
                <a:close/>
              </a:path>
              <a:path w="1798320" h="518160">
                <a:moveTo>
                  <a:pt x="529745" y="312473"/>
                </a:moveTo>
                <a:lnTo>
                  <a:pt x="497038" y="283854"/>
                </a:lnTo>
                <a:lnTo>
                  <a:pt x="525816" y="255984"/>
                </a:lnTo>
                <a:lnTo>
                  <a:pt x="543288" y="238297"/>
                </a:lnTo>
                <a:lnTo>
                  <a:pt x="572674" y="203254"/>
                </a:lnTo>
                <a:lnTo>
                  <a:pt x="597387" y="169998"/>
                </a:lnTo>
                <a:lnTo>
                  <a:pt x="617683" y="117218"/>
                </a:lnTo>
                <a:lnTo>
                  <a:pt x="622569" y="67167"/>
                </a:lnTo>
                <a:lnTo>
                  <a:pt x="622611" y="24530"/>
                </a:lnTo>
                <a:lnTo>
                  <a:pt x="667000" y="24530"/>
                </a:lnTo>
                <a:lnTo>
                  <a:pt x="666962" y="67167"/>
                </a:lnTo>
                <a:lnTo>
                  <a:pt x="664445" y="120317"/>
                </a:lnTo>
                <a:lnTo>
                  <a:pt x="646558" y="167042"/>
                </a:lnTo>
                <a:lnTo>
                  <a:pt x="648894" y="168210"/>
                </a:lnTo>
                <a:lnTo>
                  <a:pt x="690289" y="168210"/>
                </a:lnTo>
                <a:lnTo>
                  <a:pt x="705316" y="183395"/>
                </a:lnTo>
                <a:lnTo>
                  <a:pt x="638965" y="183395"/>
                </a:lnTo>
                <a:lnTo>
                  <a:pt x="636045" y="186900"/>
                </a:lnTo>
                <a:lnTo>
                  <a:pt x="610871" y="225174"/>
                </a:lnTo>
                <a:lnTo>
                  <a:pt x="581941" y="258676"/>
                </a:lnTo>
                <a:lnTo>
                  <a:pt x="554773" y="287386"/>
                </a:lnTo>
                <a:lnTo>
                  <a:pt x="529745" y="312473"/>
                </a:lnTo>
                <a:close/>
              </a:path>
              <a:path w="1798320" h="518160">
                <a:moveTo>
                  <a:pt x="690289" y="168210"/>
                </a:moveTo>
                <a:lnTo>
                  <a:pt x="648894" y="168210"/>
                </a:lnTo>
                <a:lnTo>
                  <a:pt x="658239" y="160617"/>
                </a:lnTo>
                <a:lnTo>
                  <a:pt x="665248" y="155360"/>
                </a:lnTo>
                <a:lnTo>
                  <a:pt x="678097" y="155360"/>
                </a:lnTo>
                <a:lnTo>
                  <a:pt x="683354" y="161201"/>
                </a:lnTo>
                <a:lnTo>
                  <a:pt x="690289" y="168210"/>
                </a:lnTo>
                <a:close/>
              </a:path>
              <a:path w="1798320" h="518160">
                <a:moveTo>
                  <a:pt x="761618" y="303128"/>
                </a:moveTo>
                <a:lnTo>
                  <a:pt x="650062" y="186900"/>
                </a:lnTo>
                <a:lnTo>
                  <a:pt x="647142" y="183395"/>
                </a:lnTo>
                <a:lnTo>
                  <a:pt x="705316" y="183395"/>
                </a:lnTo>
                <a:lnTo>
                  <a:pt x="793742" y="272757"/>
                </a:lnTo>
                <a:lnTo>
                  <a:pt x="761618" y="303128"/>
                </a:lnTo>
                <a:close/>
              </a:path>
              <a:path w="1798320" h="518160">
                <a:moveTo>
                  <a:pt x="939174" y="518064"/>
                </a:moveTo>
                <a:lnTo>
                  <a:pt x="619107" y="518064"/>
                </a:lnTo>
                <a:lnTo>
                  <a:pt x="603921" y="502878"/>
                </a:lnTo>
                <a:lnTo>
                  <a:pt x="603921" y="345765"/>
                </a:lnTo>
                <a:lnTo>
                  <a:pt x="648894" y="345765"/>
                </a:lnTo>
                <a:lnTo>
                  <a:pt x="648894" y="481268"/>
                </a:lnTo>
                <a:lnTo>
                  <a:pt x="939174" y="481268"/>
                </a:lnTo>
                <a:lnTo>
                  <a:pt x="939174" y="518064"/>
                </a:lnTo>
                <a:close/>
              </a:path>
              <a:path w="1798320" h="518160">
                <a:moveTo>
                  <a:pt x="1048393" y="173466"/>
                </a:moveTo>
                <a:lnTo>
                  <a:pt x="1019774" y="142511"/>
                </a:lnTo>
                <a:lnTo>
                  <a:pt x="1127826" y="41468"/>
                </a:lnTo>
                <a:lnTo>
                  <a:pt x="1204338" y="41468"/>
                </a:lnTo>
                <a:lnTo>
                  <a:pt x="1204338" y="77680"/>
                </a:lnTo>
                <a:lnTo>
                  <a:pt x="1151189" y="77680"/>
                </a:lnTo>
                <a:lnTo>
                  <a:pt x="1048393" y="173466"/>
                </a:lnTo>
                <a:close/>
              </a:path>
              <a:path w="1798320" h="518160">
                <a:moveTo>
                  <a:pt x="1204338" y="405924"/>
                </a:moveTo>
                <a:lnTo>
                  <a:pt x="1155277" y="405924"/>
                </a:lnTo>
                <a:lnTo>
                  <a:pt x="1155277" y="77680"/>
                </a:lnTo>
                <a:lnTo>
                  <a:pt x="1204338" y="77680"/>
                </a:lnTo>
                <a:lnTo>
                  <a:pt x="1204338" y="405924"/>
                </a:lnTo>
                <a:close/>
              </a:path>
              <a:path w="1798320" h="518160">
                <a:moveTo>
                  <a:pt x="1309470" y="449144"/>
                </a:moveTo>
                <a:lnTo>
                  <a:pt x="1041385" y="449144"/>
                </a:lnTo>
                <a:lnTo>
                  <a:pt x="1041385" y="405924"/>
                </a:lnTo>
                <a:lnTo>
                  <a:pt x="1309470" y="405924"/>
                </a:lnTo>
                <a:lnTo>
                  <a:pt x="1309470" y="449144"/>
                </a:lnTo>
                <a:close/>
              </a:path>
              <a:path w="1798320" h="518160">
                <a:moveTo>
                  <a:pt x="1797747" y="506967"/>
                </a:moveTo>
                <a:lnTo>
                  <a:pt x="1753942" y="506967"/>
                </a:lnTo>
                <a:lnTo>
                  <a:pt x="1753942" y="0"/>
                </a:lnTo>
                <a:lnTo>
                  <a:pt x="1797747" y="0"/>
                </a:lnTo>
                <a:lnTo>
                  <a:pt x="1797747" y="506967"/>
                </a:lnTo>
                <a:close/>
              </a:path>
              <a:path w="1798320" h="518160">
                <a:moveTo>
                  <a:pt x="1528494" y="272757"/>
                </a:moveTo>
                <a:lnTo>
                  <a:pt x="1489799" y="270895"/>
                </a:lnTo>
                <a:lnTo>
                  <a:pt x="1438721" y="248824"/>
                </a:lnTo>
                <a:lnTo>
                  <a:pt x="1407593" y="215519"/>
                </a:lnTo>
                <a:lnTo>
                  <a:pt x="1389769" y="173220"/>
                </a:lnTo>
                <a:lnTo>
                  <a:pt x="1389579" y="144847"/>
                </a:lnTo>
                <a:lnTo>
                  <a:pt x="1389769" y="130487"/>
                </a:lnTo>
                <a:lnTo>
                  <a:pt x="1407593" y="87901"/>
                </a:lnTo>
                <a:lnTo>
                  <a:pt x="1438721" y="54308"/>
                </a:lnTo>
                <a:lnTo>
                  <a:pt x="1476092" y="36654"/>
                </a:lnTo>
                <a:lnTo>
                  <a:pt x="1528494" y="30371"/>
                </a:lnTo>
                <a:lnTo>
                  <a:pt x="1551947" y="30604"/>
                </a:lnTo>
                <a:lnTo>
                  <a:pt x="1599749" y="45264"/>
                </a:lnTo>
                <a:lnTo>
                  <a:pt x="1633920" y="66583"/>
                </a:lnTo>
                <a:lnTo>
                  <a:pt x="1528494" y="66583"/>
                </a:lnTo>
                <a:lnTo>
                  <a:pt x="1504456" y="66920"/>
                </a:lnTo>
                <a:lnTo>
                  <a:pt x="1461910" y="88193"/>
                </a:lnTo>
                <a:lnTo>
                  <a:pt x="1436613" y="124250"/>
                </a:lnTo>
                <a:lnTo>
                  <a:pt x="1436212" y="144847"/>
                </a:lnTo>
                <a:lnTo>
                  <a:pt x="1436212" y="158865"/>
                </a:lnTo>
                <a:lnTo>
                  <a:pt x="1447053" y="202478"/>
                </a:lnTo>
                <a:lnTo>
                  <a:pt x="1477406" y="228012"/>
                </a:lnTo>
                <a:lnTo>
                  <a:pt x="1528494" y="237129"/>
                </a:lnTo>
                <a:lnTo>
                  <a:pt x="1633464" y="237129"/>
                </a:lnTo>
                <a:lnTo>
                  <a:pt x="1629610" y="241400"/>
                </a:lnTo>
                <a:lnTo>
                  <a:pt x="1580895" y="266474"/>
                </a:lnTo>
                <a:lnTo>
                  <a:pt x="1551947" y="272524"/>
                </a:lnTo>
                <a:lnTo>
                  <a:pt x="1528494" y="272757"/>
                </a:lnTo>
                <a:close/>
              </a:path>
              <a:path w="1798320" h="518160">
                <a:moveTo>
                  <a:pt x="1633464" y="237129"/>
                </a:moveTo>
                <a:lnTo>
                  <a:pt x="1528494" y="237129"/>
                </a:lnTo>
                <a:lnTo>
                  <a:pt x="1552532" y="236792"/>
                </a:lnTo>
                <a:lnTo>
                  <a:pt x="1567480" y="234428"/>
                </a:lnTo>
                <a:lnTo>
                  <a:pt x="1609934" y="202478"/>
                </a:lnTo>
                <a:lnTo>
                  <a:pt x="1620776" y="158865"/>
                </a:lnTo>
                <a:lnTo>
                  <a:pt x="1620776" y="144847"/>
                </a:lnTo>
                <a:lnTo>
                  <a:pt x="1609934" y="101234"/>
                </a:lnTo>
                <a:lnTo>
                  <a:pt x="1579581" y="75700"/>
                </a:lnTo>
                <a:lnTo>
                  <a:pt x="1528494" y="66583"/>
                </a:lnTo>
                <a:lnTo>
                  <a:pt x="1633920" y="66583"/>
                </a:lnTo>
                <a:lnTo>
                  <a:pt x="1659862" y="104506"/>
                </a:lnTo>
                <a:lnTo>
                  <a:pt x="1667408" y="144847"/>
                </a:lnTo>
                <a:lnTo>
                  <a:pt x="1667408" y="158865"/>
                </a:lnTo>
                <a:lnTo>
                  <a:pt x="1659862" y="199083"/>
                </a:lnTo>
                <a:lnTo>
                  <a:pt x="1638434" y="231622"/>
                </a:lnTo>
                <a:lnTo>
                  <a:pt x="1633464" y="237129"/>
                </a:lnTo>
                <a:close/>
              </a:path>
              <a:path w="1798320" h="518160">
                <a:moveTo>
                  <a:pt x="1369044" y="400667"/>
                </a:moveTo>
                <a:lnTo>
                  <a:pt x="1364956" y="362703"/>
                </a:lnTo>
                <a:lnTo>
                  <a:pt x="1423800" y="362630"/>
                </a:lnTo>
                <a:lnTo>
                  <a:pt x="1463371" y="362119"/>
                </a:lnTo>
                <a:lnTo>
                  <a:pt x="1501627" y="360732"/>
                </a:lnTo>
                <a:lnTo>
                  <a:pt x="1610883" y="355174"/>
                </a:lnTo>
                <a:lnTo>
                  <a:pt x="1674473" y="349242"/>
                </a:lnTo>
                <a:lnTo>
                  <a:pt x="1713058" y="343429"/>
                </a:lnTo>
                <a:lnTo>
                  <a:pt x="1717730" y="379057"/>
                </a:lnTo>
                <a:lnTo>
                  <a:pt x="1678128" y="385221"/>
                </a:lnTo>
                <a:lnTo>
                  <a:pt x="1613708" y="391746"/>
                </a:lnTo>
                <a:lnTo>
                  <a:pt x="1504114" y="398326"/>
                </a:lnTo>
                <a:lnTo>
                  <a:pt x="1465962" y="399973"/>
                </a:lnTo>
                <a:lnTo>
                  <a:pt x="1426880" y="400580"/>
                </a:lnTo>
                <a:lnTo>
                  <a:pt x="1369044" y="400667"/>
                </a:lnTo>
                <a:close/>
              </a:path>
            </a:pathLst>
          </a:custGeom>
          <a:solidFill>
            <a:srgbClr val="4033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33358" y="2139757"/>
            <a:ext cx="1523365" cy="526415"/>
          </a:xfrm>
          <a:custGeom>
            <a:avLst/>
            <a:gdLst/>
            <a:ahLst/>
            <a:cxnLst/>
            <a:rect l="l" t="t" r="r" b="b"/>
            <a:pathLst>
              <a:path w="1523364" h="526414">
                <a:moveTo>
                  <a:pt x="417605" y="306049"/>
                </a:moveTo>
                <a:lnTo>
                  <a:pt x="63662" y="306049"/>
                </a:lnTo>
                <a:lnTo>
                  <a:pt x="63662" y="27450"/>
                </a:lnTo>
                <a:lnTo>
                  <a:pt x="132582" y="27450"/>
                </a:lnTo>
                <a:lnTo>
                  <a:pt x="132582" y="110972"/>
                </a:lnTo>
                <a:lnTo>
                  <a:pt x="417605" y="110972"/>
                </a:lnTo>
                <a:lnTo>
                  <a:pt x="417605" y="169378"/>
                </a:lnTo>
                <a:lnTo>
                  <a:pt x="132582" y="169378"/>
                </a:lnTo>
                <a:lnTo>
                  <a:pt x="132582" y="247642"/>
                </a:lnTo>
                <a:lnTo>
                  <a:pt x="417605" y="247642"/>
                </a:lnTo>
                <a:lnTo>
                  <a:pt x="417605" y="306049"/>
                </a:lnTo>
                <a:close/>
              </a:path>
              <a:path w="1523364" h="526414">
                <a:moveTo>
                  <a:pt x="417605" y="110972"/>
                </a:moveTo>
                <a:lnTo>
                  <a:pt x="348685" y="110972"/>
                </a:lnTo>
                <a:lnTo>
                  <a:pt x="348685" y="27450"/>
                </a:lnTo>
                <a:lnTo>
                  <a:pt x="417605" y="27450"/>
                </a:lnTo>
                <a:lnTo>
                  <a:pt x="417605" y="110972"/>
                </a:lnTo>
                <a:close/>
              </a:path>
              <a:path w="1523364" h="526414">
                <a:moveTo>
                  <a:pt x="417605" y="247642"/>
                </a:moveTo>
                <a:lnTo>
                  <a:pt x="348685" y="247642"/>
                </a:lnTo>
                <a:lnTo>
                  <a:pt x="348685" y="169378"/>
                </a:lnTo>
                <a:lnTo>
                  <a:pt x="417605" y="169378"/>
                </a:lnTo>
                <a:lnTo>
                  <a:pt x="417605" y="247642"/>
                </a:lnTo>
                <a:close/>
              </a:path>
              <a:path w="1523364" h="526414">
                <a:moveTo>
                  <a:pt x="481268" y="459073"/>
                </a:moveTo>
                <a:lnTo>
                  <a:pt x="0" y="459073"/>
                </a:lnTo>
                <a:lnTo>
                  <a:pt x="0" y="400083"/>
                </a:lnTo>
                <a:lnTo>
                  <a:pt x="481268" y="400083"/>
                </a:lnTo>
                <a:lnTo>
                  <a:pt x="481268" y="459073"/>
                </a:lnTo>
                <a:close/>
              </a:path>
              <a:path w="1523364" h="526414">
                <a:moveTo>
                  <a:pt x="977722" y="150104"/>
                </a:moveTo>
                <a:lnTo>
                  <a:pt x="911139" y="150104"/>
                </a:lnTo>
                <a:lnTo>
                  <a:pt x="911139" y="0"/>
                </a:lnTo>
                <a:lnTo>
                  <a:pt x="977722" y="0"/>
                </a:lnTo>
                <a:lnTo>
                  <a:pt x="977722" y="150104"/>
                </a:lnTo>
                <a:close/>
              </a:path>
              <a:path w="1523364" h="526414">
                <a:moveTo>
                  <a:pt x="864413" y="381393"/>
                </a:moveTo>
                <a:lnTo>
                  <a:pt x="797830" y="381393"/>
                </a:lnTo>
                <a:lnTo>
                  <a:pt x="797830" y="7592"/>
                </a:lnTo>
                <a:lnTo>
                  <a:pt x="864413" y="7592"/>
                </a:lnTo>
                <a:lnTo>
                  <a:pt x="864413" y="150104"/>
                </a:lnTo>
                <a:lnTo>
                  <a:pt x="977722" y="150104"/>
                </a:lnTo>
                <a:lnTo>
                  <a:pt x="977722" y="206758"/>
                </a:lnTo>
                <a:lnTo>
                  <a:pt x="864413" y="206758"/>
                </a:lnTo>
                <a:lnTo>
                  <a:pt x="864413" y="381393"/>
                </a:lnTo>
                <a:close/>
              </a:path>
              <a:path w="1523364" h="526414">
                <a:moveTo>
                  <a:pt x="585815" y="320650"/>
                </a:moveTo>
                <a:lnTo>
                  <a:pt x="541426" y="320650"/>
                </a:lnTo>
                <a:lnTo>
                  <a:pt x="541426" y="147768"/>
                </a:lnTo>
                <a:lnTo>
                  <a:pt x="679265" y="147768"/>
                </a:lnTo>
                <a:lnTo>
                  <a:pt x="679265" y="92282"/>
                </a:lnTo>
                <a:lnTo>
                  <a:pt x="540258" y="92282"/>
                </a:lnTo>
                <a:lnTo>
                  <a:pt x="540258" y="36211"/>
                </a:lnTo>
                <a:lnTo>
                  <a:pt x="744096" y="36211"/>
                </a:lnTo>
                <a:lnTo>
                  <a:pt x="744096" y="202670"/>
                </a:lnTo>
                <a:lnTo>
                  <a:pt x="606257" y="202670"/>
                </a:lnTo>
                <a:lnTo>
                  <a:pt x="606257" y="265748"/>
                </a:lnTo>
                <a:lnTo>
                  <a:pt x="767855" y="265748"/>
                </a:lnTo>
                <a:lnTo>
                  <a:pt x="773884" y="303128"/>
                </a:lnTo>
                <a:lnTo>
                  <a:pt x="734204" y="310867"/>
                </a:lnTo>
                <a:lnTo>
                  <a:pt x="665115" y="318679"/>
                </a:lnTo>
                <a:lnTo>
                  <a:pt x="622287" y="320577"/>
                </a:lnTo>
                <a:lnTo>
                  <a:pt x="585815" y="320650"/>
                </a:lnTo>
                <a:close/>
              </a:path>
              <a:path w="1523364" h="526414">
                <a:moveTo>
                  <a:pt x="977722" y="397163"/>
                </a:moveTo>
                <a:lnTo>
                  <a:pt x="911139" y="397163"/>
                </a:lnTo>
                <a:lnTo>
                  <a:pt x="911139" y="206758"/>
                </a:lnTo>
                <a:lnTo>
                  <a:pt x="977722" y="206758"/>
                </a:lnTo>
                <a:lnTo>
                  <a:pt x="977722" y="397163"/>
                </a:lnTo>
                <a:close/>
              </a:path>
              <a:path w="1523364" h="526414">
                <a:moveTo>
                  <a:pt x="767855" y="265748"/>
                </a:moveTo>
                <a:lnTo>
                  <a:pt x="606257" y="265748"/>
                </a:lnTo>
                <a:lnTo>
                  <a:pt x="659334" y="265484"/>
                </a:lnTo>
                <a:lnTo>
                  <a:pt x="693575" y="263631"/>
                </a:lnTo>
                <a:lnTo>
                  <a:pt x="723873" y="258603"/>
                </a:lnTo>
                <a:lnTo>
                  <a:pt x="765123" y="248811"/>
                </a:lnTo>
                <a:lnTo>
                  <a:pt x="767855" y="265748"/>
                </a:lnTo>
                <a:close/>
              </a:path>
              <a:path w="1523364" h="526414">
                <a:moveTo>
                  <a:pt x="988819" y="526241"/>
                </a:moveTo>
                <a:lnTo>
                  <a:pt x="668752" y="526241"/>
                </a:lnTo>
                <a:lnTo>
                  <a:pt x="643090" y="525547"/>
                </a:lnTo>
                <a:lnTo>
                  <a:pt x="629912" y="520692"/>
                </a:lnTo>
                <a:lnTo>
                  <a:pt x="625057" y="507514"/>
                </a:lnTo>
                <a:lnTo>
                  <a:pt x="624363" y="481852"/>
                </a:lnTo>
                <a:lnTo>
                  <a:pt x="624363" y="363287"/>
                </a:lnTo>
                <a:lnTo>
                  <a:pt x="694451" y="363287"/>
                </a:lnTo>
                <a:lnTo>
                  <a:pt x="694451" y="469002"/>
                </a:lnTo>
                <a:lnTo>
                  <a:pt x="988819" y="469002"/>
                </a:lnTo>
                <a:lnTo>
                  <a:pt x="988819" y="526241"/>
                </a:lnTo>
                <a:close/>
              </a:path>
              <a:path w="1523364" h="526414">
                <a:moveTo>
                  <a:pt x="1461910" y="288527"/>
                </a:moveTo>
                <a:lnTo>
                  <a:pt x="1109136" y="288527"/>
                </a:lnTo>
                <a:lnTo>
                  <a:pt x="1109136" y="34459"/>
                </a:lnTo>
                <a:lnTo>
                  <a:pt x="1458406" y="34459"/>
                </a:lnTo>
                <a:lnTo>
                  <a:pt x="1458406" y="93450"/>
                </a:lnTo>
                <a:lnTo>
                  <a:pt x="1178640" y="93450"/>
                </a:lnTo>
                <a:lnTo>
                  <a:pt x="1178640" y="229536"/>
                </a:lnTo>
                <a:lnTo>
                  <a:pt x="1461910" y="229536"/>
                </a:lnTo>
                <a:lnTo>
                  <a:pt x="1461910" y="288527"/>
                </a:lnTo>
                <a:close/>
              </a:path>
              <a:path w="1523364" h="526414">
                <a:moveTo>
                  <a:pt x="1523237" y="459073"/>
                </a:moveTo>
                <a:lnTo>
                  <a:pt x="1041969" y="459073"/>
                </a:lnTo>
                <a:lnTo>
                  <a:pt x="1041969" y="400083"/>
                </a:lnTo>
                <a:lnTo>
                  <a:pt x="1523237" y="400083"/>
                </a:lnTo>
                <a:lnTo>
                  <a:pt x="1523237" y="459073"/>
                </a:lnTo>
                <a:close/>
              </a:path>
            </a:pathLst>
          </a:custGeom>
          <a:solidFill>
            <a:srgbClr val="4033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633932" y="2139757"/>
            <a:ext cx="977900" cy="515620"/>
          </a:xfrm>
          <a:custGeom>
            <a:avLst/>
            <a:gdLst/>
            <a:ahLst/>
            <a:cxnLst/>
            <a:rect l="l" t="t" r="r" b="b"/>
            <a:pathLst>
              <a:path w="977900" h="515619">
                <a:moveTo>
                  <a:pt x="57238" y="290863"/>
                </a:moveTo>
                <a:lnTo>
                  <a:pt x="18105" y="236545"/>
                </a:lnTo>
                <a:lnTo>
                  <a:pt x="60623" y="216824"/>
                </a:lnTo>
                <a:lnTo>
                  <a:pt x="86660" y="203619"/>
                </a:lnTo>
                <a:lnTo>
                  <a:pt x="131998" y="172882"/>
                </a:lnTo>
                <a:lnTo>
                  <a:pt x="170510" y="142474"/>
                </a:lnTo>
                <a:lnTo>
                  <a:pt x="201579" y="93536"/>
                </a:lnTo>
                <a:lnTo>
                  <a:pt x="209065" y="46141"/>
                </a:lnTo>
                <a:lnTo>
                  <a:pt x="209094" y="20442"/>
                </a:lnTo>
                <a:lnTo>
                  <a:pt x="281518" y="20442"/>
                </a:lnTo>
                <a:lnTo>
                  <a:pt x="281518" y="46141"/>
                </a:lnTo>
                <a:lnTo>
                  <a:pt x="280952" y="86048"/>
                </a:lnTo>
                <a:lnTo>
                  <a:pt x="276992" y="111337"/>
                </a:lnTo>
                <a:lnTo>
                  <a:pt x="266241" y="132792"/>
                </a:lnTo>
                <a:lnTo>
                  <a:pt x="245306" y="161201"/>
                </a:lnTo>
                <a:lnTo>
                  <a:pt x="249395" y="163537"/>
                </a:lnTo>
                <a:lnTo>
                  <a:pt x="346761" y="163537"/>
                </a:lnTo>
                <a:lnTo>
                  <a:pt x="371773" y="178723"/>
                </a:lnTo>
                <a:lnTo>
                  <a:pt x="234209" y="178723"/>
                </a:lnTo>
                <a:lnTo>
                  <a:pt x="226032" y="183395"/>
                </a:lnTo>
                <a:lnTo>
                  <a:pt x="197924" y="209605"/>
                </a:lnTo>
                <a:lnTo>
                  <a:pt x="158865" y="235377"/>
                </a:lnTo>
                <a:lnTo>
                  <a:pt x="115498" y="261587"/>
                </a:lnTo>
                <a:lnTo>
                  <a:pt x="92993" y="273241"/>
                </a:lnTo>
                <a:lnTo>
                  <a:pt x="57238" y="290863"/>
                </a:lnTo>
                <a:close/>
              </a:path>
              <a:path w="977900" h="515619">
                <a:moveTo>
                  <a:pt x="346761" y="163537"/>
                </a:moveTo>
                <a:lnTo>
                  <a:pt x="249395" y="163537"/>
                </a:lnTo>
                <a:lnTo>
                  <a:pt x="283854" y="137838"/>
                </a:lnTo>
                <a:lnTo>
                  <a:pt x="304297" y="137838"/>
                </a:lnTo>
                <a:lnTo>
                  <a:pt x="346761" y="163537"/>
                </a:lnTo>
                <a:close/>
              </a:path>
              <a:path w="977900" h="515619">
                <a:moveTo>
                  <a:pt x="423446" y="289111"/>
                </a:moveTo>
                <a:lnTo>
                  <a:pt x="259908" y="183980"/>
                </a:lnTo>
                <a:lnTo>
                  <a:pt x="251147" y="178723"/>
                </a:lnTo>
                <a:lnTo>
                  <a:pt x="371773" y="178723"/>
                </a:lnTo>
                <a:lnTo>
                  <a:pt x="463162" y="234209"/>
                </a:lnTo>
                <a:lnTo>
                  <a:pt x="423446" y="289111"/>
                </a:lnTo>
                <a:close/>
              </a:path>
              <a:path w="977900" h="515619">
                <a:moveTo>
                  <a:pt x="275677" y="400667"/>
                </a:moveTo>
                <a:lnTo>
                  <a:pt x="205590" y="400667"/>
                </a:lnTo>
                <a:lnTo>
                  <a:pt x="205590" y="278014"/>
                </a:lnTo>
                <a:lnTo>
                  <a:pt x="275677" y="278014"/>
                </a:lnTo>
                <a:lnTo>
                  <a:pt x="275677" y="400667"/>
                </a:lnTo>
                <a:close/>
              </a:path>
              <a:path w="977900" h="515619">
                <a:moveTo>
                  <a:pt x="481268" y="459073"/>
                </a:moveTo>
                <a:lnTo>
                  <a:pt x="0" y="459073"/>
                </a:lnTo>
                <a:lnTo>
                  <a:pt x="0" y="400667"/>
                </a:lnTo>
                <a:lnTo>
                  <a:pt x="481268" y="400667"/>
                </a:lnTo>
                <a:lnTo>
                  <a:pt x="481268" y="459073"/>
                </a:lnTo>
                <a:close/>
              </a:path>
              <a:path w="977900" h="515619">
                <a:moveTo>
                  <a:pt x="977722" y="189820"/>
                </a:moveTo>
                <a:lnTo>
                  <a:pt x="911139" y="189820"/>
                </a:lnTo>
                <a:lnTo>
                  <a:pt x="911139" y="0"/>
                </a:lnTo>
                <a:lnTo>
                  <a:pt x="977722" y="0"/>
                </a:lnTo>
                <a:lnTo>
                  <a:pt x="977722" y="189820"/>
                </a:lnTo>
                <a:close/>
              </a:path>
              <a:path w="977900" h="515619">
                <a:moveTo>
                  <a:pt x="863245" y="501126"/>
                </a:moveTo>
                <a:lnTo>
                  <a:pt x="797246" y="501126"/>
                </a:lnTo>
                <a:lnTo>
                  <a:pt x="797246" y="7592"/>
                </a:lnTo>
                <a:lnTo>
                  <a:pt x="863245" y="7592"/>
                </a:lnTo>
                <a:lnTo>
                  <a:pt x="863245" y="189820"/>
                </a:lnTo>
                <a:lnTo>
                  <a:pt x="977722" y="189820"/>
                </a:lnTo>
                <a:lnTo>
                  <a:pt x="977722" y="247058"/>
                </a:lnTo>
                <a:lnTo>
                  <a:pt x="863245" y="247058"/>
                </a:lnTo>
                <a:lnTo>
                  <a:pt x="863245" y="501126"/>
                </a:lnTo>
                <a:close/>
              </a:path>
              <a:path w="977900" h="515619">
                <a:moveTo>
                  <a:pt x="977722" y="515144"/>
                </a:moveTo>
                <a:lnTo>
                  <a:pt x="911139" y="515144"/>
                </a:lnTo>
                <a:lnTo>
                  <a:pt x="911139" y="247058"/>
                </a:lnTo>
                <a:lnTo>
                  <a:pt x="977722" y="247058"/>
                </a:lnTo>
                <a:lnTo>
                  <a:pt x="977722" y="515144"/>
                </a:lnTo>
                <a:close/>
              </a:path>
              <a:path w="977900" h="515619">
                <a:moveTo>
                  <a:pt x="575302" y="408844"/>
                </a:moveTo>
                <a:lnTo>
                  <a:pt x="529161" y="362703"/>
                </a:lnTo>
                <a:lnTo>
                  <a:pt x="564775" y="338907"/>
                </a:lnTo>
                <a:lnTo>
                  <a:pt x="586290" y="323461"/>
                </a:lnTo>
                <a:lnTo>
                  <a:pt x="621735" y="290571"/>
                </a:lnTo>
                <a:lnTo>
                  <a:pt x="651230" y="258338"/>
                </a:lnTo>
                <a:lnTo>
                  <a:pt x="674305" y="202633"/>
                </a:lnTo>
                <a:lnTo>
                  <a:pt x="679849" y="137254"/>
                </a:lnTo>
                <a:lnTo>
                  <a:pt x="679849" y="108051"/>
                </a:lnTo>
                <a:lnTo>
                  <a:pt x="545515" y="108051"/>
                </a:lnTo>
                <a:lnTo>
                  <a:pt x="545515" y="51981"/>
                </a:lnTo>
                <a:lnTo>
                  <a:pt x="748769" y="51981"/>
                </a:lnTo>
                <a:lnTo>
                  <a:pt x="748761" y="137254"/>
                </a:lnTo>
                <a:lnTo>
                  <a:pt x="746688" y="196281"/>
                </a:lnTo>
                <a:lnTo>
                  <a:pt x="732123" y="242678"/>
                </a:lnTo>
                <a:lnTo>
                  <a:pt x="712995" y="285972"/>
                </a:lnTo>
                <a:lnTo>
                  <a:pt x="678973" y="324447"/>
                </a:lnTo>
                <a:lnTo>
                  <a:pt x="638636" y="363250"/>
                </a:lnTo>
                <a:lnTo>
                  <a:pt x="614704" y="381242"/>
                </a:lnTo>
                <a:lnTo>
                  <a:pt x="575302" y="408844"/>
                </a:lnTo>
                <a:close/>
              </a:path>
            </a:pathLst>
          </a:custGeom>
          <a:solidFill>
            <a:srgbClr val="4033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25107" y="3027039"/>
            <a:ext cx="501650" cy="168275"/>
          </a:xfrm>
          <a:custGeom>
            <a:avLst/>
            <a:gdLst/>
            <a:ahLst/>
            <a:cxnLst/>
            <a:rect l="l" t="t" r="r" b="b"/>
            <a:pathLst>
              <a:path w="501650" h="168275">
                <a:moveTo>
                  <a:pt x="79359" y="167982"/>
                </a:moveTo>
                <a:lnTo>
                  <a:pt x="32922" y="158894"/>
                </a:lnTo>
                <a:lnTo>
                  <a:pt x="2560" y="122443"/>
                </a:lnTo>
                <a:lnTo>
                  <a:pt x="0" y="83712"/>
                </a:lnTo>
                <a:lnTo>
                  <a:pt x="301" y="61089"/>
                </a:lnTo>
                <a:lnTo>
                  <a:pt x="20370" y="21486"/>
                </a:lnTo>
                <a:lnTo>
                  <a:pt x="56808" y="335"/>
                </a:lnTo>
                <a:lnTo>
                  <a:pt x="79582" y="0"/>
                </a:lnTo>
                <a:lnTo>
                  <a:pt x="102432" y="335"/>
                </a:lnTo>
                <a:lnTo>
                  <a:pt x="138627" y="21318"/>
                </a:lnTo>
                <a:lnTo>
                  <a:pt x="151273" y="36163"/>
                </a:lnTo>
                <a:lnTo>
                  <a:pt x="79582" y="36163"/>
                </a:lnTo>
                <a:lnTo>
                  <a:pt x="60417" y="36910"/>
                </a:lnTo>
                <a:lnTo>
                  <a:pt x="50576" y="42135"/>
                </a:lnTo>
                <a:lnTo>
                  <a:pt x="46950" y="56317"/>
                </a:lnTo>
                <a:lnTo>
                  <a:pt x="46432" y="83935"/>
                </a:lnTo>
                <a:lnTo>
                  <a:pt x="46946" y="111295"/>
                </a:lnTo>
                <a:lnTo>
                  <a:pt x="50548" y="125345"/>
                </a:lnTo>
                <a:lnTo>
                  <a:pt x="60323" y="130521"/>
                </a:lnTo>
                <a:lnTo>
                  <a:pt x="79359" y="131260"/>
                </a:lnTo>
                <a:lnTo>
                  <a:pt x="151442" y="131260"/>
                </a:lnTo>
                <a:lnTo>
                  <a:pt x="150195" y="133519"/>
                </a:lnTo>
                <a:lnTo>
                  <a:pt x="138516" y="146552"/>
                </a:lnTo>
                <a:lnTo>
                  <a:pt x="126227" y="158941"/>
                </a:lnTo>
                <a:lnTo>
                  <a:pt x="115969" y="165303"/>
                </a:lnTo>
                <a:lnTo>
                  <a:pt x="102195" y="167647"/>
                </a:lnTo>
                <a:lnTo>
                  <a:pt x="79359" y="167982"/>
                </a:lnTo>
                <a:close/>
              </a:path>
              <a:path w="501650" h="168275">
                <a:moveTo>
                  <a:pt x="151442" y="131260"/>
                </a:moveTo>
                <a:lnTo>
                  <a:pt x="79359" y="131260"/>
                </a:lnTo>
                <a:lnTo>
                  <a:pt x="89164" y="131081"/>
                </a:lnTo>
                <a:lnTo>
                  <a:pt x="95020" y="129823"/>
                </a:lnTo>
                <a:lnTo>
                  <a:pt x="112284" y="83712"/>
                </a:lnTo>
                <a:lnTo>
                  <a:pt x="112157" y="69621"/>
                </a:lnTo>
                <a:lnTo>
                  <a:pt x="89131" y="36345"/>
                </a:lnTo>
                <a:lnTo>
                  <a:pt x="79582" y="36163"/>
                </a:lnTo>
                <a:lnTo>
                  <a:pt x="151273" y="36163"/>
                </a:lnTo>
                <a:lnTo>
                  <a:pt x="156207" y="45134"/>
                </a:lnTo>
                <a:lnTo>
                  <a:pt x="158404" y="59727"/>
                </a:lnTo>
                <a:lnTo>
                  <a:pt x="158718" y="83935"/>
                </a:lnTo>
                <a:lnTo>
                  <a:pt x="158402" y="108081"/>
                </a:lnTo>
                <a:lnTo>
                  <a:pt x="156193" y="122652"/>
                </a:lnTo>
                <a:lnTo>
                  <a:pt x="151442" y="131260"/>
                </a:lnTo>
                <a:close/>
              </a:path>
              <a:path w="501650" h="168275">
                <a:moveTo>
                  <a:pt x="256494" y="167982"/>
                </a:moveTo>
                <a:lnTo>
                  <a:pt x="216085" y="160778"/>
                </a:lnTo>
                <a:lnTo>
                  <a:pt x="189531" y="131958"/>
                </a:lnTo>
                <a:lnTo>
                  <a:pt x="187292" y="2567"/>
                </a:lnTo>
                <a:lnTo>
                  <a:pt x="231604" y="2567"/>
                </a:lnTo>
                <a:lnTo>
                  <a:pt x="231705" y="108458"/>
                </a:lnTo>
                <a:lnTo>
                  <a:pt x="232413" y="114448"/>
                </a:lnTo>
                <a:lnTo>
                  <a:pt x="234335" y="118660"/>
                </a:lnTo>
                <a:lnTo>
                  <a:pt x="238124" y="123503"/>
                </a:lnTo>
                <a:lnTo>
                  <a:pt x="244551" y="131260"/>
                </a:lnTo>
                <a:lnTo>
                  <a:pt x="324506" y="131260"/>
                </a:lnTo>
                <a:lnTo>
                  <a:pt x="319272" y="139739"/>
                </a:lnTo>
                <a:lnTo>
                  <a:pt x="308786" y="150403"/>
                </a:lnTo>
                <a:lnTo>
                  <a:pt x="297767" y="160566"/>
                </a:lnTo>
                <a:lnTo>
                  <a:pt x="288647" y="165785"/>
                </a:lnTo>
                <a:lnTo>
                  <a:pt x="276523" y="167708"/>
                </a:lnTo>
                <a:lnTo>
                  <a:pt x="256494" y="167982"/>
                </a:lnTo>
                <a:close/>
              </a:path>
              <a:path w="501650" h="168275">
                <a:moveTo>
                  <a:pt x="324506" y="131260"/>
                </a:moveTo>
                <a:lnTo>
                  <a:pt x="270669" y="131260"/>
                </a:lnTo>
                <a:lnTo>
                  <a:pt x="276794" y="123447"/>
                </a:lnTo>
                <a:lnTo>
                  <a:pt x="280269" y="118743"/>
                </a:lnTo>
                <a:lnTo>
                  <a:pt x="282075" y="114511"/>
                </a:lnTo>
                <a:lnTo>
                  <a:pt x="282737" y="108458"/>
                </a:lnTo>
                <a:lnTo>
                  <a:pt x="282836" y="2567"/>
                </a:lnTo>
                <a:lnTo>
                  <a:pt x="326924" y="2567"/>
                </a:lnTo>
                <a:lnTo>
                  <a:pt x="326808" y="108458"/>
                </a:lnTo>
                <a:lnTo>
                  <a:pt x="326641" y="119583"/>
                </a:lnTo>
                <a:lnTo>
                  <a:pt x="324657" y="131016"/>
                </a:lnTo>
                <a:lnTo>
                  <a:pt x="324506" y="131260"/>
                </a:lnTo>
                <a:close/>
              </a:path>
              <a:path w="501650" h="168275">
                <a:moveTo>
                  <a:pt x="405279" y="165750"/>
                </a:moveTo>
                <a:lnTo>
                  <a:pt x="361190" y="165750"/>
                </a:lnTo>
                <a:lnTo>
                  <a:pt x="361190" y="2567"/>
                </a:lnTo>
                <a:lnTo>
                  <a:pt x="414655" y="2567"/>
                </a:lnTo>
                <a:lnTo>
                  <a:pt x="453113" y="3320"/>
                </a:lnTo>
                <a:lnTo>
                  <a:pt x="472863" y="8594"/>
                </a:lnTo>
                <a:lnTo>
                  <a:pt x="480139" y="22909"/>
                </a:lnTo>
                <a:lnTo>
                  <a:pt x="480624" y="35940"/>
                </a:lnTo>
                <a:lnTo>
                  <a:pt x="405279" y="35940"/>
                </a:lnTo>
                <a:lnTo>
                  <a:pt x="405279" y="73220"/>
                </a:lnTo>
                <a:lnTo>
                  <a:pt x="479008" y="73220"/>
                </a:lnTo>
                <a:lnTo>
                  <a:pt x="477718" y="77531"/>
                </a:lnTo>
                <a:lnTo>
                  <a:pt x="469500" y="85238"/>
                </a:lnTo>
                <a:lnTo>
                  <a:pt x="453497" y="94650"/>
                </a:lnTo>
                <a:lnTo>
                  <a:pt x="461335" y="106370"/>
                </a:lnTo>
                <a:lnTo>
                  <a:pt x="405279" y="106370"/>
                </a:lnTo>
                <a:lnTo>
                  <a:pt x="405279" y="165750"/>
                </a:lnTo>
                <a:close/>
              </a:path>
              <a:path w="501650" h="168275">
                <a:moveTo>
                  <a:pt x="479008" y="73220"/>
                </a:moveTo>
                <a:lnTo>
                  <a:pt x="413538" y="73220"/>
                </a:lnTo>
                <a:lnTo>
                  <a:pt x="426896" y="72901"/>
                </a:lnTo>
                <a:lnTo>
                  <a:pt x="433755" y="70667"/>
                </a:lnTo>
                <a:lnTo>
                  <a:pt x="436282" y="64603"/>
                </a:lnTo>
                <a:lnTo>
                  <a:pt x="436643" y="52794"/>
                </a:lnTo>
                <a:lnTo>
                  <a:pt x="436289" y="43050"/>
                </a:lnTo>
                <a:lnTo>
                  <a:pt x="433811" y="38047"/>
                </a:lnTo>
                <a:lnTo>
                  <a:pt x="427084" y="36203"/>
                </a:lnTo>
                <a:lnTo>
                  <a:pt x="413985" y="35940"/>
                </a:lnTo>
                <a:lnTo>
                  <a:pt x="480624" y="35940"/>
                </a:lnTo>
                <a:lnTo>
                  <a:pt x="481178" y="50785"/>
                </a:lnTo>
                <a:lnTo>
                  <a:pt x="480745" y="67418"/>
                </a:lnTo>
                <a:lnTo>
                  <a:pt x="479008" y="73220"/>
                </a:lnTo>
                <a:close/>
              </a:path>
              <a:path w="501650" h="168275">
                <a:moveTo>
                  <a:pt x="501046" y="165750"/>
                </a:moveTo>
                <a:lnTo>
                  <a:pt x="451042" y="165750"/>
                </a:lnTo>
                <a:lnTo>
                  <a:pt x="416440" y="106370"/>
                </a:lnTo>
                <a:lnTo>
                  <a:pt x="461335" y="106370"/>
                </a:lnTo>
                <a:lnTo>
                  <a:pt x="501046" y="165750"/>
                </a:lnTo>
                <a:close/>
              </a:path>
            </a:pathLst>
          </a:custGeom>
          <a:solidFill>
            <a:srgbClr val="22CB8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500387" y="3028937"/>
            <a:ext cx="803910" cy="164465"/>
          </a:xfrm>
          <a:custGeom>
            <a:avLst/>
            <a:gdLst/>
            <a:ahLst/>
            <a:cxnLst/>
            <a:rect l="l" t="t" r="r" b="b"/>
            <a:pathLst>
              <a:path w="803910" h="164464">
                <a:moveTo>
                  <a:pt x="63509" y="163852"/>
                </a:moveTo>
                <a:lnTo>
                  <a:pt x="0" y="163852"/>
                </a:lnTo>
                <a:lnTo>
                  <a:pt x="0" y="669"/>
                </a:lnTo>
                <a:lnTo>
                  <a:pt x="56924" y="669"/>
                </a:lnTo>
                <a:lnTo>
                  <a:pt x="76405" y="824"/>
                </a:lnTo>
                <a:lnTo>
                  <a:pt x="115639" y="16584"/>
                </a:lnTo>
                <a:lnTo>
                  <a:pt x="122293" y="34043"/>
                </a:lnTo>
                <a:lnTo>
                  <a:pt x="44088" y="34043"/>
                </a:lnTo>
                <a:lnTo>
                  <a:pt x="44088" y="63286"/>
                </a:lnTo>
                <a:lnTo>
                  <a:pt x="116462" y="63286"/>
                </a:lnTo>
                <a:lnTo>
                  <a:pt x="108379" y="74448"/>
                </a:lnTo>
                <a:lnTo>
                  <a:pt x="96883" y="77238"/>
                </a:lnTo>
                <a:lnTo>
                  <a:pt x="96883" y="78354"/>
                </a:lnTo>
                <a:lnTo>
                  <a:pt x="121627" y="95543"/>
                </a:lnTo>
                <a:lnTo>
                  <a:pt x="44088" y="95543"/>
                </a:lnTo>
                <a:lnTo>
                  <a:pt x="44088" y="129809"/>
                </a:lnTo>
                <a:lnTo>
                  <a:pt x="125262" y="129809"/>
                </a:lnTo>
                <a:lnTo>
                  <a:pt x="123594" y="137113"/>
                </a:lnTo>
                <a:lnTo>
                  <a:pt x="90793" y="162255"/>
                </a:lnTo>
                <a:lnTo>
                  <a:pt x="80418" y="163653"/>
                </a:lnTo>
                <a:lnTo>
                  <a:pt x="63509" y="163852"/>
                </a:lnTo>
                <a:close/>
              </a:path>
              <a:path w="803910" h="164464">
                <a:moveTo>
                  <a:pt x="116462" y="63286"/>
                </a:moveTo>
                <a:lnTo>
                  <a:pt x="66858" y="63286"/>
                </a:lnTo>
                <a:lnTo>
                  <a:pt x="77238" y="55473"/>
                </a:lnTo>
                <a:lnTo>
                  <a:pt x="77238" y="34043"/>
                </a:lnTo>
                <a:lnTo>
                  <a:pt x="122293" y="34043"/>
                </a:lnTo>
                <a:lnTo>
                  <a:pt x="122443" y="41298"/>
                </a:lnTo>
                <a:lnTo>
                  <a:pt x="122443" y="55026"/>
                </a:lnTo>
                <a:lnTo>
                  <a:pt x="116462" y="63286"/>
                </a:lnTo>
                <a:close/>
              </a:path>
              <a:path w="803910" h="164464">
                <a:moveTo>
                  <a:pt x="125262" y="129809"/>
                </a:moveTo>
                <a:lnTo>
                  <a:pt x="59603" y="129809"/>
                </a:lnTo>
                <a:lnTo>
                  <a:pt x="71540" y="129537"/>
                </a:lnTo>
                <a:lnTo>
                  <a:pt x="77671" y="127633"/>
                </a:lnTo>
                <a:lnTo>
                  <a:pt x="79929" y="122464"/>
                </a:lnTo>
                <a:lnTo>
                  <a:pt x="80134" y="116081"/>
                </a:lnTo>
                <a:lnTo>
                  <a:pt x="80252" y="104249"/>
                </a:lnTo>
                <a:lnTo>
                  <a:pt x="69202" y="95543"/>
                </a:lnTo>
                <a:lnTo>
                  <a:pt x="121627" y="95543"/>
                </a:lnTo>
                <a:lnTo>
                  <a:pt x="125680" y="101124"/>
                </a:lnTo>
                <a:lnTo>
                  <a:pt x="125680" y="116081"/>
                </a:lnTo>
                <a:lnTo>
                  <a:pt x="125449" y="127633"/>
                </a:lnTo>
                <a:lnTo>
                  <a:pt x="125324" y="129537"/>
                </a:lnTo>
                <a:lnTo>
                  <a:pt x="125262" y="129809"/>
                </a:lnTo>
                <a:close/>
              </a:path>
              <a:path w="803910" h="164464">
                <a:moveTo>
                  <a:pt x="339537" y="163852"/>
                </a:moveTo>
                <a:lnTo>
                  <a:pt x="293886" y="163852"/>
                </a:lnTo>
                <a:lnTo>
                  <a:pt x="292008" y="161044"/>
                </a:lnTo>
                <a:lnTo>
                  <a:pt x="344336" y="0"/>
                </a:lnTo>
                <a:lnTo>
                  <a:pt x="403158" y="0"/>
                </a:lnTo>
                <a:lnTo>
                  <a:pt x="412009" y="26899"/>
                </a:lnTo>
                <a:lnTo>
                  <a:pt x="374026" y="26899"/>
                </a:lnTo>
                <a:lnTo>
                  <a:pt x="373022" y="32591"/>
                </a:lnTo>
                <a:lnTo>
                  <a:pt x="362867" y="74704"/>
                </a:lnTo>
                <a:lnTo>
                  <a:pt x="356949" y="97106"/>
                </a:lnTo>
                <a:lnTo>
                  <a:pt x="435108" y="97106"/>
                </a:lnTo>
                <a:lnTo>
                  <a:pt x="447006" y="133270"/>
                </a:lnTo>
                <a:lnTo>
                  <a:pt x="347796" y="133270"/>
                </a:lnTo>
                <a:lnTo>
                  <a:pt x="339537" y="163852"/>
                </a:lnTo>
                <a:close/>
              </a:path>
              <a:path w="803910" h="164464">
                <a:moveTo>
                  <a:pt x="198119" y="163852"/>
                </a:moveTo>
                <a:lnTo>
                  <a:pt x="154030" y="163852"/>
                </a:lnTo>
                <a:lnTo>
                  <a:pt x="154030" y="669"/>
                </a:lnTo>
                <a:lnTo>
                  <a:pt x="207494" y="669"/>
                </a:lnTo>
                <a:lnTo>
                  <a:pt x="245953" y="1423"/>
                </a:lnTo>
                <a:lnTo>
                  <a:pt x="265702" y="6696"/>
                </a:lnTo>
                <a:lnTo>
                  <a:pt x="272978" y="21011"/>
                </a:lnTo>
                <a:lnTo>
                  <a:pt x="273464" y="34043"/>
                </a:lnTo>
                <a:lnTo>
                  <a:pt x="198119" y="34043"/>
                </a:lnTo>
                <a:lnTo>
                  <a:pt x="198119" y="71322"/>
                </a:lnTo>
                <a:lnTo>
                  <a:pt x="271848" y="71322"/>
                </a:lnTo>
                <a:lnTo>
                  <a:pt x="270558" y="75634"/>
                </a:lnTo>
                <a:lnTo>
                  <a:pt x="262340" y="83340"/>
                </a:lnTo>
                <a:lnTo>
                  <a:pt x="246337" y="92753"/>
                </a:lnTo>
                <a:lnTo>
                  <a:pt x="254175" y="104472"/>
                </a:lnTo>
                <a:lnTo>
                  <a:pt x="198119" y="104472"/>
                </a:lnTo>
                <a:lnTo>
                  <a:pt x="198119" y="163852"/>
                </a:lnTo>
                <a:close/>
              </a:path>
              <a:path w="803910" h="164464">
                <a:moveTo>
                  <a:pt x="435108" y="97106"/>
                </a:moveTo>
                <a:lnTo>
                  <a:pt x="391662" y="97106"/>
                </a:lnTo>
                <a:lnTo>
                  <a:pt x="384630" y="70318"/>
                </a:lnTo>
                <a:lnTo>
                  <a:pt x="382174" y="61389"/>
                </a:lnTo>
                <a:lnTo>
                  <a:pt x="375142" y="33038"/>
                </a:lnTo>
                <a:lnTo>
                  <a:pt x="374026" y="26899"/>
                </a:lnTo>
                <a:lnTo>
                  <a:pt x="412009" y="26899"/>
                </a:lnTo>
                <a:lnTo>
                  <a:pt x="435108" y="97106"/>
                </a:lnTo>
                <a:close/>
              </a:path>
              <a:path w="803910" h="164464">
                <a:moveTo>
                  <a:pt x="271848" y="71322"/>
                </a:moveTo>
                <a:lnTo>
                  <a:pt x="206378" y="71322"/>
                </a:lnTo>
                <a:lnTo>
                  <a:pt x="219736" y="71003"/>
                </a:lnTo>
                <a:lnTo>
                  <a:pt x="226595" y="68769"/>
                </a:lnTo>
                <a:lnTo>
                  <a:pt x="229122" y="62705"/>
                </a:lnTo>
                <a:lnTo>
                  <a:pt x="229394" y="53800"/>
                </a:lnTo>
                <a:lnTo>
                  <a:pt x="229410" y="48887"/>
                </a:lnTo>
                <a:lnTo>
                  <a:pt x="229129" y="41153"/>
                </a:lnTo>
                <a:lnTo>
                  <a:pt x="226651" y="36149"/>
                </a:lnTo>
                <a:lnTo>
                  <a:pt x="219924" y="34306"/>
                </a:lnTo>
                <a:lnTo>
                  <a:pt x="206825" y="34043"/>
                </a:lnTo>
                <a:lnTo>
                  <a:pt x="273464" y="34043"/>
                </a:lnTo>
                <a:lnTo>
                  <a:pt x="273897" y="45651"/>
                </a:lnTo>
                <a:lnTo>
                  <a:pt x="273890" y="53800"/>
                </a:lnTo>
                <a:lnTo>
                  <a:pt x="273585" y="65520"/>
                </a:lnTo>
                <a:lnTo>
                  <a:pt x="271848" y="71322"/>
                </a:lnTo>
                <a:close/>
              </a:path>
              <a:path w="803910" h="164464">
                <a:moveTo>
                  <a:pt x="291095" y="163852"/>
                </a:moveTo>
                <a:lnTo>
                  <a:pt x="243881" y="163852"/>
                </a:lnTo>
                <a:lnTo>
                  <a:pt x="209280" y="104472"/>
                </a:lnTo>
                <a:lnTo>
                  <a:pt x="254175" y="104472"/>
                </a:lnTo>
                <a:lnTo>
                  <a:pt x="292008" y="161044"/>
                </a:lnTo>
                <a:lnTo>
                  <a:pt x="291095" y="163852"/>
                </a:lnTo>
                <a:close/>
              </a:path>
              <a:path w="803910" h="164464">
                <a:moveTo>
                  <a:pt x="457069" y="163852"/>
                </a:moveTo>
                <a:lnTo>
                  <a:pt x="408851" y="163852"/>
                </a:lnTo>
                <a:lnTo>
                  <a:pt x="400814" y="133270"/>
                </a:lnTo>
                <a:lnTo>
                  <a:pt x="447006" y="133270"/>
                </a:lnTo>
                <a:lnTo>
                  <a:pt x="457069" y="163852"/>
                </a:lnTo>
                <a:close/>
              </a:path>
              <a:path w="803910" h="164464">
                <a:moveTo>
                  <a:pt x="293886" y="163852"/>
                </a:moveTo>
                <a:lnTo>
                  <a:pt x="291095" y="163852"/>
                </a:lnTo>
                <a:lnTo>
                  <a:pt x="292008" y="161044"/>
                </a:lnTo>
                <a:lnTo>
                  <a:pt x="293886" y="163852"/>
                </a:lnTo>
                <a:close/>
              </a:path>
              <a:path w="803910" h="164464">
                <a:moveTo>
                  <a:pt x="513770" y="163852"/>
                </a:moveTo>
                <a:lnTo>
                  <a:pt x="474704" y="163852"/>
                </a:lnTo>
                <a:lnTo>
                  <a:pt x="474704" y="669"/>
                </a:lnTo>
                <a:lnTo>
                  <a:pt x="532298" y="669"/>
                </a:lnTo>
                <a:lnTo>
                  <a:pt x="557547" y="48887"/>
                </a:lnTo>
                <a:lnTo>
                  <a:pt x="511649" y="48887"/>
                </a:lnTo>
                <a:lnTo>
                  <a:pt x="512875" y="64791"/>
                </a:lnTo>
                <a:lnTo>
                  <a:pt x="513506" y="74448"/>
                </a:lnTo>
                <a:lnTo>
                  <a:pt x="513737" y="81614"/>
                </a:lnTo>
                <a:lnTo>
                  <a:pt x="513770" y="163852"/>
                </a:lnTo>
                <a:close/>
              </a:path>
              <a:path w="803910" h="164464">
                <a:moveTo>
                  <a:pt x="630074" y="114072"/>
                </a:moveTo>
                <a:lnTo>
                  <a:pt x="592348" y="114072"/>
                </a:lnTo>
                <a:lnTo>
                  <a:pt x="591445" y="99577"/>
                </a:lnTo>
                <a:lnTo>
                  <a:pt x="590973" y="90297"/>
                </a:lnTo>
                <a:lnTo>
                  <a:pt x="590810" y="83480"/>
                </a:lnTo>
                <a:lnTo>
                  <a:pt x="590785" y="669"/>
                </a:lnTo>
                <a:lnTo>
                  <a:pt x="630074" y="669"/>
                </a:lnTo>
                <a:lnTo>
                  <a:pt x="630074" y="114072"/>
                </a:lnTo>
                <a:close/>
              </a:path>
              <a:path w="803910" h="164464">
                <a:moveTo>
                  <a:pt x="630074" y="163852"/>
                </a:moveTo>
                <a:lnTo>
                  <a:pt x="572257" y="163852"/>
                </a:lnTo>
                <a:lnTo>
                  <a:pt x="512654" y="48887"/>
                </a:lnTo>
                <a:lnTo>
                  <a:pt x="557547" y="48887"/>
                </a:lnTo>
                <a:lnTo>
                  <a:pt x="591678" y="114072"/>
                </a:lnTo>
                <a:lnTo>
                  <a:pt x="630074" y="114072"/>
                </a:lnTo>
                <a:lnTo>
                  <a:pt x="630074" y="163852"/>
                </a:lnTo>
                <a:close/>
              </a:path>
              <a:path w="803910" h="164464">
                <a:moveTo>
                  <a:pt x="718140" y="163852"/>
                </a:moveTo>
                <a:lnTo>
                  <a:pt x="665345" y="163852"/>
                </a:lnTo>
                <a:lnTo>
                  <a:pt x="665345" y="669"/>
                </a:lnTo>
                <a:lnTo>
                  <a:pt x="721823" y="669"/>
                </a:lnTo>
                <a:lnTo>
                  <a:pt x="744871" y="983"/>
                </a:lnTo>
                <a:lnTo>
                  <a:pt x="782487" y="20760"/>
                </a:lnTo>
                <a:lnTo>
                  <a:pt x="796918" y="36275"/>
                </a:lnTo>
                <a:lnTo>
                  <a:pt x="709434" y="36275"/>
                </a:lnTo>
                <a:lnTo>
                  <a:pt x="709434" y="127689"/>
                </a:lnTo>
                <a:lnTo>
                  <a:pt x="794766" y="127689"/>
                </a:lnTo>
                <a:lnTo>
                  <a:pt x="794373" y="128337"/>
                </a:lnTo>
                <a:lnTo>
                  <a:pt x="781370" y="141752"/>
                </a:lnTo>
                <a:lnTo>
                  <a:pt x="767731" y="154529"/>
                </a:lnTo>
                <a:lnTo>
                  <a:pt x="756599" y="161090"/>
                </a:lnTo>
                <a:lnTo>
                  <a:pt x="742044" y="163507"/>
                </a:lnTo>
                <a:lnTo>
                  <a:pt x="718140" y="163852"/>
                </a:lnTo>
                <a:close/>
              </a:path>
              <a:path w="803910" h="164464">
                <a:moveTo>
                  <a:pt x="794766" y="127689"/>
                </a:moveTo>
                <a:lnTo>
                  <a:pt x="719256" y="127689"/>
                </a:lnTo>
                <a:lnTo>
                  <a:pt x="731017" y="127506"/>
                </a:lnTo>
                <a:lnTo>
                  <a:pt x="738007" y="126231"/>
                </a:lnTo>
                <a:lnTo>
                  <a:pt x="758098" y="80363"/>
                </a:lnTo>
                <a:lnTo>
                  <a:pt x="757960" y="67224"/>
                </a:lnTo>
                <a:lnTo>
                  <a:pt x="732862" y="36444"/>
                </a:lnTo>
                <a:lnTo>
                  <a:pt x="722270" y="36275"/>
                </a:lnTo>
                <a:lnTo>
                  <a:pt x="796918" y="36275"/>
                </a:lnTo>
                <a:lnTo>
                  <a:pt x="801189" y="43083"/>
                </a:lnTo>
                <a:lnTo>
                  <a:pt x="803527" y="56547"/>
                </a:lnTo>
                <a:lnTo>
                  <a:pt x="803861" y="78801"/>
                </a:lnTo>
                <a:lnTo>
                  <a:pt x="803500" y="102819"/>
                </a:lnTo>
                <a:lnTo>
                  <a:pt x="801050" y="117308"/>
                </a:lnTo>
                <a:lnTo>
                  <a:pt x="794766" y="127689"/>
                </a:lnTo>
                <a:close/>
              </a:path>
            </a:pathLst>
          </a:custGeom>
          <a:solidFill>
            <a:srgbClr val="22CB8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93484" y="7339307"/>
            <a:ext cx="807085" cy="180340"/>
          </a:xfrm>
          <a:custGeom>
            <a:avLst/>
            <a:gdLst/>
            <a:ahLst/>
            <a:cxnLst/>
            <a:rect l="l" t="t" r="r" b="b"/>
            <a:pathLst>
              <a:path w="807085" h="180340">
                <a:moveTo>
                  <a:pt x="140815" y="176374"/>
                </a:moveTo>
                <a:lnTo>
                  <a:pt x="125372" y="176374"/>
                </a:lnTo>
                <a:lnTo>
                  <a:pt x="125372" y="0"/>
                </a:lnTo>
                <a:lnTo>
                  <a:pt x="140815" y="0"/>
                </a:lnTo>
                <a:lnTo>
                  <a:pt x="140815" y="176374"/>
                </a:lnTo>
                <a:close/>
              </a:path>
              <a:path w="807085" h="180340">
                <a:moveTo>
                  <a:pt x="84733" y="127201"/>
                </a:moveTo>
                <a:lnTo>
                  <a:pt x="0" y="127201"/>
                </a:lnTo>
                <a:lnTo>
                  <a:pt x="0" y="14020"/>
                </a:lnTo>
                <a:lnTo>
                  <a:pt x="84733" y="14020"/>
                </a:lnTo>
                <a:lnTo>
                  <a:pt x="84733" y="26821"/>
                </a:lnTo>
                <a:lnTo>
                  <a:pt x="15036" y="26821"/>
                </a:lnTo>
                <a:lnTo>
                  <a:pt x="15036" y="114399"/>
                </a:lnTo>
                <a:lnTo>
                  <a:pt x="84733" y="114399"/>
                </a:lnTo>
                <a:lnTo>
                  <a:pt x="84733" y="127201"/>
                </a:lnTo>
                <a:close/>
              </a:path>
              <a:path w="807085" h="180340">
                <a:moveTo>
                  <a:pt x="84733" y="114399"/>
                </a:moveTo>
                <a:lnTo>
                  <a:pt x="69493" y="114399"/>
                </a:lnTo>
                <a:lnTo>
                  <a:pt x="69493" y="26821"/>
                </a:lnTo>
                <a:lnTo>
                  <a:pt x="84733" y="26821"/>
                </a:lnTo>
                <a:lnTo>
                  <a:pt x="84733" y="114399"/>
                </a:lnTo>
                <a:close/>
              </a:path>
              <a:path w="807085" h="180340">
                <a:moveTo>
                  <a:pt x="323082" y="133906"/>
                </a:moveTo>
                <a:lnTo>
                  <a:pt x="307640" y="133906"/>
                </a:lnTo>
                <a:lnTo>
                  <a:pt x="307640" y="73354"/>
                </a:lnTo>
                <a:lnTo>
                  <a:pt x="270658" y="73354"/>
                </a:lnTo>
                <a:lnTo>
                  <a:pt x="270658" y="60755"/>
                </a:lnTo>
                <a:lnTo>
                  <a:pt x="307640" y="60755"/>
                </a:lnTo>
                <a:lnTo>
                  <a:pt x="307640" y="35965"/>
                </a:lnTo>
                <a:lnTo>
                  <a:pt x="270658" y="35965"/>
                </a:lnTo>
                <a:lnTo>
                  <a:pt x="270658" y="23367"/>
                </a:lnTo>
                <a:lnTo>
                  <a:pt x="307640" y="23367"/>
                </a:lnTo>
                <a:lnTo>
                  <a:pt x="307640" y="0"/>
                </a:lnTo>
                <a:lnTo>
                  <a:pt x="323082" y="0"/>
                </a:lnTo>
                <a:lnTo>
                  <a:pt x="323082" y="133906"/>
                </a:lnTo>
                <a:close/>
              </a:path>
              <a:path w="807085" h="180340">
                <a:moveTo>
                  <a:pt x="184299" y="108710"/>
                </a:moveTo>
                <a:lnTo>
                  <a:pt x="172920" y="98753"/>
                </a:lnTo>
                <a:lnTo>
                  <a:pt x="182932" y="89057"/>
                </a:lnTo>
                <a:lnTo>
                  <a:pt x="189011" y="82904"/>
                </a:lnTo>
                <a:lnTo>
                  <a:pt x="212543" y="47649"/>
                </a:lnTo>
                <a:lnTo>
                  <a:pt x="216607" y="8534"/>
                </a:lnTo>
                <a:lnTo>
                  <a:pt x="232050" y="8534"/>
                </a:lnTo>
                <a:lnTo>
                  <a:pt x="231939" y="34054"/>
                </a:lnTo>
                <a:lnTo>
                  <a:pt x="231161" y="41858"/>
                </a:lnTo>
                <a:lnTo>
                  <a:pt x="229050" y="48748"/>
                </a:lnTo>
                <a:lnTo>
                  <a:pt x="224938" y="58114"/>
                </a:lnTo>
                <a:lnTo>
                  <a:pt x="225751" y="58520"/>
                </a:lnTo>
                <a:lnTo>
                  <a:pt x="240153" y="58520"/>
                </a:lnTo>
                <a:lnTo>
                  <a:pt x="245380" y="63803"/>
                </a:lnTo>
                <a:lnTo>
                  <a:pt x="222297" y="63803"/>
                </a:lnTo>
                <a:lnTo>
                  <a:pt x="221281" y="65022"/>
                </a:lnTo>
                <a:lnTo>
                  <a:pt x="215998" y="74370"/>
                </a:lnTo>
                <a:lnTo>
                  <a:pt x="202458" y="89993"/>
                </a:lnTo>
                <a:lnTo>
                  <a:pt x="198332" y="94511"/>
                </a:lnTo>
                <a:lnTo>
                  <a:pt x="193006" y="99982"/>
                </a:lnTo>
                <a:lnTo>
                  <a:pt x="184299" y="108710"/>
                </a:lnTo>
                <a:close/>
              </a:path>
              <a:path w="807085" h="180340">
                <a:moveTo>
                  <a:pt x="240153" y="58520"/>
                </a:moveTo>
                <a:lnTo>
                  <a:pt x="225751" y="58520"/>
                </a:lnTo>
                <a:lnTo>
                  <a:pt x="229002" y="55879"/>
                </a:lnTo>
                <a:lnTo>
                  <a:pt x="231441" y="54050"/>
                </a:lnTo>
                <a:lnTo>
                  <a:pt x="235911" y="54050"/>
                </a:lnTo>
                <a:lnTo>
                  <a:pt x="237740" y="56082"/>
                </a:lnTo>
                <a:lnTo>
                  <a:pt x="240153" y="58520"/>
                </a:lnTo>
                <a:close/>
              </a:path>
              <a:path w="807085" h="180340">
                <a:moveTo>
                  <a:pt x="264968" y="105459"/>
                </a:moveTo>
                <a:lnTo>
                  <a:pt x="226158" y="65022"/>
                </a:lnTo>
                <a:lnTo>
                  <a:pt x="225142" y="63803"/>
                </a:lnTo>
                <a:lnTo>
                  <a:pt x="245380" y="63803"/>
                </a:lnTo>
                <a:lnTo>
                  <a:pt x="276144" y="94892"/>
                </a:lnTo>
                <a:lnTo>
                  <a:pt x="264968" y="105459"/>
                </a:lnTo>
                <a:close/>
              </a:path>
              <a:path w="807085" h="180340">
                <a:moveTo>
                  <a:pt x="326740" y="180235"/>
                </a:moveTo>
                <a:lnTo>
                  <a:pt x="215388" y="180235"/>
                </a:lnTo>
                <a:lnTo>
                  <a:pt x="210105" y="174952"/>
                </a:lnTo>
                <a:lnTo>
                  <a:pt x="210105" y="120292"/>
                </a:lnTo>
                <a:lnTo>
                  <a:pt x="225751" y="120292"/>
                </a:lnTo>
                <a:lnTo>
                  <a:pt x="225751" y="167434"/>
                </a:lnTo>
                <a:lnTo>
                  <a:pt x="326740" y="167434"/>
                </a:lnTo>
                <a:lnTo>
                  <a:pt x="326740" y="180235"/>
                </a:lnTo>
                <a:close/>
              </a:path>
              <a:path w="807085" h="180340">
                <a:moveTo>
                  <a:pt x="364738" y="60349"/>
                </a:moveTo>
                <a:lnTo>
                  <a:pt x="354781" y="49580"/>
                </a:lnTo>
                <a:lnTo>
                  <a:pt x="392373" y="14426"/>
                </a:lnTo>
                <a:lnTo>
                  <a:pt x="418991" y="14426"/>
                </a:lnTo>
                <a:lnTo>
                  <a:pt x="418991" y="27025"/>
                </a:lnTo>
                <a:lnTo>
                  <a:pt x="400500" y="27025"/>
                </a:lnTo>
                <a:lnTo>
                  <a:pt x="364738" y="60349"/>
                </a:lnTo>
                <a:close/>
              </a:path>
              <a:path w="807085" h="180340">
                <a:moveTo>
                  <a:pt x="418991" y="141221"/>
                </a:moveTo>
                <a:lnTo>
                  <a:pt x="401923" y="141221"/>
                </a:lnTo>
                <a:lnTo>
                  <a:pt x="401923" y="27025"/>
                </a:lnTo>
                <a:lnTo>
                  <a:pt x="418991" y="27025"/>
                </a:lnTo>
                <a:lnTo>
                  <a:pt x="418991" y="141221"/>
                </a:lnTo>
                <a:close/>
              </a:path>
              <a:path w="807085" h="180340">
                <a:moveTo>
                  <a:pt x="455567" y="156258"/>
                </a:moveTo>
                <a:lnTo>
                  <a:pt x="362299" y="156258"/>
                </a:lnTo>
                <a:lnTo>
                  <a:pt x="362299" y="141221"/>
                </a:lnTo>
                <a:lnTo>
                  <a:pt x="455567" y="141221"/>
                </a:lnTo>
                <a:lnTo>
                  <a:pt x="455567" y="156258"/>
                </a:lnTo>
                <a:close/>
              </a:path>
              <a:path w="807085" h="180340">
                <a:moveTo>
                  <a:pt x="630722" y="176374"/>
                </a:moveTo>
                <a:lnTo>
                  <a:pt x="615889" y="176374"/>
                </a:lnTo>
                <a:lnTo>
                  <a:pt x="615889" y="0"/>
                </a:lnTo>
                <a:lnTo>
                  <a:pt x="630722" y="0"/>
                </a:lnTo>
                <a:lnTo>
                  <a:pt x="630722" y="176374"/>
                </a:lnTo>
                <a:close/>
              </a:path>
              <a:path w="807085" h="180340">
                <a:moveTo>
                  <a:pt x="590286" y="66242"/>
                </a:moveTo>
                <a:lnTo>
                  <a:pt x="575859" y="66242"/>
                </a:lnTo>
                <a:lnTo>
                  <a:pt x="575859" y="3047"/>
                </a:lnTo>
                <a:lnTo>
                  <a:pt x="590286" y="3047"/>
                </a:lnTo>
                <a:lnTo>
                  <a:pt x="590286" y="66242"/>
                </a:lnTo>
                <a:close/>
              </a:path>
              <a:path w="807085" h="180340">
                <a:moveTo>
                  <a:pt x="516119" y="132077"/>
                </a:moveTo>
                <a:lnTo>
                  <a:pt x="479906" y="108372"/>
                </a:lnTo>
                <a:lnTo>
                  <a:pt x="475348" y="66242"/>
                </a:lnTo>
                <a:lnTo>
                  <a:pt x="475448" y="56207"/>
                </a:lnTo>
                <a:lnTo>
                  <a:pt x="492888" y="20845"/>
                </a:lnTo>
                <a:lnTo>
                  <a:pt x="516119" y="14630"/>
                </a:lnTo>
                <a:lnTo>
                  <a:pt x="526389" y="14833"/>
                </a:lnTo>
                <a:lnTo>
                  <a:pt x="532743" y="16255"/>
                </a:lnTo>
                <a:lnTo>
                  <a:pt x="537822" y="20116"/>
                </a:lnTo>
                <a:lnTo>
                  <a:pt x="543740" y="27025"/>
                </a:lnTo>
                <a:lnTo>
                  <a:pt x="504740" y="27025"/>
                </a:lnTo>
                <a:lnTo>
                  <a:pt x="497933" y="36372"/>
                </a:lnTo>
                <a:lnTo>
                  <a:pt x="493998" y="42055"/>
                </a:lnTo>
                <a:lnTo>
                  <a:pt x="491977" y="46786"/>
                </a:lnTo>
                <a:lnTo>
                  <a:pt x="491233" y="53116"/>
                </a:lnTo>
                <a:lnTo>
                  <a:pt x="491333" y="94523"/>
                </a:lnTo>
                <a:lnTo>
                  <a:pt x="491977" y="99960"/>
                </a:lnTo>
                <a:lnTo>
                  <a:pt x="493998" y="104698"/>
                </a:lnTo>
                <a:lnTo>
                  <a:pt x="497933" y="110437"/>
                </a:lnTo>
                <a:lnTo>
                  <a:pt x="504740" y="119886"/>
                </a:lnTo>
                <a:lnTo>
                  <a:pt x="543623" y="119886"/>
                </a:lnTo>
                <a:lnTo>
                  <a:pt x="538065" y="126463"/>
                </a:lnTo>
                <a:lnTo>
                  <a:pt x="532934" y="130414"/>
                </a:lnTo>
                <a:lnTo>
                  <a:pt x="526508" y="131869"/>
                </a:lnTo>
                <a:lnTo>
                  <a:pt x="516119" y="132077"/>
                </a:lnTo>
                <a:close/>
              </a:path>
              <a:path w="807085" h="180340">
                <a:moveTo>
                  <a:pt x="543623" y="119886"/>
                </a:moveTo>
                <a:lnTo>
                  <a:pt x="527295" y="119886"/>
                </a:lnTo>
                <a:lnTo>
                  <a:pt x="534102" y="110437"/>
                </a:lnTo>
                <a:lnTo>
                  <a:pt x="538038" y="104698"/>
                </a:lnTo>
                <a:lnTo>
                  <a:pt x="540059" y="99960"/>
                </a:lnTo>
                <a:lnTo>
                  <a:pt x="540703" y="94523"/>
                </a:lnTo>
                <a:lnTo>
                  <a:pt x="540803" y="53116"/>
                </a:lnTo>
                <a:lnTo>
                  <a:pt x="540059" y="46786"/>
                </a:lnTo>
                <a:lnTo>
                  <a:pt x="538038" y="42055"/>
                </a:lnTo>
                <a:lnTo>
                  <a:pt x="534102" y="36372"/>
                </a:lnTo>
                <a:lnTo>
                  <a:pt x="527295" y="27025"/>
                </a:lnTo>
                <a:lnTo>
                  <a:pt x="543740" y="27025"/>
                </a:lnTo>
                <a:lnTo>
                  <a:pt x="556352" y="66242"/>
                </a:lnTo>
                <a:lnTo>
                  <a:pt x="590286" y="66242"/>
                </a:lnTo>
                <a:lnTo>
                  <a:pt x="590286" y="79043"/>
                </a:lnTo>
                <a:lnTo>
                  <a:pt x="556352" y="79043"/>
                </a:lnTo>
                <a:lnTo>
                  <a:pt x="555597" y="94523"/>
                </a:lnTo>
                <a:lnTo>
                  <a:pt x="554117" y="103820"/>
                </a:lnTo>
                <a:lnTo>
                  <a:pt x="550809" y="110661"/>
                </a:lnTo>
                <a:lnTo>
                  <a:pt x="544567" y="118768"/>
                </a:lnTo>
                <a:lnTo>
                  <a:pt x="543623" y="119886"/>
                </a:lnTo>
                <a:close/>
              </a:path>
              <a:path w="807085" h="180340">
                <a:moveTo>
                  <a:pt x="590286" y="171498"/>
                </a:moveTo>
                <a:lnTo>
                  <a:pt x="575859" y="171498"/>
                </a:lnTo>
                <a:lnTo>
                  <a:pt x="575859" y="79043"/>
                </a:lnTo>
                <a:lnTo>
                  <a:pt x="590286" y="79043"/>
                </a:lnTo>
                <a:lnTo>
                  <a:pt x="590286" y="171498"/>
                </a:lnTo>
                <a:close/>
              </a:path>
              <a:path w="807085" h="180340">
                <a:moveTo>
                  <a:pt x="806691" y="176374"/>
                </a:moveTo>
                <a:lnTo>
                  <a:pt x="791451" y="176374"/>
                </a:lnTo>
                <a:lnTo>
                  <a:pt x="791451" y="72134"/>
                </a:lnTo>
                <a:lnTo>
                  <a:pt x="753860" y="72134"/>
                </a:lnTo>
                <a:lnTo>
                  <a:pt x="753860" y="59130"/>
                </a:lnTo>
                <a:lnTo>
                  <a:pt x="791451" y="59130"/>
                </a:lnTo>
                <a:lnTo>
                  <a:pt x="791451" y="0"/>
                </a:lnTo>
                <a:lnTo>
                  <a:pt x="806691" y="0"/>
                </a:lnTo>
                <a:lnTo>
                  <a:pt x="806691" y="176374"/>
                </a:lnTo>
                <a:close/>
              </a:path>
              <a:path w="807085" h="180340">
                <a:moveTo>
                  <a:pt x="668720" y="137157"/>
                </a:moveTo>
                <a:lnTo>
                  <a:pt x="656935" y="127201"/>
                </a:lnTo>
                <a:lnTo>
                  <a:pt x="667303" y="115347"/>
                </a:lnTo>
                <a:lnTo>
                  <a:pt x="673584" y="107808"/>
                </a:lnTo>
                <a:lnTo>
                  <a:pt x="695120" y="72571"/>
                </a:lnTo>
                <a:lnTo>
                  <a:pt x="701841" y="11785"/>
                </a:lnTo>
                <a:lnTo>
                  <a:pt x="717284" y="11785"/>
                </a:lnTo>
                <a:lnTo>
                  <a:pt x="717180" y="45198"/>
                </a:lnTo>
                <a:lnTo>
                  <a:pt x="716446" y="54609"/>
                </a:lnTo>
                <a:lnTo>
                  <a:pt x="714455" y="63029"/>
                </a:lnTo>
                <a:lnTo>
                  <a:pt x="710579" y="74573"/>
                </a:lnTo>
                <a:lnTo>
                  <a:pt x="711392" y="75182"/>
                </a:lnTo>
                <a:lnTo>
                  <a:pt x="724408" y="75182"/>
                </a:lnTo>
                <a:lnTo>
                  <a:pt x="729027" y="81075"/>
                </a:lnTo>
                <a:lnTo>
                  <a:pt x="707937" y="81075"/>
                </a:lnTo>
                <a:lnTo>
                  <a:pt x="707124" y="82091"/>
                </a:lnTo>
                <a:lnTo>
                  <a:pt x="683350" y="119428"/>
                </a:lnTo>
                <a:lnTo>
                  <a:pt x="677788" y="126274"/>
                </a:lnTo>
                <a:lnTo>
                  <a:pt x="668720" y="137157"/>
                </a:lnTo>
                <a:close/>
              </a:path>
              <a:path w="807085" h="180340">
                <a:moveTo>
                  <a:pt x="724408" y="75182"/>
                </a:moveTo>
                <a:lnTo>
                  <a:pt x="711392" y="75182"/>
                </a:lnTo>
                <a:lnTo>
                  <a:pt x="714236" y="72744"/>
                </a:lnTo>
                <a:lnTo>
                  <a:pt x="716472" y="71118"/>
                </a:lnTo>
                <a:lnTo>
                  <a:pt x="721145" y="71118"/>
                </a:lnTo>
                <a:lnTo>
                  <a:pt x="722974" y="73354"/>
                </a:lnTo>
                <a:lnTo>
                  <a:pt x="724408" y="75182"/>
                </a:lnTo>
                <a:close/>
              </a:path>
              <a:path w="807085" h="180340">
                <a:moveTo>
                  <a:pt x="751015" y="134516"/>
                </a:moveTo>
                <a:lnTo>
                  <a:pt x="711188" y="82091"/>
                </a:lnTo>
                <a:lnTo>
                  <a:pt x="710376" y="81075"/>
                </a:lnTo>
                <a:lnTo>
                  <a:pt x="729027" y="81075"/>
                </a:lnTo>
                <a:lnTo>
                  <a:pt x="762800" y="124153"/>
                </a:lnTo>
                <a:lnTo>
                  <a:pt x="751015" y="134516"/>
                </a:lnTo>
                <a:close/>
              </a:path>
            </a:pathLst>
          </a:custGeom>
          <a:solidFill>
            <a:srgbClr val="403322">
              <a:alpha val="76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783338" y="7339307"/>
            <a:ext cx="328295" cy="185420"/>
          </a:xfrm>
          <a:custGeom>
            <a:avLst/>
            <a:gdLst/>
            <a:ahLst/>
            <a:cxnLst/>
            <a:rect l="l" t="t" r="r" b="b"/>
            <a:pathLst>
              <a:path w="328294" h="185420">
                <a:moveTo>
                  <a:pt x="146708" y="106881"/>
                </a:moveTo>
                <a:lnTo>
                  <a:pt x="131061" y="106881"/>
                </a:lnTo>
                <a:lnTo>
                  <a:pt x="131061" y="0"/>
                </a:lnTo>
                <a:lnTo>
                  <a:pt x="146708" y="0"/>
                </a:lnTo>
                <a:lnTo>
                  <a:pt x="146708" y="106881"/>
                </a:lnTo>
                <a:close/>
              </a:path>
              <a:path w="328294" h="185420">
                <a:moveTo>
                  <a:pt x="99363" y="24586"/>
                </a:moveTo>
                <a:lnTo>
                  <a:pt x="5689" y="24586"/>
                </a:lnTo>
                <a:lnTo>
                  <a:pt x="5689" y="11582"/>
                </a:lnTo>
                <a:lnTo>
                  <a:pt x="99363" y="11582"/>
                </a:lnTo>
                <a:lnTo>
                  <a:pt x="99363" y="24586"/>
                </a:lnTo>
                <a:close/>
              </a:path>
              <a:path w="328294" h="185420">
                <a:moveTo>
                  <a:pt x="11379" y="102004"/>
                </a:moveTo>
                <a:lnTo>
                  <a:pt x="0" y="92251"/>
                </a:lnTo>
                <a:lnTo>
                  <a:pt x="10132" y="84107"/>
                </a:lnTo>
                <a:lnTo>
                  <a:pt x="16293" y="78916"/>
                </a:lnTo>
                <a:lnTo>
                  <a:pt x="20988" y="74449"/>
                </a:lnTo>
                <a:lnTo>
                  <a:pt x="26720" y="68477"/>
                </a:lnTo>
                <a:lnTo>
                  <a:pt x="36169" y="58520"/>
                </a:lnTo>
                <a:lnTo>
                  <a:pt x="44703" y="39013"/>
                </a:lnTo>
                <a:lnTo>
                  <a:pt x="44703" y="24586"/>
                </a:lnTo>
                <a:lnTo>
                  <a:pt x="60146" y="24586"/>
                </a:lnTo>
                <a:lnTo>
                  <a:pt x="60035" y="37423"/>
                </a:lnTo>
                <a:lnTo>
                  <a:pt x="59257" y="44017"/>
                </a:lnTo>
                <a:lnTo>
                  <a:pt x="57145" y="49887"/>
                </a:lnTo>
                <a:lnTo>
                  <a:pt x="53034" y="57911"/>
                </a:lnTo>
                <a:lnTo>
                  <a:pt x="54253" y="58723"/>
                </a:lnTo>
                <a:lnTo>
                  <a:pt x="69544" y="58723"/>
                </a:lnTo>
                <a:lnTo>
                  <a:pt x="75335" y="63600"/>
                </a:lnTo>
                <a:lnTo>
                  <a:pt x="49783" y="63600"/>
                </a:lnTo>
                <a:lnTo>
                  <a:pt x="48564" y="64819"/>
                </a:lnTo>
                <a:lnTo>
                  <a:pt x="43077" y="72947"/>
                </a:lnTo>
                <a:lnTo>
                  <a:pt x="29066" y="86760"/>
                </a:lnTo>
                <a:lnTo>
                  <a:pt x="24917" y="90613"/>
                </a:lnTo>
                <a:lnTo>
                  <a:pt x="19738" y="95056"/>
                </a:lnTo>
                <a:lnTo>
                  <a:pt x="11379" y="102004"/>
                </a:lnTo>
                <a:close/>
              </a:path>
              <a:path w="328294" h="185420">
                <a:moveTo>
                  <a:pt x="69544" y="58723"/>
                </a:moveTo>
                <a:lnTo>
                  <a:pt x="54253" y="58723"/>
                </a:lnTo>
                <a:lnTo>
                  <a:pt x="57504" y="56285"/>
                </a:lnTo>
                <a:lnTo>
                  <a:pt x="59739" y="54456"/>
                </a:lnTo>
                <a:lnTo>
                  <a:pt x="64210" y="54456"/>
                </a:lnTo>
                <a:lnTo>
                  <a:pt x="66648" y="56285"/>
                </a:lnTo>
                <a:lnTo>
                  <a:pt x="69544" y="58723"/>
                </a:lnTo>
                <a:close/>
              </a:path>
              <a:path w="328294" h="185420">
                <a:moveTo>
                  <a:pt x="93673" y="98956"/>
                </a:moveTo>
                <a:lnTo>
                  <a:pt x="54659" y="64819"/>
                </a:lnTo>
                <a:lnTo>
                  <a:pt x="53237" y="63600"/>
                </a:lnTo>
                <a:lnTo>
                  <a:pt x="75335" y="63600"/>
                </a:lnTo>
                <a:lnTo>
                  <a:pt x="105255" y="88797"/>
                </a:lnTo>
                <a:lnTo>
                  <a:pt x="93673" y="98956"/>
                </a:lnTo>
                <a:close/>
              </a:path>
              <a:path w="328294" h="185420">
                <a:moveTo>
                  <a:pt x="146708" y="185315"/>
                </a:moveTo>
                <a:lnTo>
                  <a:pt x="131468" y="185315"/>
                </a:lnTo>
                <a:lnTo>
                  <a:pt x="131468" y="130858"/>
                </a:lnTo>
                <a:lnTo>
                  <a:pt x="30479" y="130858"/>
                </a:lnTo>
                <a:lnTo>
                  <a:pt x="30479" y="117854"/>
                </a:lnTo>
                <a:lnTo>
                  <a:pt x="146708" y="117854"/>
                </a:lnTo>
                <a:lnTo>
                  <a:pt x="146708" y="185315"/>
                </a:lnTo>
                <a:close/>
              </a:path>
              <a:path w="328294" h="185420">
                <a:moveTo>
                  <a:pt x="327959" y="98550"/>
                </a:moveTo>
                <a:lnTo>
                  <a:pt x="312516" y="98550"/>
                </a:lnTo>
                <a:lnTo>
                  <a:pt x="312516" y="54863"/>
                </a:lnTo>
                <a:lnTo>
                  <a:pt x="275534" y="54863"/>
                </a:lnTo>
                <a:lnTo>
                  <a:pt x="275534" y="42264"/>
                </a:lnTo>
                <a:lnTo>
                  <a:pt x="312516" y="42264"/>
                </a:lnTo>
                <a:lnTo>
                  <a:pt x="312516" y="0"/>
                </a:lnTo>
                <a:lnTo>
                  <a:pt x="327959" y="0"/>
                </a:lnTo>
                <a:lnTo>
                  <a:pt x="327959" y="98550"/>
                </a:lnTo>
                <a:close/>
              </a:path>
              <a:path w="328294" h="185420">
                <a:moveTo>
                  <a:pt x="278379" y="22758"/>
                </a:moveTo>
                <a:lnTo>
                  <a:pt x="185518" y="22758"/>
                </a:lnTo>
                <a:lnTo>
                  <a:pt x="185518" y="9956"/>
                </a:lnTo>
                <a:lnTo>
                  <a:pt x="278379" y="9956"/>
                </a:lnTo>
                <a:lnTo>
                  <a:pt x="278379" y="22758"/>
                </a:lnTo>
                <a:close/>
              </a:path>
              <a:path w="328294" h="185420">
                <a:moveTo>
                  <a:pt x="191614" y="97940"/>
                </a:moveTo>
                <a:lnTo>
                  <a:pt x="180235" y="88187"/>
                </a:lnTo>
                <a:lnTo>
                  <a:pt x="190249" y="80281"/>
                </a:lnTo>
                <a:lnTo>
                  <a:pt x="196338" y="75233"/>
                </a:lnTo>
                <a:lnTo>
                  <a:pt x="200980" y="70871"/>
                </a:lnTo>
                <a:lnTo>
                  <a:pt x="206651" y="65022"/>
                </a:lnTo>
                <a:lnTo>
                  <a:pt x="215998" y="55269"/>
                </a:lnTo>
                <a:lnTo>
                  <a:pt x="224532" y="36372"/>
                </a:lnTo>
                <a:lnTo>
                  <a:pt x="224532" y="22758"/>
                </a:lnTo>
                <a:lnTo>
                  <a:pt x="239772" y="22758"/>
                </a:lnTo>
                <a:lnTo>
                  <a:pt x="239661" y="35149"/>
                </a:lnTo>
                <a:lnTo>
                  <a:pt x="238883" y="41579"/>
                </a:lnTo>
                <a:lnTo>
                  <a:pt x="236771" y="47284"/>
                </a:lnTo>
                <a:lnTo>
                  <a:pt x="232660" y="55066"/>
                </a:lnTo>
                <a:lnTo>
                  <a:pt x="233879" y="55675"/>
                </a:lnTo>
                <a:lnTo>
                  <a:pt x="248974" y="55675"/>
                </a:lnTo>
                <a:lnTo>
                  <a:pt x="255109" y="60755"/>
                </a:lnTo>
                <a:lnTo>
                  <a:pt x="229612" y="60755"/>
                </a:lnTo>
                <a:lnTo>
                  <a:pt x="228393" y="61975"/>
                </a:lnTo>
                <a:lnTo>
                  <a:pt x="222906" y="69696"/>
                </a:lnTo>
                <a:lnTo>
                  <a:pt x="209216" y="82867"/>
                </a:lnTo>
                <a:lnTo>
                  <a:pt x="205127" y="86599"/>
                </a:lnTo>
                <a:lnTo>
                  <a:pt x="199971" y="90998"/>
                </a:lnTo>
                <a:lnTo>
                  <a:pt x="191614" y="97940"/>
                </a:lnTo>
                <a:close/>
              </a:path>
              <a:path w="328294" h="185420">
                <a:moveTo>
                  <a:pt x="248974" y="55675"/>
                </a:moveTo>
                <a:lnTo>
                  <a:pt x="233879" y="55675"/>
                </a:lnTo>
                <a:lnTo>
                  <a:pt x="236927" y="53440"/>
                </a:lnTo>
                <a:lnTo>
                  <a:pt x="239365" y="51611"/>
                </a:lnTo>
                <a:lnTo>
                  <a:pt x="244242" y="51611"/>
                </a:lnTo>
                <a:lnTo>
                  <a:pt x="246274" y="53440"/>
                </a:lnTo>
                <a:lnTo>
                  <a:pt x="248974" y="55675"/>
                </a:lnTo>
                <a:close/>
              </a:path>
              <a:path w="328294" h="185420">
                <a:moveTo>
                  <a:pt x="272690" y="94689"/>
                </a:moveTo>
                <a:lnTo>
                  <a:pt x="234285" y="61975"/>
                </a:lnTo>
                <a:lnTo>
                  <a:pt x="232660" y="60755"/>
                </a:lnTo>
                <a:lnTo>
                  <a:pt x="255109" y="60755"/>
                </a:lnTo>
                <a:lnTo>
                  <a:pt x="284069" y="84733"/>
                </a:lnTo>
                <a:lnTo>
                  <a:pt x="272690" y="94689"/>
                </a:lnTo>
                <a:close/>
              </a:path>
              <a:path w="328294" h="185420">
                <a:moveTo>
                  <a:pt x="327959" y="183689"/>
                </a:moveTo>
                <a:lnTo>
                  <a:pt x="221484" y="183689"/>
                </a:lnTo>
                <a:lnTo>
                  <a:pt x="216201" y="178406"/>
                </a:lnTo>
                <a:lnTo>
                  <a:pt x="216201" y="109319"/>
                </a:lnTo>
                <a:lnTo>
                  <a:pt x="231441" y="109319"/>
                </a:lnTo>
                <a:lnTo>
                  <a:pt x="231441" y="133500"/>
                </a:lnTo>
                <a:lnTo>
                  <a:pt x="327959" y="133500"/>
                </a:lnTo>
                <a:lnTo>
                  <a:pt x="327959" y="145895"/>
                </a:lnTo>
                <a:lnTo>
                  <a:pt x="231441" y="145895"/>
                </a:lnTo>
                <a:lnTo>
                  <a:pt x="231441" y="171294"/>
                </a:lnTo>
                <a:lnTo>
                  <a:pt x="327959" y="171294"/>
                </a:lnTo>
                <a:lnTo>
                  <a:pt x="327959" y="183689"/>
                </a:lnTo>
                <a:close/>
              </a:path>
              <a:path w="328294" h="185420">
                <a:moveTo>
                  <a:pt x="327959" y="133500"/>
                </a:moveTo>
                <a:lnTo>
                  <a:pt x="312719" y="133500"/>
                </a:lnTo>
                <a:lnTo>
                  <a:pt x="312719" y="109319"/>
                </a:lnTo>
                <a:lnTo>
                  <a:pt x="327959" y="109319"/>
                </a:lnTo>
                <a:lnTo>
                  <a:pt x="327959" y="133500"/>
                </a:lnTo>
                <a:close/>
              </a:path>
              <a:path w="328294" h="185420">
                <a:moveTo>
                  <a:pt x="327959" y="171294"/>
                </a:moveTo>
                <a:lnTo>
                  <a:pt x="312719" y="171294"/>
                </a:lnTo>
                <a:lnTo>
                  <a:pt x="312719" y="145895"/>
                </a:lnTo>
                <a:lnTo>
                  <a:pt x="327959" y="145895"/>
                </a:lnTo>
                <a:lnTo>
                  <a:pt x="327959" y="171294"/>
                </a:lnTo>
                <a:close/>
              </a:path>
            </a:pathLst>
          </a:custGeom>
          <a:solidFill>
            <a:srgbClr val="403322">
              <a:alpha val="76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187798" y="7339307"/>
            <a:ext cx="534670" cy="185420"/>
          </a:xfrm>
          <a:custGeom>
            <a:avLst/>
            <a:gdLst/>
            <a:ahLst/>
            <a:cxnLst/>
            <a:rect l="l" t="t" r="r" b="b"/>
            <a:pathLst>
              <a:path w="534669" h="185420">
                <a:moveTo>
                  <a:pt x="157274" y="176374"/>
                </a:moveTo>
                <a:lnTo>
                  <a:pt x="142440" y="176374"/>
                </a:lnTo>
                <a:lnTo>
                  <a:pt x="142440" y="0"/>
                </a:lnTo>
                <a:lnTo>
                  <a:pt x="157274" y="0"/>
                </a:lnTo>
                <a:lnTo>
                  <a:pt x="157274" y="176374"/>
                </a:lnTo>
                <a:close/>
              </a:path>
              <a:path w="534669" h="185420">
                <a:moveTo>
                  <a:pt x="116431" y="171498"/>
                </a:moveTo>
                <a:lnTo>
                  <a:pt x="102004" y="171498"/>
                </a:lnTo>
                <a:lnTo>
                  <a:pt x="102004" y="74370"/>
                </a:lnTo>
                <a:lnTo>
                  <a:pt x="73760" y="74370"/>
                </a:lnTo>
                <a:lnTo>
                  <a:pt x="73760" y="61568"/>
                </a:lnTo>
                <a:lnTo>
                  <a:pt x="102004" y="61568"/>
                </a:lnTo>
                <a:lnTo>
                  <a:pt x="102004" y="3047"/>
                </a:lnTo>
                <a:lnTo>
                  <a:pt x="116431" y="3047"/>
                </a:lnTo>
                <a:lnTo>
                  <a:pt x="116431" y="171498"/>
                </a:lnTo>
                <a:close/>
              </a:path>
              <a:path w="534669" h="185420">
                <a:moveTo>
                  <a:pt x="84936" y="31292"/>
                </a:moveTo>
                <a:lnTo>
                  <a:pt x="4267" y="31292"/>
                </a:lnTo>
                <a:lnTo>
                  <a:pt x="4267" y="18287"/>
                </a:lnTo>
                <a:lnTo>
                  <a:pt x="84936" y="18287"/>
                </a:lnTo>
                <a:lnTo>
                  <a:pt x="84936" y="31292"/>
                </a:lnTo>
                <a:close/>
              </a:path>
              <a:path w="534669" h="185420">
                <a:moveTo>
                  <a:pt x="10769" y="136954"/>
                </a:moveTo>
                <a:lnTo>
                  <a:pt x="0" y="127810"/>
                </a:lnTo>
                <a:lnTo>
                  <a:pt x="8699" y="116671"/>
                </a:lnTo>
                <a:lnTo>
                  <a:pt x="13969" y="109561"/>
                </a:lnTo>
                <a:lnTo>
                  <a:pt x="32016" y="75995"/>
                </a:lnTo>
                <a:lnTo>
                  <a:pt x="37591" y="31292"/>
                </a:lnTo>
                <a:lnTo>
                  <a:pt x="52221" y="31292"/>
                </a:lnTo>
                <a:lnTo>
                  <a:pt x="52119" y="51097"/>
                </a:lnTo>
                <a:lnTo>
                  <a:pt x="51408" y="60095"/>
                </a:lnTo>
                <a:lnTo>
                  <a:pt x="49478" y="68102"/>
                </a:lnTo>
                <a:lnTo>
                  <a:pt x="45719" y="79043"/>
                </a:lnTo>
                <a:lnTo>
                  <a:pt x="46735" y="79653"/>
                </a:lnTo>
                <a:lnTo>
                  <a:pt x="57446" y="79653"/>
                </a:lnTo>
                <a:lnTo>
                  <a:pt x="62082" y="86155"/>
                </a:lnTo>
                <a:lnTo>
                  <a:pt x="43077" y="86155"/>
                </a:lnTo>
                <a:lnTo>
                  <a:pt x="42468" y="87374"/>
                </a:lnTo>
                <a:lnTo>
                  <a:pt x="38201" y="97940"/>
                </a:lnTo>
                <a:lnTo>
                  <a:pt x="26299" y="115995"/>
                </a:lnTo>
                <a:lnTo>
                  <a:pt x="22719" y="121143"/>
                </a:lnTo>
                <a:lnTo>
                  <a:pt x="18168" y="127263"/>
                </a:lnTo>
                <a:lnTo>
                  <a:pt x="10769" y="136954"/>
                </a:lnTo>
                <a:close/>
              </a:path>
              <a:path w="534669" h="185420">
                <a:moveTo>
                  <a:pt x="57446" y="79653"/>
                </a:moveTo>
                <a:lnTo>
                  <a:pt x="46735" y="79653"/>
                </a:lnTo>
                <a:lnTo>
                  <a:pt x="48767" y="78027"/>
                </a:lnTo>
                <a:lnTo>
                  <a:pt x="51002" y="76605"/>
                </a:lnTo>
                <a:lnTo>
                  <a:pt x="55066" y="76605"/>
                </a:lnTo>
                <a:lnTo>
                  <a:pt x="57446" y="79653"/>
                </a:lnTo>
                <a:close/>
              </a:path>
              <a:path w="534669" h="185420">
                <a:moveTo>
                  <a:pt x="78637" y="134109"/>
                </a:moveTo>
                <a:lnTo>
                  <a:pt x="46125" y="87374"/>
                </a:lnTo>
                <a:lnTo>
                  <a:pt x="45109" y="86155"/>
                </a:lnTo>
                <a:lnTo>
                  <a:pt x="62082" y="86155"/>
                </a:lnTo>
                <a:lnTo>
                  <a:pt x="89609" y="124762"/>
                </a:lnTo>
                <a:lnTo>
                  <a:pt x="78637" y="134109"/>
                </a:lnTo>
                <a:close/>
              </a:path>
              <a:path w="534669" h="185420">
                <a:moveTo>
                  <a:pt x="324911" y="106881"/>
                </a:moveTo>
                <a:lnTo>
                  <a:pt x="309468" y="106881"/>
                </a:lnTo>
                <a:lnTo>
                  <a:pt x="309468" y="0"/>
                </a:lnTo>
                <a:lnTo>
                  <a:pt x="324911" y="0"/>
                </a:lnTo>
                <a:lnTo>
                  <a:pt x="324911" y="45922"/>
                </a:lnTo>
                <a:lnTo>
                  <a:pt x="353156" y="45922"/>
                </a:lnTo>
                <a:lnTo>
                  <a:pt x="353156" y="58927"/>
                </a:lnTo>
                <a:lnTo>
                  <a:pt x="324911" y="58927"/>
                </a:lnTo>
                <a:lnTo>
                  <a:pt x="324911" y="106881"/>
                </a:lnTo>
                <a:close/>
              </a:path>
              <a:path w="534669" h="185420">
                <a:moveTo>
                  <a:pt x="280818" y="24586"/>
                </a:moveTo>
                <a:lnTo>
                  <a:pt x="187957" y="24586"/>
                </a:lnTo>
                <a:lnTo>
                  <a:pt x="187957" y="11582"/>
                </a:lnTo>
                <a:lnTo>
                  <a:pt x="280818" y="11582"/>
                </a:lnTo>
                <a:lnTo>
                  <a:pt x="280818" y="24586"/>
                </a:lnTo>
                <a:close/>
              </a:path>
              <a:path w="534669" h="185420">
                <a:moveTo>
                  <a:pt x="194052" y="102004"/>
                </a:moveTo>
                <a:lnTo>
                  <a:pt x="182673" y="92251"/>
                </a:lnTo>
                <a:lnTo>
                  <a:pt x="192687" y="84107"/>
                </a:lnTo>
                <a:lnTo>
                  <a:pt x="198777" y="78916"/>
                </a:lnTo>
                <a:lnTo>
                  <a:pt x="203419" y="74449"/>
                </a:lnTo>
                <a:lnTo>
                  <a:pt x="209089" y="68477"/>
                </a:lnTo>
                <a:lnTo>
                  <a:pt x="218436" y="58520"/>
                </a:lnTo>
                <a:lnTo>
                  <a:pt x="226767" y="38810"/>
                </a:lnTo>
                <a:lnTo>
                  <a:pt x="226767" y="24586"/>
                </a:lnTo>
                <a:lnTo>
                  <a:pt x="242210" y="24586"/>
                </a:lnTo>
                <a:lnTo>
                  <a:pt x="242099" y="37194"/>
                </a:lnTo>
                <a:lnTo>
                  <a:pt x="241321" y="43712"/>
                </a:lnTo>
                <a:lnTo>
                  <a:pt x="239210" y="49659"/>
                </a:lnTo>
                <a:lnTo>
                  <a:pt x="235098" y="57911"/>
                </a:lnTo>
                <a:lnTo>
                  <a:pt x="236317" y="58520"/>
                </a:lnTo>
                <a:lnTo>
                  <a:pt x="250899" y="58520"/>
                </a:lnTo>
                <a:lnTo>
                  <a:pt x="257113" y="63803"/>
                </a:lnTo>
                <a:lnTo>
                  <a:pt x="232050" y="63803"/>
                </a:lnTo>
                <a:lnTo>
                  <a:pt x="230831" y="65022"/>
                </a:lnTo>
                <a:lnTo>
                  <a:pt x="225548" y="72947"/>
                </a:lnTo>
                <a:lnTo>
                  <a:pt x="211854" y="86288"/>
                </a:lnTo>
                <a:lnTo>
                  <a:pt x="207743" y="90117"/>
                </a:lnTo>
                <a:lnTo>
                  <a:pt x="202526" y="94708"/>
                </a:lnTo>
                <a:lnTo>
                  <a:pt x="194052" y="102004"/>
                </a:lnTo>
                <a:close/>
              </a:path>
              <a:path w="534669" h="185420">
                <a:moveTo>
                  <a:pt x="250899" y="58520"/>
                </a:moveTo>
                <a:lnTo>
                  <a:pt x="236317" y="58520"/>
                </a:lnTo>
                <a:lnTo>
                  <a:pt x="239365" y="56285"/>
                </a:lnTo>
                <a:lnTo>
                  <a:pt x="241601" y="54456"/>
                </a:lnTo>
                <a:lnTo>
                  <a:pt x="246071" y="54456"/>
                </a:lnTo>
                <a:lnTo>
                  <a:pt x="248509" y="56488"/>
                </a:lnTo>
                <a:lnTo>
                  <a:pt x="250899" y="58520"/>
                </a:lnTo>
                <a:close/>
              </a:path>
              <a:path w="534669" h="185420">
                <a:moveTo>
                  <a:pt x="275128" y="98956"/>
                </a:moveTo>
                <a:lnTo>
                  <a:pt x="236521" y="65022"/>
                </a:lnTo>
                <a:lnTo>
                  <a:pt x="235301" y="63803"/>
                </a:lnTo>
                <a:lnTo>
                  <a:pt x="257113" y="63803"/>
                </a:lnTo>
                <a:lnTo>
                  <a:pt x="286507" y="88797"/>
                </a:lnTo>
                <a:lnTo>
                  <a:pt x="275128" y="98956"/>
                </a:lnTo>
                <a:close/>
              </a:path>
              <a:path w="534669" h="185420">
                <a:moveTo>
                  <a:pt x="324911" y="185315"/>
                </a:moveTo>
                <a:lnTo>
                  <a:pt x="309671" y="185315"/>
                </a:lnTo>
                <a:lnTo>
                  <a:pt x="309671" y="130858"/>
                </a:lnTo>
                <a:lnTo>
                  <a:pt x="210511" y="130858"/>
                </a:lnTo>
                <a:lnTo>
                  <a:pt x="210511" y="117854"/>
                </a:lnTo>
                <a:lnTo>
                  <a:pt x="324911" y="117854"/>
                </a:lnTo>
                <a:lnTo>
                  <a:pt x="324911" y="185315"/>
                </a:lnTo>
                <a:close/>
              </a:path>
              <a:path w="534669" h="185420">
                <a:moveTo>
                  <a:pt x="506163" y="135938"/>
                </a:moveTo>
                <a:lnTo>
                  <a:pt x="490720" y="135938"/>
                </a:lnTo>
                <a:lnTo>
                  <a:pt x="490720" y="0"/>
                </a:lnTo>
                <a:lnTo>
                  <a:pt x="506163" y="0"/>
                </a:lnTo>
                <a:lnTo>
                  <a:pt x="506163" y="60349"/>
                </a:lnTo>
                <a:lnTo>
                  <a:pt x="534407" y="60349"/>
                </a:lnTo>
                <a:lnTo>
                  <a:pt x="534407" y="73354"/>
                </a:lnTo>
                <a:lnTo>
                  <a:pt x="506163" y="73354"/>
                </a:lnTo>
                <a:lnTo>
                  <a:pt x="506163" y="135938"/>
                </a:lnTo>
                <a:close/>
              </a:path>
              <a:path w="534669" h="185420">
                <a:moveTo>
                  <a:pt x="444188" y="18490"/>
                </a:moveTo>
                <a:lnTo>
                  <a:pt x="389934" y="18490"/>
                </a:lnTo>
                <a:lnTo>
                  <a:pt x="389934" y="5486"/>
                </a:lnTo>
                <a:lnTo>
                  <a:pt x="444188" y="5486"/>
                </a:lnTo>
                <a:lnTo>
                  <a:pt x="444188" y="18490"/>
                </a:lnTo>
                <a:close/>
              </a:path>
              <a:path w="534669" h="185420">
                <a:moveTo>
                  <a:pt x="470400" y="52831"/>
                </a:moveTo>
                <a:lnTo>
                  <a:pt x="360267" y="52831"/>
                </a:lnTo>
                <a:lnTo>
                  <a:pt x="360267" y="40029"/>
                </a:lnTo>
                <a:lnTo>
                  <a:pt x="470400" y="40029"/>
                </a:lnTo>
                <a:lnTo>
                  <a:pt x="470400" y="52831"/>
                </a:lnTo>
                <a:close/>
              </a:path>
              <a:path w="534669" h="185420">
                <a:moveTo>
                  <a:pt x="428338" y="114806"/>
                </a:moveTo>
                <a:lnTo>
                  <a:pt x="403142" y="114806"/>
                </a:lnTo>
                <a:lnTo>
                  <a:pt x="384042" y="106271"/>
                </a:lnTo>
                <a:lnTo>
                  <a:pt x="373678" y="91235"/>
                </a:lnTo>
                <a:lnTo>
                  <a:pt x="373678" y="72134"/>
                </a:lnTo>
                <a:lnTo>
                  <a:pt x="382822" y="57707"/>
                </a:lnTo>
                <a:lnTo>
                  <a:pt x="391966" y="53847"/>
                </a:lnTo>
                <a:lnTo>
                  <a:pt x="391966" y="52831"/>
                </a:lnTo>
                <a:lnTo>
                  <a:pt x="439514" y="52831"/>
                </a:lnTo>
                <a:lnTo>
                  <a:pt x="439514" y="53847"/>
                </a:lnTo>
                <a:lnTo>
                  <a:pt x="440958" y="54456"/>
                </a:lnTo>
                <a:lnTo>
                  <a:pt x="402532" y="54456"/>
                </a:lnTo>
                <a:lnTo>
                  <a:pt x="388309" y="66851"/>
                </a:lnTo>
                <a:lnTo>
                  <a:pt x="388309" y="89406"/>
                </a:lnTo>
                <a:lnTo>
                  <a:pt x="402736" y="101801"/>
                </a:lnTo>
                <a:lnTo>
                  <a:pt x="450520" y="101801"/>
                </a:lnTo>
                <a:lnTo>
                  <a:pt x="447439" y="106271"/>
                </a:lnTo>
                <a:lnTo>
                  <a:pt x="428338" y="114806"/>
                </a:lnTo>
                <a:close/>
              </a:path>
              <a:path w="534669" h="185420">
                <a:moveTo>
                  <a:pt x="450520" y="101801"/>
                </a:moveTo>
                <a:lnTo>
                  <a:pt x="428948" y="101801"/>
                </a:lnTo>
                <a:lnTo>
                  <a:pt x="443375" y="89406"/>
                </a:lnTo>
                <a:lnTo>
                  <a:pt x="443375" y="67054"/>
                </a:lnTo>
                <a:lnTo>
                  <a:pt x="429151" y="54456"/>
                </a:lnTo>
                <a:lnTo>
                  <a:pt x="440958" y="54456"/>
                </a:lnTo>
                <a:lnTo>
                  <a:pt x="448658" y="57707"/>
                </a:lnTo>
                <a:lnTo>
                  <a:pt x="457802" y="72134"/>
                </a:lnTo>
                <a:lnTo>
                  <a:pt x="457802" y="91235"/>
                </a:lnTo>
                <a:lnTo>
                  <a:pt x="450520" y="101801"/>
                </a:lnTo>
                <a:close/>
              </a:path>
              <a:path w="534669" h="185420">
                <a:moveTo>
                  <a:pt x="510227" y="181251"/>
                </a:moveTo>
                <a:lnTo>
                  <a:pt x="400704" y="181251"/>
                </a:lnTo>
                <a:lnTo>
                  <a:pt x="395421" y="175968"/>
                </a:lnTo>
                <a:lnTo>
                  <a:pt x="395421" y="130249"/>
                </a:lnTo>
                <a:lnTo>
                  <a:pt x="410863" y="130249"/>
                </a:lnTo>
                <a:lnTo>
                  <a:pt x="410863" y="168450"/>
                </a:lnTo>
                <a:lnTo>
                  <a:pt x="510227" y="168450"/>
                </a:lnTo>
                <a:lnTo>
                  <a:pt x="510227" y="181251"/>
                </a:lnTo>
                <a:close/>
              </a:path>
            </a:pathLst>
          </a:custGeom>
          <a:solidFill>
            <a:srgbClr val="403322">
              <a:alpha val="76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80139" y="7339307"/>
            <a:ext cx="528320" cy="180340"/>
          </a:xfrm>
          <a:custGeom>
            <a:avLst/>
            <a:gdLst/>
            <a:ahLst/>
            <a:cxnLst/>
            <a:rect l="l" t="t" r="r" b="b"/>
            <a:pathLst>
              <a:path w="528320" h="180340">
                <a:moveTo>
                  <a:pt x="142847" y="103020"/>
                </a:moveTo>
                <a:lnTo>
                  <a:pt x="22961" y="103020"/>
                </a:lnTo>
                <a:lnTo>
                  <a:pt x="22961" y="9550"/>
                </a:lnTo>
                <a:lnTo>
                  <a:pt x="38201" y="9550"/>
                </a:lnTo>
                <a:lnTo>
                  <a:pt x="38201" y="43280"/>
                </a:lnTo>
                <a:lnTo>
                  <a:pt x="142847" y="43280"/>
                </a:lnTo>
                <a:lnTo>
                  <a:pt x="142847" y="56285"/>
                </a:lnTo>
                <a:lnTo>
                  <a:pt x="38201" y="56285"/>
                </a:lnTo>
                <a:lnTo>
                  <a:pt x="38201" y="90016"/>
                </a:lnTo>
                <a:lnTo>
                  <a:pt x="142847" y="90016"/>
                </a:lnTo>
                <a:lnTo>
                  <a:pt x="142847" y="103020"/>
                </a:lnTo>
                <a:close/>
              </a:path>
              <a:path w="528320" h="180340">
                <a:moveTo>
                  <a:pt x="142847" y="43280"/>
                </a:moveTo>
                <a:lnTo>
                  <a:pt x="127607" y="43280"/>
                </a:lnTo>
                <a:lnTo>
                  <a:pt x="127607" y="9550"/>
                </a:lnTo>
                <a:lnTo>
                  <a:pt x="142847" y="9550"/>
                </a:lnTo>
                <a:lnTo>
                  <a:pt x="142847" y="43280"/>
                </a:lnTo>
                <a:close/>
              </a:path>
              <a:path w="528320" h="180340">
                <a:moveTo>
                  <a:pt x="142847" y="90016"/>
                </a:moveTo>
                <a:lnTo>
                  <a:pt x="127607" y="90016"/>
                </a:lnTo>
                <a:lnTo>
                  <a:pt x="127607" y="56285"/>
                </a:lnTo>
                <a:lnTo>
                  <a:pt x="142847" y="56285"/>
                </a:lnTo>
                <a:lnTo>
                  <a:pt x="142847" y="90016"/>
                </a:lnTo>
                <a:close/>
              </a:path>
              <a:path w="528320" h="180340">
                <a:moveTo>
                  <a:pt x="165808" y="156258"/>
                </a:moveTo>
                <a:lnTo>
                  <a:pt x="0" y="156258"/>
                </a:lnTo>
                <a:lnTo>
                  <a:pt x="0" y="143050"/>
                </a:lnTo>
                <a:lnTo>
                  <a:pt x="165808" y="143050"/>
                </a:lnTo>
                <a:lnTo>
                  <a:pt x="165808" y="156258"/>
                </a:lnTo>
                <a:close/>
              </a:path>
              <a:path w="528320" h="180340">
                <a:moveTo>
                  <a:pt x="337916" y="55675"/>
                </a:moveTo>
                <a:lnTo>
                  <a:pt x="322879" y="55675"/>
                </a:lnTo>
                <a:lnTo>
                  <a:pt x="322879" y="0"/>
                </a:lnTo>
                <a:lnTo>
                  <a:pt x="337916" y="0"/>
                </a:lnTo>
                <a:lnTo>
                  <a:pt x="337916" y="55675"/>
                </a:lnTo>
                <a:close/>
              </a:path>
              <a:path w="528320" h="180340">
                <a:moveTo>
                  <a:pt x="295651" y="130045"/>
                </a:moveTo>
                <a:lnTo>
                  <a:pt x="280614" y="130045"/>
                </a:lnTo>
                <a:lnTo>
                  <a:pt x="280614" y="2844"/>
                </a:lnTo>
                <a:lnTo>
                  <a:pt x="295651" y="2844"/>
                </a:lnTo>
                <a:lnTo>
                  <a:pt x="295651" y="55675"/>
                </a:lnTo>
                <a:lnTo>
                  <a:pt x="337916" y="55675"/>
                </a:lnTo>
                <a:lnTo>
                  <a:pt x="337916" y="68477"/>
                </a:lnTo>
                <a:lnTo>
                  <a:pt x="295651" y="68477"/>
                </a:lnTo>
                <a:lnTo>
                  <a:pt x="295651" y="130045"/>
                </a:lnTo>
                <a:close/>
              </a:path>
              <a:path w="528320" h="180340">
                <a:moveTo>
                  <a:pt x="206651" y="108303"/>
                </a:moveTo>
                <a:lnTo>
                  <a:pt x="190192" y="108303"/>
                </a:lnTo>
                <a:lnTo>
                  <a:pt x="190192" y="53643"/>
                </a:lnTo>
                <a:lnTo>
                  <a:pt x="242820" y="53643"/>
                </a:lnTo>
                <a:lnTo>
                  <a:pt x="242820" y="25805"/>
                </a:lnTo>
                <a:lnTo>
                  <a:pt x="189379" y="25805"/>
                </a:lnTo>
                <a:lnTo>
                  <a:pt x="189379" y="13207"/>
                </a:lnTo>
                <a:lnTo>
                  <a:pt x="257247" y="13207"/>
                </a:lnTo>
                <a:lnTo>
                  <a:pt x="257247" y="65835"/>
                </a:lnTo>
                <a:lnTo>
                  <a:pt x="204619" y="65835"/>
                </a:lnTo>
                <a:lnTo>
                  <a:pt x="204619" y="95908"/>
                </a:lnTo>
                <a:lnTo>
                  <a:pt x="269642" y="95908"/>
                </a:lnTo>
                <a:lnTo>
                  <a:pt x="270658" y="102004"/>
                </a:lnTo>
                <a:lnTo>
                  <a:pt x="254456" y="105646"/>
                </a:lnTo>
                <a:lnTo>
                  <a:pt x="242388" y="107516"/>
                </a:lnTo>
                <a:lnTo>
                  <a:pt x="228453" y="108205"/>
                </a:lnTo>
                <a:lnTo>
                  <a:pt x="206651" y="108303"/>
                </a:lnTo>
                <a:close/>
              </a:path>
              <a:path w="528320" h="180340">
                <a:moveTo>
                  <a:pt x="337916" y="135125"/>
                </a:moveTo>
                <a:lnTo>
                  <a:pt x="322879" y="135125"/>
                </a:lnTo>
                <a:lnTo>
                  <a:pt x="322879" y="68477"/>
                </a:lnTo>
                <a:lnTo>
                  <a:pt x="337916" y="68477"/>
                </a:lnTo>
                <a:lnTo>
                  <a:pt x="337916" y="135125"/>
                </a:lnTo>
                <a:close/>
              </a:path>
              <a:path w="528320" h="180340">
                <a:moveTo>
                  <a:pt x="269642" y="95908"/>
                </a:moveTo>
                <a:lnTo>
                  <a:pt x="204619" y="95908"/>
                </a:lnTo>
                <a:lnTo>
                  <a:pt x="220497" y="95883"/>
                </a:lnTo>
                <a:lnTo>
                  <a:pt x="227148" y="95705"/>
                </a:lnTo>
                <a:lnTo>
                  <a:pt x="268626" y="89812"/>
                </a:lnTo>
                <a:lnTo>
                  <a:pt x="269642" y="95908"/>
                </a:lnTo>
                <a:close/>
              </a:path>
              <a:path w="528320" h="180340">
                <a:moveTo>
                  <a:pt x="341777" y="180235"/>
                </a:moveTo>
                <a:lnTo>
                  <a:pt x="225751" y="180235"/>
                </a:lnTo>
                <a:lnTo>
                  <a:pt x="220468" y="174952"/>
                </a:lnTo>
                <a:lnTo>
                  <a:pt x="220468" y="126388"/>
                </a:lnTo>
                <a:lnTo>
                  <a:pt x="235911" y="126388"/>
                </a:lnTo>
                <a:lnTo>
                  <a:pt x="235911" y="167434"/>
                </a:lnTo>
                <a:lnTo>
                  <a:pt x="341777" y="167434"/>
                </a:lnTo>
                <a:lnTo>
                  <a:pt x="341777" y="180235"/>
                </a:lnTo>
                <a:close/>
              </a:path>
              <a:path w="528320" h="180340">
                <a:moveTo>
                  <a:pt x="506772" y="97331"/>
                </a:moveTo>
                <a:lnTo>
                  <a:pt x="386480" y="97331"/>
                </a:lnTo>
                <a:lnTo>
                  <a:pt x="386480" y="12191"/>
                </a:lnTo>
                <a:lnTo>
                  <a:pt x="504944" y="12191"/>
                </a:lnTo>
                <a:lnTo>
                  <a:pt x="504944" y="25399"/>
                </a:lnTo>
                <a:lnTo>
                  <a:pt x="401923" y="25399"/>
                </a:lnTo>
                <a:lnTo>
                  <a:pt x="401923" y="84123"/>
                </a:lnTo>
                <a:lnTo>
                  <a:pt x="506772" y="84123"/>
                </a:lnTo>
                <a:lnTo>
                  <a:pt x="506772" y="97331"/>
                </a:lnTo>
                <a:close/>
              </a:path>
              <a:path w="528320" h="180340">
                <a:moveTo>
                  <a:pt x="528311" y="156258"/>
                </a:moveTo>
                <a:lnTo>
                  <a:pt x="362503" y="156258"/>
                </a:lnTo>
                <a:lnTo>
                  <a:pt x="362503" y="143050"/>
                </a:lnTo>
                <a:lnTo>
                  <a:pt x="528311" y="143050"/>
                </a:lnTo>
                <a:lnTo>
                  <a:pt x="528311" y="156258"/>
                </a:lnTo>
                <a:close/>
              </a:path>
            </a:pathLst>
          </a:custGeom>
          <a:solidFill>
            <a:srgbClr val="403322">
              <a:alpha val="76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382024" y="7339307"/>
            <a:ext cx="150365" cy="1871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599222" y="7339307"/>
            <a:ext cx="1122045" cy="184150"/>
          </a:xfrm>
          <a:custGeom>
            <a:avLst/>
            <a:gdLst/>
            <a:ahLst/>
            <a:cxnLst/>
            <a:rect l="l" t="t" r="r" b="b"/>
            <a:pathLst>
              <a:path w="1122045" h="184150">
                <a:moveTo>
                  <a:pt x="143660" y="176781"/>
                </a:moveTo>
                <a:lnTo>
                  <a:pt x="128217" y="176781"/>
                </a:lnTo>
                <a:lnTo>
                  <a:pt x="128217" y="406"/>
                </a:lnTo>
                <a:lnTo>
                  <a:pt x="143660" y="406"/>
                </a:lnTo>
                <a:lnTo>
                  <a:pt x="143660" y="69493"/>
                </a:lnTo>
                <a:lnTo>
                  <a:pt x="172920" y="69493"/>
                </a:lnTo>
                <a:lnTo>
                  <a:pt x="172920" y="82497"/>
                </a:lnTo>
                <a:lnTo>
                  <a:pt x="143660" y="82497"/>
                </a:lnTo>
                <a:lnTo>
                  <a:pt x="143660" y="176781"/>
                </a:lnTo>
                <a:close/>
              </a:path>
              <a:path w="1122045" h="184150">
                <a:moveTo>
                  <a:pt x="11785" y="137157"/>
                </a:moveTo>
                <a:lnTo>
                  <a:pt x="0" y="127201"/>
                </a:lnTo>
                <a:lnTo>
                  <a:pt x="10367" y="115347"/>
                </a:lnTo>
                <a:lnTo>
                  <a:pt x="16649" y="107808"/>
                </a:lnTo>
                <a:lnTo>
                  <a:pt x="38185" y="72571"/>
                </a:lnTo>
                <a:lnTo>
                  <a:pt x="44906" y="11785"/>
                </a:lnTo>
                <a:lnTo>
                  <a:pt x="60552" y="11785"/>
                </a:lnTo>
                <a:lnTo>
                  <a:pt x="60441" y="44969"/>
                </a:lnTo>
                <a:lnTo>
                  <a:pt x="59663" y="54304"/>
                </a:lnTo>
                <a:lnTo>
                  <a:pt x="57552" y="62800"/>
                </a:lnTo>
                <a:lnTo>
                  <a:pt x="53440" y="74573"/>
                </a:lnTo>
                <a:lnTo>
                  <a:pt x="54456" y="75182"/>
                </a:lnTo>
                <a:lnTo>
                  <a:pt x="67668" y="75182"/>
                </a:lnTo>
                <a:lnTo>
                  <a:pt x="72264" y="81075"/>
                </a:lnTo>
                <a:lnTo>
                  <a:pt x="51205" y="81075"/>
                </a:lnTo>
                <a:lnTo>
                  <a:pt x="50189" y="82294"/>
                </a:lnTo>
                <a:lnTo>
                  <a:pt x="26237" y="119771"/>
                </a:lnTo>
                <a:lnTo>
                  <a:pt x="20735" y="126507"/>
                </a:lnTo>
                <a:lnTo>
                  <a:pt x="11785" y="137157"/>
                </a:lnTo>
                <a:close/>
              </a:path>
              <a:path w="1122045" h="184150">
                <a:moveTo>
                  <a:pt x="67668" y="75182"/>
                </a:moveTo>
                <a:lnTo>
                  <a:pt x="54456" y="75182"/>
                </a:lnTo>
                <a:lnTo>
                  <a:pt x="57504" y="72744"/>
                </a:lnTo>
                <a:lnTo>
                  <a:pt x="59739" y="71118"/>
                </a:lnTo>
                <a:lnTo>
                  <a:pt x="64413" y="71118"/>
                </a:lnTo>
                <a:lnTo>
                  <a:pt x="66242" y="73354"/>
                </a:lnTo>
                <a:lnTo>
                  <a:pt x="67668" y="75182"/>
                </a:lnTo>
                <a:close/>
              </a:path>
              <a:path w="1122045" h="184150">
                <a:moveTo>
                  <a:pt x="94080" y="134516"/>
                </a:moveTo>
                <a:lnTo>
                  <a:pt x="54253" y="82294"/>
                </a:lnTo>
                <a:lnTo>
                  <a:pt x="53643" y="81075"/>
                </a:lnTo>
                <a:lnTo>
                  <a:pt x="72264" y="81075"/>
                </a:lnTo>
                <a:lnTo>
                  <a:pt x="105865" y="124153"/>
                </a:lnTo>
                <a:lnTo>
                  <a:pt x="94080" y="134516"/>
                </a:lnTo>
                <a:close/>
              </a:path>
              <a:path w="1122045" h="184150">
                <a:moveTo>
                  <a:pt x="334258" y="176374"/>
                </a:moveTo>
                <a:lnTo>
                  <a:pt x="318815" y="176374"/>
                </a:lnTo>
                <a:lnTo>
                  <a:pt x="318815" y="0"/>
                </a:lnTo>
                <a:lnTo>
                  <a:pt x="334258" y="0"/>
                </a:lnTo>
                <a:lnTo>
                  <a:pt x="334258" y="176374"/>
                </a:lnTo>
                <a:close/>
              </a:path>
              <a:path w="1122045" h="184150">
                <a:moveTo>
                  <a:pt x="236114" y="131468"/>
                </a:moveTo>
                <a:lnTo>
                  <a:pt x="193892" y="106954"/>
                </a:lnTo>
                <a:lnTo>
                  <a:pt x="188456" y="63397"/>
                </a:lnTo>
                <a:lnTo>
                  <a:pt x="188568" y="53932"/>
                </a:lnTo>
                <a:lnTo>
                  <a:pt x="209383" y="17605"/>
                </a:lnTo>
                <a:lnTo>
                  <a:pt x="236114" y="11175"/>
                </a:lnTo>
                <a:lnTo>
                  <a:pt x="248654" y="11413"/>
                </a:lnTo>
                <a:lnTo>
                  <a:pt x="256421" y="13080"/>
                </a:lnTo>
                <a:lnTo>
                  <a:pt x="262646" y="17605"/>
                </a:lnTo>
                <a:lnTo>
                  <a:pt x="268549" y="24180"/>
                </a:lnTo>
                <a:lnTo>
                  <a:pt x="222094" y="24180"/>
                </a:lnTo>
                <a:lnTo>
                  <a:pt x="213375" y="34340"/>
                </a:lnTo>
                <a:lnTo>
                  <a:pt x="208465" y="40352"/>
                </a:lnTo>
                <a:lnTo>
                  <a:pt x="205901" y="45427"/>
                </a:lnTo>
                <a:lnTo>
                  <a:pt x="204957" y="52197"/>
                </a:lnTo>
                <a:lnTo>
                  <a:pt x="204936" y="53932"/>
                </a:lnTo>
                <a:lnTo>
                  <a:pt x="204957" y="90446"/>
                </a:lnTo>
                <a:lnTo>
                  <a:pt x="205901" y="97216"/>
                </a:lnTo>
                <a:lnTo>
                  <a:pt x="208465" y="102292"/>
                </a:lnTo>
                <a:lnTo>
                  <a:pt x="213458" y="108405"/>
                </a:lnTo>
                <a:lnTo>
                  <a:pt x="222094" y="118463"/>
                </a:lnTo>
                <a:lnTo>
                  <a:pt x="269688" y="118463"/>
                </a:lnTo>
                <a:lnTo>
                  <a:pt x="267022" y="120835"/>
                </a:lnTo>
                <a:lnTo>
                  <a:pt x="260701" y="124864"/>
                </a:lnTo>
                <a:lnTo>
                  <a:pt x="254259" y="128682"/>
                </a:lnTo>
                <a:lnTo>
                  <a:pt x="249551" y="130642"/>
                </a:lnTo>
                <a:lnTo>
                  <a:pt x="244271" y="131365"/>
                </a:lnTo>
                <a:lnTo>
                  <a:pt x="236114" y="131468"/>
                </a:lnTo>
                <a:close/>
              </a:path>
              <a:path w="1122045" h="184150">
                <a:moveTo>
                  <a:pt x="269688" y="118463"/>
                </a:moveTo>
                <a:lnTo>
                  <a:pt x="249932" y="118463"/>
                </a:lnTo>
                <a:lnTo>
                  <a:pt x="258567" y="108303"/>
                </a:lnTo>
                <a:lnTo>
                  <a:pt x="263560" y="102134"/>
                </a:lnTo>
                <a:lnTo>
                  <a:pt x="266124" y="97051"/>
                </a:lnTo>
                <a:lnTo>
                  <a:pt x="267052" y="90446"/>
                </a:lnTo>
                <a:lnTo>
                  <a:pt x="267088" y="53932"/>
                </a:lnTo>
                <a:lnTo>
                  <a:pt x="267052" y="52197"/>
                </a:lnTo>
                <a:lnTo>
                  <a:pt x="266124" y="45592"/>
                </a:lnTo>
                <a:lnTo>
                  <a:pt x="263560" y="40509"/>
                </a:lnTo>
                <a:lnTo>
                  <a:pt x="258481" y="34238"/>
                </a:lnTo>
                <a:lnTo>
                  <a:pt x="249932" y="24180"/>
                </a:lnTo>
                <a:lnTo>
                  <a:pt x="268549" y="24180"/>
                </a:lnTo>
                <a:lnTo>
                  <a:pt x="283569" y="63397"/>
                </a:lnTo>
                <a:lnTo>
                  <a:pt x="283567" y="83045"/>
                </a:lnTo>
                <a:lnTo>
                  <a:pt x="270886" y="117396"/>
                </a:lnTo>
                <a:lnTo>
                  <a:pt x="269688" y="118463"/>
                </a:lnTo>
                <a:close/>
              </a:path>
              <a:path w="1122045" h="184150">
                <a:moveTo>
                  <a:pt x="510633" y="109116"/>
                </a:moveTo>
                <a:lnTo>
                  <a:pt x="388105" y="109116"/>
                </a:lnTo>
                <a:lnTo>
                  <a:pt x="388105" y="10972"/>
                </a:lnTo>
                <a:lnTo>
                  <a:pt x="507179" y="10972"/>
                </a:lnTo>
                <a:lnTo>
                  <a:pt x="507179" y="23977"/>
                </a:lnTo>
                <a:lnTo>
                  <a:pt x="403548" y="23977"/>
                </a:lnTo>
                <a:lnTo>
                  <a:pt x="403548" y="53847"/>
                </a:lnTo>
                <a:lnTo>
                  <a:pt x="504334" y="53847"/>
                </a:lnTo>
                <a:lnTo>
                  <a:pt x="504334" y="66242"/>
                </a:lnTo>
                <a:lnTo>
                  <a:pt x="403752" y="66242"/>
                </a:lnTo>
                <a:lnTo>
                  <a:pt x="403752" y="96112"/>
                </a:lnTo>
                <a:lnTo>
                  <a:pt x="510633" y="96112"/>
                </a:lnTo>
                <a:lnTo>
                  <a:pt x="510633" y="109116"/>
                </a:lnTo>
                <a:close/>
              </a:path>
              <a:path w="1122045" h="184150">
                <a:moveTo>
                  <a:pt x="530140" y="156258"/>
                </a:moveTo>
                <a:lnTo>
                  <a:pt x="364331" y="156258"/>
                </a:lnTo>
                <a:lnTo>
                  <a:pt x="364331" y="143050"/>
                </a:lnTo>
                <a:lnTo>
                  <a:pt x="530140" y="143050"/>
                </a:lnTo>
                <a:lnTo>
                  <a:pt x="530140" y="156258"/>
                </a:lnTo>
                <a:close/>
              </a:path>
              <a:path w="1122045" h="184150">
                <a:moveTo>
                  <a:pt x="697777" y="98144"/>
                </a:moveTo>
                <a:lnTo>
                  <a:pt x="682131" y="98144"/>
                </a:lnTo>
                <a:lnTo>
                  <a:pt x="682131" y="0"/>
                </a:lnTo>
                <a:lnTo>
                  <a:pt x="697777" y="0"/>
                </a:lnTo>
                <a:lnTo>
                  <a:pt x="697777" y="98144"/>
                </a:lnTo>
                <a:close/>
              </a:path>
              <a:path w="1122045" h="184150">
                <a:moveTo>
                  <a:pt x="611622" y="92454"/>
                </a:moveTo>
                <a:lnTo>
                  <a:pt x="584800" y="92454"/>
                </a:lnTo>
                <a:lnTo>
                  <a:pt x="563464" y="81888"/>
                </a:lnTo>
                <a:lnTo>
                  <a:pt x="551476" y="62178"/>
                </a:lnTo>
                <a:lnTo>
                  <a:pt x="551476" y="35762"/>
                </a:lnTo>
                <a:lnTo>
                  <a:pt x="563464" y="16052"/>
                </a:lnTo>
                <a:lnTo>
                  <a:pt x="584800" y="5486"/>
                </a:lnTo>
                <a:lnTo>
                  <a:pt x="611622" y="5486"/>
                </a:lnTo>
                <a:lnTo>
                  <a:pt x="632958" y="16052"/>
                </a:lnTo>
                <a:lnTo>
                  <a:pt x="634317" y="18287"/>
                </a:lnTo>
                <a:lnTo>
                  <a:pt x="584597" y="18287"/>
                </a:lnTo>
                <a:lnTo>
                  <a:pt x="567731" y="33121"/>
                </a:lnTo>
                <a:lnTo>
                  <a:pt x="567731" y="64616"/>
                </a:lnTo>
                <a:lnTo>
                  <a:pt x="584597" y="79653"/>
                </a:lnTo>
                <a:lnTo>
                  <a:pt x="634317" y="79653"/>
                </a:lnTo>
                <a:lnTo>
                  <a:pt x="632958" y="81888"/>
                </a:lnTo>
                <a:lnTo>
                  <a:pt x="611622" y="92454"/>
                </a:lnTo>
                <a:close/>
              </a:path>
              <a:path w="1122045" h="184150">
                <a:moveTo>
                  <a:pt x="634317" y="79653"/>
                </a:moveTo>
                <a:lnTo>
                  <a:pt x="611622" y="79653"/>
                </a:lnTo>
                <a:lnTo>
                  <a:pt x="628487" y="64616"/>
                </a:lnTo>
                <a:lnTo>
                  <a:pt x="628487" y="33121"/>
                </a:lnTo>
                <a:lnTo>
                  <a:pt x="611825" y="18287"/>
                </a:lnTo>
                <a:lnTo>
                  <a:pt x="634317" y="18287"/>
                </a:lnTo>
                <a:lnTo>
                  <a:pt x="644946" y="35762"/>
                </a:lnTo>
                <a:lnTo>
                  <a:pt x="644946" y="62178"/>
                </a:lnTo>
                <a:lnTo>
                  <a:pt x="634317" y="79653"/>
                </a:lnTo>
                <a:close/>
              </a:path>
              <a:path w="1122045" h="184150">
                <a:moveTo>
                  <a:pt x="697777" y="183689"/>
                </a:moveTo>
                <a:lnTo>
                  <a:pt x="591505" y="183689"/>
                </a:lnTo>
                <a:lnTo>
                  <a:pt x="586222" y="178406"/>
                </a:lnTo>
                <a:lnTo>
                  <a:pt x="586222" y="109319"/>
                </a:lnTo>
                <a:lnTo>
                  <a:pt x="601259" y="109319"/>
                </a:lnTo>
                <a:lnTo>
                  <a:pt x="601259" y="132687"/>
                </a:lnTo>
                <a:lnTo>
                  <a:pt x="697777" y="132687"/>
                </a:lnTo>
                <a:lnTo>
                  <a:pt x="697777" y="145895"/>
                </a:lnTo>
                <a:lnTo>
                  <a:pt x="601259" y="145895"/>
                </a:lnTo>
                <a:lnTo>
                  <a:pt x="601259" y="170482"/>
                </a:lnTo>
                <a:lnTo>
                  <a:pt x="697777" y="170482"/>
                </a:lnTo>
                <a:lnTo>
                  <a:pt x="697777" y="183689"/>
                </a:lnTo>
                <a:close/>
              </a:path>
              <a:path w="1122045" h="184150">
                <a:moveTo>
                  <a:pt x="697777" y="132687"/>
                </a:moveTo>
                <a:lnTo>
                  <a:pt x="682334" y="132687"/>
                </a:lnTo>
                <a:lnTo>
                  <a:pt x="682334" y="109319"/>
                </a:lnTo>
                <a:lnTo>
                  <a:pt x="697777" y="109319"/>
                </a:lnTo>
                <a:lnTo>
                  <a:pt x="697777" y="132687"/>
                </a:lnTo>
                <a:close/>
              </a:path>
              <a:path w="1122045" h="184150">
                <a:moveTo>
                  <a:pt x="697777" y="170482"/>
                </a:moveTo>
                <a:lnTo>
                  <a:pt x="682334" y="170482"/>
                </a:lnTo>
                <a:lnTo>
                  <a:pt x="682334" y="145895"/>
                </a:lnTo>
                <a:lnTo>
                  <a:pt x="697777" y="145895"/>
                </a:lnTo>
                <a:lnTo>
                  <a:pt x="697777" y="170482"/>
                </a:lnTo>
                <a:close/>
              </a:path>
              <a:path w="1122045" h="184150">
                <a:moveTo>
                  <a:pt x="878013" y="176374"/>
                </a:moveTo>
                <a:lnTo>
                  <a:pt x="862570" y="176374"/>
                </a:lnTo>
                <a:lnTo>
                  <a:pt x="862570" y="0"/>
                </a:lnTo>
                <a:lnTo>
                  <a:pt x="878013" y="0"/>
                </a:lnTo>
                <a:lnTo>
                  <a:pt x="878013" y="176374"/>
                </a:lnTo>
                <a:close/>
              </a:path>
              <a:path w="1122045" h="184150">
                <a:moveTo>
                  <a:pt x="759752" y="128014"/>
                </a:moveTo>
                <a:lnTo>
                  <a:pt x="737604" y="128014"/>
                </a:lnTo>
                <a:lnTo>
                  <a:pt x="737604" y="14223"/>
                </a:lnTo>
                <a:lnTo>
                  <a:pt x="753047" y="14223"/>
                </a:lnTo>
                <a:lnTo>
                  <a:pt x="753047" y="114806"/>
                </a:lnTo>
                <a:lnTo>
                  <a:pt x="838951" y="114806"/>
                </a:lnTo>
                <a:lnTo>
                  <a:pt x="840015" y="121511"/>
                </a:lnTo>
                <a:lnTo>
                  <a:pt x="820130" y="125270"/>
                </a:lnTo>
                <a:lnTo>
                  <a:pt x="805142" y="127201"/>
                </a:lnTo>
                <a:lnTo>
                  <a:pt x="787524" y="127912"/>
                </a:lnTo>
                <a:lnTo>
                  <a:pt x="759752" y="128014"/>
                </a:lnTo>
                <a:close/>
              </a:path>
              <a:path w="1122045" h="184150">
                <a:moveTo>
                  <a:pt x="838951" y="114806"/>
                </a:moveTo>
                <a:lnTo>
                  <a:pt x="759143" y="114806"/>
                </a:lnTo>
                <a:lnTo>
                  <a:pt x="787006" y="114710"/>
                </a:lnTo>
                <a:lnTo>
                  <a:pt x="804507" y="114044"/>
                </a:lnTo>
                <a:lnTo>
                  <a:pt x="819035" y="112234"/>
                </a:lnTo>
                <a:lnTo>
                  <a:pt x="837983" y="108710"/>
                </a:lnTo>
                <a:lnTo>
                  <a:pt x="838951" y="114806"/>
                </a:lnTo>
                <a:close/>
              </a:path>
              <a:path w="1122045" h="184150">
                <a:moveTo>
                  <a:pt x="1049918" y="176781"/>
                </a:moveTo>
                <a:lnTo>
                  <a:pt x="1034475" y="176781"/>
                </a:lnTo>
                <a:lnTo>
                  <a:pt x="1034475" y="406"/>
                </a:lnTo>
                <a:lnTo>
                  <a:pt x="1049918" y="406"/>
                </a:lnTo>
                <a:lnTo>
                  <a:pt x="1049918" y="69493"/>
                </a:lnTo>
                <a:lnTo>
                  <a:pt x="1079178" y="69493"/>
                </a:lnTo>
                <a:lnTo>
                  <a:pt x="1079178" y="82497"/>
                </a:lnTo>
                <a:lnTo>
                  <a:pt x="1049918" y="82497"/>
                </a:lnTo>
                <a:lnTo>
                  <a:pt x="1049918" y="176781"/>
                </a:lnTo>
                <a:close/>
              </a:path>
              <a:path w="1122045" h="184150">
                <a:moveTo>
                  <a:pt x="937550" y="130045"/>
                </a:moveTo>
                <a:lnTo>
                  <a:pt x="916011" y="130045"/>
                </a:lnTo>
                <a:lnTo>
                  <a:pt x="916011" y="14426"/>
                </a:lnTo>
                <a:lnTo>
                  <a:pt x="997086" y="14426"/>
                </a:lnTo>
                <a:lnTo>
                  <a:pt x="997086" y="27431"/>
                </a:lnTo>
                <a:lnTo>
                  <a:pt x="931454" y="27431"/>
                </a:lnTo>
                <a:lnTo>
                  <a:pt x="931454" y="117244"/>
                </a:lnTo>
                <a:lnTo>
                  <a:pt x="1014105" y="117244"/>
                </a:lnTo>
                <a:lnTo>
                  <a:pt x="1015171" y="123746"/>
                </a:lnTo>
                <a:lnTo>
                  <a:pt x="996470" y="127388"/>
                </a:lnTo>
                <a:lnTo>
                  <a:pt x="982151" y="129258"/>
                </a:lnTo>
                <a:lnTo>
                  <a:pt x="964937" y="129947"/>
                </a:lnTo>
                <a:lnTo>
                  <a:pt x="937550" y="130045"/>
                </a:lnTo>
                <a:close/>
              </a:path>
              <a:path w="1122045" h="184150">
                <a:moveTo>
                  <a:pt x="1014105" y="117244"/>
                </a:moveTo>
                <a:lnTo>
                  <a:pt x="937346" y="117244"/>
                </a:lnTo>
                <a:lnTo>
                  <a:pt x="963676" y="117152"/>
                </a:lnTo>
                <a:lnTo>
                  <a:pt x="980348" y="116507"/>
                </a:lnTo>
                <a:lnTo>
                  <a:pt x="994467" y="114758"/>
                </a:lnTo>
                <a:lnTo>
                  <a:pt x="1013139" y="111351"/>
                </a:lnTo>
                <a:lnTo>
                  <a:pt x="1014105" y="117244"/>
                </a:lnTo>
                <a:close/>
              </a:path>
              <a:path w="1122045" h="184150">
                <a:moveTo>
                  <a:pt x="1115753" y="158696"/>
                </a:moveTo>
                <a:lnTo>
                  <a:pt x="1102749" y="158696"/>
                </a:lnTo>
                <a:lnTo>
                  <a:pt x="1096856" y="152194"/>
                </a:lnTo>
                <a:lnTo>
                  <a:pt x="1096856" y="138986"/>
                </a:lnTo>
                <a:lnTo>
                  <a:pt x="1102749" y="132484"/>
                </a:lnTo>
                <a:lnTo>
                  <a:pt x="1115753" y="132484"/>
                </a:lnTo>
                <a:lnTo>
                  <a:pt x="1121646" y="138986"/>
                </a:lnTo>
                <a:lnTo>
                  <a:pt x="1121646" y="152194"/>
                </a:lnTo>
                <a:lnTo>
                  <a:pt x="1115753" y="158696"/>
                </a:lnTo>
                <a:close/>
              </a:path>
            </a:pathLst>
          </a:custGeom>
          <a:solidFill>
            <a:srgbClr val="403322">
              <a:alpha val="76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886778" y="7641916"/>
            <a:ext cx="1054100" cy="185420"/>
          </a:xfrm>
          <a:custGeom>
            <a:avLst/>
            <a:gdLst/>
            <a:ahLst/>
            <a:cxnLst/>
            <a:rect l="l" t="t" r="r" b="b"/>
            <a:pathLst>
              <a:path w="1054100" h="185420">
                <a:moveTo>
                  <a:pt x="139393" y="105865"/>
                </a:moveTo>
                <a:lnTo>
                  <a:pt x="123950" y="105865"/>
                </a:lnTo>
                <a:lnTo>
                  <a:pt x="123950" y="0"/>
                </a:lnTo>
                <a:lnTo>
                  <a:pt x="139393" y="0"/>
                </a:lnTo>
                <a:lnTo>
                  <a:pt x="139393" y="45922"/>
                </a:lnTo>
                <a:lnTo>
                  <a:pt x="167637" y="45922"/>
                </a:lnTo>
                <a:lnTo>
                  <a:pt x="167637" y="58927"/>
                </a:lnTo>
                <a:lnTo>
                  <a:pt x="139393" y="58927"/>
                </a:lnTo>
                <a:lnTo>
                  <a:pt x="139393" y="105865"/>
                </a:lnTo>
                <a:close/>
              </a:path>
              <a:path w="1054100" h="185420">
                <a:moveTo>
                  <a:pt x="8331" y="104239"/>
                </a:moveTo>
                <a:lnTo>
                  <a:pt x="0" y="92454"/>
                </a:lnTo>
                <a:lnTo>
                  <a:pt x="16082" y="86093"/>
                </a:lnTo>
                <a:lnTo>
                  <a:pt x="25793" y="81951"/>
                </a:lnTo>
                <a:lnTo>
                  <a:pt x="58301" y="60562"/>
                </a:lnTo>
                <a:lnTo>
                  <a:pt x="67664" y="45516"/>
                </a:lnTo>
                <a:lnTo>
                  <a:pt x="67664" y="23774"/>
                </a:lnTo>
                <a:lnTo>
                  <a:pt x="5079" y="23774"/>
                </a:lnTo>
                <a:lnTo>
                  <a:pt x="5079" y="10769"/>
                </a:lnTo>
                <a:lnTo>
                  <a:pt x="83310" y="10769"/>
                </a:lnTo>
                <a:lnTo>
                  <a:pt x="83207" y="40801"/>
                </a:lnTo>
                <a:lnTo>
                  <a:pt x="63519" y="76190"/>
                </a:lnTo>
                <a:lnTo>
                  <a:pt x="25964" y="97151"/>
                </a:lnTo>
                <a:lnTo>
                  <a:pt x="8331" y="104239"/>
                </a:lnTo>
                <a:close/>
              </a:path>
              <a:path w="1054100" h="185420">
                <a:moveTo>
                  <a:pt x="139393" y="185315"/>
                </a:moveTo>
                <a:lnTo>
                  <a:pt x="124153" y="185315"/>
                </a:lnTo>
                <a:lnTo>
                  <a:pt x="124153" y="129842"/>
                </a:lnTo>
                <a:lnTo>
                  <a:pt x="24993" y="129842"/>
                </a:lnTo>
                <a:lnTo>
                  <a:pt x="24993" y="116838"/>
                </a:lnTo>
                <a:lnTo>
                  <a:pt x="139393" y="116838"/>
                </a:lnTo>
                <a:lnTo>
                  <a:pt x="139393" y="185315"/>
                </a:lnTo>
                <a:close/>
              </a:path>
              <a:path w="1054100" h="185420">
                <a:moveTo>
                  <a:pt x="320441" y="103020"/>
                </a:moveTo>
                <a:lnTo>
                  <a:pt x="200555" y="103020"/>
                </a:lnTo>
                <a:lnTo>
                  <a:pt x="200555" y="9550"/>
                </a:lnTo>
                <a:lnTo>
                  <a:pt x="215795" y="9550"/>
                </a:lnTo>
                <a:lnTo>
                  <a:pt x="215795" y="43280"/>
                </a:lnTo>
                <a:lnTo>
                  <a:pt x="320441" y="43280"/>
                </a:lnTo>
                <a:lnTo>
                  <a:pt x="320441" y="56285"/>
                </a:lnTo>
                <a:lnTo>
                  <a:pt x="215795" y="56285"/>
                </a:lnTo>
                <a:lnTo>
                  <a:pt x="215795" y="90016"/>
                </a:lnTo>
                <a:lnTo>
                  <a:pt x="320441" y="90016"/>
                </a:lnTo>
                <a:lnTo>
                  <a:pt x="320441" y="103020"/>
                </a:lnTo>
                <a:close/>
              </a:path>
              <a:path w="1054100" h="185420">
                <a:moveTo>
                  <a:pt x="320441" y="43280"/>
                </a:moveTo>
                <a:lnTo>
                  <a:pt x="305201" y="43280"/>
                </a:lnTo>
                <a:lnTo>
                  <a:pt x="305201" y="9550"/>
                </a:lnTo>
                <a:lnTo>
                  <a:pt x="320441" y="9550"/>
                </a:lnTo>
                <a:lnTo>
                  <a:pt x="320441" y="43280"/>
                </a:lnTo>
                <a:close/>
              </a:path>
              <a:path w="1054100" h="185420">
                <a:moveTo>
                  <a:pt x="320441" y="90016"/>
                </a:moveTo>
                <a:lnTo>
                  <a:pt x="305201" y="90016"/>
                </a:lnTo>
                <a:lnTo>
                  <a:pt x="305201" y="56285"/>
                </a:lnTo>
                <a:lnTo>
                  <a:pt x="320441" y="56285"/>
                </a:lnTo>
                <a:lnTo>
                  <a:pt x="320441" y="90016"/>
                </a:lnTo>
                <a:close/>
              </a:path>
              <a:path w="1054100" h="185420">
                <a:moveTo>
                  <a:pt x="343402" y="156258"/>
                </a:moveTo>
                <a:lnTo>
                  <a:pt x="177594" y="156258"/>
                </a:lnTo>
                <a:lnTo>
                  <a:pt x="177594" y="143050"/>
                </a:lnTo>
                <a:lnTo>
                  <a:pt x="343402" y="143050"/>
                </a:lnTo>
                <a:lnTo>
                  <a:pt x="343402" y="156258"/>
                </a:lnTo>
                <a:close/>
              </a:path>
              <a:path w="1054100" h="185420">
                <a:moveTo>
                  <a:pt x="515510" y="55675"/>
                </a:moveTo>
                <a:lnTo>
                  <a:pt x="500473" y="55675"/>
                </a:lnTo>
                <a:lnTo>
                  <a:pt x="500473" y="0"/>
                </a:lnTo>
                <a:lnTo>
                  <a:pt x="515510" y="0"/>
                </a:lnTo>
                <a:lnTo>
                  <a:pt x="515510" y="55675"/>
                </a:lnTo>
                <a:close/>
              </a:path>
              <a:path w="1054100" h="185420">
                <a:moveTo>
                  <a:pt x="473245" y="130045"/>
                </a:moveTo>
                <a:lnTo>
                  <a:pt x="458208" y="130045"/>
                </a:lnTo>
                <a:lnTo>
                  <a:pt x="458208" y="2844"/>
                </a:lnTo>
                <a:lnTo>
                  <a:pt x="473245" y="2844"/>
                </a:lnTo>
                <a:lnTo>
                  <a:pt x="473245" y="55675"/>
                </a:lnTo>
                <a:lnTo>
                  <a:pt x="515510" y="55675"/>
                </a:lnTo>
                <a:lnTo>
                  <a:pt x="515510" y="68477"/>
                </a:lnTo>
                <a:lnTo>
                  <a:pt x="473245" y="68477"/>
                </a:lnTo>
                <a:lnTo>
                  <a:pt x="473245" y="130045"/>
                </a:lnTo>
                <a:close/>
              </a:path>
              <a:path w="1054100" h="185420">
                <a:moveTo>
                  <a:pt x="384245" y="108303"/>
                </a:moveTo>
                <a:lnTo>
                  <a:pt x="367786" y="108303"/>
                </a:lnTo>
                <a:lnTo>
                  <a:pt x="367786" y="53643"/>
                </a:lnTo>
                <a:lnTo>
                  <a:pt x="420414" y="53643"/>
                </a:lnTo>
                <a:lnTo>
                  <a:pt x="420414" y="25805"/>
                </a:lnTo>
                <a:lnTo>
                  <a:pt x="366973" y="25805"/>
                </a:lnTo>
                <a:lnTo>
                  <a:pt x="366973" y="13207"/>
                </a:lnTo>
                <a:lnTo>
                  <a:pt x="434841" y="13207"/>
                </a:lnTo>
                <a:lnTo>
                  <a:pt x="434841" y="65835"/>
                </a:lnTo>
                <a:lnTo>
                  <a:pt x="382213" y="65835"/>
                </a:lnTo>
                <a:lnTo>
                  <a:pt x="382213" y="95908"/>
                </a:lnTo>
                <a:lnTo>
                  <a:pt x="447236" y="95908"/>
                </a:lnTo>
                <a:lnTo>
                  <a:pt x="448252" y="102004"/>
                </a:lnTo>
                <a:lnTo>
                  <a:pt x="432050" y="105646"/>
                </a:lnTo>
                <a:lnTo>
                  <a:pt x="419982" y="107516"/>
                </a:lnTo>
                <a:lnTo>
                  <a:pt x="406047" y="108205"/>
                </a:lnTo>
                <a:lnTo>
                  <a:pt x="384245" y="108303"/>
                </a:lnTo>
                <a:close/>
              </a:path>
              <a:path w="1054100" h="185420">
                <a:moveTo>
                  <a:pt x="515510" y="135125"/>
                </a:moveTo>
                <a:lnTo>
                  <a:pt x="500473" y="135125"/>
                </a:lnTo>
                <a:lnTo>
                  <a:pt x="500473" y="68477"/>
                </a:lnTo>
                <a:lnTo>
                  <a:pt x="515510" y="68477"/>
                </a:lnTo>
                <a:lnTo>
                  <a:pt x="515510" y="135125"/>
                </a:lnTo>
                <a:close/>
              </a:path>
              <a:path w="1054100" h="185420">
                <a:moveTo>
                  <a:pt x="447236" y="95908"/>
                </a:moveTo>
                <a:lnTo>
                  <a:pt x="382213" y="95908"/>
                </a:lnTo>
                <a:lnTo>
                  <a:pt x="398091" y="95883"/>
                </a:lnTo>
                <a:lnTo>
                  <a:pt x="404742" y="95705"/>
                </a:lnTo>
                <a:lnTo>
                  <a:pt x="446220" y="89812"/>
                </a:lnTo>
                <a:lnTo>
                  <a:pt x="447236" y="95908"/>
                </a:lnTo>
                <a:close/>
              </a:path>
              <a:path w="1054100" h="185420">
                <a:moveTo>
                  <a:pt x="519371" y="180235"/>
                </a:moveTo>
                <a:lnTo>
                  <a:pt x="403345" y="180235"/>
                </a:lnTo>
                <a:lnTo>
                  <a:pt x="398062" y="174952"/>
                </a:lnTo>
                <a:lnTo>
                  <a:pt x="398062" y="126388"/>
                </a:lnTo>
                <a:lnTo>
                  <a:pt x="413505" y="126388"/>
                </a:lnTo>
                <a:lnTo>
                  <a:pt x="413505" y="167434"/>
                </a:lnTo>
                <a:lnTo>
                  <a:pt x="519371" y="167434"/>
                </a:lnTo>
                <a:lnTo>
                  <a:pt x="519371" y="180235"/>
                </a:lnTo>
                <a:close/>
              </a:path>
              <a:path w="1054100" h="185420">
                <a:moveTo>
                  <a:pt x="684366" y="97331"/>
                </a:moveTo>
                <a:lnTo>
                  <a:pt x="564074" y="97331"/>
                </a:lnTo>
                <a:lnTo>
                  <a:pt x="564074" y="12191"/>
                </a:lnTo>
                <a:lnTo>
                  <a:pt x="682538" y="12191"/>
                </a:lnTo>
                <a:lnTo>
                  <a:pt x="682538" y="25399"/>
                </a:lnTo>
                <a:lnTo>
                  <a:pt x="579517" y="25399"/>
                </a:lnTo>
                <a:lnTo>
                  <a:pt x="579517" y="84123"/>
                </a:lnTo>
                <a:lnTo>
                  <a:pt x="684366" y="84123"/>
                </a:lnTo>
                <a:lnTo>
                  <a:pt x="684366" y="97331"/>
                </a:lnTo>
                <a:close/>
              </a:path>
              <a:path w="1054100" h="185420">
                <a:moveTo>
                  <a:pt x="705905" y="156258"/>
                </a:moveTo>
                <a:lnTo>
                  <a:pt x="540097" y="156258"/>
                </a:lnTo>
                <a:lnTo>
                  <a:pt x="540097" y="143050"/>
                </a:lnTo>
                <a:lnTo>
                  <a:pt x="705905" y="143050"/>
                </a:lnTo>
                <a:lnTo>
                  <a:pt x="705905" y="156258"/>
                </a:lnTo>
                <a:close/>
              </a:path>
              <a:path w="1054100" h="185420">
                <a:moveTo>
                  <a:pt x="864399" y="133906"/>
                </a:moveTo>
                <a:lnTo>
                  <a:pt x="848956" y="133906"/>
                </a:lnTo>
                <a:lnTo>
                  <a:pt x="848956" y="0"/>
                </a:lnTo>
                <a:lnTo>
                  <a:pt x="864399" y="0"/>
                </a:lnTo>
                <a:lnTo>
                  <a:pt x="864399" y="53440"/>
                </a:lnTo>
                <a:lnTo>
                  <a:pt x="892643" y="53440"/>
                </a:lnTo>
                <a:lnTo>
                  <a:pt x="892643" y="66445"/>
                </a:lnTo>
                <a:lnTo>
                  <a:pt x="864399" y="66445"/>
                </a:lnTo>
                <a:lnTo>
                  <a:pt x="864399" y="133906"/>
                </a:lnTo>
                <a:close/>
              </a:path>
              <a:path w="1054100" h="185420">
                <a:moveTo>
                  <a:pt x="811364" y="97737"/>
                </a:moveTo>
                <a:lnTo>
                  <a:pt x="727444" y="97737"/>
                </a:lnTo>
                <a:lnTo>
                  <a:pt x="727444" y="11379"/>
                </a:lnTo>
                <a:lnTo>
                  <a:pt x="811364" y="11379"/>
                </a:lnTo>
                <a:lnTo>
                  <a:pt x="811364" y="24180"/>
                </a:lnTo>
                <a:lnTo>
                  <a:pt x="742887" y="24180"/>
                </a:lnTo>
                <a:lnTo>
                  <a:pt x="742887" y="84936"/>
                </a:lnTo>
                <a:lnTo>
                  <a:pt x="811364" y="84936"/>
                </a:lnTo>
                <a:lnTo>
                  <a:pt x="811364" y="97737"/>
                </a:lnTo>
                <a:close/>
              </a:path>
              <a:path w="1054100" h="185420">
                <a:moveTo>
                  <a:pt x="811364" y="84936"/>
                </a:moveTo>
                <a:lnTo>
                  <a:pt x="795921" y="84936"/>
                </a:lnTo>
                <a:lnTo>
                  <a:pt x="795921" y="24180"/>
                </a:lnTo>
                <a:lnTo>
                  <a:pt x="811364" y="24180"/>
                </a:lnTo>
                <a:lnTo>
                  <a:pt x="811364" y="84936"/>
                </a:lnTo>
                <a:close/>
              </a:path>
              <a:path w="1054100" h="185420">
                <a:moveTo>
                  <a:pt x="868463" y="180235"/>
                </a:moveTo>
                <a:lnTo>
                  <a:pt x="758940" y="180235"/>
                </a:lnTo>
                <a:lnTo>
                  <a:pt x="753657" y="174952"/>
                </a:lnTo>
                <a:lnTo>
                  <a:pt x="753657" y="119276"/>
                </a:lnTo>
                <a:lnTo>
                  <a:pt x="769100" y="119276"/>
                </a:lnTo>
                <a:lnTo>
                  <a:pt x="769100" y="167434"/>
                </a:lnTo>
                <a:lnTo>
                  <a:pt x="868463" y="167434"/>
                </a:lnTo>
                <a:lnTo>
                  <a:pt x="868463" y="180235"/>
                </a:lnTo>
                <a:close/>
              </a:path>
              <a:path w="1054100" h="185420">
                <a:moveTo>
                  <a:pt x="1053981" y="176374"/>
                </a:moveTo>
                <a:lnTo>
                  <a:pt x="1038742" y="176374"/>
                </a:lnTo>
                <a:lnTo>
                  <a:pt x="1038742" y="0"/>
                </a:lnTo>
                <a:lnTo>
                  <a:pt x="1053981" y="0"/>
                </a:lnTo>
                <a:lnTo>
                  <a:pt x="1053981" y="176374"/>
                </a:lnTo>
                <a:close/>
              </a:path>
              <a:path w="1054100" h="185420">
                <a:moveTo>
                  <a:pt x="974125" y="94892"/>
                </a:moveTo>
                <a:lnTo>
                  <a:pt x="946490" y="94892"/>
                </a:lnTo>
                <a:lnTo>
                  <a:pt x="924545" y="84529"/>
                </a:lnTo>
                <a:lnTo>
                  <a:pt x="911947" y="65429"/>
                </a:lnTo>
                <a:lnTo>
                  <a:pt x="911947" y="40232"/>
                </a:lnTo>
                <a:lnTo>
                  <a:pt x="924545" y="20929"/>
                </a:lnTo>
                <a:lnTo>
                  <a:pt x="946490" y="10566"/>
                </a:lnTo>
                <a:lnTo>
                  <a:pt x="974125" y="10566"/>
                </a:lnTo>
                <a:lnTo>
                  <a:pt x="996070" y="20929"/>
                </a:lnTo>
                <a:lnTo>
                  <a:pt x="997529" y="23164"/>
                </a:lnTo>
                <a:lnTo>
                  <a:pt x="946084" y="23164"/>
                </a:lnTo>
                <a:lnTo>
                  <a:pt x="928203" y="38201"/>
                </a:lnTo>
                <a:lnTo>
                  <a:pt x="928203" y="67461"/>
                </a:lnTo>
                <a:lnTo>
                  <a:pt x="946084" y="82497"/>
                </a:lnTo>
                <a:lnTo>
                  <a:pt x="997411" y="82497"/>
                </a:lnTo>
                <a:lnTo>
                  <a:pt x="996070" y="84529"/>
                </a:lnTo>
                <a:lnTo>
                  <a:pt x="974125" y="94892"/>
                </a:lnTo>
                <a:close/>
              </a:path>
              <a:path w="1054100" h="185420">
                <a:moveTo>
                  <a:pt x="997411" y="82497"/>
                </a:moveTo>
                <a:lnTo>
                  <a:pt x="974532" y="82497"/>
                </a:lnTo>
                <a:lnTo>
                  <a:pt x="992413" y="67461"/>
                </a:lnTo>
                <a:lnTo>
                  <a:pt x="992413" y="38201"/>
                </a:lnTo>
                <a:lnTo>
                  <a:pt x="974532" y="23164"/>
                </a:lnTo>
                <a:lnTo>
                  <a:pt x="997529" y="23164"/>
                </a:lnTo>
                <a:lnTo>
                  <a:pt x="1008669" y="40232"/>
                </a:lnTo>
                <a:lnTo>
                  <a:pt x="1008669" y="65429"/>
                </a:lnTo>
                <a:lnTo>
                  <a:pt x="997411" y="82497"/>
                </a:lnTo>
                <a:close/>
              </a:path>
              <a:path w="1054100" h="185420">
                <a:moveTo>
                  <a:pt x="904835" y="139393"/>
                </a:moveTo>
                <a:lnTo>
                  <a:pt x="903413" y="126185"/>
                </a:lnTo>
                <a:lnTo>
                  <a:pt x="923885" y="126159"/>
                </a:lnTo>
                <a:lnTo>
                  <a:pt x="937651" y="125982"/>
                </a:lnTo>
                <a:lnTo>
                  <a:pt x="988971" y="123565"/>
                </a:lnTo>
                <a:lnTo>
                  <a:pt x="1024518" y="119479"/>
                </a:lnTo>
                <a:lnTo>
                  <a:pt x="1026143" y="131874"/>
                </a:lnTo>
                <a:lnTo>
                  <a:pt x="951826" y="138578"/>
                </a:lnTo>
                <a:lnTo>
                  <a:pt x="924956" y="139362"/>
                </a:lnTo>
                <a:lnTo>
                  <a:pt x="904835" y="139393"/>
                </a:lnTo>
                <a:close/>
              </a:path>
            </a:pathLst>
          </a:custGeom>
          <a:solidFill>
            <a:srgbClr val="403322">
              <a:alpha val="76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023425" y="7641916"/>
            <a:ext cx="509270" cy="186690"/>
          </a:xfrm>
          <a:custGeom>
            <a:avLst/>
            <a:gdLst/>
            <a:ahLst/>
            <a:cxnLst/>
            <a:rect l="l" t="t" r="r" b="b"/>
            <a:pathLst>
              <a:path w="509269" h="186690">
                <a:moveTo>
                  <a:pt x="151788" y="68883"/>
                </a:moveTo>
                <a:lnTo>
                  <a:pt x="136751" y="68883"/>
                </a:lnTo>
                <a:lnTo>
                  <a:pt x="136751" y="0"/>
                </a:lnTo>
                <a:lnTo>
                  <a:pt x="151788" y="0"/>
                </a:lnTo>
                <a:lnTo>
                  <a:pt x="151788" y="68883"/>
                </a:lnTo>
                <a:close/>
              </a:path>
              <a:path w="509269" h="186690">
                <a:moveTo>
                  <a:pt x="109523" y="171498"/>
                </a:moveTo>
                <a:lnTo>
                  <a:pt x="94486" y="171498"/>
                </a:lnTo>
                <a:lnTo>
                  <a:pt x="94486" y="3047"/>
                </a:lnTo>
                <a:lnTo>
                  <a:pt x="109523" y="3047"/>
                </a:lnTo>
                <a:lnTo>
                  <a:pt x="109523" y="68883"/>
                </a:lnTo>
                <a:lnTo>
                  <a:pt x="151788" y="68883"/>
                </a:lnTo>
                <a:lnTo>
                  <a:pt x="151788" y="81685"/>
                </a:lnTo>
                <a:lnTo>
                  <a:pt x="109523" y="81685"/>
                </a:lnTo>
                <a:lnTo>
                  <a:pt x="109523" y="171498"/>
                </a:lnTo>
                <a:close/>
              </a:path>
              <a:path w="509269" h="186690">
                <a:moveTo>
                  <a:pt x="151788" y="176374"/>
                </a:moveTo>
                <a:lnTo>
                  <a:pt x="136751" y="176374"/>
                </a:lnTo>
                <a:lnTo>
                  <a:pt x="136751" y="81685"/>
                </a:lnTo>
                <a:lnTo>
                  <a:pt x="151788" y="81685"/>
                </a:lnTo>
                <a:lnTo>
                  <a:pt x="151788" y="176374"/>
                </a:lnTo>
                <a:close/>
              </a:path>
              <a:path w="509269" h="186690">
                <a:moveTo>
                  <a:pt x="9956" y="139393"/>
                </a:moveTo>
                <a:lnTo>
                  <a:pt x="0" y="128826"/>
                </a:lnTo>
                <a:lnTo>
                  <a:pt x="13463" y="120186"/>
                </a:lnTo>
                <a:lnTo>
                  <a:pt x="21602" y="114564"/>
                </a:lnTo>
                <a:lnTo>
                  <a:pt x="49010" y="85568"/>
                </a:lnTo>
                <a:lnTo>
                  <a:pt x="56895" y="30682"/>
                </a:lnTo>
                <a:lnTo>
                  <a:pt x="4673" y="30682"/>
                </a:lnTo>
                <a:lnTo>
                  <a:pt x="4673" y="18084"/>
                </a:lnTo>
                <a:lnTo>
                  <a:pt x="72134" y="18084"/>
                </a:lnTo>
                <a:lnTo>
                  <a:pt x="72047" y="58403"/>
                </a:lnTo>
                <a:lnTo>
                  <a:pt x="60006" y="96708"/>
                </a:lnTo>
                <a:lnTo>
                  <a:pt x="24377" y="129790"/>
                </a:lnTo>
                <a:lnTo>
                  <a:pt x="9956" y="139393"/>
                </a:lnTo>
                <a:close/>
              </a:path>
              <a:path w="509269" h="186690">
                <a:moveTo>
                  <a:pt x="328569" y="105052"/>
                </a:moveTo>
                <a:lnTo>
                  <a:pt x="313126" y="105052"/>
                </a:lnTo>
                <a:lnTo>
                  <a:pt x="313126" y="51408"/>
                </a:lnTo>
                <a:lnTo>
                  <a:pt x="274315" y="51408"/>
                </a:lnTo>
                <a:lnTo>
                  <a:pt x="274315" y="38404"/>
                </a:lnTo>
                <a:lnTo>
                  <a:pt x="313126" y="38404"/>
                </a:lnTo>
                <a:lnTo>
                  <a:pt x="313126" y="0"/>
                </a:lnTo>
                <a:lnTo>
                  <a:pt x="328569" y="0"/>
                </a:lnTo>
                <a:lnTo>
                  <a:pt x="328569" y="105052"/>
                </a:lnTo>
                <a:close/>
              </a:path>
              <a:path w="509269" h="186690">
                <a:moveTo>
                  <a:pt x="190395" y="100582"/>
                </a:moveTo>
                <a:lnTo>
                  <a:pt x="179016" y="90422"/>
                </a:lnTo>
                <a:lnTo>
                  <a:pt x="189147" y="81321"/>
                </a:lnTo>
                <a:lnTo>
                  <a:pt x="195297" y="75525"/>
                </a:lnTo>
                <a:lnTo>
                  <a:pt x="219147" y="41960"/>
                </a:lnTo>
                <a:lnTo>
                  <a:pt x="223313" y="31089"/>
                </a:lnTo>
                <a:lnTo>
                  <a:pt x="223313" y="6095"/>
                </a:lnTo>
                <a:lnTo>
                  <a:pt x="238756" y="6095"/>
                </a:lnTo>
                <a:lnTo>
                  <a:pt x="238648" y="29247"/>
                </a:lnTo>
                <a:lnTo>
                  <a:pt x="237892" y="36524"/>
                </a:lnTo>
                <a:lnTo>
                  <a:pt x="235841" y="43115"/>
                </a:lnTo>
                <a:lnTo>
                  <a:pt x="231847" y="52221"/>
                </a:lnTo>
                <a:lnTo>
                  <a:pt x="232660" y="52627"/>
                </a:lnTo>
                <a:lnTo>
                  <a:pt x="247718" y="52627"/>
                </a:lnTo>
                <a:lnTo>
                  <a:pt x="252981" y="57504"/>
                </a:lnTo>
                <a:lnTo>
                  <a:pt x="229002" y="57504"/>
                </a:lnTo>
                <a:lnTo>
                  <a:pt x="227986" y="58723"/>
                </a:lnTo>
                <a:lnTo>
                  <a:pt x="222500" y="67867"/>
                </a:lnTo>
                <a:lnTo>
                  <a:pt x="208325" y="83309"/>
                </a:lnTo>
                <a:lnTo>
                  <a:pt x="204123" y="87641"/>
                </a:lnTo>
                <a:lnTo>
                  <a:pt x="198874" y="92678"/>
                </a:lnTo>
                <a:lnTo>
                  <a:pt x="190395" y="100582"/>
                </a:lnTo>
                <a:close/>
              </a:path>
              <a:path w="509269" h="186690">
                <a:moveTo>
                  <a:pt x="247718" y="52627"/>
                </a:moveTo>
                <a:lnTo>
                  <a:pt x="232660" y="52627"/>
                </a:lnTo>
                <a:lnTo>
                  <a:pt x="238349" y="47954"/>
                </a:lnTo>
                <a:lnTo>
                  <a:pt x="242820" y="47954"/>
                </a:lnTo>
                <a:lnTo>
                  <a:pt x="244648" y="49783"/>
                </a:lnTo>
                <a:lnTo>
                  <a:pt x="247718" y="52627"/>
                </a:lnTo>
                <a:close/>
              </a:path>
              <a:path w="509269" h="186690">
                <a:moveTo>
                  <a:pt x="272283" y="96518"/>
                </a:moveTo>
                <a:lnTo>
                  <a:pt x="233066" y="58723"/>
                </a:lnTo>
                <a:lnTo>
                  <a:pt x="231847" y="57504"/>
                </a:lnTo>
                <a:lnTo>
                  <a:pt x="252981" y="57504"/>
                </a:lnTo>
                <a:lnTo>
                  <a:pt x="283459" y="85749"/>
                </a:lnTo>
                <a:lnTo>
                  <a:pt x="272283" y="96518"/>
                </a:lnTo>
                <a:close/>
              </a:path>
              <a:path w="509269" h="186690">
                <a:moveTo>
                  <a:pt x="272690" y="186331"/>
                </a:moveTo>
                <a:lnTo>
                  <a:pt x="228393" y="176171"/>
                </a:lnTo>
                <a:lnTo>
                  <a:pt x="215591" y="158493"/>
                </a:lnTo>
                <a:lnTo>
                  <a:pt x="215591" y="136141"/>
                </a:lnTo>
                <a:lnTo>
                  <a:pt x="249044" y="110447"/>
                </a:lnTo>
                <a:lnTo>
                  <a:pt x="272690" y="108303"/>
                </a:lnTo>
                <a:lnTo>
                  <a:pt x="283580" y="108383"/>
                </a:lnTo>
                <a:lnTo>
                  <a:pt x="318549" y="120902"/>
                </a:lnTo>
                <a:lnTo>
                  <a:pt x="272690" y="120902"/>
                </a:lnTo>
                <a:lnTo>
                  <a:pt x="260784" y="121014"/>
                </a:lnTo>
                <a:lnTo>
                  <a:pt x="253640" y="121803"/>
                </a:lnTo>
                <a:lnTo>
                  <a:pt x="248401" y="123945"/>
                </a:lnTo>
                <a:lnTo>
                  <a:pt x="242210" y="128115"/>
                </a:lnTo>
                <a:lnTo>
                  <a:pt x="232050" y="135329"/>
                </a:lnTo>
                <a:lnTo>
                  <a:pt x="232050" y="159509"/>
                </a:lnTo>
                <a:lnTo>
                  <a:pt x="318402" y="173936"/>
                </a:lnTo>
                <a:lnTo>
                  <a:pt x="316783" y="176171"/>
                </a:lnTo>
                <a:lnTo>
                  <a:pt x="303982" y="181251"/>
                </a:lnTo>
                <a:lnTo>
                  <a:pt x="296292" y="184188"/>
                </a:lnTo>
                <a:lnTo>
                  <a:pt x="290469" y="185696"/>
                </a:lnTo>
                <a:lnTo>
                  <a:pt x="283580" y="186252"/>
                </a:lnTo>
                <a:lnTo>
                  <a:pt x="272690" y="186331"/>
                </a:lnTo>
                <a:close/>
              </a:path>
              <a:path w="509269" h="186690">
                <a:moveTo>
                  <a:pt x="318402" y="173936"/>
                </a:moveTo>
                <a:lnTo>
                  <a:pt x="272690" y="173936"/>
                </a:lnTo>
                <a:lnTo>
                  <a:pt x="284594" y="173823"/>
                </a:lnTo>
                <a:lnTo>
                  <a:pt x="291727" y="173034"/>
                </a:lnTo>
                <a:lnTo>
                  <a:pt x="296935" y="170893"/>
                </a:lnTo>
                <a:lnTo>
                  <a:pt x="303068" y="166723"/>
                </a:lnTo>
                <a:lnTo>
                  <a:pt x="313126" y="159509"/>
                </a:lnTo>
                <a:lnTo>
                  <a:pt x="313126" y="135125"/>
                </a:lnTo>
                <a:lnTo>
                  <a:pt x="272690" y="120902"/>
                </a:lnTo>
                <a:lnTo>
                  <a:pt x="318549" y="120902"/>
                </a:lnTo>
                <a:lnTo>
                  <a:pt x="329585" y="136141"/>
                </a:lnTo>
                <a:lnTo>
                  <a:pt x="329585" y="158493"/>
                </a:lnTo>
                <a:lnTo>
                  <a:pt x="318402" y="173936"/>
                </a:lnTo>
                <a:close/>
              </a:path>
              <a:path w="509269" h="186690">
                <a:moveTo>
                  <a:pt x="508804" y="176374"/>
                </a:moveTo>
                <a:lnTo>
                  <a:pt x="493361" y="176374"/>
                </a:lnTo>
                <a:lnTo>
                  <a:pt x="493361" y="0"/>
                </a:lnTo>
                <a:lnTo>
                  <a:pt x="508804" y="0"/>
                </a:lnTo>
                <a:lnTo>
                  <a:pt x="508804" y="176374"/>
                </a:lnTo>
                <a:close/>
              </a:path>
              <a:path w="509269" h="186690">
                <a:moveTo>
                  <a:pt x="410660" y="131468"/>
                </a:moveTo>
                <a:lnTo>
                  <a:pt x="368438" y="106954"/>
                </a:lnTo>
                <a:lnTo>
                  <a:pt x="363002" y="63397"/>
                </a:lnTo>
                <a:lnTo>
                  <a:pt x="363114" y="53932"/>
                </a:lnTo>
                <a:lnTo>
                  <a:pt x="383929" y="17605"/>
                </a:lnTo>
                <a:lnTo>
                  <a:pt x="410660" y="11175"/>
                </a:lnTo>
                <a:lnTo>
                  <a:pt x="423200" y="11413"/>
                </a:lnTo>
                <a:lnTo>
                  <a:pt x="430967" y="13080"/>
                </a:lnTo>
                <a:lnTo>
                  <a:pt x="437192" y="17605"/>
                </a:lnTo>
                <a:lnTo>
                  <a:pt x="443095" y="24180"/>
                </a:lnTo>
                <a:lnTo>
                  <a:pt x="396640" y="24180"/>
                </a:lnTo>
                <a:lnTo>
                  <a:pt x="387921" y="34340"/>
                </a:lnTo>
                <a:lnTo>
                  <a:pt x="383011" y="40352"/>
                </a:lnTo>
                <a:lnTo>
                  <a:pt x="380447" y="45427"/>
                </a:lnTo>
                <a:lnTo>
                  <a:pt x="379503" y="52197"/>
                </a:lnTo>
                <a:lnTo>
                  <a:pt x="379482" y="53932"/>
                </a:lnTo>
                <a:lnTo>
                  <a:pt x="379503" y="90446"/>
                </a:lnTo>
                <a:lnTo>
                  <a:pt x="380447" y="97216"/>
                </a:lnTo>
                <a:lnTo>
                  <a:pt x="383011" y="102292"/>
                </a:lnTo>
                <a:lnTo>
                  <a:pt x="388004" y="108405"/>
                </a:lnTo>
                <a:lnTo>
                  <a:pt x="396640" y="118463"/>
                </a:lnTo>
                <a:lnTo>
                  <a:pt x="444234" y="118463"/>
                </a:lnTo>
                <a:lnTo>
                  <a:pt x="441568" y="120835"/>
                </a:lnTo>
                <a:lnTo>
                  <a:pt x="435247" y="124864"/>
                </a:lnTo>
                <a:lnTo>
                  <a:pt x="428805" y="128682"/>
                </a:lnTo>
                <a:lnTo>
                  <a:pt x="424097" y="130642"/>
                </a:lnTo>
                <a:lnTo>
                  <a:pt x="418817" y="131365"/>
                </a:lnTo>
                <a:lnTo>
                  <a:pt x="410660" y="131468"/>
                </a:lnTo>
                <a:close/>
              </a:path>
              <a:path w="509269" h="186690">
                <a:moveTo>
                  <a:pt x="444234" y="118463"/>
                </a:moveTo>
                <a:lnTo>
                  <a:pt x="424478" y="118463"/>
                </a:lnTo>
                <a:lnTo>
                  <a:pt x="433114" y="108303"/>
                </a:lnTo>
                <a:lnTo>
                  <a:pt x="438106" y="102134"/>
                </a:lnTo>
                <a:lnTo>
                  <a:pt x="440670" y="97051"/>
                </a:lnTo>
                <a:lnTo>
                  <a:pt x="441598" y="90446"/>
                </a:lnTo>
                <a:lnTo>
                  <a:pt x="441634" y="53932"/>
                </a:lnTo>
                <a:lnTo>
                  <a:pt x="441598" y="52197"/>
                </a:lnTo>
                <a:lnTo>
                  <a:pt x="440670" y="45592"/>
                </a:lnTo>
                <a:lnTo>
                  <a:pt x="438106" y="40509"/>
                </a:lnTo>
                <a:lnTo>
                  <a:pt x="433027" y="34238"/>
                </a:lnTo>
                <a:lnTo>
                  <a:pt x="424478" y="24180"/>
                </a:lnTo>
                <a:lnTo>
                  <a:pt x="443095" y="24180"/>
                </a:lnTo>
                <a:lnTo>
                  <a:pt x="458115" y="63397"/>
                </a:lnTo>
                <a:lnTo>
                  <a:pt x="458113" y="83045"/>
                </a:lnTo>
                <a:lnTo>
                  <a:pt x="445432" y="117396"/>
                </a:lnTo>
                <a:lnTo>
                  <a:pt x="444234" y="118463"/>
                </a:lnTo>
                <a:close/>
              </a:path>
            </a:pathLst>
          </a:custGeom>
          <a:solidFill>
            <a:srgbClr val="403322">
              <a:alpha val="76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613737" y="7642322"/>
            <a:ext cx="343535" cy="184150"/>
          </a:xfrm>
          <a:custGeom>
            <a:avLst/>
            <a:gdLst/>
            <a:ahLst/>
            <a:cxnLst/>
            <a:rect l="l" t="t" r="r" b="b"/>
            <a:pathLst>
              <a:path w="343535" h="184150">
                <a:moveTo>
                  <a:pt x="138173" y="176374"/>
                </a:moveTo>
                <a:lnTo>
                  <a:pt x="122730" y="176374"/>
                </a:lnTo>
                <a:lnTo>
                  <a:pt x="122730" y="0"/>
                </a:lnTo>
                <a:lnTo>
                  <a:pt x="138173" y="0"/>
                </a:lnTo>
                <a:lnTo>
                  <a:pt x="138173" y="69086"/>
                </a:lnTo>
                <a:lnTo>
                  <a:pt x="167434" y="69086"/>
                </a:lnTo>
                <a:lnTo>
                  <a:pt x="167434" y="82091"/>
                </a:lnTo>
                <a:lnTo>
                  <a:pt x="138173" y="82091"/>
                </a:lnTo>
                <a:lnTo>
                  <a:pt x="138173" y="176374"/>
                </a:lnTo>
                <a:close/>
              </a:path>
              <a:path w="343535" h="184150">
                <a:moveTo>
                  <a:pt x="9143" y="139189"/>
                </a:moveTo>
                <a:lnTo>
                  <a:pt x="0" y="127607"/>
                </a:lnTo>
                <a:lnTo>
                  <a:pt x="16204" y="118962"/>
                </a:lnTo>
                <a:lnTo>
                  <a:pt x="26009" y="113307"/>
                </a:lnTo>
                <a:lnTo>
                  <a:pt x="55802" y="88822"/>
                </a:lnTo>
                <a:lnTo>
                  <a:pt x="68680" y="27228"/>
                </a:lnTo>
                <a:lnTo>
                  <a:pt x="5079" y="27228"/>
                </a:lnTo>
                <a:lnTo>
                  <a:pt x="5079" y="14020"/>
                </a:lnTo>
                <a:lnTo>
                  <a:pt x="84123" y="14020"/>
                </a:lnTo>
                <a:lnTo>
                  <a:pt x="84018" y="55548"/>
                </a:lnTo>
                <a:lnTo>
                  <a:pt x="69556" y="95845"/>
                </a:lnTo>
                <a:lnTo>
                  <a:pt x="37096" y="123454"/>
                </a:lnTo>
                <a:lnTo>
                  <a:pt x="26544" y="129698"/>
                </a:lnTo>
                <a:lnTo>
                  <a:pt x="9143" y="139189"/>
                </a:lnTo>
                <a:close/>
              </a:path>
              <a:path w="343535" h="184150">
                <a:moveTo>
                  <a:pt x="320035" y="68070"/>
                </a:moveTo>
                <a:lnTo>
                  <a:pt x="202790" y="68070"/>
                </a:lnTo>
                <a:lnTo>
                  <a:pt x="202790" y="4876"/>
                </a:lnTo>
                <a:lnTo>
                  <a:pt x="318409" y="4876"/>
                </a:lnTo>
                <a:lnTo>
                  <a:pt x="318409" y="17678"/>
                </a:lnTo>
                <a:lnTo>
                  <a:pt x="218030" y="17678"/>
                </a:lnTo>
                <a:lnTo>
                  <a:pt x="218030" y="55472"/>
                </a:lnTo>
                <a:lnTo>
                  <a:pt x="320035" y="55472"/>
                </a:lnTo>
                <a:lnTo>
                  <a:pt x="320035" y="68070"/>
                </a:lnTo>
                <a:close/>
              </a:path>
              <a:path w="343535" h="184150">
                <a:moveTo>
                  <a:pt x="343402" y="102208"/>
                </a:moveTo>
                <a:lnTo>
                  <a:pt x="177594" y="102208"/>
                </a:lnTo>
                <a:lnTo>
                  <a:pt x="177594" y="89406"/>
                </a:lnTo>
                <a:lnTo>
                  <a:pt x="343402" y="89406"/>
                </a:lnTo>
                <a:lnTo>
                  <a:pt x="343402" y="102208"/>
                </a:lnTo>
                <a:close/>
              </a:path>
              <a:path w="343535" h="184150">
                <a:moveTo>
                  <a:pt x="318612" y="184096"/>
                </a:moveTo>
                <a:lnTo>
                  <a:pt x="303169" y="184096"/>
                </a:lnTo>
                <a:lnTo>
                  <a:pt x="303169" y="135532"/>
                </a:lnTo>
                <a:lnTo>
                  <a:pt x="200555" y="135532"/>
                </a:lnTo>
                <a:lnTo>
                  <a:pt x="200555" y="122730"/>
                </a:lnTo>
                <a:lnTo>
                  <a:pt x="318612" y="122730"/>
                </a:lnTo>
                <a:lnTo>
                  <a:pt x="318612" y="184096"/>
                </a:lnTo>
                <a:close/>
              </a:path>
            </a:pathLst>
          </a:custGeom>
          <a:solidFill>
            <a:srgbClr val="403322">
              <a:alpha val="76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027748" y="7641916"/>
            <a:ext cx="325755" cy="184150"/>
          </a:xfrm>
          <a:custGeom>
            <a:avLst/>
            <a:gdLst/>
            <a:ahLst/>
            <a:cxnLst/>
            <a:rect l="l" t="t" r="r" b="b"/>
            <a:pathLst>
              <a:path w="325754" h="184150">
                <a:moveTo>
                  <a:pt x="135938" y="101801"/>
                </a:moveTo>
                <a:lnTo>
                  <a:pt x="120495" y="101801"/>
                </a:lnTo>
                <a:lnTo>
                  <a:pt x="120495" y="0"/>
                </a:lnTo>
                <a:lnTo>
                  <a:pt x="135938" y="0"/>
                </a:lnTo>
                <a:lnTo>
                  <a:pt x="135938" y="44703"/>
                </a:lnTo>
                <a:lnTo>
                  <a:pt x="164183" y="44703"/>
                </a:lnTo>
                <a:lnTo>
                  <a:pt x="164183" y="57707"/>
                </a:lnTo>
                <a:lnTo>
                  <a:pt x="135938" y="57707"/>
                </a:lnTo>
                <a:lnTo>
                  <a:pt x="135938" y="101801"/>
                </a:lnTo>
                <a:close/>
              </a:path>
              <a:path w="325754" h="184150">
                <a:moveTo>
                  <a:pt x="20726" y="92048"/>
                </a:moveTo>
                <a:lnTo>
                  <a:pt x="0" y="92048"/>
                </a:lnTo>
                <a:lnTo>
                  <a:pt x="0" y="9550"/>
                </a:lnTo>
                <a:lnTo>
                  <a:pt x="80465" y="9550"/>
                </a:lnTo>
                <a:lnTo>
                  <a:pt x="80465" y="22554"/>
                </a:lnTo>
                <a:lnTo>
                  <a:pt x="15442" y="22554"/>
                </a:lnTo>
                <a:lnTo>
                  <a:pt x="15442" y="79449"/>
                </a:lnTo>
                <a:lnTo>
                  <a:pt x="98956" y="79449"/>
                </a:lnTo>
                <a:lnTo>
                  <a:pt x="99972" y="85545"/>
                </a:lnTo>
                <a:lnTo>
                  <a:pt x="52429" y="91319"/>
                </a:lnTo>
                <a:lnTo>
                  <a:pt x="34557" y="92021"/>
                </a:lnTo>
                <a:lnTo>
                  <a:pt x="20726" y="92048"/>
                </a:lnTo>
                <a:close/>
              </a:path>
              <a:path w="325754" h="184150">
                <a:moveTo>
                  <a:pt x="98956" y="79449"/>
                </a:moveTo>
                <a:lnTo>
                  <a:pt x="15442" y="79449"/>
                </a:lnTo>
                <a:lnTo>
                  <a:pt x="33932" y="79424"/>
                </a:lnTo>
                <a:lnTo>
                  <a:pt x="42658" y="79246"/>
                </a:lnTo>
                <a:lnTo>
                  <a:pt x="82612" y="76046"/>
                </a:lnTo>
                <a:lnTo>
                  <a:pt x="97940" y="73354"/>
                </a:lnTo>
                <a:lnTo>
                  <a:pt x="98956" y="79449"/>
                </a:lnTo>
                <a:close/>
              </a:path>
              <a:path w="325754" h="184150">
                <a:moveTo>
                  <a:pt x="135938" y="183689"/>
                </a:moveTo>
                <a:lnTo>
                  <a:pt x="31292" y="183689"/>
                </a:lnTo>
                <a:lnTo>
                  <a:pt x="26009" y="178406"/>
                </a:lnTo>
                <a:lnTo>
                  <a:pt x="26009" y="112774"/>
                </a:lnTo>
                <a:lnTo>
                  <a:pt x="135938" y="112774"/>
                </a:lnTo>
                <a:lnTo>
                  <a:pt x="135938" y="125575"/>
                </a:lnTo>
                <a:lnTo>
                  <a:pt x="41452" y="125575"/>
                </a:lnTo>
                <a:lnTo>
                  <a:pt x="41452" y="170685"/>
                </a:lnTo>
                <a:lnTo>
                  <a:pt x="135938" y="170685"/>
                </a:lnTo>
                <a:lnTo>
                  <a:pt x="135938" y="183689"/>
                </a:lnTo>
                <a:close/>
              </a:path>
              <a:path w="325754" h="184150">
                <a:moveTo>
                  <a:pt x="135938" y="170685"/>
                </a:moveTo>
                <a:lnTo>
                  <a:pt x="120495" y="170685"/>
                </a:lnTo>
                <a:lnTo>
                  <a:pt x="120495" y="125575"/>
                </a:lnTo>
                <a:lnTo>
                  <a:pt x="135938" y="125575"/>
                </a:lnTo>
                <a:lnTo>
                  <a:pt x="135938" y="170685"/>
                </a:lnTo>
                <a:close/>
              </a:path>
              <a:path w="325754" h="184150">
                <a:moveTo>
                  <a:pt x="325724" y="176374"/>
                </a:moveTo>
                <a:lnTo>
                  <a:pt x="310484" y="176374"/>
                </a:lnTo>
                <a:lnTo>
                  <a:pt x="310484" y="107491"/>
                </a:lnTo>
                <a:lnTo>
                  <a:pt x="269845" y="107491"/>
                </a:lnTo>
                <a:lnTo>
                  <a:pt x="269845" y="94689"/>
                </a:lnTo>
                <a:lnTo>
                  <a:pt x="310484" y="94689"/>
                </a:lnTo>
                <a:lnTo>
                  <a:pt x="310484" y="57911"/>
                </a:lnTo>
                <a:lnTo>
                  <a:pt x="270251" y="57911"/>
                </a:lnTo>
                <a:lnTo>
                  <a:pt x="270251" y="45312"/>
                </a:lnTo>
                <a:lnTo>
                  <a:pt x="310484" y="45312"/>
                </a:lnTo>
                <a:lnTo>
                  <a:pt x="310484" y="0"/>
                </a:lnTo>
                <a:lnTo>
                  <a:pt x="325724" y="0"/>
                </a:lnTo>
                <a:lnTo>
                  <a:pt x="325724" y="176374"/>
                </a:lnTo>
                <a:close/>
              </a:path>
              <a:path w="325754" h="184150">
                <a:moveTo>
                  <a:pt x="189989" y="139596"/>
                </a:moveTo>
                <a:lnTo>
                  <a:pt x="180845" y="128014"/>
                </a:lnTo>
                <a:lnTo>
                  <a:pt x="196808" y="119368"/>
                </a:lnTo>
                <a:lnTo>
                  <a:pt x="206447" y="113714"/>
                </a:lnTo>
                <a:lnTo>
                  <a:pt x="238741" y="83936"/>
                </a:lnTo>
                <a:lnTo>
                  <a:pt x="248103" y="27431"/>
                </a:lnTo>
                <a:lnTo>
                  <a:pt x="185925" y="27431"/>
                </a:lnTo>
                <a:lnTo>
                  <a:pt x="185925" y="14426"/>
                </a:lnTo>
                <a:lnTo>
                  <a:pt x="263546" y="14426"/>
                </a:lnTo>
                <a:lnTo>
                  <a:pt x="263443" y="55953"/>
                </a:lnTo>
                <a:lnTo>
                  <a:pt x="249220" y="96061"/>
                </a:lnTo>
                <a:lnTo>
                  <a:pt x="217534" y="123683"/>
                </a:lnTo>
                <a:lnTo>
                  <a:pt x="207148" y="129987"/>
                </a:lnTo>
                <a:lnTo>
                  <a:pt x="189989" y="139596"/>
                </a:lnTo>
                <a:close/>
              </a:path>
            </a:pathLst>
          </a:custGeom>
          <a:solidFill>
            <a:srgbClr val="403322">
              <a:alpha val="76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436884" y="7641916"/>
            <a:ext cx="751840" cy="186690"/>
          </a:xfrm>
          <a:custGeom>
            <a:avLst/>
            <a:gdLst/>
            <a:ahLst/>
            <a:cxnLst/>
            <a:rect l="l" t="t" r="r" b="b"/>
            <a:pathLst>
              <a:path w="751839" h="186690">
                <a:moveTo>
                  <a:pt x="146301" y="101801"/>
                </a:moveTo>
                <a:lnTo>
                  <a:pt x="130655" y="101801"/>
                </a:lnTo>
                <a:lnTo>
                  <a:pt x="130655" y="0"/>
                </a:lnTo>
                <a:lnTo>
                  <a:pt x="146301" y="0"/>
                </a:lnTo>
                <a:lnTo>
                  <a:pt x="146301" y="101801"/>
                </a:lnTo>
                <a:close/>
              </a:path>
              <a:path w="751839" h="186690">
                <a:moveTo>
                  <a:pt x="60146" y="94689"/>
                </a:moveTo>
                <a:lnTo>
                  <a:pt x="33324" y="94689"/>
                </a:lnTo>
                <a:lnTo>
                  <a:pt x="11988" y="83920"/>
                </a:lnTo>
                <a:lnTo>
                  <a:pt x="0" y="64007"/>
                </a:lnTo>
                <a:lnTo>
                  <a:pt x="0" y="37185"/>
                </a:lnTo>
                <a:lnTo>
                  <a:pt x="11988" y="17271"/>
                </a:lnTo>
                <a:lnTo>
                  <a:pt x="33121" y="6502"/>
                </a:lnTo>
                <a:lnTo>
                  <a:pt x="60349" y="6502"/>
                </a:lnTo>
                <a:lnTo>
                  <a:pt x="81481" y="17271"/>
                </a:lnTo>
                <a:lnTo>
                  <a:pt x="82705" y="19303"/>
                </a:lnTo>
                <a:lnTo>
                  <a:pt x="33121" y="19303"/>
                </a:lnTo>
                <a:lnTo>
                  <a:pt x="16255" y="34340"/>
                </a:lnTo>
                <a:lnTo>
                  <a:pt x="16255" y="66648"/>
                </a:lnTo>
                <a:lnTo>
                  <a:pt x="33121" y="81888"/>
                </a:lnTo>
                <a:lnTo>
                  <a:pt x="82705" y="81888"/>
                </a:lnTo>
                <a:lnTo>
                  <a:pt x="81481" y="83920"/>
                </a:lnTo>
                <a:lnTo>
                  <a:pt x="60146" y="94689"/>
                </a:lnTo>
                <a:close/>
              </a:path>
              <a:path w="751839" h="186690">
                <a:moveTo>
                  <a:pt x="82705" y="81888"/>
                </a:moveTo>
                <a:lnTo>
                  <a:pt x="60349" y="81888"/>
                </a:lnTo>
                <a:lnTo>
                  <a:pt x="77011" y="66648"/>
                </a:lnTo>
                <a:lnTo>
                  <a:pt x="77011" y="34340"/>
                </a:lnTo>
                <a:lnTo>
                  <a:pt x="60349" y="19303"/>
                </a:lnTo>
                <a:lnTo>
                  <a:pt x="82705" y="19303"/>
                </a:lnTo>
                <a:lnTo>
                  <a:pt x="93470" y="37185"/>
                </a:lnTo>
                <a:lnTo>
                  <a:pt x="93470" y="64007"/>
                </a:lnTo>
                <a:lnTo>
                  <a:pt x="82705" y="81888"/>
                </a:lnTo>
                <a:close/>
              </a:path>
              <a:path w="751839" h="186690">
                <a:moveTo>
                  <a:pt x="20319" y="185518"/>
                </a:moveTo>
                <a:lnTo>
                  <a:pt x="10566" y="175155"/>
                </a:lnTo>
                <a:lnTo>
                  <a:pt x="18557" y="168437"/>
                </a:lnTo>
                <a:lnTo>
                  <a:pt x="23443" y="164081"/>
                </a:lnTo>
                <a:lnTo>
                  <a:pt x="27225" y="160182"/>
                </a:lnTo>
                <a:lnTo>
                  <a:pt x="31901" y="154835"/>
                </a:lnTo>
                <a:lnTo>
                  <a:pt x="39623" y="145895"/>
                </a:lnTo>
                <a:lnTo>
                  <a:pt x="46328" y="128420"/>
                </a:lnTo>
                <a:lnTo>
                  <a:pt x="46328" y="110945"/>
                </a:lnTo>
                <a:lnTo>
                  <a:pt x="60959" y="110945"/>
                </a:lnTo>
                <a:lnTo>
                  <a:pt x="60860" y="127680"/>
                </a:lnTo>
                <a:lnTo>
                  <a:pt x="60171" y="133982"/>
                </a:lnTo>
                <a:lnTo>
                  <a:pt x="58301" y="139485"/>
                </a:lnTo>
                <a:lnTo>
                  <a:pt x="54659" y="146911"/>
                </a:lnTo>
                <a:lnTo>
                  <a:pt x="55472" y="147317"/>
                </a:lnTo>
                <a:lnTo>
                  <a:pt x="67867" y="147317"/>
                </a:lnTo>
                <a:lnTo>
                  <a:pt x="73150" y="152600"/>
                </a:lnTo>
                <a:lnTo>
                  <a:pt x="52221" y="152600"/>
                </a:lnTo>
                <a:lnTo>
                  <a:pt x="50799" y="153616"/>
                </a:lnTo>
                <a:lnTo>
                  <a:pt x="45293" y="161658"/>
                </a:lnTo>
                <a:lnTo>
                  <a:pt x="40283" y="167662"/>
                </a:lnTo>
                <a:lnTo>
                  <a:pt x="32911" y="174619"/>
                </a:lnTo>
                <a:lnTo>
                  <a:pt x="20319" y="185518"/>
                </a:lnTo>
                <a:close/>
              </a:path>
              <a:path w="751839" h="186690">
                <a:moveTo>
                  <a:pt x="107158" y="167230"/>
                </a:moveTo>
                <a:lnTo>
                  <a:pt x="87781" y="167230"/>
                </a:lnTo>
                <a:lnTo>
                  <a:pt x="96324" y="159430"/>
                </a:lnTo>
                <a:lnTo>
                  <a:pt x="101268" y="154353"/>
                </a:lnTo>
                <a:lnTo>
                  <a:pt x="113383" y="110945"/>
                </a:lnTo>
                <a:lnTo>
                  <a:pt x="128014" y="110945"/>
                </a:lnTo>
                <a:lnTo>
                  <a:pt x="127957" y="127680"/>
                </a:lnTo>
                <a:lnTo>
                  <a:pt x="125169" y="141221"/>
                </a:lnTo>
                <a:lnTo>
                  <a:pt x="121918" y="147520"/>
                </a:lnTo>
                <a:lnTo>
                  <a:pt x="122730" y="148130"/>
                </a:lnTo>
                <a:lnTo>
                  <a:pt x="136070" y="148130"/>
                </a:lnTo>
                <a:lnTo>
                  <a:pt x="141448" y="153210"/>
                </a:lnTo>
                <a:lnTo>
                  <a:pt x="119276" y="153210"/>
                </a:lnTo>
                <a:lnTo>
                  <a:pt x="118260" y="153820"/>
                </a:lnTo>
                <a:lnTo>
                  <a:pt x="113587" y="160728"/>
                </a:lnTo>
                <a:lnTo>
                  <a:pt x="107158" y="167230"/>
                </a:lnTo>
                <a:close/>
              </a:path>
              <a:path w="751839" h="186690">
                <a:moveTo>
                  <a:pt x="67867" y="147317"/>
                </a:moveTo>
                <a:lnTo>
                  <a:pt x="55472" y="147317"/>
                </a:lnTo>
                <a:lnTo>
                  <a:pt x="58114" y="145285"/>
                </a:lnTo>
                <a:lnTo>
                  <a:pt x="59739" y="143863"/>
                </a:lnTo>
                <a:lnTo>
                  <a:pt x="64413" y="143863"/>
                </a:lnTo>
                <a:lnTo>
                  <a:pt x="67867" y="147317"/>
                </a:lnTo>
                <a:close/>
              </a:path>
              <a:path w="751839" h="186690">
                <a:moveTo>
                  <a:pt x="136070" y="148130"/>
                </a:moveTo>
                <a:lnTo>
                  <a:pt x="122730" y="148130"/>
                </a:lnTo>
                <a:lnTo>
                  <a:pt x="125372" y="145895"/>
                </a:lnTo>
                <a:lnTo>
                  <a:pt x="127607" y="144269"/>
                </a:lnTo>
                <a:lnTo>
                  <a:pt x="131671" y="144269"/>
                </a:lnTo>
                <a:lnTo>
                  <a:pt x="133703" y="145895"/>
                </a:lnTo>
                <a:lnTo>
                  <a:pt x="136070" y="148130"/>
                </a:lnTo>
                <a:close/>
              </a:path>
              <a:path w="751839" h="186690">
                <a:moveTo>
                  <a:pt x="86765" y="186128"/>
                </a:moveTo>
                <a:lnTo>
                  <a:pt x="55879" y="154023"/>
                </a:lnTo>
                <a:lnTo>
                  <a:pt x="54456" y="152600"/>
                </a:lnTo>
                <a:lnTo>
                  <a:pt x="73150" y="152600"/>
                </a:lnTo>
                <a:lnTo>
                  <a:pt x="87781" y="167230"/>
                </a:lnTo>
                <a:lnTo>
                  <a:pt x="107158" y="167230"/>
                </a:lnTo>
                <a:lnTo>
                  <a:pt x="101852" y="172598"/>
                </a:lnTo>
                <a:lnTo>
                  <a:pt x="98347" y="175955"/>
                </a:lnTo>
                <a:lnTo>
                  <a:pt x="93927" y="179903"/>
                </a:lnTo>
                <a:lnTo>
                  <a:pt x="86765" y="186128"/>
                </a:lnTo>
                <a:close/>
              </a:path>
              <a:path w="751839" h="186690">
                <a:moveTo>
                  <a:pt x="153007" y="184096"/>
                </a:moveTo>
                <a:lnTo>
                  <a:pt x="122934" y="154632"/>
                </a:lnTo>
                <a:lnTo>
                  <a:pt x="121714" y="153210"/>
                </a:lnTo>
                <a:lnTo>
                  <a:pt x="141448" y="153210"/>
                </a:lnTo>
                <a:lnTo>
                  <a:pt x="162963" y="173530"/>
                </a:lnTo>
                <a:lnTo>
                  <a:pt x="153007" y="184096"/>
                </a:lnTo>
                <a:close/>
              </a:path>
              <a:path w="751839" h="186690">
                <a:moveTo>
                  <a:pt x="194052" y="71118"/>
                </a:moveTo>
                <a:lnTo>
                  <a:pt x="185721" y="59739"/>
                </a:lnTo>
                <a:lnTo>
                  <a:pt x="201215" y="53855"/>
                </a:lnTo>
                <a:lnTo>
                  <a:pt x="210613" y="49999"/>
                </a:lnTo>
                <a:lnTo>
                  <a:pt x="246172" y="25196"/>
                </a:lnTo>
                <a:lnTo>
                  <a:pt x="251760" y="17068"/>
                </a:lnTo>
                <a:lnTo>
                  <a:pt x="251760" y="1625"/>
                </a:lnTo>
                <a:lnTo>
                  <a:pt x="267203" y="1625"/>
                </a:lnTo>
                <a:lnTo>
                  <a:pt x="267203" y="15849"/>
                </a:lnTo>
                <a:lnTo>
                  <a:pt x="262327" y="29869"/>
                </a:lnTo>
                <a:lnTo>
                  <a:pt x="257043" y="35965"/>
                </a:lnTo>
                <a:lnTo>
                  <a:pt x="258466" y="36372"/>
                </a:lnTo>
                <a:lnTo>
                  <a:pt x="283602" y="36372"/>
                </a:lnTo>
                <a:lnTo>
                  <a:pt x="290345" y="39623"/>
                </a:lnTo>
                <a:lnTo>
                  <a:pt x="254402" y="39623"/>
                </a:lnTo>
                <a:lnTo>
                  <a:pt x="251760" y="41045"/>
                </a:lnTo>
                <a:lnTo>
                  <a:pt x="215147" y="62419"/>
                </a:lnTo>
                <a:lnTo>
                  <a:pt x="207071" y="65840"/>
                </a:lnTo>
                <a:lnTo>
                  <a:pt x="194052" y="71118"/>
                </a:lnTo>
                <a:close/>
              </a:path>
              <a:path w="751839" h="186690">
                <a:moveTo>
                  <a:pt x="283602" y="36372"/>
                </a:moveTo>
                <a:lnTo>
                  <a:pt x="258466" y="36372"/>
                </a:lnTo>
                <a:lnTo>
                  <a:pt x="263546" y="32917"/>
                </a:lnTo>
                <a:lnTo>
                  <a:pt x="266391" y="30682"/>
                </a:lnTo>
                <a:lnTo>
                  <a:pt x="271470" y="30682"/>
                </a:lnTo>
                <a:lnTo>
                  <a:pt x="273909" y="31698"/>
                </a:lnTo>
                <a:lnTo>
                  <a:pt x="283602" y="36372"/>
                </a:lnTo>
                <a:close/>
              </a:path>
              <a:path w="751839" h="186690">
                <a:moveTo>
                  <a:pt x="322270" y="70712"/>
                </a:moveTo>
                <a:lnTo>
                  <a:pt x="259685" y="39623"/>
                </a:lnTo>
                <a:lnTo>
                  <a:pt x="290345" y="39623"/>
                </a:lnTo>
                <a:lnTo>
                  <a:pt x="330804" y="59130"/>
                </a:lnTo>
                <a:lnTo>
                  <a:pt x="322270" y="70712"/>
                </a:lnTo>
                <a:close/>
              </a:path>
              <a:path w="751839" h="186690">
                <a:moveTo>
                  <a:pt x="341167" y="98753"/>
                </a:moveTo>
                <a:lnTo>
                  <a:pt x="175358" y="98753"/>
                </a:lnTo>
                <a:lnTo>
                  <a:pt x="175358" y="85749"/>
                </a:lnTo>
                <a:lnTo>
                  <a:pt x="341167" y="85749"/>
                </a:lnTo>
                <a:lnTo>
                  <a:pt x="341167" y="98753"/>
                </a:lnTo>
                <a:close/>
              </a:path>
              <a:path w="751839" h="186690">
                <a:moveTo>
                  <a:pt x="316580" y="183283"/>
                </a:moveTo>
                <a:lnTo>
                  <a:pt x="205228" y="183283"/>
                </a:lnTo>
                <a:lnTo>
                  <a:pt x="199945" y="178000"/>
                </a:lnTo>
                <a:lnTo>
                  <a:pt x="199945" y="112977"/>
                </a:lnTo>
                <a:lnTo>
                  <a:pt x="214982" y="112977"/>
                </a:lnTo>
                <a:lnTo>
                  <a:pt x="214982" y="134922"/>
                </a:lnTo>
                <a:lnTo>
                  <a:pt x="316580" y="134922"/>
                </a:lnTo>
                <a:lnTo>
                  <a:pt x="316580" y="147724"/>
                </a:lnTo>
                <a:lnTo>
                  <a:pt x="214982" y="147724"/>
                </a:lnTo>
                <a:lnTo>
                  <a:pt x="214982" y="170482"/>
                </a:lnTo>
                <a:lnTo>
                  <a:pt x="316580" y="170482"/>
                </a:lnTo>
                <a:lnTo>
                  <a:pt x="316580" y="183283"/>
                </a:lnTo>
                <a:close/>
              </a:path>
              <a:path w="751839" h="186690">
                <a:moveTo>
                  <a:pt x="316580" y="134922"/>
                </a:moveTo>
                <a:lnTo>
                  <a:pt x="301544" y="134922"/>
                </a:lnTo>
                <a:lnTo>
                  <a:pt x="301544" y="112977"/>
                </a:lnTo>
                <a:lnTo>
                  <a:pt x="316580" y="112977"/>
                </a:lnTo>
                <a:lnTo>
                  <a:pt x="316580" y="134922"/>
                </a:lnTo>
                <a:close/>
              </a:path>
              <a:path w="751839" h="186690">
                <a:moveTo>
                  <a:pt x="316580" y="170482"/>
                </a:moveTo>
                <a:lnTo>
                  <a:pt x="301544" y="170482"/>
                </a:lnTo>
                <a:lnTo>
                  <a:pt x="301544" y="147724"/>
                </a:lnTo>
                <a:lnTo>
                  <a:pt x="316580" y="147724"/>
                </a:lnTo>
                <a:lnTo>
                  <a:pt x="316580" y="170482"/>
                </a:lnTo>
                <a:close/>
              </a:path>
              <a:path w="751839" h="186690">
                <a:moveTo>
                  <a:pt x="507788" y="176374"/>
                </a:moveTo>
                <a:lnTo>
                  <a:pt x="492345" y="176374"/>
                </a:lnTo>
                <a:lnTo>
                  <a:pt x="492345" y="0"/>
                </a:lnTo>
                <a:lnTo>
                  <a:pt x="507788" y="0"/>
                </a:lnTo>
                <a:lnTo>
                  <a:pt x="507788" y="176374"/>
                </a:lnTo>
                <a:close/>
              </a:path>
              <a:path w="751839" h="186690">
                <a:moveTo>
                  <a:pt x="389528" y="128014"/>
                </a:moveTo>
                <a:lnTo>
                  <a:pt x="367379" y="128014"/>
                </a:lnTo>
                <a:lnTo>
                  <a:pt x="367379" y="14223"/>
                </a:lnTo>
                <a:lnTo>
                  <a:pt x="382822" y="14223"/>
                </a:lnTo>
                <a:lnTo>
                  <a:pt x="382822" y="114806"/>
                </a:lnTo>
                <a:lnTo>
                  <a:pt x="468726" y="114806"/>
                </a:lnTo>
                <a:lnTo>
                  <a:pt x="469791" y="121511"/>
                </a:lnTo>
                <a:lnTo>
                  <a:pt x="449906" y="125270"/>
                </a:lnTo>
                <a:lnTo>
                  <a:pt x="434917" y="127201"/>
                </a:lnTo>
                <a:lnTo>
                  <a:pt x="417299" y="127912"/>
                </a:lnTo>
                <a:lnTo>
                  <a:pt x="389528" y="128014"/>
                </a:lnTo>
                <a:close/>
              </a:path>
              <a:path w="751839" h="186690">
                <a:moveTo>
                  <a:pt x="468726" y="114806"/>
                </a:moveTo>
                <a:lnTo>
                  <a:pt x="388918" y="114806"/>
                </a:lnTo>
                <a:lnTo>
                  <a:pt x="416782" y="114710"/>
                </a:lnTo>
                <a:lnTo>
                  <a:pt x="434282" y="114044"/>
                </a:lnTo>
                <a:lnTo>
                  <a:pt x="448811" y="112234"/>
                </a:lnTo>
                <a:lnTo>
                  <a:pt x="467759" y="108710"/>
                </a:lnTo>
                <a:lnTo>
                  <a:pt x="468726" y="114806"/>
                </a:lnTo>
                <a:close/>
              </a:path>
              <a:path w="751839" h="186690">
                <a:moveTo>
                  <a:pt x="679693" y="176781"/>
                </a:moveTo>
                <a:lnTo>
                  <a:pt x="664250" y="176781"/>
                </a:lnTo>
                <a:lnTo>
                  <a:pt x="664250" y="406"/>
                </a:lnTo>
                <a:lnTo>
                  <a:pt x="679693" y="406"/>
                </a:lnTo>
                <a:lnTo>
                  <a:pt x="679693" y="69493"/>
                </a:lnTo>
                <a:lnTo>
                  <a:pt x="708953" y="69493"/>
                </a:lnTo>
                <a:lnTo>
                  <a:pt x="708953" y="82497"/>
                </a:lnTo>
                <a:lnTo>
                  <a:pt x="679693" y="82497"/>
                </a:lnTo>
                <a:lnTo>
                  <a:pt x="679693" y="176781"/>
                </a:lnTo>
                <a:close/>
              </a:path>
              <a:path w="751839" h="186690">
                <a:moveTo>
                  <a:pt x="567325" y="130045"/>
                </a:moveTo>
                <a:lnTo>
                  <a:pt x="545786" y="130045"/>
                </a:lnTo>
                <a:lnTo>
                  <a:pt x="545786" y="14426"/>
                </a:lnTo>
                <a:lnTo>
                  <a:pt x="626862" y="14426"/>
                </a:lnTo>
                <a:lnTo>
                  <a:pt x="626862" y="27431"/>
                </a:lnTo>
                <a:lnTo>
                  <a:pt x="561229" y="27431"/>
                </a:lnTo>
                <a:lnTo>
                  <a:pt x="561229" y="117244"/>
                </a:lnTo>
                <a:lnTo>
                  <a:pt x="643880" y="117244"/>
                </a:lnTo>
                <a:lnTo>
                  <a:pt x="644946" y="123746"/>
                </a:lnTo>
                <a:lnTo>
                  <a:pt x="626246" y="127388"/>
                </a:lnTo>
                <a:lnTo>
                  <a:pt x="611927" y="129258"/>
                </a:lnTo>
                <a:lnTo>
                  <a:pt x="594712" y="129947"/>
                </a:lnTo>
                <a:lnTo>
                  <a:pt x="567325" y="130045"/>
                </a:lnTo>
                <a:close/>
              </a:path>
              <a:path w="751839" h="186690">
                <a:moveTo>
                  <a:pt x="643880" y="117244"/>
                </a:moveTo>
                <a:lnTo>
                  <a:pt x="567122" y="117244"/>
                </a:lnTo>
                <a:lnTo>
                  <a:pt x="593452" y="117152"/>
                </a:lnTo>
                <a:lnTo>
                  <a:pt x="610123" y="116507"/>
                </a:lnTo>
                <a:lnTo>
                  <a:pt x="624242" y="114758"/>
                </a:lnTo>
                <a:lnTo>
                  <a:pt x="642914" y="111351"/>
                </a:lnTo>
                <a:lnTo>
                  <a:pt x="643880" y="117244"/>
                </a:lnTo>
                <a:close/>
              </a:path>
              <a:path w="751839" h="186690">
                <a:moveTo>
                  <a:pt x="745529" y="158696"/>
                </a:moveTo>
                <a:lnTo>
                  <a:pt x="732524" y="158696"/>
                </a:lnTo>
                <a:lnTo>
                  <a:pt x="726631" y="152194"/>
                </a:lnTo>
                <a:lnTo>
                  <a:pt x="726631" y="138986"/>
                </a:lnTo>
                <a:lnTo>
                  <a:pt x="732524" y="132484"/>
                </a:lnTo>
                <a:lnTo>
                  <a:pt x="745529" y="132484"/>
                </a:lnTo>
                <a:lnTo>
                  <a:pt x="751421" y="138986"/>
                </a:lnTo>
                <a:lnTo>
                  <a:pt x="751421" y="152194"/>
                </a:lnTo>
                <a:lnTo>
                  <a:pt x="745529" y="158696"/>
                </a:lnTo>
                <a:close/>
              </a:path>
            </a:pathLst>
          </a:custGeom>
          <a:solidFill>
            <a:srgbClr val="403322">
              <a:alpha val="76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1264245" y="6123909"/>
            <a:ext cx="1341120" cy="233045"/>
          </a:xfrm>
          <a:custGeom>
            <a:avLst/>
            <a:gdLst/>
            <a:ahLst/>
            <a:cxnLst/>
            <a:rect l="l" t="t" r="r" b="b"/>
            <a:pathLst>
              <a:path w="1341120" h="233045">
                <a:moveTo>
                  <a:pt x="21843" y="101597"/>
                </a:moveTo>
                <a:lnTo>
                  <a:pt x="19049" y="79754"/>
                </a:lnTo>
                <a:lnTo>
                  <a:pt x="155952" y="74928"/>
                </a:lnTo>
                <a:lnTo>
                  <a:pt x="156392" y="64653"/>
                </a:lnTo>
                <a:lnTo>
                  <a:pt x="156618" y="57497"/>
                </a:lnTo>
                <a:lnTo>
                  <a:pt x="156714" y="39115"/>
                </a:lnTo>
                <a:lnTo>
                  <a:pt x="26669" y="39115"/>
                </a:lnTo>
                <a:lnTo>
                  <a:pt x="26669" y="17525"/>
                </a:lnTo>
                <a:lnTo>
                  <a:pt x="182367" y="17525"/>
                </a:lnTo>
                <a:lnTo>
                  <a:pt x="182327" y="60331"/>
                </a:lnTo>
                <a:lnTo>
                  <a:pt x="182049" y="72261"/>
                </a:lnTo>
                <a:lnTo>
                  <a:pt x="181295" y="83238"/>
                </a:lnTo>
                <a:lnTo>
                  <a:pt x="180192" y="94739"/>
                </a:lnTo>
                <a:lnTo>
                  <a:pt x="154682" y="94739"/>
                </a:lnTo>
                <a:lnTo>
                  <a:pt x="21843" y="101597"/>
                </a:lnTo>
                <a:close/>
              </a:path>
              <a:path w="1341120" h="233045">
                <a:moveTo>
                  <a:pt x="171953" y="149602"/>
                </a:moveTo>
                <a:lnTo>
                  <a:pt x="147062" y="146046"/>
                </a:lnTo>
                <a:lnTo>
                  <a:pt x="150324" y="130243"/>
                </a:lnTo>
                <a:lnTo>
                  <a:pt x="152205" y="119631"/>
                </a:lnTo>
                <a:lnTo>
                  <a:pt x="153420" y="109399"/>
                </a:lnTo>
                <a:lnTo>
                  <a:pt x="154682" y="94739"/>
                </a:lnTo>
                <a:lnTo>
                  <a:pt x="180192" y="94739"/>
                </a:lnTo>
                <a:lnTo>
                  <a:pt x="179827" y="98549"/>
                </a:lnTo>
                <a:lnTo>
                  <a:pt x="178275" y="113777"/>
                </a:lnTo>
                <a:lnTo>
                  <a:pt x="176938" y="124171"/>
                </a:lnTo>
                <a:lnTo>
                  <a:pt x="175077" y="134517"/>
                </a:lnTo>
                <a:lnTo>
                  <a:pt x="171953" y="149602"/>
                </a:lnTo>
                <a:close/>
              </a:path>
              <a:path w="1341120" h="233045">
                <a:moveTo>
                  <a:pt x="103883" y="176271"/>
                </a:moveTo>
                <a:lnTo>
                  <a:pt x="78230" y="176271"/>
                </a:lnTo>
                <a:lnTo>
                  <a:pt x="78230" y="122424"/>
                </a:lnTo>
                <a:lnTo>
                  <a:pt x="103883" y="122424"/>
                </a:lnTo>
                <a:lnTo>
                  <a:pt x="103883" y="176271"/>
                </a:lnTo>
                <a:close/>
              </a:path>
              <a:path w="1341120" h="233045">
                <a:moveTo>
                  <a:pt x="208274" y="197861"/>
                </a:moveTo>
                <a:lnTo>
                  <a:pt x="0" y="197861"/>
                </a:lnTo>
                <a:lnTo>
                  <a:pt x="0" y="176271"/>
                </a:lnTo>
                <a:lnTo>
                  <a:pt x="208274" y="176271"/>
                </a:lnTo>
                <a:lnTo>
                  <a:pt x="208274" y="197861"/>
                </a:lnTo>
                <a:close/>
              </a:path>
              <a:path w="1341120" h="233045">
                <a:moveTo>
                  <a:pt x="418073" y="222498"/>
                </a:moveTo>
                <a:lnTo>
                  <a:pt x="392166" y="222498"/>
                </a:lnTo>
                <a:lnTo>
                  <a:pt x="392166" y="0"/>
                </a:lnTo>
                <a:lnTo>
                  <a:pt x="418073" y="0"/>
                </a:lnTo>
                <a:lnTo>
                  <a:pt x="418073" y="222498"/>
                </a:lnTo>
                <a:close/>
              </a:path>
              <a:path w="1341120" h="233045">
                <a:moveTo>
                  <a:pt x="347463" y="161031"/>
                </a:moveTo>
                <a:lnTo>
                  <a:pt x="238246" y="161031"/>
                </a:lnTo>
                <a:lnTo>
                  <a:pt x="238246" y="17525"/>
                </a:lnTo>
                <a:lnTo>
                  <a:pt x="347463" y="17525"/>
                </a:lnTo>
                <a:lnTo>
                  <a:pt x="347463" y="38607"/>
                </a:lnTo>
                <a:lnTo>
                  <a:pt x="263645" y="38607"/>
                </a:lnTo>
                <a:lnTo>
                  <a:pt x="263645" y="139950"/>
                </a:lnTo>
                <a:lnTo>
                  <a:pt x="347463" y="139950"/>
                </a:lnTo>
                <a:lnTo>
                  <a:pt x="347463" y="161031"/>
                </a:lnTo>
                <a:close/>
              </a:path>
              <a:path w="1341120" h="233045">
                <a:moveTo>
                  <a:pt x="347463" y="139950"/>
                </a:moveTo>
                <a:lnTo>
                  <a:pt x="322063" y="139950"/>
                </a:lnTo>
                <a:lnTo>
                  <a:pt x="322063" y="38607"/>
                </a:lnTo>
                <a:lnTo>
                  <a:pt x="347463" y="38607"/>
                </a:lnTo>
                <a:lnTo>
                  <a:pt x="347463" y="139950"/>
                </a:lnTo>
                <a:close/>
              </a:path>
              <a:path w="1341120" h="233045">
                <a:moveTo>
                  <a:pt x="635238" y="222498"/>
                </a:moveTo>
                <a:lnTo>
                  <a:pt x="609838" y="222498"/>
                </a:lnTo>
                <a:lnTo>
                  <a:pt x="609838" y="0"/>
                </a:lnTo>
                <a:lnTo>
                  <a:pt x="635238" y="0"/>
                </a:lnTo>
                <a:lnTo>
                  <a:pt x="635238" y="89151"/>
                </a:lnTo>
                <a:lnTo>
                  <a:pt x="668003" y="89151"/>
                </a:lnTo>
                <a:lnTo>
                  <a:pt x="668003" y="110741"/>
                </a:lnTo>
                <a:lnTo>
                  <a:pt x="635238" y="110741"/>
                </a:lnTo>
                <a:lnTo>
                  <a:pt x="635238" y="222498"/>
                </a:lnTo>
                <a:close/>
              </a:path>
              <a:path w="1341120" h="233045">
                <a:moveTo>
                  <a:pt x="450330" y="180335"/>
                </a:moveTo>
                <a:lnTo>
                  <a:pt x="448044" y="158746"/>
                </a:lnTo>
                <a:lnTo>
                  <a:pt x="480365" y="158619"/>
                </a:lnTo>
                <a:lnTo>
                  <a:pt x="491620" y="158317"/>
                </a:lnTo>
                <a:lnTo>
                  <a:pt x="506971" y="157730"/>
                </a:lnTo>
                <a:lnTo>
                  <a:pt x="506971" y="117345"/>
                </a:lnTo>
                <a:lnTo>
                  <a:pt x="493983" y="115215"/>
                </a:lnTo>
                <a:lnTo>
                  <a:pt x="485937" y="112693"/>
                </a:lnTo>
                <a:lnTo>
                  <a:pt x="459395" y="84976"/>
                </a:lnTo>
                <a:lnTo>
                  <a:pt x="457821" y="55328"/>
                </a:lnTo>
                <a:lnTo>
                  <a:pt x="458696" y="49258"/>
                </a:lnTo>
                <a:lnTo>
                  <a:pt x="487667" y="18033"/>
                </a:lnTo>
                <a:lnTo>
                  <a:pt x="519417" y="11429"/>
                </a:lnTo>
                <a:lnTo>
                  <a:pt x="529914" y="11532"/>
                </a:lnTo>
                <a:lnTo>
                  <a:pt x="568292" y="29623"/>
                </a:lnTo>
                <a:lnTo>
                  <a:pt x="569921" y="32003"/>
                </a:lnTo>
                <a:lnTo>
                  <a:pt x="519417" y="32003"/>
                </a:lnTo>
                <a:lnTo>
                  <a:pt x="510308" y="32130"/>
                </a:lnTo>
                <a:lnTo>
                  <a:pt x="504653" y="33019"/>
                </a:lnTo>
                <a:lnTo>
                  <a:pt x="500093" y="35432"/>
                </a:lnTo>
                <a:lnTo>
                  <a:pt x="494271" y="40130"/>
                </a:lnTo>
                <a:lnTo>
                  <a:pt x="484619" y="48258"/>
                </a:lnTo>
                <a:lnTo>
                  <a:pt x="484619" y="81277"/>
                </a:lnTo>
                <a:lnTo>
                  <a:pt x="519417" y="97787"/>
                </a:lnTo>
                <a:lnTo>
                  <a:pt x="569648" y="97787"/>
                </a:lnTo>
                <a:lnTo>
                  <a:pt x="567548" y="100073"/>
                </a:lnTo>
                <a:lnTo>
                  <a:pt x="559343" y="108348"/>
                </a:lnTo>
                <a:lnTo>
                  <a:pt x="552864" y="112931"/>
                </a:lnTo>
                <a:lnTo>
                  <a:pt x="544742" y="115467"/>
                </a:lnTo>
                <a:lnTo>
                  <a:pt x="531608" y="117599"/>
                </a:lnTo>
                <a:lnTo>
                  <a:pt x="531608" y="156460"/>
                </a:lnTo>
                <a:lnTo>
                  <a:pt x="594458" y="156460"/>
                </a:lnTo>
                <a:lnTo>
                  <a:pt x="596123" y="171445"/>
                </a:lnTo>
                <a:lnTo>
                  <a:pt x="552922" y="176660"/>
                </a:lnTo>
                <a:lnTo>
                  <a:pt x="506782" y="179371"/>
                </a:lnTo>
                <a:lnTo>
                  <a:pt x="474434" y="180299"/>
                </a:lnTo>
                <a:lnTo>
                  <a:pt x="450330" y="180335"/>
                </a:lnTo>
                <a:close/>
              </a:path>
              <a:path w="1341120" h="233045">
                <a:moveTo>
                  <a:pt x="569648" y="97787"/>
                </a:moveTo>
                <a:lnTo>
                  <a:pt x="519417" y="97787"/>
                </a:lnTo>
                <a:lnTo>
                  <a:pt x="528525" y="97658"/>
                </a:lnTo>
                <a:lnTo>
                  <a:pt x="534180" y="96755"/>
                </a:lnTo>
                <a:lnTo>
                  <a:pt x="538740" y="94305"/>
                </a:lnTo>
                <a:lnTo>
                  <a:pt x="544562" y="89532"/>
                </a:lnTo>
                <a:lnTo>
                  <a:pt x="554214" y="81277"/>
                </a:lnTo>
                <a:lnTo>
                  <a:pt x="554214" y="48258"/>
                </a:lnTo>
                <a:lnTo>
                  <a:pt x="519417" y="32003"/>
                </a:lnTo>
                <a:lnTo>
                  <a:pt x="569921" y="32003"/>
                </a:lnTo>
                <a:lnTo>
                  <a:pt x="581137" y="64768"/>
                </a:lnTo>
                <a:lnTo>
                  <a:pt x="580925" y="77178"/>
                </a:lnTo>
                <a:lnTo>
                  <a:pt x="579438" y="84992"/>
                </a:lnTo>
                <a:lnTo>
                  <a:pt x="575404" y="91521"/>
                </a:lnTo>
                <a:lnTo>
                  <a:pt x="569648" y="97787"/>
                </a:lnTo>
                <a:close/>
              </a:path>
              <a:path w="1341120" h="233045">
                <a:moveTo>
                  <a:pt x="594458" y="156460"/>
                </a:moveTo>
                <a:lnTo>
                  <a:pt x="531608" y="156460"/>
                </a:lnTo>
                <a:lnTo>
                  <a:pt x="554440" y="155229"/>
                </a:lnTo>
                <a:lnTo>
                  <a:pt x="568533" y="154237"/>
                </a:lnTo>
                <a:lnTo>
                  <a:pt x="579720" y="152959"/>
                </a:lnTo>
                <a:lnTo>
                  <a:pt x="593837" y="150872"/>
                </a:lnTo>
                <a:lnTo>
                  <a:pt x="594458" y="156460"/>
                </a:lnTo>
                <a:close/>
              </a:path>
              <a:path w="1341120" h="233045">
                <a:moveTo>
                  <a:pt x="871960" y="169667"/>
                </a:moveTo>
                <a:lnTo>
                  <a:pt x="846306" y="169667"/>
                </a:lnTo>
                <a:lnTo>
                  <a:pt x="846306" y="0"/>
                </a:lnTo>
                <a:lnTo>
                  <a:pt x="871960" y="0"/>
                </a:lnTo>
                <a:lnTo>
                  <a:pt x="871960" y="169667"/>
                </a:lnTo>
                <a:close/>
              </a:path>
              <a:path w="1341120" h="233045">
                <a:moveTo>
                  <a:pt x="787126" y="28447"/>
                </a:moveTo>
                <a:lnTo>
                  <a:pt x="716770" y="28447"/>
                </a:lnTo>
                <a:lnTo>
                  <a:pt x="716770" y="7365"/>
                </a:lnTo>
                <a:lnTo>
                  <a:pt x="787126" y="7365"/>
                </a:lnTo>
                <a:lnTo>
                  <a:pt x="787126" y="28447"/>
                </a:lnTo>
                <a:close/>
              </a:path>
              <a:path w="1341120" h="233045">
                <a:moveTo>
                  <a:pt x="812525" y="68578"/>
                </a:moveTo>
                <a:lnTo>
                  <a:pt x="691116" y="68578"/>
                </a:lnTo>
                <a:lnTo>
                  <a:pt x="691116" y="47750"/>
                </a:lnTo>
                <a:lnTo>
                  <a:pt x="812525" y="47750"/>
                </a:lnTo>
                <a:lnTo>
                  <a:pt x="812525" y="68578"/>
                </a:lnTo>
                <a:close/>
              </a:path>
              <a:path w="1341120" h="233045">
                <a:moveTo>
                  <a:pt x="702038" y="149094"/>
                </a:moveTo>
                <a:lnTo>
                  <a:pt x="684004" y="133346"/>
                </a:lnTo>
                <a:lnTo>
                  <a:pt x="700941" y="122254"/>
                </a:lnTo>
                <a:lnTo>
                  <a:pt x="710912" y="115090"/>
                </a:lnTo>
                <a:lnTo>
                  <a:pt x="736660" y="85278"/>
                </a:lnTo>
                <a:lnTo>
                  <a:pt x="739121" y="68578"/>
                </a:lnTo>
                <a:lnTo>
                  <a:pt x="764012" y="68578"/>
                </a:lnTo>
                <a:lnTo>
                  <a:pt x="763429" y="79083"/>
                </a:lnTo>
                <a:lnTo>
                  <a:pt x="762203" y="85945"/>
                </a:lnTo>
                <a:lnTo>
                  <a:pt x="759405" y="92187"/>
                </a:lnTo>
                <a:lnTo>
                  <a:pt x="754107" y="100835"/>
                </a:lnTo>
                <a:lnTo>
                  <a:pt x="755631" y="101597"/>
                </a:lnTo>
                <a:lnTo>
                  <a:pt x="780748" y="101597"/>
                </a:lnTo>
                <a:lnTo>
                  <a:pt x="791027" y="108963"/>
                </a:lnTo>
                <a:lnTo>
                  <a:pt x="748519" y="108963"/>
                </a:lnTo>
                <a:lnTo>
                  <a:pt x="742568" y="115878"/>
                </a:lnTo>
                <a:lnTo>
                  <a:pt x="711458" y="142488"/>
                </a:lnTo>
                <a:lnTo>
                  <a:pt x="702038" y="149094"/>
                </a:lnTo>
                <a:close/>
              </a:path>
              <a:path w="1341120" h="233045">
                <a:moveTo>
                  <a:pt x="780748" y="101597"/>
                </a:moveTo>
                <a:lnTo>
                  <a:pt x="755631" y="101597"/>
                </a:lnTo>
                <a:lnTo>
                  <a:pt x="764520" y="95247"/>
                </a:lnTo>
                <a:lnTo>
                  <a:pt x="771886" y="95247"/>
                </a:lnTo>
                <a:lnTo>
                  <a:pt x="780748" y="101597"/>
                </a:lnTo>
                <a:close/>
              </a:path>
              <a:path w="1341120" h="233045">
                <a:moveTo>
                  <a:pt x="801349" y="145284"/>
                </a:moveTo>
                <a:lnTo>
                  <a:pt x="755885" y="110487"/>
                </a:lnTo>
                <a:lnTo>
                  <a:pt x="753599" y="108963"/>
                </a:lnTo>
                <a:lnTo>
                  <a:pt x="791027" y="108963"/>
                </a:lnTo>
                <a:lnTo>
                  <a:pt x="819383" y="129282"/>
                </a:lnTo>
                <a:lnTo>
                  <a:pt x="801349" y="145284"/>
                </a:lnTo>
                <a:close/>
              </a:path>
              <a:path w="1341120" h="233045">
                <a:moveTo>
                  <a:pt x="876532" y="227324"/>
                </a:moveTo>
                <a:lnTo>
                  <a:pt x="735311" y="227324"/>
                </a:lnTo>
                <a:lnTo>
                  <a:pt x="726929" y="218688"/>
                </a:lnTo>
                <a:lnTo>
                  <a:pt x="726929" y="159000"/>
                </a:lnTo>
                <a:lnTo>
                  <a:pt x="752837" y="159000"/>
                </a:lnTo>
                <a:lnTo>
                  <a:pt x="752837" y="206242"/>
                </a:lnTo>
                <a:lnTo>
                  <a:pt x="876532" y="206242"/>
                </a:lnTo>
                <a:lnTo>
                  <a:pt x="876532" y="227324"/>
                </a:lnTo>
                <a:close/>
              </a:path>
              <a:path w="1341120" h="233045">
                <a:moveTo>
                  <a:pt x="1076933" y="111503"/>
                </a:moveTo>
                <a:lnTo>
                  <a:pt x="1051533" y="111503"/>
                </a:lnTo>
                <a:lnTo>
                  <a:pt x="1056097" y="88675"/>
                </a:lnTo>
                <a:lnTo>
                  <a:pt x="1058518" y="72705"/>
                </a:lnTo>
                <a:lnTo>
                  <a:pt x="1059605" y="56069"/>
                </a:lnTo>
                <a:lnTo>
                  <a:pt x="1060169" y="31241"/>
                </a:lnTo>
                <a:lnTo>
                  <a:pt x="933426" y="31241"/>
                </a:lnTo>
                <a:lnTo>
                  <a:pt x="933426" y="9651"/>
                </a:lnTo>
                <a:lnTo>
                  <a:pt x="1085568" y="9651"/>
                </a:lnTo>
                <a:lnTo>
                  <a:pt x="1085544" y="31241"/>
                </a:lnTo>
                <a:lnTo>
                  <a:pt x="1085433" y="52140"/>
                </a:lnTo>
                <a:lnTo>
                  <a:pt x="1084489" y="69467"/>
                </a:lnTo>
                <a:lnTo>
                  <a:pt x="1081925" y="86603"/>
                </a:lnTo>
                <a:lnTo>
                  <a:pt x="1076933" y="111503"/>
                </a:lnTo>
                <a:close/>
              </a:path>
              <a:path w="1341120" h="233045">
                <a:moveTo>
                  <a:pt x="1114524" y="133346"/>
                </a:moveTo>
                <a:lnTo>
                  <a:pt x="906249" y="133346"/>
                </a:lnTo>
                <a:lnTo>
                  <a:pt x="906249" y="111503"/>
                </a:lnTo>
                <a:lnTo>
                  <a:pt x="1114524" y="111503"/>
                </a:lnTo>
                <a:lnTo>
                  <a:pt x="1114524" y="133346"/>
                </a:lnTo>
                <a:close/>
              </a:path>
              <a:path w="1341120" h="233045">
                <a:moveTo>
                  <a:pt x="1023086" y="230880"/>
                </a:moveTo>
                <a:lnTo>
                  <a:pt x="997433" y="230880"/>
                </a:lnTo>
                <a:lnTo>
                  <a:pt x="997433" y="133346"/>
                </a:lnTo>
                <a:lnTo>
                  <a:pt x="1023086" y="133346"/>
                </a:lnTo>
                <a:lnTo>
                  <a:pt x="1023086" y="230880"/>
                </a:lnTo>
                <a:close/>
              </a:path>
              <a:path w="1341120" h="233045">
                <a:moveTo>
                  <a:pt x="1312385" y="78484"/>
                </a:moveTo>
                <a:lnTo>
                  <a:pt x="1163798" y="78484"/>
                </a:lnTo>
                <a:lnTo>
                  <a:pt x="1163798" y="5333"/>
                </a:lnTo>
                <a:lnTo>
                  <a:pt x="1310607" y="5333"/>
                </a:lnTo>
                <a:lnTo>
                  <a:pt x="1310607" y="25907"/>
                </a:lnTo>
                <a:lnTo>
                  <a:pt x="1189452" y="25907"/>
                </a:lnTo>
                <a:lnTo>
                  <a:pt x="1189452" y="57910"/>
                </a:lnTo>
                <a:lnTo>
                  <a:pt x="1312385" y="57910"/>
                </a:lnTo>
                <a:lnTo>
                  <a:pt x="1312385" y="78484"/>
                </a:lnTo>
                <a:close/>
              </a:path>
              <a:path w="1341120" h="233045">
                <a:moveTo>
                  <a:pt x="1341086" y="118615"/>
                </a:moveTo>
                <a:lnTo>
                  <a:pt x="1132811" y="118615"/>
                </a:lnTo>
                <a:lnTo>
                  <a:pt x="1132811" y="97025"/>
                </a:lnTo>
                <a:lnTo>
                  <a:pt x="1341086" y="97025"/>
                </a:lnTo>
                <a:lnTo>
                  <a:pt x="1341086" y="118615"/>
                </a:lnTo>
                <a:close/>
              </a:path>
              <a:path w="1341120" h="233045">
                <a:moveTo>
                  <a:pt x="1316703" y="232912"/>
                </a:moveTo>
                <a:lnTo>
                  <a:pt x="1172942" y="232912"/>
                </a:lnTo>
                <a:lnTo>
                  <a:pt x="1164560" y="224276"/>
                </a:lnTo>
                <a:lnTo>
                  <a:pt x="1164560" y="174493"/>
                </a:lnTo>
                <a:lnTo>
                  <a:pt x="1285715" y="174493"/>
                </a:lnTo>
                <a:lnTo>
                  <a:pt x="1285715" y="156968"/>
                </a:lnTo>
                <a:lnTo>
                  <a:pt x="1163036" y="156968"/>
                </a:lnTo>
                <a:lnTo>
                  <a:pt x="1163036" y="136140"/>
                </a:lnTo>
                <a:lnTo>
                  <a:pt x="1310353" y="136140"/>
                </a:lnTo>
                <a:lnTo>
                  <a:pt x="1310353" y="194051"/>
                </a:lnTo>
                <a:lnTo>
                  <a:pt x="1188944" y="194051"/>
                </a:lnTo>
                <a:lnTo>
                  <a:pt x="1188944" y="211830"/>
                </a:lnTo>
                <a:lnTo>
                  <a:pt x="1316703" y="211830"/>
                </a:lnTo>
                <a:lnTo>
                  <a:pt x="1316703" y="232912"/>
                </a:lnTo>
                <a:close/>
              </a:path>
            </a:pathLst>
          </a:custGeom>
          <a:solidFill>
            <a:srgbClr val="4033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1088004" y="6456608"/>
            <a:ext cx="444500" cy="234315"/>
          </a:xfrm>
          <a:custGeom>
            <a:avLst/>
            <a:gdLst/>
            <a:ahLst/>
            <a:cxnLst/>
            <a:rect l="l" t="t" r="r" b="b"/>
            <a:pathLst>
              <a:path w="444500" h="234315">
                <a:moveTo>
                  <a:pt x="200400" y="222498"/>
                </a:moveTo>
                <a:lnTo>
                  <a:pt x="175763" y="222498"/>
                </a:lnTo>
                <a:lnTo>
                  <a:pt x="175763" y="0"/>
                </a:lnTo>
                <a:lnTo>
                  <a:pt x="200400" y="0"/>
                </a:lnTo>
                <a:lnTo>
                  <a:pt x="200400" y="222498"/>
                </a:lnTo>
                <a:close/>
              </a:path>
              <a:path w="444500" h="234315">
                <a:moveTo>
                  <a:pt x="150872" y="216402"/>
                </a:moveTo>
                <a:lnTo>
                  <a:pt x="126488" y="216402"/>
                </a:lnTo>
                <a:lnTo>
                  <a:pt x="126488" y="96009"/>
                </a:lnTo>
                <a:lnTo>
                  <a:pt x="94485" y="96009"/>
                </a:lnTo>
                <a:lnTo>
                  <a:pt x="94485" y="74928"/>
                </a:lnTo>
                <a:lnTo>
                  <a:pt x="126488" y="74928"/>
                </a:lnTo>
                <a:lnTo>
                  <a:pt x="126488" y="3555"/>
                </a:lnTo>
                <a:lnTo>
                  <a:pt x="150872" y="3555"/>
                </a:lnTo>
                <a:lnTo>
                  <a:pt x="150872" y="216402"/>
                </a:lnTo>
                <a:close/>
              </a:path>
              <a:path w="444500" h="234315">
                <a:moveTo>
                  <a:pt x="108455" y="43686"/>
                </a:moveTo>
                <a:lnTo>
                  <a:pt x="6349" y="43686"/>
                </a:lnTo>
                <a:lnTo>
                  <a:pt x="6349" y="22097"/>
                </a:lnTo>
                <a:lnTo>
                  <a:pt x="108455" y="22097"/>
                </a:lnTo>
                <a:lnTo>
                  <a:pt x="108455" y="43686"/>
                </a:lnTo>
                <a:close/>
              </a:path>
              <a:path w="444500" h="234315">
                <a:moveTo>
                  <a:pt x="18033" y="173477"/>
                </a:moveTo>
                <a:lnTo>
                  <a:pt x="0" y="158492"/>
                </a:lnTo>
                <a:lnTo>
                  <a:pt x="10284" y="145449"/>
                </a:lnTo>
                <a:lnTo>
                  <a:pt x="16557" y="137013"/>
                </a:lnTo>
                <a:lnTo>
                  <a:pt x="36416" y="102153"/>
                </a:lnTo>
                <a:lnTo>
                  <a:pt x="45903" y="60267"/>
                </a:lnTo>
                <a:lnTo>
                  <a:pt x="45972" y="43686"/>
                </a:lnTo>
                <a:lnTo>
                  <a:pt x="70102" y="43686"/>
                </a:lnTo>
                <a:lnTo>
                  <a:pt x="69963" y="65141"/>
                </a:lnTo>
                <a:lnTo>
                  <a:pt x="68991" y="76515"/>
                </a:lnTo>
                <a:lnTo>
                  <a:pt x="66351" y="87223"/>
                </a:lnTo>
                <a:lnTo>
                  <a:pt x="61212" y="102359"/>
                </a:lnTo>
                <a:lnTo>
                  <a:pt x="62482" y="103121"/>
                </a:lnTo>
                <a:lnTo>
                  <a:pt x="79424" y="103121"/>
                </a:lnTo>
                <a:lnTo>
                  <a:pt x="87297" y="114297"/>
                </a:lnTo>
                <a:lnTo>
                  <a:pt x="56386" y="114297"/>
                </a:lnTo>
                <a:lnTo>
                  <a:pt x="55624" y="115821"/>
                </a:lnTo>
                <a:lnTo>
                  <a:pt x="35392" y="150189"/>
                </a:lnTo>
                <a:lnTo>
                  <a:pt x="26105" y="162984"/>
                </a:lnTo>
                <a:lnTo>
                  <a:pt x="18033" y="173477"/>
                </a:lnTo>
                <a:close/>
              </a:path>
              <a:path w="444500" h="234315">
                <a:moveTo>
                  <a:pt x="79424" y="103121"/>
                </a:moveTo>
                <a:lnTo>
                  <a:pt x="62482" y="103121"/>
                </a:lnTo>
                <a:lnTo>
                  <a:pt x="65784" y="100835"/>
                </a:lnTo>
                <a:lnTo>
                  <a:pt x="68578" y="98803"/>
                </a:lnTo>
                <a:lnTo>
                  <a:pt x="76198" y="98803"/>
                </a:lnTo>
                <a:lnTo>
                  <a:pt x="79424" y="103121"/>
                </a:lnTo>
                <a:close/>
              </a:path>
              <a:path w="444500" h="234315">
                <a:moveTo>
                  <a:pt x="97279" y="169667"/>
                </a:moveTo>
                <a:lnTo>
                  <a:pt x="60450" y="115821"/>
                </a:lnTo>
                <a:lnTo>
                  <a:pt x="59180" y="114297"/>
                </a:lnTo>
                <a:lnTo>
                  <a:pt x="87297" y="114297"/>
                </a:lnTo>
                <a:lnTo>
                  <a:pt x="115567" y="154428"/>
                </a:lnTo>
                <a:lnTo>
                  <a:pt x="97279" y="169667"/>
                </a:lnTo>
                <a:close/>
              </a:path>
              <a:path w="444500" h="234315">
                <a:moveTo>
                  <a:pt x="409945" y="134108"/>
                </a:moveTo>
                <a:lnTo>
                  <a:pt x="384292" y="134108"/>
                </a:lnTo>
                <a:lnTo>
                  <a:pt x="384292" y="0"/>
                </a:lnTo>
                <a:lnTo>
                  <a:pt x="409945" y="0"/>
                </a:lnTo>
                <a:lnTo>
                  <a:pt x="409945" y="55116"/>
                </a:lnTo>
                <a:lnTo>
                  <a:pt x="444488" y="55116"/>
                </a:lnTo>
                <a:lnTo>
                  <a:pt x="444488" y="76706"/>
                </a:lnTo>
                <a:lnTo>
                  <a:pt x="409945" y="76706"/>
                </a:lnTo>
                <a:lnTo>
                  <a:pt x="409945" y="134108"/>
                </a:lnTo>
                <a:close/>
              </a:path>
              <a:path w="444500" h="234315">
                <a:moveTo>
                  <a:pt x="354067" y="35305"/>
                </a:moveTo>
                <a:lnTo>
                  <a:pt x="235198" y="35305"/>
                </a:lnTo>
                <a:lnTo>
                  <a:pt x="235198" y="13969"/>
                </a:lnTo>
                <a:lnTo>
                  <a:pt x="354067" y="13969"/>
                </a:lnTo>
                <a:lnTo>
                  <a:pt x="354067" y="35305"/>
                </a:lnTo>
                <a:close/>
              </a:path>
              <a:path w="444500" h="234315">
                <a:moveTo>
                  <a:pt x="246881" y="130552"/>
                </a:moveTo>
                <a:lnTo>
                  <a:pt x="227832" y="114043"/>
                </a:lnTo>
                <a:lnTo>
                  <a:pt x="239613" y="105040"/>
                </a:lnTo>
                <a:lnTo>
                  <a:pt x="246834" y="99168"/>
                </a:lnTo>
                <a:lnTo>
                  <a:pt x="273134" y="69215"/>
                </a:lnTo>
                <a:lnTo>
                  <a:pt x="281932" y="35305"/>
                </a:lnTo>
                <a:lnTo>
                  <a:pt x="307586" y="35305"/>
                </a:lnTo>
                <a:lnTo>
                  <a:pt x="297934" y="75690"/>
                </a:lnTo>
                <a:lnTo>
                  <a:pt x="299458" y="76452"/>
                </a:lnTo>
                <a:lnTo>
                  <a:pt x="323472" y="76452"/>
                </a:lnTo>
                <a:lnTo>
                  <a:pt x="333678" y="85087"/>
                </a:lnTo>
                <a:lnTo>
                  <a:pt x="292600" y="85087"/>
                </a:lnTo>
                <a:lnTo>
                  <a:pt x="291076" y="86611"/>
                </a:lnTo>
                <a:lnTo>
                  <a:pt x="262835" y="116646"/>
                </a:lnTo>
                <a:lnTo>
                  <a:pt x="256734" y="122028"/>
                </a:lnTo>
                <a:lnTo>
                  <a:pt x="246881" y="130552"/>
                </a:lnTo>
                <a:close/>
              </a:path>
              <a:path w="444500" h="234315">
                <a:moveTo>
                  <a:pt x="323472" y="76452"/>
                </a:moveTo>
                <a:lnTo>
                  <a:pt x="299458" y="76452"/>
                </a:lnTo>
                <a:lnTo>
                  <a:pt x="304792" y="72642"/>
                </a:lnTo>
                <a:lnTo>
                  <a:pt x="308094" y="70102"/>
                </a:lnTo>
                <a:lnTo>
                  <a:pt x="315714" y="70102"/>
                </a:lnTo>
                <a:lnTo>
                  <a:pt x="319270" y="72896"/>
                </a:lnTo>
                <a:lnTo>
                  <a:pt x="323472" y="76452"/>
                </a:lnTo>
                <a:close/>
              </a:path>
              <a:path w="444500" h="234315">
                <a:moveTo>
                  <a:pt x="343145" y="125980"/>
                </a:moveTo>
                <a:lnTo>
                  <a:pt x="298696" y="86865"/>
                </a:lnTo>
                <a:lnTo>
                  <a:pt x="296410" y="85087"/>
                </a:lnTo>
                <a:lnTo>
                  <a:pt x="333678" y="85087"/>
                </a:lnTo>
                <a:lnTo>
                  <a:pt x="362194" y="109217"/>
                </a:lnTo>
                <a:lnTo>
                  <a:pt x="343145" y="125980"/>
                </a:lnTo>
                <a:close/>
              </a:path>
              <a:path w="444500" h="234315">
                <a:moveTo>
                  <a:pt x="409945" y="233928"/>
                </a:moveTo>
                <a:lnTo>
                  <a:pt x="384800" y="233928"/>
                </a:lnTo>
                <a:lnTo>
                  <a:pt x="384800" y="168397"/>
                </a:lnTo>
                <a:lnTo>
                  <a:pt x="264661" y="168397"/>
                </a:lnTo>
                <a:lnTo>
                  <a:pt x="264661" y="146554"/>
                </a:lnTo>
                <a:lnTo>
                  <a:pt x="409945" y="146554"/>
                </a:lnTo>
                <a:lnTo>
                  <a:pt x="409945" y="233928"/>
                </a:lnTo>
                <a:close/>
              </a:path>
            </a:pathLst>
          </a:custGeom>
          <a:solidFill>
            <a:srgbClr val="4033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1615854" y="6456608"/>
            <a:ext cx="191003" cy="2369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1893670" y="6456608"/>
            <a:ext cx="869315" cy="234950"/>
          </a:xfrm>
          <a:custGeom>
            <a:avLst/>
            <a:gdLst/>
            <a:ahLst/>
            <a:cxnLst/>
            <a:rect l="l" t="t" r="r" b="b"/>
            <a:pathLst>
              <a:path w="869315" h="234950">
                <a:moveTo>
                  <a:pt x="175763" y="222752"/>
                </a:moveTo>
                <a:lnTo>
                  <a:pt x="150110" y="222752"/>
                </a:lnTo>
                <a:lnTo>
                  <a:pt x="150110" y="253"/>
                </a:lnTo>
                <a:lnTo>
                  <a:pt x="175763" y="253"/>
                </a:lnTo>
                <a:lnTo>
                  <a:pt x="175763" y="84579"/>
                </a:lnTo>
                <a:lnTo>
                  <a:pt x="211322" y="84579"/>
                </a:lnTo>
                <a:lnTo>
                  <a:pt x="211322" y="106169"/>
                </a:lnTo>
                <a:lnTo>
                  <a:pt x="175763" y="106169"/>
                </a:lnTo>
                <a:lnTo>
                  <a:pt x="175763" y="222752"/>
                </a:lnTo>
                <a:close/>
              </a:path>
              <a:path w="869315" h="234950">
                <a:moveTo>
                  <a:pt x="3555" y="99565"/>
                </a:moveTo>
                <a:lnTo>
                  <a:pt x="0" y="77976"/>
                </a:lnTo>
                <a:lnTo>
                  <a:pt x="85595" y="73150"/>
                </a:lnTo>
                <a:lnTo>
                  <a:pt x="86357" y="66546"/>
                </a:lnTo>
                <a:lnTo>
                  <a:pt x="86357" y="39877"/>
                </a:lnTo>
                <a:lnTo>
                  <a:pt x="9905" y="39877"/>
                </a:lnTo>
                <a:lnTo>
                  <a:pt x="9905" y="18541"/>
                </a:lnTo>
                <a:lnTo>
                  <a:pt x="111249" y="18541"/>
                </a:lnTo>
                <a:lnTo>
                  <a:pt x="111130" y="73150"/>
                </a:lnTo>
                <a:lnTo>
                  <a:pt x="111102" y="76215"/>
                </a:lnTo>
                <a:lnTo>
                  <a:pt x="110074" y="86437"/>
                </a:lnTo>
                <a:lnTo>
                  <a:pt x="107929" y="93215"/>
                </a:lnTo>
                <a:lnTo>
                  <a:pt x="80769" y="93215"/>
                </a:lnTo>
                <a:lnTo>
                  <a:pt x="3555" y="99565"/>
                </a:lnTo>
                <a:close/>
              </a:path>
              <a:path w="869315" h="234950">
                <a:moveTo>
                  <a:pt x="14985" y="181605"/>
                </a:moveTo>
                <a:lnTo>
                  <a:pt x="0" y="162555"/>
                </a:lnTo>
                <a:lnTo>
                  <a:pt x="21287" y="150713"/>
                </a:lnTo>
                <a:lnTo>
                  <a:pt x="34098" y="143061"/>
                </a:lnTo>
                <a:lnTo>
                  <a:pt x="65697" y="117753"/>
                </a:lnTo>
                <a:lnTo>
                  <a:pt x="80769" y="93215"/>
                </a:lnTo>
                <a:lnTo>
                  <a:pt x="107929" y="93215"/>
                </a:lnTo>
                <a:lnTo>
                  <a:pt x="83974" y="133668"/>
                </a:lnTo>
                <a:lnTo>
                  <a:pt x="49544" y="161460"/>
                </a:lnTo>
                <a:lnTo>
                  <a:pt x="36450" y="169443"/>
                </a:lnTo>
                <a:lnTo>
                  <a:pt x="14985" y="181605"/>
                </a:lnTo>
                <a:close/>
              </a:path>
              <a:path w="869315" h="234950">
                <a:moveTo>
                  <a:pt x="420359" y="222498"/>
                </a:moveTo>
                <a:lnTo>
                  <a:pt x="396230" y="222498"/>
                </a:lnTo>
                <a:lnTo>
                  <a:pt x="396230" y="0"/>
                </a:lnTo>
                <a:lnTo>
                  <a:pt x="420359" y="0"/>
                </a:lnTo>
                <a:lnTo>
                  <a:pt x="420359" y="222498"/>
                </a:lnTo>
                <a:close/>
              </a:path>
              <a:path w="869315" h="234950">
                <a:moveTo>
                  <a:pt x="372608" y="216402"/>
                </a:moveTo>
                <a:lnTo>
                  <a:pt x="348733" y="216402"/>
                </a:lnTo>
                <a:lnTo>
                  <a:pt x="348733" y="104137"/>
                </a:lnTo>
                <a:lnTo>
                  <a:pt x="323587" y="104137"/>
                </a:lnTo>
                <a:lnTo>
                  <a:pt x="323587" y="82801"/>
                </a:lnTo>
                <a:lnTo>
                  <a:pt x="348733" y="82801"/>
                </a:lnTo>
                <a:lnTo>
                  <a:pt x="348733" y="3555"/>
                </a:lnTo>
                <a:lnTo>
                  <a:pt x="372608" y="3555"/>
                </a:lnTo>
                <a:lnTo>
                  <a:pt x="372608" y="216402"/>
                </a:lnTo>
                <a:close/>
              </a:path>
              <a:path w="869315" h="234950">
                <a:moveTo>
                  <a:pt x="329429" y="42924"/>
                </a:moveTo>
                <a:lnTo>
                  <a:pt x="223768" y="42924"/>
                </a:lnTo>
                <a:lnTo>
                  <a:pt x="223768" y="21843"/>
                </a:lnTo>
                <a:lnTo>
                  <a:pt x="329429" y="21843"/>
                </a:lnTo>
                <a:lnTo>
                  <a:pt x="329429" y="42924"/>
                </a:lnTo>
                <a:close/>
              </a:path>
              <a:path w="869315" h="234950">
                <a:moveTo>
                  <a:pt x="334783" y="147062"/>
                </a:moveTo>
                <a:lnTo>
                  <a:pt x="266947" y="147062"/>
                </a:lnTo>
                <a:lnTo>
                  <a:pt x="284980" y="146046"/>
                </a:lnTo>
                <a:lnTo>
                  <a:pt x="289806" y="58164"/>
                </a:lnTo>
                <a:lnTo>
                  <a:pt x="313428" y="60450"/>
                </a:lnTo>
                <a:lnTo>
                  <a:pt x="306570" y="144776"/>
                </a:lnTo>
                <a:lnTo>
                  <a:pt x="334490" y="144776"/>
                </a:lnTo>
                <a:lnTo>
                  <a:pt x="334783" y="147062"/>
                </a:lnTo>
                <a:close/>
              </a:path>
              <a:path w="869315" h="234950">
                <a:moveTo>
                  <a:pt x="221990" y="168905"/>
                </a:moveTo>
                <a:lnTo>
                  <a:pt x="219450" y="147824"/>
                </a:lnTo>
                <a:lnTo>
                  <a:pt x="235674" y="147792"/>
                </a:lnTo>
                <a:lnTo>
                  <a:pt x="240202" y="147717"/>
                </a:lnTo>
                <a:lnTo>
                  <a:pt x="245611" y="147570"/>
                </a:lnTo>
                <a:lnTo>
                  <a:pt x="239770" y="60704"/>
                </a:lnTo>
                <a:lnTo>
                  <a:pt x="263137" y="58672"/>
                </a:lnTo>
                <a:lnTo>
                  <a:pt x="266947" y="147062"/>
                </a:lnTo>
                <a:lnTo>
                  <a:pt x="334783" y="147062"/>
                </a:lnTo>
                <a:lnTo>
                  <a:pt x="336541" y="160777"/>
                </a:lnTo>
                <a:lnTo>
                  <a:pt x="266798" y="168048"/>
                </a:lnTo>
                <a:lnTo>
                  <a:pt x="241260" y="168874"/>
                </a:lnTo>
                <a:lnTo>
                  <a:pt x="221990" y="168905"/>
                </a:lnTo>
                <a:close/>
              </a:path>
              <a:path w="869315" h="234950">
                <a:moveTo>
                  <a:pt x="334490" y="144776"/>
                </a:moveTo>
                <a:lnTo>
                  <a:pt x="306570" y="144776"/>
                </a:lnTo>
                <a:lnTo>
                  <a:pt x="315999" y="143859"/>
                </a:lnTo>
                <a:lnTo>
                  <a:pt x="322000" y="143157"/>
                </a:lnTo>
                <a:lnTo>
                  <a:pt x="327143" y="142311"/>
                </a:lnTo>
                <a:lnTo>
                  <a:pt x="334001" y="140966"/>
                </a:lnTo>
                <a:lnTo>
                  <a:pt x="334490" y="144776"/>
                </a:lnTo>
                <a:close/>
              </a:path>
              <a:path w="869315" h="234950">
                <a:moveTo>
                  <a:pt x="553706" y="100327"/>
                </a:moveTo>
                <a:lnTo>
                  <a:pt x="507701" y="94755"/>
                </a:lnTo>
                <a:lnTo>
                  <a:pt x="476543" y="64903"/>
                </a:lnTo>
                <a:lnTo>
                  <a:pt x="476238" y="52068"/>
                </a:lnTo>
                <a:lnTo>
                  <a:pt x="476543" y="39232"/>
                </a:lnTo>
                <a:lnTo>
                  <a:pt x="507701" y="9181"/>
                </a:lnTo>
                <a:lnTo>
                  <a:pt x="553706" y="3555"/>
                </a:lnTo>
                <a:lnTo>
                  <a:pt x="576184" y="3764"/>
                </a:lnTo>
                <a:lnTo>
                  <a:pt x="589709" y="5222"/>
                </a:lnTo>
                <a:lnTo>
                  <a:pt x="599710" y="9181"/>
                </a:lnTo>
                <a:lnTo>
                  <a:pt x="611616" y="16890"/>
                </a:lnTo>
                <a:lnTo>
                  <a:pt x="621070" y="23621"/>
                </a:lnTo>
                <a:lnTo>
                  <a:pt x="553706" y="23621"/>
                </a:lnTo>
                <a:lnTo>
                  <a:pt x="538974" y="23734"/>
                </a:lnTo>
                <a:lnTo>
                  <a:pt x="530148" y="24526"/>
                </a:lnTo>
                <a:lnTo>
                  <a:pt x="523703" y="26675"/>
                </a:lnTo>
                <a:lnTo>
                  <a:pt x="516115" y="30860"/>
                </a:lnTo>
                <a:lnTo>
                  <a:pt x="503669" y="38099"/>
                </a:lnTo>
                <a:lnTo>
                  <a:pt x="503669" y="65530"/>
                </a:lnTo>
                <a:lnTo>
                  <a:pt x="538974" y="80146"/>
                </a:lnTo>
                <a:lnTo>
                  <a:pt x="621337" y="80261"/>
                </a:lnTo>
                <a:lnTo>
                  <a:pt x="611616" y="87119"/>
                </a:lnTo>
                <a:lnTo>
                  <a:pt x="599710" y="94755"/>
                </a:lnTo>
                <a:lnTo>
                  <a:pt x="589709" y="98676"/>
                </a:lnTo>
                <a:lnTo>
                  <a:pt x="576184" y="100121"/>
                </a:lnTo>
                <a:lnTo>
                  <a:pt x="553706" y="100327"/>
                </a:lnTo>
                <a:close/>
              </a:path>
              <a:path w="869315" h="234950">
                <a:moveTo>
                  <a:pt x="621337" y="80261"/>
                </a:moveTo>
                <a:lnTo>
                  <a:pt x="553706" y="80261"/>
                </a:lnTo>
                <a:lnTo>
                  <a:pt x="568439" y="80146"/>
                </a:lnTo>
                <a:lnTo>
                  <a:pt x="577279" y="79341"/>
                </a:lnTo>
                <a:lnTo>
                  <a:pt x="583762" y="77154"/>
                </a:lnTo>
                <a:lnTo>
                  <a:pt x="591532" y="72832"/>
                </a:lnTo>
                <a:lnTo>
                  <a:pt x="603996" y="65530"/>
                </a:lnTo>
                <a:lnTo>
                  <a:pt x="603996" y="38099"/>
                </a:lnTo>
                <a:lnTo>
                  <a:pt x="568439" y="23734"/>
                </a:lnTo>
                <a:lnTo>
                  <a:pt x="553706" y="23621"/>
                </a:lnTo>
                <a:lnTo>
                  <a:pt x="621070" y="23621"/>
                </a:lnTo>
                <a:lnTo>
                  <a:pt x="622923" y="24940"/>
                </a:lnTo>
                <a:lnTo>
                  <a:pt x="628729" y="31288"/>
                </a:lnTo>
                <a:lnTo>
                  <a:pt x="630868" y="39232"/>
                </a:lnTo>
                <a:lnTo>
                  <a:pt x="631174" y="52068"/>
                </a:lnTo>
                <a:lnTo>
                  <a:pt x="630868" y="64903"/>
                </a:lnTo>
                <a:lnTo>
                  <a:pt x="628729" y="72832"/>
                </a:lnTo>
                <a:lnTo>
                  <a:pt x="622923" y="79142"/>
                </a:lnTo>
                <a:lnTo>
                  <a:pt x="621337" y="80261"/>
                </a:lnTo>
                <a:close/>
              </a:path>
              <a:path w="869315" h="234950">
                <a:moveTo>
                  <a:pt x="657843" y="137664"/>
                </a:moveTo>
                <a:lnTo>
                  <a:pt x="449568" y="137664"/>
                </a:lnTo>
                <a:lnTo>
                  <a:pt x="449568" y="115821"/>
                </a:lnTo>
                <a:lnTo>
                  <a:pt x="657843" y="115821"/>
                </a:lnTo>
                <a:lnTo>
                  <a:pt x="657843" y="137664"/>
                </a:lnTo>
                <a:close/>
              </a:path>
              <a:path w="869315" h="234950">
                <a:moveTo>
                  <a:pt x="568183" y="182113"/>
                </a:moveTo>
                <a:lnTo>
                  <a:pt x="542276" y="182113"/>
                </a:lnTo>
                <a:lnTo>
                  <a:pt x="542276" y="137664"/>
                </a:lnTo>
                <a:lnTo>
                  <a:pt x="568183" y="137664"/>
                </a:lnTo>
                <a:lnTo>
                  <a:pt x="568183" y="182113"/>
                </a:lnTo>
                <a:close/>
              </a:path>
              <a:path w="869315" h="234950">
                <a:moveTo>
                  <a:pt x="630920" y="229102"/>
                </a:moveTo>
                <a:lnTo>
                  <a:pt x="486651" y="229102"/>
                </a:lnTo>
                <a:lnTo>
                  <a:pt x="478270" y="220466"/>
                </a:lnTo>
                <a:lnTo>
                  <a:pt x="478270" y="160016"/>
                </a:lnTo>
                <a:lnTo>
                  <a:pt x="503923" y="160016"/>
                </a:lnTo>
                <a:lnTo>
                  <a:pt x="503923" y="207766"/>
                </a:lnTo>
                <a:lnTo>
                  <a:pt x="630920" y="207766"/>
                </a:lnTo>
                <a:lnTo>
                  <a:pt x="630920" y="229102"/>
                </a:lnTo>
                <a:close/>
              </a:path>
              <a:path w="869315" h="234950">
                <a:moveTo>
                  <a:pt x="868404" y="132330"/>
                </a:moveTo>
                <a:lnTo>
                  <a:pt x="842750" y="132330"/>
                </a:lnTo>
                <a:lnTo>
                  <a:pt x="842750" y="98295"/>
                </a:lnTo>
                <a:lnTo>
                  <a:pt x="802365" y="98295"/>
                </a:lnTo>
                <a:lnTo>
                  <a:pt x="802365" y="77722"/>
                </a:lnTo>
                <a:lnTo>
                  <a:pt x="842750" y="77722"/>
                </a:lnTo>
                <a:lnTo>
                  <a:pt x="842750" y="50544"/>
                </a:lnTo>
                <a:lnTo>
                  <a:pt x="802365" y="50544"/>
                </a:lnTo>
                <a:lnTo>
                  <a:pt x="802365" y="30225"/>
                </a:lnTo>
                <a:lnTo>
                  <a:pt x="842750" y="30225"/>
                </a:lnTo>
                <a:lnTo>
                  <a:pt x="842750" y="0"/>
                </a:lnTo>
                <a:lnTo>
                  <a:pt x="868404" y="0"/>
                </a:lnTo>
                <a:lnTo>
                  <a:pt x="868404" y="132330"/>
                </a:lnTo>
                <a:close/>
              </a:path>
              <a:path w="869315" h="234950">
                <a:moveTo>
                  <a:pt x="740137" y="120900"/>
                </a:moveTo>
                <a:lnTo>
                  <a:pt x="701504" y="109878"/>
                </a:lnTo>
                <a:lnTo>
                  <a:pt x="681074" y="74553"/>
                </a:lnTo>
                <a:lnTo>
                  <a:pt x="681074" y="54477"/>
                </a:lnTo>
                <a:lnTo>
                  <a:pt x="701504" y="19402"/>
                </a:lnTo>
                <a:lnTo>
                  <a:pt x="740137" y="8381"/>
                </a:lnTo>
                <a:lnTo>
                  <a:pt x="750186" y="8488"/>
                </a:lnTo>
                <a:lnTo>
                  <a:pt x="787082" y="27347"/>
                </a:lnTo>
                <a:lnTo>
                  <a:pt x="788078" y="28955"/>
                </a:lnTo>
                <a:lnTo>
                  <a:pt x="725405" y="28955"/>
                </a:lnTo>
                <a:lnTo>
                  <a:pt x="707626" y="45210"/>
                </a:lnTo>
                <a:lnTo>
                  <a:pt x="707626" y="84071"/>
                </a:lnTo>
                <a:lnTo>
                  <a:pt x="725405" y="100327"/>
                </a:lnTo>
                <a:lnTo>
                  <a:pt x="788035" y="100327"/>
                </a:lnTo>
                <a:lnTo>
                  <a:pt x="787082" y="101881"/>
                </a:lnTo>
                <a:lnTo>
                  <a:pt x="750186" y="120793"/>
                </a:lnTo>
                <a:lnTo>
                  <a:pt x="740137" y="120900"/>
                </a:lnTo>
                <a:close/>
              </a:path>
              <a:path w="869315" h="234950">
                <a:moveTo>
                  <a:pt x="788035" y="100327"/>
                </a:moveTo>
                <a:lnTo>
                  <a:pt x="754869" y="100327"/>
                </a:lnTo>
                <a:lnTo>
                  <a:pt x="772394" y="84071"/>
                </a:lnTo>
                <a:lnTo>
                  <a:pt x="772394" y="45210"/>
                </a:lnTo>
                <a:lnTo>
                  <a:pt x="754869" y="28955"/>
                </a:lnTo>
                <a:lnTo>
                  <a:pt x="788078" y="28955"/>
                </a:lnTo>
                <a:lnTo>
                  <a:pt x="791698" y="34797"/>
                </a:lnTo>
                <a:lnTo>
                  <a:pt x="796103" y="42405"/>
                </a:lnTo>
                <a:lnTo>
                  <a:pt x="798365" y="48036"/>
                </a:lnTo>
                <a:lnTo>
                  <a:pt x="799198" y="54477"/>
                </a:lnTo>
                <a:lnTo>
                  <a:pt x="799198" y="74553"/>
                </a:lnTo>
                <a:lnTo>
                  <a:pt x="798365" y="81008"/>
                </a:lnTo>
                <a:lnTo>
                  <a:pt x="796103" y="86677"/>
                </a:lnTo>
                <a:lnTo>
                  <a:pt x="791698" y="94358"/>
                </a:lnTo>
                <a:lnTo>
                  <a:pt x="788035" y="100327"/>
                </a:lnTo>
                <a:close/>
              </a:path>
              <a:path w="869315" h="234950">
                <a:moveTo>
                  <a:pt x="796778" y="234944"/>
                </a:moveTo>
                <a:lnTo>
                  <a:pt x="757155" y="228467"/>
                </a:lnTo>
                <a:lnTo>
                  <a:pt x="727417" y="203931"/>
                </a:lnTo>
                <a:lnTo>
                  <a:pt x="723913" y="183129"/>
                </a:lnTo>
                <a:lnTo>
                  <a:pt x="724012" y="176761"/>
                </a:lnTo>
                <a:lnTo>
                  <a:pt x="747479" y="145776"/>
                </a:lnTo>
                <a:lnTo>
                  <a:pt x="796778" y="135378"/>
                </a:lnTo>
                <a:lnTo>
                  <a:pt x="810394" y="135479"/>
                </a:lnTo>
                <a:lnTo>
                  <a:pt x="851418" y="148935"/>
                </a:lnTo>
                <a:lnTo>
                  <a:pt x="858149" y="156206"/>
                </a:lnTo>
                <a:lnTo>
                  <a:pt x="796778" y="156206"/>
                </a:lnTo>
                <a:lnTo>
                  <a:pt x="783385" y="156327"/>
                </a:lnTo>
                <a:lnTo>
                  <a:pt x="775363" y="157174"/>
                </a:lnTo>
                <a:lnTo>
                  <a:pt x="769507" y="159474"/>
                </a:lnTo>
                <a:lnTo>
                  <a:pt x="762615" y="163952"/>
                </a:lnTo>
                <a:lnTo>
                  <a:pt x="751313" y="171699"/>
                </a:lnTo>
                <a:lnTo>
                  <a:pt x="751313" y="198623"/>
                </a:lnTo>
                <a:lnTo>
                  <a:pt x="858149" y="214116"/>
                </a:lnTo>
                <a:lnTo>
                  <a:pt x="855684" y="217323"/>
                </a:lnTo>
                <a:lnTo>
                  <a:pt x="819034" y="234134"/>
                </a:lnTo>
                <a:lnTo>
                  <a:pt x="810394" y="234842"/>
                </a:lnTo>
                <a:lnTo>
                  <a:pt x="796778" y="234944"/>
                </a:lnTo>
                <a:close/>
              </a:path>
              <a:path w="869315" h="234950">
                <a:moveTo>
                  <a:pt x="858149" y="214116"/>
                </a:moveTo>
                <a:lnTo>
                  <a:pt x="796778" y="214116"/>
                </a:lnTo>
                <a:lnTo>
                  <a:pt x="810023" y="213995"/>
                </a:lnTo>
                <a:lnTo>
                  <a:pt x="817970" y="213148"/>
                </a:lnTo>
                <a:lnTo>
                  <a:pt x="823798" y="210848"/>
                </a:lnTo>
                <a:lnTo>
                  <a:pt x="830686" y="206369"/>
                </a:lnTo>
                <a:lnTo>
                  <a:pt x="841988" y="198623"/>
                </a:lnTo>
                <a:lnTo>
                  <a:pt x="841988" y="171699"/>
                </a:lnTo>
                <a:lnTo>
                  <a:pt x="796778" y="156206"/>
                </a:lnTo>
                <a:lnTo>
                  <a:pt x="858149" y="156206"/>
                </a:lnTo>
                <a:lnTo>
                  <a:pt x="869166" y="185161"/>
                </a:lnTo>
                <a:lnTo>
                  <a:pt x="869035" y="193561"/>
                </a:lnTo>
                <a:lnTo>
                  <a:pt x="868118" y="199019"/>
                </a:lnTo>
                <a:lnTo>
                  <a:pt x="865630" y="203931"/>
                </a:lnTo>
                <a:lnTo>
                  <a:pt x="860660" y="210848"/>
                </a:lnTo>
                <a:lnTo>
                  <a:pt x="858149" y="214116"/>
                </a:lnTo>
                <a:close/>
              </a:path>
            </a:pathLst>
          </a:custGeom>
          <a:solidFill>
            <a:srgbClr val="4033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0924460" y="1861935"/>
            <a:ext cx="2011680" cy="349885"/>
          </a:xfrm>
          <a:custGeom>
            <a:avLst/>
            <a:gdLst/>
            <a:ahLst/>
            <a:cxnLst/>
            <a:rect l="l" t="t" r="r" b="b"/>
            <a:pathLst>
              <a:path w="2011679" h="349885">
                <a:moveTo>
                  <a:pt x="32765" y="152396"/>
                </a:moveTo>
                <a:lnTo>
                  <a:pt x="28574" y="119631"/>
                </a:lnTo>
                <a:lnTo>
                  <a:pt x="233928" y="112392"/>
                </a:lnTo>
                <a:lnTo>
                  <a:pt x="234588" y="96979"/>
                </a:lnTo>
                <a:lnTo>
                  <a:pt x="234928" y="86246"/>
                </a:lnTo>
                <a:lnTo>
                  <a:pt x="235053" y="75156"/>
                </a:lnTo>
                <a:lnTo>
                  <a:pt x="235071" y="58672"/>
                </a:lnTo>
                <a:lnTo>
                  <a:pt x="40004" y="58672"/>
                </a:lnTo>
                <a:lnTo>
                  <a:pt x="40004" y="26288"/>
                </a:lnTo>
                <a:lnTo>
                  <a:pt x="273551" y="26288"/>
                </a:lnTo>
                <a:lnTo>
                  <a:pt x="273491" y="90497"/>
                </a:lnTo>
                <a:lnTo>
                  <a:pt x="273074" y="108391"/>
                </a:lnTo>
                <a:lnTo>
                  <a:pt x="271943" y="124857"/>
                </a:lnTo>
                <a:lnTo>
                  <a:pt x="270289" y="142109"/>
                </a:lnTo>
                <a:lnTo>
                  <a:pt x="232023" y="142109"/>
                </a:lnTo>
                <a:lnTo>
                  <a:pt x="32765" y="152396"/>
                </a:lnTo>
                <a:close/>
              </a:path>
              <a:path w="2011679" h="349885">
                <a:moveTo>
                  <a:pt x="257930" y="224403"/>
                </a:moveTo>
                <a:lnTo>
                  <a:pt x="220593" y="219069"/>
                </a:lnTo>
                <a:lnTo>
                  <a:pt x="225486" y="195364"/>
                </a:lnTo>
                <a:lnTo>
                  <a:pt x="228308" y="179446"/>
                </a:lnTo>
                <a:lnTo>
                  <a:pt x="230130" y="164099"/>
                </a:lnTo>
                <a:lnTo>
                  <a:pt x="232023" y="142109"/>
                </a:lnTo>
                <a:lnTo>
                  <a:pt x="270289" y="142109"/>
                </a:lnTo>
                <a:lnTo>
                  <a:pt x="269741" y="147824"/>
                </a:lnTo>
                <a:lnTo>
                  <a:pt x="267413" y="170665"/>
                </a:lnTo>
                <a:lnTo>
                  <a:pt x="265407" y="186256"/>
                </a:lnTo>
                <a:lnTo>
                  <a:pt x="262615" y="201776"/>
                </a:lnTo>
                <a:lnTo>
                  <a:pt x="257930" y="224403"/>
                </a:lnTo>
                <a:close/>
              </a:path>
              <a:path w="2011679" h="349885">
                <a:moveTo>
                  <a:pt x="155825" y="264407"/>
                </a:moveTo>
                <a:lnTo>
                  <a:pt x="117345" y="264407"/>
                </a:lnTo>
                <a:lnTo>
                  <a:pt x="117345" y="183637"/>
                </a:lnTo>
                <a:lnTo>
                  <a:pt x="155825" y="183637"/>
                </a:lnTo>
                <a:lnTo>
                  <a:pt x="155825" y="264407"/>
                </a:lnTo>
                <a:close/>
              </a:path>
              <a:path w="2011679" h="349885">
                <a:moveTo>
                  <a:pt x="312412" y="296791"/>
                </a:moveTo>
                <a:lnTo>
                  <a:pt x="0" y="296791"/>
                </a:lnTo>
                <a:lnTo>
                  <a:pt x="0" y="264407"/>
                </a:lnTo>
                <a:lnTo>
                  <a:pt x="312412" y="264407"/>
                </a:lnTo>
                <a:lnTo>
                  <a:pt x="312412" y="296791"/>
                </a:lnTo>
                <a:close/>
              </a:path>
              <a:path w="2011679" h="349885">
                <a:moveTo>
                  <a:pt x="627110" y="333747"/>
                </a:moveTo>
                <a:lnTo>
                  <a:pt x="588249" y="333747"/>
                </a:lnTo>
                <a:lnTo>
                  <a:pt x="588249" y="0"/>
                </a:lnTo>
                <a:lnTo>
                  <a:pt x="627110" y="0"/>
                </a:lnTo>
                <a:lnTo>
                  <a:pt x="627110" y="333747"/>
                </a:lnTo>
                <a:close/>
              </a:path>
              <a:path w="2011679" h="349885">
                <a:moveTo>
                  <a:pt x="521194" y="241547"/>
                </a:moveTo>
                <a:lnTo>
                  <a:pt x="357369" y="241547"/>
                </a:lnTo>
                <a:lnTo>
                  <a:pt x="357369" y="26288"/>
                </a:lnTo>
                <a:lnTo>
                  <a:pt x="521194" y="26288"/>
                </a:lnTo>
                <a:lnTo>
                  <a:pt x="521194" y="57910"/>
                </a:lnTo>
                <a:lnTo>
                  <a:pt x="395468" y="57910"/>
                </a:lnTo>
                <a:lnTo>
                  <a:pt x="395468" y="209925"/>
                </a:lnTo>
                <a:lnTo>
                  <a:pt x="521194" y="209925"/>
                </a:lnTo>
                <a:lnTo>
                  <a:pt x="521194" y="241547"/>
                </a:lnTo>
                <a:close/>
              </a:path>
              <a:path w="2011679" h="349885">
                <a:moveTo>
                  <a:pt x="521194" y="209925"/>
                </a:moveTo>
                <a:lnTo>
                  <a:pt x="483095" y="209925"/>
                </a:lnTo>
                <a:lnTo>
                  <a:pt x="483095" y="57910"/>
                </a:lnTo>
                <a:lnTo>
                  <a:pt x="521194" y="57910"/>
                </a:lnTo>
                <a:lnTo>
                  <a:pt x="521194" y="209925"/>
                </a:lnTo>
                <a:close/>
              </a:path>
              <a:path w="2011679" h="349885">
                <a:moveTo>
                  <a:pt x="952857" y="333747"/>
                </a:moveTo>
                <a:lnTo>
                  <a:pt x="914758" y="333747"/>
                </a:lnTo>
                <a:lnTo>
                  <a:pt x="914758" y="0"/>
                </a:lnTo>
                <a:lnTo>
                  <a:pt x="952857" y="0"/>
                </a:lnTo>
                <a:lnTo>
                  <a:pt x="952857" y="133727"/>
                </a:lnTo>
                <a:lnTo>
                  <a:pt x="1002004" y="133727"/>
                </a:lnTo>
                <a:lnTo>
                  <a:pt x="1002004" y="166111"/>
                </a:lnTo>
                <a:lnTo>
                  <a:pt x="952857" y="166111"/>
                </a:lnTo>
                <a:lnTo>
                  <a:pt x="952857" y="333747"/>
                </a:lnTo>
                <a:close/>
              </a:path>
              <a:path w="2011679" h="349885">
                <a:moveTo>
                  <a:pt x="675496" y="270503"/>
                </a:moveTo>
                <a:lnTo>
                  <a:pt x="672067" y="238119"/>
                </a:lnTo>
                <a:lnTo>
                  <a:pt x="720548" y="237928"/>
                </a:lnTo>
                <a:lnTo>
                  <a:pt x="737430" y="237476"/>
                </a:lnTo>
                <a:lnTo>
                  <a:pt x="760457" y="236595"/>
                </a:lnTo>
                <a:lnTo>
                  <a:pt x="760457" y="176017"/>
                </a:lnTo>
                <a:lnTo>
                  <a:pt x="740975" y="172823"/>
                </a:lnTo>
                <a:lnTo>
                  <a:pt x="728906" y="169040"/>
                </a:lnTo>
                <a:lnTo>
                  <a:pt x="695143" y="137201"/>
                </a:lnTo>
                <a:lnTo>
                  <a:pt x="686600" y="92961"/>
                </a:lnTo>
                <a:lnTo>
                  <a:pt x="686732" y="82993"/>
                </a:lnTo>
                <a:lnTo>
                  <a:pt x="705811" y="44435"/>
                </a:lnTo>
                <a:lnTo>
                  <a:pt x="744032" y="21323"/>
                </a:lnTo>
                <a:lnTo>
                  <a:pt x="779125" y="17144"/>
                </a:lnTo>
                <a:lnTo>
                  <a:pt x="794871" y="17299"/>
                </a:lnTo>
                <a:lnTo>
                  <a:pt x="839051" y="33059"/>
                </a:lnTo>
                <a:lnTo>
                  <a:pt x="854881" y="48004"/>
                </a:lnTo>
                <a:lnTo>
                  <a:pt x="779125" y="48004"/>
                </a:lnTo>
                <a:lnTo>
                  <a:pt x="765463" y="48195"/>
                </a:lnTo>
                <a:lnTo>
                  <a:pt x="728739" y="73435"/>
                </a:lnTo>
                <a:lnTo>
                  <a:pt x="726929" y="92961"/>
                </a:lnTo>
                <a:lnTo>
                  <a:pt x="726929" y="101343"/>
                </a:lnTo>
                <a:lnTo>
                  <a:pt x="750140" y="141457"/>
                </a:lnTo>
                <a:lnTo>
                  <a:pt x="779125" y="146681"/>
                </a:lnTo>
                <a:lnTo>
                  <a:pt x="854472" y="146681"/>
                </a:lnTo>
                <a:lnTo>
                  <a:pt x="851323" y="150110"/>
                </a:lnTo>
                <a:lnTo>
                  <a:pt x="839015" y="162522"/>
                </a:lnTo>
                <a:lnTo>
                  <a:pt x="829297" y="169397"/>
                </a:lnTo>
                <a:lnTo>
                  <a:pt x="817114" y="173201"/>
                </a:lnTo>
                <a:lnTo>
                  <a:pt x="797413" y="176398"/>
                </a:lnTo>
                <a:lnTo>
                  <a:pt x="797413" y="234690"/>
                </a:lnTo>
                <a:lnTo>
                  <a:pt x="891687" y="234690"/>
                </a:lnTo>
                <a:lnTo>
                  <a:pt x="894184" y="257168"/>
                </a:lnTo>
                <a:lnTo>
                  <a:pt x="851204" y="263264"/>
                </a:lnTo>
                <a:lnTo>
                  <a:pt x="760174" y="269056"/>
                </a:lnTo>
                <a:lnTo>
                  <a:pt x="711651" y="270449"/>
                </a:lnTo>
                <a:lnTo>
                  <a:pt x="675496" y="270503"/>
                </a:lnTo>
                <a:close/>
              </a:path>
              <a:path w="2011679" h="349885">
                <a:moveTo>
                  <a:pt x="854472" y="146681"/>
                </a:moveTo>
                <a:lnTo>
                  <a:pt x="779125" y="146681"/>
                </a:lnTo>
                <a:lnTo>
                  <a:pt x="792787" y="146487"/>
                </a:lnTo>
                <a:lnTo>
                  <a:pt x="801270" y="145133"/>
                </a:lnTo>
                <a:lnTo>
                  <a:pt x="831095" y="113430"/>
                </a:lnTo>
                <a:lnTo>
                  <a:pt x="831321" y="101343"/>
                </a:lnTo>
                <a:lnTo>
                  <a:pt x="831321" y="92961"/>
                </a:lnTo>
                <a:lnTo>
                  <a:pt x="808110" y="53148"/>
                </a:lnTo>
                <a:lnTo>
                  <a:pt x="779125" y="48004"/>
                </a:lnTo>
                <a:lnTo>
                  <a:pt x="854881" y="48004"/>
                </a:lnTo>
                <a:lnTo>
                  <a:pt x="871518" y="82993"/>
                </a:lnTo>
                <a:lnTo>
                  <a:pt x="871650" y="92961"/>
                </a:lnTo>
                <a:lnTo>
                  <a:pt x="871634" y="101343"/>
                </a:lnTo>
                <a:lnTo>
                  <a:pt x="871387" y="115767"/>
                </a:lnTo>
                <a:lnTo>
                  <a:pt x="869158" y="127488"/>
                </a:lnTo>
                <a:lnTo>
                  <a:pt x="863107" y="137281"/>
                </a:lnTo>
                <a:lnTo>
                  <a:pt x="854472" y="146681"/>
                </a:lnTo>
                <a:close/>
              </a:path>
              <a:path w="2011679" h="349885">
                <a:moveTo>
                  <a:pt x="891687" y="234690"/>
                </a:moveTo>
                <a:lnTo>
                  <a:pt x="797413" y="234690"/>
                </a:lnTo>
                <a:lnTo>
                  <a:pt x="831660" y="232844"/>
                </a:lnTo>
                <a:lnTo>
                  <a:pt x="852799" y="231356"/>
                </a:lnTo>
                <a:lnTo>
                  <a:pt x="869581" y="229439"/>
                </a:lnTo>
                <a:lnTo>
                  <a:pt x="890755" y="226308"/>
                </a:lnTo>
                <a:lnTo>
                  <a:pt x="891687" y="234690"/>
                </a:lnTo>
                <a:close/>
              </a:path>
              <a:path w="2011679" h="349885">
                <a:moveTo>
                  <a:pt x="1307940" y="254501"/>
                </a:moveTo>
                <a:lnTo>
                  <a:pt x="1269460" y="254501"/>
                </a:lnTo>
                <a:lnTo>
                  <a:pt x="1269460" y="0"/>
                </a:lnTo>
                <a:lnTo>
                  <a:pt x="1307940" y="0"/>
                </a:lnTo>
                <a:lnTo>
                  <a:pt x="1307940" y="254501"/>
                </a:lnTo>
                <a:close/>
              </a:path>
              <a:path w="2011679" h="349885">
                <a:moveTo>
                  <a:pt x="1180689" y="42670"/>
                </a:moveTo>
                <a:lnTo>
                  <a:pt x="1075155" y="42670"/>
                </a:lnTo>
                <a:lnTo>
                  <a:pt x="1075155" y="11048"/>
                </a:lnTo>
                <a:lnTo>
                  <a:pt x="1180689" y="11048"/>
                </a:lnTo>
                <a:lnTo>
                  <a:pt x="1180689" y="42670"/>
                </a:lnTo>
                <a:close/>
              </a:path>
              <a:path w="2011679" h="349885">
                <a:moveTo>
                  <a:pt x="1218788" y="102867"/>
                </a:moveTo>
                <a:lnTo>
                  <a:pt x="1036675" y="102867"/>
                </a:lnTo>
                <a:lnTo>
                  <a:pt x="1036675" y="71626"/>
                </a:lnTo>
                <a:lnTo>
                  <a:pt x="1218788" y="71626"/>
                </a:lnTo>
                <a:lnTo>
                  <a:pt x="1218788" y="102867"/>
                </a:lnTo>
                <a:close/>
              </a:path>
              <a:path w="2011679" h="349885">
                <a:moveTo>
                  <a:pt x="1053057" y="223641"/>
                </a:moveTo>
                <a:lnTo>
                  <a:pt x="1026007" y="200020"/>
                </a:lnTo>
                <a:lnTo>
                  <a:pt x="1051411" y="183381"/>
                </a:lnTo>
                <a:lnTo>
                  <a:pt x="1066368" y="172636"/>
                </a:lnTo>
                <a:lnTo>
                  <a:pt x="1099226" y="137156"/>
                </a:lnTo>
                <a:lnTo>
                  <a:pt x="1108682" y="102867"/>
                </a:lnTo>
                <a:lnTo>
                  <a:pt x="1146019" y="102867"/>
                </a:lnTo>
                <a:lnTo>
                  <a:pt x="1145144" y="118624"/>
                </a:lnTo>
                <a:lnTo>
                  <a:pt x="1143304" y="128917"/>
                </a:lnTo>
                <a:lnTo>
                  <a:pt x="1139107" y="138281"/>
                </a:lnTo>
                <a:lnTo>
                  <a:pt x="1131160" y="151253"/>
                </a:lnTo>
                <a:lnTo>
                  <a:pt x="1133446" y="152396"/>
                </a:lnTo>
                <a:lnTo>
                  <a:pt x="1171122" y="152396"/>
                </a:lnTo>
                <a:lnTo>
                  <a:pt x="1186540" y="163444"/>
                </a:lnTo>
                <a:lnTo>
                  <a:pt x="1122778" y="163444"/>
                </a:lnTo>
                <a:lnTo>
                  <a:pt x="1113852" y="173817"/>
                </a:lnTo>
                <a:lnTo>
                  <a:pt x="1083516" y="201273"/>
                </a:lnTo>
                <a:lnTo>
                  <a:pt x="1067187" y="213732"/>
                </a:lnTo>
                <a:lnTo>
                  <a:pt x="1053057" y="223641"/>
                </a:lnTo>
                <a:close/>
              </a:path>
              <a:path w="2011679" h="349885">
                <a:moveTo>
                  <a:pt x="1171122" y="152396"/>
                </a:moveTo>
                <a:lnTo>
                  <a:pt x="1133446" y="152396"/>
                </a:lnTo>
                <a:lnTo>
                  <a:pt x="1146781" y="142871"/>
                </a:lnTo>
                <a:lnTo>
                  <a:pt x="1157830" y="142871"/>
                </a:lnTo>
                <a:lnTo>
                  <a:pt x="1171122" y="152396"/>
                </a:lnTo>
                <a:close/>
              </a:path>
              <a:path w="2011679" h="349885">
                <a:moveTo>
                  <a:pt x="1202024" y="217926"/>
                </a:moveTo>
                <a:lnTo>
                  <a:pt x="1133827" y="165730"/>
                </a:lnTo>
                <a:lnTo>
                  <a:pt x="1130398" y="163444"/>
                </a:lnTo>
                <a:lnTo>
                  <a:pt x="1186540" y="163444"/>
                </a:lnTo>
                <a:lnTo>
                  <a:pt x="1229075" y="193924"/>
                </a:lnTo>
                <a:lnTo>
                  <a:pt x="1202024" y="217926"/>
                </a:lnTo>
                <a:close/>
              </a:path>
              <a:path w="2011679" h="349885">
                <a:moveTo>
                  <a:pt x="1314798" y="340986"/>
                </a:moveTo>
                <a:lnTo>
                  <a:pt x="1102967" y="340986"/>
                </a:lnTo>
                <a:lnTo>
                  <a:pt x="1090394" y="328032"/>
                </a:lnTo>
                <a:lnTo>
                  <a:pt x="1090394" y="238500"/>
                </a:lnTo>
                <a:lnTo>
                  <a:pt x="1129255" y="238500"/>
                </a:lnTo>
                <a:lnTo>
                  <a:pt x="1129255" y="309364"/>
                </a:lnTo>
                <a:lnTo>
                  <a:pt x="1314798" y="309364"/>
                </a:lnTo>
                <a:lnTo>
                  <a:pt x="1314798" y="340986"/>
                </a:lnTo>
                <a:close/>
              </a:path>
              <a:path w="2011679" h="349885">
                <a:moveTo>
                  <a:pt x="1615399" y="167254"/>
                </a:moveTo>
                <a:lnTo>
                  <a:pt x="1577300" y="167254"/>
                </a:lnTo>
                <a:lnTo>
                  <a:pt x="1584146" y="133013"/>
                </a:lnTo>
                <a:lnTo>
                  <a:pt x="1587777" y="109058"/>
                </a:lnTo>
                <a:lnTo>
                  <a:pt x="1589408" y="84103"/>
                </a:lnTo>
                <a:lnTo>
                  <a:pt x="1590254" y="46861"/>
                </a:lnTo>
                <a:lnTo>
                  <a:pt x="1400140" y="46861"/>
                </a:lnTo>
                <a:lnTo>
                  <a:pt x="1400140" y="14477"/>
                </a:lnTo>
                <a:lnTo>
                  <a:pt x="1628353" y="14477"/>
                </a:lnTo>
                <a:lnTo>
                  <a:pt x="1628317" y="46861"/>
                </a:lnTo>
                <a:lnTo>
                  <a:pt x="1628150" y="78210"/>
                </a:lnTo>
                <a:lnTo>
                  <a:pt x="1626734" y="104200"/>
                </a:lnTo>
                <a:lnTo>
                  <a:pt x="1622888" y="129905"/>
                </a:lnTo>
                <a:lnTo>
                  <a:pt x="1615399" y="167254"/>
                </a:lnTo>
                <a:close/>
              </a:path>
              <a:path w="2011679" h="349885">
                <a:moveTo>
                  <a:pt x="1671786" y="200020"/>
                </a:moveTo>
                <a:lnTo>
                  <a:pt x="1359374" y="200020"/>
                </a:lnTo>
                <a:lnTo>
                  <a:pt x="1359374" y="167254"/>
                </a:lnTo>
                <a:lnTo>
                  <a:pt x="1671786" y="167254"/>
                </a:lnTo>
                <a:lnTo>
                  <a:pt x="1671786" y="200020"/>
                </a:lnTo>
                <a:close/>
              </a:path>
              <a:path w="2011679" h="349885">
                <a:moveTo>
                  <a:pt x="1534629" y="346320"/>
                </a:moveTo>
                <a:lnTo>
                  <a:pt x="1496149" y="346320"/>
                </a:lnTo>
                <a:lnTo>
                  <a:pt x="1496149" y="200020"/>
                </a:lnTo>
                <a:lnTo>
                  <a:pt x="1534629" y="200020"/>
                </a:lnTo>
                <a:lnTo>
                  <a:pt x="1534629" y="346320"/>
                </a:lnTo>
                <a:close/>
              </a:path>
              <a:path w="2011679" h="349885">
                <a:moveTo>
                  <a:pt x="1968577" y="117726"/>
                </a:moveTo>
                <a:lnTo>
                  <a:pt x="1745698" y="117726"/>
                </a:lnTo>
                <a:lnTo>
                  <a:pt x="1745698" y="8000"/>
                </a:lnTo>
                <a:lnTo>
                  <a:pt x="1965910" y="8000"/>
                </a:lnTo>
                <a:lnTo>
                  <a:pt x="1965910" y="38861"/>
                </a:lnTo>
                <a:lnTo>
                  <a:pt x="1784178" y="38861"/>
                </a:lnTo>
                <a:lnTo>
                  <a:pt x="1784178" y="86865"/>
                </a:lnTo>
                <a:lnTo>
                  <a:pt x="1968577" y="86865"/>
                </a:lnTo>
                <a:lnTo>
                  <a:pt x="1968577" y="117726"/>
                </a:lnTo>
                <a:close/>
              </a:path>
              <a:path w="2011679" h="349885">
                <a:moveTo>
                  <a:pt x="2011629" y="177922"/>
                </a:moveTo>
                <a:lnTo>
                  <a:pt x="1699217" y="177922"/>
                </a:lnTo>
                <a:lnTo>
                  <a:pt x="1699217" y="145538"/>
                </a:lnTo>
                <a:lnTo>
                  <a:pt x="2011629" y="145538"/>
                </a:lnTo>
                <a:lnTo>
                  <a:pt x="2011629" y="177922"/>
                </a:lnTo>
                <a:close/>
              </a:path>
              <a:path w="2011679" h="349885">
                <a:moveTo>
                  <a:pt x="1975054" y="349368"/>
                </a:moveTo>
                <a:lnTo>
                  <a:pt x="1759414" y="349368"/>
                </a:lnTo>
                <a:lnTo>
                  <a:pt x="1746841" y="336414"/>
                </a:lnTo>
                <a:lnTo>
                  <a:pt x="1746841" y="261740"/>
                </a:lnTo>
                <a:lnTo>
                  <a:pt x="1928573" y="261740"/>
                </a:lnTo>
                <a:lnTo>
                  <a:pt x="1928573" y="235452"/>
                </a:lnTo>
                <a:lnTo>
                  <a:pt x="1744555" y="235452"/>
                </a:lnTo>
                <a:lnTo>
                  <a:pt x="1744555" y="204210"/>
                </a:lnTo>
                <a:lnTo>
                  <a:pt x="1965529" y="204210"/>
                </a:lnTo>
                <a:lnTo>
                  <a:pt x="1965529" y="291076"/>
                </a:lnTo>
                <a:lnTo>
                  <a:pt x="1783416" y="291076"/>
                </a:lnTo>
                <a:lnTo>
                  <a:pt x="1783416" y="317746"/>
                </a:lnTo>
                <a:lnTo>
                  <a:pt x="1975054" y="317746"/>
                </a:lnTo>
                <a:lnTo>
                  <a:pt x="1975054" y="349368"/>
                </a:lnTo>
                <a:close/>
              </a:path>
            </a:pathLst>
          </a:custGeom>
          <a:solidFill>
            <a:srgbClr val="4033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0976803" y="2359564"/>
            <a:ext cx="480695" cy="138430"/>
          </a:xfrm>
          <a:custGeom>
            <a:avLst/>
            <a:gdLst/>
            <a:ahLst/>
            <a:cxnLst/>
            <a:rect l="l" t="t" r="r" b="b"/>
            <a:pathLst>
              <a:path w="480695" h="138430">
                <a:moveTo>
                  <a:pt x="61845" y="138367"/>
                </a:moveTo>
                <a:lnTo>
                  <a:pt x="16013" y="120347"/>
                </a:lnTo>
                <a:lnTo>
                  <a:pt x="81" y="84801"/>
                </a:lnTo>
                <a:lnTo>
                  <a:pt x="0" y="56881"/>
                </a:lnTo>
                <a:lnTo>
                  <a:pt x="849" y="49003"/>
                </a:lnTo>
                <a:lnTo>
                  <a:pt x="21481" y="13776"/>
                </a:lnTo>
                <a:lnTo>
                  <a:pt x="64603" y="183"/>
                </a:lnTo>
                <a:lnTo>
                  <a:pt x="77184" y="316"/>
                </a:lnTo>
                <a:lnTo>
                  <a:pt x="85082" y="1149"/>
                </a:lnTo>
                <a:lnTo>
                  <a:pt x="92090" y="3441"/>
                </a:lnTo>
                <a:lnTo>
                  <a:pt x="101562" y="7906"/>
                </a:lnTo>
                <a:lnTo>
                  <a:pt x="98479" y="14158"/>
                </a:lnTo>
                <a:lnTo>
                  <a:pt x="64419" y="14158"/>
                </a:lnTo>
                <a:lnTo>
                  <a:pt x="51409" y="14389"/>
                </a:lnTo>
                <a:lnTo>
                  <a:pt x="18214" y="45032"/>
                </a:lnTo>
                <a:lnTo>
                  <a:pt x="16611" y="69321"/>
                </a:lnTo>
                <a:lnTo>
                  <a:pt x="16804" y="84801"/>
                </a:lnTo>
                <a:lnTo>
                  <a:pt x="36483" y="118414"/>
                </a:lnTo>
                <a:lnTo>
                  <a:pt x="64235" y="124484"/>
                </a:lnTo>
                <a:lnTo>
                  <a:pt x="96322" y="124484"/>
                </a:lnTo>
                <a:lnTo>
                  <a:pt x="96322" y="133127"/>
                </a:lnTo>
                <a:lnTo>
                  <a:pt x="87922" y="136156"/>
                </a:lnTo>
                <a:lnTo>
                  <a:pt x="81531" y="137712"/>
                </a:lnTo>
                <a:lnTo>
                  <a:pt x="73916" y="138285"/>
                </a:lnTo>
                <a:lnTo>
                  <a:pt x="61845" y="138367"/>
                </a:lnTo>
                <a:close/>
              </a:path>
              <a:path w="480695" h="138430">
                <a:moveTo>
                  <a:pt x="94943" y="21329"/>
                </a:moveTo>
                <a:lnTo>
                  <a:pt x="85881" y="17183"/>
                </a:lnTo>
                <a:lnTo>
                  <a:pt x="79681" y="15054"/>
                </a:lnTo>
                <a:lnTo>
                  <a:pt x="73481" y="14270"/>
                </a:lnTo>
                <a:lnTo>
                  <a:pt x="64419" y="14158"/>
                </a:lnTo>
                <a:lnTo>
                  <a:pt x="98479" y="14158"/>
                </a:lnTo>
                <a:lnTo>
                  <a:pt x="94943" y="21329"/>
                </a:lnTo>
                <a:close/>
              </a:path>
              <a:path w="480695" h="138430">
                <a:moveTo>
                  <a:pt x="96322" y="124484"/>
                </a:moveTo>
                <a:lnTo>
                  <a:pt x="64235" y="124484"/>
                </a:lnTo>
                <a:lnTo>
                  <a:pt x="72649" y="124405"/>
                </a:lnTo>
                <a:lnTo>
                  <a:pt x="78796" y="123852"/>
                </a:lnTo>
                <a:lnTo>
                  <a:pt x="85684" y="122351"/>
                </a:lnTo>
                <a:lnTo>
                  <a:pt x="96322" y="119428"/>
                </a:lnTo>
                <a:lnTo>
                  <a:pt x="96322" y="124484"/>
                </a:lnTo>
                <a:close/>
              </a:path>
              <a:path w="480695" h="138430">
                <a:moveTo>
                  <a:pt x="188161" y="138367"/>
                </a:moveTo>
                <a:lnTo>
                  <a:pt x="142330" y="120209"/>
                </a:lnTo>
                <a:lnTo>
                  <a:pt x="126194" y="68953"/>
                </a:lnTo>
                <a:lnTo>
                  <a:pt x="126447" y="49696"/>
                </a:lnTo>
                <a:lnTo>
                  <a:pt x="152196" y="7621"/>
                </a:lnTo>
                <a:lnTo>
                  <a:pt x="188345" y="0"/>
                </a:lnTo>
                <a:lnTo>
                  <a:pt x="205342" y="287"/>
                </a:lnTo>
                <a:lnTo>
                  <a:pt x="215720" y="2298"/>
                </a:lnTo>
                <a:lnTo>
                  <a:pt x="223718" y="7757"/>
                </a:lnTo>
                <a:lnTo>
                  <a:pt x="229485" y="13974"/>
                </a:lnTo>
                <a:lnTo>
                  <a:pt x="188345" y="13974"/>
                </a:lnTo>
                <a:lnTo>
                  <a:pt x="175247" y="14195"/>
                </a:lnTo>
                <a:lnTo>
                  <a:pt x="144197" y="43802"/>
                </a:lnTo>
                <a:lnTo>
                  <a:pt x="142743" y="69137"/>
                </a:lnTo>
                <a:lnTo>
                  <a:pt x="142932" y="85196"/>
                </a:lnTo>
                <a:lnTo>
                  <a:pt x="161471" y="118734"/>
                </a:lnTo>
                <a:lnTo>
                  <a:pt x="188161" y="124668"/>
                </a:lnTo>
                <a:lnTo>
                  <a:pt x="229108" y="124668"/>
                </a:lnTo>
                <a:lnTo>
                  <a:pt x="223644" y="130571"/>
                </a:lnTo>
                <a:lnTo>
                  <a:pt x="215622" y="136057"/>
                </a:lnTo>
                <a:lnTo>
                  <a:pt x="205212" y="138078"/>
                </a:lnTo>
                <a:lnTo>
                  <a:pt x="188161" y="138367"/>
                </a:lnTo>
                <a:close/>
              </a:path>
              <a:path w="480695" h="138430">
                <a:moveTo>
                  <a:pt x="229108" y="124668"/>
                </a:moveTo>
                <a:lnTo>
                  <a:pt x="188161" y="124668"/>
                </a:lnTo>
                <a:lnTo>
                  <a:pt x="201259" y="124448"/>
                </a:lnTo>
                <a:lnTo>
                  <a:pt x="209142" y="122904"/>
                </a:lnTo>
                <a:lnTo>
                  <a:pt x="233125" y="85144"/>
                </a:lnTo>
                <a:lnTo>
                  <a:pt x="233301" y="68953"/>
                </a:lnTo>
                <a:lnTo>
                  <a:pt x="233125" y="53238"/>
                </a:lnTo>
                <a:lnTo>
                  <a:pt x="209232" y="15727"/>
                </a:lnTo>
                <a:lnTo>
                  <a:pt x="188345" y="13974"/>
                </a:lnTo>
                <a:lnTo>
                  <a:pt x="229485" y="13974"/>
                </a:lnTo>
                <a:lnTo>
                  <a:pt x="249529" y="49696"/>
                </a:lnTo>
                <a:lnTo>
                  <a:pt x="249852" y="69137"/>
                </a:lnTo>
                <a:lnTo>
                  <a:pt x="249636" y="85144"/>
                </a:lnTo>
                <a:lnTo>
                  <a:pt x="249552" y="88372"/>
                </a:lnTo>
                <a:lnTo>
                  <a:pt x="247812" y="99684"/>
                </a:lnTo>
                <a:lnTo>
                  <a:pt x="242967" y="108700"/>
                </a:lnTo>
                <a:lnTo>
                  <a:pt x="233533" y="119887"/>
                </a:lnTo>
                <a:lnTo>
                  <a:pt x="229108" y="124668"/>
                </a:lnTo>
                <a:close/>
              </a:path>
              <a:path w="480695" h="138430">
                <a:moveTo>
                  <a:pt x="301790" y="136528"/>
                </a:moveTo>
                <a:lnTo>
                  <a:pt x="287355" y="136528"/>
                </a:lnTo>
                <a:lnTo>
                  <a:pt x="287355" y="2114"/>
                </a:lnTo>
                <a:lnTo>
                  <a:pt x="310892" y="2114"/>
                </a:lnTo>
                <a:lnTo>
                  <a:pt x="316751" y="17376"/>
                </a:lnTo>
                <a:lnTo>
                  <a:pt x="300503" y="17376"/>
                </a:lnTo>
                <a:lnTo>
                  <a:pt x="301247" y="25866"/>
                </a:lnTo>
                <a:lnTo>
                  <a:pt x="301629" y="32201"/>
                </a:lnTo>
                <a:lnTo>
                  <a:pt x="301677" y="34706"/>
                </a:lnTo>
                <a:lnTo>
                  <a:pt x="301790" y="136528"/>
                </a:lnTo>
                <a:close/>
              </a:path>
              <a:path w="480695" h="138430">
                <a:moveTo>
                  <a:pt x="368530" y="112992"/>
                </a:moveTo>
                <a:lnTo>
                  <a:pt x="354195" y="112992"/>
                </a:lnTo>
                <a:lnTo>
                  <a:pt x="397130" y="2114"/>
                </a:lnTo>
                <a:lnTo>
                  <a:pt x="420482" y="2114"/>
                </a:lnTo>
                <a:lnTo>
                  <a:pt x="420482" y="17560"/>
                </a:lnTo>
                <a:lnTo>
                  <a:pt x="405404" y="17560"/>
                </a:lnTo>
                <a:lnTo>
                  <a:pt x="368530" y="112992"/>
                </a:lnTo>
                <a:close/>
              </a:path>
              <a:path w="480695" h="138430">
                <a:moveTo>
                  <a:pt x="359435" y="136528"/>
                </a:moveTo>
                <a:lnTo>
                  <a:pt x="346840" y="136528"/>
                </a:lnTo>
                <a:lnTo>
                  <a:pt x="301238" y="17376"/>
                </a:lnTo>
                <a:lnTo>
                  <a:pt x="316751" y="17376"/>
                </a:lnTo>
                <a:lnTo>
                  <a:pt x="353459" y="112992"/>
                </a:lnTo>
                <a:lnTo>
                  <a:pt x="368530" y="112992"/>
                </a:lnTo>
                <a:lnTo>
                  <a:pt x="359435" y="136528"/>
                </a:lnTo>
                <a:close/>
              </a:path>
              <a:path w="480695" h="138430">
                <a:moveTo>
                  <a:pt x="420482" y="136528"/>
                </a:moveTo>
                <a:lnTo>
                  <a:pt x="404853" y="136528"/>
                </a:lnTo>
                <a:lnTo>
                  <a:pt x="404906" y="39536"/>
                </a:lnTo>
                <a:lnTo>
                  <a:pt x="405014" y="34706"/>
                </a:lnTo>
                <a:lnTo>
                  <a:pt x="405396" y="27891"/>
                </a:lnTo>
                <a:lnTo>
                  <a:pt x="406140" y="17560"/>
                </a:lnTo>
                <a:lnTo>
                  <a:pt x="420482" y="17560"/>
                </a:lnTo>
                <a:lnTo>
                  <a:pt x="420482" y="136528"/>
                </a:lnTo>
                <a:close/>
              </a:path>
              <a:path w="480695" h="138430">
                <a:moveTo>
                  <a:pt x="480511" y="136528"/>
                </a:moveTo>
                <a:lnTo>
                  <a:pt x="464881" y="136528"/>
                </a:lnTo>
                <a:lnTo>
                  <a:pt x="464881" y="2114"/>
                </a:lnTo>
                <a:lnTo>
                  <a:pt x="480511" y="2114"/>
                </a:lnTo>
                <a:lnTo>
                  <a:pt x="480511" y="136528"/>
                </a:lnTo>
                <a:close/>
              </a:path>
            </a:pathLst>
          </a:custGeom>
          <a:solidFill>
            <a:srgbClr val="4033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1542105" y="2361678"/>
            <a:ext cx="471805" cy="134620"/>
          </a:xfrm>
          <a:custGeom>
            <a:avLst/>
            <a:gdLst/>
            <a:ahLst/>
            <a:cxnLst/>
            <a:rect l="l" t="t" r="r" b="b"/>
            <a:pathLst>
              <a:path w="471804" h="134619">
                <a:moveTo>
                  <a:pt x="51209" y="134414"/>
                </a:moveTo>
                <a:lnTo>
                  <a:pt x="35764" y="134414"/>
                </a:lnTo>
                <a:lnTo>
                  <a:pt x="0" y="0"/>
                </a:lnTo>
                <a:lnTo>
                  <a:pt x="16548" y="0"/>
                </a:lnTo>
                <a:lnTo>
                  <a:pt x="37786" y="83020"/>
                </a:lnTo>
                <a:lnTo>
                  <a:pt x="40493" y="93883"/>
                </a:lnTo>
                <a:lnTo>
                  <a:pt x="41901" y="100075"/>
                </a:lnTo>
                <a:lnTo>
                  <a:pt x="42984" y="106189"/>
                </a:lnTo>
                <a:lnTo>
                  <a:pt x="44222" y="114647"/>
                </a:lnTo>
                <a:lnTo>
                  <a:pt x="57019" y="114647"/>
                </a:lnTo>
                <a:lnTo>
                  <a:pt x="51209" y="134414"/>
                </a:lnTo>
                <a:close/>
              </a:path>
              <a:path w="471804" h="134619">
                <a:moveTo>
                  <a:pt x="57019" y="114647"/>
                </a:moveTo>
                <a:lnTo>
                  <a:pt x="44222" y="114647"/>
                </a:lnTo>
                <a:lnTo>
                  <a:pt x="45733" y="104669"/>
                </a:lnTo>
                <a:lnTo>
                  <a:pt x="47003" y="97914"/>
                </a:lnTo>
                <a:lnTo>
                  <a:pt x="48814" y="90987"/>
                </a:lnTo>
                <a:lnTo>
                  <a:pt x="51577" y="81733"/>
                </a:lnTo>
                <a:lnTo>
                  <a:pt x="75665" y="0"/>
                </a:lnTo>
                <a:lnTo>
                  <a:pt x="92214" y="0"/>
                </a:lnTo>
                <a:lnTo>
                  <a:pt x="97849" y="18387"/>
                </a:lnTo>
                <a:lnTo>
                  <a:pt x="83939" y="18387"/>
                </a:lnTo>
                <a:lnTo>
                  <a:pt x="82701" y="25629"/>
                </a:lnTo>
                <a:lnTo>
                  <a:pt x="81618" y="30810"/>
                </a:lnTo>
                <a:lnTo>
                  <a:pt x="80087" y="36423"/>
                </a:lnTo>
                <a:lnTo>
                  <a:pt x="77504" y="44957"/>
                </a:lnTo>
                <a:lnTo>
                  <a:pt x="57019" y="114647"/>
                </a:lnTo>
                <a:close/>
              </a:path>
              <a:path w="471804" h="134619">
                <a:moveTo>
                  <a:pt x="138597" y="114647"/>
                </a:moveTo>
                <a:lnTo>
                  <a:pt x="124944" y="114647"/>
                </a:lnTo>
                <a:lnTo>
                  <a:pt x="126030" y="106806"/>
                </a:lnTo>
                <a:lnTo>
                  <a:pt x="127082" y="100879"/>
                </a:lnTo>
                <a:lnTo>
                  <a:pt x="128719" y="93883"/>
                </a:lnTo>
                <a:lnTo>
                  <a:pt x="131564" y="82836"/>
                </a:lnTo>
                <a:lnTo>
                  <a:pt x="152709" y="0"/>
                </a:lnTo>
                <a:lnTo>
                  <a:pt x="169258" y="0"/>
                </a:lnTo>
                <a:lnTo>
                  <a:pt x="138597" y="114647"/>
                </a:lnTo>
                <a:close/>
              </a:path>
              <a:path w="471804" h="134619">
                <a:moveTo>
                  <a:pt x="133310" y="134414"/>
                </a:moveTo>
                <a:lnTo>
                  <a:pt x="117865" y="134414"/>
                </a:lnTo>
                <a:lnTo>
                  <a:pt x="90743" y="44406"/>
                </a:lnTo>
                <a:lnTo>
                  <a:pt x="88812" y="38430"/>
                </a:lnTo>
                <a:lnTo>
                  <a:pt x="84031" y="20226"/>
                </a:lnTo>
                <a:lnTo>
                  <a:pt x="83939" y="18387"/>
                </a:lnTo>
                <a:lnTo>
                  <a:pt x="97849" y="18387"/>
                </a:lnTo>
                <a:lnTo>
                  <a:pt x="120178" y="91297"/>
                </a:lnTo>
                <a:lnTo>
                  <a:pt x="121738" y="97179"/>
                </a:lnTo>
                <a:lnTo>
                  <a:pt x="123121" y="104060"/>
                </a:lnTo>
                <a:lnTo>
                  <a:pt x="124944" y="114647"/>
                </a:lnTo>
                <a:lnTo>
                  <a:pt x="138597" y="114647"/>
                </a:lnTo>
                <a:lnTo>
                  <a:pt x="133310" y="134414"/>
                </a:lnTo>
                <a:close/>
              </a:path>
              <a:path w="471804" h="134619">
                <a:moveTo>
                  <a:pt x="213474" y="134414"/>
                </a:moveTo>
                <a:lnTo>
                  <a:pt x="197844" y="134414"/>
                </a:lnTo>
                <a:lnTo>
                  <a:pt x="197844" y="0"/>
                </a:lnTo>
                <a:lnTo>
                  <a:pt x="213474" y="0"/>
                </a:lnTo>
                <a:lnTo>
                  <a:pt x="213474" y="134414"/>
                </a:lnTo>
                <a:close/>
              </a:path>
              <a:path w="471804" h="134619">
                <a:moveTo>
                  <a:pt x="341812" y="13882"/>
                </a:moveTo>
                <a:lnTo>
                  <a:pt x="241048" y="13882"/>
                </a:lnTo>
                <a:lnTo>
                  <a:pt x="241048" y="0"/>
                </a:lnTo>
                <a:lnTo>
                  <a:pt x="341812" y="0"/>
                </a:lnTo>
                <a:lnTo>
                  <a:pt x="341812" y="13882"/>
                </a:lnTo>
                <a:close/>
              </a:path>
              <a:path w="471804" h="134619">
                <a:moveTo>
                  <a:pt x="299245" y="134414"/>
                </a:moveTo>
                <a:lnTo>
                  <a:pt x="283615" y="134414"/>
                </a:lnTo>
                <a:lnTo>
                  <a:pt x="283615" y="13882"/>
                </a:lnTo>
                <a:lnTo>
                  <a:pt x="299245" y="13882"/>
                </a:lnTo>
                <a:lnTo>
                  <a:pt x="299245" y="134414"/>
                </a:lnTo>
                <a:close/>
              </a:path>
              <a:path w="471804" h="134619">
                <a:moveTo>
                  <a:pt x="385200" y="134414"/>
                </a:moveTo>
                <a:lnTo>
                  <a:pt x="369571" y="134414"/>
                </a:lnTo>
                <a:lnTo>
                  <a:pt x="369571" y="0"/>
                </a:lnTo>
                <a:lnTo>
                  <a:pt x="385200" y="0"/>
                </a:lnTo>
                <a:lnTo>
                  <a:pt x="385200" y="57185"/>
                </a:lnTo>
                <a:lnTo>
                  <a:pt x="471622" y="57185"/>
                </a:lnTo>
                <a:lnTo>
                  <a:pt x="471622" y="71160"/>
                </a:lnTo>
                <a:lnTo>
                  <a:pt x="385200" y="71160"/>
                </a:lnTo>
                <a:lnTo>
                  <a:pt x="385200" y="134414"/>
                </a:lnTo>
                <a:close/>
              </a:path>
              <a:path w="471804" h="134619">
                <a:moveTo>
                  <a:pt x="471622" y="57185"/>
                </a:moveTo>
                <a:lnTo>
                  <a:pt x="455993" y="57185"/>
                </a:lnTo>
                <a:lnTo>
                  <a:pt x="455993" y="0"/>
                </a:lnTo>
                <a:lnTo>
                  <a:pt x="471622" y="0"/>
                </a:lnTo>
                <a:lnTo>
                  <a:pt x="471622" y="57185"/>
                </a:lnTo>
                <a:close/>
              </a:path>
              <a:path w="471804" h="134619">
                <a:moveTo>
                  <a:pt x="471622" y="134414"/>
                </a:moveTo>
                <a:lnTo>
                  <a:pt x="455993" y="134414"/>
                </a:lnTo>
                <a:lnTo>
                  <a:pt x="455993" y="71160"/>
                </a:lnTo>
                <a:lnTo>
                  <a:pt x="471622" y="71160"/>
                </a:lnTo>
                <a:lnTo>
                  <a:pt x="471622" y="134414"/>
                </a:lnTo>
                <a:close/>
              </a:path>
            </a:pathLst>
          </a:custGeom>
          <a:solidFill>
            <a:srgbClr val="4033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2114524" y="2359748"/>
            <a:ext cx="771525" cy="138430"/>
          </a:xfrm>
          <a:custGeom>
            <a:avLst/>
            <a:gdLst/>
            <a:ahLst/>
            <a:cxnLst/>
            <a:rect l="l" t="t" r="r" b="b"/>
            <a:pathLst>
              <a:path w="771525" h="138430">
                <a:moveTo>
                  <a:pt x="15629" y="136344"/>
                </a:moveTo>
                <a:lnTo>
                  <a:pt x="0" y="136344"/>
                </a:lnTo>
                <a:lnTo>
                  <a:pt x="0" y="1930"/>
                </a:lnTo>
                <a:lnTo>
                  <a:pt x="74929" y="1930"/>
                </a:lnTo>
                <a:lnTo>
                  <a:pt x="74929" y="15813"/>
                </a:lnTo>
                <a:lnTo>
                  <a:pt x="15629" y="15813"/>
                </a:lnTo>
                <a:lnTo>
                  <a:pt x="15629" y="65000"/>
                </a:lnTo>
                <a:lnTo>
                  <a:pt x="71344" y="65000"/>
                </a:lnTo>
                <a:lnTo>
                  <a:pt x="71344" y="78883"/>
                </a:lnTo>
                <a:lnTo>
                  <a:pt x="15629" y="78883"/>
                </a:lnTo>
                <a:lnTo>
                  <a:pt x="15629" y="136344"/>
                </a:lnTo>
                <a:close/>
              </a:path>
              <a:path w="771525" h="138430">
                <a:moveTo>
                  <a:pt x="120340" y="136344"/>
                </a:moveTo>
                <a:lnTo>
                  <a:pt x="104710" y="136344"/>
                </a:lnTo>
                <a:lnTo>
                  <a:pt x="104710" y="1930"/>
                </a:lnTo>
                <a:lnTo>
                  <a:pt x="141578" y="1930"/>
                </a:lnTo>
                <a:lnTo>
                  <a:pt x="156060" y="2078"/>
                </a:lnTo>
                <a:lnTo>
                  <a:pt x="164694" y="3114"/>
                </a:lnTo>
                <a:lnTo>
                  <a:pt x="170907" y="5925"/>
                </a:lnTo>
                <a:lnTo>
                  <a:pt x="178123" y="11400"/>
                </a:lnTo>
                <a:lnTo>
                  <a:pt x="183128" y="15629"/>
                </a:lnTo>
                <a:lnTo>
                  <a:pt x="120340" y="15629"/>
                </a:lnTo>
                <a:lnTo>
                  <a:pt x="120340" y="67023"/>
                </a:lnTo>
                <a:lnTo>
                  <a:pt x="182870" y="67023"/>
                </a:lnTo>
                <a:lnTo>
                  <a:pt x="178534" y="70103"/>
                </a:lnTo>
                <a:lnTo>
                  <a:pt x="162907" y="75941"/>
                </a:lnTo>
                <a:lnTo>
                  <a:pt x="165629" y="80446"/>
                </a:lnTo>
                <a:lnTo>
                  <a:pt x="120340" y="80446"/>
                </a:lnTo>
                <a:lnTo>
                  <a:pt x="120340" y="136344"/>
                </a:lnTo>
                <a:close/>
              </a:path>
              <a:path w="771525" h="138430">
                <a:moveTo>
                  <a:pt x="182870" y="67023"/>
                </a:moveTo>
                <a:lnTo>
                  <a:pt x="158310" y="67023"/>
                </a:lnTo>
                <a:lnTo>
                  <a:pt x="173756" y="53876"/>
                </a:lnTo>
                <a:lnTo>
                  <a:pt x="173756" y="27397"/>
                </a:lnTo>
                <a:lnTo>
                  <a:pt x="140658" y="15629"/>
                </a:lnTo>
                <a:lnTo>
                  <a:pt x="183128" y="15629"/>
                </a:lnTo>
                <a:lnTo>
                  <a:pt x="184953" y="17172"/>
                </a:lnTo>
                <a:lnTo>
                  <a:pt x="188460" y="22065"/>
                </a:lnTo>
                <a:lnTo>
                  <a:pt x="189753" y="28750"/>
                </a:lnTo>
                <a:lnTo>
                  <a:pt x="189937" y="39901"/>
                </a:lnTo>
                <a:lnTo>
                  <a:pt x="189515" y="55461"/>
                </a:lnTo>
                <a:lnTo>
                  <a:pt x="186559" y="64402"/>
                </a:lnTo>
                <a:lnTo>
                  <a:pt x="182870" y="67023"/>
                </a:lnTo>
                <a:close/>
              </a:path>
              <a:path w="771525" h="138430">
                <a:moveTo>
                  <a:pt x="199407" y="136344"/>
                </a:moveTo>
                <a:lnTo>
                  <a:pt x="180927" y="136344"/>
                </a:lnTo>
                <a:lnTo>
                  <a:pt x="148381" y="80446"/>
                </a:lnTo>
                <a:lnTo>
                  <a:pt x="165629" y="80446"/>
                </a:lnTo>
                <a:lnTo>
                  <a:pt x="199407" y="136344"/>
                </a:lnTo>
                <a:close/>
              </a:path>
              <a:path w="771525" h="138430">
                <a:moveTo>
                  <a:pt x="244266" y="136344"/>
                </a:moveTo>
                <a:lnTo>
                  <a:pt x="228636" y="136344"/>
                </a:lnTo>
                <a:lnTo>
                  <a:pt x="228636" y="1930"/>
                </a:lnTo>
                <a:lnTo>
                  <a:pt x="244266" y="1930"/>
                </a:lnTo>
                <a:lnTo>
                  <a:pt x="244266" y="136344"/>
                </a:lnTo>
                <a:close/>
              </a:path>
              <a:path w="771525" h="138430">
                <a:moveTo>
                  <a:pt x="363595" y="136344"/>
                </a:moveTo>
                <a:lnTo>
                  <a:pt x="288665" y="136344"/>
                </a:lnTo>
                <a:lnTo>
                  <a:pt x="288665" y="1930"/>
                </a:lnTo>
                <a:lnTo>
                  <a:pt x="363595" y="1930"/>
                </a:lnTo>
                <a:lnTo>
                  <a:pt x="363595" y="15813"/>
                </a:lnTo>
                <a:lnTo>
                  <a:pt x="304294" y="15813"/>
                </a:lnTo>
                <a:lnTo>
                  <a:pt x="304294" y="59116"/>
                </a:lnTo>
                <a:lnTo>
                  <a:pt x="360009" y="59116"/>
                </a:lnTo>
                <a:lnTo>
                  <a:pt x="360009" y="72907"/>
                </a:lnTo>
                <a:lnTo>
                  <a:pt x="304294" y="72907"/>
                </a:lnTo>
                <a:lnTo>
                  <a:pt x="304294" y="122370"/>
                </a:lnTo>
                <a:lnTo>
                  <a:pt x="363595" y="122370"/>
                </a:lnTo>
                <a:lnTo>
                  <a:pt x="363595" y="136344"/>
                </a:lnTo>
                <a:close/>
              </a:path>
              <a:path w="771525" h="138430">
                <a:moveTo>
                  <a:pt x="415349" y="136344"/>
                </a:moveTo>
                <a:lnTo>
                  <a:pt x="400914" y="136344"/>
                </a:lnTo>
                <a:lnTo>
                  <a:pt x="400914" y="1930"/>
                </a:lnTo>
                <a:lnTo>
                  <a:pt x="418566" y="1930"/>
                </a:lnTo>
                <a:lnTo>
                  <a:pt x="432658" y="23536"/>
                </a:lnTo>
                <a:lnTo>
                  <a:pt x="413878" y="23536"/>
                </a:lnTo>
                <a:lnTo>
                  <a:pt x="414728" y="35275"/>
                </a:lnTo>
                <a:lnTo>
                  <a:pt x="415165" y="42981"/>
                </a:lnTo>
                <a:lnTo>
                  <a:pt x="415326" y="50066"/>
                </a:lnTo>
                <a:lnTo>
                  <a:pt x="415349" y="136344"/>
                </a:lnTo>
                <a:close/>
              </a:path>
              <a:path w="771525" h="138430">
                <a:moveTo>
                  <a:pt x="505908" y="114279"/>
                </a:moveTo>
                <a:lnTo>
                  <a:pt x="492577" y="114279"/>
                </a:lnTo>
                <a:lnTo>
                  <a:pt x="492393" y="111797"/>
                </a:lnTo>
                <a:lnTo>
                  <a:pt x="491106" y="84859"/>
                </a:lnTo>
                <a:lnTo>
                  <a:pt x="491290" y="79067"/>
                </a:lnTo>
                <a:lnTo>
                  <a:pt x="491290" y="1930"/>
                </a:lnTo>
                <a:lnTo>
                  <a:pt x="505908" y="1930"/>
                </a:lnTo>
                <a:lnTo>
                  <a:pt x="505908" y="114279"/>
                </a:lnTo>
                <a:close/>
              </a:path>
              <a:path w="771525" h="138430">
                <a:moveTo>
                  <a:pt x="505908" y="136344"/>
                </a:moveTo>
                <a:lnTo>
                  <a:pt x="488072" y="136344"/>
                </a:lnTo>
                <a:lnTo>
                  <a:pt x="414613" y="23536"/>
                </a:lnTo>
                <a:lnTo>
                  <a:pt x="432658" y="23536"/>
                </a:lnTo>
                <a:lnTo>
                  <a:pt x="491841" y="114279"/>
                </a:lnTo>
                <a:lnTo>
                  <a:pt x="505908" y="114279"/>
                </a:lnTo>
                <a:lnTo>
                  <a:pt x="505908" y="136344"/>
                </a:lnTo>
                <a:close/>
              </a:path>
              <a:path w="771525" h="138430">
                <a:moveTo>
                  <a:pt x="587634" y="136344"/>
                </a:moveTo>
                <a:lnTo>
                  <a:pt x="550399" y="136344"/>
                </a:lnTo>
                <a:lnTo>
                  <a:pt x="550399" y="1930"/>
                </a:lnTo>
                <a:lnTo>
                  <a:pt x="591587" y="1930"/>
                </a:lnTo>
                <a:lnTo>
                  <a:pt x="609984" y="2202"/>
                </a:lnTo>
                <a:lnTo>
                  <a:pt x="621192" y="4102"/>
                </a:lnTo>
                <a:lnTo>
                  <a:pt x="629779" y="9261"/>
                </a:lnTo>
                <a:lnTo>
                  <a:pt x="636265" y="15445"/>
                </a:lnTo>
                <a:lnTo>
                  <a:pt x="566029" y="15445"/>
                </a:lnTo>
                <a:lnTo>
                  <a:pt x="566029" y="122829"/>
                </a:lnTo>
                <a:lnTo>
                  <a:pt x="635214" y="122829"/>
                </a:lnTo>
                <a:lnTo>
                  <a:pt x="628651" y="128917"/>
                </a:lnTo>
                <a:lnTo>
                  <a:pt x="619577" y="134144"/>
                </a:lnTo>
                <a:lnTo>
                  <a:pt x="607529" y="136069"/>
                </a:lnTo>
                <a:lnTo>
                  <a:pt x="587634" y="136344"/>
                </a:lnTo>
                <a:close/>
              </a:path>
              <a:path w="771525" h="138430">
                <a:moveTo>
                  <a:pt x="635214" y="122829"/>
                </a:moveTo>
                <a:lnTo>
                  <a:pt x="585060" y="122829"/>
                </a:lnTo>
                <a:lnTo>
                  <a:pt x="601438" y="122615"/>
                </a:lnTo>
                <a:lnTo>
                  <a:pt x="611274" y="121111"/>
                </a:lnTo>
                <a:lnTo>
                  <a:pt x="639384" y="93691"/>
                </a:lnTo>
                <a:lnTo>
                  <a:pt x="641142" y="68402"/>
                </a:lnTo>
                <a:lnTo>
                  <a:pt x="640936" y="52992"/>
                </a:lnTo>
                <a:lnTo>
                  <a:pt x="619915" y="21069"/>
                </a:lnTo>
                <a:lnTo>
                  <a:pt x="588737" y="15445"/>
                </a:lnTo>
                <a:lnTo>
                  <a:pt x="636265" y="15445"/>
                </a:lnTo>
                <a:lnTo>
                  <a:pt x="657420" y="49560"/>
                </a:lnTo>
                <a:lnTo>
                  <a:pt x="657691" y="67850"/>
                </a:lnTo>
                <a:lnTo>
                  <a:pt x="657409" y="87366"/>
                </a:lnTo>
                <a:lnTo>
                  <a:pt x="655433" y="99172"/>
                </a:lnTo>
                <a:lnTo>
                  <a:pt x="650070" y="108040"/>
                </a:lnTo>
                <a:lnTo>
                  <a:pt x="639625" y="118738"/>
                </a:lnTo>
                <a:lnTo>
                  <a:pt x="635214" y="122829"/>
                </a:lnTo>
                <a:close/>
              </a:path>
              <a:path w="771525" h="138430">
                <a:moveTo>
                  <a:pt x="762834" y="124484"/>
                </a:moveTo>
                <a:lnTo>
                  <a:pt x="739417" y="124484"/>
                </a:lnTo>
                <a:lnTo>
                  <a:pt x="755231" y="112624"/>
                </a:lnTo>
                <a:lnTo>
                  <a:pt x="755231" y="95064"/>
                </a:lnTo>
                <a:lnTo>
                  <a:pt x="749623" y="86146"/>
                </a:lnTo>
                <a:lnTo>
                  <a:pt x="736475" y="78607"/>
                </a:lnTo>
                <a:lnTo>
                  <a:pt x="723052" y="73826"/>
                </a:lnTo>
                <a:lnTo>
                  <a:pt x="712084" y="69802"/>
                </a:lnTo>
                <a:lnTo>
                  <a:pt x="705636" y="66804"/>
                </a:lnTo>
                <a:lnTo>
                  <a:pt x="701196" y="63341"/>
                </a:lnTo>
                <a:lnTo>
                  <a:pt x="696252" y="57921"/>
                </a:lnTo>
                <a:lnTo>
                  <a:pt x="688208" y="48727"/>
                </a:lnTo>
                <a:lnTo>
                  <a:pt x="688208" y="33925"/>
                </a:lnTo>
                <a:lnTo>
                  <a:pt x="712502" y="1149"/>
                </a:lnTo>
                <a:lnTo>
                  <a:pt x="730775" y="0"/>
                </a:lnTo>
                <a:lnTo>
                  <a:pt x="742625" y="114"/>
                </a:lnTo>
                <a:lnTo>
                  <a:pt x="750415" y="919"/>
                </a:lnTo>
                <a:lnTo>
                  <a:pt x="757603" y="3102"/>
                </a:lnTo>
                <a:lnTo>
                  <a:pt x="767642" y="7355"/>
                </a:lnTo>
                <a:lnTo>
                  <a:pt x="765272" y="13974"/>
                </a:lnTo>
                <a:lnTo>
                  <a:pt x="717996" y="13974"/>
                </a:lnTo>
                <a:lnTo>
                  <a:pt x="704021" y="24639"/>
                </a:lnTo>
                <a:lnTo>
                  <a:pt x="704021" y="41096"/>
                </a:lnTo>
                <a:lnTo>
                  <a:pt x="709170" y="50014"/>
                </a:lnTo>
                <a:lnTo>
                  <a:pt x="721397" y="57461"/>
                </a:lnTo>
                <a:lnTo>
                  <a:pt x="746342" y="66460"/>
                </a:lnTo>
                <a:lnTo>
                  <a:pt x="753490" y="69643"/>
                </a:lnTo>
                <a:lnTo>
                  <a:pt x="758163" y="73033"/>
                </a:lnTo>
                <a:lnTo>
                  <a:pt x="763092" y="78147"/>
                </a:lnTo>
                <a:lnTo>
                  <a:pt x="771044" y="86790"/>
                </a:lnTo>
                <a:lnTo>
                  <a:pt x="771044" y="100580"/>
                </a:lnTo>
                <a:lnTo>
                  <a:pt x="770843" y="110994"/>
                </a:lnTo>
                <a:lnTo>
                  <a:pt x="769435" y="117348"/>
                </a:lnTo>
                <a:lnTo>
                  <a:pt x="765614" y="122236"/>
                </a:lnTo>
                <a:lnTo>
                  <a:pt x="762834" y="124484"/>
                </a:lnTo>
                <a:close/>
              </a:path>
              <a:path w="771525" h="138430">
                <a:moveTo>
                  <a:pt x="762770" y="20962"/>
                </a:moveTo>
                <a:lnTo>
                  <a:pt x="752904" y="16922"/>
                </a:lnTo>
                <a:lnTo>
                  <a:pt x="746244" y="14848"/>
                </a:lnTo>
                <a:lnTo>
                  <a:pt x="739756" y="14083"/>
                </a:lnTo>
                <a:lnTo>
                  <a:pt x="730407" y="13974"/>
                </a:lnTo>
                <a:lnTo>
                  <a:pt x="765272" y="13974"/>
                </a:lnTo>
                <a:lnTo>
                  <a:pt x="762770" y="20962"/>
                </a:lnTo>
                <a:close/>
              </a:path>
              <a:path w="771525" h="138430">
                <a:moveTo>
                  <a:pt x="723236" y="138183"/>
                </a:moveTo>
                <a:lnTo>
                  <a:pt x="709216" y="138087"/>
                </a:lnTo>
                <a:lnTo>
                  <a:pt x="700711" y="137413"/>
                </a:lnTo>
                <a:lnTo>
                  <a:pt x="694276" y="135584"/>
                </a:lnTo>
                <a:lnTo>
                  <a:pt x="686461" y="132023"/>
                </a:lnTo>
                <a:lnTo>
                  <a:pt x="686461" y="116945"/>
                </a:lnTo>
                <a:lnTo>
                  <a:pt x="694735" y="120439"/>
                </a:lnTo>
                <a:lnTo>
                  <a:pt x="714226" y="124484"/>
                </a:lnTo>
                <a:lnTo>
                  <a:pt x="762834" y="124484"/>
                </a:lnTo>
                <a:lnTo>
                  <a:pt x="758173" y="128254"/>
                </a:lnTo>
                <a:lnTo>
                  <a:pt x="750387" y="133994"/>
                </a:lnTo>
                <a:lnTo>
                  <a:pt x="744152" y="136942"/>
                </a:lnTo>
                <a:lnTo>
                  <a:pt x="736194" y="138028"/>
                </a:lnTo>
                <a:lnTo>
                  <a:pt x="723236" y="138183"/>
                </a:lnTo>
                <a:close/>
              </a:path>
            </a:pathLst>
          </a:custGeom>
          <a:solidFill>
            <a:srgbClr val="4033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9343890" y="1614352"/>
            <a:ext cx="5257800" cy="52578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0658340" y="2928802"/>
            <a:ext cx="2628900" cy="2628900"/>
          </a:xfrm>
          <a:custGeom>
            <a:avLst/>
            <a:gdLst/>
            <a:ahLst/>
            <a:cxnLst/>
            <a:rect l="l" t="t" r="r" b="b"/>
            <a:pathLst>
              <a:path w="2628900" h="2628900">
                <a:moveTo>
                  <a:pt x="1314450" y="2628900"/>
                </a:moveTo>
                <a:lnTo>
                  <a:pt x="1265828" y="2628001"/>
                </a:lnTo>
                <a:lnTo>
                  <a:pt x="1217259" y="2625306"/>
                </a:lnTo>
                <a:lnTo>
                  <a:pt x="1168792" y="2620813"/>
                </a:lnTo>
                <a:lnTo>
                  <a:pt x="1120480" y="2614524"/>
                </a:lnTo>
                <a:lnTo>
                  <a:pt x="1072375" y="2606437"/>
                </a:lnTo>
                <a:lnTo>
                  <a:pt x="1024527" y="2596554"/>
                </a:lnTo>
                <a:lnTo>
                  <a:pt x="976990" y="2584874"/>
                </a:lnTo>
                <a:lnTo>
                  <a:pt x="929813" y="2571397"/>
                </a:lnTo>
                <a:lnTo>
                  <a:pt x="883049" y="2556122"/>
                </a:lnTo>
                <a:lnTo>
                  <a:pt x="836749" y="2539051"/>
                </a:lnTo>
                <a:lnTo>
                  <a:pt x="790965" y="2520183"/>
                </a:lnTo>
                <a:lnTo>
                  <a:pt x="745749" y="2499518"/>
                </a:lnTo>
                <a:lnTo>
                  <a:pt x="701151" y="2477056"/>
                </a:lnTo>
                <a:lnTo>
                  <a:pt x="657225" y="2452797"/>
                </a:lnTo>
                <a:lnTo>
                  <a:pt x="614252" y="2426885"/>
                </a:lnTo>
                <a:lnTo>
                  <a:pt x="572501" y="2399493"/>
                </a:lnTo>
                <a:lnTo>
                  <a:pt x="531996" y="2370667"/>
                </a:lnTo>
                <a:lnTo>
                  <a:pt x="492764" y="2340451"/>
                </a:lnTo>
                <a:lnTo>
                  <a:pt x="454830" y="2308890"/>
                </a:lnTo>
                <a:lnTo>
                  <a:pt x="418220" y="2276028"/>
                </a:lnTo>
                <a:lnTo>
                  <a:pt x="382960" y="2241911"/>
                </a:lnTo>
                <a:lnTo>
                  <a:pt x="349075" y="2206582"/>
                </a:lnTo>
                <a:lnTo>
                  <a:pt x="316592" y="2170086"/>
                </a:lnTo>
                <a:lnTo>
                  <a:pt x="285537" y="2132469"/>
                </a:lnTo>
                <a:lnTo>
                  <a:pt x="255934" y="2093774"/>
                </a:lnTo>
                <a:lnTo>
                  <a:pt x="227810" y="2054047"/>
                </a:lnTo>
                <a:lnTo>
                  <a:pt x="201191" y="2013333"/>
                </a:lnTo>
                <a:lnTo>
                  <a:pt x="176102" y="1971675"/>
                </a:lnTo>
                <a:lnTo>
                  <a:pt x="152570" y="1929118"/>
                </a:lnTo>
                <a:lnTo>
                  <a:pt x="130619" y="1885708"/>
                </a:lnTo>
                <a:lnTo>
                  <a:pt x="110277" y="1841488"/>
                </a:lnTo>
                <a:lnTo>
                  <a:pt x="91568" y="1796504"/>
                </a:lnTo>
                <a:lnTo>
                  <a:pt x="74518" y="1750801"/>
                </a:lnTo>
                <a:lnTo>
                  <a:pt x="59153" y="1704422"/>
                </a:lnTo>
                <a:lnTo>
                  <a:pt x="45500" y="1657413"/>
                </a:lnTo>
                <a:lnTo>
                  <a:pt x="33583" y="1609818"/>
                </a:lnTo>
                <a:lnTo>
                  <a:pt x="23429" y="1561682"/>
                </a:lnTo>
                <a:lnTo>
                  <a:pt x="15063" y="1513049"/>
                </a:lnTo>
                <a:lnTo>
                  <a:pt x="8511" y="1463965"/>
                </a:lnTo>
                <a:lnTo>
                  <a:pt x="3800" y="1414474"/>
                </a:lnTo>
                <a:lnTo>
                  <a:pt x="954" y="1364621"/>
                </a:lnTo>
                <a:lnTo>
                  <a:pt x="0" y="1314450"/>
                </a:lnTo>
                <a:lnTo>
                  <a:pt x="954" y="1264278"/>
                </a:lnTo>
                <a:lnTo>
                  <a:pt x="3800" y="1214425"/>
                </a:lnTo>
                <a:lnTo>
                  <a:pt x="8511" y="1164934"/>
                </a:lnTo>
                <a:lnTo>
                  <a:pt x="15063" y="1115850"/>
                </a:lnTo>
                <a:lnTo>
                  <a:pt x="23429" y="1067217"/>
                </a:lnTo>
                <a:lnTo>
                  <a:pt x="33583" y="1019081"/>
                </a:lnTo>
                <a:lnTo>
                  <a:pt x="45500" y="971486"/>
                </a:lnTo>
                <a:lnTo>
                  <a:pt x="59153" y="924477"/>
                </a:lnTo>
                <a:lnTo>
                  <a:pt x="74518" y="878098"/>
                </a:lnTo>
                <a:lnTo>
                  <a:pt x="91568" y="832395"/>
                </a:lnTo>
                <a:lnTo>
                  <a:pt x="110277" y="787411"/>
                </a:lnTo>
                <a:lnTo>
                  <a:pt x="130619" y="743191"/>
                </a:lnTo>
                <a:lnTo>
                  <a:pt x="152570" y="699781"/>
                </a:lnTo>
                <a:lnTo>
                  <a:pt x="176102" y="657225"/>
                </a:lnTo>
                <a:lnTo>
                  <a:pt x="201191" y="615566"/>
                </a:lnTo>
                <a:lnTo>
                  <a:pt x="227810" y="574852"/>
                </a:lnTo>
                <a:lnTo>
                  <a:pt x="255934" y="535125"/>
                </a:lnTo>
                <a:lnTo>
                  <a:pt x="285537" y="496430"/>
                </a:lnTo>
                <a:lnTo>
                  <a:pt x="316592" y="458813"/>
                </a:lnTo>
                <a:lnTo>
                  <a:pt x="349075" y="422317"/>
                </a:lnTo>
                <a:lnTo>
                  <a:pt x="382960" y="386988"/>
                </a:lnTo>
                <a:lnTo>
                  <a:pt x="418220" y="352871"/>
                </a:lnTo>
                <a:lnTo>
                  <a:pt x="454830" y="320009"/>
                </a:lnTo>
                <a:lnTo>
                  <a:pt x="492764" y="288448"/>
                </a:lnTo>
                <a:lnTo>
                  <a:pt x="531996" y="258232"/>
                </a:lnTo>
                <a:lnTo>
                  <a:pt x="572501" y="229406"/>
                </a:lnTo>
                <a:lnTo>
                  <a:pt x="614252" y="202015"/>
                </a:lnTo>
                <a:lnTo>
                  <a:pt x="657225" y="176102"/>
                </a:lnTo>
                <a:lnTo>
                  <a:pt x="701151" y="151843"/>
                </a:lnTo>
                <a:lnTo>
                  <a:pt x="745749" y="129381"/>
                </a:lnTo>
                <a:lnTo>
                  <a:pt x="790965" y="108716"/>
                </a:lnTo>
                <a:lnTo>
                  <a:pt x="836749" y="89848"/>
                </a:lnTo>
                <a:lnTo>
                  <a:pt x="883049" y="72777"/>
                </a:lnTo>
                <a:lnTo>
                  <a:pt x="929813" y="57502"/>
                </a:lnTo>
                <a:lnTo>
                  <a:pt x="976990" y="44025"/>
                </a:lnTo>
                <a:lnTo>
                  <a:pt x="1024527" y="32345"/>
                </a:lnTo>
                <a:lnTo>
                  <a:pt x="1072375" y="22462"/>
                </a:lnTo>
                <a:lnTo>
                  <a:pt x="1120480" y="14375"/>
                </a:lnTo>
                <a:lnTo>
                  <a:pt x="1168792" y="8086"/>
                </a:lnTo>
                <a:lnTo>
                  <a:pt x="1217259" y="3593"/>
                </a:lnTo>
                <a:lnTo>
                  <a:pt x="1265828" y="898"/>
                </a:lnTo>
                <a:lnTo>
                  <a:pt x="1314450" y="0"/>
                </a:lnTo>
                <a:lnTo>
                  <a:pt x="1363071" y="898"/>
                </a:lnTo>
                <a:lnTo>
                  <a:pt x="1411640" y="3593"/>
                </a:lnTo>
                <a:lnTo>
                  <a:pt x="1460107" y="8086"/>
                </a:lnTo>
                <a:lnTo>
                  <a:pt x="1508419" y="14375"/>
                </a:lnTo>
                <a:lnTo>
                  <a:pt x="1556524" y="22462"/>
                </a:lnTo>
                <a:lnTo>
                  <a:pt x="1604372" y="32345"/>
                </a:lnTo>
                <a:lnTo>
                  <a:pt x="1651910" y="44025"/>
                </a:lnTo>
                <a:lnTo>
                  <a:pt x="1699086" y="57502"/>
                </a:lnTo>
                <a:lnTo>
                  <a:pt x="1745850" y="72777"/>
                </a:lnTo>
                <a:lnTo>
                  <a:pt x="1792150" y="89848"/>
                </a:lnTo>
                <a:lnTo>
                  <a:pt x="1837934" y="108716"/>
                </a:lnTo>
                <a:lnTo>
                  <a:pt x="1883150" y="129381"/>
                </a:lnTo>
                <a:lnTo>
                  <a:pt x="1927748" y="151843"/>
                </a:lnTo>
                <a:lnTo>
                  <a:pt x="1971675" y="176102"/>
                </a:lnTo>
                <a:lnTo>
                  <a:pt x="2014647" y="202015"/>
                </a:lnTo>
                <a:lnTo>
                  <a:pt x="2056398" y="229406"/>
                </a:lnTo>
                <a:lnTo>
                  <a:pt x="2096903" y="258232"/>
                </a:lnTo>
                <a:lnTo>
                  <a:pt x="2136135" y="288448"/>
                </a:lnTo>
                <a:lnTo>
                  <a:pt x="2174069" y="320009"/>
                </a:lnTo>
                <a:lnTo>
                  <a:pt x="2210679" y="352871"/>
                </a:lnTo>
                <a:lnTo>
                  <a:pt x="2245939" y="386988"/>
                </a:lnTo>
                <a:lnTo>
                  <a:pt x="2279824" y="422317"/>
                </a:lnTo>
                <a:lnTo>
                  <a:pt x="2312307" y="458813"/>
                </a:lnTo>
                <a:lnTo>
                  <a:pt x="2343362" y="496430"/>
                </a:lnTo>
                <a:lnTo>
                  <a:pt x="2372965" y="535125"/>
                </a:lnTo>
                <a:lnTo>
                  <a:pt x="2401089" y="574852"/>
                </a:lnTo>
                <a:lnTo>
                  <a:pt x="2427708" y="615566"/>
                </a:lnTo>
                <a:lnTo>
                  <a:pt x="2452797" y="657225"/>
                </a:lnTo>
                <a:lnTo>
                  <a:pt x="2476329" y="699781"/>
                </a:lnTo>
                <a:lnTo>
                  <a:pt x="2498280" y="743191"/>
                </a:lnTo>
                <a:lnTo>
                  <a:pt x="2518622" y="787411"/>
                </a:lnTo>
                <a:lnTo>
                  <a:pt x="2537331" y="832395"/>
                </a:lnTo>
                <a:lnTo>
                  <a:pt x="2554381" y="878098"/>
                </a:lnTo>
                <a:lnTo>
                  <a:pt x="2569746" y="924477"/>
                </a:lnTo>
                <a:lnTo>
                  <a:pt x="2583399" y="971486"/>
                </a:lnTo>
                <a:lnTo>
                  <a:pt x="2595316" y="1019081"/>
                </a:lnTo>
                <a:lnTo>
                  <a:pt x="2605470" y="1067217"/>
                </a:lnTo>
                <a:lnTo>
                  <a:pt x="2613836" y="1115850"/>
                </a:lnTo>
                <a:lnTo>
                  <a:pt x="2620388" y="1164934"/>
                </a:lnTo>
                <a:lnTo>
                  <a:pt x="2625099" y="1214425"/>
                </a:lnTo>
                <a:lnTo>
                  <a:pt x="2627945" y="1264278"/>
                </a:lnTo>
                <a:lnTo>
                  <a:pt x="2628900" y="1314450"/>
                </a:lnTo>
                <a:lnTo>
                  <a:pt x="2627945" y="1364621"/>
                </a:lnTo>
                <a:lnTo>
                  <a:pt x="2625099" y="1414474"/>
                </a:lnTo>
                <a:lnTo>
                  <a:pt x="2620388" y="1463965"/>
                </a:lnTo>
                <a:lnTo>
                  <a:pt x="2613836" y="1513049"/>
                </a:lnTo>
                <a:lnTo>
                  <a:pt x="2605470" y="1561682"/>
                </a:lnTo>
                <a:lnTo>
                  <a:pt x="2595316" y="1609818"/>
                </a:lnTo>
                <a:lnTo>
                  <a:pt x="2583399" y="1657413"/>
                </a:lnTo>
                <a:lnTo>
                  <a:pt x="2569746" y="1704422"/>
                </a:lnTo>
                <a:lnTo>
                  <a:pt x="2554381" y="1750801"/>
                </a:lnTo>
                <a:lnTo>
                  <a:pt x="2537331" y="1796504"/>
                </a:lnTo>
                <a:lnTo>
                  <a:pt x="2518622" y="1841488"/>
                </a:lnTo>
                <a:lnTo>
                  <a:pt x="2498280" y="1885708"/>
                </a:lnTo>
                <a:lnTo>
                  <a:pt x="2476329" y="1929118"/>
                </a:lnTo>
                <a:lnTo>
                  <a:pt x="2452797" y="1971675"/>
                </a:lnTo>
                <a:lnTo>
                  <a:pt x="2427708" y="2013333"/>
                </a:lnTo>
                <a:lnTo>
                  <a:pt x="2401089" y="2054047"/>
                </a:lnTo>
                <a:lnTo>
                  <a:pt x="2372965" y="2093774"/>
                </a:lnTo>
                <a:lnTo>
                  <a:pt x="2343362" y="2132469"/>
                </a:lnTo>
                <a:lnTo>
                  <a:pt x="2312307" y="2170086"/>
                </a:lnTo>
                <a:lnTo>
                  <a:pt x="2279824" y="2206582"/>
                </a:lnTo>
                <a:lnTo>
                  <a:pt x="2245939" y="2241911"/>
                </a:lnTo>
                <a:lnTo>
                  <a:pt x="2210679" y="2276028"/>
                </a:lnTo>
                <a:lnTo>
                  <a:pt x="2174069" y="2308890"/>
                </a:lnTo>
                <a:lnTo>
                  <a:pt x="2136135" y="2340451"/>
                </a:lnTo>
                <a:lnTo>
                  <a:pt x="2096903" y="2370667"/>
                </a:lnTo>
                <a:lnTo>
                  <a:pt x="2056398" y="2399493"/>
                </a:lnTo>
                <a:lnTo>
                  <a:pt x="2014647" y="2426885"/>
                </a:lnTo>
                <a:lnTo>
                  <a:pt x="1971675" y="2452797"/>
                </a:lnTo>
                <a:lnTo>
                  <a:pt x="1927748" y="2477056"/>
                </a:lnTo>
                <a:lnTo>
                  <a:pt x="1883150" y="2499518"/>
                </a:lnTo>
                <a:lnTo>
                  <a:pt x="1837934" y="2520183"/>
                </a:lnTo>
                <a:lnTo>
                  <a:pt x="1792150" y="2539051"/>
                </a:lnTo>
                <a:lnTo>
                  <a:pt x="1745850" y="2556122"/>
                </a:lnTo>
                <a:lnTo>
                  <a:pt x="1699086" y="2571397"/>
                </a:lnTo>
                <a:lnTo>
                  <a:pt x="1651910" y="2584874"/>
                </a:lnTo>
                <a:lnTo>
                  <a:pt x="1604372" y="2596554"/>
                </a:lnTo>
                <a:lnTo>
                  <a:pt x="1556524" y="2606437"/>
                </a:lnTo>
                <a:lnTo>
                  <a:pt x="1508419" y="2614524"/>
                </a:lnTo>
                <a:lnTo>
                  <a:pt x="1460107" y="2620813"/>
                </a:lnTo>
                <a:lnTo>
                  <a:pt x="1411640" y="2625306"/>
                </a:lnTo>
                <a:lnTo>
                  <a:pt x="1363071" y="2628001"/>
                </a:lnTo>
                <a:lnTo>
                  <a:pt x="1314450" y="26289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1106334" y="3864233"/>
            <a:ext cx="1732910" cy="93310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7149159" y="6123909"/>
            <a:ext cx="1109980" cy="233045"/>
          </a:xfrm>
          <a:custGeom>
            <a:avLst/>
            <a:gdLst/>
            <a:ahLst/>
            <a:cxnLst/>
            <a:rect l="l" t="t" r="r" b="b"/>
            <a:pathLst>
              <a:path w="1109979" h="233045">
                <a:moveTo>
                  <a:pt x="187193" y="76706"/>
                </a:moveTo>
                <a:lnTo>
                  <a:pt x="161539" y="76706"/>
                </a:lnTo>
                <a:lnTo>
                  <a:pt x="161539" y="0"/>
                </a:lnTo>
                <a:lnTo>
                  <a:pt x="187193" y="0"/>
                </a:lnTo>
                <a:lnTo>
                  <a:pt x="187193" y="76706"/>
                </a:lnTo>
                <a:close/>
              </a:path>
              <a:path w="1109979" h="233045">
                <a:moveTo>
                  <a:pt x="60196" y="166365"/>
                </a:moveTo>
                <a:lnTo>
                  <a:pt x="16509" y="147062"/>
                </a:lnTo>
                <a:lnTo>
                  <a:pt x="257" y="112201"/>
                </a:lnTo>
                <a:lnTo>
                  <a:pt x="0" y="90167"/>
                </a:lnTo>
                <a:lnTo>
                  <a:pt x="255" y="67988"/>
                </a:lnTo>
                <a:lnTo>
                  <a:pt x="16382" y="33146"/>
                </a:lnTo>
                <a:lnTo>
                  <a:pt x="60196" y="13969"/>
                </a:lnTo>
                <a:lnTo>
                  <a:pt x="74688" y="14215"/>
                </a:lnTo>
                <a:lnTo>
                  <a:pt x="83738" y="15938"/>
                </a:lnTo>
                <a:lnTo>
                  <a:pt x="91146" y="20613"/>
                </a:lnTo>
                <a:lnTo>
                  <a:pt x="100708" y="29717"/>
                </a:lnTo>
                <a:lnTo>
                  <a:pt x="106326" y="35559"/>
                </a:lnTo>
                <a:lnTo>
                  <a:pt x="60196" y="35559"/>
                </a:lnTo>
                <a:lnTo>
                  <a:pt x="51392" y="35727"/>
                </a:lnTo>
                <a:lnTo>
                  <a:pt x="27318" y="65552"/>
                </a:lnTo>
                <a:lnTo>
                  <a:pt x="27289" y="67988"/>
                </a:lnTo>
                <a:lnTo>
                  <a:pt x="27318" y="114783"/>
                </a:lnTo>
                <a:lnTo>
                  <a:pt x="51392" y="144607"/>
                </a:lnTo>
                <a:lnTo>
                  <a:pt x="60196" y="144776"/>
                </a:lnTo>
                <a:lnTo>
                  <a:pt x="105960" y="144776"/>
                </a:lnTo>
                <a:lnTo>
                  <a:pt x="101978" y="149221"/>
                </a:lnTo>
                <a:lnTo>
                  <a:pt x="92253" y="159132"/>
                </a:lnTo>
                <a:lnTo>
                  <a:pt x="84659" y="164222"/>
                </a:lnTo>
                <a:lnTo>
                  <a:pt x="75279" y="166097"/>
                </a:lnTo>
                <a:lnTo>
                  <a:pt x="60196" y="166365"/>
                </a:lnTo>
                <a:close/>
              </a:path>
              <a:path w="1109979" h="233045">
                <a:moveTo>
                  <a:pt x="105960" y="144776"/>
                </a:moveTo>
                <a:lnTo>
                  <a:pt x="60196" y="144776"/>
                </a:lnTo>
                <a:lnTo>
                  <a:pt x="69000" y="144607"/>
                </a:lnTo>
                <a:lnTo>
                  <a:pt x="74436" y="143427"/>
                </a:lnTo>
                <a:lnTo>
                  <a:pt x="93103" y="67988"/>
                </a:lnTo>
                <a:lnTo>
                  <a:pt x="93074" y="65552"/>
                </a:lnTo>
                <a:lnTo>
                  <a:pt x="69000" y="35727"/>
                </a:lnTo>
                <a:lnTo>
                  <a:pt x="60196" y="35559"/>
                </a:lnTo>
                <a:lnTo>
                  <a:pt x="106326" y="35559"/>
                </a:lnTo>
                <a:lnTo>
                  <a:pt x="109933" y="39309"/>
                </a:lnTo>
                <a:lnTo>
                  <a:pt x="114979" y="47401"/>
                </a:lnTo>
                <a:lnTo>
                  <a:pt x="117620" y="58398"/>
                </a:lnTo>
                <a:lnTo>
                  <a:pt x="119631" y="76706"/>
                </a:lnTo>
                <a:lnTo>
                  <a:pt x="187193" y="76706"/>
                </a:lnTo>
                <a:lnTo>
                  <a:pt x="187193" y="98295"/>
                </a:lnTo>
                <a:lnTo>
                  <a:pt x="119885" y="98295"/>
                </a:lnTo>
                <a:lnTo>
                  <a:pt x="118605" y="118093"/>
                </a:lnTo>
                <a:lnTo>
                  <a:pt x="116313" y="129997"/>
                </a:lnTo>
                <a:lnTo>
                  <a:pt x="111330" y="138781"/>
                </a:lnTo>
                <a:lnTo>
                  <a:pt x="105960" y="144776"/>
                </a:lnTo>
                <a:close/>
              </a:path>
              <a:path w="1109979" h="233045">
                <a:moveTo>
                  <a:pt x="187193" y="222498"/>
                </a:moveTo>
                <a:lnTo>
                  <a:pt x="161539" y="222498"/>
                </a:lnTo>
                <a:lnTo>
                  <a:pt x="161539" y="98295"/>
                </a:lnTo>
                <a:lnTo>
                  <a:pt x="187193" y="98295"/>
                </a:lnTo>
                <a:lnTo>
                  <a:pt x="187193" y="222498"/>
                </a:lnTo>
                <a:close/>
              </a:path>
              <a:path w="1109979" h="233045">
                <a:moveTo>
                  <a:pt x="414263" y="170429"/>
                </a:moveTo>
                <a:lnTo>
                  <a:pt x="388610" y="170429"/>
                </a:lnTo>
                <a:lnTo>
                  <a:pt x="388610" y="0"/>
                </a:lnTo>
                <a:lnTo>
                  <a:pt x="414263" y="0"/>
                </a:lnTo>
                <a:lnTo>
                  <a:pt x="414263" y="170429"/>
                </a:lnTo>
                <a:close/>
              </a:path>
              <a:path w="1109979" h="233045">
                <a:moveTo>
                  <a:pt x="262629" y="138426"/>
                </a:moveTo>
                <a:lnTo>
                  <a:pt x="236722" y="138426"/>
                </a:lnTo>
                <a:lnTo>
                  <a:pt x="236722" y="64260"/>
                </a:lnTo>
                <a:lnTo>
                  <a:pt x="311904" y="64260"/>
                </a:lnTo>
                <a:lnTo>
                  <a:pt x="311904" y="35051"/>
                </a:lnTo>
                <a:lnTo>
                  <a:pt x="236214" y="35051"/>
                </a:lnTo>
                <a:lnTo>
                  <a:pt x="236214" y="13969"/>
                </a:lnTo>
                <a:lnTo>
                  <a:pt x="337557" y="13969"/>
                </a:lnTo>
                <a:lnTo>
                  <a:pt x="337557" y="84833"/>
                </a:lnTo>
                <a:lnTo>
                  <a:pt x="262629" y="84833"/>
                </a:lnTo>
                <a:lnTo>
                  <a:pt x="262629" y="117599"/>
                </a:lnTo>
                <a:lnTo>
                  <a:pt x="364915" y="117599"/>
                </a:lnTo>
                <a:lnTo>
                  <a:pt x="367020" y="130552"/>
                </a:lnTo>
                <a:lnTo>
                  <a:pt x="340815" y="135104"/>
                </a:lnTo>
                <a:lnTo>
                  <a:pt x="321206" y="137442"/>
                </a:lnTo>
                <a:lnTo>
                  <a:pt x="298406" y="138303"/>
                </a:lnTo>
                <a:lnTo>
                  <a:pt x="262629" y="138426"/>
                </a:lnTo>
                <a:close/>
              </a:path>
              <a:path w="1109979" h="233045">
                <a:moveTo>
                  <a:pt x="364915" y="117599"/>
                </a:moveTo>
                <a:lnTo>
                  <a:pt x="262629" y="117599"/>
                </a:lnTo>
                <a:lnTo>
                  <a:pt x="296747" y="117483"/>
                </a:lnTo>
                <a:lnTo>
                  <a:pt x="318539" y="116678"/>
                </a:lnTo>
                <a:lnTo>
                  <a:pt x="337712" y="114491"/>
                </a:lnTo>
                <a:lnTo>
                  <a:pt x="363718" y="110233"/>
                </a:lnTo>
                <a:lnTo>
                  <a:pt x="364915" y="117599"/>
                </a:lnTo>
                <a:close/>
              </a:path>
              <a:path w="1109979" h="233045">
                <a:moveTo>
                  <a:pt x="418835" y="227324"/>
                </a:moveTo>
                <a:lnTo>
                  <a:pt x="277615" y="227324"/>
                </a:lnTo>
                <a:lnTo>
                  <a:pt x="269233" y="218688"/>
                </a:lnTo>
                <a:lnTo>
                  <a:pt x="269233" y="157984"/>
                </a:lnTo>
                <a:lnTo>
                  <a:pt x="295140" y="157984"/>
                </a:lnTo>
                <a:lnTo>
                  <a:pt x="295140" y="206242"/>
                </a:lnTo>
                <a:lnTo>
                  <a:pt x="418835" y="206242"/>
                </a:lnTo>
                <a:lnTo>
                  <a:pt x="418835" y="227324"/>
                </a:lnTo>
                <a:close/>
              </a:path>
              <a:path w="1109979" h="233045">
                <a:moveTo>
                  <a:pt x="640064" y="222498"/>
                </a:moveTo>
                <a:lnTo>
                  <a:pt x="614156" y="222498"/>
                </a:lnTo>
                <a:lnTo>
                  <a:pt x="614156" y="0"/>
                </a:lnTo>
                <a:lnTo>
                  <a:pt x="640064" y="0"/>
                </a:lnTo>
                <a:lnTo>
                  <a:pt x="640064" y="222498"/>
                </a:lnTo>
                <a:close/>
              </a:path>
              <a:path w="1109979" h="233045">
                <a:moveTo>
                  <a:pt x="515099" y="166365"/>
                </a:moveTo>
                <a:lnTo>
                  <a:pt x="470904" y="147062"/>
                </a:lnTo>
                <a:lnTo>
                  <a:pt x="454402" y="112201"/>
                </a:lnTo>
                <a:lnTo>
                  <a:pt x="454140" y="90167"/>
                </a:lnTo>
                <a:lnTo>
                  <a:pt x="454400" y="67988"/>
                </a:lnTo>
                <a:lnTo>
                  <a:pt x="470777" y="33146"/>
                </a:lnTo>
                <a:lnTo>
                  <a:pt x="515099" y="13969"/>
                </a:lnTo>
                <a:lnTo>
                  <a:pt x="531217" y="14269"/>
                </a:lnTo>
                <a:lnTo>
                  <a:pt x="541181" y="16366"/>
                </a:lnTo>
                <a:lnTo>
                  <a:pt x="549120" y="22059"/>
                </a:lnTo>
                <a:lnTo>
                  <a:pt x="559167" y="33146"/>
                </a:lnTo>
                <a:lnTo>
                  <a:pt x="561154" y="35559"/>
                </a:lnTo>
                <a:lnTo>
                  <a:pt x="515099" y="35559"/>
                </a:lnTo>
                <a:lnTo>
                  <a:pt x="506145" y="35727"/>
                </a:lnTo>
                <a:lnTo>
                  <a:pt x="481714" y="65659"/>
                </a:lnTo>
                <a:lnTo>
                  <a:pt x="481687" y="67988"/>
                </a:lnTo>
                <a:lnTo>
                  <a:pt x="481714" y="114531"/>
                </a:lnTo>
                <a:lnTo>
                  <a:pt x="506145" y="144605"/>
                </a:lnTo>
                <a:lnTo>
                  <a:pt x="515099" y="144776"/>
                </a:lnTo>
                <a:lnTo>
                  <a:pt x="561038" y="144776"/>
                </a:lnTo>
                <a:lnTo>
                  <a:pt x="559167" y="147062"/>
                </a:lnTo>
                <a:lnTo>
                  <a:pt x="549120" y="158222"/>
                </a:lnTo>
                <a:lnTo>
                  <a:pt x="541181" y="163952"/>
                </a:lnTo>
                <a:lnTo>
                  <a:pt x="531217" y="166064"/>
                </a:lnTo>
                <a:lnTo>
                  <a:pt x="515099" y="166365"/>
                </a:lnTo>
                <a:close/>
              </a:path>
              <a:path w="1109979" h="233045">
                <a:moveTo>
                  <a:pt x="561038" y="144776"/>
                </a:moveTo>
                <a:lnTo>
                  <a:pt x="515099" y="144776"/>
                </a:lnTo>
                <a:lnTo>
                  <a:pt x="523905" y="144605"/>
                </a:lnTo>
                <a:lnTo>
                  <a:pt x="529354" y="143411"/>
                </a:lnTo>
                <a:lnTo>
                  <a:pt x="548257" y="67988"/>
                </a:lnTo>
                <a:lnTo>
                  <a:pt x="548229" y="65659"/>
                </a:lnTo>
                <a:lnTo>
                  <a:pt x="523905" y="35727"/>
                </a:lnTo>
                <a:lnTo>
                  <a:pt x="515099" y="35559"/>
                </a:lnTo>
                <a:lnTo>
                  <a:pt x="561154" y="35559"/>
                </a:lnTo>
                <a:lnTo>
                  <a:pt x="568785" y="44823"/>
                </a:lnTo>
                <a:lnTo>
                  <a:pt x="573724" y="54656"/>
                </a:lnTo>
                <a:lnTo>
                  <a:pt x="575543" y="67988"/>
                </a:lnTo>
                <a:lnTo>
                  <a:pt x="575803" y="90167"/>
                </a:lnTo>
                <a:lnTo>
                  <a:pt x="575543" y="112201"/>
                </a:lnTo>
                <a:lnTo>
                  <a:pt x="573724" y="125472"/>
                </a:lnTo>
                <a:lnTo>
                  <a:pt x="568785" y="135315"/>
                </a:lnTo>
                <a:lnTo>
                  <a:pt x="561038" y="144776"/>
                </a:lnTo>
                <a:close/>
              </a:path>
              <a:path w="1109979" h="233045">
                <a:moveTo>
                  <a:pt x="854688" y="78484"/>
                </a:moveTo>
                <a:lnTo>
                  <a:pt x="706102" y="78484"/>
                </a:lnTo>
                <a:lnTo>
                  <a:pt x="706102" y="5333"/>
                </a:lnTo>
                <a:lnTo>
                  <a:pt x="852910" y="5333"/>
                </a:lnTo>
                <a:lnTo>
                  <a:pt x="852910" y="25907"/>
                </a:lnTo>
                <a:lnTo>
                  <a:pt x="731755" y="25907"/>
                </a:lnTo>
                <a:lnTo>
                  <a:pt x="731755" y="57910"/>
                </a:lnTo>
                <a:lnTo>
                  <a:pt x="854688" y="57910"/>
                </a:lnTo>
                <a:lnTo>
                  <a:pt x="854688" y="78484"/>
                </a:lnTo>
                <a:close/>
              </a:path>
              <a:path w="1109979" h="233045">
                <a:moveTo>
                  <a:pt x="883389" y="118615"/>
                </a:moveTo>
                <a:lnTo>
                  <a:pt x="675115" y="118615"/>
                </a:lnTo>
                <a:lnTo>
                  <a:pt x="675115" y="97025"/>
                </a:lnTo>
                <a:lnTo>
                  <a:pt x="883389" y="97025"/>
                </a:lnTo>
                <a:lnTo>
                  <a:pt x="883389" y="118615"/>
                </a:lnTo>
                <a:close/>
              </a:path>
              <a:path w="1109979" h="233045">
                <a:moveTo>
                  <a:pt x="859006" y="232912"/>
                </a:moveTo>
                <a:lnTo>
                  <a:pt x="715246" y="232912"/>
                </a:lnTo>
                <a:lnTo>
                  <a:pt x="706864" y="224276"/>
                </a:lnTo>
                <a:lnTo>
                  <a:pt x="706864" y="174493"/>
                </a:lnTo>
                <a:lnTo>
                  <a:pt x="828019" y="174493"/>
                </a:lnTo>
                <a:lnTo>
                  <a:pt x="828019" y="156968"/>
                </a:lnTo>
                <a:lnTo>
                  <a:pt x="705340" y="156968"/>
                </a:lnTo>
                <a:lnTo>
                  <a:pt x="705340" y="136140"/>
                </a:lnTo>
                <a:lnTo>
                  <a:pt x="852656" y="136140"/>
                </a:lnTo>
                <a:lnTo>
                  <a:pt x="852656" y="194051"/>
                </a:lnTo>
                <a:lnTo>
                  <a:pt x="731247" y="194051"/>
                </a:lnTo>
                <a:lnTo>
                  <a:pt x="731247" y="211830"/>
                </a:lnTo>
                <a:lnTo>
                  <a:pt x="859006" y="211830"/>
                </a:lnTo>
                <a:lnTo>
                  <a:pt x="859006" y="232912"/>
                </a:lnTo>
                <a:close/>
              </a:path>
              <a:path w="1109979" h="233045">
                <a:moveTo>
                  <a:pt x="1005814" y="83563"/>
                </a:moveTo>
                <a:lnTo>
                  <a:pt x="959667" y="78849"/>
                </a:lnTo>
                <a:lnTo>
                  <a:pt x="928902" y="53243"/>
                </a:lnTo>
                <a:lnTo>
                  <a:pt x="928600" y="41908"/>
                </a:lnTo>
                <a:lnTo>
                  <a:pt x="928902" y="30721"/>
                </a:lnTo>
                <a:lnTo>
                  <a:pt x="959667" y="5222"/>
                </a:lnTo>
                <a:lnTo>
                  <a:pt x="1005814" y="507"/>
                </a:lnTo>
                <a:lnTo>
                  <a:pt x="1028436" y="682"/>
                </a:lnTo>
                <a:lnTo>
                  <a:pt x="1074885" y="18442"/>
                </a:lnTo>
                <a:lnTo>
                  <a:pt x="1075799" y="19303"/>
                </a:lnTo>
                <a:lnTo>
                  <a:pt x="1005814" y="19303"/>
                </a:lnTo>
                <a:lnTo>
                  <a:pt x="991230" y="19394"/>
                </a:lnTo>
                <a:lnTo>
                  <a:pt x="982479" y="20033"/>
                </a:lnTo>
                <a:lnTo>
                  <a:pt x="976061" y="21768"/>
                </a:lnTo>
                <a:lnTo>
                  <a:pt x="968477" y="25145"/>
                </a:lnTo>
                <a:lnTo>
                  <a:pt x="956032" y="30987"/>
                </a:lnTo>
                <a:lnTo>
                  <a:pt x="956032" y="52830"/>
                </a:lnTo>
                <a:lnTo>
                  <a:pt x="1076326" y="64260"/>
                </a:lnTo>
                <a:lnTo>
                  <a:pt x="1074885" y="65625"/>
                </a:lnTo>
                <a:lnTo>
                  <a:pt x="1063725" y="72388"/>
                </a:lnTo>
                <a:lnTo>
                  <a:pt x="1051962" y="78849"/>
                </a:lnTo>
                <a:lnTo>
                  <a:pt x="1042008" y="82166"/>
                </a:lnTo>
                <a:lnTo>
                  <a:pt x="1028436" y="83389"/>
                </a:lnTo>
                <a:lnTo>
                  <a:pt x="1005814" y="83563"/>
                </a:lnTo>
                <a:close/>
              </a:path>
              <a:path w="1109979" h="233045">
                <a:moveTo>
                  <a:pt x="1076326" y="64260"/>
                </a:moveTo>
                <a:lnTo>
                  <a:pt x="1005814" y="64260"/>
                </a:lnTo>
                <a:lnTo>
                  <a:pt x="1020718" y="64171"/>
                </a:lnTo>
                <a:lnTo>
                  <a:pt x="1029624" y="63546"/>
                </a:lnTo>
                <a:lnTo>
                  <a:pt x="1035960" y="61903"/>
                </a:lnTo>
                <a:lnTo>
                  <a:pt x="1043405" y="58672"/>
                </a:lnTo>
                <a:lnTo>
                  <a:pt x="1055597" y="53084"/>
                </a:lnTo>
                <a:lnTo>
                  <a:pt x="1055597" y="30987"/>
                </a:lnTo>
                <a:lnTo>
                  <a:pt x="1005814" y="19303"/>
                </a:lnTo>
                <a:lnTo>
                  <a:pt x="1075799" y="19303"/>
                </a:lnTo>
                <a:lnTo>
                  <a:pt x="1080616" y="23843"/>
                </a:lnTo>
                <a:lnTo>
                  <a:pt x="1082727" y="30721"/>
                </a:lnTo>
                <a:lnTo>
                  <a:pt x="1083028" y="41908"/>
                </a:lnTo>
                <a:lnTo>
                  <a:pt x="1082727" y="53243"/>
                </a:lnTo>
                <a:lnTo>
                  <a:pt x="1080616" y="60196"/>
                </a:lnTo>
                <a:lnTo>
                  <a:pt x="1076326" y="64260"/>
                </a:lnTo>
                <a:close/>
              </a:path>
              <a:path w="1109979" h="233045">
                <a:moveTo>
                  <a:pt x="1109952" y="118869"/>
                </a:moveTo>
                <a:lnTo>
                  <a:pt x="901677" y="118869"/>
                </a:lnTo>
                <a:lnTo>
                  <a:pt x="901677" y="97279"/>
                </a:lnTo>
                <a:lnTo>
                  <a:pt x="1109952" y="97279"/>
                </a:lnTo>
                <a:lnTo>
                  <a:pt x="1109952" y="118869"/>
                </a:lnTo>
                <a:close/>
              </a:path>
              <a:path w="1109979" h="233045">
                <a:moveTo>
                  <a:pt x="1085568" y="232912"/>
                </a:moveTo>
                <a:lnTo>
                  <a:pt x="941808" y="232912"/>
                </a:lnTo>
                <a:lnTo>
                  <a:pt x="933426" y="224276"/>
                </a:lnTo>
                <a:lnTo>
                  <a:pt x="933426" y="174493"/>
                </a:lnTo>
                <a:lnTo>
                  <a:pt x="1054581" y="174493"/>
                </a:lnTo>
                <a:lnTo>
                  <a:pt x="1054581" y="156968"/>
                </a:lnTo>
                <a:lnTo>
                  <a:pt x="931902" y="156968"/>
                </a:lnTo>
                <a:lnTo>
                  <a:pt x="931902" y="136140"/>
                </a:lnTo>
                <a:lnTo>
                  <a:pt x="1079219" y="136140"/>
                </a:lnTo>
                <a:lnTo>
                  <a:pt x="1079219" y="194051"/>
                </a:lnTo>
                <a:lnTo>
                  <a:pt x="957810" y="194051"/>
                </a:lnTo>
                <a:lnTo>
                  <a:pt x="957810" y="211830"/>
                </a:lnTo>
                <a:lnTo>
                  <a:pt x="1085568" y="211830"/>
                </a:lnTo>
                <a:lnTo>
                  <a:pt x="1085568" y="232912"/>
                </a:lnTo>
                <a:close/>
              </a:path>
            </a:pathLst>
          </a:custGeom>
          <a:solidFill>
            <a:srgbClr val="4033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8336784" y="6123909"/>
            <a:ext cx="441959" cy="229235"/>
          </a:xfrm>
          <a:custGeom>
            <a:avLst/>
            <a:gdLst/>
            <a:ahLst/>
            <a:cxnLst/>
            <a:rect l="l" t="t" r="r" b="b"/>
            <a:pathLst>
              <a:path w="441959" h="229235">
                <a:moveTo>
                  <a:pt x="191765" y="222498"/>
                </a:moveTo>
                <a:lnTo>
                  <a:pt x="166111" y="222498"/>
                </a:lnTo>
                <a:lnTo>
                  <a:pt x="166111" y="0"/>
                </a:lnTo>
                <a:lnTo>
                  <a:pt x="191765" y="0"/>
                </a:lnTo>
                <a:lnTo>
                  <a:pt x="191765" y="222498"/>
                </a:lnTo>
                <a:close/>
              </a:path>
              <a:path w="441959" h="229235">
                <a:moveTo>
                  <a:pt x="73658" y="103629"/>
                </a:moveTo>
                <a:lnTo>
                  <a:pt x="33910" y="94039"/>
                </a:lnTo>
                <a:lnTo>
                  <a:pt x="12568" y="63911"/>
                </a:lnTo>
                <a:lnTo>
                  <a:pt x="12568" y="46830"/>
                </a:lnTo>
                <a:lnTo>
                  <a:pt x="42035" y="13207"/>
                </a:lnTo>
                <a:lnTo>
                  <a:pt x="73658" y="7365"/>
                </a:lnTo>
                <a:lnTo>
                  <a:pt x="84153" y="7457"/>
                </a:lnTo>
                <a:lnTo>
                  <a:pt x="122174" y="23565"/>
                </a:lnTo>
                <a:lnTo>
                  <a:pt x="125194" y="27685"/>
                </a:lnTo>
                <a:lnTo>
                  <a:pt x="73658" y="27685"/>
                </a:lnTo>
                <a:lnTo>
                  <a:pt x="64552" y="27794"/>
                </a:lnTo>
                <a:lnTo>
                  <a:pt x="58910" y="28558"/>
                </a:lnTo>
                <a:lnTo>
                  <a:pt x="54388" y="30632"/>
                </a:lnTo>
                <a:lnTo>
                  <a:pt x="48639" y="34670"/>
                </a:lnTo>
                <a:lnTo>
                  <a:pt x="39115" y="41654"/>
                </a:lnTo>
                <a:lnTo>
                  <a:pt x="39201" y="69403"/>
                </a:lnTo>
                <a:lnTo>
                  <a:pt x="73658" y="83309"/>
                </a:lnTo>
                <a:lnTo>
                  <a:pt x="125008" y="83309"/>
                </a:lnTo>
                <a:lnTo>
                  <a:pt x="122174" y="87177"/>
                </a:lnTo>
                <a:lnTo>
                  <a:pt x="84153" y="103536"/>
                </a:lnTo>
                <a:lnTo>
                  <a:pt x="73658" y="103629"/>
                </a:lnTo>
                <a:close/>
              </a:path>
              <a:path w="441959" h="229235">
                <a:moveTo>
                  <a:pt x="125008" y="83309"/>
                </a:moveTo>
                <a:lnTo>
                  <a:pt x="73658" y="83309"/>
                </a:lnTo>
                <a:lnTo>
                  <a:pt x="82764" y="83200"/>
                </a:lnTo>
                <a:lnTo>
                  <a:pt x="88405" y="82436"/>
                </a:lnTo>
                <a:lnTo>
                  <a:pt x="92927" y="80363"/>
                </a:lnTo>
                <a:lnTo>
                  <a:pt x="98676" y="76325"/>
                </a:lnTo>
                <a:lnTo>
                  <a:pt x="108114" y="69403"/>
                </a:lnTo>
                <a:lnTo>
                  <a:pt x="108201" y="41654"/>
                </a:lnTo>
                <a:lnTo>
                  <a:pt x="98676" y="34670"/>
                </a:lnTo>
                <a:lnTo>
                  <a:pt x="92927" y="30632"/>
                </a:lnTo>
                <a:lnTo>
                  <a:pt x="88405" y="28558"/>
                </a:lnTo>
                <a:lnTo>
                  <a:pt x="82764" y="27794"/>
                </a:lnTo>
                <a:lnTo>
                  <a:pt x="73658" y="27685"/>
                </a:lnTo>
                <a:lnTo>
                  <a:pt x="125194" y="27685"/>
                </a:lnTo>
                <a:lnTo>
                  <a:pt x="126869" y="29971"/>
                </a:lnTo>
                <a:lnTo>
                  <a:pt x="131348" y="36511"/>
                </a:lnTo>
                <a:lnTo>
                  <a:pt x="133648" y="41337"/>
                </a:lnTo>
                <a:lnTo>
                  <a:pt x="134495" y="46830"/>
                </a:lnTo>
                <a:lnTo>
                  <a:pt x="134495" y="63911"/>
                </a:lnTo>
                <a:lnTo>
                  <a:pt x="133648" y="69403"/>
                </a:lnTo>
                <a:lnTo>
                  <a:pt x="131348" y="74229"/>
                </a:lnTo>
                <a:lnTo>
                  <a:pt x="126869" y="80769"/>
                </a:lnTo>
                <a:lnTo>
                  <a:pt x="125008" y="83309"/>
                </a:lnTo>
                <a:close/>
              </a:path>
              <a:path w="441959" h="229235">
                <a:moveTo>
                  <a:pt x="2285" y="145792"/>
                </a:moveTo>
                <a:lnTo>
                  <a:pt x="0" y="124202"/>
                </a:lnTo>
                <a:lnTo>
                  <a:pt x="25445" y="124171"/>
                </a:lnTo>
                <a:lnTo>
                  <a:pt x="42591" y="123948"/>
                </a:lnTo>
                <a:lnTo>
                  <a:pt x="106877" y="120936"/>
                </a:lnTo>
                <a:lnTo>
                  <a:pt x="150364" y="116329"/>
                </a:lnTo>
                <a:lnTo>
                  <a:pt x="152650" y="136648"/>
                </a:lnTo>
                <a:lnTo>
                  <a:pt x="135914" y="139180"/>
                </a:lnTo>
                <a:lnTo>
                  <a:pt x="123536" y="140712"/>
                </a:lnTo>
                <a:lnTo>
                  <a:pt x="109395" y="141863"/>
                </a:lnTo>
                <a:lnTo>
                  <a:pt x="87373" y="143252"/>
                </a:lnTo>
                <a:lnTo>
                  <a:pt x="87373" y="144522"/>
                </a:lnTo>
                <a:lnTo>
                  <a:pt x="61974" y="144522"/>
                </a:lnTo>
                <a:lnTo>
                  <a:pt x="30129" y="145633"/>
                </a:lnTo>
                <a:lnTo>
                  <a:pt x="18505" y="145772"/>
                </a:lnTo>
                <a:lnTo>
                  <a:pt x="2285" y="145792"/>
                </a:lnTo>
                <a:close/>
              </a:path>
              <a:path w="441959" h="229235">
                <a:moveTo>
                  <a:pt x="87373" y="220466"/>
                </a:moveTo>
                <a:lnTo>
                  <a:pt x="61974" y="220466"/>
                </a:lnTo>
                <a:lnTo>
                  <a:pt x="61974" y="144522"/>
                </a:lnTo>
                <a:lnTo>
                  <a:pt x="87373" y="144522"/>
                </a:lnTo>
                <a:lnTo>
                  <a:pt x="87373" y="220466"/>
                </a:lnTo>
                <a:close/>
              </a:path>
              <a:path w="441959" h="229235">
                <a:moveTo>
                  <a:pt x="406897" y="171445"/>
                </a:moveTo>
                <a:lnTo>
                  <a:pt x="381244" y="171445"/>
                </a:lnTo>
                <a:lnTo>
                  <a:pt x="381244" y="0"/>
                </a:lnTo>
                <a:lnTo>
                  <a:pt x="406897" y="0"/>
                </a:lnTo>
                <a:lnTo>
                  <a:pt x="406897" y="73658"/>
                </a:lnTo>
                <a:lnTo>
                  <a:pt x="441440" y="73658"/>
                </a:lnTo>
                <a:lnTo>
                  <a:pt x="441440" y="95247"/>
                </a:lnTo>
                <a:lnTo>
                  <a:pt x="406897" y="95247"/>
                </a:lnTo>
                <a:lnTo>
                  <a:pt x="406897" y="171445"/>
                </a:lnTo>
                <a:close/>
              </a:path>
              <a:path w="441959" h="229235">
                <a:moveTo>
                  <a:pt x="327905" y="27939"/>
                </a:moveTo>
                <a:lnTo>
                  <a:pt x="260089" y="27939"/>
                </a:lnTo>
                <a:lnTo>
                  <a:pt x="260089" y="6349"/>
                </a:lnTo>
                <a:lnTo>
                  <a:pt x="327905" y="6349"/>
                </a:lnTo>
                <a:lnTo>
                  <a:pt x="327905" y="27939"/>
                </a:lnTo>
                <a:close/>
              </a:path>
              <a:path w="441959" h="229235">
                <a:moveTo>
                  <a:pt x="360670" y="70610"/>
                </a:moveTo>
                <a:lnTo>
                  <a:pt x="224022" y="70610"/>
                </a:lnTo>
                <a:lnTo>
                  <a:pt x="224022" y="49528"/>
                </a:lnTo>
                <a:lnTo>
                  <a:pt x="360670" y="49528"/>
                </a:lnTo>
                <a:lnTo>
                  <a:pt x="360670" y="70610"/>
                </a:lnTo>
                <a:close/>
              </a:path>
              <a:path w="441959" h="229235">
                <a:moveTo>
                  <a:pt x="292600" y="146554"/>
                </a:moveTo>
                <a:lnTo>
                  <a:pt x="251961" y="135632"/>
                </a:lnTo>
                <a:lnTo>
                  <a:pt x="239008" y="116837"/>
                </a:lnTo>
                <a:lnTo>
                  <a:pt x="239008" y="105407"/>
                </a:lnTo>
                <a:lnTo>
                  <a:pt x="239337" y="91457"/>
                </a:lnTo>
                <a:lnTo>
                  <a:pt x="241643" y="83341"/>
                </a:lnTo>
                <a:lnTo>
                  <a:pt x="247901" y="77940"/>
                </a:lnTo>
                <a:lnTo>
                  <a:pt x="260089" y="72134"/>
                </a:lnTo>
                <a:lnTo>
                  <a:pt x="260089" y="70610"/>
                </a:lnTo>
                <a:lnTo>
                  <a:pt x="325111" y="70610"/>
                </a:lnTo>
                <a:lnTo>
                  <a:pt x="325111" y="72134"/>
                </a:lnTo>
                <a:lnTo>
                  <a:pt x="328480" y="73658"/>
                </a:lnTo>
                <a:lnTo>
                  <a:pt x="278377" y="73658"/>
                </a:lnTo>
                <a:lnTo>
                  <a:pt x="262883" y="87373"/>
                </a:lnTo>
                <a:lnTo>
                  <a:pt x="262883" y="111249"/>
                </a:lnTo>
                <a:lnTo>
                  <a:pt x="278377" y="124964"/>
                </a:lnTo>
                <a:lnTo>
                  <a:pt x="340735" y="124964"/>
                </a:lnTo>
                <a:lnTo>
                  <a:pt x="333239" y="135632"/>
                </a:lnTo>
                <a:lnTo>
                  <a:pt x="321047" y="141093"/>
                </a:lnTo>
                <a:lnTo>
                  <a:pt x="313745" y="144250"/>
                </a:lnTo>
                <a:lnTo>
                  <a:pt x="308348" y="145871"/>
                </a:lnTo>
                <a:lnTo>
                  <a:pt x="302188" y="146469"/>
                </a:lnTo>
                <a:lnTo>
                  <a:pt x="292600" y="146554"/>
                </a:lnTo>
                <a:close/>
              </a:path>
              <a:path w="441959" h="229235">
                <a:moveTo>
                  <a:pt x="340735" y="124964"/>
                </a:moveTo>
                <a:lnTo>
                  <a:pt x="306824" y="124964"/>
                </a:lnTo>
                <a:lnTo>
                  <a:pt x="322571" y="111249"/>
                </a:lnTo>
                <a:lnTo>
                  <a:pt x="322571" y="87373"/>
                </a:lnTo>
                <a:lnTo>
                  <a:pt x="307078" y="73658"/>
                </a:lnTo>
                <a:lnTo>
                  <a:pt x="328480" y="73658"/>
                </a:lnTo>
                <a:lnTo>
                  <a:pt x="335779" y="76960"/>
                </a:lnTo>
                <a:lnTo>
                  <a:pt x="346447" y="93977"/>
                </a:lnTo>
                <a:lnTo>
                  <a:pt x="346447" y="116837"/>
                </a:lnTo>
                <a:lnTo>
                  <a:pt x="340735" y="124964"/>
                </a:lnTo>
                <a:close/>
              </a:path>
              <a:path w="441959" h="229235">
                <a:moveTo>
                  <a:pt x="412231" y="229102"/>
                </a:moveTo>
                <a:lnTo>
                  <a:pt x="273805" y="229102"/>
                </a:lnTo>
                <a:lnTo>
                  <a:pt x="265423" y="220466"/>
                </a:lnTo>
                <a:lnTo>
                  <a:pt x="265423" y="163825"/>
                </a:lnTo>
                <a:lnTo>
                  <a:pt x="291076" y="163825"/>
                </a:lnTo>
                <a:lnTo>
                  <a:pt x="291076" y="208020"/>
                </a:lnTo>
                <a:lnTo>
                  <a:pt x="412231" y="208020"/>
                </a:lnTo>
                <a:lnTo>
                  <a:pt x="412231" y="229102"/>
                </a:lnTo>
                <a:close/>
              </a:path>
            </a:pathLst>
          </a:custGeom>
          <a:solidFill>
            <a:srgbClr val="4033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7144587" y="6457624"/>
            <a:ext cx="661670" cy="234950"/>
          </a:xfrm>
          <a:custGeom>
            <a:avLst/>
            <a:gdLst/>
            <a:ahLst/>
            <a:cxnLst/>
            <a:rect l="l" t="t" r="r" b="b"/>
            <a:pathLst>
              <a:path w="661670" h="234950">
                <a:moveTo>
                  <a:pt x="173223" y="142998"/>
                </a:moveTo>
                <a:lnTo>
                  <a:pt x="148586" y="138934"/>
                </a:lnTo>
                <a:lnTo>
                  <a:pt x="154324" y="111792"/>
                </a:lnTo>
                <a:lnTo>
                  <a:pt x="157349" y="92294"/>
                </a:lnTo>
                <a:lnTo>
                  <a:pt x="158658" y="71034"/>
                </a:lnTo>
                <a:lnTo>
                  <a:pt x="159254" y="38607"/>
                </a:lnTo>
                <a:lnTo>
                  <a:pt x="25145" y="38607"/>
                </a:lnTo>
                <a:lnTo>
                  <a:pt x="25145" y="17017"/>
                </a:lnTo>
                <a:lnTo>
                  <a:pt x="184399" y="17017"/>
                </a:lnTo>
                <a:lnTo>
                  <a:pt x="184382" y="38607"/>
                </a:lnTo>
                <a:lnTo>
                  <a:pt x="184224" y="67669"/>
                </a:lnTo>
                <a:lnTo>
                  <a:pt x="183002" y="89564"/>
                </a:lnTo>
                <a:lnTo>
                  <a:pt x="179684" y="111316"/>
                </a:lnTo>
                <a:lnTo>
                  <a:pt x="173223" y="142998"/>
                </a:lnTo>
                <a:close/>
              </a:path>
              <a:path w="661670" h="234950">
                <a:moveTo>
                  <a:pt x="74928" y="175255"/>
                </a:moveTo>
                <a:lnTo>
                  <a:pt x="50036" y="175255"/>
                </a:lnTo>
                <a:lnTo>
                  <a:pt x="50036" y="96263"/>
                </a:lnTo>
                <a:lnTo>
                  <a:pt x="74928" y="96263"/>
                </a:lnTo>
                <a:lnTo>
                  <a:pt x="74928" y="175255"/>
                </a:lnTo>
                <a:close/>
              </a:path>
              <a:path w="661670" h="234950">
                <a:moveTo>
                  <a:pt x="132330" y="175255"/>
                </a:moveTo>
                <a:lnTo>
                  <a:pt x="107185" y="175255"/>
                </a:lnTo>
                <a:lnTo>
                  <a:pt x="107185" y="96263"/>
                </a:lnTo>
                <a:lnTo>
                  <a:pt x="132330" y="96263"/>
                </a:lnTo>
                <a:lnTo>
                  <a:pt x="132330" y="175255"/>
                </a:lnTo>
                <a:close/>
              </a:path>
              <a:path w="661670" h="234950">
                <a:moveTo>
                  <a:pt x="208274" y="196845"/>
                </a:moveTo>
                <a:lnTo>
                  <a:pt x="0" y="196845"/>
                </a:lnTo>
                <a:lnTo>
                  <a:pt x="0" y="175255"/>
                </a:lnTo>
                <a:lnTo>
                  <a:pt x="208274" y="175255"/>
                </a:lnTo>
                <a:lnTo>
                  <a:pt x="208274" y="196845"/>
                </a:lnTo>
                <a:close/>
              </a:path>
              <a:path w="661670" h="234950">
                <a:moveTo>
                  <a:pt x="330699" y="92199"/>
                </a:moveTo>
                <a:lnTo>
                  <a:pt x="284498" y="87002"/>
                </a:lnTo>
                <a:lnTo>
                  <a:pt x="253534" y="58926"/>
                </a:lnTo>
                <a:lnTo>
                  <a:pt x="253231" y="46734"/>
                </a:lnTo>
                <a:lnTo>
                  <a:pt x="253535" y="34499"/>
                </a:lnTo>
                <a:lnTo>
                  <a:pt x="284498" y="6266"/>
                </a:lnTo>
                <a:lnTo>
                  <a:pt x="330699" y="1015"/>
                </a:lnTo>
                <a:lnTo>
                  <a:pt x="353323" y="1210"/>
                </a:lnTo>
                <a:lnTo>
                  <a:pt x="366909" y="2571"/>
                </a:lnTo>
                <a:lnTo>
                  <a:pt x="376900" y="6266"/>
                </a:lnTo>
                <a:lnTo>
                  <a:pt x="388737" y="13461"/>
                </a:lnTo>
                <a:lnTo>
                  <a:pt x="399739" y="20827"/>
                </a:lnTo>
                <a:lnTo>
                  <a:pt x="330699" y="20827"/>
                </a:lnTo>
                <a:lnTo>
                  <a:pt x="315968" y="20932"/>
                </a:lnTo>
                <a:lnTo>
                  <a:pt x="307141" y="21668"/>
                </a:lnTo>
                <a:lnTo>
                  <a:pt x="300696" y="23667"/>
                </a:lnTo>
                <a:lnTo>
                  <a:pt x="293108" y="27558"/>
                </a:lnTo>
                <a:lnTo>
                  <a:pt x="280662" y="34289"/>
                </a:lnTo>
                <a:lnTo>
                  <a:pt x="280741" y="58968"/>
                </a:lnTo>
                <a:lnTo>
                  <a:pt x="400261" y="72134"/>
                </a:lnTo>
                <a:lnTo>
                  <a:pt x="399970" y="72433"/>
                </a:lnTo>
                <a:lnTo>
                  <a:pt x="388737" y="79881"/>
                </a:lnTo>
                <a:lnTo>
                  <a:pt x="376900" y="87002"/>
                </a:lnTo>
                <a:lnTo>
                  <a:pt x="366909" y="90659"/>
                </a:lnTo>
                <a:lnTo>
                  <a:pt x="353323" y="92007"/>
                </a:lnTo>
                <a:lnTo>
                  <a:pt x="330699" y="92199"/>
                </a:lnTo>
                <a:close/>
              </a:path>
              <a:path w="661670" h="234950">
                <a:moveTo>
                  <a:pt x="400261" y="72134"/>
                </a:moveTo>
                <a:lnTo>
                  <a:pt x="330699" y="72134"/>
                </a:lnTo>
                <a:lnTo>
                  <a:pt x="345433" y="72031"/>
                </a:lnTo>
                <a:lnTo>
                  <a:pt x="354273" y="71308"/>
                </a:lnTo>
                <a:lnTo>
                  <a:pt x="360756" y="69348"/>
                </a:lnTo>
                <a:lnTo>
                  <a:pt x="368417" y="65530"/>
                </a:lnTo>
                <a:lnTo>
                  <a:pt x="380911" y="58968"/>
                </a:lnTo>
                <a:lnTo>
                  <a:pt x="380990" y="34289"/>
                </a:lnTo>
                <a:lnTo>
                  <a:pt x="368417" y="27558"/>
                </a:lnTo>
                <a:lnTo>
                  <a:pt x="360756" y="23667"/>
                </a:lnTo>
                <a:lnTo>
                  <a:pt x="354273" y="21668"/>
                </a:lnTo>
                <a:lnTo>
                  <a:pt x="345433" y="20932"/>
                </a:lnTo>
                <a:lnTo>
                  <a:pt x="330699" y="20827"/>
                </a:lnTo>
                <a:lnTo>
                  <a:pt x="399739" y="20827"/>
                </a:lnTo>
                <a:lnTo>
                  <a:pt x="399970" y="20982"/>
                </a:lnTo>
                <a:lnTo>
                  <a:pt x="405738" y="26955"/>
                </a:lnTo>
                <a:lnTo>
                  <a:pt x="407864" y="34499"/>
                </a:lnTo>
                <a:lnTo>
                  <a:pt x="408167" y="46734"/>
                </a:lnTo>
                <a:lnTo>
                  <a:pt x="407864" y="58968"/>
                </a:lnTo>
                <a:lnTo>
                  <a:pt x="405738" y="66498"/>
                </a:lnTo>
                <a:lnTo>
                  <a:pt x="400261" y="72134"/>
                </a:lnTo>
                <a:close/>
              </a:path>
              <a:path w="661670" h="234950">
                <a:moveTo>
                  <a:pt x="434837" y="128012"/>
                </a:moveTo>
                <a:lnTo>
                  <a:pt x="226562" y="128012"/>
                </a:lnTo>
                <a:lnTo>
                  <a:pt x="226562" y="106931"/>
                </a:lnTo>
                <a:lnTo>
                  <a:pt x="434837" y="106931"/>
                </a:lnTo>
                <a:lnTo>
                  <a:pt x="434837" y="128012"/>
                </a:lnTo>
                <a:close/>
              </a:path>
              <a:path w="661670" h="234950">
                <a:moveTo>
                  <a:pt x="305808" y="153158"/>
                </a:moveTo>
                <a:lnTo>
                  <a:pt x="281170" y="153158"/>
                </a:lnTo>
                <a:lnTo>
                  <a:pt x="281170" y="128012"/>
                </a:lnTo>
                <a:lnTo>
                  <a:pt x="305808" y="128012"/>
                </a:lnTo>
                <a:lnTo>
                  <a:pt x="305808" y="153158"/>
                </a:lnTo>
                <a:close/>
              </a:path>
              <a:path w="661670" h="234950">
                <a:moveTo>
                  <a:pt x="380228" y="153158"/>
                </a:moveTo>
                <a:lnTo>
                  <a:pt x="355845" y="153158"/>
                </a:lnTo>
                <a:lnTo>
                  <a:pt x="355845" y="128012"/>
                </a:lnTo>
                <a:lnTo>
                  <a:pt x="380228" y="128012"/>
                </a:lnTo>
                <a:lnTo>
                  <a:pt x="380228" y="153158"/>
                </a:lnTo>
                <a:close/>
              </a:path>
              <a:path w="661670" h="234950">
                <a:moveTo>
                  <a:pt x="404103" y="231642"/>
                </a:moveTo>
                <a:lnTo>
                  <a:pt x="378196" y="231642"/>
                </a:lnTo>
                <a:lnTo>
                  <a:pt x="378196" y="174239"/>
                </a:lnTo>
                <a:lnTo>
                  <a:pt x="253993" y="174239"/>
                </a:lnTo>
                <a:lnTo>
                  <a:pt x="253993" y="153158"/>
                </a:lnTo>
                <a:lnTo>
                  <a:pt x="404103" y="153158"/>
                </a:lnTo>
                <a:lnTo>
                  <a:pt x="404103" y="231642"/>
                </a:lnTo>
                <a:close/>
              </a:path>
              <a:path w="661670" h="234950">
                <a:moveTo>
                  <a:pt x="530338" y="108709"/>
                </a:moveTo>
                <a:lnTo>
                  <a:pt x="505701" y="108709"/>
                </a:lnTo>
                <a:lnTo>
                  <a:pt x="505701" y="81277"/>
                </a:lnTo>
                <a:lnTo>
                  <a:pt x="492747" y="75436"/>
                </a:lnTo>
                <a:lnTo>
                  <a:pt x="479794" y="56894"/>
                </a:lnTo>
                <a:lnTo>
                  <a:pt x="479794" y="45210"/>
                </a:lnTo>
                <a:lnTo>
                  <a:pt x="499224" y="12191"/>
                </a:lnTo>
                <a:lnTo>
                  <a:pt x="557262" y="0"/>
                </a:lnTo>
                <a:lnTo>
                  <a:pt x="579885" y="190"/>
                </a:lnTo>
                <a:lnTo>
                  <a:pt x="593472" y="1523"/>
                </a:lnTo>
                <a:lnTo>
                  <a:pt x="603463" y="5143"/>
                </a:lnTo>
                <a:lnTo>
                  <a:pt x="615299" y="12191"/>
                </a:lnTo>
                <a:lnTo>
                  <a:pt x="626520" y="19557"/>
                </a:lnTo>
                <a:lnTo>
                  <a:pt x="557262" y="19557"/>
                </a:lnTo>
                <a:lnTo>
                  <a:pt x="542528" y="19660"/>
                </a:lnTo>
                <a:lnTo>
                  <a:pt x="533688" y="20382"/>
                </a:lnTo>
                <a:lnTo>
                  <a:pt x="527205" y="22343"/>
                </a:lnTo>
                <a:lnTo>
                  <a:pt x="519544" y="26161"/>
                </a:lnTo>
                <a:lnTo>
                  <a:pt x="506971" y="32765"/>
                </a:lnTo>
                <a:lnTo>
                  <a:pt x="506971" y="57402"/>
                </a:lnTo>
                <a:lnTo>
                  <a:pt x="625147" y="70610"/>
                </a:lnTo>
                <a:lnTo>
                  <a:pt x="621776" y="75436"/>
                </a:lnTo>
                <a:lnTo>
                  <a:pt x="608822" y="81277"/>
                </a:lnTo>
                <a:lnTo>
                  <a:pt x="608822" y="88389"/>
                </a:lnTo>
                <a:lnTo>
                  <a:pt x="530338" y="88389"/>
                </a:lnTo>
                <a:lnTo>
                  <a:pt x="530338" y="108709"/>
                </a:lnTo>
                <a:close/>
              </a:path>
              <a:path w="661670" h="234950">
                <a:moveTo>
                  <a:pt x="625147" y="70610"/>
                </a:moveTo>
                <a:lnTo>
                  <a:pt x="557262" y="70610"/>
                </a:lnTo>
                <a:lnTo>
                  <a:pt x="572142" y="70507"/>
                </a:lnTo>
                <a:lnTo>
                  <a:pt x="581058" y="69784"/>
                </a:lnTo>
                <a:lnTo>
                  <a:pt x="587568" y="67824"/>
                </a:lnTo>
                <a:lnTo>
                  <a:pt x="595234" y="64006"/>
                </a:lnTo>
                <a:lnTo>
                  <a:pt x="607806" y="57402"/>
                </a:lnTo>
                <a:lnTo>
                  <a:pt x="607806" y="32765"/>
                </a:lnTo>
                <a:lnTo>
                  <a:pt x="557262" y="19557"/>
                </a:lnTo>
                <a:lnTo>
                  <a:pt x="626520" y="19557"/>
                </a:lnTo>
                <a:lnTo>
                  <a:pt x="632301" y="25462"/>
                </a:lnTo>
                <a:lnTo>
                  <a:pt x="634426" y="32979"/>
                </a:lnTo>
                <a:lnTo>
                  <a:pt x="634730" y="45210"/>
                </a:lnTo>
                <a:lnTo>
                  <a:pt x="634730" y="56894"/>
                </a:lnTo>
                <a:lnTo>
                  <a:pt x="625147" y="70610"/>
                </a:lnTo>
                <a:close/>
              </a:path>
              <a:path w="661670" h="234950">
                <a:moveTo>
                  <a:pt x="557262" y="90167"/>
                </a:moveTo>
                <a:lnTo>
                  <a:pt x="549412" y="90139"/>
                </a:lnTo>
                <a:lnTo>
                  <a:pt x="543990" y="89945"/>
                </a:lnTo>
                <a:lnTo>
                  <a:pt x="538474" y="89417"/>
                </a:lnTo>
                <a:lnTo>
                  <a:pt x="530338" y="88389"/>
                </a:lnTo>
                <a:lnTo>
                  <a:pt x="584185" y="88389"/>
                </a:lnTo>
                <a:lnTo>
                  <a:pt x="576049" y="89417"/>
                </a:lnTo>
                <a:lnTo>
                  <a:pt x="570533" y="89945"/>
                </a:lnTo>
                <a:lnTo>
                  <a:pt x="565112" y="90139"/>
                </a:lnTo>
                <a:lnTo>
                  <a:pt x="557262" y="90167"/>
                </a:lnTo>
                <a:close/>
              </a:path>
              <a:path w="661670" h="234950">
                <a:moveTo>
                  <a:pt x="608822" y="108709"/>
                </a:moveTo>
                <a:lnTo>
                  <a:pt x="584185" y="108709"/>
                </a:lnTo>
                <a:lnTo>
                  <a:pt x="584185" y="88389"/>
                </a:lnTo>
                <a:lnTo>
                  <a:pt x="608822" y="88389"/>
                </a:lnTo>
                <a:lnTo>
                  <a:pt x="608822" y="108709"/>
                </a:lnTo>
                <a:close/>
              </a:path>
              <a:path w="661670" h="234950">
                <a:moveTo>
                  <a:pt x="661399" y="130298"/>
                </a:moveTo>
                <a:lnTo>
                  <a:pt x="453124" y="130298"/>
                </a:lnTo>
                <a:lnTo>
                  <a:pt x="453124" y="108709"/>
                </a:lnTo>
                <a:lnTo>
                  <a:pt x="661399" y="108709"/>
                </a:lnTo>
                <a:lnTo>
                  <a:pt x="661399" y="130298"/>
                </a:lnTo>
                <a:close/>
              </a:path>
              <a:path w="661670" h="234950">
                <a:moveTo>
                  <a:pt x="557262" y="234944"/>
                </a:moveTo>
                <a:lnTo>
                  <a:pt x="542897" y="234856"/>
                </a:lnTo>
                <a:lnTo>
                  <a:pt x="533783" y="234245"/>
                </a:lnTo>
                <a:lnTo>
                  <a:pt x="495160" y="219623"/>
                </a:lnTo>
                <a:lnTo>
                  <a:pt x="481063" y="203702"/>
                </a:lnTo>
                <a:lnTo>
                  <a:pt x="481063" y="177287"/>
                </a:lnTo>
                <a:lnTo>
                  <a:pt x="515734" y="151634"/>
                </a:lnTo>
                <a:lnTo>
                  <a:pt x="557262" y="146046"/>
                </a:lnTo>
                <a:lnTo>
                  <a:pt x="571626" y="146133"/>
                </a:lnTo>
                <a:lnTo>
                  <a:pt x="608838" y="155021"/>
                </a:lnTo>
                <a:lnTo>
                  <a:pt x="623892" y="166365"/>
                </a:lnTo>
                <a:lnTo>
                  <a:pt x="557262" y="166365"/>
                </a:lnTo>
                <a:lnTo>
                  <a:pt x="542824" y="166467"/>
                </a:lnTo>
                <a:lnTo>
                  <a:pt x="534148" y="167175"/>
                </a:lnTo>
                <a:lnTo>
                  <a:pt x="527759" y="169098"/>
                </a:lnTo>
                <a:lnTo>
                  <a:pt x="520179" y="172842"/>
                </a:lnTo>
                <a:lnTo>
                  <a:pt x="507733" y="179319"/>
                </a:lnTo>
                <a:lnTo>
                  <a:pt x="507733" y="201670"/>
                </a:lnTo>
                <a:lnTo>
                  <a:pt x="623892" y="214624"/>
                </a:lnTo>
                <a:lnTo>
                  <a:pt x="619363" y="219623"/>
                </a:lnTo>
                <a:lnTo>
                  <a:pt x="580740" y="234245"/>
                </a:lnTo>
                <a:lnTo>
                  <a:pt x="571626" y="234856"/>
                </a:lnTo>
                <a:lnTo>
                  <a:pt x="557262" y="234944"/>
                </a:lnTo>
                <a:close/>
              </a:path>
              <a:path w="661670" h="234950">
                <a:moveTo>
                  <a:pt x="623892" y="214624"/>
                </a:moveTo>
                <a:lnTo>
                  <a:pt x="557262" y="214624"/>
                </a:lnTo>
                <a:lnTo>
                  <a:pt x="571698" y="214523"/>
                </a:lnTo>
                <a:lnTo>
                  <a:pt x="580359" y="213815"/>
                </a:lnTo>
                <a:lnTo>
                  <a:pt x="586711" y="211892"/>
                </a:lnTo>
                <a:lnTo>
                  <a:pt x="594218" y="208147"/>
                </a:lnTo>
                <a:lnTo>
                  <a:pt x="606536" y="201670"/>
                </a:lnTo>
                <a:lnTo>
                  <a:pt x="606536" y="179319"/>
                </a:lnTo>
                <a:lnTo>
                  <a:pt x="557262" y="166365"/>
                </a:lnTo>
                <a:lnTo>
                  <a:pt x="623892" y="166365"/>
                </a:lnTo>
                <a:lnTo>
                  <a:pt x="624697" y="167254"/>
                </a:lnTo>
                <a:lnTo>
                  <a:pt x="633460" y="177287"/>
                </a:lnTo>
                <a:lnTo>
                  <a:pt x="633460" y="203702"/>
                </a:lnTo>
                <a:lnTo>
                  <a:pt x="624625" y="213815"/>
                </a:lnTo>
                <a:lnTo>
                  <a:pt x="623892" y="214624"/>
                </a:lnTo>
                <a:close/>
              </a:path>
            </a:pathLst>
          </a:custGeom>
          <a:solidFill>
            <a:srgbClr val="4033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7883899" y="6456608"/>
            <a:ext cx="871219" cy="232410"/>
          </a:xfrm>
          <a:custGeom>
            <a:avLst/>
            <a:gdLst/>
            <a:ahLst/>
            <a:cxnLst/>
            <a:rect l="l" t="t" r="r" b="b"/>
            <a:pathLst>
              <a:path w="871220" h="232409">
                <a:moveTo>
                  <a:pt x="144268" y="21081"/>
                </a:moveTo>
                <a:lnTo>
                  <a:pt x="64006" y="21081"/>
                </a:lnTo>
                <a:lnTo>
                  <a:pt x="64006" y="1015"/>
                </a:lnTo>
                <a:lnTo>
                  <a:pt x="144268" y="1015"/>
                </a:lnTo>
                <a:lnTo>
                  <a:pt x="144268" y="21081"/>
                </a:lnTo>
                <a:close/>
              </a:path>
              <a:path w="871220" h="232409">
                <a:moveTo>
                  <a:pt x="193797" y="57656"/>
                </a:moveTo>
                <a:lnTo>
                  <a:pt x="14477" y="57656"/>
                </a:lnTo>
                <a:lnTo>
                  <a:pt x="14477" y="38353"/>
                </a:lnTo>
                <a:lnTo>
                  <a:pt x="193797" y="38353"/>
                </a:lnTo>
                <a:lnTo>
                  <a:pt x="193797" y="57656"/>
                </a:lnTo>
                <a:close/>
              </a:path>
              <a:path w="871220" h="232409">
                <a:moveTo>
                  <a:pt x="116837" y="127758"/>
                </a:moveTo>
                <a:lnTo>
                  <a:pt x="91437" y="127758"/>
                </a:lnTo>
                <a:lnTo>
                  <a:pt x="91437" y="114043"/>
                </a:lnTo>
                <a:lnTo>
                  <a:pt x="75078" y="112880"/>
                </a:lnTo>
                <a:lnTo>
                  <a:pt x="65339" y="111407"/>
                </a:lnTo>
                <a:lnTo>
                  <a:pt x="58362" y="108649"/>
                </a:lnTo>
                <a:lnTo>
                  <a:pt x="50290" y="103629"/>
                </a:lnTo>
                <a:lnTo>
                  <a:pt x="37083" y="94993"/>
                </a:lnTo>
                <a:lnTo>
                  <a:pt x="37083" y="82801"/>
                </a:lnTo>
                <a:lnTo>
                  <a:pt x="37408" y="72860"/>
                </a:lnTo>
                <a:lnTo>
                  <a:pt x="39686" y="67086"/>
                </a:lnTo>
                <a:lnTo>
                  <a:pt x="45869" y="63264"/>
                </a:lnTo>
                <a:lnTo>
                  <a:pt x="57910" y="59180"/>
                </a:lnTo>
                <a:lnTo>
                  <a:pt x="57910" y="57656"/>
                </a:lnTo>
                <a:lnTo>
                  <a:pt x="150364" y="57656"/>
                </a:lnTo>
                <a:lnTo>
                  <a:pt x="150364" y="58418"/>
                </a:lnTo>
                <a:lnTo>
                  <a:pt x="96771" y="58418"/>
                </a:lnTo>
                <a:lnTo>
                  <a:pt x="86653" y="58495"/>
                </a:lnTo>
                <a:lnTo>
                  <a:pt x="80595" y="59037"/>
                </a:lnTo>
                <a:lnTo>
                  <a:pt x="76180" y="60508"/>
                </a:lnTo>
                <a:lnTo>
                  <a:pt x="70991" y="63371"/>
                </a:lnTo>
                <a:lnTo>
                  <a:pt x="62482" y="68324"/>
                </a:lnTo>
                <a:lnTo>
                  <a:pt x="62482" y="84579"/>
                </a:lnTo>
                <a:lnTo>
                  <a:pt x="171191" y="94485"/>
                </a:lnTo>
                <a:lnTo>
                  <a:pt x="171191" y="94993"/>
                </a:lnTo>
                <a:lnTo>
                  <a:pt x="133195" y="112880"/>
                </a:lnTo>
                <a:lnTo>
                  <a:pt x="116837" y="114043"/>
                </a:lnTo>
                <a:lnTo>
                  <a:pt x="116837" y="127758"/>
                </a:lnTo>
                <a:close/>
              </a:path>
              <a:path w="871220" h="232409">
                <a:moveTo>
                  <a:pt x="171191" y="94485"/>
                </a:moveTo>
                <a:lnTo>
                  <a:pt x="111503" y="94485"/>
                </a:lnTo>
                <a:lnTo>
                  <a:pt x="121623" y="94408"/>
                </a:lnTo>
                <a:lnTo>
                  <a:pt x="127695" y="93866"/>
                </a:lnTo>
                <a:lnTo>
                  <a:pt x="132148" y="92396"/>
                </a:lnTo>
                <a:lnTo>
                  <a:pt x="137410" y="89532"/>
                </a:lnTo>
                <a:lnTo>
                  <a:pt x="146046" y="84579"/>
                </a:lnTo>
                <a:lnTo>
                  <a:pt x="146046" y="68324"/>
                </a:lnTo>
                <a:lnTo>
                  <a:pt x="111503" y="58418"/>
                </a:lnTo>
                <a:lnTo>
                  <a:pt x="150364" y="58418"/>
                </a:lnTo>
                <a:lnTo>
                  <a:pt x="150364" y="59180"/>
                </a:lnTo>
                <a:lnTo>
                  <a:pt x="162405" y="63264"/>
                </a:lnTo>
                <a:lnTo>
                  <a:pt x="168588" y="67086"/>
                </a:lnTo>
                <a:lnTo>
                  <a:pt x="170866" y="72860"/>
                </a:lnTo>
                <a:lnTo>
                  <a:pt x="171191" y="82801"/>
                </a:lnTo>
                <a:lnTo>
                  <a:pt x="171191" y="94485"/>
                </a:lnTo>
                <a:close/>
              </a:path>
              <a:path w="871220" h="232409">
                <a:moveTo>
                  <a:pt x="208274" y="148586"/>
                </a:moveTo>
                <a:lnTo>
                  <a:pt x="0" y="148586"/>
                </a:lnTo>
                <a:lnTo>
                  <a:pt x="0" y="127758"/>
                </a:lnTo>
                <a:lnTo>
                  <a:pt x="208274" y="127758"/>
                </a:lnTo>
                <a:lnTo>
                  <a:pt x="208274" y="148586"/>
                </a:lnTo>
                <a:close/>
              </a:path>
              <a:path w="871220" h="232409">
                <a:moveTo>
                  <a:pt x="178049" y="232150"/>
                </a:moveTo>
                <a:lnTo>
                  <a:pt x="38353" y="232150"/>
                </a:lnTo>
                <a:lnTo>
                  <a:pt x="29971" y="223514"/>
                </a:lnTo>
                <a:lnTo>
                  <a:pt x="29971" y="164079"/>
                </a:lnTo>
                <a:lnTo>
                  <a:pt x="178049" y="164079"/>
                </a:lnTo>
                <a:lnTo>
                  <a:pt x="178049" y="183129"/>
                </a:lnTo>
                <a:lnTo>
                  <a:pt x="55116" y="183129"/>
                </a:lnTo>
                <a:lnTo>
                  <a:pt x="55116" y="213100"/>
                </a:lnTo>
                <a:lnTo>
                  <a:pt x="178049" y="213100"/>
                </a:lnTo>
                <a:lnTo>
                  <a:pt x="178049" y="232150"/>
                </a:lnTo>
                <a:close/>
              </a:path>
              <a:path w="871220" h="232409">
                <a:moveTo>
                  <a:pt x="178049" y="213100"/>
                </a:moveTo>
                <a:lnTo>
                  <a:pt x="152904" y="213100"/>
                </a:lnTo>
                <a:lnTo>
                  <a:pt x="152904" y="183129"/>
                </a:lnTo>
                <a:lnTo>
                  <a:pt x="178049" y="183129"/>
                </a:lnTo>
                <a:lnTo>
                  <a:pt x="178049" y="213100"/>
                </a:lnTo>
                <a:close/>
              </a:path>
              <a:path w="871220" h="232409">
                <a:moveTo>
                  <a:pt x="423915" y="222498"/>
                </a:moveTo>
                <a:lnTo>
                  <a:pt x="399786" y="222498"/>
                </a:lnTo>
                <a:lnTo>
                  <a:pt x="399786" y="0"/>
                </a:lnTo>
                <a:lnTo>
                  <a:pt x="423915" y="0"/>
                </a:lnTo>
                <a:lnTo>
                  <a:pt x="423915" y="222498"/>
                </a:lnTo>
                <a:close/>
              </a:path>
              <a:path w="871220" h="232409">
                <a:moveTo>
                  <a:pt x="376164" y="216402"/>
                </a:moveTo>
                <a:lnTo>
                  <a:pt x="352289" y="216402"/>
                </a:lnTo>
                <a:lnTo>
                  <a:pt x="352289" y="104137"/>
                </a:lnTo>
                <a:lnTo>
                  <a:pt x="327143" y="104137"/>
                </a:lnTo>
                <a:lnTo>
                  <a:pt x="327143" y="82801"/>
                </a:lnTo>
                <a:lnTo>
                  <a:pt x="352289" y="82801"/>
                </a:lnTo>
                <a:lnTo>
                  <a:pt x="352289" y="3555"/>
                </a:lnTo>
                <a:lnTo>
                  <a:pt x="376164" y="3555"/>
                </a:lnTo>
                <a:lnTo>
                  <a:pt x="376164" y="216402"/>
                </a:lnTo>
                <a:close/>
              </a:path>
              <a:path w="871220" h="232409">
                <a:moveTo>
                  <a:pt x="332985" y="42924"/>
                </a:moveTo>
                <a:lnTo>
                  <a:pt x="227324" y="42924"/>
                </a:lnTo>
                <a:lnTo>
                  <a:pt x="227324" y="21843"/>
                </a:lnTo>
                <a:lnTo>
                  <a:pt x="332985" y="21843"/>
                </a:lnTo>
                <a:lnTo>
                  <a:pt x="332985" y="42924"/>
                </a:lnTo>
                <a:close/>
              </a:path>
              <a:path w="871220" h="232409">
                <a:moveTo>
                  <a:pt x="338339" y="147062"/>
                </a:moveTo>
                <a:lnTo>
                  <a:pt x="270503" y="147062"/>
                </a:lnTo>
                <a:lnTo>
                  <a:pt x="288536" y="146046"/>
                </a:lnTo>
                <a:lnTo>
                  <a:pt x="293362" y="58164"/>
                </a:lnTo>
                <a:lnTo>
                  <a:pt x="316984" y="60450"/>
                </a:lnTo>
                <a:lnTo>
                  <a:pt x="310126" y="144776"/>
                </a:lnTo>
                <a:lnTo>
                  <a:pt x="338046" y="144776"/>
                </a:lnTo>
                <a:lnTo>
                  <a:pt x="338339" y="147062"/>
                </a:lnTo>
                <a:close/>
              </a:path>
              <a:path w="871220" h="232409">
                <a:moveTo>
                  <a:pt x="225546" y="168905"/>
                </a:moveTo>
                <a:lnTo>
                  <a:pt x="223006" y="147824"/>
                </a:lnTo>
                <a:lnTo>
                  <a:pt x="239230" y="147792"/>
                </a:lnTo>
                <a:lnTo>
                  <a:pt x="243758" y="147717"/>
                </a:lnTo>
                <a:lnTo>
                  <a:pt x="249167" y="147570"/>
                </a:lnTo>
                <a:lnTo>
                  <a:pt x="243325" y="60704"/>
                </a:lnTo>
                <a:lnTo>
                  <a:pt x="266693" y="58672"/>
                </a:lnTo>
                <a:lnTo>
                  <a:pt x="270503" y="147062"/>
                </a:lnTo>
                <a:lnTo>
                  <a:pt x="338339" y="147062"/>
                </a:lnTo>
                <a:lnTo>
                  <a:pt x="340097" y="160777"/>
                </a:lnTo>
                <a:lnTo>
                  <a:pt x="270354" y="168048"/>
                </a:lnTo>
                <a:lnTo>
                  <a:pt x="244816" y="168874"/>
                </a:lnTo>
                <a:lnTo>
                  <a:pt x="225546" y="168905"/>
                </a:lnTo>
                <a:close/>
              </a:path>
              <a:path w="871220" h="232409">
                <a:moveTo>
                  <a:pt x="338046" y="144776"/>
                </a:moveTo>
                <a:lnTo>
                  <a:pt x="310126" y="144776"/>
                </a:lnTo>
                <a:lnTo>
                  <a:pt x="319555" y="143859"/>
                </a:lnTo>
                <a:lnTo>
                  <a:pt x="325556" y="143157"/>
                </a:lnTo>
                <a:lnTo>
                  <a:pt x="330699" y="142311"/>
                </a:lnTo>
                <a:lnTo>
                  <a:pt x="337557" y="140966"/>
                </a:lnTo>
                <a:lnTo>
                  <a:pt x="338046" y="144776"/>
                </a:lnTo>
                <a:close/>
              </a:path>
              <a:path w="871220" h="232409">
                <a:moveTo>
                  <a:pt x="644635" y="222498"/>
                </a:moveTo>
                <a:lnTo>
                  <a:pt x="618728" y="222498"/>
                </a:lnTo>
                <a:lnTo>
                  <a:pt x="618728" y="0"/>
                </a:lnTo>
                <a:lnTo>
                  <a:pt x="644635" y="0"/>
                </a:lnTo>
                <a:lnTo>
                  <a:pt x="644635" y="222498"/>
                </a:lnTo>
                <a:close/>
              </a:path>
              <a:path w="871220" h="232409">
                <a:moveTo>
                  <a:pt x="519671" y="166365"/>
                </a:moveTo>
                <a:lnTo>
                  <a:pt x="475476" y="147062"/>
                </a:lnTo>
                <a:lnTo>
                  <a:pt x="458974" y="112201"/>
                </a:lnTo>
                <a:lnTo>
                  <a:pt x="458712" y="90167"/>
                </a:lnTo>
                <a:lnTo>
                  <a:pt x="458972" y="67988"/>
                </a:lnTo>
                <a:lnTo>
                  <a:pt x="475349" y="33146"/>
                </a:lnTo>
                <a:lnTo>
                  <a:pt x="519671" y="13969"/>
                </a:lnTo>
                <a:lnTo>
                  <a:pt x="535789" y="14269"/>
                </a:lnTo>
                <a:lnTo>
                  <a:pt x="545752" y="16366"/>
                </a:lnTo>
                <a:lnTo>
                  <a:pt x="553692" y="22059"/>
                </a:lnTo>
                <a:lnTo>
                  <a:pt x="563738" y="33146"/>
                </a:lnTo>
                <a:lnTo>
                  <a:pt x="565726" y="35559"/>
                </a:lnTo>
                <a:lnTo>
                  <a:pt x="519671" y="35559"/>
                </a:lnTo>
                <a:lnTo>
                  <a:pt x="510717" y="35727"/>
                </a:lnTo>
                <a:lnTo>
                  <a:pt x="486286" y="65659"/>
                </a:lnTo>
                <a:lnTo>
                  <a:pt x="486259" y="67988"/>
                </a:lnTo>
                <a:lnTo>
                  <a:pt x="486286" y="114531"/>
                </a:lnTo>
                <a:lnTo>
                  <a:pt x="510717" y="144605"/>
                </a:lnTo>
                <a:lnTo>
                  <a:pt x="519671" y="144776"/>
                </a:lnTo>
                <a:lnTo>
                  <a:pt x="565610" y="144776"/>
                </a:lnTo>
                <a:lnTo>
                  <a:pt x="563738" y="147062"/>
                </a:lnTo>
                <a:lnTo>
                  <a:pt x="553692" y="158222"/>
                </a:lnTo>
                <a:lnTo>
                  <a:pt x="545752" y="163952"/>
                </a:lnTo>
                <a:lnTo>
                  <a:pt x="535789" y="166064"/>
                </a:lnTo>
                <a:lnTo>
                  <a:pt x="519671" y="166365"/>
                </a:lnTo>
                <a:close/>
              </a:path>
              <a:path w="871220" h="232409">
                <a:moveTo>
                  <a:pt x="565610" y="144776"/>
                </a:moveTo>
                <a:lnTo>
                  <a:pt x="519671" y="144776"/>
                </a:lnTo>
                <a:lnTo>
                  <a:pt x="528477" y="144605"/>
                </a:lnTo>
                <a:lnTo>
                  <a:pt x="533926" y="143411"/>
                </a:lnTo>
                <a:lnTo>
                  <a:pt x="552828" y="67988"/>
                </a:lnTo>
                <a:lnTo>
                  <a:pt x="552801" y="65659"/>
                </a:lnTo>
                <a:lnTo>
                  <a:pt x="528477" y="35727"/>
                </a:lnTo>
                <a:lnTo>
                  <a:pt x="519671" y="35559"/>
                </a:lnTo>
                <a:lnTo>
                  <a:pt x="565726" y="35559"/>
                </a:lnTo>
                <a:lnTo>
                  <a:pt x="573356" y="44823"/>
                </a:lnTo>
                <a:lnTo>
                  <a:pt x="578295" y="54656"/>
                </a:lnTo>
                <a:lnTo>
                  <a:pt x="580115" y="67988"/>
                </a:lnTo>
                <a:lnTo>
                  <a:pt x="580375" y="90167"/>
                </a:lnTo>
                <a:lnTo>
                  <a:pt x="580115" y="112201"/>
                </a:lnTo>
                <a:lnTo>
                  <a:pt x="578295" y="125472"/>
                </a:lnTo>
                <a:lnTo>
                  <a:pt x="573356" y="135315"/>
                </a:lnTo>
                <a:lnTo>
                  <a:pt x="565610" y="144776"/>
                </a:lnTo>
                <a:close/>
              </a:path>
              <a:path w="871220" h="232409">
                <a:moveTo>
                  <a:pt x="871198" y="222498"/>
                </a:moveTo>
                <a:lnTo>
                  <a:pt x="845290" y="222498"/>
                </a:lnTo>
                <a:lnTo>
                  <a:pt x="845290" y="0"/>
                </a:lnTo>
                <a:lnTo>
                  <a:pt x="871198" y="0"/>
                </a:lnTo>
                <a:lnTo>
                  <a:pt x="871198" y="222498"/>
                </a:lnTo>
                <a:close/>
              </a:path>
              <a:path w="871220" h="232409">
                <a:moveTo>
                  <a:pt x="811509" y="41146"/>
                </a:moveTo>
                <a:lnTo>
                  <a:pt x="690862" y="41146"/>
                </a:lnTo>
                <a:lnTo>
                  <a:pt x="690862" y="19557"/>
                </a:lnTo>
                <a:lnTo>
                  <a:pt x="811509" y="19557"/>
                </a:lnTo>
                <a:lnTo>
                  <a:pt x="811509" y="41146"/>
                </a:lnTo>
                <a:close/>
              </a:path>
              <a:path w="871220" h="232409">
                <a:moveTo>
                  <a:pt x="702292" y="172461"/>
                </a:moveTo>
                <a:lnTo>
                  <a:pt x="682734" y="156460"/>
                </a:lnTo>
                <a:lnTo>
                  <a:pt x="694962" y="144157"/>
                </a:lnTo>
                <a:lnTo>
                  <a:pt x="702451" y="136140"/>
                </a:lnTo>
                <a:lnTo>
                  <a:pt x="726628" y="102121"/>
                </a:lnTo>
                <a:lnTo>
                  <a:pt x="738274" y="60627"/>
                </a:lnTo>
                <a:lnTo>
                  <a:pt x="738359" y="41146"/>
                </a:lnTo>
                <a:lnTo>
                  <a:pt x="764266" y="41146"/>
                </a:lnTo>
                <a:lnTo>
                  <a:pt x="760087" y="87679"/>
                </a:lnTo>
                <a:lnTo>
                  <a:pt x="754361" y="101343"/>
                </a:lnTo>
                <a:lnTo>
                  <a:pt x="755631" y="102359"/>
                </a:lnTo>
                <a:lnTo>
                  <a:pt x="777826" y="102359"/>
                </a:lnTo>
                <a:lnTo>
                  <a:pt x="785299" y="110995"/>
                </a:lnTo>
                <a:lnTo>
                  <a:pt x="750043" y="110995"/>
                </a:lnTo>
                <a:lnTo>
                  <a:pt x="748773" y="112519"/>
                </a:lnTo>
                <a:lnTo>
                  <a:pt x="724401" y="147869"/>
                </a:lnTo>
                <a:lnTo>
                  <a:pt x="712741" y="161232"/>
                </a:lnTo>
                <a:lnTo>
                  <a:pt x="702292" y="172461"/>
                </a:lnTo>
                <a:close/>
              </a:path>
              <a:path w="871220" h="232409">
                <a:moveTo>
                  <a:pt x="777826" y="102359"/>
                </a:moveTo>
                <a:lnTo>
                  <a:pt x="755631" y="102359"/>
                </a:lnTo>
                <a:lnTo>
                  <a:pt x="760964" y="98295"/>
                </a:lnTo>
                <a:lnTo>
                  <a:pt x="764774" y="95755"/>
                </a:lnTo>
                <a:lnTo>
                  <a:pt x="772140" y="95755"/>
                </a:lnTo>
                <a:lnTo>
                  <a:pt x="777826" y="102359"/>
                </a:lnTo>
                <a:close/>
              </a:path>
              <a:path w="871220" h="232409">
                <a:moveTo>
                  <a:pt x="801349" y="168905"/>
                </a:moveTo>
                <a:lnTo>
                  <a:pt x="754869" y="112773"/>
                </a:lnTo>
                <a:lnTo>
                  <a:pt x="753091" y="110995"/>
                </a:lnTo>
                <a:lnTo>
                  <a:pt x="785299" y="110995"/>
                </a:lnTo>
                <a:lnTo>
                  <a:pt x="820907" y="152142"/>
                </a:lnTo>
                <a:lnTo>
                  <a:pt x="801349" y="168905"/>
                </a:lnTo>
                <a:close/>
              </a:path>
            </a:pathLst>
          </a:custGeom>
          <a:solidFill>
            <a:srgbClr val="4033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5329362" y="1639719"/>
            <a:ext cx="5257800" cy="52578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6643812" y="2954169"/>
            <a:ext cx="2628900" cy="2628900"/>
          </a:xfrm>
          <a:custGeom>
            <a:avLst/>
            <a:gdLst/>
            <a:ahLst/>
            <a:cxnLst/>
            <a:rect l="l" t="t" r="r" b="b"/>
            <a:pathLst>
              <a:path w="2628900" h="2628900">
                <a:moveTo>
                  <a:pt x="1314450" y="2628900"/>
                </a:moveTo>
                <a:lnTo>
                  <a:pt x="1265828" y="2628001"/>
                </a:lnTo>
                <a:lnTo>
                  <a:pt x="1217259" y="2625306"/>
                </a:lnTo>
                <a:lnTo>
                  <a:pt x="1168792" y="2620813"/>
                </a:lnTo>
                <a:lnTo>
                  <a:pt x="1120480" y="2614524"/>
                </a:lnTo>
                <a:lnTo>
                  <a:pt x="1072375" y="2606437"/>
                </a:lnTo>
                <a:lnTo>
                  <a:pt x="1024527" y="2596554"/>
                </a:lnTo>
                <a:lnTo>
                  <a:pt x="976990" y="2584874"/>
                </a:lnTo>
                <a:lnTo>
                  <a:pt x="929813" y="2571397"/>
                </a:lnTo>
                <a:lnTo>
                  <a:pt x="883049" y="2556122"/>
                </a:lnTo>
                <a:lnTo>
                  <a:pt x="836749" y="2539051"/>
                </a:lnTo>
                <a:lnTo>
                  <a:pt x="790965" y="2520183"/>
                </a:lnTo>
                <a:lnTo>
                  <a:pt x="745749" y="2499518"/>
                </a:lnTo>
                <a:lnTo>
                  <a:pt x="701151" y="2477056"/>
                </a:lnTo>
                <a:lnTo>
                  <a:pt x="657225" y="2452797"/>
                </a:lnTo>
                <a:lnTo>
                  <a:pt x="614252" y="2426885"/>
                </a:lnTo>
                <a:lnTo>
                  <a:pt x="572501" y="2399493"/>
                </a:lnTo>
                <a:lnTo>
                  <a:pt x="531996" y="2370667"/>
                </a:lnTo>
                <a:lnTo>
                  <a:pt x="492764" y="2340451"/>
                </a:lnTo>
                <a:lnTo>
                  <a:pt x="454830" y="2308890"/>
                </a:lnTo>
                <a:lnTo>
                  <a:pt x="418220" y="2276028"/>
                </a:lnTo>
                <a:lnTo>
                  <a:pt x="382960" y="2241911"/>
                </a:lnTo>
                <a:lnTo>
                  <a:pt x="349075" y="2206582"/>
                </a:lnTo>
                <a:lnTo>
                  <a:pt x="316592" y="2170086"/>
                </a:lnTo>
                <a:lnTo>
                  <a:pt x="285537" y="2132469"/>
                </a:lnTo>
                <a:lnTo>
                  <a:pt x="255934" y="2093774"/>
                </a:lnTo>
                <a:lnTo>
                  <a:pt x="227810" y="2054047"/>
                </a:lnTo>
                <a:lnTo>
                  <a:pt x="201191" y="2013333"/>
                </a:lnTo>
                <a:lnTo>
                  <a:pt x="176102" y="1971675"/>
                </a:lnTo>
                <a:lnTo>
                  <a:pt x="152570" y="1929118"/>
                </a:lnTo>
                <a:lnTo>
                  <a:pt x="130619" y="1885708"/>
                </a:lnTo>
                <a:lnTo>
                  <a:pt x="110277" y="1841488"/>
                </a:lnTo>
                <a:lnTo>
                  <a:pt x="91568" y="1796504"/>
                </a:lnTo>
                <a:lnTo>
                  <a:pt x="74518" y="1750801"/>
                </a:lnTo>
                <a:lnTo>
                  <a:pt x="59153" y="1704422"/>
                </a:lnTo>
                <a:lnTo>
                  <a:pt x="45500" y="1657413"/>
                </a:lnTo>
                <a:lnTo>
                  <a:pt x="33583" y="1609818"/>
                </a:lnTo>
                <a:lnTo>
                  <a:pt x="23429" y="1561682"/>
                </a:lnTo>
                <a:lnTo>
                  <a:pt x="15063" y="1513049"/>
                </a:lnTo>
                <a:lnTo>
                  <a:pt x="8511" y="1463965"/>
                </a:lnTo>
                <a:lnTo>
                  <a:pt x="3800" y="1414474"/>
                </a:lnTo>
                <a:lnTo>
                  <a:pt x="954" y="1364621"/>
                </a:lnTo>
                <a:lnTo>
                  <a:pt x="0" y="1314450"/>
                </a:lnTo>
                <a:lnTo>
                  <a:pt x="954" y="1264278"/>
                </a:lnTo>
                <a:lnTo>
                  <a:pt x="3800" y="1214425"/>
                </a:lnTo>
                <a:lnTo>
                  <a:pt x="8511" y="1164934"/>
                </a:lnTo>
                <a:lnTo>
                  <a:pt x="15063" y="1115850"/>
                </a:lnTo>
                <a:lnTo>
                  <a:pt x="23429" y="1067217"/>
                </a:lnTo>
                <a:lnTo>
                  <a:pt x="33583" y="1019081"/>
                </a:lnTo>
                <a:lnTo>
                  <a:pt x="45500" y="971486"/>
                </a:lnTo>
                <a:lnTo>
                  <a:pt x="59153" y="924477"/>
                </a:lnTo>
                <a:lnTo>
                  <a:pt x="74518" y="878098"/>
                </a:lnTo>
                <a:lnTo>
                  <a:pt x="91568" y="832395"/>
                </a:lnTo>
                <a:lnTo>
                  <a:pt x="110277" y="787411"/>
                </a:lnTo>
                <a:lnTo>
                  <a:pt x="130619" y="743191"/>
                </a:lnTo>
                <a:lnTo>
                  <a:pt x="152570" y="699781"/>
                </a:lnTo>
                <a:lnTo>
                  <a:pt x="176102" y="657225"/>
                </a:lnTo>
                <a:lnTo>
                  <a:pt x="201191" y="615566"/>
                </a:lnTo>
                <a:lnTo>
                  <a:pt x="227810" y="574852"/>
                </a:lnTo>
                <a:lnTo>
                  <a:pt x="255934" y="535125"/>
                </a:lnTo>
                <a:lnTo>
                  <a:pt x="285537" y="496430"/>
                </a:lnTo>
                <a:lnTo>
                  <a:pt x="316592" y="458813"/>
                </a:lnTo>
                <a:lnTo>
                  <a:pt x="349075" y="422317"/>
                </a:lnTo>
                <a:lnTo>
                  <a:pt x="382960" y="386988"/>
                </a:lnTo>
                <a:lnTo>
                  <a:pt x="418220" y="352871"/>
                </a:lnTo>
                <a:lnTo>
                  <a:pt x="454830" y="320009"/>
                </a:lnTo>
                <a:lnTo>
                  <a:pt x="492764" y="288448"/>
                </a:lnTo>
                <a:lnTo>
                  <a:pt x="531996" y="258232"/>
                </a:lnTo>
                <a:lnTo>
                  <a:pt x="572501" y="229406"/>
                </a:lnTo>
                <a:lnTo>
                  <a:pt x="614252" y="202015"/>
                </a:lnTo>
                <a:lnTo>
                  <a:pt x="657225" y="176102"/>
                </a:lnTo>
                <a:lnTo>
                  <a:pt x="701151" y="151843"/>
                </a:lnTo>
                <a:lnTo>
                  <a:pt x="745749" y="129381"/>
                </a:lnTo>
                <a:lnTo>
                  <a:pt x="790965" y="108716"/>
                </a:lnTo>
                <a:lnTo>
                  <a:pt x="836749" y="89848"/>
                </a:lnTo>
                <a:lnTo>
                  <a:pt x="883049" y="72777"/>
                </a:lnTo>
                <a:lnTo>
                  <a:pt x="929813" y="57502"/>
                </a:lnTo>
                <a:lnTo>
                  <a:pt x="976990" y="44025"/>
                </a:lnTo>
                <a:lnTo>
                  <a:pt x="1024527" y="32345"/>
                </a:lnTo>
                <a:lnTo>
                  <a:pt x="1072375" y="22462"/>
                </a:lnTo>
                <a:lnTo>
                  <a:pt x="1120480" y="14375"/>
                </a:lnTo>
                <a:lnTo>
                  <a:pt x="1168792" y="8086"/>
                </a:lnTo>
                <a:lnTo>
                  <a:pt x="1217259" y="3593"/>
                </a:lnTo>
                <a:lnTo>
                  <a:pt x="1265828" y="898"/>
                </a:lnTo>
                <a:lnTo>
                  <a:pt x="1314450" y="0"/>
                </a:lnTo>
                <a:lnTo>
                  <a:pt x="1363071" y="898"/>
                </a:lnTo>
                <a:lnTo>
                  <a:pt x="1411640" y="3593"/>
                </a:lnTo>
                <a:lnTo>
                  <a:pt x="1460107" y="8086"/>
                </a:lnTo>
                <a:lnTo>
                  <a:pt x="1508419" y="14375"/>
                </a:lnTo>
                <a:lnTo>
                  <a:pt x="1556524" y="22462"/>
                </a:lnTo>
                <a:lnTo>
                  <a:pt x="1604372" y="32345"/>
                </a:lnTo>
                <a:lnTo>
                  <a:pt x="1651910" y="44025"/>
                </a:lnTo>
                <a:lnTo>
                  <a:pt x="1699086" y="57502"/>
                </a:lnTo>
                <a:lnTo>
                  <a:pt x="1745850" y="72777"/>
                </a:lnTo>
                <a:lnTo>
                  <a:pt x="1792150" y="89848"/>
                </a:lnTo>
                <a:lnTo>
                  <a:pt x="1837934" y="108716"/>
                </a:lnTo>
                <a:lnTo>
                  <a:pt x="1883150" y="129381"/>
                </a:lnTo>
                <a:lnTo>
                  <a:pt x="1927748" y="151843"/>
                </a:lnTo>
                <a:lnTo>
                  <a:pt x="1971675" y="176102"/>
                </a:lnTo>
                <a:lnTo>
                  <a:pt x="2014647" y="202015"/>
                </a:lnTo>
                <a:lnTo>
                  <a:pt x="2056398" y="229406"/>
                </a:lnTo>
                <a:lnTo>
                  <a:pt x="2096903" y="258232"/>
                </a:lnTo>
                <a:lnTo>
                  <a:pt x="2136135" y="288448"/>
                </a:lnTo>
                <a:lnTo>
                  <a:pt x="2174069" y="320009"/>
                </a:lnTo>
                <a:lnTo>
                  <a:pt x="2210679" y="352871"/>
                </a:lnTo>
                <a:lnTo>
                  <a:pt x="2245939" y="386988"/>
                </a:lnTo>
                <a:lnTo>
                  <a:pt x="2279824" y="422317"/>
                </a:lnTo>
                <a:lnTo>
                  <a:pt x="2312307" y="458813"/>
                </a:lnTo>
                <a:lnTo>
                  <a:pt x="2343362" y="496430"/>
                </a:lnTo>
                <a:lnTo>
                  <a:pt x="2372965" y="535125"/>
                </a:lnTo>
                <a:lnTo>
                  <a:pt x="2401089" y="574852"/>
                </a:lnTo>
                <a:lnTo>
                  <a:pt x="2427708" y="615566"/>
                </a:lnTo>
                <a:lnTo>
                  <a:pt x="2452797" y="657225"/>
                </a:lnTo>
                <a:lnTo>
                  <a:pt x="2476329" y="699781"/>
                </a:lnTo>
                <a:lnTo>
                  <a:pt x="2498280" y="743191"/>
                </a:lnTo>
                <a:lnTo>
                  <a:pt x="2518622" y="787411"/>
                </a:lnTo>
                <a:lnTo>
                  <a:pt x="2537331" y="832395"/>
                </a:lnTo>
                <a:lnTo>
                  <a:pt x="2554381" y="878098"/>
                </a:lnTo>
                <a:lnTo>
                  <a:pt x="2569746" y="924477"/>
                </a:lnTo>
                <a:lnTo>
                  <a:pt x="2583399" y="971486"/>
                </a:lnTo>
                <a:lnTo>
                  <a:pt x="2595316" y="1019081"/>
                </a:lnTo>
                <a:lnTo>
                  <a:pt x="2605470" y="1067217"/>
                </a:lnTo>
                <a:lnTo>
                  <a:pt x="2613836" y="1115850"/>
                </a:lnTo>
                <a:lnTo>
                  <a:pt x="2620388" y="1164934"/>
                </a:lnTo>
                <a:lnTo>
                  <a:pt x="2625099" y="1214425"/>
                </a:lnTo>
                <a:lnTo>
                  <a:pt x="2627945" y="1264278"/>
                </a:lnTo>
                <a:lnTo>
                  <a:pt x="2628900" y="1314450"/>
                </a:lnTo>
                <a:lnTo>
                  <a:pt x="2627945" y="1364621"/>
                </a:lnTo>
                <a:lnTo>
                  <a:pt x="2625099" y="1414474"/>
                </a:lnTo>
                <a:lnTo>
                  <a:pt x="2620388" y="1463965"/>
                </a:lnTo>
                <a:lnTo>
                  <a:pt x="2613836" y="1513049"/>
                </a:lnTo>
                <a:lnTo>
                  <a:pt x="2605470" y="1561682"/>
                </a:lnTo>
                <a:lnTo>
                  <a:pt x="2595316" y="1609818"/>
                </a:lnTo>
                <a:lnTo>
                  <a:pt x="2583399" y="1657413"/>
                </a:lnTo>
                <a:lnTo>
                  <a:pt x="2569746" y="1704422"/>
                </a:lnTo>
                <a:lnTo>
                  <a:pt x="2554381" y="1750801"/>
                </a:lnTo>
                <a:lnTo>
                  <a:pt x="2537331" y="1796504"/>
                </a:lnTo>
                <a:lnTo>
                  <a:pt x="2518622" y="1841488"/>
                </a:lnTo>
                <a:lnTo>
                  <a:pt x="2498280" y="1885708"/>
                </a:lnTo>
                <a:lnTo>
                  <a:pt x="2476329" y="1929118"/>
                </a:lnTo>
                <a:lnTo>
                  <a:pt x="2452797" y="1971675"/>
                </a:lnTo>
                <a:lnTo>
                  <a:pt x="2427708" y="2013333"/>
                </a:lnTo>
                <a:lnTo>
                  <a:pt x="2401089" y="2054047"/>
                </a:lnTo>
                <a:lnTo>
                  <a:pt x="2372965" y="2093774"/>
                </a:lnTo>
                <a:lnTo>
                  <a:pt x="2343362" y="2132469"/>
                </a:lnTo>
                <a:lnTo>
                  <a:pt x="2312307" y="2170086"/>
                </a:lnTo>
                <a:lnTo>
                  <a:pt x="2279824" y="2206582"/>
                </a:lnTo>
                <a:lnTo>
                  <a:pt x="2245939" y="2241911"/>
                </a:lnTo>
                <a:lnTo>
                  <a:pt x="2210679" y="2276028"/>
                </a:lnTo>
                <a:lnTo>
                  <a:pt x="2174069" y="2308890"/>
                </a:lnTo>
                <a:lnTo>
                  <a:pt x="2136135" y="2340451"/>
                </a:lnTo>
                <a:lnTo>
                  <a:pt x="2096903" y="2370667"/>
                </a:lnTo>
                <a:lnTo>
                  <a:pt x="2056398" y="2399493"/>
                </a:lnTo>
                <a:lnTo>
                  <a:pt x="2014647" y="2426885"/>
                </a:lnTo>
                <a:lnTo>
                  <a:pt x="1971675" y="2452797"/>
                </a:lnTo>
                <a:lnTo>
                  <a:pt x="1927748" y="2477056"/>
                </a:lnTo>
                <a:lnTo>
                  <a:pt x="1883150" y="2499518"/>
                </a:lnTo>
                <a:lnTo>
                  <a:pt x="1837934" y="2520183"/>
                </a:lnTo>
                <a:lnTo>
                  <a:pt x="1792150" y="2539051"/>
                </a:lnTo>
                <a:lnTo>
                  <a:pt x="1745850" y="2556122"/>
                </a:lnTo>
                <a:lnTo>
                  <a:pt x="1699086" y="2571397"/>
                </a:lnTo>
                <a:lnTo>
                  <a:pt x="1651910" y="2584874"/>
                </a:lnTo>
                <a:lnTo>
                  <a:pt x="1604372" y="2596554"/>
                </a:lnTo>
                <a:lnTo>
                  <a:pt x="1556524" y="2606437"/>
                </a:lnTo>
                <a:lnTo>
                  <a:pt x="1508419" y="2614524"/>
                </a:lnTo>
                <a:lnTo>
                  <a:pt x="1460107" y="2620813"/>
                </a:lnTo>
                <a:lnTo>
                  <a:pt x="1411640" y="2625306"/>
                </a:lnTo>
                <a:lnTo>
                  <a:pt x="1363071" y="2628001"/>
                </a:lnTo>
                <a:lnTo>
                  <a:pt x="1314450" y="26289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7193087" y="3497127"/>
            <a:ext cx="1530351" cy="153035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7470819" y="1883033"/>
            <a:ext cx="956310" cy="353695"/>
          </a:xfrm>
          <a:custGeom>
            <a:avLst/>
            <a:gdLst/>
            <a:ahLst/>
            <a:cxnLst/>
            <a:rect l="l" t="t" r="r" b="b"/>
            <a:pathLst>
              <a:path w="956309" h="353694">
                <a:moveTo>
                  <a:pt x="273932" y="333747"/>
                </a:moveTo>
                <a:lnTo>
                  <a:pt x="235071" y="333747"/>
                </a:lnTo>
                <a:lnTo>
                  <a:pt x="235071" y="0"/>
                </a:lnTo>
                <a:lnTo>
                  <a:pt x="273932" y="0"/>
                </a:lnTo>
                <a:lnTo>
                  <a:pt x="273932" y="333747"/>
                </a:lnTo>
                <a:close/>
              </a:path>
              <a:path w="956309" h="353694">
                <a:moveTo>
                  <a:pt x="5333" y="150110"/>
                </a:moveTo>
                <a:lnTo>
                  <a:pt x="0" y="117345"/>
                </a:lnTo>
                <a:lnTo>
                  <a:pt x="129536" y="109725"/>
                </a:lnTo>
                <a:lnTo>
                  <a:pt x="130679" y="99819"/>
                </a:lnTo>
                <a:lnTo>
                  <a:pt x="130679" y="60196"/>
                </a:lnTo>
                <a:lnTo>
                  <a:pt x="14858" y="60196"/>
                </a:lnTo>
                <a:lnTo>
                  <a:pt x="14858" y="28193"/>
                </a:lnTo>
                <a:lnTo>
                  <a:pt x="168016" y="28193"/>
                </a:lnTo>
                <a:lnTo>
                  <a:pt x="167932" y="99819"/>
                </a:lnTo>
                <a:lnTo>
                  <a:pt x="167796" y="114707"/>
                </a:lnTo>
                <a:lnTo>
                  <a:pt x="166254" y="130060"/>
                </a:lnTo>
                <a:lnTo>
                  <a:pt x="163058" y="140204"/>
                </a:lnTo>
                <a:lnTo>
                  <a:pt x="122297" y="140204"/>
                </a:lnTo>
                <a:lnTo>
                  <a:pt x="5333" y="150110"/>
                </a:lnTo>
                <a:close/>
              </a:path>
              <a:path w="956309" h="353694">
                <a:moveTo>
                  <a:pt x="22478" y="272789"/>
                </a:moveTo>
                <a:lnTo>
                  <a:pt x="0" y="243833"/>
                </a:lnTo>
                <a:lnTo>
                  <a:pt x="32375" y="226073"/>
                </a:lnTo>
                <a:lnTo>
                  <a:pt x="51838" y="214616"/>
                </a:lnTo>
                <a:lnTo>
                  <a:pt x="83246" y="190685"/>
                </a:lnTo>
                <a:lnTo>
                  <a:pt x="115472" y="156423"/>
                </a:lnTo>
                <a:lnTo>
                  <a:pt x="122297" y="140204"/>
                </a:lnTo>
                <a:lnTo>
                  <a:pt x="163058" y="140204"/>
                </a:lnTo>
                <a:lnTo>
                  <a:pt x="145288" y="178738"/>
                </a:lnTo>
                <a:lnTo>
                  <a:pt x="108963" y="216402"/>
                </a:lnTo>
                <a:lnTo>
                  <a:pt x="75007" y="242595"/>
                </a:lnTo>
                <a:lnTo>
                  <a:pt x="55118" y="254549"/>
                </a:lnTo>
                <a:lnTo>
                  <a:pt x="22478" y="272789"/>
                </a:lnTo>
                <a:close/>
              </a:path>
              <a:path w="956309" h="353694">
                <a:moveTo>
                  <a:pt x="604631" y="56005"/>
                </a:moveTo>
                <a:lnTo>
                  <a:pt x="361178" y="56005"/>
                </a:lnTo>
                <a:lnTo>
                  <a:pt x="361178" y="23240"/>
                </a:lnTo>
                <a:lnTo>
                  <a:pt x="604631" y="23240"/>
                </a:lnTo>
                <a:lnTo>
                  <a:pt x="604631" y="56005"/>
                </a:lnTo>
                <a:close/>
              </a:path>
              <a:path w="956309" h="353694">
                <a:moveTo>
                  <a:pt x="364607" y="198877"/>
                </a:moveTo>
                <a:lnTo>
                  <a:pt x="343653" y="169921"/>
                </a:lnTo>
                <a:lnTo>
                  <a:pt x="369164" y="158188"/>
                </a:lnTo>
                <a:lnTo>
                  <a:pt x="384871" y="150348"/>
                </a:lnTo>
                <a:lnTo>
                  <a:pt x="427855" y="121565"/>
                </a:lnTo>
                <a:lnTo>
                  <a:pt x="457182" y="85097"/>
                </a:lnTo>
                <a:lnTo>
                  <a:pt x="463665" y="56005"/>
                </a:lnTo>
                <a:lnTo>
                  <a:pt x="503288" y="56005"/>
                </a:lnTo>
                <a:lnTo>
                  <a:pt x="502335" y="77102"/>
                </a:lnTo>
                <a:lnTo>
                  <a:pt x="499954" y="90485"/>
                </a:lnTo>
                <a:lnTo>
                  <a:pt x="494287" y="101867"/>
                </a:lnTo>
                <a:lnTo>
                  <a:pt x="483476" y="116964"/>
                </a:lnTo>
                <a:lnTo>
                  <a:pt x="485000" y="117345"/>
                </a:lnTo>
                <a:lnTo>
                  <a:pt x="535013" y="117345"/>
                </a:lnTo>
                <a:lnTo>
                  <a:pt x="553476" y="128012"/>
                </a:lnTo>
                <a:lnTo>
                  <a:pt x="476619" y="128012"/>
                </a:lnTo>
                <a:lnTo>
                  <a:pt x="472428" y="130298"/>
                </a:lnTo>
                <a:lnTo>
                  <a:pt x="453598" y="149372"/>
                </a:lnTo>
                <a:lnTo>
                  <a:pt x="436091" y="162873"/>
                </a:lnTo>
                <a:lnTo>
                  <a:pt x="409796" y="177232"/>
                </a:lnTo>
                <a:lnTo>
                  <a:pt x="364607" y="198877"/>
                </a:lnTo>
                <a:close/>
              </a:path>
              <a:path w="956309" h="353694">
                <a:moveTo>
                  <a:pt x="535013" y="117345"/>
                </a:moveTo>
                <a:lnTo>
                  <a:pt x="485000" y="117345"/>
                </a:lnTo>
                <a:lnTo>
                  <a:pt x="494144" y="110487"/>
                </a:lnTo>
                <a:lnTo>
                  <a:pt x="501002" y="104772"/>
                </a:lnTo>
                <a:lnTo>
                  <a:pt x="513194" y="104772"/>
                </a:lnTo>
                <a:lnTo>
                  <a:pt x="535013" y="117345"/>
                </a:lnTo>
                <a:close/>
              </a:path>
              <a:path w="956309" h="353694">
                <a:moveTo>
                  <a:pt x="599679" y="196972"/>
                </a:moveTo>
                <a:lnTo>
                  <a:pt x="484619" y="128012"/>
                </a:lnTo>
                <a:lnTo>
                  <a:pt x="553476" y="128012"/>
                </a:lnTo>
                <a:lnTo>
                  <a:pt x="621395" y="167254"/>
                </a:lnTo>
                <a:lnTo>
                  <a:pt x="599679" y="196972"/>
                </a:lnTo>
                <a:close/>
              </a:path>
              <a:path w="956309" h="353694">
                <a:moveTo>
                  <a:pt x="638921" y="296791"/>
                </a:moveTo>
                <a:lnTo>
                  <a:pt x="326508" y="296791"/>
                </a:lnTo>
                <a:lnTo>
                  <a:pt x="326508" y="264026"/>
                </a:lnTo>
                <a:lnTo>
                  <a:pt x="638921" y="264026"/>
                </a:lnTo>
                <a:lnTo>
                  <a:pt x="638921" y="296791"/>
                </a:lnTo>
                <a:close/>
              </a:path>
              <a:path w="956309" h="353694">
                <a:moveTo>
                  <a:pt x="954762" y="203829"/>
                </a:moveTo>
                <a:lnTo>
                  <a:pt x="916282" y="203829"/>
                </a:lnTo>
                <a:lnTo>
                  <a:pt x="916282" y="116583"/>
                </a:lnTo>
                <a:lnTo>
                  <a:pt x="860657" y="116583"/>
                </a:lnTo>
                <a:lnTo>
                  <a:pt x="860657" y="84960"/>
                </a:lnTo>
                <a:lnTo>
                  <a:pt x="916282" y="84960"/>
                </a:lnTo>
                <a:lnTo>
                  <a:pt x="916282" y="0"/>
                </a:lnTo>
                <a:lnTo>
                  <a:pt x="954762" y="0"/>
                </a:lnTo>
                <a:lnTo>
                  <a:pt x="954762" y="203829"/>
                </a:lnTo>
                <a:close/>
              </a:path>
              <a:path w="956309" h="353694">
                <a:moveTo>
                  <a:pt x="861419" y="52195"/>
                </a:moveTo>
                <a:lnTo>
                  <a:pt x="674353" y="52195"/>
                </a:lnTo>
                <a:lnTo>
                  <a:pt x="674353" y="20573"/>
                </a:lnTo>
                <a:lnTo>
                  <a:pt x="861419" y="20573"/>
                </a:lnTo>
                <a:lnTo>
                  <a:pt x="861419" y="52195"/>
                </a:lnTo>
                <a:close/>
              </a:path>
              <a:path w="956309" h="353694">
                <a:moveTo>
                  <a:pt x="873606" y="159635"/>
                </a:moveTo>
                <a:lnTo>
                  <a:pt x="744836" y="159635"/>
                </a:lnTo>
                <a:lnTo>
                  <a:pt x="753837" y="159390"/>
                </a:lnTo>
                <a:lnTo>
                  <a:pt x="761123" y="159111"/>
                </a:lnTo>
                <a:lnTo>
                  <a:pt x="785983" y="157730"/>
                </a:lnTo>
                <a:lnTo>
                  <a:pt x="793984" y="70864"/>
                </a:lnTo>
                <a:lnTo>
                  <a:pt x="830559" y="74293"/>
                </a:lnTo>
                <a:lnTo>
                  <a:pt x="819891" y="156206"/>
                </a:lnTo>
                <a:lnTo>
                  <a:pt x="873160" y="156206"/>
                </a:lnTo>
                <a:lnTo>
                  <a:pt x="873606" y="159635"/>
                </a:lnTo>
                <a:close/>
              </a:path>
              <a:path w="956309" h="353694">
                <a:moveTo>
                  <a:pt x="669019" y="192019"/>
                </a:moveTo>
                <a:lnTo>
                  <a:pt x="665590" y="160777"/>
                </a:lnTo>
                <a:lnTo>
                  <a:pt x="682496" y="160682"/>
                </a:lnTo>
                <a:lnTo>
                  <a:pt x="711690" y="160016"/>
                </a:lnTo>
                <a:lnTo>
                  <a:pt x="702546" y="74674"/>
                </a:lnTo>
                <a:lnTo>
                  <a:pt x="739502" y="71626"/>
                </a:lnTo>
                <a:lnTo>
                  <a:pt x="744836" y="159635"/>
                </a:lnTo>
                <a:lnTo>
                  <a:pt x="873606" y="159635"/>
                </a:lnTo>
                <a:lnTo>
                  <a:pt x="835726" y="185589"/>
                </a:lnTo>
                <a:lnTo>
                  <a:pt x="750000" y="190733"/>
                </a:lnTo>
                <a:lnTo>
                  <a:pt x="703799" y="191971"/>
                </a:lnTo>
                <a:lnTo>
                  <a:pt x="669019" y="192019"/>
                </a:lnTo>
                <a:close/>
              </a:path>
              <a:path w="956309" h="353694">
                <a:moveTo>
                  <a:pt x="873160" y="156206"/>
                </a:moveTo>
                <a:lnTo>
                  <a:pt x="819891" y="156206"/>
                </a:lnTo>
                <a:lnTo>
                  <a:pt x="840857" y="154622"/>
                </a:lnTo>
                <a:lnTo>
                  <a:pt x="853323" y="153539"/>
                </a:lnTo>
                <a:lnTo>
                  <a:pt x="862217" y="152455"/>
                </a:lnTo>
                <a:lnTo>
                  <a:pt x="872468" y="150872"/>
                </a:lnTo>
                <a:lnTo>
                  <a:pt x="873160" y="156206"/>
                </a:lnTo>
                <a:close/>
              </a:path>
              <a:path w="956309" h="353694">
                <a:moveTo>
                  <a:pt x="846560" y="353559"/>
                </a:moveTo>
                <a:lnTo>
                  <a:pt x="801609" y="349782"/>
                </a:lnTo>
                <a:lnTo>
                  <a:pt x="763504" y="334771"/>
                </a:lnTo>
                <a:lnTo>
                  <a:pt x="738407" y="303030"/>
                </a:lnTo>
                <a:lnTo>
                  <a:pt x="736878" y="280028"/>
                </a:lnTo>
                <a:lnTo>
                  <a:pt x="737032" y="270550"/>
                </a:lnTo>
                <a:lnTo>
                  <a:pt x="757063" y="236729"/>
                </a:lnTo>
                <a:lnTo>
                  <a:pt x="801609" y="215988"/>
                </a:lnTo>
                <a:lnTo>
                  <a:pt x="846560" y="212211"/>
                </a:lnTo>
                <a:lnTo>
                  <a:pt x="867208" y="212351"/>
                </a:lnTo>
                <a:lnTo>
                  <a:pt x="906185" y="221164"/>
                </a:lnTo>
                <a:lnTo>
                  <a:pt x="940538" y="242690"/>
                </a:lnTo>
                <a:lnTo>
                  <a:pt x="846560" y="242690"/>
                </a:lnTo>
                <a:lnTo>
                  <a:pt x="826466" y="242857"/>
                </a:lnTo>
                <a:lnTo>
                  <a:pt x="784914" y="259775"/>
                </a:lnTo>
                <a:lnTo>
                  <a:pt x="777601" y="280028"/>
                </a:lnTo>
                <a:lnTo>
                  <a:pt x="777601" y="285742"/>
                </a:lnTo>
                <a:lnTo>
                  <a:pt x="805494" y="318499"/>
                </a:lnTo>
                <a:lnTo>
                  <a:pt x="940538" y="323079"/>
                </a:lnTo>
                <a:lnTo>
                  <a:pt x="935679" y="329041"/>
                </a:lnTo>
                <a:lnTo>
                  <a:pt x="891431" y="349782"/>
                </a:lnTo>
                <a:lnTo>
                  <a:pt x="867208" y="353419"/>
                </a:lnTo>
                <a:lnTo>
                  <a:pt x="846560" y="353559"/>
                </a:lnTo>
                <a:close/>
              </a:path>
              <a:path w="956309" h="353694">
                <a:moveTo>
                  <a:pt x="940538" y="323079"/>
                </a:moveTo>
                <a:lnTo>
                  <a:pt x="846560" y="323079"/>
                </a:lnTo>
                <a:lnTo>
                  <a:pt x="866869" y="322910"/>
                </a:lnTo>
                <a:lnTo>
                  <a:pt x="879016" y="321722"/>
                </a:lnTo>
                <a:lnTo>
                  <a:pt x="913019" y="300768"/>
                </a:lnTo>
                <a:lnTo>
                  <a:pt x="915139" y="285742"/>
                </a:lnTo>
                <a:lnTo>
                  <a:pt x="915139" y="280028"/>
                </a:lnTo>
                <a:lnTo>
                  <a:pt x="887841" y="247191"/>
                </a:lnTo>
                <a:lnTo>
                  <a:pt x="846560" y="242690"/>
                </a:lnTo>
                <a:lnTo>
                  <a:pt x="940538" y="242690"/>
                </a:lnTo>
                <a:lnTo>
                  <a:pt x="955861" y="280028"/>
                </a:lnTo>
                <a:lnTo>
                  <a:pt x="955856" y="285742"/>
                </a:lnTo>
                <a:lnTo>
                  <a:pt x="955708" y="295059"/>
                </a:lnTo>
                <a:lnTo>
                  <a:pt x="954333" y="303030"/>
                </a:lnTo>
                <a:lnTo>
                  <a:pt x="950601" y="310072"/>
                </a:lnTo>
                <a:lnTo>
                  <a:pt x="943332" y="319651"/>
                </a:lnTo>
                <a:lnTo>
                  <a:pt x="940538" y="323079"/>
                </a:lnTo>
                <a:close/>
              </a:path>
            </a:pathLst>
          </a:custGeom>
          <a:solidFill>
            <a:srgbClr val="4033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7484555" y="2370997"/>
            <a:ext cx="942975" cy="138430"/>
          </a:xfrm>
          <a:custGeom>
            <a:avLst/>
            <a:gdLst/>
            <a:ahLst/>
            <a:cxnLst/>
            <a:rect l="l" t="t" r="r" b="b"/>
            <a:pathLst>
              <a:path w="942975" h="138430">
                <a:moveTo>
                  <a:pt x="15629" y="136344"/>
                </a:moveTo>
                <a:lnTo>
                  <a:pt x="0" y="136344"/>
                </a:lnTo>
                <a:lnTo>
                  <a:pt x="0" y="1930"/>
                </a:lnTo>
                <a:lnTo>
                  <a:pt x="15629" y="1930"/>
                </a:lnTo>
                <a:lnTo>
                  <a:pt x="15629" y="68586"/>
                </a:lnTo>
                <a:lnTo>
                  <a:pt x="47107" y="68586"/>
                </a:lnTo>
                <a:lnTo>
                  <a:pt x="49006" y="71160"/>
                </a:lnTo>
                <a:lnTo>
                  <a:pt x="29696" y="71160"/>
                </a:lnTo>
                <a:lnTo>
                  <a:pt x="15629" y="83664"/>
                </a:lnTo>
                <a:lnTo>
                  <a:pt x="15629" y="136344"/>
                </a:lnTo>
                <a:close/>
              </a:path>
              <a:path w="942975" h="138430">
                <a:moveTo>
                  <a:pt x="47107" y="68586"/>
                </a:moveTo>
                <a:lnTo>
                  <a:pt x="15629" y="68586"/>
                </a:lnTo>
                <a:lnTo>
                  <a:pt x="76584" y="1930"/>
                </a:lnTo>
                <a:lnTo>
                  <a:pt x="95064" y="1930"/>
                </a:lnTo>
                <a:lnTo>
                  <a:pt x="41004" y="60311"/>
                </a:lnTo>
                <a:lnTo>
                  <a:pt x="47107" y="68586"/>
                </a:lnTo>
                <a:close/>
              </a:path>
              <a:path w="942975" h="138430">
                <a:moveTo>
                  <a:pt x="97087" y="136344"/>
                </a:moveTo>
                <a:lnTo>
                  <a:pt x="78699" y="136344"/>
                </a:lnTo>
                <a:lnTo>
                  <a:pt x="29696" y="71160"/>
                </a:lnTo>
                <a:lnTo>
                  <a:pt x="49006" y="71160"/>
                </a:lnTo>
                <a:lnTo>
                  <a:pt x="97087" y="136344"/>
                </a:lnTo>
                <a:close/>
              </a:path>
              <a:path w="942975" h="138430">
                <a:moveTo>
                  <a:pt x="138727" y="136344"/>
                </a:moveTo>
                <a:lnTo>
                  <a:pt x="123098" y="136344"/>
                </a:lnTo>
                <a:lnTo>
                  <a:pt x="123098" y="1930"/>
                </a:lnTo>
                <a:lnTo>
                  <a:pt x="138727" y="1930"/>
                </a:lnTo>
                <a:lnTo>
                  <a:pt x="138727" y="136344"/>
                </a:lnTo>
                <a:close/>
              </a:path>
              <a:path w="942975" h="138430">
                <a:moveTo>
                  <a:pt x="220362" y="136344"/>
                </a:moveTo>
                <a:lnTo>
                  <a:pt x="183126" y="136344"/>
                </a:lnTo>
                <a:lnTo>
                  <a:pt x="183126" y="1930"/>
                </a:lnTo>
                <a:lnTo>
                  <a:pt x="224315" y="1930"/>
                </a:lnTo>
                <a:lnTo>
                  <a:pt x="242711" y="2202"/>
                </a:lnTo>
                <a:lnTo>
                  <a:pt x="253919" y="4102"/>
                </a:lnTo>
                <a:lnTo>
                  <a:pt x="262507" y="9261"/>
                </a:lnTo>
                <a:lnTo>
                  <a:pt x="268993" y="15445"/>
                </a:lnTo>
                <a:lnTo>
                  <a:pt x="198756" y="15445"/>
                </a:lnTo>
                <a:lnTo>
                  <a:pt x="198756" y="122829"/>
                </a:lnTo>
                <a:lnTo>
                  <a:pt x="267942" y="122829"/>
                </a:lnTo>
                <a:lnTo>
                  <a:pt x="261378" y="128917"/>
                </a:lnTo>
                <a:lnTo>
                  <a:pt x="252304" y="134144"/>
                </a:lnTo>
                <a:lnTo>
                  <a:pt x="240257" y="136069"/>
                </a:lnTo>
                <a:lnTo>
                  <a:pt x="220362" y="136344"/>
                </a:lnTo>
                <a:close/>
              </a:path>
              <a:path w="942975" h="138430">
                <a:moveTo>
                  <a:pt x="267942" y="122829"/>
                </a:moveTo>
                <a:lnTo>
                  <a:pt x="217787" y="122829"/>
                </a:lnTo>
                <a:lnTo>
                  <a:pt x="234165" y="122615"/>
                </a:lnTo>
                <a:lnTo>
                  <a:pt x="244001" y="121111"/>
                </a:lnTo>
                <a:lnTo>
                  <a:pt x="272111" y="93691"/>
                </a:lnTo>
                <a:lnTo>
                  <a:pt x="273870" y="68402"/>
                </a:lnTo>
                <a:lnTo>
                  <a:pt x="273664" y="52992"/>
                </a:lnTo>
                <a:lnTo>
                  <a:pt x="252643" y="21069"/>
                </a:lnTo>
                <a:lnTo>
                  <a:pt x="221465" y="15445"/>
                </a:lnTo>
                <a:lnTo>
                  <a:pt x="268993" y="15445"/>
                </a:lnTo>
                <a:lnTo>
                  <a:pt x="290147" y="49560"/>
                </a:lnTo>
                <a:lnTo>
                  <a:pt x="290419" y="67850"/>
                </a:lnTo>
                <a:lnTo>
                  <a:pt x="290136" y="87366"/>
                </a:lnTo>
                <a:lnTo>
                  <a:pt x="288161" y="99172"/>
                </a:lnTo>
                <a:lnTo>
                  <a:pt x="282797" y="108040"/>
                </a:lnTo>
                <a:lnTo>
                  <a:pt x="272353" y="118738"/>
                </a:lnTo>
                <a:lnTo>
                  <a:pt x="267942" y="122829"/>
                </a:lnTo>
                <a:close/>
              </a:path>
              <a:path w="942975" h="138430">
                <a:moveTo>
                  <a:pt x="395561" y="124484"/>
                </a:moveTo>
                <a:lnTo>
                  <a:pt x="372145" y="124484"/>
                </a:lnTo>
                <a:lnTo>
                  <a:pt x="387958" y="112624"/>
                </a:lnTo>
                <a:lnTo>
                  <a:pt x="387958" y="95064"/>
                </a:lnTo>
                <a:lnTo>
                  <a:pt x="382350" y="86146"/>
                </a:lnTo>
                <a:lnTo>
                  <a:pt x="369203" y="78607"/>
                </a:lnTo>
                <a:lnTo>
                  <a:pt x="355780" y="73826"/>
                </a:lnTo>
                <a:lnTo>
                  <a:pt x="344811" y="69802"/>
                </a:lnTo>
                <a:lnTo>
                  <a:pt x="338363" y="66804"/>
                </a:lnTo>
                <a:lnTo>
                  <a:pt x="333923" y="63341"/>
                </a:lnTo>
                <a:lnTo>
                  <a:pt x="328980" y="57921"/>
                </a:lnTo>
                <a:lnTo>
                  <a:pt x="320935" y="48727"/>
                </a:lnTo>
                <a:lnTo>
                  <a:pt x="320935" y="33925"/>
                </a:lnTo>
                <a:lnTo>
                  <a:pt x="345230" y="1149"/>
                </a:lnTo>
                <a:lnTo>
                  <a:pt x="363503" y="0"/>
                </a:lnTo>
                <a:lnTo>
                  <a:pt x="375353" y="114"/>
                </a:lnTo>
                <a:lnTo>
                  <a:pt x="383143" y="919"/>
                </a:lnTo>
                <a:lnTo>
                  <a:pt x="390330" y="3102"/>
                </a:lnTo>
                <a:lnTo>
                  <a:pt x="400370" y="7355"/>
                </a:lnTo>
                <a:lnTo>
                  <a:pt x="397999" y="13974"/>
                </a:lnTo>
                <a:lnTo>
                  <a:pt x="350723" y="13974"/>
                </a:lnTo>
                <a:lnTo>
                  <a:pt x="336748" y="24639"/>
                </a:lnTo>
                <a:lnTo>
                  <a:pt x="336748" y="41096"/>
                </a:lnTo>
                <a:lnTo>
                  <a:pt x="341897" y="50014"/>
                </a:lnTo>
                <a:lnTo>
                  <a:pt x="354125" y="57461"/>
                </a:lnTo>
                <a:lnTo>
                  <a:pt x="379070" y="66460"/>
                </a:lnTo>
                <a:lnTo>
                  <a:pt x="386217" y="69643"/>
                </a:lnTo>
                <a:lnTo>
                  <a:pt x="390891" y="73033"/>
                </a:lnTo>
                <a:lnTo>
                  <a:pt x="395819" y="78147"/>
                </a:lnTo>
                <a:lnTo>
                  <a:pt x="403772" y="86790"/>
                </a:lnTo>
                <a:lnTo>
                  <a:pt x="403772" y="100580"/>
                </a:lnTo>
                <a:lnTo>
                  <a:pt x="403571" y="110994"/>
                </a:lnTo>
                <a:lnTo>
                  <a:pt x="402163" y="117348"/>
                </a:lnTo>
                <a:lnTo>
                  <a:pt x="398342" y="122236"/>
                </a:lnTo>
                <a:lnTo>
                  <a:pt x="395561" y="124484"/>
                </a:lnTo>
                <a:close/>
              </a:path>
              <a:path w="942975" h="138430">
                <a:moveTo>
                  <a:pt x="395497" y="20962"/>
                </a:moveTo>
                <a:lnTo>
                  <a:pt x="385631" y="16922"/>
                </a:lnTo>
                <a:lnTo>
                  <a:pt x="378971" y="14848"/>
                </a:lnTo>
                <a:lnTo>
                  <a:pt x="372484" y="14083"/>
                </a:lnTo>
                <a:lnTo>
                  <a:pt x="363135" y="13974"/>
                </a:lnTo>
                <a:lnTo>
                  <a:pt x="397999" y="13974"/>
                </a:lnTo>
                <a:lnTo>
                  <a:pt x="395497" y="20962"/>
                </a:lnTo>
                <a:close/>
              </a:path>
              <a:path w="942975" h="138430">
                <a:moveTo>
                  <a:pt x="355964" y="138183"/>
                </a:moveTo>
                <a:lnTo>
                  <a:pt x="341943" y="138087"/>
                </a:lnTo>
                <a:lnTo>
                  <a:pt x="333439" y="137413"/>
                </a:lnTo>
                <a:lnTo>
                  <a:pt x="327003" y="135584"/>
                </a:lnTo>
                <a:lnTo>
                  <a:pt x="319188" y="132023"/>
                </a:lnTo>
                <a:lnTo>
                  <a:pt x="319188" y="116945"/>
                </a:lnTo>
                <a:lnTo>
                  <a:pt x="327463" y="120439"/>
                </a:lnTo>
                <a:lnTo>
                  <a:pt x="346954" y="124484"/>
                </a:lnTo>
                <a:lnTo>
                  <a:pt x="395561" y="124484"/>
                </a:lnTo>
                <a:lnTo>
                  <a:pt x="390900" y="128254"/>
                </a:lnTo>
                <a:lnTo>
                  <a:pt x="383114" y="133994"/>
                </a:lnTo>
                <a:lnTo>
                  <a:pt x="376880" y="136942"/>
                </a:lnTo>
                <a:lnTo>
                  <a:pt x="368921" y="138028"/>
                </a:lnTo>
                <a:lnTo>
                  <a:pt x="355964" y="138183"/>
                </a:lnTo>
                <a:close/>
              </a:path>
              <a:path w="942975" h="138430">
                <a:moveTo>
                  <a:pt x="454422" y="136344"/>
                </a:moveTo>
                <a:lnTo>
                  <a:pt x="438793" y="136344"/>
                </a:lnTo>
                <a:lnTo>
                  <a:pt x="438793" y="1930"/>
                </a:lnTo>
                <a:lnTo>
                  <a:pt x="513723" y="1930"/>
                </a:lnTo>
                <a:lnTo>
                  <a:pt x="513723" y="15813"/>
                </a:lnTo>
                <a:lnTo>
                  <a:pt x="454422" y="15813"/>
                </a:lnTo>
                <a:lnTo>
                  <a:pt x="454422" y="65000"/>
                </a:lnTo>
                <a:lnTo>
                  <a:pt x="510137" y="65000"/>
                </a:lnTo>
                <a:lnTo>
                  <a:pt x="510137" y="78883"/>
                </a:lnTo>
                <a:lnTo>
                  <a:pt x="454422" y="78883"/>
                </a:lnTo>
                <a:lnTo>
                  <a:pt x="454422" y="136344"/>
                </a:lnTo>
                <a:close/>
              </a:path>
              <a:path w="942975" h="138430">
                <a:moveTo>
                  <a:pt x="592967" y="138183"/>
                </a:moveTo>
                <a:lnTo>
                  <a:pt x="555410" y="124944"/>
                </a:lnTo>
                <a:lnTo>
                  <a:pt x="542125" y="1930"/>
                </a:lnTo>
                <a:lnTo>
                  <a:pt x="557754" y="1930"/>
                </a:lnTo>
                <a:lnTo>
                  <a:pt x="557754" y="89640"/>
                </a:lnTo>
                <a:lnTo>
                  <a:pt x="557898" y="99507"/>
                </a:lnTo>
                <a:lnTo>
                  <a:pt x="593978" y="124484"/>
                </a:lnTo>
                <a:lnTo>
                  <a:pt x="631677" y="124484"/>
                </a:lnTo>
                <a:lnTo>
                  <a:pt x="631121" y="125036"/>
                </a:lnTo>
                <a:lnTo>
                  <a:pt x="622716" y="132637"/>
                </a:lnTo>
                <a:lnTo>
                  <a:pt x="615940" y="136540"/>
                </a:lnTo>
                <a:lnTo>
                  <a:pt x="607216" y="137978"/>
                </a:lnTo>
                <a:lnTo>
                  <a:pt x="592967" y="138183"/>
                </a:lnTo>
                <a:close/>
              </a:path>
              <a:path w="942975" h="138430">
                <a:moveTo>
                  <a:pt x="631677" y="124484"/>
                </a:moveTo>
                <a:lnTo>
                  <a:pt x="593978" y="124484"/>
                </a:lnTo>
                <a:lnTo>
                  <a:pt x="603955" y="124343"/>
                </a:lnTo>
                <a:lnTo>
                  <a:pt x="610010" y="123352"/>
                </a:lnTo>
                <a:lnTo>
                  <a:pt x="629372" y="89640"/>
                </a:lnTo>
                <a:lnTo>
                  <a:pt x="629374" y="1930"/>
                </a:lnTo>
                <a:lnTo>
                  <a:pt x="645004" y="1930"/>
                </a:lnTo>
                <a:lnTo>
                  <a:pt x="644992" y="89640"/>
                </a:lnTo>
                <a:lnTo>
                  <a:pt x="644787" y="102398"/>
                </a:lnTo>
                <a:lnTo>
                  <a:pt x="643268" y="110659"/>
                </a:lnTo>
                <a:lnTo>
                  <a:pt x="639147" y="117076"/>
                </a:lnTo>
                <a:lnTo>
                  <a:pt x="631677" y="124484"/>
                </a:lnTo>
                <a:close/>
              </a:path>
              <a:path w="942975" h="138430">
                <a:moveTo>
                  <a:pt x="702550" y="136344"/>
                </a:moveTo>
                <a:lnTo>
                  <a:pt x="688116" y="136344"/>
                </a:lnTo>
                <a:lnTo>
                  <a:pt x="688116" y="1930"/>
                </a:lnTo>
                <a:lnTo>
                  <a:pt x="705768" y="1930"/>
                </a:lnTo>
                <a:lnTo>
                  <a:pt x="719859" y="23536"/>
                </a:lnTo>
                <a:lnTo>
                  <a:pt x="701079" y="23536"/>
                </a:lnTo>
                <a:lnTo>
                  <a:pt x="701929" y="35275"/>
                </a:lnTo>
                <a:lnTo>
                  <a:pt x="702366" y="42981"/>
                </a:lnTo>
                <a:lnTo>
                  <a:pt x="702527" y="50066"/>
                </a:lnTo>
                <a:lnTo>
                  <a:pt x="702550" y="136344"/>
                </a:lnTo>
                <a:close/>
              </a:path>
              <a:path w="942975" h="138430">
                <a:moveTo>
                  <a:pt x="793109" y="114279"/>
                </a:moveTo>
                <a:lnTo>
                  <a:pt x="779778" y="114279"/>
                </a:lnTo>
                <a:lnTo>
                  <a:pt x="779595" y="111797"/>
                </a:lnTo>
                <a:lnTo>
                  <a:pt x="778307" y="84859"/>
                </a:lnTo>
                <a:lnTo>
                  <a:pt x="778491" y="79067"/>
                </a:lnTo>
                <a:lnTo>
                  <a:pt x="778491" y="1930"/>
                </a:lnTo>
                <a:lnTo>
                  <a:pt x="793109" y="1930"/>
                </a:lnTo>
                <a:lnTo>
                  <a:pt x="793109" y="114279"/>
                </a:lnTo>
                <a:close/>
              </a:path>
              <a:path w="942975" h="138430">
                <a:moveTo>
                  <a:pt x="793109" y="136344"/>
                </a:moveTo>
                <a:lnTo>
                  <a:pt x="775273" y="136344"/>
                </a:lnTo>
                <a:lnTo>
                  <a:pt x="701814" y="23536"/>
                </a:lnTo>
                <a:lnTo>
                  <a:pt x="719859" y="23536"/>
                </a:lnTo>
                <a:lnTo>
                  <a:pt x="779043" y="114279"/>
                </a:lnTo>
                <a:lnTo>
                  <a:pt x="793109" y="114279"/>
                </a:lnTo>
                <a:lnTo>
                  <a:pt x="793109" y="136344"/>
                </a:lnTo>
                <a:close/>
              </a:path>
              <a:path w="942975" h="138430">
                <a:moveTo>
                  <a:pt x="895154" y="138183"/>
                </a:moveTo>
                <a:lnTo>
                  <a:pt x="847622" y="120025"/>
                </a:lnTo>
                <a:lnTo>
                  <a:pt x="830762" y="79894"/>
                </a:lnTo>
                <a:lnTo>
                  <a:pt x="830647" y="65919"/>
                </a:lnTo>
                <a:lnTo>
                  <a:pt x="830745" y="56772"/>
                </a:lnTo>
                <a:lnTo>
                  <a:pt x="848363" y="17571"/>
                </a:lnTo>
                <a:lnTo>
                  <a:pt x="887777" y="130"/>
                </a:lnTo>
                <a:lnTo>
                  <a:pt x="900302" y="0"/>
                </a:lnTo>
                <a:lnTo>
                  <a:pt x="913093" y="130"/>
                </a:lnTo>
                <a:lnTo>
                  <a:pt x="921448" y="988"/>
                </a:lnTo>
                <a:lnTo>
                  <a:pt x="929315" y="3335"/>
                </a:lnTo>
                <a:lnTo>
                  <a:pt x="940388" y="7906"/>
                </a:lnTo>
                <a:lnTo>
                  <a:pt x="937718" y="13974"/>
                </a:lnTo>
                <a:lnTo>
                  <a:pt x="899291" y="13974"/>
                </a:lnTo>
                <a:lnTo>
                  <a:pt x="884884" y="14203"/>
                </a:lnTo>
                <a:lnTo>
                  <a:pt x="852980" y="37449"/>
                </a:lnTo>
                <a:lnTo>
                  <a:pt x="847162" y="69137"/>
                </a:lnTo>
                <a:lnTo>
                  <a:pt x="847370" y="85090"/>
                </a:lnTo>
                <a:lnTo>
                  <a:pt x="868530" y="118550"/>
                </a:lnTo>
                <a:lnTo>
                  <a:pt x="899475" y="124484"/>
                </a:lnTo>
                <a:lnTo>
                  <a:pt x="942410" y="124484"/>
                </a:lnTo>
                <a:lnTo>
                  <a:pt x="942410" y="131288"/>
                </a:lnTo>
                <a:lnTo>
                  <a:pt x="931745" y="134690"/>
                </a:lnTo>
                <a:lnTo>
                  <a:pt x="914108" y="137446"/>
                </a:lnTo>
                <a:lnTo>
                  <a:pt x="909244" y="137965"/>
                </a:lnTo>
                <a:lnTo>
                  <a:pt x="903724" y="138156"/>
                </a:lnTo>
                <a:lnTo>
                  <a:pt x="895154" y="138183"/>
                </a:lnTo>
                <a:close/>
              </a:path>
              <a:path w="942975" h="138430">
                <a:moveTo>
                  <a:pt x="934320" y="21697"/>
                </a:moveTo>
                <a:lnTo>
                  <a:pt x="923533" y="17232"/>
                </a:lnTo>
                <a:lnTo>
                  <a:pt x="916288" y="14940"/>
                </a:lnTo>
                <a:lnTo>
                  <a:pt x="909302" y="14095"/>
                </a:lnTo>
                <a:lnTo>
                  <a:pt x="899291" y="13974"/>
                </a:lnTo>
                <a:lnTo>
                  <a:pt x="937718" y="13974"/>
                </a:lnTo>
                <a:lnTo>
                  <a:pt x="934320" y="21697"/>
                </a:lnTo>
                <a:close/>
              </a:path>
              <a:path w="942975" h="138430">
                <a:moveTo>
                  <a:pt x="942410" y="124484"/>
                </a:moveTo>
                <a:lnTo>
                  <a:pt x="899475" y="124484"/>
                </a:lnTo>
                <a:lnTo>
                  <a:pt x="907762" y="124434"/>
                </a:lnTo>
                <a:lnTo>
                  <a:pt x="913369" y="124082"/>
                </a:lnTo>
                <a:lnTo>
                  <a:pt x="918855" y="123127"/>
                </a:lnTo>
                <a:lnTo>
                  <a:pt x="926781" y="121266"/>
                </a:lnTo>
                <a:lnTo>
                  <a:pt x="926781" y="79894"/>
                </a:lnTo>
                <a:lnTo>
                  <a:pt x="896717" y="79894"/>
                </a:lnTo>
                <a:lnTo>
                  <a:pt x="896717" y="65919"/>
                </a:lnTo>
                <a:lnTo>
                  <a:pt x="942410" y="65919"/>
                </a:lnTo>
                <a:lnTo>
                  <a:pt x="942410" y="124484"/>
                </a:lnTo>
                <a:close/>
              </a:path>
            </a:pathLst>
          </a:custGeom>
          <a:solidFill>
            <a:srgbClr val="4033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15481715" y="6123909"/>
            <a:ext cx="857885" cy="236220"/>
          </a:xfrm>
          <a:custGeom>
            <a:avLst/>
            <a:gdLst/>
            <a:ahLst/>
            <a:cxnLst/>
            <a:rect l="l" t="t" r="r" b="b"/>
            <a:pathLst>
              <a:path w="857884" h="236220">
                <a:moveTo>
                  <a:pt x="177033" y="222498"/>
                </a:moveTo>
                <a:lnTo>
                  <a:pt x="151126" y="222498"/>
                </a:lnTo>
                <a:lnTo>
                  <a:pt x="151126" y="0"/>
                </a:lnTo>
                <a:lnTo>
                  <a:pt x="177033" y="0"/>
                </a:lnTo>
                <a:lnTo>
                  <a:pt x="177033" y="222498"/>
                </a:lnTo>
                <a:close/>
              </a:path>
              <a:path w="857884" h="236220">
                <a:moveTo>
                  <a:pt x="26161" y="169159"/>
                </a:moveTo>
                <a:lnTo>
                  <a:pt x="0" y="169159"/>
                </a:lnTo>
                <a:lnTo>
                  <a:pt x="0" y="16509"/>
                </a:lnTo>
                <a:lnTo>
                  <a:pt x="106169" y="16509"/>
                </a:lnTo>
                <a:lnTo>
                  <a:pt x="106169" y="37845"/>
                </a:lnTo>
                <a:lnTo>
                  <a:pt x="25653" y="37845"/>
                </a:lnTo>
                <a:lnTo>
                  <a:pt x="25653" y="80008"/>
                </a:lnTo>
                <a:lnTo>
                  <a:pt x="103121" y="80008"/>
                </a:lnTo>
                <a:lnTo>
                  <a:pt x="103121" y="101089"/>
                </a:lnTo>
                <a:lnTo>
                  <a:pt x="25653" y="101089"/>
                </a:lnTo>
                <a:lnTo>
                  <a:pt x="25653" y="147824"/>
                </a:lnTo>
                <a:lnTo>
                  <a:pt x="127021" y="147824"/>
                </a:lnTo>
                <a:lnTo>
                  <a:pt x="129028" y="161539"/>
                </a:lnTo>
                <a:lnTo>
                  <a:pt x="103847" y="165945"/>
                </a:lnTo>
                <a:lnTo>
                  <a:pt x="84738" y="168207"/>
                </a:lnTo>
                <a:lnTo>
                  <a:pt x="62057" y="169040"/>
                </a:lnTo>
                <a:lnTo>
                  <a:pt x="26161" y="169159"/>
                </a:lnTo>
                <a:close/>
              </a:path>
              <a:path w="857884" h="236220">
                <a:moveTo>
                  <a:pt x="127021" y="147824"/>
                </a:moveTo>
                <a:lnTo>
                  <a:pt x="25653" y="147824"/>
                </a:lnTo>
                <a:lnTo>
                  <a:pt x="60402" y="147713"/>
                </a:lnTo>
                <a:lnTo>
                  <a:pt x="82103" y="146935"/>
                </a:lnTo>
                <a:lnTo>
                  <a:pt x="100851" y="144824"/>
                </a:lnTo>
                <a:lnTo>
                  <a:pt x="125980" y="140712"/>
                </a:lnTo>
                <a:lnTo>
                  <a:pt x="127021" y="147824"/>
                </a:lnTo>
                <a:close/>
              </a:path>
              <a:path w="857884" h="236220">
                <a:moveTo>
                  <a:pt x="404357" y="141474"/>
                </a:moveTo>
                <a:lnTo>
                  <a:pt x="378704" y="141474"/>
                </a:lnTo>
                <a:lnTo>
                  <a:pt x="378704" y="0"/>
                </a:lnTo>
                <a:lnTo>
                  <a:pt x="404357" y="0"/>
                </a:lnTo>
                <a:lnTo>
                  <a:pt x="404357" y="141474"/>
                </a:lnTo>
                <a:close/>
              </a:path>
              <a:path w="857884" h="236220">
                <a:moveTo>
                  <a:pt x="319524" y="24637"/>
                </a:moveTo>
                <a:lnTo>
                  <a:pt x="249167" y="24637"/>
                </a:lnTo>
                <a:lnTo>
                  <a:pt x="249167" y="3809"/>
                </a:lnTo>
                <a:lnTo>
                  <a:pt x="319524" y="3809"/>
                </a:lnTo>
                <a:lnTo>
                  <a:pt x="319524" y="24637"/>
                </a:lnTo>
                <a:close/>
              </a:path>
              <a:path w="857884" h="236220">
                <a:moveTo>
                  <a:pt x="344923" y="63244"/>
                </a:moveTo>
                <a:lnTo>
                  <a:pt x="223514" y="63244"/>
                </a:lnTo>
                <a:lnTo>
                  <a:pt x="223514" y="42670"/>
                </a:lnTo>
                <a:lnTo>
                  <a:pt x="344923" y="42670"/>
                </a:lnTo>
                <a:lnTo>
                  <a:pt x="344923" y="63244"/>
                </a:lnTo>
                <a:close/>
              </a:path>
              <a:path w="857884" h="236220">
                <a:moveTo>
                  <a:pt x="233928" y="140458"/>
                </a:moveTo>
                <a:lnTo>
                  <a:pt x="216402" y="125218"/>
                </a:lnTo>
                <a:lnTo>
                  <a:pt x="233336" y="114285"/>
                </a:lnTo>
                <a:lnTo>
                  <a:pt x="243294" y="107280"/>
                </a:lnTo>
                <a:lnTo>
                  <a:pt x="268852" y="78960"/>
                </a:lnTo>
                <a:lnTo>
                  <a:pt x="271519" y="63244"/>
                </a:lnTo>
                <a:lnTo>
                  <a:pt x="296156" y="63244"/>
                </a:lnTo>
                <a:lnTo>
                  <a:pt x="295573" y="72721"/>
                </a:lnTo>
                <a:lnTo>
                  <a:pt x="294346" y="79055"/>
                </a:lnTo>
                <a:lnTo>
                  <a:pt x="291549" y="85103"/>
                </a:lnTo>
                <a:lnTo>
                  <a:pt x="286250" y="93723"/>
                </a:lnTo>
                <a:lnTo>
                  <a:pt x="287774" y="94485"/>
                </a:lnTo>
                <a:lnTo>
                  <a:pt x="314117" y="94485"/>
                </a:lnTo>
                <a:lnTo>
                  <a:pt x="324087" y="101343"/>
                </a:lnTo>
                <a:lnTo>
                  <a:pt x="280916" y="101343"/>
                </a:lnTo>
                <a:lnTo>
                  <a:pt x="279139" y="103121"/>
                </a:lnTo>
                <a:lnTo>
                  <a:pt x="270717" y="112705"/>
                </a:lnTo>
                <a:lnTo>
                  <a:pt x="263200" y="119789"/>
                </a:lnTo>
                <a:lnTo>
                  <a:pt x="252350" y="127873"/>
                </a:lnTo>
                <a:lnTo>
                  <a:pt x="233928" y="140458"/>
                </a:lnTo>
                <a:close/>
              </a:path>
              <a:path w="857884" h="236220">
                <a:moveTo>
                  <a:pt x="314117" y="94485"/>
                </a:moveTo>
                <a:lnTo>
                  <a:pt x="287774" y="94485"/>
                </a:lnTo>
                <a:lnTo>
                  <a:pt x="293362" y="90421"/>
                </a:lnTo>
                <a:lnTo>
                  <a:pt x="296918" y="87627"/>
                </a:lnTo>
                <a:lnTo>
                  <a:pt x="303522" y="87627"/>
                </a:lnTo>
                <a:lnTo>
                  <a:pt x="307840" y="90167"/>
                </a:lnTo>
                <a:lnTo>
                  <a:pt x="314117" y="94485"/>
                </a:lnTo>
                <a:close/>
              </a:path>
              <a:path w="857884" h="236220">
                <a:moveTo>
                  <a:pt x="334255" y="136140"/>
                </a:moveTo>
                <a:lnTo>
                  <a:pt x="288536" y="102867"/>
                </a:lnTo>
                <a:lnTo>
                  <a:pt x="286250" y="101343"/>
                </a:lnTo>
                <a:lnTo>
                  <a:pt x="324087" y="101343"/>
                </a:lnTo>
                <a:lnTo>
                  <a:pt x="351781" y="120392"/>
                </a:lnTo>
                <a:lnTo>
                  <a:pt x="334255" y="136140"/>
                </a:lnTo>
                <a:close/>
              </a:path>
              <a:path w="857884" h="236220">
                <a:moveTo>
                  <a:pt x="332223" y="235706"/>
                </a:moveTo>
                <a:lnTo>
                  <a:pt x="289683" y="230509"/>
                </a:lnTo>
                <a:lnTo>
                  <a:pt x="259371" y="202688"/>
                </a:lnTo>
                <a:lnTo>
                  <a:pt x="259073" y="190749"/>
                </a:lnTo>
                <a:lnTo>
                  <a:pt x="259073" y="177541"/>
                </a:lnTo>
                <a:lnTo>
                  <a:pt x="292346" y="151507"/>
                </a:lnTo>
                <a:lnTo>
                  <a:pt x="332223" y="145792"/>
                </a:lnTo>
                <a:lnTo>
                  <a:pt x="345988" y="145881"/>
                </a:lnTo>
                <a:lnTo>
                  <a:pt x="387356" y="157777"/>
                </a:lnTo>
                <a:lnTo>
                  <a:pt x="395651" y="166111"/>
                </a:lnTo>
                <a:lnTo>
                  <a:pt x="332223" y="166111"/>
                </a:lnTo>
                <a:lnTo>
                  <a:pt x="318827" y="166215"/>
                </a:lnTo>
                <a:lnTo>
                  <a:pt x="310777" y="166937"/>
                </a:lnTo>
                <a:lnTo>
                  <a:pt x="304845" y="168897"/>
                </a:lnTo>
                <a:lnTo>
                  <a:pt x="297807" y="172715"/>
                </a:lnTo>
                <a:lnTo>
                  <a:pt x="286250" y="179319"/>
                </a:lnTo>
                <a:lnTo>
                  <a:pt x="286250" y="202178"/>
                </a:lnTo>
                <a:lnTo>
                  <a:pt x="397673" y="215386"/>
                </a:lnTo>
                <a:lnTo>
                  <a:pt x="397136" y="215948"/>
                </a:lnTo>
                <a:lnTo>
                  <a:pt x="386197" y="223387"/>
                </a:lnTo>
                <a:lnTo>
                  <a:pt x="374710" y="230509"/>
                </a:lnTo>
                <a:lnTo>
                  <a:pt x="365258" y="234166"/>
                </a:lnTo>
                <a:lnTo>
                  <a:pt x="352783" y="235513"/>
                </a:lnTo>
                <a:lnTo>
                  <a:pt x="332223" y="235706"/>
                </a:lnTo>
                <a:close/>
              </a:path>
              <a:path w="857884" h="236220">
                <a:moveTo>
                  <a:pt x="397673" y="215386"/>
                </a:moveTo>
                <a:lnTo>
                  <a:pt x="332223" y="215386"/>
                </a:lnTo>
                <a:lnTo>
                  <a:pt x="345762" y="215283"/>
                </a:lnTo>
                <a:lnTo>
                  <a:pt x="353860" y="214561"/>
                </a:lnTo>
                <a:lnTo>
                  <a:pt x="359744" y="212600"/>
                </a:lnTo>
                <a:lnTo>
                  <a:pt x="366639" y="208782"/>
                </a:lnTo>
                <a:lnTo>
                  <a:pt x="377942" y="202178"/>
                </a:lnTo>
                <a:lnTo>
                  <a:pt x="377942" y="179319"/>
                </a:lnTo>
                <a:lnTo>
                  <a:pt x="332223" y="166111"/>
                </a:lnTo>
                <a:lnTo>
                  <a:pt x="395651" y="166111"/>
                </a:lnTo>
                <a:lnTo>
                  <a:pt x="396738" y="167381"/>
                </a:lnTo>
                <a:lnTo>
                  <a:pt x="405119" y="177541"/>
                </a:lnTo>
                <a:lnTo>
                  <a:pt x="405119" y="190749"/>
                </a:lnTo>
                <a:lnTo>
                  <a:pt x="404824" y="202688"/>
                </a:lnTo>
                <a:lnTo>
                  <a:pt x="402754" y="210068"/>
                </a:lnTo>
                <a:lnTo>
                  <a:pt x="397673" y="215386"/>
                </a:lnTo>
                <a:close/>
              </a:path>
              <a:path w="857884" h="236220">
                <a:moveTo>
                  <a:pt x="462014" y="71880"/>
                </a:moveTo>
                <a:lnTo>
                  <a:pt x="459474" y="51560"/>
                </a:lnTo>
                <a:lnTo>
                  <a:pt x="592059" y="47750"/>
                </a:lnTo>
                <a:lnTo>
                  <a:pt x="592821" y="37337"/>
                </a:lnTo>
                <a:lnTo>
                  <a:pt x="592821" y="26161"/>
                </a:lnTo>
                <a:lnTo>
                  <a:pt x="467094" y="26161"/>
                </a:lnTo>
                <a:lnTo>
                  <a:pt x="467094" y="5587"/>
                </a:lnTo>
                <a:lnTo>
                  <a:pt x="618220" y="5587"/>
                </a:lnTo>
                <a:lnTo>
                  <a:pt x="618117" y="45822"/>
                </a:lnTo>
                <a:lnTo>
                  <a:pt x="617395" y="60386"/>
                </a:lnTo>
                <a:lnTo>
                  <a:pt x="616477" y="66800"/>
                </a:lnTo>
                <a:lnTo>
                  <a:pt x="590535" y="66800"/>
                </a:lnTo>
                <a:lnTo>
                  <a:pt x="462014" y="71880"/>
                </a:lnTo>
                <a:close/>
              </a:path>
              <a:path w="857884" h="236220">
                <a:moveTo>
                  <a:pt x="611616" y="93469"/>
                </a:moveTo>
                <a:lnTo>
                  <a:pt x="586217" y="93469"/>
                </a:lnTo>
                <a:lnTo>
                  <a:pt x="587713" y="86623"/>
                </a:lnTo>
                <a:lnTo>
                  <a:pt x="588662" y="81563"/>
                </a:lnTo>
                <a:lnTo>
                  <a:pt x="589467" y="75789"/>
                </a:lnTo>
                <a:lnTo>
                  <a:pt x="590535" y="66800"/>
                </a:lnTo>
                <a:lnTo>
                  <a:pt x="616477" y="66800"/>
                </a:lnTo>
                <a:lnTo>
                  <a:pt x="615434" y="74094"/>
                </a:lnTo>
                <a:lnTo>
                  <a:pt x="611616" y="93469"/>
                </a:lnTo>
                <a:close/>
              </a:path>
              <a:path w="857884" h="236220">
                <a:moveTo>
                  <a:pt x="646921" y="115059"/>
                </a:moveTo>
                <a:lnTo>
                  <a:pt x="438647" y="115059"/>
                </a:lnTo>
                <a:lnTo>
                  <a:pt x="438647" y="93469"/>
                </a:lnTo>
                <a:lnTo>
                  <a:pt x="646921" y="93469"/>
                </a:lnTo>
                <a:lnTo>
                  <a:pt x="646921" y="115059"/>
                </a:lnTo>
                <a:close/>
              </a:path>
              <a:path w="857884" h="236220">
                <a:moveTo>
                  <a:pt x="622538" y="232912"/>
                </a:moveTo>
                <a:lnTo>
                  <a:pt x="478778" y="232912"/>
                </a:lnTo>
                <a:lnTo>
                  <a:pt x="470396" y="224276"/>
                </a:lnTo>
                <a:lnTo>
                  <a:pt x="470396" y="174239"/>
                </a:lnTo>
                <a:lnTo>
                  <a:pt x="591551" y="174239"/>
                </a:lnTo>
                <a:lnTo>
                  <a:pt x="591551" y="156460"/>
                </a:lnTo>
                <a:lnTo>
                  <a:pt x="468872" y="156460"/>
                </a:lnTo>
                <a:lnTo>
                  <a:pt x="468872" y="135632"/>
                </a:lnTo>
                <a:lnTo>
                  <a:pt x="616188" y="135632"/>
                </a:lnTo>
                <a:lnTo>
                  <a:pt x="616188" y="193797"/>
                </a:lnTo>
                <a:lnTo>
                  <a:pt x="494779" y="193797"/>
                </a:lnTo>
                <a:lnTo>
                  <a:pt x="494779" y="211830"/>
                </a:lnTo>
                <a:lnTo>
                  <a:pt x="622538" y="211830"/>
                </a:lnTo>
                <a:lnTo>
                  <a:pt x="622538" y="232912"/>
                </a:lnTo>
                <a:close/>
              </a:path>
              <a:path w="857884" h="236220">
                <a:moveTo>
                  <a:pt x="857482" y="129536"/>
                </a:moveTo>
                <a:lnTo>
                  <a:pt x="831829" y="129536"/>
                </a:lnTo>
                <a:lnTo>
                  <a:pt x="831829" y="72642"/>
                </a:lnTo>
                <a:lnTo>
                  <a:pt x="790174" y="72642"/>
                </a:lnTo>
                <a:lnTo>
                  <a:pt x="790174" y="51560"/>
                </a:lnTo>
                <a:lnTo>
                  <a:pt x="831829" y="51560"/>
                </a:lnTo>
                <a:lnTo>
                  <a:pt x="831829" y="0"/>
                </a:lnTo>
                <a:lnTo>
                  <a:pt x="857482" y="0"/>
                </a:lnTo>
                <a:lnTo>
                  <a:pt x="857482" y="129536"/>
                </a:lnTo>
                <a:close/>
              </a:path>
              <a:path w="857884" h="236220">
                <a:moveTo>
                  <a:pt x="703308" y="126488"/>
                </a:moveTo>
                <a:lnTo>
                  <a:pt x="678925" y="126488"/>
                </a:lnTo>
                <a:lnTo>
                  <a:pt x="678925" y="56894"/>
                </a:lnTo>
                <a:lnTo>
                  <a:pt x="749535" y="56894"/>
                </a:lnTo>
                <a:lnTo>
                  <a:pt x="749535" y="30733"/>
                </a:lnTo>
                <a:lnTo>
                  <a:pt x="678163" y="30733"/>
                </a:lnTo>
                <a:lnTo>
                  <a:pt x="678163" y="10159"/>
                </a:lnTo>
                <a:lnTo>
                  <a:pt x="774426" y="10159"/>
                </a:lnTo>
                <a:lnTo>
                  <a:pt x="774426" y="77214"/>
                </a:lnTo>
                <a:lnTo>
                  <a:pt x="703816" y="77214"/>
                </a:lnTo>
                <a:lnTo>
                  <a:pt x="703816" y="106169"/>
                </a:lnTo>
                <a:lnTo>
                  <a:pt x="799514" y="106169"/>
                </a:lnTo>
                <a:lnTo>
                  <a:pt x="801603" y="118869"/>
                </a:lnTo>
                <a:lnTo>
                  <a:pt x="777494" y="123274"/>
                </a:lnTo>
                <a:lnTo>
                  <a:pt x="759218" y="125536"/>
                </a:lnTo>
                <a:lnTo>
                  <a:pt x="737561" y="126369"/>
                </a:lnTo>
                <a:lnTo>
                  <a:pt x="703308" y="126488"/>
                </a:lnTo>
                <a:close/>
              </a:path>
              <a:path w="857884" h="236220">
                <a:moveTo>
                  <a:pt x="799514" y="106169"/>
                </a:moveTo>
                <a:lnTo>
                  <a:pt x="703816" y="106169"/>
                </a:lnTo>
                <a:lnTo>
                  <a:pt x="736367" y="106054"/>
                </a:lnTo>
                <a:lnTo>
                  <a:pt x="756393" y="105248"/>
                </a:lnTo>
                <a:lnTo>
                  <a:pt x="774132" y="103061"/>
                </a:lnTo>
                <a:lnTo>
                  <a:pt x="798302" y="98803"/>
                </a:lnTo>
                <a:lnTo>
                  <a:pt x="799514" y="106169"/>
                </a:lnTo>
                <a:close/>
              </a:path>
              <a:path w="857884" h="236220">
                <a:moveTo>
                  <a:pt x="857482" y="231642"/>
                </a:moveTo>
                <a:lnTo>
                  <a:pt x="722865" y="231642"/>
                </a:lnTo>
                <a:lnTo>
                  <a:pt x="714484" y="223006"/>
                </a:lnTo>
                <a:lnTo>
                  <a:pt x="714484" y="141220"/>
                </a:lnTo>
                <a:lnTo>
                  <a:pt x="739629" y="141220"/>
                </a:lnTo>
                <a:lnTo>
                  <a:pt x="739629" y="165095"/>
                </a:lnTo>
                <a:lnTo>
                  <a:pt x="857482" y="165095"/>
                </a:lnTo>
                <a:lnTo>
                  <a:pt x="857482" y="186177"/>
                </a:lnTo>
                <a:lnTo>
                  <a:pt x="739629" y="186177"/>
                </a:lnTo>
                <a:lnTo>
                  <a:pt x="739629" y="210306"/>
                </a:lnTo>
                <a:lnTo>
                  <a:pt x="857482" y="210306"/>
                </a:lnTo>
                <a:lnTo>
                  <a:pt x="857482" y="231642"/>
                </a:lnTo>
                <a:close/>
              </a:path>
              <a:path w="857884" h="236220">
                <a:moveTo>
                  <a:pt x="857482" y="165095"/>
                </a:moveTo>
                <a:lnTo>
                  <a:pt x="832337" y="165095"/>
                </a:lnTo>
                <a:lnTo>
                  <a:pt x="832337" y="141220"/>
                </a:lnTo>
                <a:lnTo>
                  <a:pt x="857482" y="141220"/>
                </a:lnTo>
                <a:lnTo>
                  <a:pt x="857482" y="165095"/>
                </a:lnTo>
                <a:close/>
              </a:path>
              <a:path w="857884" h="236220">
                <a:moveTo>
                  <a:pt x="857482" y="210306"/>
                </a:moveTo>
                <a:lnTo>
                  <a:pt x="832337" y="210306"/>
                </a:lnTo>
                <a:lnTo>
                  <a:pt x="832337" y="186177"/>
                </a:lnTo>
                <a:lnTo>
                  <a:pt x="857482" y="186177"/>
                </a:lnTo>
                <a:lnTo>
                  <a:pt x="857482" y="210306"/>
                </a:lnTo>
                <a:close/>
              </a:path>
            </a:pathLst>
          </a:custGeom>
          <a:solidFill>
            <a:srgbClr val="4033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15127347" y="6456608"/>
            <a:ext cx="1551305" cy="229870"/>
          </a:xfrm>
          <a:custGeom>
            <a:avLst/>
            <a:gdLst/>
            <a:ahLst/>
            <a:cxnLst/>
            <a:rect l="l" t="t" r="r" b="b"/>
            <a:pathLst>
              <a:path w="1551305" h="229870">
                <a:moveTo>
                  <a:pt x="117091" y="118615"/>
                </a:moveTo>
                <a:lnTo>
                  <a:pt x="91437" y="118615"/>
                </a:lnTo>
                <a:lnTo>
                  <a:pt x="91437" y="100073"/>
                </a:lnTo>
                <a:lnTo>
                  <a:pt x="72679" y="98551"/>
                </a:lnTo>
                <a:lnTo>
                  <a:pt x="33580" y="77231"/>
                </a:lnTo>
                <a:lnTo>
                  <a:pt x="26669" y="52068"/>
                </a:lnTo>
                <a:lnTo>
                  <a:pt x="26974" y="39232"/>
                </a:lnTo>
                <a:lnTo>
                  <a:pt x="58132" y="9181"/>
                </a:lnTo>
                <a:lnTo>
                  <a:pt x="104137" y="3555"/>
                </a:lnTo>
                <a:lnTo>
                  <a:pt x="126615" y="3764"/>
                </a:lnTo>
                <a:lnTo>
                  <a:pt x="140141" y="5222"/>
                </a:lnTo>
                <a:lnTo>
                  <a:pt x="150142" y="9181"/>
                </a:lnTo>
                <a:lnTo>
                  <a:pt x="162047" y="16890"/>
                </a:lnTo>
                <a:lnTo>
                  <a:pt x="171501" y="23621"/>
                </a:lnTo>
                <a:lnTo>
                  <a:pt x="104137" y="23621"/>
                </a:lnTo>
                <a:lnTo>
                  <a:pt x="89405" y="23736"/>
                </a:lnTo>
                <a:lnTo>
                  <a:pt x="80579" y="24542"/>
                </a:lnTo>
                <a:lnTo>
                  <a:pt x="74134" y="26728"/>
                </a:lnTo>
                <a:lnTo>
                  <a:pt x="66546" y="30987"/>
                </a:lnTo>
                <a:lnTo>
                  <a:pt x="54100" y="38353"/>
                </a:lnTo>
                <a:lnTo>
                  <a:pt x="54100" y="65784"/>
                </a:lnTo>
                <a:lnTo>
                  <a:pt x="89405" y="80400"/>
                </a:lnTo>
                <a:lnTo>
                  <a:pt x="170754" y="80515"/>
                </a:lnTo>
                <a:lnTo>
                  <a:pt x="165349" y="84960"/>
                </a:lnTo>
                <a:lnTo>
                  <a:pt x="155452" y="92412"/>
                </a:lnTo>
                <a:lnTo>
                  <a:pt x="147125" y="96469"/>
                </a:lnTo>
                <a:lnTo>
                  <a:pt x="135846" y="98551"/>
                </a:lnTo>
                <a:lnTo>
                  <a:pt x="117091" y="100073"/>
                </a:lnTo>
                <a:lnTo>
                  <a:pt x="117091" y="118615"/>
                </a:lnTo>
                <a:close/>
              </a:path>
              <a:path w="1551305" h="229870">
                <a:moveTo>
                  <a:pt x="170754" y="80515"/>
                </a:moveTo>
                <a:lnTo>
                  <a:pt x="104137" y="80515"/>
                </a:lnTo>
                <a:lnTo>
                  <a:pt x="118871" y="80400"/>
                </a:lnTo>
                <a:lnTo>
                  <a:pt x="127711" y="79595"/>
                </a:lnTo>
                <a:lnTo>
                  <a:pt x="134193" y="77408"/>
                </a:lnTo>
                <a:lnTo>
                  <a:pt x="141855" y="73150"/>
                </a:lnTo>
                <a:lnTo>
                  <a:pt x="154428" y="65784"/>
                </a:lnTo>
                <a:lnTo>
                  <a:pt x="154428" y="38353"/>
                </a:lnTo>
                <a:lnTo>
                  <a:pt x="118871" y="23736"/>
                </a:lnTo>
                <a:lnTo>
                  <a:pt x="104137" y="23621"/>
                </a:lnTo>
                <a:lnTo>
                  <a:pt x="171501" y="23621"/>
                </a:lnTo>
                <a:lnTo>
                  <a:pt x="173354" y="24940"/>
                </a:lnTo>
                <a:lnTo>
                  <a:pt x="179160" y="31288"/>
                </a:lnTo>
                <a:lnTo>
                  <a:pt x="181299" y="39232"/>
                </a:lnTo>
                <a:lnTo>
                  <a:pt x="181605" y="52068"/>
                </a:lnTo>
                <a:lnTo>
                  <a:pt x="181351" y="63869"/>
                </a:lnTo>
                <a:lnTo>
                  <a:pt x="179573" y="71229"/>
                </a:lnTo>
                <a:lnTo>
                  <a:pt x="174747" y="77231"/>
                </a:lnTo>
                <a:lnTo>
                  <a:pt x="170754" y="80515"/>
                </a:lnTo>
                <a:close/>
              </a:path>
              <a:path w="1551305" h="229870">
                <a:moveTo>
                  <a:pt x="208274" y="140458"/>
                </a:moveTo>
                <a:lnTo>
                  <a:pt x="0" y="140458"/>
                </a:lnTo>
                <a:lnTo>
                  <a:pt x="0" y="118615"/>
                </a:lnTo>
                <a:lnTo>
                  <a:pt x="208274" y="118615"/>
                </a:lnTo>
                <a:lnTo>
                  <a:pt x="208274" y="140458"/>
                </a:lnTo>
                <a:close/>
              </a:path>
              <a:path w="1551305" h="229870">
                <a:moveTo>
                  <a:pt x="181859" y="226816"/>
                </a:moveTo>
                <a:lnTo>
                  <a:pt x="37845" y="226816"/>
                </a:lnTo>
                <a:lnTo>
                  <a:pt x="29463" y="218180"/>
                </a:lnTo>
                <a:lnTo>
                  <a:pt x="29463" y="157730"/>
                </a:lnTo>
                <a:lnTo>
                  <a:pt x="55116" y="157730"/>
                </a:lnTo>
                <a:lnTo>
                  <a:pt x="55116" y="205480"/>
                </a:lnTo>
                <a:lnTo>
                  <a:pt x="181859" y="205480"/>
                </a:lnTo>
                <a:lnTo>
                  <a:pt x="181859" y="226816"/>
                </a:lnTo>
                <a:close/>
              </a:path>
              <a:path w="1551305" h="229870">
                <a:moveTo>
                  <a:pt x="405881" y="222752"/>
                </a:moveTo>
                <a:lnTo>
                  <a:pt x="380228" y="222752"/>
                </a:lnTo>
                <a:lnTo>
                  <a:pt x="380228" y="253"/>
                </a:lnTo>
                <a:lnTo>
                  <a:pt x="405881" y="253"/>
                </a:lnTo>
                <a:lnTo>
                  <a:pt x="405881" y="84579"/>
                </a:lnTo>
                <a:lnTo>
                  <a:pt x="441440" y="84579"/>
                </a:lnTo>
                <a:lnTo>
                  <a:pt x="441440" y="106169"/>
                </a:lnTo>
                <a:lnTo>
                  <a:pt x="405881" y="106169"/>
                </a:lnTo>
                <a:lnTo>
                  <a:pt x="405881" y="222752"/>
                </a:lnTo>
                <a:close/>
              </a:path>
              <a:path w="1551305" h="229870">
                <a:moveTo>
                  <a:pt x="261359" y="169159"/>
                </a:moveTo>
                <a:lnTo>
                  <a:pt x="235706" y="169159"/>
                </a:lnTo>
                <a:lnTo>
                  <a:pt x="235706" y="79246"/>
                </a:lnTo>
                <a:lnTo>
                  <a:pt x="311650" y="79246"/>
                </a:lnTo>
                <a:lnTo>
                  <a:pt x="311650" y="37845"/>
                </a:lnTo>
                <a:lnTo>
                  <a:pt x="234944" y="37845"/>
                </a:lnTo>
                <a:lnTo>
                  <a:pt x="234944" y="16509"/>
                </a:lnTo>
                <a:lnTo>
                  <a:pt x="337049" y="16509"/>
                </a:lnTo>
                <a:lnTo>
                  <a:pt x="337049" y="100327"/>
                </a:lnTo>
                <a:lnTo>
                  <a:pt x="261105" y="100327"/>
                </a:lnTo>
                <a:lnTo>
                  <a:pt x="261105" y="148078"/>
                </a:lnTo>
                <a:lnTo>
                  <a:pt x="359692" y="148078"/>
                </a:lnTo>
                <a:lnTo>
                  <a:pt x="361686" y="161539"/>
                </a:lnTo>
                <a:lnTo>
                  <a:pt x="336974" y="165945"/>
                </a:lnTo>
                <a:lnTo>
                  <a:pt x="318285" y="168207"/>
                </a:lnTo>
                <a:lnTo>
                  <a:pt x="296216" y="169040"/>
                </a:lnTo>
                <a:lnTo>
                  <a:pt x="261359" y="169159"/>
                </a:lnTo>
                <a:close/>
              </a:path>
              <a:path w="1551305" h="229870">
                <a:moveTo>
                  <a:pt x="359692" y="148078"/>
                </a:moveTo>
                <a:lnTo>
                  <a:pt x="261105" y="148078"/>
                </a:lnTo>
                <a:lnTo>
                  <a:pt x="295168" y="147967"/>
                </a:lnTo>
                <a:lnTo>
                  <a:pt x="316126" y="147189"/>
                </a:lnTo>
                <a:lnTo>
                  <a:pt x="334275" y="145078"/>
                </a:lnTo>
                <a:lnTo>
                  <a:pt x="358639" y="140966"/>
                </a:lnTo>
                <a:lnTo>
                  <a:pt x="359692" y="148078"/>
                </a:lnTo>
                <a:close/>
              </a:path>
              <a:path w="1551305" h="229870">
                <a:moveTo>
                  <a:pt x="645397" y="167889"/>
                </a:moveTo>
                <a:lnTo>
                  <a:pt x="619744" y="167889"/>
                </a:lnTo>
                <a:lnTo>
                  <a:pt x="619744" y="0"/>
                </a:lnTo>
                <a:lnTo>
                  <a:pt x="645397" y="0"/>
                </a:lnTo>
                <a:lnTo>
                  <a:pt x="645397" y="167889"/>
                </a:lnTo>
                <a:close/>
              </a:path>
              <a:path w="1551305" h="229870">
                <a:moveTo>
                  <a:pt x="519163" y="128774"/>
                </a:moveTo>
                <a:lnTo>
                  <a:pt x="480274" y="117343"/>
                </a:lnTo>
                <a:lnTo>
                  <a:pt x="459593" y="80482"/>
                </a:lnTo>
                <a:lnTo>
                  <a:pt x="459593" y="59067"/>
                </a:lnTo>
                <a:lnTo>
                  <a:pt x="480274" y="22099"/>
                </a:lnTo>
                <a:lnTo>
                  <a:pt x="519163" y="10667"/>
                </a:lnTo>
                <a:lnTo>
                  <a:pt x="529507" y="10778"/>
                </a:lnTo>
                <a:lnTo>
                  <a:pt x="566868" y="30405"/>
                </a:lnTo>
                <a:lnTo>
                  <a:pt x="567811" y="32003"/>
                </a:lnTo>
                <a:lnTo>
                  <a:pt x="504431" y="32003"/>
                </a:lnTo>
                <a:lnTo>
                  <a:pt x="486651" y="49274"/>
                </a:lnTo>
                <a:lnTo>
                  <a:pt x="486651" y="90421"/>
                </a:lnTo>
                <a:lnTo>
                  <a:pt x="504431" y="107693"/>
                </a:lnTo>
                <a:lnTo>
                  <a:pt x="567661" y="107693"/>
                </a:lnTo>
                <a:lnTo>
                  <a:pt x="566868" y="109036"/>
                </a:lnTo>
                <a:lnTo>
                  <a:pt x="529507" y="128663"/>
                </a:lnTo>
                <a:lnTo>
                  <a:pt x="519163" y="128774"/>
                </a:lnTo>
                <a:close/>
              </a:path>
              <a:path w="1551305" h="229870">
                <a:moveTo>
                  <a:pt x="567661" y="107693"/>
                </a:moveTo>
                <a:lnTo>
                  <a:pt x="533894" y="107693"/>
                </a:lnTo>
                <a:lnTo>
                  <a:pt x="551674" y="90421"/>
                </a:lnTo>
                <a:lnTo>
                  <a:pt x="551674" y="49274"/>
                </a:lnTo>
                <a:lnTo>
                  <a:pt x="533894" y="32003"/>
                </a:lnTo>
                <a:lnTo>
                  <a:pt x="567811" y="32003"/>
                </a:lnTo>
                <a:lnTo>
                  <a:pt x="571485" y="38226"/>
                </a:lnTo>
                <a:lnTo>
                  <a:pt x="575890" y="46220"/>
                </a:lnTo>
                <a:lnTo>
                  <a:pt x="578153" y="52179"/>
                </a:lnTo>
                <a:lnTo>
                  <a:pt x="578986" y="59067"/>
                </a:lnTo>
                <a:lnTo>
                  <a:pt x="578986" y="80482"/>
                </a:lnTo>
                <a:lnTo>
                  <a:pt x="578153" y="87294"/>
                </a:lnTo>
                <a:lnTo>
                  <a:pt x="575890" y="93225"/>
                </a:lnTo>
                <a:lnTo>
                  <a:pt x="571485" y="101216"/>
                </a:lnTo>
                <a:lnTo>
                  <a:pt x="567661" y="107693"/>
                </a:lnTo>
                <a:close/>
              </a:path>
              <a:path w="1551305" h="229870">
                <a:moveTo>
                  <a:pt x="649969" y="227324"/>
                </a:moveTo>
                <a:lnTo>
                  <a:pt x="509765" y="227324"/>
                </a:lnTo>
                <a:lnTo>
                  <a:pt x="501383" y="218688"/>
                </a:lnTo>
                <a:lnTo>
                  <a:pt x="501383" y="149602"/>
                </a:lnTo>
                <a:lnTo>
                  <a:pt x="527036" y="149602"/>
                </a:lnTo>
                <a:lnTo>
                  <a:pt x="527036" y="206242"/>
                </a:lnTo>
                <a:lnTo>
                  <a:pt x="649969" y="206242"/>
                </a:lnTo>
                <a:lnTo>
                  <a:pt x="649969" y="227324"/>
                </a:lnTo>
                <a:close/>
              </a:path>
              <a:path w="1551305" h="229870">
                <a:moveTo>
                  <a:pt x="871452" y="222498"/>
                </a:moveTo>
                <a:lnTo>
                  <a:pt x="845798" y="222498"/>
                </a:lnTo>
                <a:lnTo>
                  <a:pt x="845798" y="106423"/>
                </a:lnTo>
                <a:lnTo>
                  <a:pt x="802873" y="106423"/>
                </a:lnTo>
                <a:lnTo>
                  <a:pt x="802873" y="84833"/>
                </a:lnTo>
                <a:lnTo>
                  <a:pt x="845798" y="84833"/>
                </a:lnTo>
                <a:lnTo>
                  <a:pt x="845798" y="0"/>
                </a:lnTo>
                <a:lnTo>
                  <a:pt x="871452" y="0"/>
                </a:lnTo>
                <a:lnTo>
                  <a:pt x="871452" y="222498"/>
                </a:lnTo>
                <a:close/>
              </a:path>
              <a:path w="1551305" h="229870">
                <a:moveTo>
                  <a:pt x="689592" y="99819"/>
                </a:moveTo>
                <a:lnTo>
                  <a:pt x="686036" y="78230"/>
                </a:lnTo>
                <a:lnTo>
                  <a:pt x="771124" y="73404"/>
                </a:lnTo>
                <a:lnTo>
                  <a:pt x="771886" y="66800"/>
                </a:lnTo>
                <a:lnTo>
                  <a:pt x="771886" y="39877"/>
                </a:lnTo>
                <a:lnTo>
                  <a:pt x="695942" y="39877"/>
                </a:lnTo>
                <a:lnTo>
                  <a:pt x="695942" y="18795"/>
                </a:lnTo>
                <a:lnTo>
                  <a:pt x="796778" y="18795"/>
                </a:lnTo>
                <a:lnTo>
                  <a:pt x="796660" y="73404"/>
                </a:lnTo>
                <a:lnTo>
                  <a:pt x="796633" y="76471"/>
                </a:lnTo>
                <a:lnTo>
                  <a:pt x="795619" y="86707"/>
                </a:lnTo>
                <a:lnTo>
                  <a:pt x="793596" y="93215"/>
                </a:lnTo>
                <a:lnTo>
                  <a:pt x="766298" y="93215"/>
                </a:lnTo>
                <a:lnTo>
                  <a:pt x="689592" y="99819"/>
                </a:lnTo>
                <a:close/>
              </a:path>
              <a:path w="1551305" h="229870">
                <a:moveTo>
                  <a:pt x="701022" y="181859"/>
                </a:moveTo>
                <a:lnTo>
                  <a:pt x="686036" y="162809"/>
                </a:lnTo>
                <a:lnTo>
                  <a:pt x="707322" y="150967"/>
                </a:lnTo>
                <a:lnTo>
                  <a:pt x="720119" y="143315"/>
                </a:lnTo>
                <a:lnTo>
                  <a:pt x="751529" y="118003"/>
                </a:lnTo>
                <a:lnTo>
                  <a:pt x="766298" y="93215"/>
                </a:lnTo>
                <a:lnTo>
                  <a:pt x="793596" y="93215"/>
                </a:lnTo>
                <a:lnTo>
                  <a:pt x="769809" y="134120"/>
                </a:lnTo>
                <a:lnTo>
                  <a:pt x="735565" y="161730"/>
                </a:lnTo>
                <a:lnTo>
                  <a:pt x="722484" y="169699"/>
                </a:lnTo>
                <a:lnTo>
                  <a:pt x="701022" y="181859"/>
                </a:lnTo>
                <a:close/>
              </a:path>
              <a:path w="1551305" h="229870">
                <a:moveTo>
                  <a:pt x="1084806" y="102359"/>
                </a:moveTo>
                <a:lnTo>
                  <a:pt x="935966" y="102359"/>
                </a:lnTo>
                <a:lnTo>
                  <a:pt x="935966" y="7111"/>
                </a:lnTo>
                <a:lnTo>
                  <a:pt x="1084806" y="7111"/>
                </a:lnTo>
                <a:lnTo>
                  <a:pt x="1084806" y="28447"/>
                </a:lnTo>
                <a:lnTo>
                  <a:pt x="961619" y="28447"/>
                </a:lnTo>
                <a:lnTo>
                  <a:pt x="961619" y="81023"/>
                </a:lnTo>
                <a:lnTo>
                  <a:pt x="1084806" y="81023"/>
                </a:lnTo>
                <a:lnTo>
                  <a:pt x="1084806" y="102359"/>
                </a:lnTo>
                <a:close/>
              </a:path>
              <a:path w="1551305" h="229870">
                <a:moveTo>
                  <a:pt x="1084806" y="81023"/>
                </a:moveTo>
                <a:lnTo>
                  <a:pt x="1059153" y="81023"/>
                </a:lnTo>
                <a:lnTo>
                  <a:pt x="1059153" y="28447"/>
                </a:lnTo>
                <a:lnTo>
                  <a:pt x="1084806" y="28447"/>
                </a:lnTo>
                <a:lnTo>
                  <a:pt x="1084806" y="81023"/>
                </a:lnTo>
                <a:close/>
              </a:path>
              <a:path w="1551305" h="229870">
                <a:moveTo>
                  <a:pt x="1114524" y="150618"/>
                </a:moveTo>
                <a:lnTo>
                  <a:pt x="906249" y="150618"/>
                </a:lnTo>
                <a:lnTo>
                  <a:pt x="906249" y="129028"/>
                </a:lnTo>
                <a:lnTo>
                  <a:pt x="1114524" y="129028"/>
                </a:lnTo>
                <a:lnTo>
                  <a:pt x="1114524" y="150618"/>
                </a:lnTo>
                <a:close/>
              </a:path>
              <a:path w="1551305" h="229870">
                <a:moveTo>
                  <a:pt x="983209" y="229610"/>
                </a:moveTo>
                <a:lnTo>
                  <a:pt x="957810" y="229610"/>
                </a:lnTo>
                <a:lnTo>
                  <a:pt x="957810" y="150618"/>
                </a:lnTo>
                <a:lnTo>
                  <a:pt x="983209" y="150618"/>
                </a:lnTo>
                <a:lnTo>
                  <a:pt x="983209" y="229610"/>
                </a:lnTo>
                <a:close/>
              </a:path>
              <a:path w="1551305" h="229870">
                <a:moveTo>
                  <a:pt x="1062963" y="229610"/>
                </a:moveTo>
                <a:lnTo>
                  <a:pt x="1037564" y="229610"/>
                </a:lnTo>
                <a:lnTo>
                  <a:pt x="1037564" y="150618"/>
                </a:lnTo>
                <a:lnTo>
                  <a:pt x="1062963" y="150618"/>
                </a:lnTo>
                <a:lnTo>
                  <a:pt x="1062963" y="229610"/>
                </a:lnTo>
                <a:close/>
              </a:path>
              <a:path w="1551305" h="229870">
                <a:moveTo>
                  <a:pt x="1324322" y="222498"/>
                </a:moveTo>
                <a:lnTo>
                  <a:pt x="1298415" y="222498"/>
                </a:lnTo>
                <a:lnTo>
                  <a:pt x="1298415" y="0"/>
                </a:lnTo>
                <a:lnTo>
                  <a:pt x="1324322" y="0"/>
                </a:lnTo>
                <a:lnTo>
                  <a:pt x="1324322" y="222498"/>
                </a:lnTo>
                <a:close/>
              </a:path>
              <a:path w="1551305" h="229870">
                <a:moveTo>
                  <a:pt x="1171418" y="162555"/>
                </a:moveTo>
                <a:lnTo>
                  <a:pt x="1145511" y="162555"/>
                </a:lnTo>
                <a:lnTo>
                  <a:pt x="1145511" y="17779"/>
                </a:lnTo>
                <a:lnTo>
                  <a:pt x="1171164" y="17779"/>
                </a:lnTo>
                <a:lnTo>
                  <a:pt x="1171164" y="140712"/>
                </a:lnTo>
                <a:lnTo>
                  <a:pt x="1272085" y="140712"/>
                </a:lnTo>
                <a:lnTo>
                  <a:pt x="1274032" y="154174"/>
                </a:lnTo>
                <a:lnTo>
                  <a:pt x="1248569" y="159019"/>
                </a:lnTo>
                <a:lnTo>
                  <a:pt x="1229392" y="161508"/>
                </a:lnTo>
                <a:lnTo>
                  <a:pt x="1206882" y="162424"/>
                </a:lnTo>
                <a:lnTo>
                  <a:pt x="1171418" y="162555"/>
                </a:lnTo>
                <a:close/>
              </a:path>
              <a:path w="1551305" h="229870">
                <a:moveTo>
                  <a:pt x="1272085" y="140712"/>
                </a:moveTo>
                <a:lnTo>
                  <a:pt x="1171164" y="140712"/>
                </a:lnTo>
                <a:lnTo>
                  <a:pt x="1205299" y="140593"/>
                </a:lnTo>
                <a:lnTo>
                  <a:pt x="1227075" y="139760"/>
                </a:lnTo>
                <a:lnTo>
                  <a:pt x="1245850" y="137497"/>
                </a:lnTo>
                <a:lnTo>
                  <a:pt x="1270984" y="133092"/>
                </a:lnTo>
                <a:lnTo>
                  <a:pt x="1272085" y="140712"/>
                </a:lnTo>
                <a:close/>
              </a:path>
              <a:path w="1551305" h="229870">
                <a:moveTo>
                  <a:pt x="1550885" y="222498"/>
                </a:moveTo>
                <a:lnTo>
                  <a:pt x="1524977" y="222498"/>
                </a:lnTo>
                <a:lnTo>
                  <a:pt x="1524977" y="0"/>
                </a:lnTo>
                <a:lnTo>
                  <a:pt x="1550885" y="0"/>
                </a:lnTo>
                <a:lnTo>
                  <a:pt x="1550885" y="222498"/>
                </a:lnTo>
                <a:close/>
              </a:path>
              <a:path w="1551305" h="229870">
                <a:moveTo>
                  <a:pt x="1400013" y="169159"/>
                </a:moveTo>
                <a:lnTo>
                  <a:pt x="1373851" y="169159"/>
                </a:lnTo>
                <a:lnTo>
                  <a:pt x="1373851" y="16509"/>
                </a:lnTo>
                <a:lnTo>
                  <a:pt x="1480021" y="16509"/>
                </a:lnTo>
                <a:lnTo>
                  <a:pt x="1480021" y="37845"/>
                </a:lnTo>
                <a:lnTo>
                  <a:pt x="1399505" y="37845"/>
                </a:lnTo>
                <a:lnTo>
                  <a:pt x="1399505" y="80008"/>
                </a:lnTo>
                <a:lnTo>
                  <a:pt x="1476973" y="80008"/>
                </a:lnTo>
                <a:lnTo>
                  <a:pt x="1476973" y="101089"/>
                </a:lnTo>
                <a:lnTo>
                  <a:pt x="1399505" y="101089"/>
                </a:lnTo>
                <a:lnTo>
                  <a:pt x="1399505" y="147824"/>
                </a:lnTo>
                <a:lnTo>
                  <a:pt x="1500873" y="147824"/>
                </a:lnTo>
                <a:lnTo>
                  <a:pt x="1502880" y="161539"/>
                </a:lnTo>
                <a:lnTo>
                  <a:pt x="1477699" y="165945"/>
                </a:lnTo>
                <a:lnTo>
                  <a:pt x="1458590" y="168207"/>
                </a:lnTo>
                <a:lnTo>
                  <a:pt x="1435909" y="169040"/>
                </a:lnTo>
                <a:lnTo>
                  <a:pt x="1400013" y="169159"/>
                </a:lnTo>
                <a:close/>
              </a:path>
              <a:path w="1551305" h="229870">
                <a:moveTo>
                  <a:pt x="1500873" y="147824"/>
                </a:moveTo>
                <a:lnTo>
                  <a:pt x="1399505" y="147824"/>
                </a:lnTo>
                <a:lnTo>
                  <a:pt x="1434254" y="147713"/>
                </a:lnTo>
                <a:lnTo>
                  <a:pt x="1455955" y="146935"/>
                </a:lnTo>
                <a:lnTo>
                  <a:pt x="1474703" y="144824"/>
                </a:lnTo>
                <a:lnTo>
                  <a:pt x="1499832" y="140712"/>
                </a:lnTo>
                <a:lnTo>
                  <a:pt x="1500873" y="147824"/>
                </a:lnTo>
                <a:close/>
              </a:path>
            </a:pathLst>
          </a:custGeom>
          <a:solidFill>
            <a:srgbClr val="4033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15262135" y="1880432"/>
            <a:ext cx="1286510" cy="353695"/>
          </a:xfrm>
          <a:custGeom>
            <a:avLst/>
            <a:gdLst/>
            <a:ahLst/>
            <a:cxnLst/>
            <a:rect l="l" t="t" r="r" b="b"/>
            <a:pathLst>
              <a:path w="1286509" h="353694">
                <a:moveTo>
                  <a:pt x="265550" y="333747"/>
                </a:moveTo>
                <a:lnTo>
                  <a:pt x="226689" y="333747"/>
                </a:lnTo>
                <a:lnTo>
                  <a:pt x="226689" y="0"/>
                </a:lnTo>
                <a:lnTo>
                  <a:pt x="265550" y="0"/>
                </a:lnTo>
                <a:lnTo>
                  <a:pt x="265550" y="333747"/>
                </a:lnTo>
                <a:close/>
              </a:path>
              <a:path w="1286509" h="353694">
                <a:moveTo>
                  <a:pt x="39242" y="253739"/>
                </a:moveTo>
                <a:lnTo>
                  <a:pt x="0" y="253739"/>
                </a:lnTo>
                <a:lnTo>
                  <a:pt x="0" y="24764"/>
                </a:lnTo>
                <a:lnTo>
                  <a:pt x="159254" y="24764"/>
                </a:lnTo>
                <a:lnTo>
                  <a:pt x="159254" y="56767"/>
                </a:lnTo>
                <a:lnTo>
                  <a:pt x="38480" y="56767"/>
                </a:lnTo>
                <a:lnTo>
                  <a:pt x="38480" y="120012"/>
                </a:lnTo>
                <a:lnTo>
                  <a:pt x="154682" y="120012"/>
                </a:lnTo>
                <a:lnTo>
                  <a:pt x="154682" y="151634"/>
                </a:lnTo>
                <a:lnTo>
                  <a:pt x="38480" y="151634"/>
                </a:lnTo>
                <a:lnTo>
                  <a:pt x="38480" y="221736"/>
                </a:lnTo>
                <a:lnTo>
                  <a:pt x="190532" y="221736"/>
                </a:lnTo>
                <a:lnTo>
                  <a:pt x="193543" y="242309"/>
                </a:lnTo>
                <a:lnTo>
                  <a:pt x="155771" y="248917"/>
                </a:lnTo>
                <a:lnTo>
                  <a:pt x="127107" y="252310"/>
                </a:lnTo>
                <a:lnTo>
                  <a:pt x="93086" y="253561"/>
                </a:lnTo>
                <a:lnTo>
                  <a:pt x="39242" y="253739"/>
                </a:lnTo>
                <a:close/>
              </a:path>
              <a:path w="1286509" h="353694">
                <a:moveTo>
                  <a:pt x="190532" y="221736"/>
                </a:moveTo>
                <a:lnTo>
                  <a:pt x="38480" y="221736"/>
                </a:lnTo>
                <a:lnTo>
                  <a:pt x="90604" y="221569"/>
                </a:lnTo>
                <a:lnTo>
                  <a:pt x="123155" y="220402"/>
                </a:lnTo>
                <a:lnTo>
                  <a:pt x="151277" y="217236"/>
                </a:lnTo>
                <a:lnTo>
                  <a:pt x="188971" y="211068"/>
                </a:lnTo>
                <a:lnTo>
                  <a:pt x="190532" y="221736"/>
                </a:lnTo>
                <a:close/>
              </a:path>
              <a:path w="1286509" h="353694">
                <a:moveTo>
                  <a:pt x="606536" y="212211"/>
                </a:moveTo>
                <a:lnTo>
                  <a:pt x="568056" y="212211"/>
                </a:lnTo>
                <a:lnTo>
                  <a:pt x="568056" y="0"/>
                </a:lnTo>
                <a:lnTo>
                  <a:pt x="606536" y="0"/>
                </a:lnTo>
                <a:lnTo>
                  <a:pt x="606536" y="212211"/>
                </a:lnTo>
                <a:close/>
              </a:path>
              <a:path w="1286509" h="353694">
                <a:moveTo>
                  <a:pt x="479286" y="36956"/>
                </a:moveTo>
                <a:lnTo>
                  <a:pt x="373751" y="36956"/>
                </a:lnTo>
                <a:lnTo>
                  <a:pt x="373751" y="5714"/>
                </a:lnTo>
                <a:lnTo>
                  <a:pt x="479286" y="5714"/>
                </a:lnTo>
                <a:lnTo>
                  <a:pt x="479286" y="36956"/>
                </a:lnTo>
                <a:close/>
              </a:path>
              <a:path w="1286509" h="353694">
                <a:moveTo>
                  <a:pt x="517385" y="94866"/>
                </a:moveTo>
                <a:lnTo>
                  <a:pt x="335271" y="94866"/>
                </a:lnTo>
                <a:lnTo>
                  <a:pt x="335271" y="64006"/>
                </a:lnTo>
                <a:lnTo>
                  <a:pt x="517385" y="64006"/>
                </a:lnTo>
                <a:lnTo>
                  <a:pt x="517385" y="94866"/>
                </a:lnTo>
                <a:close/>
              </a:path>
              <a:path w="1286509" h="353694">
                <a:moveTo>
                  <a:pt x="350892" y="210687"/>
                </a:moveTo>
                <a:lnTo>
                  <a:pt x="324603" y="187828"/>
                </a:lnTo>
                <a:lnTo>
                  <a:pt x="350005" y="171427"/>
                </a:lnTo>
                <a:lnTo>
                  <a:pt x="364941" y="160920"/>
                </a:lnTo>
                <a:lnTo>
                  <a:pt x="397527" y="127173"/>
                </a:lnTo>
                <a:lnTo>
                  <a:pt x="407278" y="94866"/>
                </a:lnTo>
                <a:lnTo>
                  <a:pt x="444234" y="94866"/>
                </a:lnTo>
                <a:lnTo>
                  <a:pt x="443359" y="109082"/>
                </a:lnTo>
                <a:lnTo>
                  <a:pt x="441520" y="118583"/>
                </a:lnTo>
                <a:lnTo>
                  <a:pt x="437323" y="127655"/>
                </a:lnTo>
                <a:lnTo>
                  <a:pt x="429376" y="140585"/>
                </a:lnTo>
                <a:lnTo>
                  <a:pt x="431662" y="141728"/>
                </a:lnTo>
                <a:lnTo>
                  <a:pt x="471176" y="141728"/>
                </a:lnTo>
                <a:lnTo>
                  <a:pt x="486131" y="152015"/>
                </a:lnTo>
                <a:lnTo>
                  <a:pt x="421375" y="152015"/>
                </a:lnTo>
                <a:lnTo>
                  <a:pt x="418708" y="154682"/>
                </a:lnTo>
                <a:lnTo>
                  <a:pt x="406076" y="169058"/>
                </a:lnTo>
                <a:lnTo>
                  <a:pt x="394801" y="179684"/>
                </a:lnTo>
                <a:lnTo>
                  <a:pt x="378525" y="191810"/>
                </a:lnTo>
                <a:lnTo>
                  <a:pt x="350892" y="210687"/>
                </a:lnTo>
                <a:close/>
              </a:path>
              <a:path w="1286509" h="353694">
                <a:moveTo>
                  <a:pt x="471176" y="141728"/>
                </a:moveTo>
                <a:lnTo>
                  <a:pt x="431662" y="141728"/>
                </a:lnTo>
                <a:lnTo>
                  <a:pt x="440044" y="135632"/>
                </a:lnTo>
                <a:lnTo>
                  <a:pt x="445377" y="131441"/>
                </a:lnTo>
                <a:lnTo>
                  <a:pt x="455283" y="131441"/>
                </a:lnTo>
                <a:lnTo>
                  <a:pt x="461760" y="135251"/>
                </a:lnTo>
                <a:lnTo>
                  <a:pt x="471176" y="141728"/>
                </a:lnTo>
                <a:close/>
              </a:path>
              <a:path w="1286509" h="353694">
                <a:moveTo>
                  <a:pt x="501383" y="204210"/>
                </a:moveTo>
                <a:lnTo>
                  <a:pt x="432805" y="154301"/>
                </a:lnTo>
                <a:lnTo>
                  <a:pt x="429376" y="152015"/>
                </a:lnTo>
                <a:lnTo>
                  <a:pt x="486131" y="152015"/>
                </a:lnTo>
                <a:lnTo>
                  <a:pt x="527671" y="180589"/>
                </a:lnTo>
                <a:lnTo>
                  <a:pt x="501383" y="204210"/>
                </a:lnTo>
                <a:close/>
              </a:path>
              <a:path w="1286509" h="353694">
                <a:moveTo>
                  <a:pt x="498335" y="353559"/>
                </a:moveTo>
                <a:lnTo>
                  <a:pt x="448759" y="351249"/>
                </a:lnTo>
                <a:lnTo>
                  <a:pt x="400665" y="323922"/>
                </a:lnTo>
                <a:lnTo>
                  <a:pt x="388655" y="283456"/>
                </a:lnTo>
                <a:lnTo>
                  <a:pt x="388806" y="274432"/>
                </a:lnTo>
                <a:lnTo>
                  <a:pt x="415279" y="236666"/>
                </a:lnTo>
                <a:lnTo>
                  <a:pt x="453384" y="222304"/>
                </a:lnTo>
                <a:lnTo>
                  <a:pt x="498335" y="218688"/>
                </a:lnTo>
                <a:lnTo>
                  <a:pt x="518983" y="218822"/>
                </a:lnTo>
                <a:lnTo>
                  <a:pt x="557960" y="227260"/>
                </a:lnTo>
                <a:lnTo>
                  <a:pt x="593477" y="249167"/>
                </a:lnTo>
                <a:lnTo>
                  <a:pt x="498335" y="249167"/>
                </a:lnTo>
                <a:lnTo>
                  <a:pt x="478241" y="249322"/>
                </a:lnTo>
                <a:lnTo>
                  <a:pt x="436689" y="265026"/>
                </a:lnTo>
                <a:lnTo>
                  <a:pt x="429376" y="283456"/>
                </a:lnTo>
                <a:lnTo>
                  <a:pt x="429376" y="288790"/>
                </a:lnTo>
                <a:lnTo>
                  <a:pt x="457268" y="318900"/>
                </a:lnTo>
                <a:lnTo>
                  <a:pt x="596510" y="323079"/>
                </a:lnTo>
                <a:lnTo>
                  <a:pt x="595705" y="323922"/>
                </a:lnTo>
                <a:lnTo>
                  <a:pt x="579296" y="335081"/>
                </a:lnTo>
                <a:lnTo>
                  <a:pt x="562065" y="345763"/>
                </a:lnTo>
                <a:lnTo>
                  <a:pt x="547888" y="351249"/>
                </a:lnTo>
                <a:lnTo>
                  <a:pt x="529174" y="353270"/>
                </a:lnTo>
                <a:lnTo>
                  <a:pt x="498335" y="353559"/>
                </a:lnTo>
                <a:close/>
              </a:path>
              <a:path w="1286509" h="353694">
                <a:moveTo>
                  <a:pt x="596510" y="323079"/>
                </a:moveTo>
                <a:lnTo>
                  <a:pt x="498335" y="323079"/>
                </a:lnTo>
                <a:lnTo>
                  <a:pt x="518644" y="322925"/>
                </a:lnTo>
                <a:lnTo>
                  <a:pt x="530791" y="321841"/>
                </a:lnTo>
                <a:lnTo>
                  <a:pt x="564794" y="302696"/>
                </a:lnTo>
                <a:lnTo>
                  <a:pt x="566913" y="288790"/>
                </a:lnTo>
                <a:lnTo>
                  <a:pt x="566913" y="283456"/>
                </a:lnTo>
                <a:lnTo>
                  <a:pt x="539616" y="253346"/>
                </a:lnTo>
                <a:lnTo>
                  <a:pt x="498335" y="249167"/>
                </a:lnTo>
                <a:lnTo>
                  <a:pt x="593477" y="249167"/>
                </a:lnTo>
                <a:lnTo>
                  <a:pt x="607635" y="283456"/>
                </a:lnTo>
                <a:lnTo>
                  <a:pt x="607613" y="288790"/>
                </a:lnTo>
                <a:lnTo>
                  <a:pt x="607236" y="304033"/>
                </a:lnTo>
                <a:lnTo>
                  <a:pt x="604131" y="315102"/>
                </a:lnTo>
                <a:lnTo>
                  <a:pt x="596510" y="323079"/>
                </a:lnTo>
                <a:close/>
              </a:path>
              <a:path w="1286509" h="353694">
                <a:moveTo>
                  <a:pt x="693021" y="107820"/>
                </a:moveTo>
                <a:lnTo>
                  <a:pt x="689211" y="77341"/>
                </a:lnTo>
                <a:lnTo>
                  <a:pt x="888088" y="71626"/>
                </a:lnTo>
                <a:lnTo>
                  <a:pt x="888749" y="62333"/>
                </a:lnTo>
                <a:lnTo>
                  <a:pt x="889088" y="55862"/>
                </a:lnTo>
                <a:lnTo>
                  <a:pt x="889213" y="49177"/>
                </a:lnTo>
                <a:lnTo>
                  <a:pt x="889231" y="39242"/>
                </a:lnTo>
                <a:lnTo>
                  <a:pt x="700641" y="39242"/>
                </a:lnTo>
                <a:lnTo>
                  <a:pt x="700641" y="8381"/>
                </a:lnTo>
                <a:lnTo>
                  <a:pt x="927330" y="8381"/>
                </a:lnTo>
                <a:lnTo>
                  <a:pt x="927206" y="62333"/>
                </a:lnTo>
                <a:lnTo>
                  <a:pt x="927176" y="68733"/>
                </a:lnTo>
                <a:lnTo>
                  <a:pt x="926092" y="90580"/>
                </a:lnTo>
                <a:lnTo>
                  <a:pt x="924716" y="100200"/>
                </a:lnTo>
                <a:lnTo>
                  <a:pt x="885802" y="100200"/>
                </a:lnTo>
                <a:lnTo>
                  <a:pt x="693021" y="107820"/>
                </a:lnTo>
                <a:close/>
              </a:path>
              <a:path w="1286509" h="353694">
                <a:moveTo>
                  <a:pt x="917425" y="140204"/>
                </a:moveTo>
                <a:lnTo>
                  <a:pt x="879326" y="140204"/>
                </a:lnTo>
                <a:lnTo>
                  <a:pt x="881570" y="129935"/>
                </a:lnTo>
                <a:lnTo>
                  <a:pt x="882993" y="122345"/>
                </a:lnTo>
                <a:lnTo>
                  <a:pt x="884201" y="113683"/>
                </a:lnTo>
                <a:lnTo>
                  <a:pt x="885802" y="100200"/>
                </a:lnTo>
                <a:lnTo>
                  <a:pt x="924716" y="100200"/>
                </a:lnTo>
                <a:lnTo>
                  <a:pt x="923151" y="111142"/>
                </a:lnTo>
                <a:lnTo>
                  <a:pt x="917425" y="140204"/>
                </a:lnTo>
                <a:close/>
              </a:path>
              <a:path w="1286509" h="353694">
                <a:moveTo>
                  <a:pt x="970382" y="172588"/>
                </a:moveTo>
                <a:lnTo>
                  <a:pt x="657970" y="172588"/>
                </a:lnTo>
                <a:lnTo>
                  <a:pt x="657970" y="140204"/>
                </a:lnTo>
                <a:lnTo>
                  <a:pt x="970382" y="140204"/>
                </a:lnTo>
                <a:lnTo>
                  <a:pt x="970382" y="172588"/>
                </a:lnTo>
                <a:close/>
              </a:path>
              <a:path w="1286509" h="353694">
                <a:moveTo>
                  <a:pt x="933807" y="349368"/>
                </a:moveTo>
                <a:lnTo>
                  <a:pt x="718167" y="349368"/>
                </a:lnTo>
                <a:lnTo>
                  <a:pt x="705594" y="336414"/>
                </a:lnTo>
                <a:lnTo>
                  <a:pt x="705594" y="261359"/>
                </a:lnTo>
                <a:lnTo>
                  <a:pt x="887326" y="261359"/>
                </a:lnTo>
                <a:lnTo>
                  <a:pt x="887326" y="234690"/>
                </a:lnTo>
                <a:lnTo>
                  <a:pt x="703308" y="234690"/>
                </a:lnTo>
                <a:lnTo>
                  <a:pt x="703308" y="203448"/>
                </a:lnTo>
                <a:lnTo>
                  <a:pt x="924282" y="203448"/>
                </a:lnTo>
                <a:lnTo>
                  <a:pt x="924282" y="290695"/>
                </a:lnTo>
                <a:lnTo>
                  <a:pt x="742169" y="290695"/>
                </a:lnTo>
                <a:lnTo>
                  <a:pt x="742169" y="317746"/>
                </a:lnTo>
                <a:lnTo>
                  <a:pt x="933807" y="317746"/>
                </a:lnTo>
                <a:lnTo>
                  <a:pt x="933807" y="349368"/>
                </a:lnTo>
                <a:close/>
              </a:path>
              <a:path w="1286509" h="353694">
                <a:moveTo>
                  <a:pt x="1286223" y="194305"/>
                </a:moveTo>
                <a:lnTo>
                  <a:pt x="1247743" y="194305"/>
                </a:lnTo>
                <a:lnTo>
                  <a:pt x="1247743" y="108963"/>
                </a:lnTo>
                <a:lnTo>
                  <a:pt x="1185261" y="108963"/>
                </a:lnTo>
                <a:lnTo>
                  <a:pt x="1185261" y="77341"/>
                </a:lnTo>
                <a:lnTo>
                  <a:pt x="1247743" y="77341"/>
                </a:lnTo>
                <a:lnTo>
                  <a:pt x="1247743" y="0"/>
                </a:lnTo>
                <a:lnTo>
                  <a:pt x="1286223" y="0"/>
                </a:lnTo>
                <a:lnTo>
                  <a:pt x="1286223" y="194305"/>
                </a:lnTo>
                <a:close/>
              </a:path>
              <a:path w="1286509" h="353694">
                <a:moveTo>
                  <a:pt x="1054962" y="189733"/>
                </a:moveTo>
                <a:lnTo>
                  <a:pt x="1018387" y="189733"/>
                </a:lnTo>
                <a:lnTo>
                  <a:pt x="1018387" y="85341"/>
                </a:lnTo>
                <a:lnTo>
                  <a:pt x="1124302" y="85341"/>
                </a:lnTo>
                <a:lnTo>
                  <a:pt x="1124302" y="46099"/>
                </a:lnTo>
                <a:lnTo>
                  <a:pt x="1017244" y="46099"/>
                </a:lnTo>
                <a:lnTo>
                  <a:pt x="1017244" y="15239"/>
                </a:lnTo>
                <a:lnTo>
                  <a:pt x="1161639" y="15239"/>
                </a:lnTo>
                <a:lnTo>
                  <a:pt x="1161639" y="115821"/>
                </a:lnTo>
                <a:lnTo>
                  <a:pt x="1055724" y="115821"/>
                </a:lnTo>
                <a:lnTo>
                  <a:pt x="1055724" y="159254"/>
                </a:lnTo>
                <a:lnTo>
                  <a:pt x="1199271" y="159254"/>
                </a:lnTo>
                <a:lnTo>
                  <a:pt x="1202405" y="178303"/>
                </a:lnTo>
                <a:lnTo>
                  <a:pt x="1166241" y="184911"/>
                </a:lnTo>
                <a:lnTo>
                  <a:pt x="1138828" y="188304"/>
                </a:lnTo>
                <a:lnTo>
                  <a:pt x="1106342" y="189554"/>
                </a:lnTo>
                <a:lnTo>
                  <a:pt x="1054962" y="189733"/>
                </a:lnTo>
                <a:close/>
              </a:path>
              <a:path w="1286509" h="353694">
                <a:moveTo>
                  <a:pt x="1199271" y="159254"/>
                </a:moveTo>
                <a:lnTo>
                  <a:pt x="1055724" y="159254"/>
                </a:lnTo>
                <a:lnTo>
                  <a:pt x="1104550" y="159081"/>
                </a:lnTo>
                <a:lnTo>
                  <a:pt x="1134589" y="157872"/>
                </a:lnTo>
                <a:lnTo>
                  <a:pt x="1161199" y="154592"/>
                </a:lnTo>
                <a:lnTo>
                  <a:pt x="1197453" y="148205"/>
                </a:lnTo>
                <a:lnTo>
                  <a:pt x="1199271" y="159254"/>
                </a:lnTo>
                <a:close/>
              </a:path>
              <a:path w="1286509" h="353694">
                <a:moveTo>
                  <a:pt x="1286223" y="347463"/>
                </a:moveTo>
                <a:lnTo>
                  <a:pt x="1084298" y="347463"/>
                </a:lnTo>
                <a:lnTo>
                  <a:pt x="1071726" y="334509"/>
                </a:lnTo>
                <a:lnTo>
                  <a:pt x="1071726" y="211830"/>
                </a:lnTo>
                <a:lnTo>
                  <a:pt x="1109444" y="211830"/>
                </a:lnTo>
                <a:lnTo>
                  <a:pt x="1109444" y="247643"/>
                </a:lnTo>
                <a:lnTo>
                  <a:pt x="1286223" y="247643"/>
                </a:lnTo>
                <a:lnTo>
                  <a:pt x="1286223" y="279266"/>
                </a:lnTo>
                <a:lnTo>
                  <a:pt x="1109444" y="279266"/>
                </a:lnTo>
                <a:lnTo>
                  <a:pt x="1109444" y="315460"/>
                </a:lnTo>
                <a:lnTo>
                  <a:pt x="1286223" y="315460"/>
                </a:lnTo>
                <a:lnTo>
                  <a:pt x="1286223" y="347463"/>
                </a:lnTo>
                <a:close/>
              </a:path>
              <a:path w="1286509" h="353694">
                <a:moveTo>
                  <a:pt x="1286223" y="247643"/>
                </a:moveTo>
                <a:lnTo>
                  <a:pt x="1248505" y="247643"/>
                </a:lnTo>
                <a:lnTo>
                  <a:pt x="1248505" y="211830"/>
                </a:lnTo>
                <a:lnTo>
                  <a:pt x="1286223" y="211830"/>
                </a:lnTo>
                <a:lnTo>
                  <a:pt x="1286223" y="247643"/>
                </a:lnTo>
                <a:close/>
              </a:path>
              <a:path w="1286509" h="353694">
                <a:moveTo>
                  <a:pt x="1286223" y="315460"/>
                </a:moveTo>
                <a:lnTo>
                  <a:pt x="1248505" y="315460"/>
                </a:lnTo>
                <a:lnTo>
                  <a:pt x="1248505" y="279266"/>
                </a:lnTo>
                <a:lnTo>
                  <a:pt x="1286223" y="279266"/>
                </a:lnTo>
                <a:lnTo>
                  <a:pt x="1286223" y="315460"/>
                </a:lnTo>
                <a:close/>
              </a:path>
            </a:pathLst>
          </a:custGeom>
          <a:solidFill>
            <a:srgbClr val="4033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15141832" y="2365624"/>
            <a:ext cx="955040" cy="138430"/>
          </a:xfrm>
          <a:custGeom>
            <a:avLst/>
            <a:gdLst/>
            <a:ahLst/>
            <a:cxnLst/>
            <a:rect l="l" t="t" r="r" b="b"/>
            <a:pathLst>
              <a:path w="955040" h="138430">
                <a:moveTo>
                  <a:pt x="100764" y="15813"/>
                </a:moveTo>
                <a:lnTo>
                  <a:pt x="0" y="15813"/>
                </a:lnTo>
                <a:lnTo>
                  <a:pt x="0" y="1930"/>
                </a:lnTo>
                <a:lnTo>
                  <a:pt x="100764" y="1930"/>
                </a:lnTo>
                <a:lnTo>
                  <a:pt x="100764" y="15813"/>
                </a:lnTo>
                <a:close/>
              </a:path>
              <a:path w="955040" h="138430">
                <a:moveTo>
                  <a:pt x="58197" y="136344"/>
                </a:moveTo>
                <a:lnTo>
                  <a:pt x="42567" y="136344"/>
                </a:lnTo>
                <a:lnTo>
                  <a:pt x="42567" y="15813"/>
                </a:lnTo>
                <a:lnTo>
                  <a:pt x="58197" y="15813"/>
                </a:lnTo>
                <a:lnTo>
                  <a:pt x="58197" y="136344"/>
                </a:lnTo>
                <a:close/>
              </a:path>
              <a:path w="955040" h="138430">
                <a:moveTo>
                  <a:pt x="203452" y="136344"/>
                </a:moveTo>
                <a:lnTo>
                  <a:pt x="128522" y="136344"/>
                </a:lnTo>
                <a:lnTo>
                  <a:pt x="128522" y="1930"/>
                </a:lnTo>
                <a:lnTo>
                  <a:pt x="203452" y="1930"/>
                </a:lnTo>
                <a:lnTo>
                  <a:pt x="203452" y="15813"/>
                </a:lnTo>
                <a:lnTo>
                  <a:pt x="144152" y="15813"/>
                </a:lnTo>
                <a:lnTo>
                  <a:pt x="144152" y="59116"/>
                </a:lnTo>
                <a:lnTo>
                  <a:pt x="199867" y="59116"/>
                </a:lnTo>
                <a:lnTo>
                  <a:pt x="199867" y="72907"/>
                </a:lnTo>
                <a:lnTo>
                  <a:pt x="144152" y="72907"/>
                </a:lnTo>
                <a:lnTo>
                  <a:pt x="144152" y="122370"/>
                </a:lnTo>
                <a:lnTo>
                  <a:pt x="203452" y="122370"/>
                </a:lnTo>
                <a:lnTo>
                  <a:pt x="203452" y="136344"/>
                </a:lnTo>
                <a:close/>
              </a:path>
              <a:path w="955040" h="138430">
                <a:moveTo>
                  <a:pt x="238106" y="136344"/>
                </a:moveTo>
                <a:lnTo>
                  <a:pt x="222292" y="136344"/>
                </a:lnTo>
                <a:lnTo>
                  <a:pt x="275433" y="1379"/>
                </a:lnTo>
                <a:lnTo>
                  <a:pt x="288580" y="1379"/>
                </a:lnTo>
                <a:lnTo>
                  <a:pt x="295278" y="18479"/>
                </a:lnTo>
                <a:lnTo>
                  <a:pt x="281777" y="18479"/>
                </a:lnTo>
                <a:lnTo>
                  <a:pt x="279754" y="27305"/>
                </a:lnTo>
                <a:lnTo>
                  <a:pt x="275984" y="37878"/>
                </a:lnTo>
                <a:lnTo>
                  <a:pt x="260171" y="79526"/>
                </a:lnTo>
                <a:lnTo>
                  <a:pt x="319190" y="79526"/>
                </a:lnTo>
                <a:lnTo>
                  <a:pt x="324699" y="93593"/>
                </a:lnTo>
                <a:lnTo>
                  <a:pt x="254655" y="93593"/>
                </a:lnTo>
                <a:lnTo>
                  <a:pt x="238106" y="136344"/>
                </a:lnTo>
                <a:close/>
              </a:path>
              <a:path w="955040" h="138430">
                <a:moveTo>
                  <a:pt x="319190" y="79526"/>
                </a:moveTo>
                <a:lnTo>
                  <a:pt x="303658" y="79526"/>
                </a:lnTo>
                <a:lnTo>
                  <a:pt x="288028" y="37878"/>
                </a:lnTo>
                <a:lnTo>
                  <a:pt x="284994" y="29971"/>
                </a:lnTo>
                <a:lnTo>
                  <a:pt x="281777" y="18479"/>
                </a:lnTo>
                <a:lnTo>
                  <a:pt x="295278" y="18479"/>
                </a:lnTo>
                <a:lnTo>
                  <a:pt x="319190" y="79526"/>
                </a:lnTo>
                <a:close/>
              </a:path>
              <a:path w="955040" h="138430">
                <a:moveTo>
                  <a:pt x="341445" y="136344"/>
                </a:moveTo>
                <a:lnTo>
                  <a:pt x="325263" y="136344"/>
                </a:lnTo>
                <a:lnTo>
                  <a:pt x="308531" y="93593"/>
                </a:lnTo>
                <a:lnTo>
                  <a:pt x="324699" y="93593"/>
                </a:lnTo>
                <a:lnTo>
                  <a:pt x="341445" y="136344"/>
                </a:lnTo>
                <a:close/>
              </a:path>
              <a:path w="955040" h="138430">
                <a:moveTo>
                  <a:pt x="422435" y="138183"/>
                </a:moveTo>
                <a:lnTo>
                  <a:pt x="376604" y="120163"/>
                </a:lnTo>
                <a:lnTo>
                  <a:pt x="360671" y="84617"/>
                </a:lnTo>
                <a:lnTo>
                  <a:pt x="360590" y="56697"/>
                </a:lnTo>
                <a:lnTo>
                  <a:pt x="361440" y="48819"/>
                </a:lnTo>
                <a:lnTo>
                  <a:pt x="382071" y="13592"/>
                </a:lnTo>
                <a:lnTo>
                  <a:pt x="425193" y="0"/>
                </a:lnTo>
                <a:lnTo>
                  <a:pt x="437774" y="132"/>
                </a:lnTo>
                <a:lnTo>
                  <a:pt x="445673" y="965"/>
                </a:lnTo>
                <a:lnTo>
                  <a:pt x="452680" y="3258"/>
                </a:lnTo>
                <a:lnTo>
                  <a:pt x="462153" y="7722"/>
                </a:lnTo>
                <a:lnTo>
                  <a:pt x="459070" y="13974"/>
                </a:lnTo>
                <a:lnTo>
                  <a:pt x="425009" y="13974"/>
                </a:lnTo>
                <a:lnTo>
                  <a:pt x="411999" y="14205"/>
                </a:lnTo>
                <a:lnTo>
                  <a:pt x="378805" y="44848"/>
                </a:lnTo>
                <a:lnTo>
                  <a:pt x="377201" y="69137"/>
                </a:lnTo>
                <a:lnTo>
                  <a:pt x="377395" y="84617"/>
                </a:lnTo>
                <a:lnTo>
                  <a:pt x="397074" y="118230"/>
                </a:lnTo>
                <a:lnTo>
                  <a:pt x="424826" y="124300"/>
                </a:lnTo>
                <a:lnTo>
                  <a:pt x="456912" y="124300"/>
                </a:lnTo>
                <a:lnTo>
                  <a:pt x="456912" y="132943"/>
                </a:lnTo>
                <a:lnTo>
                  <a:pt x="448513" y="135972"/>
                </a:lnTo>
                <a:lnTo>
                  <a:pt x="442122" y="137528"/>
                </a:lnTo>
                <a:lnTo>
                  <a:pt x="434506" y="138101"/>
                </a:lnTo>
                <a:lnTo>
                  <a:pt x="422435" y="138183"/>
                </a:lnTo>
                <a:close/>
              </a:path>
              <a:path w="955040" h="138430">
                <a:moveTo>
                  <a:pt x="455533" y="21145"/>
                </a:moveTo>
                <a:lnTo>
                  <a:pt x="446471" y="17000"/>
                </a:lnTo>
                <a:lnTo>
                  <a:pt x="440271" y="14871"/>
                </a:lnTo>
                <a:lnTo>
                  <a:pt x="434071" y="14086"/>
                </a:lnTo>
                <a:lnTo>
                  <a:pt x="425009" y="13974"/>
                </a:lnTo>
                <a:lnTo>
                  <a:pt x="459070" y="13974"/>
                </a:lnTo>
                <a:lnTo>
                  <a:pt x="455533" y="21145"/>
                </a:lnTo>
                <a:close/>
              </a:path>
              <a:path w="955040" h="138430">
                <a:moveTo>
                  <a:pt x="456912" y="124300"/>
                </a:moveTo>
                <a:lnTo>
                  <a:pt x="424826" y="124300"/>
                </a:lnTo>
                <a:lnTo>
                  <a:pt x="433239" y="124221"/>
                </a:lnTo>
                <a:lnTo>
                  <a:pt x="439386" y="123668"/>
                </a:lnTo>
                <a:lnTo>
                  <a:pt x="446275" y="122167"/>
                </a:lnTo>
                <a:lnTo>
                  <a:pt x="456912" y="119244"/>
                </a:lnTo>
                <a:lnTo>
                  <a:pt x="456912" y="124300"/>
                </a:lnTo>
                <a:close/>
              </a:path>
              <a:path w="955040" h="138430">
                <a:moveTo>
                  <a:pt x="509402" y="136344"/>
                </a:moveTo>
                <a:lnTo>
                  <a:pt x="493772" y="136344"/>
                </a:lnTo>
                <a:lnTo>
                  <a:pt x="493772" y="1930"/>
                </a:lnTo>
                <a:lnTo>
                  <a:pt x="509402" y="1930"/>
                </a:lnTo>
                <a:lnTo>
                  <a:pt x="509402" y="59116"/>
                </a:lnTo>
                <a:lnTo>
                  <a:pt x="595824" y="59116"/>
                </a:lnTo>
                <a:lnTo>
                  <a:pt x="595824" y="73091"/>
                </a:lnTo>
                <a:lnTo>
                  <a:pt x="509402" y="73091"/>
                </a:lnTo>
                <a:lnTo>
                  <a:pt x="509402" y="136344"/>
                </a:lnTo>
                <a:close/>
              </a:path>
              <a:path w="955040" h="138430">
                <a:moveTo>
                  <a:pt x="595824" y="59116"/>
                </a:moveTo>
                <a:lnTo>
                  <a:pt x="580194" y="59116"/>
                </a:lnTo>
                <a:lnTo>
                  <a:pt x="580194" y="1930"/>
                </a:lnTo>
                <a:lnTo>
                  <a:pt x="595824" y="1930"/>
                </a:lnTo>
                <a:lnTo>
                  <a:pt x="595824" y="59116"/>
                </a:lnTo>
                <a:close/>
              </a:path>
              <a:path w="955040" h="138430">
                <a:moveTo>
                  <a:pt x="595824" y="136344"/>
                </a:moveTo>
                <a:lnTo>
                  <a:pt x="580194" y="136344"/>
                </a:lnTo>
                <a:lnTo>
                  <a:pt x="580194" y="73091"/>
                </a:lnTo>
                <a:lnTo>
                  <a:pt x="595824" y="73091"/>
                </a:lnTo>
                <a:lnTo>
                  <a:pt x="595824" y="136344"/>
                </a:lnTo>
                <a:close/>
              </a:path>
              <a:path w="955040" h="138430">
                <a:moveTo>
                  <a:pt x="655853" y="136344"/>
                </a:moveTo>
                <a:lnTo>
                  <a:pt x="640223" y="136344"/>
                </a:lnTo>
                <a:lnTo>
                  <a:pt x="640223" y="1930"/>
                </a:lnTo>
                <a:lnTo>
                  <a:pt x="655853" y="1930"/>
                </a:lnTo>
                <a:lnTo>
                  <a:pt x="655853" y="136344"/>
                </a:lnTo>
                <a:close/>
              </a:path>
              <a:path w="955040" h="138430">
                <a:moveTo>
                  <a:pt x="714686" y="136344"/>
                </a:moveTo>
                <a:lnTo>
                  <a:pt x="700252" y="136344"/>
                </a:lnTo>
                <a:lnTo>
                  <a:pt x="700252" y="1930"/>
                </a:lnTo>
                <a:lnTo>
                  <a:pt x="717904" y="1930"/>
                </a:lnTo>
                <a:lnTo>
                  <a:pt x="731995" y="23536"/>
                </a:lnTo>
                <a:lnTo>
                  <a:pt x="713215" y="23536"/>
                </a:lnTo>
                <a:lnTo>
                  <a:pt x="714065" y="35275"/>
                </a:lnTo>
                <a:lnTo>
                  <a:pt x="714502" y="42981"/>
                </a:lnTo>
                <a:lnTo>
                  <a:pt x="714663" y="50066"/>
                </a:lnTo>
                <a:lnTo>
                  <a:pt x="714686" y="136344"/>
                </a:lnTo>
                <a:close/>
              </a:path>
              <a:path w="955040" h="138430">
                <a:moveTo>
                  <a:pt x="805245" y="114279"/>
                </a:moveTo>
                <a:lnTo>
                  <a:pt x="791914" y="114279"/>
                </a:lnTo>
                <a:lnTo>
                  <a:pt x="791730" y="111797"/>
                </a:lnTo>
                <a:lnTo>
                  <a:pt x="790443" y="84859"/>
                </a:lnTo>
                <a:lnTo>
                  <a:pt x="790627" y="79067"/>
                </a:lnTo>
                <a:lnTo>
                  <a:pt x="790627" y="1930"/>
                </a:lnTo>
                <a:lnTo>
                  <a:pt x="805245" y="1930"/>
                </a:lnTo>
                <a:lnTo>
                  <a:pt x="805245" y="114279"/>
                </a:lnTo>
                <a:close/>
              </a:path>
              <a:path w="955040" h="138430">
                <a:moveTo>
                  <a:pt x="805245" y="136344"/>
                </a:moveTo>
                <a:lnTo>
                  <a:pt x="787409" y="136344"/>
                </a:lnTo>
                <a:lnTo>
                  <a:pt x="713950" y="23536"/>
                </a:lnTo>
                <a:lnTo>
                  <a:pt x="731995" y="23536"/>
                </a:lnTo>
                <a:lnTo>
                  <a:pt x="791179" y="114279"/>
                </a:lnTo>
                <a:lnTo>
                  <a:pt x="805245" y="114279"/>
                </a:lnTo>
                <a:lnTo>
                  <a:pt x="805245" y="136344"/>
                </a:lnTo>
                <a:close/>
              </a:path>
              <a:path w="955040" h="138430">
                <a:moveTo>
                  <a:pt x="907290" y="138183"/>
                </a:moveTo>
                <a:lnTo>
                  <a:pt x="859758" y="120025"/>
                </a:lnTo>
                <a:lnTo>
                  <a:pt x="842898" y="79894"/>
                </a:lnTo>
                <a:lnTo>
                  <a:pt x="842783" y="65919"/>
                </a:lnTo>
                <a:lnTo>
                  <a:pt x="842880" y="56772"/>
                </a:lnTo>
                <a:lnTo>
                  <a:pt x="860499" y="17571"/>
                </a:lnTo>
                <a:lnTo>
                  <a:pt x="899913" y="130"/>
                </a:lnTo>
                <a:lnTo>
                  <a:pt x="912438" y="0"/>
                </a:lnTo>
                <a:lnTo>
                  <a:pt x="925229" y="130"/>
                </a:lnTo>
                <a:lnTo>
                  <a:pt x="933584" y="988"/>
                </a:lnTo>
                <a:lnTo>
                  <a:pt x="941451" y="3335"/>
                </a:lnTo>
                <a:lnTo>
                  <a:pt x="952524" y="7906"/>
                </a:lnTo>
                <a:lnTo>
                  <a:pt x="949854" y="13974"/>
                </a:lnTo>
                <a:lnTo>
                  <a:pt x="911427" y="13974"/>
                </a:lnTo>
                <a:lnTo>
                  <a:pt x="897020" y="14203"/>
                </a:lnTo>
                <a:lnTo>
                  <a:pt x="865116" y="37449"/>
                </a:lnTo>
                <a:lnTo>
                  <a:pt x="859298" y="69137"/>
                </a:lnTo>
                <a:lnTo>
                  <a:pt x="859505" y="85090"/>
                </a:lnTo>
                <a:lnTo>
                  <a:pt x="880666" y="118550"/>
                </a:lnTo>
                <a:lnTo>
                  <a:pt x="911611" y="124484"/>
                </a:lnTo>
                <a:lnTo>
                  <a:pt x="954546" y="124484"/>
                </a:lnTo>
                <a:lnTo>
                  <a:pt x="954546" y="131288"/>
                </a:lnTo>
                <a:lnTo>
                  <a:pt x="943881" y="134690"/>
                </a:lnTo>
                <a:lnTo>
                  <a:pt x="926244" y="137446"/>
                </a:lnTo>
                <a:lnTo>
                  <a:pt x="921379" y="137965"/>
                </a:lnTo>
                <a:lnTo>
                  <a:pt x="915860" y="138156"/>
                </a:lnTo>
                <a:lnTo>
                  <a:pt x="907290" y="138183"/>
                </a:lnTo>
                <a:close/>
              </a:path>
              <a:path w="955040" h="138430">
                <a:moveTo>
                  <a:pt x="946456" y="21697"/>
                </a:moveTo>
                <a:lnTo>
                  <a:pt x="935669" y="17232"/>
                </a:lnTo>
                <a:lnTo>
                  <a:pt x="928424" y="14940"/>
                </a:lnTo>
                <a:lnTo>
                  <a:pt x="921438" y="14095"/>
                </a:lnTo>
                <a:lnTo>
                  <a:pt x="911427" y="13974"/>
                </a:lnTo>
                <a:lnTo>
                  <a:pt x="949854" y="13974"/>
                </a:lnTo>
                <a:lnTo>
                  <a:pt x="946456" y="21697"/>
                </a:lnTo>
                <a:close/>
              </a:path>
              <a:path w="955040" h="138430">
                <a:moveTo>
                  <a:pt x="954546" y="124484"/>
                </a:moveTo>
                <a:lnTo>
                  <a:pt x="911611" y="124484"/>
                </a:lnTo>
                <a:lnTo>
                  <a:pt x="919898" y="124434"/>
                </a:lnTo>
                <a:lnTo>
                  <a:pt x="925505" y="124082"/>
                </a:lnTo>
                <a:lnTo>
                  <a:pt x="930991" y="123127"/>
                </a:lnTo>
                <a:lnTo>
                  <a:pt x="938917" y="121266"/>
                </a:lnTo>
                <a:lnTo>
                  <a:pt x="938917" y="79894"/>
                </a:lnTo>
                <a:lnTo>
                  <a:pt x="908853" y="79894"/>
                </a:lnTo>
                <a:lnTo>
                  <a:pt x="908853" y="65919"/>
                </a:lnTo>
                <a:lnTo>
                  <a:pt x="954546" y="65919"/>
                </a:lnTo>
                <a:lnTo>
                  <a:pt x="954546" y="124484"/>
                </a:lnTo>
                <a:close/>
              </a:path>
            </a:pathLst>
          </a:custGeom>
          <a:solidFill>
            <a:srgbClr val="4033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16185750" y="2365624"/>
            <a:ext cx="476250" cy="138430"/>
          </a:xfrm>
          <a:custGeom>
            <a:avLst/>
            <a:gdLst/>
            <a:ahLst/>
            <a:cxnLst/>
            <a:rect l="l" t="t" r="r" b="b"/>
            <a:pathLst>
              <a:path w="476250" h="138430">
                <a:moveTo>
                  <a:pt x="61845" y="138183"/>
                </a:moveTo>
                <a:lnTo>
                  <a:pt x="16013" y="120163"/>
                </a:lnTo>
                <a:lnTo>
                  <a:pt x="81" y="84617"/>
                </a:lnTo>
                <a:lnTo>
                  <a:pt x="0" y="56697"/>
                </a:lnTo>
                <a:lnTo>
                  <a:pt x="849" y="48819"/>
                </a:lnTo>
                <a:lnTo>
                  <a:pt x="21481" y="13592"/>
                </a:lnTo>
                <a:lnTo>
                  <a:pt x="64603" y="0"/>
                </a:lnTo>
                <a:lnTo>
                  <a:pt x="77184" y="132"/>
                </a:lnTo>
                <a:lnTo>
                  <a:pt x="85082" y="965"/>
                </a:lnTo>
                <a:lnTo>
                  <a:pt x="92090" y="3258"/>
                </a:lnTo>
                <a:lnTo>
                  <a:pt x="101562" y="7722"/>
                </a:lnTo>
                <a:lnTo>
                  <a:pt x="98479" y="13974"/>
                </a:lnTo>
                <a:lnTo>
                  <a:pt x="64419" y="13974"/>
                </a:lnTo>
                <a:lnTo>
                  <a:pt x="51409" y="14205"/>
                </a:lnTo>
                <a:lnTo>
                  <a:pt x="18214" y="44848"/>
                </a:lnTo>
                <a:lnTo>
                  <a:pt x="16611" y="69137"/>
                </a:lnTo>
                <a:lnTo>
                  <a:pt x="16804" y="84617"/>
                </a:lnTo>
                <a:lnTo>
                  <a:pt x="36483" y="118230"/>
                </a:lnTo>
                <a:lnTo>
                  <a:pt x="64235" y="124300"/>
                </a:lnTo>
                <a:lnTo>
                  <a:pt x="96322" y="124300"/>
                </a:lnTo>
                <a:lnTo>
                  <a:pt x="96322" y="132943"/>
                </a:lnTo>
                <a:lnTo>
                  <a:pt x="87922" y="135972"/>
                </a:lnTo>
                <a:lnTo>
                  <a:pt x="81531" y="137528"/>
                </a:lnTo>
                <a:lnTo>
                  <a:pt x="73916" y="138101"/>
                </a:lnTo>
                <a:lnTo>
                  <a:pt x="61845" y="138183"/>
                </a:lnTo>
                <a:close/>
              </a:path>
              <a:path w="476250" h="138430">
                <a:moveTo>
                  <a:pt x="94943" y="21145"/>
                </a:moveTo>
                <a:lnTo>
                  <a:pt x="85881" y="17000"/>
                </a:lnTo>
                <a:lnTo>
                  <a:pt x="79681" y="14871"/>
                </a:lnTo>
                <a:lnTo>
                  <a:pt x="73481" y="14086"/>
                </a:lnTo>
                <a:lnTo>
                  <a:pt x="64419" y="13974"/>
                </a:lnTo>
                <a:lnTo>
                  <a:pt x="98479" y="13974"/>
                </a:lnTo>
                <a:lnTo>
                  <a:pt x="94943" y="21145"/>
                </a:lnTo>
                <a:close/>
              </a:path>
              <a:path w="476250" h="138430">
                <a:moveTo>
                  <a:pt x="96322" y="124300"/>
                </a:moveTo>
                <a:lnTo>
                  <a:pt x="64235" y="124300"/>
                </a:lnTo>
                <a:lnTo>
                  <a:pt x="72649" y="124221"/>
                </a:lnTo>
                <a:lnTo>
                  <a:pt x="78796" y="123668"/>
                </a:lnTo>
                <a:lnTo>
                  <a:pt x="85684" y="122167"/>
                </a:lnTo>
                <a:lnTo>
                  <a:pt x="96322" y="119244"/>
                </a:lnTo>
                <a:lnTo>
                  <a:pt x="96322" y="124300"/>
                </a:lnTo>
                <a:close/>
              </a:path>
              <a:path w="476250" h="138430">
                <a:moveTo>
                  <a:pt x="208112" y="136344"/>
                </a:moveTo>
                <a:lnTo>
                  <a:pt x="133182" y="136344"/>
                </a:lnTo>
                <a:lnTo>
                  <a:pt x="133182" y="1930"/>
                </a:lnTo>
                <a:lnTo>
                  <a:pt x="148811" y="1930"/>
                </a:lnTo>
                <a:lnTo>
                  <a:pt x="148811" y="122186"/>
                </a:lnTo>
                <a:lnTo>
                  <a:pt x="208112" y="122186"/>
                </a:lnTo>
                <a:lnTo>
                  <a:pt x="208112" y="136344"/>
                </a:lnTo>
                <a:close/>
              </a:path>
              <a:path w="476250" h="138430">
                <a:moveTo>
                  <a:pt x="287907" y="138183"/>
                </a:moveTo>
                <a:lnTo>
                  <a:pt x="250350" y="124944"/>
                </a:lnTo>
                <a:lnTo>
                  <a:pt x="237065" y="1930"/>
                </a:lnTo>
                <a:lnTo>
                  <a:pt x="252694" y="1930"/>
                </a:lnTo>
                <a:lnTo>
                  <a:pt x="252694" y="89640"/>
                </a:lnTo>
                <a:lnTo>
                  <a:pt x="252838" y="99507"/>
                </a:lnTo>
                <a:lnTo>
                  <a:pt x="288918" y="124484"/>
                </a:lnTo>
                <a:lnTo>
                  <a:pt x="326618" y="124484"/>
                </a:lnTo>
                <a:lnTo>
                  <a:pt x="326061" y="125036"/>
                </a:lnTo>
                <a:lnTo>
                  <a:pt x="317656" y="132637"/>
                </a:lnTo>
                <a:lnTo>
                  <a:pt x="310880" y="136540"/>
                </a:lnTo>
                <a:lnTo>
                  <a:pt x="302156" y="137978"/>
                </a:lnTo>
                <a:lnTo>
                  <a:pt x="287907" y="138183"/>
                </a:lnTo>
                <a:close/>
              </a:path>
              <a:path w="476250" h="138430">
                <a:moveTo>
                  <a:pt x="326618" y="124484"/>
                </a:moveTo>
                <a:lnTo>
                  <a:pt x="288918" y="124484"/>
                </a:lnTo>
                <a:lnTo>
                  <a:pt x="298895" y="124343"/>
                </a:lnTo>
                <a:lnTo>
                  <a:pt x="304950" y="123352"/>
                </a:lnTo>
                <a:lnTo>
                  <a:pt x="324312" y="89640"/>
                </a:lnTo>
                <a:lnTo>
                  <a:pt x="324315" y="1930"/>
                </a:lnTo>
                <a:lnTo>
                  <a:pt x="339944" y="1930"/>
                </a:lnTo>
                <a:lnTo>
                  <a:pt x="339932" y="89640"/>
                </a:lnTo>
                <a:lnTo>
                  <a:pt x="339727" y="102398"/>
                </a:lnTo>
                <a:lnTo>
                  <a:pt x="338209" y="110659"/>
                </a:lnTo>
                <a:lnTo>
                  <a:pt x="334087" y="117076"/>
                </a:lnTo>
                <a:lnTo>
                  <a:pt x="326618" y="124484"/>
                </a:lnTo>
                <a:close/>
              </a:path>
              <a:path w="476250" h="138430">
                <a:moveTo>
                  <a:pt x="429945" y="136344"/>
                </a:moveTo>
                <a:lnTo>
                  <a:pt x="383056" y="136344"/>
                </a:lnTo>
                <a:lnTo>
                  <a:pt x="383056" y="1930"/>
                </a:lnTo>
                <a:lnTo>
                  <a:pt x="421027" y="1930"/>
                </a:lnTo>
                <a:lnTo>
                  <a:pt x="436681" y="2055"/>
                </a:lnTo>
                <a:lnTo>
                  <a:pt x="467160" y="15445"/>
                </a:lnTo>
                <a:lnTo>
                  <a:pt x="398686" y="15445"/>
                </a:lnTo>
                <a:lnTo>
                  <a:pt x="398686" y="59484"/>
                </a:lnTo>
                <a:lnTo>
                  <a:pt x="461115" y="59484"/>
                </a:lnTo>
                <a:lnTo>
                  <a:pt x="458354" y="62702"/>
                </a:lnTo>
                <a:lnTo>
                  <a:pt x="445574" y="65000"/>
                </a:lnTo>
                <a:lnTo>
                  <a:pt x="445574" y="65919"/>
                </a:lnTo>
                <a:lnTo>
                  <a:pt x="463274" y="69370"/>
                </a:lnTo>
                <a:lnTo>
                  <a:pt x="470043" y="72723"/>
                </a:lnTo>
                <a:lnTo>
                  <a:pt x="398686" y="72723"/>
                </a:lnTo>
                <a:lnTo>
                  <a:pt x="398686" y="123013"/>
                </a:lnTo>
                <a:lnTo>
                  <a:pt x="467706" y="123013"/>
                </a:lnTo>
                <a:lnTo>
                  <a:pt x="464008" y="126231"/>
                </a:lnTo>
                <a:lnTo>
                  <a:pt x="456623" y="132078"/>
                </a:lnTo>
                <a:lnTo>
                  <a:pt x="450614" y="135080"/>
                </a:lnTo>
                <a:lnTo>
                  <a:pt x="442785" y="136186"/>
                </a:lnTo>
                <a:lnTo>
                  <a:pt x="429945" y="136344"/>
                </a:lnTo>
                <a:close/>
              </a:path>
              <a:path w="476250" h="138430">
                <a:moveTo>
                  <a:pt x="461115" y="59484"/>
                </a:moveTo>
                <a:lnTo>
                  <a:pt x="440977" y="59484"/>
                </a:lnTo>
                <a:lnTo>
                  <a:pt x="455504" y="49095"/>
                </a:lnTo>
                <a:lnTo>
                  <a:pt x="455504" y="25466"/>
                </a:lnTo>
                <a:lnTo>
                  <a:pt x="421670" y="15445"/>
                </a:lnTo>
                <a:lnTo>
                  <a:pt x="467160" y="15445"/>
                </a:lnTo>
                <a:lnTo>
                  <a:pt x="470191" y="19088"/>
                </a:lnTo>
                <a:lnTo>
                  <a:pt x="471498" y="25094"/>
                </a:lnTo>
                <a:lnTo>
                  <a:pt x="471685" y="35212"/>
                </a:lnTo>
                <a:lnTo>
                  <a:pt x="471685" y="47164"/>
                </a:lnTo>
                <a:lnTo>
                  <a:pt x="461115" y="59484"/>
                </a:lnTo>
                <a:close/>
              </a:path>
              <a:path w="476250" h="138430">
                <a:moveTo>
                  <a:pt x="467706" y="123013"/>
                </a:moveTo>
                <a:lnTo>
                  <a:pt x="443000" y="123013"/>
                </a:lnTo>
                <a:lnTo>
                  <a:pt x="459457" y="110418"/>
                </a:lnTo>
                <a:lnTo>
                  <a:pt x="459457" y="84491"/>
                </a:lnTo>
                <a:lnTo>
                  <a:pt x="425440" y="72723"/>
                </a:lnTo>
                <a:lnTo>
                  <a:pt x="470043" y="72723"/>
                </a:lnTo>
                <a:lnTo>
                  <a:pt x="472363" y="73872"/>
                </a:lnTo>
                <a:lnTo>
                  <a:pt x="475711" y="82443"/>
                </a:lnTo>
                <a:lnTo>
                  <a:pt x="476190" y="98098"/>
                </a:lnTo>
                <a:lnTo>
                  <a:pt x="475999" y="108674"/>
                </a:lnTo>
                <a:lnTo>
                  <a:pt x="474667" y="115130"/>
                </a:lnTo>
                <a:lnTo>
                  <a:pt x="471051" y="120103"/>
                </a:lnTo>
                <a:lnTo>
                  <a:pt x="467706" y="123013"/>
                </a:lnTo>
                <a:close/>
              </a:path>
            </a:pathLst>
          </a:custGeom>
          <a:solidFill>
            <a:srgbClr val="4033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15433854" y="3609096"/>
            <a:ext cx="954497" cy="81929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897243" y="6683988"/>
            <a:ext cx="660400" cy="191135"/>
          </a:xfrm>
          <a:custGeom>
            <a:avLst/>
            <a:gdLst/>
            <a:ahLst/>
            <a:cxnLst/>
            <a:rect l="l" t="t" r="r" b="b"/>
            <a:pathLst>
              <a:path w="660400" h="191134">
                <a:moveTo>
                  <a:pt x="96263" y="187955"/>
                </a:moveTo>
                <a:lnTo>
                  <a:pt x="0" y="187955"/>
                </a:lnTo>
                <a:lnTo>
                  <a:pt x="0" y="10667"/>
                </a:lnTo>
                <a:lnTo>
                  <a:pt x="78484" y="10667"/>
                </a:lnTo>
                <a:lnTo>
                  <a:pt x="91455" y="10862"/>
                </a:lnTo>
                <a:lnTo>
                  <a:pt x="123341" y="35305"/>
                </a:lnTo>
                <a:lnTo>
                  <a:pt x="28701" y="35305"/>
                </a:lnTo>
                <a:lnTo>
                  <a:pt x="28701" y="85595"/>
                </a:lnTo>
                <a:lnTo>
                  <a:pt x="114957" y="85595"/>
                </a:lnTo>
                <a:lnTo>
                  <a:pt x="111503" y="89151"/>
                </a:lnTo>
                <a:lnTo>
                  <a:pt x="100327" y="93469"/>
                </a:lnTo>
                <a:lnTo>
                  <a:pt x="94993" y="93977"/>
                </a:lnTo>
                <a:lnTo>
                  <a:pt x="94993" y="95501"/>
                </a:lnTo>
                <a:lnTo>
                  <a:pt x="100327" y="95755"/>
                </a:lnTo>
                <a:lnTo>
                  <a:pt x="113281" y="100327"/>
                </a:lnTo>
                <a:lnTo>
                  <a:pt x="123597" y="109471"/>
                </a:lnTo>
                <a:lnTo>
                  <a:pt x="28701" y="109471"/>
                </a:lnTo>
                <a:lnTo>
                  <a:pt x="28701" y="163317"/>
                </a:lnTo>
                <a:lnTo>
                  <a:pt x="126330" y="163317"/>
                </a:lnTo>
                <a:lnTo>
                  <a:pt x="125218" y="166365"/>
                </a:lnTo>
                <a:lnTo>
                  <a:pt x="113027" y="180081"/>
                </a:lnTo>
                <a:lnTo>
                  <a:pt x="96263" y="187955"/>
                </a:lnTo>
                <a:close/>
              </a:path>
              <a:path w="660400" h="191134">
                <a:moveTo>
                  <a:pt x="114957" y="85595"/>
                </a:moveTo>
                <a:lnTo>
                  <a:pt x="83817" y="85595"/>
                </a:lnTo>
                <a:lnTo>
                  <a:pt x="95501" y="74674"/>
                </a:lnTo>
                <a:lnTo>
                  <a:pt x="95501" y="46226"/>
                </a:lnTo>
                <a:lnTo>
                  <a:pt x="83817" y="35305"/>
                </a:lnTo>
                <a:lnTo>
                  <a:pt x="123341" y="35305"/>
                </a:lnTo>
                <a:lnTo>
                  <a:pt x="124155" y="36606"/>
                </a:lnTo>
                <a:lnTo>
                  <a:pt x="125530" y="44151"/>
                </a:lnTo>
                <a:lnTo>
                  <a:pt x="125726" y="56386"/>
                </a:lnTo>
                <a:lnTo>
                  <a:pt x="125726" y="66292"/>
                </a:lnTo>
                <a:lnTo>
                  <a:pt x="120139" y="80261"/>
                </a:lnTo>
                <a:lnTo>
                  <a:pt x="114957" y="85595"/>
                </a:lnTo>
                <a:close/>
              </a:path>
              <a:path w="660400" h="191134">
                <a:moveTo>
                  <a:pt x="126330" y="163317"/>
                </a:moveTo>
                <a:lnTo>
                  <a:pt x="89151" y="163317"/>
                </a:lnTo>
                <a:lnTo>
                  <a:pt x="101851" y="151634"/>
                </a:lnTo>
                <a:lnTo>
                  <a:pt x="101851" y="121154"/>
                </a:lnTo>
                <a:lnTo>
                  <a:pt x="89151" y="109471"/>
                </a:lnTo>
                <a:lnTo>
                  <a:pt x="123597" y="109471"/>
                </a:lnTo>
                <a:lnTo>
                  <a:pt x="124456" y="110233"/>
                </a:lnTo>
                <a:lnTo>
                  <a:pt x="132076" y="125726"/>
                </a:lnTo>
                <a:lnTo>
                  <a:pt x="132076" y="147570"/>
                </a:lnTo>
                <a:lnTo>
                  <a:pt x="126330" y="163317"/>
                </a:lnTo>
                <a:close/>
              </a:path>
              <a:path w="660400" h="191134">
                <a:moveTo>
                  <a:pt x="193035" y="187955"/>
                </a:moveTo>
                <a:lnTo>
                  <a:pt x="165349" y="187955"/>
                </a:lnTo>
                <a:lnTo>
                  <a:pt x="165349" y="55878"/>
                </a:lnTo>
                <a:lnTo>
                  <a:pt x="193035" y="55878"/>
                </a:lnTo>
                <a:lnTo>
                  <a:pt x="193035" y="81277"/>
                </a:lnTo>
                <a:lnTo>
                  <a:pt x="237992" y="81277"/>
                </a:lnTo>
                <a:lnTo>
                  <a:pt x="237992" y="82547"/>
                </a:lnTo>
                <a:lnTo>
                  <a:pt x="227070" y="82547"/>
                </a:lnTo>
                <a:lnTo>
                  <a:pt x="217388" y="82631"/>
                </a:lnTo>
                <a:lnTo>
                  <a:pt x="211529" y="83214"/>
                </a:lnTo>
                <a:lnTo>
                  <a:pt x="207121" y="84798"/>
                </a:lnTo>
                <a:lnTo>
                  <a:pt x="201797" y="87881"/>
                </a:lnTo>
                <a:lnTo>
                  <a:pt x="193035" y="93215"/>
                </a:lnTo>
                <a:lnTo>
                  <a:pt x="193035" y="187955"/>
                </a:lnTo>
                <a:close/>
              </a:path>
              <a:path w="660400" h="191134">
                <a:moveTo>
                  <a:pt x="237992" y="81277"/>
                </a:moveTo>
                <a:lnTo>
                  <a:pt x="194305" y="81277"/>
                </a:lnTo>
                <a:lnTo>
                  <a:pt x="197099" y="71118"/>
                </a:lnTo>
                <a:lnTo>
                  <a:pt x="230626" y="55878"/>
                </a:lnTo>
                <a:lnTo>
                  <a:pt x="237992" y="55878"/>
                </a:lnTo>
                <a:lnTo>
                  <a:pt x="237992" y="81277"/>
                </a:lnTo>
                <a:close/>
              </a:path>
              <a:path w="660400" h="191134">
                <a:moveTo>
                  <a:pt x="274567" y="93469"/>
                </a:moveTo>
                <a:lnTo>
                  <a:pt x="258057" y="78484"/>
                </a:lnTo>
                <a:lnTo>
                  <a:pt x="262061" y="71909"/>
                </a:lnTo>
                <a:lnTo>
                  <a:pt x="265328" y="67800"/>
                </a:lnTo>
                <a:lnTo>
                  <a:pt x="307840" y="52830"/>
                </a:lnTo>
                <a:lnTo>
                  <a:pt x="322885" y="53017"/>
                </a:lnTo>
                <a:lnTo>
                  <a:pt x="357461" y="75436"/>
                </a:lnTo>
                <a:lnTo>
                  <a:pt x="294378" y="75436"/>
                </a:lnTo>
                <a:lnTo>
                  <a:pt x="279647" y="85595"/>
                </a:lnTo>
                <a:lnTo>
                  <a:pt x="274567" y="93469"/>
                </a:lnTo>
                <a:close/>
              </a:path>
              <a:path w="660400" h="191134">
                <a:moveTo>
                  <a:pt x="295648" y="191003"/>
                </a:moveTo>
                <a:lnTo>
                  <a:pt x="257638" y="173886"/>
                </a:lnTo>
                <a:lnTo>
                  <a:pt x="253056" y="147570"/>
                </a:lnTo>
                <a:lnTo>
                  <a:pt x="253201" y="140025"/>
                </a:lnTo>
                <a:lnTo>
                  <a:pt x="283345" y="113249"/>
                </a:lnTo>
                <a:lnTo>
                  <a:pt x="309364" y="112011"/>
                </a:lnTo>
                <a:lnTo>
                  <a:pt x="333239" y="112011"/>
                </a:lnTo>
                <a:lnTo>
                  <a:pt x="333239" y="88643"/>
                </a:lnTo>
                <a:lnTo>
                  <a:pt x="320032" y="75436"/>
                </a:lnTo>
                <a:lnTo>
                  <a:pt x="357461" y="75436"/>
                </a:lnTo>
                <a:lnTo>
                  <a:pt x="360924" y="129790"/>
                </a:lnTo>
                <a:lnTo>
                  <a:pt x="309872" y="129790"/>
                </a:lnTo>
                <a:lnTo>
                  <a:pt x="293279" y="130068"/>
                </a:lnTo>
                <a:lnTo>
                  <a:pt x="284758" y="132013"/>
                </a:lnTo>
                <a:lnTo>
                  <a:pt x="281619" y="137291"/>
                </a:lnTo>
                <a:lnTo>
                  <a:pt x="281170" y="147570"/>
                </a:lnTo>
                <a:lnTo>
                  <a:pt x="281170" y="161031"/>
                </a:lnTo>
                <a:lnTo>
                  <a:pt x="293108" y="169921"/>
                </a:lnTo>
                <a:lnTo>
                  <a:pt x="333011" y="169921"/>
                </a:lnTo>
                <a:lnTo>
                  <a:pt x="330445" y="178303"/>
                </a:lnTo>
                <a:lnTo>
                  <a:pt x="320286" y="184653"/>
                </a:lnTo>
                <a:lnTo>
                  <a:pt x="314186" y="188324"/>
                </a:lnTo>
                <a:lnTo>
                  <a:pt x="309586" y="190209"/>
                </a:lnTo>
                <a:lnTo>
                  <a:pt x="304177" y="190904"/>
                </a:lnTo>
                <a:lnTo>
                  <a:pt x="295648" y="191003"/>
                </a:lnTo>
                <a:close/>
              </a:path>
              <a:path w="660400" h="191134">
                <a:moveTo>
                  <a:pt x="333011" y="169921"/>
                </a:moveTo>
                <a:lnTo>
                  <a:pt x="316476" y="169921"/>
                </a:lnTo>
                <a:lnTo>
                  <a:pt x="333239" y="158492"/>
                </a:lnTo>
                <a:lnTo>
                  <a:pt x="333239" y="129790"/>
                </a:lnTo>
                <a:lnTo>
                  <a:pt x="360924" y="129790"/>
                </a:lnTo>
                <a:lnTo>
                  <a:pt x="360924" y="165349"/>
                </a:lnTo>
                <a:lnTo>
                  <a:pt x="374894" y="165349"/>
                </a:lnTo>
                <a:lnTo>
                  <a:pt x="374894" y="165857"/>
                </a:lnTo>
                <a:lnTo>
                  <a:pt x="334255" y="165857"/>
                </a:lnTo>
                <a:lnTo>
                  <a:pt x="333011" y="169921"/>
                </a:lnTo>
                <a:close/>
              </a:path>
              <a:path w="660400" h="191134">
                <a:moveTo>
                  <a:pt x="374894" y="187955"/>
                </a:moveTo>
                <a:lnTo>
                  <a:pt x="348479" y="187955"/>
                </a:lnTo>
                <a:lnTo>
                  <a:pt x="336795" y="175509"/>
                </a:lnTo>
                <a:lnTo>
                  <a:pt x="335525" y="165857"/>
                </a:lnTo>
                <a:lnTo>
                  <a:pt x="374894" y="165857"/>
                </a:lnTo>
                <a:lnTo>
                  <a:pt x="374894" y="187955"/>
                </a:lnTo>
                <a:close/>
              </a:path>
              <a:path w="660400" h="191134">
                <a:moveTo>
                  <a:pt x="449337" y="77722"/>
                </a:moveTo>
                <a:lnTo>
                  <a:pt x="431027" y="77722"/>
                </a:lnTo>
                <a:lnTo>
                  <a:pt x="435345" y="67054"/>
                </a:lnTo>
                <a:lnTo>
                  <a:pt x="452870" y="52830"/>
                </a:lnTo>
                <a:lnTo>
                  <a:pt x="468110" y="52830"/>
                </a:lnTo>
                <a:lnTo>
                  <a:pt x="506266" y="74259"/>
                </a:lnTo>
                <a:lnTo>
                  <a:pt x="507500" y="76706"/>
                </a:lnTo>
                <a:lnTo>
                  <a:pt x="453124" y="76706"/>
                </a:lnTo>
                <a:lnTo>
                  <a:pt x="449337" y="77722"/>
                </a:lnTo>
                <a:close/>
              </a:path>
              <a:path w="660400" h="191134">
                <a:moveTo>
                  <a:pt x="429757" y="187955"/>
                </a:moveTo>
                <a:lnTo>
                  <a:pt x="402071" y="187955"/>
                </a:lnTo>
                <a:lnTo>
                  <a:pt x="402071" y="55878"/>
                </a:lnTo>
                <a:lnTo>
                  <a:pt x="429757" y="55878"/>
                </a:lnTo>
                <a:lnTo>
                  <a:pt x="429757" y="77722"/>
                </a:lnTo>
                <a:lnTo>
                  <a:pt x="449337" y="77722"/>
                </a:lnTo>
                <a:lnTo>
                  <a:pt x="442710" y="79500"/>
                </a:lnTo>
                <a:lnTo>
                  <a:pt x="434583" y="85087"/>
                </a:lnTo>
                <a:lnTo>
                  <a:pt x="429757" y="93723"/>
                </a:lnTo>
                <a:lnTo>
                  <a:pt x="429757" y="187955"/>
                </a:lnTo>
                <a:close/>
              </a:path>
              <a:path w="660400" h="191134">
                <a:moveTo>
                  <a:pt x="511035" y="187955"/>
                </a:moveTo>
                <a:lnTo>
                  <a:pt x="483349" y="187955"/>
                </a:lnTo>
                <a:lnTo>
                  <a:pt x="483272" y="104137"/>
                </a:lnTo>
                <a:lnTo>
                  <a:pt x="483046" y="93723"/>
                </a:lnTo>
                <a:lnTo>
                  <a:pt x="482933" y="89685"/>
                </a:lnTo>
                <a:lnTo>
                  <a:pt x="480238" y="80579"/>
                </a:lnTo>
                <a:lnTo>
                  <a:pt x="472848" y="77190"/>
                </a:lnTo>
                <a:lnTo>
                  <a:pt x="458458" y="76706"/>
                </a:lnTo>
                <a:lnTo>
                  <a:pt x="507500" y="76706"/>
                </a:lnTo>
                <a:lnTo>
                  <a:pt x="509622" y="80912"/>
                </a:lnTo>
                <a:lnTo>
                  <a:pt x="510858" y="89685"/>
                </a:lnTo>
                <a:lnTo>
                  <a:pt x="511035" y="104137"/>
                </a:lnTo>
                <a:lnTo>
                  <a:pt x="511035" y="187955"/>
                </a:lnTo>
                <a:close/>
              </a:path>
              <a:path w="660400" h="191134">
                <a:moveTo>
                  <a:pt x="660129" y="77722"/>
                </a:moveTo>
                <a:lnTo>
                  <a:pt x="632444" y="77722"/>
                </a:lnTo>
                <a:lnTo>
                  <a:pt x="632444" y="0"/>
                </a:lnTo>
                <a:lnTo>
                  <a:pt x="660129" y="0"/>
                </a:lnTo>
                <a:lnTo>
                  <a:pt x="660129" y="77722"/>
                </a:lnTo>
                <a:close/>
              </a:path>
              <a:path w="660400" h="191134">
                <a:moveTo>
                  <a:pt x="607298" y="191003"/>
                </a:moveTo>
                <a:lnTo>
                  <a:pt x="594091" y="191003"/>
                </a:lnTo>
                <a:lnTo>
                  <a:pt x="579339" y="190719"/>
                </a:lnTo>
                <a:lnTo>
                  <a:pt x="547300" y="161831"/>
                </a:lnTo>
                <a:lnTo>
                  <a:pt x="541514" y="121916"/>
                </a:lnTo>
                <a:lnTo>
                  <a:pt x="541728" y="102690"/>
                </a:lnTo>
                <a:lnTo>
                  <a:pt x="563552" y="60492"/>
                </a:lnTo>
                <a:lnTo>
                  <a:pt x="594091" y="52830"/>
                </a:lnTo>
                <a:lnTo>
                  <a:pt x="607298" y="52830"/>
                </a:lnTo>
                <a:lnTo>
                  <a:pt x="626856" y="65784"/>
                </a:lnTo>
                <a:lnTo>
                  <a:pt x="630806" y="76706"/>
                </a:lnTo>
                <a:lnTo>
                  <a:pt x="587995" y="76706"/>
                </a:lnTo>
                <a:lnTo>
                  <a:pt x="579359" y="85976"/>
                </a:lnTo>
                <a:lnTo>
                  <a:pt x="574366" y="91574"/>
                </a:lnTo>
                <a:lnTo>
                  <a:pt x="571803" y="95993"/>
                </a:lnTo>
                <a:lnTo>
                  <a:pt x="570858" y="101531"/>
                </a:lnTo>
                <a:lnTo>
                  <a:pt x="570841" y="102690"/>
                </a:lnTo>
                <a:lnTo>
                  <a:pt x="570858" y="142301"/>
                </a:lnTo>
                <a:lnTo>
                  <a:pt x="571803" y="147840"/>
                </a:lnTo>
                <a:lnTo>
                  <a:pt x="574366" y="152259"/>
                </a:lnTo>
                <a:lnTo>
                  <a:pt x="579359" y="157857"/>
                </a:lnTo>
                <a:lnTo>
                  <a:pt x="587995" y="167127"/>
                </a:lnTo>
                <a:lnTo>
                  <a:pt x="630798" y="167127"/>
                </a:lnTo>
                <a:lnTo>
                  <a:pt x="626856" y="177795"/>
                </a:lnTo>
                <a:lnTo>
                  <a:pt x="607298" y="191003"/>
                </a:lnTo>
                <a:close/>
              </a:path>
              <a:path w="660400" h="191134">
                <a:moveTo>
                  <a:pt x="630798" y="167127"/>
                </a:moveTo>
                <a:lnTo>
                  <a:pt x="615172" y="167127"/>
                </a:lnTo>
                <a:lnTo>
                  <a:pt x="632444" y="154682"/>
                </a:lnTo>
                <a:lnTo>
                  <a:pt x="632444" y="89151"/>
                </a:lnTo>
                <a:lnTo>
                  <a:pt x="615172" y="76706"/>
                </a:lnTo>
                <a:lnTo>
                  <a:pt x="630806" y="76706"/>
                </a:lnTo>
                <a:lnTo>
                  <a:pt x="631174" y="77722"/>
                </a:lnTo>
                <a:lnTo>
                  <a:pt x="660129" y="77722"/>
                </a:lnTo>
                <a:lnTo>
                  <a:pt x="660129" y="166111"/>
                </a:lnTo>
                <a:lnTo>
                  <a:pt x="631174" y="166111"/>
                </a:lnTo>
                <a:lnTo>
                  <a:pt x="630798" y="167127"/>
                </a:lnTo>
                <a:close/>
              </a:path>
              <a:path w="660400" h="191134">
                <a:moveTo>
                  <a:pt x="660129" y="187955"/>
                </a:moveTo>
                <a:lnTo>
                  <a:pt x="632444" y="187955"/>
                </a:lnTo>
                <a:lnTo>
                  <a:pt x="632444" y="166111"/>
                </a:lnTo>
                <a:lnTo>
                  <a:pt x="660129" y="166111"/>
                </a:lnTo>
                <a:lnTo>
                  <a:pt x="660129" y="187955"/>
                </a:lnTo>
                <a:close/>
              </a:path>
            </a:pathLst>
          </a:custGeom>
          <a:solidFill>
            <a:srgbClr val="403322">
              <a:alpha val="8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1656535" y="6683988"/>
            <a:ext cx="258445" cy="238760"/>
          </a:xfrm>
          <a:custGeom>
            <a:avLst/>
            <a:gdLst/>
            <a:ahLst/>
            <a:cxnLst/>
            <a:rect l="l" t="t" r="r" b="b"/>
            <a:pathLst>
              <a:path w="258444" h="238759">
                <a:moveTo>
                  <a:pt x="27685" y="187955"/>
                </a:moveTo>
                <a:lnTo>
                  <a:pt x="0" y="187955"/>
                </a:lnTo>
                <a:lnTo>
                  <a:pt x="0" y="0"/>
                </a:lnTo>
                <a:lnTo>
                  <a:pt x="27685" y="0"/>
                </a:lnTo>
                <a:lnTo>
                  <a:pt x="27685" y="77722"/>
                </a:lnTo>
                <a:lnTo>
                  <a:pt x="43546" y="77722"/>
                </a:lnTo>
                <a:lnTo>
                  <a:pt x="27685" y="89151"/>
                </a:lnTo>
                <a:lnTo>
                  <a:pt x="27685" y="154682"/>
                </a:lnTo>
                <a:lnTo>
                  <a:pt x="43546" y="166111"/>
                </a:lnTo>
                <a:lnTo>
                  <a:pt x="27685" y="166111"/>
                </a:lnTo>
                <a:lnTo>
                  <a:pt x="27685" y="187955"/>
                </a:lnTo>
                <a:close/>
              </a:path>
              <a:path w="258444" h="238759">
                <a:moveTo>
                  <a:pt x="43546" y="77722"/>
                </a:moveTo>
                <a:lnTo>
                  <a:pt x="28955" y="77722"/>
                </a:lnTo>
                <a:lnTo>
                  <a:pt x="33273" y="65784"/>
                </a:lnTo>
                <a:lnTo>
                  <a:pt x="52830" y="52830"/>
                </a:lnTo>
                <a:lnTo>
                  <a:pt x="66038" y="52830"/>
                </a:lnTo>
                <a:lnTo>
                  <a:pt x="104899" y="70991"/>
                </a:lnTo>
                <a:lnTo>
                  <a:pt x="109014" y="76706"/>
                </a:lnTo>
                <a:lnTo>
                  <a:pt x="44956" y="76706"/>
                </a:lnTo>
                <a:lnTo>
                  <a:pt x="43546" y="77722"/>
                </a:lnTo>
                <a:close/>
              </a:path>
              <a:path w="258444" h="238759">
                <a:moveTo>
                  <a:pt x="109014" y="167127"/>
                </a:moveTo>
                <a:lnTo>
                  <a:pt x="72134" y="167127"/>
                </a:lnTo>
                <a:lnTo>
                  <a:pt x="80769" y="157857"/>
                </a:lnTo>
                <a:lnTo>
                  <a:pt x="85762" y="152259"/>
                </a:lnTo>
                <a:lnTo>
                  <a:pt x="88326" y="147840"/>
                </a:lnTo>
                <a:lnTo>
                  <a:pt x="89270" y="142301"/>
                </a:lnTo>
                <a:lnTo>
                  <a:pt x="89288" y="102690"/>
                </a:lnTo>
                <a:lnTo>
                  <a:pt x="89270" y="101531"/>
                </a:lnTo>
                <a:lnTo>
                  <a:pt x="88326" y="95993"/>
                </a:lnTo>
                <a:lnTo>
                  <a:pt x="85762" y="91574"/>
                </a:lnTo>
                <a:lnTo>
                  <a:pt x="80769" y="85976"/>
                </a:lnTo>
                <a:lnTo>
                  <a:pt x="72134" y="76706"/>
                </a:lnTo>
                <a:lnTo>
                  <a:pt x="109014" y="76706"/>
                </a:lnTo>
                <a:lnTo>
                  <a:pt x="112828" y="82002"/>
                </a:lnTo>
                <a:lnTo>
                  <a:pt x="116900" y="90977"/>
                </a:lnTo>
                <a:lnTo>
                  <a:pt x="118400" y="102690"/>
                </a:lnTo>
                <a:lnTo>
                  <a:pt x="118615" y="121916"/>
                </a:lnTo>
                <a:lnTo>
                  <a:pt x="118400" y="141143"/>
                </a:lnTo>
                <a:lnTo>
                  <a:pt x="116900" y="152856"/>
                </a:lnTo>
                <a:lnTo>
                  <a:pt x="112828" y="161831"/>
                </a:lnTo>
                <a:lnTo>
                  <a:pt x="109014" y="167127"/>
                </a:lnTo>
                <a:close/>
              </a:path>
              <a:path w="258444" h="238759">
                <a:moveTo>
                  <a:pt x="66038" y="191003"/>
                </a:moveTo>
                <a:lnTo>
                  <a:pt x="52830" y="191003"/>
                </a:lnTo>
                <a:lnTo>
                  <a:pt x="33273" y="177795"/>
                </a:lnTo>
                <a:lnTo>
                  <a:pt x="28955" y="166111"/>
                </a:lnTo>
                <a:lnTo>
                  <a:pt x="43546" y="166111"/>
                </a:lnTo>
                <a:lnTo>
                  <a:pt x="44956" y="167127"/>
                </a:lnTo>
                <a:lnTo>
                  <a:pt x="109014" y="167127"/>
                </a:lnTo>
                <a:lnTo>
                  <a:pt x="104899" y="172842"/>
                </a:lnTo>
                <a:lnTo>
                  <a:pt x="96577" y="183341"/>
                </a:lnTo>
                <a:lnTo>
                  <a:pt x="89755" y="188733"/>
                </a:lnTo>
                <a:lnTo>
                  <a:pt x="80789" y="190719"/>
                </a:lnTo>
                <a:lnTo>
                  <a:pt x="66038" y="191003"/>
                </a:lnTo>
                <a:close/>
              </a:path>
              <a:path w="258444" h="238759">
                <a:moveTo>
                  <a:pt x="175255" y="238754"/>
                </a:moveTo>
                <a:lnTo>
                  <a:pt x="151634" y="238754"/>
                </a:lnTo>
                <a:lnTo>
                  <a:pt x="151634" y="216148"/>
                </a:lnTo>
                <a:lnTo>
                  <a:pt x="173985" y="216148"/>
                </a:lnTo>
                <a:lnTo>
                  <a:pt x="181605" y="193797"/>
                </a:lnTo>
                <a:lnTo>
                  <a:pt x="133600" y="55878"/>
                </a:lnTo>
                <a:lnTo>
                  <a:pt x="161285" y="55878"/>
                </a:lnTo>
                <a:lnTo>
                  <a:pt x="187701" y="133600"/>
                </a:lnTo>
                <a:lnTo>
                  <a:pt x="195321" y="162301"/>
                </a:lnTo>
                <a:lnTo>
                  <a:pt x="220647" y="162301"/>
                </a:lnTo>
                <a:lnTo>
                  <a:pt x="202432" y="214116"/>
                </a:lnTo>
                <a:lnTo>
                  <a:pt x="200147" y="220720"/>
                </a:lnTo>
                <a:lnTo>
                  <a:pt x="194305" y="230118"/>
                </a:lnTo>
                <a:lnTo>
                  <a:pt x="186431" y="235960"/>
                </a:lnTo>
                <a:lnTo>
                  <a:pt x="175255" y="238754"/>
                </a:lnTo>
                <a:close/>
              </a:path>
              <a:path w="258444" h="238759">
                <a:moveTo>
                  <a:pt x="220647" y="162301"/>
                </a:moveTo>
                <a:lnTo>
                  <a:pt x="196591" y="162301"/>
                </a:lnTo>
                <a:lnTo>
                  <a:pt x="204972" y="133600"/>
                </a:lnTo>
                <a:lnTo>
                  <a:pt x="231388" y="55878"/>
                </a:lnTo>
                <a:lnTo>
                  <a:pt x="258057" y="55878"/>
                </a:lnTo>
                <a:lnTo>
                  <a:pt x="220647" y="162301"/>
                </a:lnTo>
                <a:close/>
              </a:path>
            </a:pathLst>
          </a:custGeom>
          <a:solidFill>
            <a:srgbClr val="403322">
              <a:alpha val="8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1999362" y="6691609"/>
            <a:ext cx="1205865" cy="183515"/>
          </a:xfrm>
          <a:custGeom>
            <a:avLst/>
            <a:gdLst/>
            <a:ahLst/>
            <a:cxnLst/>
            <a:rect l="l" t="t" r="r" b="b"/>
            <a:pathLst>
              <a:path w="1205864" h="183515">
                <a:moveTo>
                  <a:pt x="27431" y="180335"/>
                </a:moveTo>
                <a:lnTo>
                  <a:pt x="0" y="180335"/>
                </a:lnTo>
                <a:lnTo>
                  <a:pt x="0" y="3047"/>
                </a:lnTo>
                <a:lnTo>
                  <a:pt x="34035" y="3047"/>
                </a:lnTo>
                <a:lnTo>
                  <a:pt x="55977" y="44702"/>
                </a:lnTo>
                <a:lnTo>
                  <a:pt x="27431" y="44702"/>
                </a:lnTo>
                <a:lnTo>
                  <a:pt x="27431" y="180335"/>
                </a:lnTo>
                <a:close/>
              </a:path>
              <a:path w="1205864" h="183515">
                <a:moveTo>
                  <a:pt x="109528" y="93215"/>
                </a:moveTo>
                <a:lnTo>
                  <a:pt x="83055" y="93215"/>
                </a:lnTo>
                <a:lnTo>
                  <a:pt x="130552" y="3047"/>
                </a:lnTo>
                <a:lnTo>
                  <a:pt x="163063" y="3047"/>
                </a:lnTo>
                <a:lnTo>
                  <a:pt x="163063" y="44702"/>
                </a:lnTo>
                <a:lnTo>
                  <a:pt x="134362" y="44702"/>
                </a:lnTo>
                <a:lnTo>
                  <a:pt x="120392" y="73404"/>
                </a:lnTo>
                <a:lnTo>
                  <a:pt x="109528" y="93215"/>
                </a:lnTo>
                <a:close/>
              </a:path>
              <a:path w="1205864" h="183515">
                <a:moveTo>
                  <a:pt x="81531" y="144268"/>
                </a:moveTo>
                <a:lnTo>
                  <a:pt x="42670" y="73404"/>
                </a:lnTo>
                <a:lnTo>
                  <a:pt x="28701" y="44702"/>
                </a:lnTo>
                <a:lnTo>
                  <a:pt x="55977" y="44702"/>
                </a:lnTo>
                <a:lnTo>
                  <a:pt x="81531" y="93215"/>
                </a:lnTo>
                <a:lnTo>
                  <a:pt x="109528" y="93215"/>
                </a:lnTo>
                <a:lnTo>
                  <a:pt x="81531" y="144268"/>
                </a:lnTo>
                <a:close/>
              </a:path>
              <a:path w="1205864" h="183515">
                <a:moveTo>
                  <a:pt x="163063" y="180335"/>
                </a:moveTo>
                <a:lnTo>
                  <a:pt x="135632" y="180335"/>
                </a:lnTo>
                <a:lnTo>
                  <a:pt x="135632" y="44702"/>
                </a:lnTo>
                <a:lnTo>
                  <a:pt x="163063" y="44702"/>
                </a:lnTo>
                <a:lnTo>
                  <a:pt x="163063" y="180335"/>
                </a:lnTo>
                <a:close/>
              </a:path>
              <a:path w="1205864" h="183515">
                <a:moveTo>
                  <a:pt x="276345" y="26415"/>
                </a:moveTo>
                <a:lnTo>
                  <a:pt x="199131" y="26415"/>
                </a:lnTo>
                <a:lnTo>
                  <a:pt x="199131" y="3047"/>
                </a:lnTo>
                <a:lnTo>
                  <a:pt x="276345" y="3047"/>
                </a:lnTo>
                <a:lnTo>
                  <a:pt x="276345" y="26415"/>
                </a:lnTo>
                <a:close/>
              </a:path>
              <a:path w="1205864" h="183515">
                <a:moveTo>
                  <a:pt x="251961" y="156968"/>
                </a:moveTo>
                <a:lnTo>
                  <a:pt x="223260" y="156968"/>
                </a:lnTo>
                <a:lnTo>
                  <a:pt x="223260" y="26415"/>
                </a:lnTo>
                <a:lnTo>
                  <a:pt x="251961" y="26415"/>
                </a:lnTo>
                <a:lnTo>
                  <a:pt x="251961" y="156968"/>
                </a:lnTo>
                <a:close/>
              </a:path>
              <a:path w="1205864" h="183515">
                <a:moveTo>
                  <a:pt x="276345" y="180335"/>
                </a:moveTo>
                <a:lnTo>
                  <a:pt x="199131" y="180335"/>
                </a:lnTo>
                <a:lnTo>
                  <a:pt x="199131" y="156968"/>
                </a:lnTo>
                <a:lnTo>
                  <a:pt x="276345" y="156968"/>
                </a:lnTo>
                <a:lnTo>
                  <a:pt x="276345" y="180335"/>
                </a:lnTo>
                <a:close/>
              </a:path>
              <a:path w="1205864" h="183515">
                <a:moveTo>
                  <a:pt x="422416" y="157984"/>
                </a:moveTo>
                <a:lnTo>
                  <a:pt x="367020" y="157984"/>
                </a:lnTo>
                <a:lnTo>
                  <a:pt x="376994" y="157864"/>
                </a:lnTo>
                <a:lnTo>
                  <a:pt x="382990" y="157031"/>
                </a:lnTo>
                <a:lnTo>
                  <a:pt x="387415" y="154769"/>
                </a:lnTo>
                <a:lnTo>
                  <a:pt x="392674" y="150364"/>
                </a:lnTo>
                <a:lnTo>
                  <a:pt x="401309" y="142744"/>
                </a:lnTo>
                <a:lnTo>
                  <a:pt x="401309" y="119377"/>
                </a:lnTo>
                <a:lnTo>
                  <a:pt x="389118" y="107185"/>
                </a:lnTo>
                <a:lnTo>
                  <a:pt x="373624" y="104137"/>
                </a:lnTo>
                <a:lnTo>
                  <a:pt x="357877" y="101343"/>
                </a:lnTo>
                <a:lnTo>
                  <a:pt x="342696" y="98363"/>
                </a:lnTo>
                <a:lnTo>
                  <a:pt x="307681" y="70991"/>
                </a:lnTo>
                <a:lnTo>
                  <a:pt x="306062" y="50798"/>
                </a:lnTo>
                <a:lnTo>
                  <a:pt x="306062" y="39115"/>
                </a:lnTo>
                <a:lnTo>
                  <a:pt x="330953" y="7111"/>
                </a:lnTo>
                <a:lnTo>
                  <a:pt x="368036" y="0"/>
                </a:lnTo>
                <a:lnTo>
                  <a:pt x="379867" y="109"/>
                </a:lnTo>
                <a:lnTo>
                  <a:pt x="417025" y="14747"/>
                </a:lnTo>
                <a:lnTo>
                  <a:pt x="426544" y="25399"/>
                </a:lnTo>
                <a:lnTo>
                  <a:pt x="351273" y="25399"/>
                </a:lnTo>
                <a:lnTo>
                  <a:pt x="334509" y="37591"/>
                </a:lnTo>
                <a:lnTo>
                  <a:pt x="334509" y="60450"/>
                </a:lnTo>
                <a:lnTo>
                  <a:pt x="348225" y="71372"/>
                </a:lnTo>
                <a:lnTo>
                  <a:pt x="362702" y="74166"/>
                </a:lnTo>
                <a:lnTo>
                  <a:pt x="394061" y="80595"/>
                </a:lnTo>
                <a:lnTo>
                  <a:pt x="428217" y="108074"/>
                </a:lnTo>
                <a:lnTo>
                  <a:pt x="429757" y="128266"/>
                </a:lnTo>
                <a:lnTo>
                  <a:pt x="429757" y="140712"/>
                </a:lnTo>
                <a:lnTo>
                  <a:pt x="422416" y="157984"/>
                </a:lnTo>
                <a:close/>
              </a:path>
              <a:path w="1205864" h="183515">
                <a:moveTo>
                  <a:pt x="407913" y="44956"/>
                </a:moveTo>
                <a:lnTo>
                  <a:pt x="401055" y="36067"/>
                </a:lnTo>
                <a:lnTo>
                  <a:pt x="381244" y="25399"/>
                </a:lnTo>
                <a:lnTo>
                  <a:pt x="426544" y="25399"/>
                </a:lnTo>
                <a:lnTo>
                  <a:pt x="427979" y="27177"/>
                </a:lnTo>
                <a:lnTo>
                  <a:pt x="407913" y="44956"/>
                </a:lnTo>
                <a:close/>
              </a:path>
              <a:path w="1205864" h="183515">
                <a:moveTo>
                  <a:pt x="365496" y="183383"/>
                </a:moveTo>
                <a:lnTo>
                  <a:pt x="327524" y="175255"/>
                </a:lnTo>
                <a:lnTo>
                  <a:pt x="300728" y="153412"/>
                </a:lnTo>
                <a:lnTo>
                  <a:pt x="320539" y="134870"/>
                </a:lnTo>
                <a:lnTo>
                  <a:pt x="326149" y="141569"/>
                </a:lnTo>
                <a:lnTo>
                  <a:pt x="330175" y="145601"/>
                </a:lnTo>
                <a:lnTo>
                  <a:pt x="367020" y="157984"/>
                </a:lnTo>
                <a:lnTo>
                  <a:pt x="422416" y="157984"/>
                </a:lnTo>
                <a:lnTo>
                  <a:pt x="421121" y="161031"/>
                </a:lnTo>
                <a:lnTo>
                  <a:pt x="385534" y="181722"/>
                </a:lnTo>
                <a:lnTo>
                  <a:pt x="374493" y="183321"/>
                </a:lnTo>
                <a:lnTo>
                  <a:pt x="365496" y="183383"/>
                </a:lnTo>
                <a:close/>
              </a:path>
              <a:path w="1205864" h="183515">
                <a:moveTo>
                  <a:pt x="574305" y="157984"/>
                </a:moveTo>
                <a:lnTo>
                  <a:pt x="518909" y="157984"/>
                </a:lnTo>
                <a:lnTo>
                  <a:pt x="528882" y="157864"/>
                </a:lnTo>
                <a:lnTo>
                  <a:pt x="534878" y="157031"/>
                </a:lnTo>
                <a:lnTo>
                  <a:pt x="539303" y="154769"/>
                </a:lnTo>
                <a:lnTo>
                  <a:pt x="544562" y="150364"/>
                </a:lnTo>
                <a:lnTo>
                  <a:pt x="553198" y="142744"/>
                </a:lnTo>
                <a:lnTo>
                  <a:pt x="553198" y="119377"/>
                </a:lnTo>
                <a:lnTo>
                  <a:pt x="541006" y="107185"/>
                </a:lnTo>
                <a:lnTo>
                  <a:pt x="525512" y="104137"/>
                </a:lnTo>
                <a:lnTo>
                  <a:pt x="509765" y="101343"/>
                </a:lnTo>
                <a:lnTo>
                  <a:pt x="494585" y="98363"/>
                </a:lnTo>
                <a:lnTo>
                  <a:pt x="459569" y="70991"/>
                </a:lnTo>
                <a:lnTo>
                  <a:pt x="457950" y="50798"/>
                </a:lnTo>
                <a:lnTo>
                  <a:pt x="457950" y="39115"/>
                </a:lnTo>
                <a:lnTo>
                  <a:pt x="482841" y="7111"/>
                </a:lnTo>
                <a:lnTo>
                  <a:pt x="519925" y="0"/>
                </a:lnTo>
                <a:lnTo>
                  <a:pt x="531755" y="109"/>
                </a:lnTo>
                <a:lnTo>
                  <a:pt x="568914" y="14747"/>
                </a:lnTo>
                <a:lnTo>
                  <a:pt x="578432" y="25399"/>
                </a:lnTo>
                <a:lnTo>
                  <a:pt x="503161" y="25399"/>
                </a:lnTo>
                <a:lnTo>
                  <a:pt x="486397" y="37591"/>
                </a:lnTo>
                <a:lnTo>
                  <a:pt x="486397" y="60450"/>
                </a:lnTo>
                <a:lnTo>
                  <a:pt x="500113" y="71372"/>
                </a:lnTo>
                <a:lnTo>
                  <a:pt x="514591" y="74166"/>
                </a:lnTo>
                <a:lnTo>
                  <a:pt x="545949" y="80595"/>
                </a:lnTo>
                <a:lnTo>
                  <a:pt x="580105" y="108074"/>
                </a:lnTo>
                <a:lnTo>
                  <a:pt x="581645" y="128266"/>
                </a:lnTo>
                <a:lnTo>
                  <a:pt x="581645" y="140712"/>
                </a:lnTo>
                <a:lnTo>
                  <a:pt x="574305" y="157984"/>
                </a:lnTo>
                <a:close/>
              </a:path>
              <a:path w="1205864" h="183515">
                <a:moveTo>
                  <a:pt x="559802" y="44956"/>
                </a:moveTo>
                <a:lnTo>
                  <a:pt x="552944" y="36067"/>
                </a:lnTo>
                <a:lnTo>
                  <a:pt x="533132" y="25399"/>
                </a:lnTo>
                <a:lnTo>
                  <a:pt x="578432" y="25399"/>
                </a:lnTo>
                <a:lnTo>
                  <a:pt x="579867" y="27177"/>
                </a:lnTo>
                <a:lnTo>
                  <a:pt x="559802" y="44956"/>
                </a:lnTo>
                <a:close/>
              </a:path>
              <a:path w="1205864" h="183515">
                <a:moveTo>
                  <a:pt x="517385" y="183383"/>
                </a:moveTo>
                <a:lnTo>
                  <a:pt x="479413" y="175255"/>
                </a:lnTo>
                <a:lnTo>
                  <a:pt x="452616" y="153412"/>
                </a:lnTo>
                <a:lnTo>
                  <a:pt x="472428" y="134870"/>
                </a:lnTo>
                <a:lnTo>
                  <a:pt x="478037" y="141569"/>
                </a:lnTo>
                <a:lnTo>
                  <a:pt x="482064" y="145601"/>
                </a:lnTo>
                <a:lnTo>
                  <a:pt x="518909" y="157984"/>
                </a:lnTo>
                <a:lnTo>
                  <a:pt x="574305" y="157984"/>
                </a:lnTo>
                <a:lnTo>
                  <a:pt x="573009" y="161031"/>
                </a:lnTo>
                <a:lnTo>
                  <a:pt x="537422" y="181722"/>
                </a:lnTo>
                <a:lnTo>
                  <a:pt x="526382" y="183321"/>
                </a:lnTo>
                <a:lnTo>
                  <a:pt x="517385" y="183383"/>
                </a:lnTo>
                <a:close/>
              </a:path>
              <a:path w="1205864" h="183515">
                <a:moveTo>
                  <a:pt x="685782" y="26415"/>
                </a:moveTo>
                <a:lnTo>
                  <a:pt x="608568" y="26415"/>
                </a:lnTo>
                <a:lnTo>
                  <a:pt x="608568" y="3047"/>
                </a:lnTo>
                <a:lnTo>
                  <a:pt x="685782" y="3047"/>
                </a:lnTo>
                <a:lnTo>
                  <a:pt x="685782" y="26415"/>
                </a:lnTo>
                <a:close/>
              </a:path>
              <a:path w="1205864" h="183515">
                <a:moveTo>
                  <a:pt x="661399" y="156968"/>
                </a:moveTo>
                <a:lnTo>
                  <a:pt x="632698" y="156968"/>
                </a:lnTo>
                <a:lnTo>
                  <a:pt x="632698" y="26415"/>
                </a:lnTo>
                <a:lnTo>
                  <a:pt x="661399" y="26415"/>
                </a:lnTo>
                <a:lnTo>
                  <a:pt x="661399" y="156968"/>
                </a:lnTo>
                <a:close/>
              </a:path>
              <a:path w="1205864" h="183515">
                <a:moveTo>
                  <a:pt x="685782" y="180335"/>
                </a:moveTo>
                <a:lnTo>
                  <a:pt x="608568" y="180335"/>
                </a:lnTo>
                <a:lnTo>
                  <a:pt x="608568" y="156968"/>
                </a:lnTo>
                <a:lnTo>
                  <a:pt x="685782" y="156968"/>
                </a:lnTo>
                <a:lnTo>
                  <a:pt x="685782" y="180335"/>
                </a:lnTo>
                <a:close/>
              </a:path>
              <a:path w="1205864" h="183515">
                <a:moveTo>
                  <a:pt x="790428" y="183383"/>
                </a:moveTo>
                <a:lnTo>
                  <a:pt x="750753" y="173783"/>
                </a:lnTo>
                <a:lnTo>
                  <a:pt x="722750" y="141280"/>
                </a:lnTo>
                <a:lnTo>
                  <a:pt x="714061" y="104881"/>
                </a:lnTo>
                <a:lnTo>
                  <a:pt x="714061" y="78501"/>
                </a:lnTo>
                <a:lnTo>
                  <a:pt x="725469" y="35749"/>
                </a:lnTo>
                <a:lnTo>
                  <a:pt x="759060" y="5968"/>
                </a:lnTo>
                <a:lnTo>
                  <a:pt x="790428" y="0"/>
                </a:lnTo>
                <a:lnTo>
                  <a:pt x="800633" y="93"/>
                </a:lnTo>
                <a:lnTo>
                  <a:pt x="839905" y="16719"/>
                </a:lnTo>
                <a:lnTo>
                  <a:pt x="847754" y="25653"/>
                </a:lnTo>
                <a:lnTo>
                  <a:pt x="780014" y="25653"/>
                </a:lnTo>
                <a:lnTo>
                  <a:pt x="763250" y="32765"/>
                </a:lnTo>
                <a:lnTo>
                  <a:pt x="751313" y="46226"/>
                </a:lnTo>
                <a:lnTo>
                  <a:pt x="744709" y="65530"/>
                </a:lnTo>
                <a:lnTo>
                  <a:pt x="744709" y="117853"/>
                </a:lnTo>
                <a:lnTo>
                  <a:pt x="751313" y="137156"/>
                </a:lnTo>
                <a:lnTo>
                  <a:pt x="763250" y="150618"/>
                </a:lnTo>
                <a:lnTo>
                  <a:pt x="780014" y="157730"/>
                </a:lnTo>
                <a:lnTo>
                  <a:pt x="847754" y="157730"/>
                </a:lnTo>
                <a:lnTo>
                  <a:pt x="845925" y="159889"/>
                </a:lnTo>
                <a:lnTo>
                  <a:pt x="813376" y="180865"/>
                </a:lnTo>
                <a:lnTo>
                  <a:pt x="800633" y="183290"/>
                </a:lnTo>
                <a:lnTo>
                  <a:pt x="790428" y="183383"/>
                </a:lnTo>
                <a:close/>
              </a:path>
              <a:path w="1205864" h="183515">
                <a:moveTo>
                  <a:pt x="847754" y="157730"/>
                </a:moveTo>
                <a:lnTo>
                  <a:pt x="800588" y="157730"/>
                </a:lnTo>
                <a:lnTo>
                  <a:pt x="817605" y="150618"/>
                </a:lnTo>
                <a:lnTo>
                  <a:pt x="829543" y="137156"/>
                </a:lnTo>
                <a:lnTo>
                  <a:pt x="836147" y="117853"/>
                </a:lnTo>
                <a:lnTo>
                  <a:pt x="836147" y="65530"/>
                </a:lnTo>
                <a:lnTo>
                  <a:pt x="829543" y="46226"/>
                </a:lnTo>
                <a:lnTo>
                  <a:pt x="817605" y="32765"/>
                </a:lnTo>
                <a:lnTo>
                  <a:pt x="800588" y="25653"/>
                </a:lnTo>
                <a:lnTo>
                  <a:pt x="847754" y="25653"/>
                </a:lnTo>
                <a:lnTo>
                  <a:pt x="864576" y="62456"/>
                </a:lnTo>
                <a:lnTo>
                  <a:pt x="866795" y="78501"/>
                </a:lnTo>
                <a:lnTo>
                  <a:pt x="866795" y="104881"/>
                </a:lnTo>
                <a:lnTo>
                  <a:pt x="855387" y="147633"/>
                </a:lnTo>
                <a:lnTo>
                  <a:pt x="851811" y="152939"/>
                </a:lnTo>
                <a:lnTo>
                  <a:pt x="847754" y="157730"/>
                </a:lnTo>
                <a:close/>
              </a:path>
              <a:path w="1205864" h="183515">
                <a:moveTo>
                  <a:pt x="930124" y="180335"/>
                </a:moveTo>
                <a:lnTo>
                  <a:pt x="902693" y="180335"/>
                </a:lnTo>
                <a:lnTo>
                  <a:pt x="902693" y="3047"/>
                </a:lnTo>
                <a:lnTo>
                  <a:pt x="934696" y="3047"/>
                </a:lnTo>
                <a:lnTo>
                  <a:pt x="959301" y="44702"/>
                </a:lnTo>
                <a:lnTo>
                  <a:pt x="930124" y="44702"/>
                </a:lnTo>
                <a:lnTo>
                  <a:pt x="930124" y="180335"/>
                </a:lnTo>
                <a:close/>
              </a:path>
              <a:path w="1205864" h="183515">
                <a:moveTo>
                  <a:pt x="1040358" y="138680"/>
                </a:moveTo>
                <a:lnTo>
                  <a:pt x="1012926" y="138680"/>
                </a:lnTo>
                <a:lnTo>
                  <a:pt x="1012926" y="3047"/>
                </a:lnTo>
                <a:lnTo>
                  <a:pt x="1040358" y="3047"/>
                </a:lnTo>
                <a:lnTo>
                  <a:pt x="1040358" y="138680"/>
                </a:lnTo>
                <a:close/>
              </a:path>
              <a:path w="1205864" h="183515">
                <a:moveTo>
                  <a:pt x="1040358" y="180335"/>
                </a:moveTo>
                <a:lnTo>
                  <a:pt x="1008354" y="180335"/>
                </a:lnTo>
                <a:lnTo>
                  <a:pt x="950444" y="82293"/>
                </a:lnTo>
                <a:lnTo>
                  <a:pt x="930886" y="44702"/>
                </a:lnTo>
                <a:lnTo>
                  <a:pt x="959301" y="44702"/>
                </a:lnTo>
                <a:lnTo>
                  <a:pt x="992607" y="101089"/>
                </a:lnTo>
                <a:lnTo>
                  <a:pt x="1012164" y="138680"/>
                </a:lnTo>
                <a:lnTo>
                  <a:pt x="1040358" y="138680"/>
                </a:lnTo>
                <a:lnTo>
                  <a:pt x="1040358" y="180335"/>
                </a:lnTo>
                <a:close/>
              </a:path>
              <a:path w="1205864" h="183515">
                <a:moveTo>
                  <a:pt x="1091156" y="67816"/>
                </a:moveTo>
                <a:lnTo>
                  <a:pt x="1073631" y="52068"/>
                </a:lnTo>
                <a:lnTo>
                  <a:pt x="1118842" y="3047"/>
                </a:lnTo>
                <a:lnTo>
                  <a:pt x="1162528" y="3047"/>
                </a:lnTo>
                <a:lnTo>
                  <a:pt x="1162528" y="23875"/>
                </a:lnTo>
                <a:lnTo>
                  <a:pt x="1132303" y="23875"/>
                </a:lnTo>
                <a:lnTo>
                  <a:pt x="1091156" y="67816"/>
                </a:lnTo>
                <a:close/>
              </a:path>
              <a:path w="1205864" h="183515">
                <a:moveTo>
                  <a:pt x="1162528" y="156460"/>
                </a:moveTo>
                <a:lnTo>
                  <a:pt x="1134335" y="156460"/>
                </a:lnTo>
                <a:lnTo>
                  <a:pt x="1134335" y="23875"/>
                </a:lnTo>
                <a:lnTo>
                  <a:pt x="1162528" y="23875"/>
                </a:lnTo>
                <a:lnTo>
                  <a:pt x="1162528" y="156460"/>
                </a:lnTo>
                <a:close/>
              </a:path>
              <a:path w="1205864" h="183515">
                <a:moveTo>
                  <a:pt x="1205707" y="180335"/>
                </a:moveTo>
                <a:lnTo>
                  <a:pt x="1084552" y="180335"/>
                </a:lnTo>
                <a:lnTo>
                  <a:pt x="1084552" y="156460"/>
                </a:lnTo>
                <a:lnTo>
                  <a:pt x="1205707" y="156460"/>
                </a:lnTo>
                <a:lnTo>
                  <a:pt x="1205707" y="180335"/>
                </a:lnTo>
                <a:close/>
              </a:path>
            </a:pathLst>
          </a:custGeom>
          <a:solidFill>
            <a:srgbClr val="403322">
              <a:alpha val="8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9944035" y="857250"/>
            <a:ext cx="0" cy="8572500"/>
          </a:xfrm>
          <a:custGeom>
            <a:avLst/>
            <a:gdLst/>
            <a:ahLst/>
            <a:cxnLst/>
            <a:rect l="l" t="t" r="r" b="b"/>
            <a:pathLst>
              <a:path h="8572500">
                <a:moveTo>
                  <a:pt x="0" y="0"/>
                </a:moveTo>
                <a:lnTo>
                  <a:pt x="0" y="8572500"/>
                </a:lnTo>
              </a:path>
            </a:pathLst>
          </a:custGeom>
          <a:ln w="17859">
            <a:solidFill>
              <a:srgbClr val="40332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13920463" y="857250"/>
            <a:ext cx="0" cy="8572500"/>
          </a:xfrm>
          <a:custGeom>
            <a:avLst/>
            <a:gdLst/>
            <a:ahLst/>
            <a:cxnLst/>
            <a:rect l="l" t="t" r="r" b="b"/>
            <a:pathLst>
              <a:path h="8572500">
                <a:moveTo>
                  <a:pt x="0" y="0"/>
                </a:moveTo>
                <a:lnTo>
                  <a:pt x="0" y="8572500"/>
                </a:lnTo>
              </a:path>
            </a:pathLst>
          </a:custGeom>
          <a:ln w="17859">
            <a:solidFill>
              <a:srgbClr val="40332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6577190" y="7116374"/>
            <a:ext cx="695960" cy="186690"/>
          </a:xfrm>
          <a:custGeom>
            <a:avLst/>
            <a:gdLst/>
            <a:ahLst/>
            <a:cxnLst/>
            <a:rect l="l" t="t" r="r" b="b"/>
            <a:pathLst>
              <a:path w="695959" h="186690">
                <a:moveTo>
                  <a:pt x="82904" y="72134"/>
                </a:moveTo>
                <a:lnTo>
                  <a:pt x="37083" y="62279"/>
                </a:lnTo>
                <a:lnTo>
                  <a:pt x="21742" y="36372"/>
                </a:lnTo>
                <a:lnTo>
                  <a:pt x="21981" y="26937"/>
                </a:lnTo>
                <a:lnTo>
                  <a:pt x="54317" y="1841"/>
                </a:lnTo>
                <a:lnTo>
                  <a:pt x="82904" y="609"/>
                </a:lnTo>
                <a:lnTo>
                  <a:pt x="100764" y="763"/>
                </a:lnTo>
                <a:lnTo>
                  <a:pt x="111491" y="1841"/>
                </a:lnTo>
                <a:lnTo>
                  <a:pt x="119379" y="4767"/>
                </a:lnTo>
                <a:lnTo>
                  <a:pt x="128725" y="10464"/>
                </a:lnTo>
                <a:lnTo>
                  <a:pt x="131906" y="12598"/>
                </a:lnTo>
                <a:lnTo>
                  <a:pt x="82904" y="12598"/>
                </a:lnTo>
                <a:lnTo>
                  <a:pt x="69691" y="12696"/>
                </a:lnTo>
                <a:lnTo>
                  <a:pt x="61784" y="13385"/>
                </a:lnTo>
                <a:lnTo>
                  <a:pt x="56029" y="15255"/>
                </a:lnTo>
                <a:lnTo>
                  <a:pt x="49275" y="18897"/>
                </a:lnTo>
                <a:lnTo>
                  <a:pt x="38201" y="25196"/>
                </a:lnTo>
                <a:lnTo>
                  <a:pt x="38201" y="47344"/>
                </a:lnTo>
                <a:lnTo>
                  <a:pt x="132209" y="59943"/>
                </a:lnTo>
                <a:lnTo>
                  <a:pt x="128725" y="62279"/>
                </a:lnTo>
                <a:lnTo>
                  <a:pt x="119379" y="67977"/>
                </a:lnTo>
                <a:lnTo>
                  <a:pt x="111491" y="70902"/>
                </a:lnTo>
                <a:lnTo>
                  <a:pt x="100764" y="71980"/>
                </a:lnTo>
                <a:lnTo>
                  <a:pt x="82904" y="72134"/>
                </a:lnTo>
                <a:close/>
              </a:path>
              <a:path w="695959" h="186690">
                <a:moveTo>
                  <a:pt x="132209" y="59943"/>
                </a:moveTo>
                <a:lnTo>
                  <a:pt x="82904" y="59943"/>
                </a:lnTo>
                <a:lnTo>
                  <a:pt x="96000" y="59844"/>
                </a:lnTo>
                <a:lnTo>
                  <a:pt x="103858" y="59155"/>
                </a:lnTo>
                <a:lnTo>
                  <a:pt x="109621" y="57285"/>
                </a:lnTo>
                <a:lnTo>
                  <a:pt x="116431" y="53643"/>
                </a:lnTo>
                <a:lnTo>
                  <a:pt x="127607" y="47344"/>
                </a:lnTo>
                <a:lnTo>
                  <a:pt x="127607" y="25196"/>
                </a:lnTo>
                <a:lnTo>
                  <a:pt x="82904" y="12598"/>
                </a:lnTo>
                <a:lnTo>
                  <a:pt x="131906" y="12598"/>
                </a:lnTo>
                <a:lnTo>
                  <a:pt x="137594" y="16412"/>
                </a:lnTo>
                <a:lnTo>
                  <a:pt x="142148" y="21094"/>
                </a:lnTo>
                <a:lnTo>
                  <a:pt x="143826" y="26937"/>
                </a:lnTo>
                <a:lnTo>
                  <a:pt x="144066" y="36372"/>
                </a:lnTo>
                <a:lnTo>
                  <a:pt x="143826" y="45806"/>
                </a:lnTo>
                <a:lnTo>
                  <a:pt x="142148" y="51650"/>
                </a:lnTo>
                <a:lnTo>
                  <a:pt x="137594" y="56331"/>
                </a:lnTo>
                <a:lnTo>
                  <a:pt x="132209" y="59943"/>
                </a:lnTo>
                <a:close/>
              </a:path>
              <a:path w="695959" h="186690">
                <a:moveTo>
                  <a:pt x="165808" y="100582"/>
                </a:moveTo>
                <a:lnTo>
                  <a:pt x="0" y="100582"/>
                </a:lnTo>
                <a:lnTo>
                  <a:pt x="0" y="87374"/>
                </a:lnTo>
                <a:lnTo>
                  <a:pt x="165808" y="87374"/>
                </a:lnTo>
                <a:lnTo>
                  <a:pt x="165808" y="100582"/>
                </a:lnTo>
                <a:close/>
              </a:path>
              <a:path w="695959" h="186690">
                <a:moveTo>
                  <a:pt x="141221" y="183283"/>
                </a:moveTo>
                <a:lnTo>
                  <a:pt x="29869" y="183283"/>
                </a:lnTo>
                <a:lnTo>
                  <a:pt x="24586" y="178000"/>
                </a:lnTo>
                <a:lnTo>
                  <a:pt x="24586" y="119682"/>
                </a:lnTo>
                <a:lnTo>
                  <a:pt x="141221" y="119682"/>
                </a:lnTo>
                <a:lnTo>
                  <a:pt x="141221" y="132281"/>
                </a:lnTo>
                <a:lnTo>
                  <a:pt x="39826" y="132281"/>
                </a:lnTo>
                <a:lnTo>
                  <a:pt x="39826" y="170482"/>
                </a:lnTo>
                <a:lnTo>
                  <a:pt x="141221" y="170482"/>
                </a:lnTo>
                <a:lnTo>
                  <a:pt x="141221" y="183283"/>
                </a:lnTo>
                <a:close/>
              </a:path>
              <a:path w="695959" h="186690">
                <a:moveTo>
                  <a:pt x="141221" y="170482"/>
                </a:moveTo>
                <a:lnTo>
                  <a:pt x="125982" y="170482"/>
                </a:lnTo>
                <a:lnTo>
                  <a:pt x="125982" y="132281"/>
                </a:lnTo>
                <a:lnTo>
                  <a:pt x="141221" y="132281"/>
                </a:lnTo>
                <a:lnTo>
                  <a:pt x="141221" y="170482"/>
                </a:lnTo>
                <a:close/>
              </a:path>
              <a:path w="695959" h="186690">
                <a:moveTo>
                  <a:pt x="333445" y="105052"/>
                </a:moveTo>
                <a:lnTo>
                  <a:pt x="318003" y="105052"/>
                </a:lnTo>
                <a:lnTo>
                  <a:pt x="318003" y="51408"/>
                </a:lnTo>
                <a:lnTo>
                  <a:pt x="279192" y="51408"/>
                </a:lnTo>
                <a:lnTo>
                  <a:pt x="279192" y="38404"/>
                </a:lnTo>
                <a:lnTo>
                  <a:pt x="318003" y="38404"/>
                </a:lnTo>
                <a:lnTo>
                  <a:pt x="318003" y="0"/>
                </a:lnTo>
                <a:lnTo>
                  <a:pt x="333445" y="0"/>
                </a:lnTo>
                <a:lnTo>
                  <a:pt x="333445" y="105052"/>
                </a:lnTo>
                <a:close/>
              </a:path>
              <a:path w="695959" h="186690">
                <a:moveTo>
                  <a:pt x="195272" y="100582"/>
                </a:moveTo>
                <a:lnTo>
                  <a:pt x="183893" y="90422"/>
                </a:lnTo>
                <a:lnTo>
                  <a:pt x="194024" y="81321"/>
                </a:lnTo>
                <a:lnTo>
                  <a:pt x="200174" y="75525"/>
                </a:lnTo>
                <a:lnTo>
                  <a:pt x="224024" y="41960"/>
                </a:lnTo>
                <a:lnTo>
                  <a:pt x="228190" y="31089"/>
                </a:lnTo>
                <a:lnTo>
                  <a:pt x="228190" y="6095"/>
                </a:lnTo>
                <a:lnTo>
                  <a:pt x="243633" y="6095"/>
                </a:lnTo>
                <a:lnTo>
                  <a:pt x="243525" y="29247"/>
                </a:lnTo>
                <a:lnTo>
                  <a:pt x="242769" y="36524"/>
                </a:lnTo>
                <a:lnTo>
                  <a:pt x="240718" y="43115"/>
                </a:lnTo>
                <a:lnTo>
                  <a:pt x="236724" y="52221"/>
                </a:lnTo>
                <a:lnTo>
                  <a:pt x="237537" y="52627"/>
                </a:lnTo>
                <a:lnTo>
                  <a:pt x="252595" y="52627"/>
                </a:lnTo>
                <a:lnTo>
                  <a:pt x="257857" y="57504"/>
                </a:lnTo>
                <a:lnTo>
                  <a:pt x="233879" y="57504"/>
                </a:lnTo>
                <a:lnTo>
                  <a:pt x="232863" y="58723"/>
                </a:lnTo>
                <a:lnTo>
                  <a:pt x="227377" y="67867"/>
                </a:lnTo>
                <a:lnTo>
                  <a:pt x="213202" y="83309"/>
                </a:lnTo>
                <a:lnTo>
                  <a:pt x="209000" y="87641"/>
                </a:lnTo>
                <a:lnTo>
                  <a:pt x="203750" y="92678"/>
                </a:lnTo>
                <a:lnTo>
                  <a:pt x="195272" y="100582"/>
                </a:lnTo>
                <a:close/>
              </a:path>
              <a:path w="695959" h="186690">
                <a:moveTo>
                  <a:pt x="252595" y="52627"/>
                </a:moveTo>
                <a:lnTo>
                  <a:pt x="237537" y="52627"/>
                </a:lnTo>
                <a:lnTo>
                  <a:pt x="243226" y="47954"/>
                </a:lnTo>
                <a:lnTo>
                  <a:pt x="247696" y="47954"/>
                </a:lnTo>
                <a:lnTo>
                  <a:pt x="249525" y="49783"/>
                </a:lnTo>
                <a:lnTo>
                  <a:pt x="252595" y="52627"/>
                </a:lnTo>
                <a:close/>
              </a:path>
              <a:path w="695959" h="186690">
                <a:moveTo>
                  <a:pt x="277160" y="96518"/>
                </a:moveTo>
                <a:lnTo>
                  <a:pt x="237943" y="58723"/>
                </a:lnTo>
                <a:lnTo>
                  <a:pt x="236724" y="57504"/>
                </a:lnTo>
                <a:lnTo>
                  <a:pt x="257857" y="57504"/>
                </a:lnTo>
                <a:lnTo>
                  <a:pt x="288336" y="85749"/>
                </a:lnTo>
                <a:lnTo>
                  <a:pt x="277160" y="96518"/>
                </a:lnTo>
                <a:close/>
              </a:path>
              <a:path w="695959" h="186690">
                <a:moveTo>
                  <a:pt x="277566" y="186331"/>
                </a:moveTo>
                <a:lnTo>
                  <a:pt x="233269" y="176171"/>
                </a:lnTo>
                <a:lnTo>
                  <a:pt x="220468" y="158493"/>
                </a:lnTo>
                <a:lnTo>
                  <a:pt x="220468" y="136141"/>
                </a:lnTo>
                <a:lnTo>
                  <a:pt x="253921" y="110447"/>
                </a:lnTo>
                <a:lnTo>
                  <a:pt x="277566" y="108303"/>
                </a:lnTo>
                <a:lnTo>
                  <a:pt x="288456" y="108383"/>
                </a:lnTo>
                <a:lnTo>
                  <a:pt x="323426" y="120902"/>
                </a:lnTo>
                <a:lnTo>
                  <a:pt x="277566" y="120902"/>
                </a:lnTo>
                <a:lnTo>
                  <a:pt x="265660" y="121014"/>
                </a:lnTo>
                <a:lnTo>
                  <a:pt x="258517" y="121803"/>
                </a:lnTo>
                <a:lnTo>
                  <a:pt x="253278" y="123945"/>
                </a:lnTo>
                <a:lnTo>
                  <a:pt x="247087" y="128115"/>
                </a:lnTo>
                <a:lnTo>
                  <a:pt x="236927" y="135329"/>
                </a:lnTo>
                <a:lnTo>
                  <a:pt x="236927" y="159509"/>
                </a:lnTo>
                <a:lnTo>
                  <a:pt x="323279" y="173936"/>
                </a:lnTo>
                <a:lnTo>
                  <a:pt x="321660" y="176171"/>
                </a:lnTo>
                <a:lnTo>
                  <a:pt x="308859" y="181251"/>
                </a:lnTo>
                <a:lnTo>
                  <a:pt x="301169" y="184188"/>
                </a:lnTo>
                <a:lnTo>
                  <a:pt x="295346" y="185696"/>
                </a:lnTo>
                <a:lnTo>
                  <a:pt x="288456" y="186252"/>
                </a:lnTo>
                <a:lnTo>
                  <a:pt x="277566" y="186331"/>
                </a:lnTo>
                <a:close/>
              </a:path>
              <a:path w="695959" h="186690">
                <a:moveTo>
                  <a:pt x="323279" y="173936"/>
                </a:moveTo>
                <a:lnTo>
                  <a:pt x="277566" y="173936"/>
                </a:lnTo>
                <a:lnTo>
                  <a:pt x="289471" y="173823"/>
                </a:lnTo>
                <a:lnTo>
                  <a:pt x="296603" y="173034"/>
                </a:lnTo>
                <a:lnTo>
                  <a:pt x="301812" y="170893"/>
                </a:lnTo>
                <a:lnTo>
                  <a:pt x="307944" y="166723"/>
                </a:lnTo>
                <a:lnTo>
                  <a:pt x="318003" y="159509"/>
                </a:lnTo>
                <a:lnTo>
                  <a:pt x="318003" y="135125"/>
                </a:lnTo>
                <a:lnTo>
                  <a:pt x="277566" y="120902"/>
                </a:lnTo>
                <a:lnTo>
                  <a:pt x="323426" y="120902"/>
                </a:lnTo>
                <a:lnTo>
                  <a:pt x="334461" y="136141"/>
                </a:lnTo>
                <a:lnTo>
                  <a:pt x="334461" y="158493"/>
                </a:lnTo>
                <a:lnTo>
                  <a:pt x="323279" y="173936"/>
                </a:lnTo>
                <a:close/>
              </a:path>
              <a:path w="695959" h="186690">
                <a:moveTo>
                  <a:pt x="514697" y="133906"/>
                </a:moveTo>
                <a:lnTo>
                  <a:pt x="499051" y="133906"/>
                </a:lnTo>
                <a:lnTo>
                  <a:pt x="499051" y="0"/>
                </a:lnTo>
                <a:lnTo>
                  <a:pt x="514697" y="0"/>
                </a:lnTo>
                <a:lnTo>
                  <a:pt x="514697" y="133906"/>
                </a:lnTo>
                <a:close/>
              </a:path>
              <a:path w="695959" h="186690">
                <a:moveTo>
                  <a:pt x="428542" y="101192"/>
                </a:moveTo>
                <a:lnTo>
                  <a:pt x="401516" y="101192"/>
                </a:lnTo>
                <a:lnTo>
                  <a:pt x="380384" y="90016"/>
                </a:lnTo>
                <a:lnTo>
                  <a:pt x="374390" y="79551"/>
                </a:lnTo>
                <a:lnTo>
                  <a:pt x="370924" y="73279"/>
                </a:lnTo>
                <a:lnTo>
                  <a:pt x="369145" y="68617"/>
                </a:lnTo>
                <a:lnTo>
                  <a:pt x="368489" y="63249"/>
                </a:lnTo>
                <a:lnTo>
                  <a:pt x="368489" y="46474"/>
                </a:lnTo>
                <a:lnTo>
                  <a:pt x="401516" y="8331"/>
                </a:lnTo>
                <a:lnTo>
                  <a:pt x="428542" y="8331"/>
                </a:lnTo>
                <a:lnTo>
                  <a:pt x="449877" y="19506"/>
                </a:lnTo>
                <a:lnTo>
                  <a:pt x="450799" y="21132"/>
                </a:lnTo>
                <a:lnTo>
                  <a:pt x="401516" y="21132"/>
                </a:lnTo>
                <a:lnTo>
                  <a:pt x="384651" y="37388"/>
                </a:lnTo>
                <a:lnTo>
                  <a:pt x="384651" y="72338"/>
                </a:lnTo>
                <a:lnTo>
                  <a:pt x="401720" y="88390"/>
                </a:lnTo>
                <a:lnTo>
                  <a:pt x="450799" y="88390"/>
                </a:lnTo>
                <a:lnTo>
                  <a:pt x="449877" y="90016"/>
                </a:lnTo>
                <a:lnTo>
                  <a:pt x="428542" y="101192"/>
                </a:lnTo>
                <a:close/>
              </a:path>
              <a:path w="695959" h="186690">
                <a:moveTo>
                  <a:pt x="450799" y="88390"/>
                </a:moveTo>
                <a:lnTo>
                  <a:pt x="428542" y="88390"/>
                </a:lnTo>
                <a:lnTo>
                  <a:pt x="445407" y="72338"/>
                </a:lnTo>
                <a:lnTo>
                  <a:pt x="445407" y="37185"/>
                </a:lnTo>
                <a:lnTo>
                  <a:pt x="428542" y="21132"/>
                </a:lnTo>
                <a:lnTo>
                  <a:pt x="450799" y="21132"/>
                </a:lnTo>
                <a:lnTo>
                  <a:pt x="461866" y="68883"/>
                </a:lnTo>
                <a:lnTo>
                  <a:pt x="450799" y="88390"/>
                </a:lnTo>
                <a:close/>
              </a:path>
              <a:path w="695959" h="186690">
                <a:moveTo>
                  <a:pt x="518355" y="180235"/>
                </a:moveTo>
                <a:lnTo>
                  <a:pt x="407003" y="180235"/>
                </a:lnTo>
                <a:lnTo>
                  <a:pt x="401720" y="174952"/>
                </a:lnTo>
                <a:lnTo>
                  <a:pt x="401720" y="119276"/>
                </a:lnTo>
                <a:lnTo>
                  <a:pt x="417366" y="119276"/>
                </a:lnTo>
                <a:lnTo>
                  <a:pt x="417366" y="167434"/>
                </a:lnTo>
                <a:lnTo>
                  <a:pt x="518355" y="167434"/>
                </a:lnTo>
                <a:lnTo>
                  <a:pt x="518355" y="180235"/>
                </a:lnTo>
                <a:close/>
              </a:path>
              <a:path w="695959" h="186690">
                <a:moveTo>
                  <a:pt x="695949" y="105865"/>
                </a:moveTo>
                <a:lnTo>
                  <a:pt x="680302" y="105865"/>
                </a:lnTo>
                <a:lnTo>
                  <a:pt x="680302" y="0"/>
                </a:lnTo>
                <a:lnTo>
                  <a:pt x="695949" y="0"/>
                </a:lnTo>
                <a:lnTo>
                  <a:pt x="695949" y="105865"/>
                </a:lnTo>
                <a:close/>
              </a:path>
              <a:path w="695959" h="186690">
                <a:moveTo>
                  <a:pt x="558588" y="102411"/>
                </a:moveTo>
                <a:lnTo>
                  <a:pt x="547005" y="92454"/>
                </a:lnTo>
                <a:lnTo>
                  <a:pt x="557254" y="83353"/>
                </a:lnTo>
                <a:lnTo>
                  <a:pt x="563464" y="77557"/>
                </a:lnTo>
                <a:lnTo>
                  <a:pt x="587340" y="43992"/>
                </a:lnTo>
                <a:lnTo>
                  <a:pt x="591505" y="33121"/>
                </a:lnTo>
                <a:lnTo>
                  <a:pt x="591505" y="7721"/>
                </a:lnTo>
                <a:lnTo>
                  <a:pt x="607152" y="7721"/>
                </a:lnTo>
                <a:lnTo>
                  <a:pt x="607041" y="31422"/>
                </a:lnTo>
                <a:lnTo>
                  <a:pt x="606263" y="38835"/>
                </a:lnTo>
                <a:lnTo>
                  <a:pt x="604151" y="45373"/>
                </a:lnTo>
                <a:lnTo>
                  <a:pt x="600040" y="54253"/>
                </a:lnTo>
                <a:lnTo>
                  <a:pt x="600853" y="54863"/>
                </a:lnTo>
                <a:lnTo>
                  <a:pt x="615689" y="54863"/>
                </a:lnTo>
                <a:lnTo>
                  <a:pt x="621167" y="59943"/>
                </a:lnTo>
                <a:lnTo>
                  <a:pt x="596992" y="59943"/>
                </a:lnTo>
                <a:lnTo>
                  <a:pt x="595976" y="61162"/>
                </a:lnTo>
                <a:lnTo>
                  <a:pt x="590693" y="70102"/>
                </a:lnTo>
                <a:lnTo>
                  <a:pt x="576832" y="85066"/>
                </a:lnTo>
                <a:lnTo>
                  <a:pt x="572646" y="89330"/>
                </a:lnTo>
                <a:lnTo>
                  <a:pt x="567298" y="94394"/>
                </a:lnTo>
                <a:lnTo>
                  <a:pt x="558588" y="102411"/>
                </a:lnTo>
                <a:close/>
              </a:path>
              <a:path w="695959" h="186690">
                <a:moveTo>
                  <a:pt x="615689" y="54863"/>
                </a:moveTo>
                <a:lnTo>
                  <a:pt x="600853" y="54863"/>
                </a:lnTo>
                <a:lnTo>
                  <a:pt x="606542" y="50189"/>
                </a:lnTo>
                <a:lnTo>
                  <a:pt x="610809" y="50189"/>
                </a:lnTo>
                <a:lnTo>
                  <a:pt x="612841" y="52221"/>
                </a:lnTo>
                <a:lnTo>
                  <a:pt x="615689" y="54863"/>
                </a:lnTo>
                <a:close/>
              </a:path>
              <a:path w="695959" h="186690">
                <a:moveTo>
                  <a:pt x="640882" y="99363"/>
                </a:moveTo>
                <a:lnTo>
                  <a:pt x="601462" y="61162"/>
                </a:lnTo>
                <a:lnTo>
                  <a:pt x="600243" y="59943"/>
                </a:lnTo>
                <a:lnTo>
                  <a:pt x="621167" y="59943"/>
                </a:lnTo>
                <a:lnTo>
                  <a:pt x="652058" y="88593"/>
                </a:lnTo>
                <a:lnTo>
                  <a:pt x="640882" y="99363"/>
                </a:lnTo>
                <a:close/>
              </a:path>
              <a:path w="695959" h="186690">
                <a:moveTo>
                  <a:pt x="695949" y="185315"/>
                </a:moveTo>
                <a:lnTo>
                  <a:pt x="680709" y="185315"/>
                </a:lnTo>
                <a:lnTo>
                  <a:pt x="680709" y="129842"/>
                </a:lnTo>
                <a:lnTo>
                  <a:pt x="579517" y="129842"/>
                </a:lnTo>
                <a:lnTo>
                  <a:pt x="579517" y="116838"/>
                </a:lnTo>
                <a:lnTo>
                  <a:pt x="695949" y="116838"/>
                </a:lnTo>
                <a:lnTo>
                  <a:pt x="695949" y="185315"/>
                </a:lnTo>
                <a:close/>
              </a:path>
            </a:pathLst>
          </a:custGeom>
          <a:solidFill>
            <a:srgbClr val="4033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7348461" y="7116374"/>
            <a:ext cx="349250" cy="187960"/>
          </a:xfrm>
          <a:custGeom>
            <a:avLst/>
            <a:gdLst/>
            <a:ahLst/>
            <a:cxnLst/>
            <a:rect l="l" t="t" r="r" b="b"/>
            <a:pathLst>
              <a:path w="349250" h="187959">
                <a:moveTo>
                  <a:pt x="145895" y="108100"/>
                </a:moveTo>
                <a:lnTo>
                  <a:pt x="130655" y="108100"/>
                </a:lnTo>
                <a:lnTo>
                  <a:pt x="130655" y="0"/>
                </a:lnTo>
                <a:lnTo>
                  <a:pt x="145895" y="0"/>
                </a:lnTo>
                <a:lnTo>
                  <a:pt x="145895" y="52221"/>
                </a:lnTo>
                <a:lnTo>
                  <a:pt x="172717" y="52221"/>
                </a:lnTo>
                <a:lnTo>
                  <a:pt x="172717" y="64819"/>
                </a:lnTo>
                <a:lnTo>
                  <a:pt x="145895" y="64819"/>
                </a:lnTo>
                <a:lnTo>
                  <a:pt x="145895" y="108100"/>
                </a:lnTo>
                <a:close/>
              </a:path>
              <a:path w="349250" h="187959">
                <a:moveTo>
                  <a:pt x="83717" y="12191"/>
                </a:moveTo>
                <a:lnTo>
                  <a:pt x="30276" y="12191"/>
                </a:lnTo>
                <a:lnTo>
                  <a:pt x="30276" y="406"/>
                </a:lnTo>
                <a:lnTo>
                  <a:pt x="83717" y="406"/>
                </a:lnTo>
                <a:lnTo>
                  <a:pt x="83717" y="12191"/>
                </a:lnTo>
                <a:close/>
              </a:path>
              <a:path w="349250" h="187959">
                <a:moveTo>
                  <a:pt x="108100" y="39826"/>
                </a:moveTo>
                <a:lnTo>
                  <a:pt x="2235" y="39826"/>
                </a:lnTo>
                <a:lnTo>
                  <a:pt x="2235" y="28650"/>
                </a:lnTo>
                <a:lnTo>
                  <a:pt x="108100" y="28650"/>
                </a:lnTo>
                <a:lnTo>
                  <a:pt x="108100" y="39826"/>
                </a:lnTo>
                <a:close/>
              </a:path>
              <a:path w="349250" h="187959">
                <a:moveTo>
                  <a:pt x="1015" y="106881"/>
                </a:moveTo>
                <a:lnTo>
                  <a:pt x="0" y="95096"/>
                </a:lnTo>
                <a:lnTo>
                  <a:pt x="26644" y="94994"/>
                </a:lnTo>
                <a:lnTo>
                  <a:pt x="35918" y="94753"/>
                </a:lnTo>
                <a:lnTo>
                  <a:pt x="48564" y="94283"/>
                </a:lnTo>
                <a:lnTo>
                  <a:pt x="48564" y="81278"/>
                </a:lnTo>
                <a:lnTo>
                  <a:pt x="39249" y="80480"/>
                </a:lnTo>
                <a:lnTo>
                  <a:pt x="33522" y="79462"/>
                </a:lnTo>
                <a:lnTo>
                  <a:pt x="29035" y="77549"/>
                </a:lnTo>
                <a:lnTo>
                  <a:pt x="23570" y="74166"/>
                </a:lnTo>
                <a:lnTo>
                  <a:pt x="14426" y="68274"/>
                </a:lnTo>
                <a:lnTo>
                  <a:pt x="14426" y="46735"/>
                </a:lnTo>
                <a:lnTo>
                  <a:pt x="28853" y="41248"/>
                </a:lnTo>
                <a:lnTo>
                  <a:pt x="28853" y="39826"/>
                </a:lnTo>
                <a:lnTo>
                  <a:pt x="82497" y="39826"/>
                </a:lnTo>
                <a:lnTo>
                  <a:pt x="82497" y="40232"/>
                </a:lnTo>
                <a:lnTo>
                  <a:pt x="41452" y="40232"/>
                </a:lnTo>
                <a:lnTo>
                  <a:pt x="28041" y="47751"/>
                </a:lnTo>
                <a:lnTo>
                  <a:pt x="28041" y="62381"/>
                </a:lnTo>
                <a:lnTo>
                  <a:pt x="41452" y="69899"/>
                </a:lnTo>
                <a:lnTo>
                  <a:pt x="94338" y="69899"/>
                </a:lnTo>
                <a:lnTo>
                  <a:pt x="87984" y="74065"/>
                </a:lnTo>
                <a:lnTo>
                  <a:pt x="82453" y="77549"/>
                </a:lnTo>
                <a:lnTo>
                  <a:pt x="78027" y="79462"/>
                </a:lnTo>
                <a:lnTo>
                  <a:pt x="72364" y="80481"/>
                </a:lnTo>
                <a:lnTo>
                  <a:pt x="63194" y="81278"/>
                </a:lnTo>
                <a:lnTo>
                  <a:pt x="63194" y="93673"/>
                </a:lnTo>
                <a:lnTo>
                  <a:pt x="120664" y="93673"/>
                </a:lnTo>
                <a:lnTo>
                  <a:pt x="121308" y="99363"/>
                </a:lnTo>
                <a:lnTo>
                  <a:pt x="47835" y="106067"/>
                </a:lnTo>
                <a:lnTo>
                  <a:pt x="21130" y="106851"/>
                </a:lnTo>
                <a:lnTo>
                  <a:pt x="1015" y="106881"/>
                </a:lnTo>
                <a:close/>
              </a:path>
              <a:path w="349250" h="187959">
                <a:moveTo>
                  <a:pt x="94338" y="69899"/>
                </a:moveTo>
                <a:lnTo>
                  <a:pt x="70102" y="69899"/>
                </a:lnTo>
                <a:lnTo>
                  <a:pt x="83513" y="62381"/>
                </a:lnTo>
                <a:lnTo>
                  <a:pt x="83513" y="47751"/>
                </a:lnTo>
                <a:lnTo>
                  <a:pt x="70102" y="40232"/>
                </a:lnTo>
                <a:lnTo>
                  <a:pt x="82497" y="40232"/>
                </a:lnTo>
                <a:lnTo>
                  <a:pt x="82497" y="41248"/>
                </a:lnTo>
                <a:lnTo>
                  <a:pt x="97128" y="46735"/>
                </a:lnTo>
                <a:lnTo>
                  <a:pt x="97128" y="68070"/>
                </a:lnTo>
                <a:lnTo>
                  <a:pt x="94338" y="69899"/>
                </a:lnTo>
                <a:close/>
              </a:path>
              <a:path w="349250" h="187959">
                <a:moveTo>
                  <a:pt x="120664" y="93673"/>
                </a:moveTo>
                <a:lnTo>
                  <a:pt x="63194" y="93673"/>
                </a:lnTo>
                <a:lnTo>
                  <a:pt x="83856" y="92451"/>
                </a:lnTo>
                <a:lnTo>
                  <a:pt x="96670" y="91514"/>
                </a:lnTo>
                <a:lnTo>
                  <a:pt x="106970" y="90387"/>
                </a:lnTo>
                <a:lnTo>
                  <a:pt x="120089" y="88593"/>
                </a:lnTo>
                <a:lnTo>
                  <a:pt x="120664" y="93673"/>
                </a:lnTo>
                <a:close/>
              </a:path>
              <a:path w="349250" h="187959">
                <a:moveTo>
                  <a:pt x="150772" y="185925"/>
                </a:moveTo>
                <a:lnTo>
                  <a:pt x="37185" y="185925"/>
                </a:lnTo>
                <a:lnTo>
                  <a:pt x="31901" y="180641"/>
                </a:lnTo>
                <a:lnTo>
                  <a:pt x="31901" y="146098"/>
                </a:lnTo>
                <a:lnTo>
                  <a:pt x="131468" y="146098"/>
                </a:lnTo>
                <a:lnTo>
                  <a:pt x="131468" y="129639"/>
                </a:lnTo>
                <a:lnTo>
                  <a:pt x="30682" y="129639"/>
                </a:lnTo>
                <a:lnTo>
                  <a:pt x="30682" y="118057"/>
                </a:lnTo>
                <a:lnTo>
                  <a:pt x="145895" y="118057"/>
                </a:lnTo>
                <a:lnTo>
                  <a:pt x="145895" y="157680"/>
                </a:lnTo>
                <a:lnTo>
                  <a:pt x="46328" y="157680"/>
                </a:lnTo>
                <a:lnTo>
                  <a:pt x="46328" y="174139"/>
                </a:lnTo>
                <a:lnTo>
                  <a:pt x="150772" y="174139"/>
                </a:lnTo>
                <a:lnTo>
                  <a:pt x="150772" y="185925"/>
                </a:lnTo>
                <a:close/>
              </a:path>
              <a:path w="349250" h="187959">
                <a:moveTo>
                  <a:pt x="241804" y="89203"/>
                </a:moveTo>
                <a:lnTo>
                  <a:pt x="226970" y="89203"/>
                </a:lnTo>
                <a:lnTo>
                  <a:pt x="226970" y="65226"/>
                </a:lnTo>
                <a:lnTo>
                  <a:pt x="215795" y="60552"/>
                </a:lnTo>
                <a:lnTo>
                  <a:pt x="204619" y="45516"/>
                </a:lnTo>
                <a:lnTo>
                  <a:pt x="204619" y="35965"/>
                </a:lnTo>
                <a:lnTo>
                  <a:pt x="229463" y="4563"/>
                </a:lnTo>
                <a:lnTo>
                  <a:pt x="265781" y="406"/>
                </a:lnTo>
                <a:lnTo>
                  <a:pt x="283526" y="560"/>
                </a:lnTo>
                <a:lnTo>
                  <a:pt x="294203" y="1638"/>
                </a:lnTo>
                <a:lnTo>
                  <a:pt x="302099" y="4563"/>
                </a:lnTo>
                <a:lnTo>
                  <a:pt x="311500" y="10261"/>
                </a:lnTo>
                <a:lnTo>
                  <a:pt x="314399" y="12191"/>
                </a:lnTo>
                <a:lnTo>
                  <a:pt x="265781" y="12191"/>
                </a:lnTo>
                <a:lnTo>
                  <a:pt x="252684" y="12290"/>
                </a:lnTo>
                <a:lnTo>
                  <a:pt x="244826" y="12979"/>
                </a:lnTo>
                <a:lnTo>
                  <a:pt x="239064" y="14849"/>
                </a:lnTo>
                <a:lnTo>
                  <a:pt x="232253" y="18490"/>
                </a:lnTo>
                <a:lnTo>
                  <a:pt x="221078" y="24790"/>
                </a:lnTo>
                <a:lnTo>
                  <a:pt x="221078" y="46938"/>
                </a:lnTo>
                <a:lnTo>
                  <a:pt x="316522" y="59536"/>
                </a:lnTo>
                <a:lnTo>
                  <a:pt x="315767" y="60552"/>
                </a:lnTo>
                <a:lnTo>
                  <a:pt x="304592" y="65226"/>
                </a:lnTo>
                <a:lnTo>
                  <a:pt x="304592" y="69493"/>
                </a:lnTo>
                <a:lnTo>
                  <a:pt x="241804" y="69493"/>
                </a:lnTo>
                <a:lnTo>
                  <a:pt x="241804" y="89203"/>
                </a:lnTo>
                <a:close/>
              </a:path>
              <a:path w="349250" h="187959">
                <a:moveTo>
                  <a:pt x="316522" y="59536"/>
                </a:moveTo>
                <a:lnTo>
                  <a:pt x="265781" y="59536"/>
                </a:lnTo>
                <a:lnTo>
                  <a:pt x="278995" y="59438"/>
                </a:lnTo>
                <a:lnTo>
                  <a:pt x="286913" y="58749"/>
                </a:lnTo>
                <a:lnTo>
                  <a:pt x="292698" y="56879"/>
                </a:lnTo>
                <a:lnTo>
                  <a:pt x="299512" y="53237"/>
                </a:lnTo>
                <a:lnTo>
                  <a:pt x="310687" y="46938"/>
                </a:lnTo>
                <a:lnTo>
                  <a:pt x="310687" y="24790"/>
                </a:lnTo>
                <a:lnTo>
                  <a:pt x="265781" y="12191"/>
                </a:lnTo>
                <a:lnTo>
                  <a:pt x="314399" y="12191"/>
                </a:lnTo>
                <a:lnTo>
                  <a:pt x="320428" y="16206"/>
                </a:lnTo>
                <a:lnTo>
                  <a:pt x="325013" y="20865"/>
                </a:lnTo>
                <a:lnTo>
                  <a:pt x="326702" y="26648"/>
                </a:lnTo>
                <a:lnTo>
                  <a:pt x="326943" y="35965"/>
                </a:lnTo>
                <a:lnTo>
                  <a:pt x="326943" y="45516"/>
                </a:lnTo>
                <a:lnTo>
                  <a:pt x="316522" y="59536"/>
                </a:lnTo>
                <a:close/>
              </a:path>
              <a:path w="349250" h="187959">
                <a:moveTo>
                  <a:pt x="279802" y="71525"/>
                </a:moveTo>
                <a:lnTo>
                  <a:pt x="251760" y="71525"/>
                </a:lnTo>
                <a:lnTo>
                  <a:pt x="241804" y="69493"/>
                </a:lnTo>
                <a:lnTo>
                  <a:pt x="289758" y="69493"/>
                </a:lnTo>
                <a:lnTo>
                  <a:pt x="279802" y="71525"/>
                </a:lnTo>
                <a:close/>
              </a:path>
              <a:path w="349250" h="187959">
                <a:moveTo>
                  <a:pt x="304592" y="89203"/>
                </a:moveTo>
                <a:lnTo>
                  <a:pt x="289758" y="89203"/>
                </a:lnTo>
                <a:lnTo>
                  <a:pt x="289758" y="69493"/>
                </a:lnTo>
                <a:lnTo>
                  <a:pt x="304592" y="69493"/>
                </a:lnTo>
                <a:lnTo>
                  <a:pt x="304592" y="89203"/>
                </a:lnTo>
                <a:close/>
              </a:path>
              <a:path w="349250" h="187959">
                <a:moveTo>
                  <a:pt x="348685" y="102208"/>
                </a:moveTo>
                <a:lnTo>
                  <a:pt x="182877" y="102208"/>
                </a:lnTo>
                <a:lnTo>
                  <a:pt x="182877" y="89203"/>
                </a:lnTo>
                <a:lnTo>
                  <a:pt x="348685" y="89203"/>
                </a:lnTo>
                <a:lnTo>
                  <a:pt x="348685" y="102208"/>
                </a:lnTo>
                <a:close/>
              </a:path>
              <a:path w="349250" h="187959">
                <a:moveTo>
                  <a:pt x="265781" y="187347"/>
                </a:moveTo>
                <a:lnTo>
                  <a:pt x="219249" y="178203"/>
                </a:lnTo>
                <a:lnTo>
                  <a:pt x="205635" y="162354"/>
                </a:lnTo>
                <a:lnTo>
                  <a:pt x="205635" y="141831"/>
                </a:lnTo>
                <a:lnTo>
                  <a:pt x="240878" y="119130"/>
                </a:lnTo>
                <a:lnTo>
                  <a:pt x="265781" y="117244"/>
                </a:lnTo>
                <a:lnTo>
                  <a:pt x="277270" y="117314"/>
                </a:lnTo>
                <a:lnTo>
                  <a:pt x="315142" y="129436"/>
                </a:lnTo>
                <a:lnTo>
                  <a:pt x="250948" y="129436"/>
                </a:lnTo>
                <a:lnTo>
                  <a:pt x="231034" y="135329"/>
                </a:lnTo>
                <a:lnTo>
                  <a:pt x="221687" y="145082"/>
                </a:lnTo>
                <a:lnTo>
                  <a:pt x="221687" y="159306"/>
                </a:lnTo>
                <a:lnTo>
                  <a:pt x="231034" y="169059"/>
                </a:lnTo>
                <a:lnTo>
                  <a:pt x="250948" y="174952"/>
                </a:lnTo>
                <a:lnTo>
                  <a:pt x="315106" y="174952"/>
                </a:lnTo>
                <a:lnTo>
                  <a:pt x="312313" y="178203"/>
                </a:lnTo>
                <a:lnTo>
                  <a:pt x="298800" y="182775"/>
                </a:lnTo>
                <a:lnTo>
                  <a:pt x="290684" y="185418"/>
                </a:lnTo>
                <a:lnTo>
                  <a:pt x="284539" y="186775"/>
                </a:lnTo>
                <a:lnTo>
                  <a:pt x="277270" y="187276"/>
                </a:lnTo>
                <a:lnTo>
                  <a:pt x="265781" y="187347"/>
                </a:lnTo>
                <a:close/>
              </a:path>
              <a:path w="349250" h="187959">
                <a:moveTo>
                  <a:pt x="315106" y="174952"/>
                </a:moveTo>
                <a:lnTo>
                  <a:pt x="265781" y="174952"/>
                </a:lnTo>
                <a:lnTo>
                  <a:pt x="278755" y="174855"/>
                </a:lnTo>
                <a:lnTo>
                  <a:pt x="286520" y="174177"/>
                </a:lnTo>
                <a:lnTo>
                  <a:pt x="292170" y="172337"/>
                </a:lnTo>
                <a:lnTo>
                  <a:pt x="298800" y="168754"/>
                </a:lnTo>
                <a:lnTo>
                  <a:pt x="309671" y="162557"/>
                </a:lnTo>
                <a:lnTo>
                  <a:pt x="309671" y="141831"/>
                </a:lnTo>
                <a:lnTo>
                  <a:pt x="265781" y="129436"/>
                </a:lnTo>
                <a:lnTo>
                  <a:pt x="315142" y="129436"/>
                </a:lnTo>
                <a:lnTo>
                  <a:pt x="325927" y="141831"/>
                </a:lnTo>
                <a:lnTo>
                  <a:pt x="325927" y="162354"/>
                </a:lnTo>
                <a:lnTo>
                  <a:pt x="315106" y="174952"/>
                </a:lnTo>
                <a:close/>
              </a:path>
            </a:pathLst>
          </a:custGeom>
          <a:solidFill>
            <a:srgbClr val="4033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7760442" y="7116374"/>
            <a:ext cx="715010" cy="187960"/>
          </a:xfrm>
          <a:custGeom>
            <a:avLst/>
            <a:gdLst/>
            <a:ahLst/>
            <a:cxnLst/>
            <a:rect l="l" t="t" r="r" b="b"/>
            <a:pathLst>
              <a:path w="715009" h="187959">
                <a:moveTo>
                  <a:pt x="146098" y="17474"/>
                </a:moveTo>
                <a:lnTo>
                  <a:pt x="19710" y="17474"/>
                </a:lnTo>
                <a:lnTo>
                  <a:pt x="19710" y="5079"/>
                </a:lnTo>
                <a:lnTo>
                  <a:pt x="146098" y="5079"/>
                </a:lnTo>
                <a:lnTo>
                  <a:pt x="146098" y="17474"/>
                </a:lnTo>
                <a:close/>
              </a:path>
              <a:path w="715009" h="187959">
                <a:moveTo>
                  <a:pt x="20116" y="75182"/>
                </a:moveTo>
                <a:lnTo>
                  <a:pt x="12191" y="64007"/>
                </a:lnTo>
                <a:lnTo>
                  <a:pt x="26380" y="58727"/>
                </a:lnTo>
                <a:lnTo>
                  <a:pt x="35026" y="55294"/>
                </a:lnTo>
                <a:lnTo>
                  <a:pt x="41652" y="52205"/>
                </a:lnTo>
                <a:lnTo>
                  <a:pt x="63194" y="40842"/>
                </a:lnTo>
                <a:lnTo>
                  <a:pt x="74979" y="26618"/>
                </a:lnTo>
                <a:lnTo>
                  <a:pt x="75589" y="17474"/>
                </a:lnTo>
                <a:lnTo>
                  <a:pt x="90828" y="17474"/>
                </a:lnTo>
                <a:lnTo>
                  <a:pt x="90422" y="31495"/>
                </a:lnTo>
                <a:lnTo>
                  <a:pt x="82091" y="41248"/>
                </a:lnTo>
                <a:lnTo>
                  <a:pt x="83107" y="41655"/>
                </a:lnTo>
                <a:lnTo>
                  <a:pt x="105818" y="41655"/>
                </a:lnTo>
                <a:lnTo>
                  <a:pt x="114306" y="45516"/>
                </a:lnTo>
                <a:lnTo>
                  <a:pt x="78433" y="45516"/>
                </a:lnTo>
                <a:lnTo>
                  <a:pt x="76198" y="46938"/>
                </a:lnTo>
                <a:lnTo>
                  <a:pt x="68477" y="53440"/>
                </a:lnTo>
                <a:lnTo>
                  <a:pt x="46976" y="64153"/>
                </a:lnTo>
                <a:lnTo>
                  <a:pt x="40639" y="67054"/>
                </a:lnTo>
                <a:lnTo>
                  <a:pt x="32778" y="70261"/>
                </a:lnTo>
                <a:lnTo>
                  <a:pt x="20116" y="75182"/>
                </a:lnTo>
                <a:close/>
              </a:path>
              <a:path w="715009" h="187959">
                <a:moveTo>
                  <a:pt x="105818" y="41655"/>
                </a:moveTo>
                <a:lnTo>
                  <a:pt x="83107" y="41655"/>
                </a:lnTo>
                <a:lnTo>
                  <a:pt x="87374" y="38607"/>
                </a:lnTo>
                <a:lnTo>
                  <a:pt x="90016" y="36575"/>
                </a:lnTo>
                <a:lnTo>
                  <a:pt x="94892" y="36575"/>
                </a:lnTo>
                <a:lnTo>
                  <a:pt x="97331" y="37794"/>
                </a:lnTo>
                <a:lnTo>
                  <a:pt x="105818" y="41655"/>
                </a:lnTo>
                <a:close/>
              </a:path>
              <a:path w="715009" h="187959">
                <a:moveTo>
                  <a:pt x="145488" y="74776"/>
                </a:moveTo>
                <a:lnTo>
                  <a:pt x="86561" y="46938"/>
                </a:lnTo>
                <a:lnTo>
                  <a:pt x="83920" y="45516"/>
                </a:lnTo>
                <a:lnTo>
                  <a:pt x="114306" y="45516"/>
                </a:lnTo>
                <a:lnTo>
                  <a:pt x="153616" y="63397"/>
                </a:lnTo>
                <a:lnTo>
                  <a:pt x="145488" y="74776"/>
                </a:lnTo>
                <a:close/>
              </a:path>
              <a:path w="715009" h="187959">
                <a:moveTo>
                  <a:pt x="90625" y="91032"/>
                </a:moveTo>
                <a:lnTo>
                  <a:pt x="75182" y="91032"/>
                </a:lnTo>
                <a:lnTo>
                  <a:pt x="75182" y="67664"/>
                </a:lnTo>
                <a:lnTo>
                  <a:pt x="90625" y="67664"/>
                </a:lnTo>
                <a:lnTo>
                  <a:pt x="90625" y="91032"/>
                </a:lnTo>
                <a:close/>
              </a:path>
              <a:path w="715009" h="187959">
                <a:moveTo>
                  <a:pt x="165808" y="104239"/>
                </a:moveTo>
                <a:lnTo>
                  <a:pt x="0" y="104239"/>
                </a:lnTo>
                <a:lnTo>
                  <a:pt x="0" y="91032"/>
                </a:lnTo>
                <a:lnTo>
                  <a:pt x="165808" y="91032"/>
                </a:lnTo>
                <a:lnTo>
                  <a:pt x="165808" y="104239"/>
                </a:lnTo>
                <a:close/>
              </a:path>
              <a:path w="715009" h="187959">
                <a:moveTo>
                  <a:pt x="82904" y="187347"/>
                </a:moveTo>
                <a:lnTo>
                  <a:pt x="36372" y="178406"/>
                </a:lnTo>
                <a:lnTo>
                  <a:pt x="22758" y="162760"/>
                </a:lnTo>
                <a:lnTo>
                  <a:pt x="22758" y="142644"/>
                </a:lnTo>
                <a:lnTo>
                  <a:pt x="58001" y="120103"/>
                </a:lnTo>
                <a:lnTo>
                  <a:pt x="82904" y="118260"/>
                </a:lnTo>
                <a:lnTo>
                  <a:pt x="94392" y="118328"/>
                </a:lnTo>
                <a:lnTo>
                  <a:pt x="132265" y="130249"/>
                </a:lnTo>
                <a:lnTo>
                  <a:pt x="82904" y="130249"/>
                </a:lnTo>
                <a:lnTo>
                  <a:pt x="69926" y="130344"/>
                </a:lnTo>
                <a:lnTo>
                  <a:pt x="62140" y="131011"/>
                </a:lnTo>
                <a:lnTo>
                  <a:pt x="56429" y="132820"/>
                </a:lnTo>
                <a:lnTo>
                  <a:pt x="49681" y="136345"/>
                </a:lnTo>
                <a:lnTo>
                  <a:pt x="38607" y="142440"/>
                </a:lnTo>
                <a:lnTo>
                  <a:pt x="38607" y="162963"/>
                </a:lnTo>
                <a:lnTo>
                  <a:pt x="132265" y="175155"/>
                </a:lnTo>
                <a:lnTo>
                  <a:pt x="129436" y="178406"/>
                </a:lnTo>
                <a:lnTo>
                  <a:pt x="115923" y="182877"/>
                </a:lnTo>
                <a:lnTo>
                  <a:pt x="107807" y="185461"/>
                </a:lnTo>
                <a:lnTo>
                  <a:pt x="101661" y="186788"/>
                </a:lnTo>
                <a:lnTo>
                  <a:pt x="94392" y="187277"/>
                </a:lnTo>
                <a:lnTo>
                  <a:pt x="82904" y="187347"/>
                </a:lnTo>
                <a:close/>
              </a:path>
              <a:path w="715009" h="187959">
                <a:moveTo>
                  <a:pt x="132265" y="175155"/>
                </a:moveTo>
                <a:lnTo>
                  <a:pt x="82904" y="175155"/>
                </a:lnTo>
                <a:lnTo>
                  <a:pt x="95880" y="175060"/>
                </a:lnTo>
                <a:lnTo>
                  <a:pt x="103655" y="174393"/>
                </a:lnTo>
                <a:lnTo>
                  <a:pt x="109335" y="172583"/>
                </a:lnTo>
                <a:lnTo>
                  <a:pt x="116025" y="169059"/>
                </a:lnTo>
                <a:lnTo>
                  <a:pt x="126998" y="162963"/>
                </a:lnTo>
                <a:lnTo>
                  <a:pt x="126998" y="142237"/>
                </a:lnTo>
                <a:lnTo>
                  <a:pt x="82904" y="130249"/>
                </a:lnTo>
                <a:lnTo>
                  <a:pt x="132265" y="130249"/>
                </a:lnTo>
                <a:lnTo>
                  <a:pt x="143050" y="142644"/>
                </a:lnTo>
                <a:lnTo>
                  <a:pt x="143050" y="162760"/>
                </a:lnTo>
                <a:lnTo>
                  <a:pt x="132265" y="175155"/>
                </a:lnTo>
                <a:close/>
              </a:path>
              <a:path w="715009" h="187959">
                <a:moveTo>
                  <a:pt x="332430" y="176374"/>
                </a:moveTo>
                <a:lnTo>
                  <a:pt x="316987" y="176374"/>
                </a:lnTo>
                <a:lnTo>
                  <a:pt x="316987" y="0"/>
                </a:lnTo>
                <a:lnTo>
                  <a:pt x="332430" y="0"/>
                </a:lnTo>
                <a:lnTo>
                  <a:pt x="332430" y="176374"/>
                </a:lnTo>
                <a:close/>
              </a:path>
              <a:path w="715009" h="187959">
                <a:moveTo>
                  <a:pt x="234285" y="131468"/>
                </a:moveTo>
                <a:lnTo>
                  <a:pt x="192063" y="106954"/>
                </a:lnTo>
                <a:lnTo>
                  <a:pt x="186628" y="63397"/>
                </a:lnTo>
                <a:lnTo>
                  <a:pt x="186739" y="53932"/>
                </a:lnTo>
                <a:lnTo>
                  <a:pt x="207554" y="17605"/>
                </a:lnTo>
                <a:lnTo>
                  <a:pt x="234285" y="11175"/>
                </a:lnTo>
                <a:lnTo>
                  <a:pt x="246825" y="11413"/>
                </a:lnTo>
                <a:lnTo>
                  <a:pt x="254592" y="13080"/>
                </a:lnTo>
                <a:lnTo>
                  <a:pt x="260817" y="17605"/>
                </a:lnTo>
                <a:lnTo>
                  <a:pt x="266720" y="24180"/>
                </a:lnTo>
                <a:lnTo>
                  <a:pt x="220265" y="24180"/>
                </a:lnTo>
                <a:lnTo>
                  <a:pt x="211546" y="34340"/>
                </a:lnTo>
                <a:lnTo>
                  <a:pt x="206636" y="40352"/>
                </a:lnTo>
                <a:lnTo>
                  <a:pt x="204073" y="45427"/>
                </a:lnTo>
                <a:lnTo>
                  <a:pt x="203128" y="52197"/>
                </a:lnTo>
                <a:lnTo>
                  <a:pt x="203107" y="53932"/>
                </a:lnTo>
                <a:lnTo>
                  <a:pt x="203128" y="90446"/>
                </a:lnTo>
                <a:lnTo>
                  <a:pt x="204073" y="97216"/>
                </a:lnTo>
                <a:lnTo>
                  <a:pt x="206636" y="102292"/>
                </a:lnTo>
                <a:lnTo>
                  <a:pt x="211629" y="108405"/>
                </a:lnTo>
                <a:lnTo>
                  <a:pt x="220265" y="118463"/>
                </a:lnTo>
                <a:lnTo>
                  <a:pt x="267859" y="118463"/>
                </a:lnTo>
                <a:lnTo>
                  <a:pt x="265194" y="120835"/>
                </a:lnTo>
                <a:lnTo>
                  <a:pt x="258872" y="124864"/>
                </a:lnTo>
                <a:lnTo>
                  <a:pt x="252430" y="128682"/>
                </a:lnTo>
                <a:lnTo>
                  <a:pt x="247722" y="130642"/>
                </a:lnTo>
                <a:lnTo>
                  <a:pt x="242442" y="131365"/>
                </a:lnTo>
                <a:lnTo>
                  <a:pt x="234285" y="131468"/>
                </a:lnTo>
                <a:close/>
              </a:path>
              <a:path w="715009" h="187959">
                <a:moveTo>
                  <a:pt x="267859" y="118463"/>
                </a:moveTo>
                <a:lnTo>
                  <a:pt x="248103" y="118463"/>
                </a:lnTo>
                <a:lnTo>
                  <a:pt x="256739" y="108303"/>
                </a:lnTo>
                <a:lnTo>
                  <a:pt x="261731" y="102134"/>
                </a:lnTo>
                <a:lnTo>
                  <a:pt x="264295" y="97051"/>
                </a:lnTo>
                <a:lnTo>
                  <a:pt x="265223" y="90446"/>
                </a:lnTo>
                <a:lnTo>
                  <a:pt x="265259" y="53932"/>
                </a:lnTo>
                <a:lnTo>
                  <a:pt x="265223" y="52197"/>
                </a:lnTo>
                <a:lnTo>
                  <a:pt x="264295" y="45592"/>
                </a:lnTo>
                <a:lnTo>
                  <a:pt x="261731" y="40509"/>
                </a:lnTo>
                <a:lnTo>
                  <a:pt x="256652" y="34238"/>
                </a:lnTo>
                <a:lnTo>
                  <a:pt x="248103" y="24180"/>
                </a:lnTo>
                <a:lnTo>
                  <a:pt x="266720" y="24180"/>
                </a:lnTo>
                <a:lnTo>
                  <a:pt x="281740" y="63397"/>
                </a:lnTo>
                <a:lnTo>
                  <a:pt x="281738" y="83045"/>
                </a:lnTo>
                <a:lnTo>
                  <a:pt x="269058" y="117396"/>
                </a:lnTo>
                <a:lnTo>
                  <a:pt x="267859" y="118463"/>
                </a:lnTo>
                <a:close/>
              </a:path>
              <a:path w="715009" h="187959">
                <a:moveTo>
                  <a:pt x="504334" y="176781"/>
                </a:moveTo>
                <a:lnTo>
                  <a:pt x="488891" y="176781"/>
                </a:lnTo>
                <a:lnTo>
                  <a:pt x="488891" y="406"/>
                </a:lnTo>
                <a:lnTo>
                  <a:pt x="504334" y="406"/>
                </a:lnTo>
                <a:lnTo>
                  <a:pt x="504334" y="69493"/>
                </a:lnTo>
                <a:lnTo>
                  <a:pt x="533594" y="69493"/>
                </a:lnTo>
                <a:lnTo>
                  <a:pt x="533594" y="82497"/>
                </a:lnTo>
                <a:lnTo>
                  <a:pt x="504334" y="82497"/>
                </a:lnTo>
                <a:lnTo>
                  <a:pt x="504334" y="176781"/>
                </a:lnTo>
                <a:close/>
              </a:path>
              <a:path w="715009" h="187959">
                <a:moveTo>
                  <a:pt x="391357" y="128014"/>
                </a:moveTo>
                <a:lnTo>
                  <a:pt x="370021" y="128014"/>
                </a:lnTo>
                <a:lnTo>
                  <a:pt x="370021" y="14223"/>
                </a:lnTo>
                <a:lnTo>
                  <a:pt x="385261" y="14223"/>
                </a:lnTo>
                <a:lnTo>
                  <a:pt x="385261" y="115009"/>
                </a:lnTo>
                <a:lnTo>
                  <a:pt x="468335" y="115009"/>
                </a:lnTo>
                <a:lnTo>
                  <a:pt x="469384" y="121511"/>
                </a:lnTo>
                <a:lnTo>
                  <a:pt x="450106" y="125270"/>
                </a:lnTo>
                <a:lnTo>
                  <a:pt x="435552" y="127201"/>
                </a:lnTo>
                <a:lnTo>
                  <a:pt x="418407" y="127912"/>
                </a:lnTo>
                <a:lnTo>
                  <a:pt x="391357" y="128014"/>
                </a:lnTo>
                <a:close/>
              </a:path>
              <a:path w="715009" h="187959">
                <a:moveTo>
                  <a:pt x="468335" y="115009"/>
                </a:moveTo>
                <a:lnTo>
                  <a:pt x="391357" y="115009"/>
                </a:lnTo>
                <a:lnTo>
                  <a:pt x="417232" y="114914"/>
                </a:lnTo>
                <a:lnTo>
                  <a:pt x="433774" y="114247"/>
                </a:lnTo>
                <a:lnTo>
                  <a:pt x="448106" y="112437"/>
                </a:lnTo>
                <a:lnTo>
                  <a:pt x="467352" y="108913"/>
                </a:lnTo>
                <a:lnTo>
                  <a:pt x="468335" y="115009"/>
                </a:lnTo>
                <a:close/>
              </a:path>
              <a:path w="715009" h="187959">
                <a:moveTo>
                  <a:pt x="685586" y="176781"/>
                </a:moveTo>
                <a:lnTo>
                  <a:pt x="670143" y="176781"/>
                </a:lnTo>
                <a:lnTo>
                  <a:pt x="670143" y="406"/>
                </a:lnTo>
                <a:lnTo>
                  <a:pt x="685586" y="406"/>
                </a:lnTo>
                <a:lnTo>
                  <a:pt x="685586" y="69493"/>
                </a:lnTo>
                <a:lnTo>
                  <a:pt x="714846" y="69493"/>
                </a:lnTo>
                <a:lnTo>
                  <a:pt x="714846" y="82497"/>
                </a:lnTo>
                <a:lnTo>
                  <a:pt x="685586" y="82497"/>
                </a:lnTo>
                <a:lnTo>
                  <a:pt x="685586" y="176781"/>
                </a:lnTo>
                <a:close/>
              </a:path>
              <a:path w="715009" h="187959">
                <a:moveTo>
                  <a:pt x="573624" y="133093"/>
                </a:moveTo>
                <a:lnTo>
                  <a:pt x="552085" y="133093"/>
                </a:lnTo>
                <a:lnTo>
                  <a:pt x="552085" y="65022"/>
                </a:lnTo>
                <a:lnTo>
                  <a:pt x="615280" y="65022"/>
                </a:lnTo>
                <a:lnTo>
                  <a:pt x="615280" y="26415"/>
                </a:lnTo>
                <a:lnTo>
                  <a:pt x="551273" y="26415"/>
                </a:lnTo>
                <a:lnTo>
                  <a:pt x="551273" y="13410"/>
                </a:lnTo>
                <a:lnTo>
                  <a:pt x="630519" y="13410"/>
                </a:lnTo>
                <a:lnTo>
                  <a:pt x="630519" y="77824"/>
                </a:lnTo>
                <a:lnTo>
                  <a:pt x="567325" y="77824"/>
                </a:lnTo>
                <a:lnTo>
                  <a:pt x="567325" y="120495"/>
                </a:lnTo>
                <a:lnTo>
                  <a:pt x="650992" y="120495"/>
                </a:lnTo>
                <a:lnTo>
                  <a:pt x="652058" y="126998"/>
                </a:lnTo>
                <a:lnTo>
                  <a:pt x="633459" y="130522"/>
                </a:lnTo>
                <a:lnTo>
                  <a:pt x="619089" y="132331"/>
                </a:lnTo>
                <a:lnTo>
                  <a:pt x="601595" y="132998"/>
                </a:lnTo>
                <a:lnTo>
                  <a:pt x="573624" y="133093"/>
                </a:lnTo>
                <a:close/>
              </a:path>
              <a:path w="715009" h="187959">
                <a:moveTo>
                  <a:pt x="650992" y="120495"/>
                </a:moveTo>
                <a:lnTo>
                  <a:pt x="574031" y="120495"/>
                </a:lnTo>
                <a:lnTo>
                  <a:pt x="600249" y="120403"/>
                </a:lnTo>
                <a:lnTo>
                  <a:pt x="616905" y="119759"/>
                </a:lnTo>
                <a:lnTo>
                  <a:pt x="631123" y="118009"/>
                </a:lnTo>
                <a:lnTo>
                  <a:pt x="650026" y="114603"/>
                </a:lnTo>
                <a:lnTo>
                  <a:pt x="650992" y="120495"/>
                </a:lnTo>
                <a:close/>
              </a:path>
            </a:pathLst>
          </a:custGeom>
          <a:solidFill>
            <a:srgbClr val="4033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8539526" y="7116374"/>
            <a:ext cx="522605" cy="187325"/>
          </a:xfrm>
          <a:custGeom>
            <a:avLst/>
            <a:gdLst/>
            <a:ahLst/>
            <a:cxnLst/>
            <a:rect l="l" t="t" r="r" b="b"/>
            <a:pathLst>
              <a:path w="522604" h="187325">
                <a:moveTo>
                  <a:pt x="146208" y="133906"/>
                </a:moveTo>
                <a:lnTo>
                  <a:pt x="130561" y="133906"/>
                </a:lnTo>
                <a:lnTo>
                  <a:pt x="130561" y="0"/>
                </a:lnTo>
                <a:lnTo>
                  <a:pt x="146208" y="0"/>
                </a:lnTo>
                <a:lnTo>
                  <a:pt x="146208" y="133906"/>
                </a:lnTo>
                <a:close/>
              </a:path>
              <a:path w="522604" h="187325">
                <a:moveTo>
                  <a:pt x="60052" y="101192"/>
                </a:moveTo>
                <a:lnTo>
                  <a:pt x="33027" y="101192"/>
                </a:lnTo>
                <a:lnTo>
                  <a:pt x="11894" y="90016"/>
                </a:lnTo>
                <a:lnTo>
                  <a:pt x="0" y="46474"/>
                </a:lnTo>
                <a:lnTo>
                  <a:pt x="655" y="41096"/>
                </a:lnTo>
                <a:lnTo>
                  <a:pt x="2435" y="36403"/>
                </a:lnTo>
                <a:lnTo>
                  <a:pt x="5900" y="30073"/>
                </a:lnTo>
                <a:lnTo>
                  <a:pt x="11894" y="19506"/>
                </a:lnTo>
                <a:lnTo>
                  <a:pt x="33027" y="8331"/>
                </a:lnTo>
                <a:lnTo>
                  <a:pt x="60052" y="8331"/>
                </a:lnTo>
                <a:lnTo>
                  <a:pt x="81388" y="19506"/>
                </a:lnTo>
                <a:lnTo>
                  <a:pt x="82310" y="21132"/>
                </a:lnTo>
                <a:lnTo>
                  <a:pt x="33027" y="21132"/>
                </a:lnTo>
                <a:lnTo>
                  <a:pt x="16162" y="37388"/>
                </a:lnTo>
                <a:lnTo>
                  <a:pt x="16162" y="72338"/>
                </a:lnTo>
                <a:lnTo>
                  <a:pt x="33230" y="88390"/>
                </a:lnTo>
                <a:lnTo>
                  <a:pt x="82310" y="88390"/>
                </a:lnTo>
                <a:lnTo>
                  <a:pt x="81388" y="90016"/>
                </a:lnTo>
                <a:lnTo>
                  <a:pt x="60052" y="101192"/>
                </a:lnTo>
                <a:close/>
              </a:path>
              <a:path w="522604" h="187325">
                <a:moveTo>
                  <a:pt x="82310" y="88390"/>
                </a:moveTo>
                <a:lnTo>
                  <a:pt x="60052" y="88390"/>
                </a:lnTo>
                <a:lnTo>
                  <a:pt x="76917" y="72338"/>
                </a:lnTo>
                <a:lnTo>
                  <a:pt x="76917" y="37185"/>
                </a:lnTo>
                <a:lnTo>
                  <a:pt x="60052" y="21132"/>
                </a:lnTo>
                <a:lnTo>
                  <a:pt x="82310" y="21132"/>
                </a:lnTo>
                <a:lnTo>
                  <a:pt x="93376" y="68883"/>
                </a:lnTo>
                <a:lnTo>
                  <a:pt x="82310" y="88390"/>
                </a:lnTo>
                <a:close/>
              </a:path>
              <a:path w="522604" h="187325">
                <a:moveTo>
                  <a:pt x="149865" y="180235"/>
                </a:moveTo>
                <a:lnTo>
                  <a:pt x="38513" y="180235"/>
                </a:lnTo>
                <a:lnTo>
                  <a:pt x="33230" y="174952"/>
                </a:lnTo>
                <a:lnTo>
                  <a:pt x="33230" y="119276"/>
                </a:lnTo>
                <a:lnTo>
                  <a:pt x="48876" y="119276"/>
                </a:lnTo>
                <a:lnTo>
                  <a:pt x="48876" y="167434"/>
                </a:lnTo>
                <a:lnTo>
                  <a:pt x="149865" y="167434"/>
                </a:lnTo>
                <a:lnTo>
                  <a:pt x="149865" y="180235"/>
                </a:lnTo>
                <a:close/>
              </a:path>
              <a:path w="522604" h="187325">
                <a:moveTo>
                  <a:pt x="327256" y="114196"/>
                </a:moveTo>
                <a:lnTo>
                  <a:pt x="311813" y="114196"/>
                </a:lnTo>
                <a:lnTo>
                  <a:pt x="311813" y="86561"/>
                </a:lnTo>
                <a:lnTo>
                  <a:pt x="284788" y="86561"/>
                </a:lnTo>
                <a:lnTo>
                  <a:pt x="284788" y="73963"/>
                </a:lnTo>
                <a:lnTo>
                  <a:pt x="311813" y="73963"/>
                </a:lnTo>
                <a:lnTo>
                  <a:pt x="311813" y="51205"/>
                </a:lnTo>
                <a:lnTo>
                  <a:pt x="284788" y="51205"/>
                </a:lnTo>
                <a:lnTo>
                  <a:pt x="284788" y="38810"/>
                </a:lnTo>
                <a:lnTo>
                  <a:pt x="311813" y="38810"/>
                </a:lnTo>
                <a:lnTo>
                  <a:pt x="311813" y="0"/>
                </a:lnTo>
                <a:lnTo>
                  <a:pt x="327256" y="0"/>
                </a:lnTo>
                <a:lnTo>
                  <a:pt x="327256" y="114196"/>
                </a:lnTo>
                <a:close/>
              </a:path>
              <a:path w="522604" h="187325">
                <a:moveTo>
                  <a:pt x="257356" y="17068"/>
                </a:moveTo>
                <a:lnTo>
                  <a:pt x="202899" y="17068"/>
                </a:lnTo>
                <a:lnTo>
                  <a:pt x="202899" y="4267"/>
                </a:lnTo>
                <a:lnTo>
                  <a:pt x="257356" y="4267"/>
                </a:lnTo>
                <a:lnTo>
                  <a:pt x="257356" y="17068"/>
                </a:lnTo>
                <a:close/>
              </a:path>
              <a:path w="522604" h="187325">
                <a:moveTo>
                  <a:pt x="278285" y="50596"/>
                </a:moveTo>
                <a:lnTo>
                  <a:pt x="176484" y="50596"/>
                </a:lnTo>
                <a:lnTo>
                  <a:pt x="176484" y="38201"/>
                </a:lnTo>
                <a:lnTo>
                  <a:pt x="278285" y="38201"/>
                </a:lnTo>
                <a:lnTo>
                  <a:pt x="278285" y="50596"/>
                </a:lnTo>
                <a:close/>
              </a:path>
              <a:path w="522604" h="187325">
                <a:moveTo>
                  <a:pt x="241100" y="107287"/>
                </a:moveTo>
                <a:lnTo>
                  <a:pt x="216310" y="107287"/>
                </a:lnTo>
                <a:lnTo>
                  <a:pt x="197616" y="99566"/>
                </a:lnTo>
                <a:lnTo>
                  <a:pt x="187457" y="85749"/>
                </a:lnTo>
                <a:lnTo>
                  <a:pt x="187457" y="68274"/>
                </a:lnTo>
                <a:lnTo>
                  <a:pt x="195991" y="55472"/>
                </a:lnTo>
                <a:lnTo>
                  <a:pt x="204525" y="51815"/>
                </a:lnTo>
                <a:lnTo>
                  <a:pt x="204525" y="50596"/>
                </a:lnTo>
                <a:lnTo>
                  <a:pt x="253089" y="50596"/>
                </a:lnTo>
                <a:lnTo>
                  <a:pt x="253089" y="51815"/>
                </a:lnTo>
                <a:lnTo>
                  <a:pt x="253563" y="52018"/>
                </a:lnTo>
                <a:lnTo>
                  <a:pt x="215701" y="52018"/>
                </a:lnTo>
                <a:lnTo>
                  <a:pt x="201680" y="63194"/>
                </a:lnTo>
                <a:lnTo>
                  <a:pt x="201680" y="83310"/>
                </a:lnTo>
                <a:lnTo>
                  <a:pt x="215904" y="94486"/>
                </a:lnTo>
                <a:lnTo>
                  <a:pt x="263733" y="94486"/>
                </a:lnTo>
                <a:lnTo>
                  <a:pt x="259998" y="99566"/>
                </a:lnTo>
                <a:lnTo>
                  <a:pt x="241100" y="107287"/>
                </a:lnTo>
                <a:close/>
              </a:path>
              <a:path w="522604" h="187325">
                <a:moveTo>
                  <a:pt x="263733" y="94486"/>
                </a:moveTo>
                <a:lnTo>
                  <a:pt x="241710" y="94486"/>
                </a:lnTo>
                <a:lnTo>
                  <a:pt x="255934" y="83310"/>
                </a:lnTo>
                <a:lnTo>
                  <a:pt x="255934" y="63194"/>
                </a:lnTo>
                <a:lnTo>
                  <a:pt x="241913" y="52018"/>
                </a:lnTo>
                <a:lnTo>
                  <a:pt x="253563" y="52018"/>
                </a:lnTo>
                <a:lnTo>
                  <a:pt x="261623" y="55472"/>
                </a:lnTo>
                <a:lnTo>
                  <a:pt x="270158" y="68274"/>
                </a:lnTo>
                <a:lnTo>
                  <a:pt x="270158" y="85749"/>
                </a:lnTo>
                <a:lnTo>
                  <a:pt x="263733" y="94486"/>
                </a:lnTo>
                <a:close/>
              </a:path>
              <a:path w="522604" h="187325">
                <a:moveTo>
                  <a:pt x="271377" y="186941"/>
                </a:moveTo>
                <a:lnTo>
                  <a:pt x="228807" y="177390"/>
                </a:lnTo>
                <a:lnTo>
                  <a:pt x="214075" y="152194"/>
                </a:lnTo>
                <a:lnTo>
                  <a:pt x="214075" y="142237"/>
                </a:lnTo>
                <a:lnTo>
                  <a:pt x="247531" y="119740"/>
                </a:lnTo>
                <a:lnTo>
                  <a:pt x="271377" y="117854"/>
                </a:lnTo>
                <a:lnTo>
                  <a:pt x="282268" y="117924"/>
                </a:lnTo>
                <a:lnTo>
                  <a:pt x="318537" y="130249"/>
                </a:lnTo>
                <a:lnTo>
                  <a:pt x="271377" y="130249"/>
                </a:lnTo>
                <a:lnTo>
                  <a:pt x="259352" y="130342"/>
                </a:lnTo>
                <a:lnTo>
                  <a:pt x="252137" y="130998"/>
                </a:lnTo>
                <a:lnTo>
                  <a:pt x="246846" y="132778"/>
                </a:lnTo>
                <a:lnTo>
                  <a:pt x="240592" y="136243"/>
                </a:lnTo>
                <a:lnTo>
                  <a:pt x="230331" y="142237"/>
                </a:lnTo>
                <a:lnTo>
                  <a:pt x="230331" y="162557"/>
                </a:lnTo>
                <a:lnTo>
                  <a:pt x="317945" y="174546"/>
                </a:lnTo>
                <a:lnTo>
                  <a:pt x="313743" y="177390"/>
                </a:lnTo>
                <a:lnTo>
                  <a:pt x="304795" y="182912"/>
                </a:lnTo>
                <a:lnTo>
                  <a:pt x="297399" y="185747"/>
                </a:lnTo>
                <a:lnTo>
                  <a:pt x="287583" y="186791"/>
                </a:lnTo>
                <a:lnTo>
                  <a:pt x="271377" y="186941"/>
                </a:lnTo>
                <a:close/>
              </a:path>
              <a:path w="522604" h="187325">
                <a:moveTo>
                  <a:pt x="317945" y="174546"/>
                </a:moveTo>
                <a:lnTo>
                  <a:pt x="271377" y="174546"/>
                </a:lnTo>
                <a:lnTo>
                  <a:pt x="283283" y="174452"/>
                </a:lnTo>
                <a:lnTo>
                  <a:pt x="290427" y="173796"/>
                </a:lnTo>
                <a:lnTo>
                  <a:pt x="295665" y="172017"/>
                </a:lnTo>
                <a:lnTo>
                  <a:pt x="301856" y="168551"/>
                </a:lnTo>
                <a:lnTo>
                  <a:pt x="312016" y="162557"/>
                </a:lnTo>
                <a:lnTo>
                  <a:pt x="312016" y="142237"/>
                </a:lnTo>
                <a:lnTo>
                  <a:pt x="271377" y="130249"/>
                </a:lnTo>
                <a:lnTo>
                  <a:pt x="318537" y="130249"/>
                </a:lnTo>
                <a:lnTo>
                  <a:pt x="328475" y="142237"/>
                </a:lnTo>
                <a:lnTo>
                  <a:pt x="328475" y="152194"/>
                </a:lnTo>
                <a:lnTo>
                  <a:pt x="328245" y="161389"/>
                </a:lnTo>
                <a:lnTo>
                  <a:pt x="326634" y="167078"/>
                </a:lnTo>
                <a:lnTo>
                  <a:pt x="322260" y="171625"/>
                </a:lnTo>
                <a:lnTo>
                  <a:pt x="317945" y="174546"/>
                </a:lnTo>
                <a:close/>
              </a:path>
              <a:path w="522604" h="187325">
                <a:moveTo>
                  <a:pt x="490220" y="78637"/>
                </a:moveTo>
                <a:lnTo>
                  <a:pt x="474980" y="78637"/>
                </a:lnTo>
                <a:lnTo>
                  <a:pt x="478974" y="61838"/>
                </a:lnTo>
                <a:lnTo>
                  <a:pt x="481025" y="50164"/>
                </a:lnTo>
                <a:lnTo>
                  <a:pt x="481781" y="38147"/>
                </a:lnTo>
                <a:lnTo>
                  <a:pt x="481889" y="19710"/>
                </a:lnTo>
                <a:lnTo>
                  <a:pt x="379884" y="19710"/>
                </a:lnTo>
                <a:lnTo>
                  <a:pt x="379884" y="6705"/>
                </a:lnTo>
                <a:lnTo>
                  <a:pt x="497128" y="6705"/>
                </a:lnTo>
                <a:lnTo>
                  <a:pt x="497021" y="35889"/>
                </a:lnTo>
                <a:lnTo>
                  <a:pt x="496265" y="47954"/>
                </a:lnTo>
                <a:lnTo>
                  <a:pt x="494214" y="60324"/>
                </a:lnTo>
                <a:lnTo>
                  <a:pt x="490220" y="78637"/>
                </a:lnTo>
                <a:close/>
              </a:path>
              <a:path w="522604" h="187325">
                <a:moveTo>
                  <a:pt x="522325" y="92048"/>
                </a:moveTo>
                <a:lnTo>
                  <a:pt x="356516" y="92048"/>
                </a:lnTo>
                <a:lnTo>
                  <a:pt x="356516" y="78637"/>
                </a:lnTo>
                <a:lnTo>
                  <a:pt x="522325" y="78637"/>
                </a:lnTo>
                <a:lnTo>
                  <a:pt x="522325" y="92048"/>
                </a:lnTo>
                <a:close/>
              </a:path>
              <a:path w="522604" h="187325">
                <a:moveTo>
                  <a:pt x="497738" y="184502"/>
                </a:moveTo>
                <a:lnTo>
                  <a:pt x="482295" y="184502"/>
                </a:lnTo>
                <a:lnTo>
                  <a:pt x="482295" y="130045"/>
                </a:lnTo>
                <a:lnTo>
                  <a:pt x="379681" y="130045"/>
                </a:lnTo>
                <a:lnTo>
                  <a:pt x="379681" y="117244"/>
                </a:lnTo>
                <a:lnTo>
                  <a:pt x="497738" y="117244"/>
                </a:lnTo>
                <a:lnTo>
                  <a:pt x="497738" y="184502"/>
                </a:lnTo>
                <a:close/>
              </a:path>
            </a:pathLst>
          </a:custGeom>
          <a:solidFill>
            <a:srgbClr val="4033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9127702" y="7116374"/>
            <a:ext cx="525780" cy="176530"/>
          </a:xfrm>
          <a:custGeom>
            <a:avLst/>
            <a:gdLst/>
            <a:ahLst/>
            <a:cxnLst/>
            <a:rect l="l" t="t" r="r" b="b"/>
            <a:pathLst>
              <a:path w="525779" h="176529">
                <a:moveTo>
                  <a:pt x="148536" y="176374"/>
                </a:moveTo>
                <a:lnTo>
                  <a:pt x="133093" y="176374"/>
                </a:lnTo>
                <a:lnTo>
                  <a:pt x="133093" y="0"/>
                </a:lnTo>
                <a:lnTo>
                  <a:pt x="148536" y="0"/>
                </a:lnTo>
                <a:lnTo>
                  <a:pt x="148536" y="176374"/>
                </a:lnTo>
                <a:close/>
              </a:path>
              <a:path w="525779" h="176529">
                <a:moveTo>
                  <a:pt x="11785" y="137157"/>
                </a:moveTo>
                <a:lnTo>
                  <a:pt x="0" y="127201"/>
                </a:lnTo>
                <a:lnTo>
                  <a:pt x="10486" y="115347"/>
                </a:lnTo>
                <a:lnTo>
                  <a:pt x="16839" y="107808"/>
                </a:lnTo>
                <a:lnTo>
                  <a:pt x="38632" y="72571"/>
                </a:lnTo>
                <a:lnTo>
                  <a:pt x="45516" y="11785"/>
                </a:lnTo>
                <a:lnTo>
                  <a:pt x="60959" y="11785"/>
                </a:lnTo>
                <a:lnTo>
                  <a:pt x="60847" y="44969"/>
                </a:lnTo>
                <a:lnTo>
                  <a:pt x="60070" y="54304"/>
                </a:lnTo>
                <a:lnTo>
                  <a:pt x="57958" y="62800"/>
                </a:lnTo>
                <a:lnTo>
                  <a:pt x="53847" y="74573"/>
                </a:lnTo>
                <a:lnTo>
                  <a:pt x="54863" y="75182"/>
                </a:lnTo>
                <a:lnTo>
                  <a:pt x="68096" y="75182"/>
                </a:lnTo>
                <a:lnTo>
                  <a:pt x="72763" y="81075"/>
                </a:lnTo>
                <a:lnTo>
                  <a:pt x="51408" y="81075"/>
                </a:lnTo>
                <a:lnTo>
                  <a:pt x="50799" y="82091"/>
                </a:lnTo>
                <a:lnTo>
                  <a:pt x="26428" y="119771"/>
                </a:lnTo>
                <a:lnTo>
                  <a:pt x="20854" y="126507"/>
                </a:lnTo>
                <a:lnTo>
                  <a:pt x="11785" y="137157"/>
                </a:lnTo>
                <a:close/>
              </a:path>
              <a:path w="525779" h="176529">
                <a:moveTo>
                  <a:pt x="68096" y="75182"/>
                </a:moveTo>
                <a:lnTo>
                  <a:pt x="54863" y="75182"/>
                </a:lnTo>
                <a:lnTo>
                  <a:pt x="57707" y="72744"/>
                </a:lnTo>
                <a:lnTo>
                  <a:pt x="59943" y="71118"/>
                </a:lnTo>
                <a:lnTo>
                  <a:pt x="65022" y="71118"/>
                </a:lnTo>
                <a:lnTo>
                  <a:pt x="66648" y="73354"/>
                </a:lnTo>
                <a:lnTo>
                  <a:pt x="68096" y="75182"/>
                </a:lnTo>
                <a:close/>
              </a:path>
              <a:path w="525779" h="176529">
                <a:moveTo>
                  <a:pt x="95096" y="134516"/>
                </a:moveTo>
                <a:lnTo>
                  <a:pt x="54863" y="82091"/>
                </a:lnTo>
                <a:lnTo>
                  <a:pt x="54050" y="81075"/>
                </a:lnTo>
                <a:lnTo>
                  <a:pt x="72763" y="81075"/>
                </a:lnTo>
                <a:lnTo>
                  <a:pt x="106881" y="124153"/>
                </a:lnTo>
                <a:lnTo>
                  <a:pt x="95096" y="134516"/>
                </a:lnTo>
                <a:close/>
              </a:path>
              <a:path w="525779" h="176529">
                <a:moveTo>
                  <a:pt x="329788" y="176374"/>
                </a:moveTo>
                <a:lnTo>
                  <a:pt x="314345" y="176374"/>
                </a:lnTo>
                <a:lnTo>
                  <a:pt x="314345" y="0"/>
                </a:lnTo>
                <a:lnTo>
                  <a:pt x="329788" y="0"/>
                </a:lnTo>
                <a:lnTo>
                  <a:pt x="329788" y="176374"/>
                </a:lnTo>
                <a:close/>
              </a:path>
              <a:path w="525779" h="176529">
                <a:moveTo>
                  <a:pt x="213153" y="133093"/>
                </a:moveTo>
                <a:lnTo>
                  <a:pt x="191208" y="133093"/>
                </a:lnTo>
                <a:lnTo>
                  <a:pt x="191208" y="65022"/>
                </a:lnTo>
                <a:lnTo>
                  <a:pt x="255215" y="65022"/>
                </a:lnTo>
                <a:lnTo>
                  <a:pt x="255215" y="26415"/>
                </a:lnTo>
                <a:lnTo>
                  <a:pt x="190395" y="26415"/>
                </a:lnTo>
                <a:lnTo>
                  <a:pt x="190395" y="13410"/>
                </a:lnTo>
                <a:lnTo>
                  <a:pt x="270658" y="13410"/>
                </a:lnTo>
                <a:lnTo>
                  <a:pt x="270658" y="77824"/>
                </a:lnTo>
                <a:lnTo>
                  <a:pt x="206447" y="77824"/>
                </a:lnTo>
                <a:lnTo>
                  <a:pt x="206447" y="120495"/>
                </a:lnTo>
                <a:lnTo>
                  <a:pt x="292147" y="120495"/>
                </a:lnTo>
                <a:lnTo>
                  <a:pt x="293213" y="126998"/>
                </a:lnTo>
                <a:lnTo>
                  <a:pt x="274245" y="130522"/>
                </a:lnTo>
                <a:lnTo>
                  <a:pt x="259583" y="132331"/>
                </a:lnTo>
                <a:lnTo>
                  <a:pt x="241721" y="132998"/>
                </a:lnTo>
                <a:lnTo>
                  <a:pt x="213153" y="133093"/>
                </a:lnTo>
                <a:close/>
              </a:path>
              <a:path w="525779" h="176529">
                <a:moveTo>
                  <a:pt x="292147" y="120495"/>
                </a:moveTo>
                <a:lnTo>
                  <a:pt x="212950" y="120495"/>
                </a:lnTo>
                <a:lnTo>
                  <a:pt x="240118" y="120403"/>
                </a:lnTo>
                <a:lnTo>
                  <a:pt x="257323" y="119759"/>
                </a:lnTo>
                <a:lnTo>
                  <a:pt x="271899" y="118009"/>
                </a:lnTo>
                <a:lnTo>
                  <a:pt x="291181" y="114603"/>
                </a:lnTo>
                <a:lnTo>
                  <a:pt x="292147" y="120495"/>
                </a:lnTo>
                <a:close/>
              </a:path>
              <a:path w="525779" h="176529">
                <a:moveTo>
                  <a:pt x="507179" y="25805"/>
                </a:moveTo>
                <a:lnTo>
                  <a:pt x="378555" y="25805"/>
                </a:lnTo>
                <a:lnTo>
                  <a:pt x="378555" y="12801"/>
                </a:lnTo>
                <a:lnTo>
                  <a:pt x="507179" y="12801"/>
                </a:lnTo>
                <a:lnTo>
                  <a:pt x="507179" y="25805"/>
                </a:lnTo>
                <a:close/>
              </a:path>
              <a:path w="525779" h="176529">
                <a:moveTo>
                  <a:pt x="378555" y="103223"/>
                </a:moveTo>
                <a:lnTo>
                  <a:pt x="370224" y="91641"/>
                </a:lnTo>
                <a:lnTo>
                  <a:pt x="385126" y="84317"/>
                </a:lnTo>
                <a:lnTo>
                  <a:pt x="394189" y="79526"/>
                </a:lnTo>
                <a:lnTo>
                  <a:pt x="425644" y="54842"/>
                </a:lnTo>
                <a:lnTo>
                  <a:pt x="435044" y="25805"/>
                </a:lnTo>
                <a:lnTo>
                  <a:pt x="450893" y="25805"/>
                </a:lnTo>
                <a:lnTo>
                  <a:pt x="450893" y="35965"/>
                </a:lnTo>
                <a:lnTo>
                  <a:pt x="446423" y="52221"/>
                </a:lnTo>
                <a:lnTo>
                  <a:pt x="441140" y="59536"/>
                </a:lnTo>
                <a:lnTo>
                  <a:pt x="441749" y="59943"/>
                </a:lnTo>
                <a:lnTo>
                  <a:pt x="462785" y="59943"/>
                </a:lnTo>
                <a:lnTo>
                  <a:pt x="470138" y="64210"/>
                </a:lnTo>
                <a:lnTo>
                  <a:pt x="438295" y="64210"/>
                </a:lnTo>
                <a:lnTo>
                  <a:pt x="436466" y="65429"/>
                </a:lnTo>
                <a:lnTo>
                  <a:pt x="405872" y="88765"/>
                </a:lnTo>
                <a:lnTo>
                  <a:pt x="391344" y="96855"/>
                </a:lnTo>
                <a:lnTo>
                  <a:pt x="378555" y="103223"/>
                </a:lnTo>
                <a:close/>
              </a:path>
              <a:path w="525779" h="176529">
                <a:moveTo>
                  <a:pt x="462785" y="59943"/>
                </a:moveTo>
                <a:lnTo>
                  <a:pt x="441749" y="59943"/>
                </a:lnTo>
                <a:lnTo>
                  <a:pt x="445610" y="56895"/>
                </a:lnTo>
                <a:lnTo>
                  <a:pt x="448658" y="54456"/>
                </a:lnTo>
                <a:lnTo>
                  <a:pt x="453332" y="54456"/>
                </a:lnTo>
                <a:lnTo>
                  <a:pt x="462785" y="59943"/>
                </a:lnTo>
                <a:close/>
              </a:path>
              <a:path w="525779" h="176529">
                <a:moveTo>
                  <a:pt x="506569" y="102411"/>
                </a:moveTo>
                <a:lnTo>
                  <a:pt x="445407" y="65835"/>
                </a:lnTo>
                <a:lnTo>
                  <a:pt x="442562" y="64210"/>
                </a:lnTo>
                <a:lnTo>
                  <a:pt x="470138" y="64210"/>
                </a:lnTo>
                <a:lnTo>
                  <a:pt x="515307" y="90422"/>
                </a:lnTo>
                <a:lnTo>
                  <a:pt x="506569" y="102411"/>
                </a:lnTo>
                <a:close/>
              </a:path>
              <a:path w="525779" h="176529">
                <a:moveTo>
                  <a:pt x="525670" y="156258"/>
                </a:moveTo>
                <a:lnTo>
                  <a:pt x="359861" y="156258"/>
                </a:lnTo>
                <a:lnTo>
                  <a:pt x="359861" y="143050"/>
                </a:lnTo>
                <a:lnTo>
                  <a:pt x="525670" y="143050"/>
                </a:lnTo>
                <a:lnTo>
                  <a:pt x="525670" y="156258"/>
                </a:lnTo>
                <a:close/>
              </a:path>
            </a:pathLst>
          </a:custGeom>
          <a:solidFill>
            <a:srgbClr val="4033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6440554" y="7167783"/>
            <a:ext cx="55880" cy="55880"/>
          </a:xfrm>
          <a:custGeom>
            <a:avLst/>
            <a:gdLst/>
            <a:ahLst/>
            <a:cxnLst/>
            <a:rect l="l" t="t" r="r" b="b"/>
            <a:pathLst>
              <a:path w="55879" h="55879">
                <a:moveTo>
                  <a:pt x="0" y="55269"/>
                </a:moveTo>
                <a:lnTo>
                  <a:pt x="55269" y="55269"/>
                </a:lnTo>
                <a:lnTo>
                  <a:pt x="55269" y="0"/>
                </a:lnTo>
                <a:lnTo>
                  <a:pt x="0" y="0"/>
                </a:lnTo>
                <a:lnTo>
                  <a:pt x="0" y="55269"/>
                </a:lnTo>
                <a:close/>
              </a:path>
            </a:pathLst>
          </a:custGeom>
          <a:solidFill>
            <a:srgbClr val="4033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6574955" y="7637067"/>
            <a:ext cx="516255" cy="176530"/>
          </a:xfrm>
          <a:custGeom>
            <a:avLst/>
            <a:gdLst/>
            <a:ahLst/>
            <a:cxnLst/>
            <a:rect l="l" t="t" r="r" b="b"/>
            <a:pathLst>
              <a:path w="516254" h="176529">
                <a:moveTo>
                  <a:pt x="158899" y="176374"/>
                </a:moveTo>
                <a:lnTo>
                  <a:pt x="144269" y="176374"/>
                </a:lnTo>
                <a:lnTo>
                  <a:pt x="144269" y="0"/>
                </a:lnTo>
                <a:lnTo>
                  <a:pt x="158899" y="0"/>
                </a:lnTo>
                <a:lnTo>
                  <a:pt x="158899" y="176374"/>
                </a:lnTo>
                <a:close/>
              </a:path>
              <a:path w="516254" h="176529">
                <a:moveTo>
                  <a:pt x="119276" y="171498"/>
                </a:moveTo>
                <a:lnTo>
                  <a:pt x="104849" y="171498"/>
                </a:lnTo>
                <a:lnTo>
                  <a:pt x="104849" y="80262"/>
                </a:lnTo>
                <a:lnTo>
                  <a:pt x="82497" y="80262"/>
                </a:lnTo>
                <a:lnTo>
                  <a:pt x="82497" y="67461"/>
                </a:lnTo>
                <a:lnTo>
                  <a:pt x="104849" y="67461"/>
                </a:lnTo>
                <a:lnTo>
                  <a:pt x="104849" y="3047"/>
                </a:lnTo>
                <a:lnTo>
                  <a:pt x="119276" y="3047"/>
                </a:lnTo>
                <a:lnTo>
                  <a:pt x="119276" y="171498"/>
                </a:lnTo>
                <a:close/>
              </a:path>
              <a:path w="516254" h="176529">
                <a:moveTo>
                  <a:pt x="86561" y="30479"/>
                </a:moveTo>
                <a:lnTo>
                  <a:pt x="3657" y="30479"/>
                </a:lnTo>
                <a:lnTo>
                  <a:pt x="3657" y="17678"/>
                </a:lnTo>
                <a:lnTo>
                  <a:pt x="86561" y="17678"/>
                </a:lnTo>
                <a:lnTo>
                  <a:pt x="86561" y="30479"/>
                </a:lnTo>
                <a:close/>
              </a:path>
              <a:path w="516254" h="176529">
                <a:moveTo>
                  <a:pt x="91658" y="119073"/>
                </a:moveTo>
                <a:lnTo>
                  <a:pt x="35356" y="119073"/>
                </a:lnTo>
                <a:lnTo>
                  <a:pt x="42264" y="118870"/>
                </a:lnTo>
                <a:lnTo>
                  <a:pt x="53643" y="118057"/>
                </a:lnTo>
                <a:lnTo>
                  <a:pt x="58723" y="45312"/>
                </a:lnTo>
                <a:lnTo>
                  <a:pt x="72947" y="46735"/>
                </a:lnTo>
                <a:lnTo>
                  <a:pt x="66851" y="117244"/>
                </a:lnTo>
                <a:lnTo>
                  <a:pt x="91442" y="117244"/>
                </a:lnTo>
                <a:lnTo>
                  <a:pt x="91658" y="119073"/>
                </a:lnTo>
                <a:close/>
              </a:path>
              <a:path w="516254" h="176529">
                <a:moveTo>
                  <a:pt x="1422" y="132484"/>
                </a:moveTo>
                <a:lnTo>
                  <a:pt x="0" y="119682"/>
                </a:lnTo>
                <a:lnTo>
                  <a:pt x="14833" y="119682"/>
                </a:lnTo>
                <a:lnTo>
                  <a:pt x="22351" y="119479"/>
                </a:lnTo>
                <a:lnTo>
                  <a:pt x="17271" y="46938"/>
                </a:lnTo>
                <a:lnTo>
                  <a:pt x="31495" y="45516"/>
                </a:lnTo>
                <a:lnTo>
                  <a:pt x="35356" y="119073"/>
                </a:lnTo>
                <a:lnTo>
                  <a:pt x="91658" y="119073"/>
                </a:lnTo>
                <a:lnTo>
                  <a:pt x="36869" y="131755"/>
                </a:lnTo>
                <a:lnTo>
                  <a:pt x="16603" y="132457"/>
                </a:lnTo>
                <a:lnTo>
                  <a:pt x="1422" y="132484"/>
                </a:lnTo>
                <a:close/>
              </a:path>
              <a:path w="516254" h="176529">
                <a:moveTo>
                  <a:pt x="91442" y="117244"/>
                </a:moveTo>
                <a:lnTo>
                  <a:pt x="66851" y="117244"/>
                </a:lnTo>
                <a:lnTo>
                  <a:pt x="82904" y="115415"/>
                </a:lnTo>
                <a:lnTo>
                  <a:pt x="91032" y="113790"/>
                </a:lnTo>
                <a:lnTo>
                  <a:pt x="91442" y="117244"/>
                </a:lnTo>
                <a:close/>
              </a:path>
              <a:path w="516254" h="176529">
                <a:moveTo>
                  <a:pt x="334665" y="176374"/>
                </a:moveTo>
                <a:lnTo>
                  <a:pt x="319222" y="176374"/>
                </a:lnTo>
                <a:lnTo>
                  <a:pt x="319222" y="0"/>
                </a:lnTo>
                <a:lnTo>
                  <a:pt x="334665" y="0"/>
                </a:lnTo>
                <a:lnTo>
                  <a:pt x="334665" y="176374"/>
                </a:lnTo>
                <a:close/>
              </a:path>
              <a:path w="516254" h="176529">
                <a:moveTo>
                  <a:pt x="236521" y="131468"/>
                </a:moveTo>
                <a:lnTo>
                  <a:pt x="194299" y="106954"/>
                </a:lnTo>
                <a:lnTo>
                  <a:pt x="188863" y="63397"/>
                </a:lnTo>
                <a:lnTo>
                  <a:pt x="188974" y="53932"/>
                </a:lnTo>
                <a:lnTo>
                  <a:pt x="209789" y="17605"/>
                </a:lnTo>
                <a:lnTo>
                  <a:pt x="236521" y="11175"/>
                </a:lnTo>
                <a:lnTo>
                  <a:pt x="249060" y="11413"/>
                </a:lnTo>
                <a:lnTo>
                  <a:pt x="256828" y="13080"/>
                </a:lnTo>
                <a:lnTo>
                  <a:pt x="263052" y="17605"/>
                </a:lnTo>
                <a:lnTo>
                  <a:pt x="268956" y="24180"/>
                </a:lnTo>
                <a:lnTo>
                  <a:pt x="222500" y="24180"/>
                </a:lnTo>
                <a:lnTo>
                  <a:pt x="213781" y="34340"/>
                </a:lnTo>
                <a:lnTo>
                  <a:pt x="208872" y="40352"/>
                </a:lnTo>
                <a:lnTo>
                  <a:pt x="206308" y="45427"/>
                </a:lnTo>
                <a:lnTo>
                  <a:pt x="205363" y="52197"/>
                </a:lnTo>
                <a:lnTo>
                  <a:pt x="205342" y="53932"/>
                </a:lnTo>
                <a:lnTo>
                  <a:pt x="205363" y="90446"/>
                </a:lnTo>
                <a:lnTo>
                  <a:pt x="206308" y="97216"/>
                </a:lnTo>
                <a:lnTo>
                  <a:pt x="208872" y="102292"/>
                </a:lnTo>
                <a:lnTo>
                  <a:pt x="213864" y="108405"/>
                </a:lnTo>
                <a:lnTo>
                  <a:pt x="222500" y="118463"/>
                </a:lnTo>
                <a:lnTo>
                  <a:pt x="270094" y="118463"/>
                </a:lnTo>
                <a:lnTo>
                  <a:pt x="267429" y="120835"/>
                </a:lnTo>
                <a:lnTo>
                  <a:pt x="261107" y="124864"/>
                </a:lnTo>
                <a:lnTo>
                  <a:pt x="254665" y="128682"/>
                </a:lnTo>
                <a:lnTo>
                  <a:pt x="249957" y="130642"/>
                </a:lnTo>
                <a:lnTo>
                  <a:pt x="244677" y="131365"/>
                </a:lnTo>
                <a:lnTo>
                  <a:pt x="236521" y="131468"/>
                </a:lnTo>
                <a:close/>
              </a:path>
              <a:path w="516254" h="176529">
                <a:moveTo>
                  <a:pt x="270094" y="118463"/>
                </a:moveTo>
                <a:lnTo>
                  <a:pt x="250338" y="118463"/>
                </a:lnTo>
                <a:lnTo>
                  <a:pt x="258974" y="108303"/>
                </a:lnTo>
                <a:lnTo>
                  <a:pt x="263966" y="102134"/>
                </a:lnTo>
                <a:lnTo>
                  <a:pt x="266530" y="97051"/>
                </a:lnTo>
                <a:lnTo>
                  <a:pt x="267459" y="90446"/>
                </a:lnTo>
                <a:lnTo>
                  <a:pt x="267495" y="53932"/>
                </a:lnTo>
                <a:lnTo>
                  <a:pt x="267459" y="52197"/>
                </a:lnTo>
                <a:lnTo>
                  <a:pt x="266530" y="45592"/>
                </a:lnTo>
                <a:lnTo>
                  <a:pt x="263966" y="40509"/>
                </a:lnTo>
                <a:lnTo>
                  <a:pt x="258888" y="34238"/>
                </a:lnTo>
                <a:lnTo>
                  <a:pt x="250338" y="24180"/>
                </a:lnTo>
                <a:lnTo>
                  <a:pt x="268956" y="24180"/>
                </a:lnTo>
                <a:lnTo>
                  <a:pt x="283975" y="63397"/>
                </a:lnTo>
                <a:lnTo>
                  <a:pt x="283973" y="83045"/>
                </a:lnTo>
                <a:lnTo>
                  <a:pt x="271293" y="117396"/>
                </a:lnTo>
                <a:lnTo>
                  <a:pt x="270094" y="118463"/>
                </a:lnTo>
                <a:close/>
              </a:path>
              <a:path w="516254" h="176529">
                <a:moveTo>
                  <a:pt x="516119" y="176374"/>
                </a:moveTo>
                <a:lnTo>
                  <a:pt x="500880" y="176374"/>
                </a:lnTo>
                <a:lnTo>
                  <a:pt x="500880" y="76808"/>
                </a:lnTo>
                <a:lnTo>
                  <a:pt x="468165" y="76808"/>
                </a:lnTo>
                <a:lnTo>
                  <a:pt x="468165" y="63803"/>
                </a:lnTo>
                <a:lnTo>
                  <a:pt x="500880" y="63803"/>
                </a:lnTo>
                <a:lnTo>
                  <a:pt x="500880" y="0"/>
                </a:lnTo>
                <a:lnTo>
                  <a:pt x="516119" y="0"/>
                </a:lnTo>
                <a:lnTo>
                  <a:pt x="516119" y="176374"/>
                </a:lnTo>
                <a:close/>
              </a:path>
              <a:path w="516254" h="176529">
                <a:moveTo>
                  <a:pt x="468571" y="27228"/>
                </a:moveTo>
                <a:lnTo>
                  <a:pt x="370224" y="27228"/>
                </a:lnTo>
                <a:lnTo>
                  <a:pt x="370224" y="14426"/>
                </a:lnTo>
                <a:lnTo>
                  <a:pt x="468571" y="14426"/>
                </a:lnTo>
                <a:lnTo>
                  <a:pt x="468571" y="27228"/>
                </a:lnTo>
                <a:close/>
              </a:path>
              <a:path w="516254" h="176529">
                <a:moveTo>
                  <a:pt x="477024" y="118057"/>
                </a:moveTo>
                <a:lnTo>
                  <a:pt x="406190" y="118057"/>
                </a:lnTo>
                <a:lnTo>
                  <a:pt x="430574" y="116838"/>
                </a:lnTo>
                <a:lnTo>
                  <a:pt x="436873" y="42468"/>
                </a:lnTo>
                <a:lnTo>
                  <a:pt x="451909" y="43890"/>
                </a:lnTo>
                <a:lnTo>
                  <a:pt x="444594" y="116025"/>
                </a:lnTo>
                <a:lnTo>
                  <a:pt x="476753" y="116025"/>
                </a:lnTo>
                <a:lnTo>
                  <a:pt x="477024" y="118057"/>
                </a:lnTo>
                <a:close/>
              </a:path>
              <a:path w="516254" h="176529">
                <a:moveTo>
                  <a:pt x="366973" y="131265"/>
                </a:moveTo>
                <a:lnTo>
                  <a:pt x="365551" y="118463"/>
                </a:lnTo>
                <a:lnTo>
                  <a:pt x="392373" y="118260"/>
                </a:lnTo>
                <a:lnTo>
                  <a:pt x="386073" y="44093"/>
                </a:lnTo>
                <a:lnTo>
                  <a:pt x="401313" y="42671"/>
                </a:lnTo>
                <a:lnTo>
                  <a:pt x="406190" y="118057"/>
                </a:lnTo>
                <a:lnTo>
                  <a:pt x="477024" y="118057"/>
                </a:lnTo>
                <a:lnTo>
                  <a:pt x="410721" y="130579"/>
                </a:lnTo>
                <a:lnTo>
                  <a:pt x="385873" y="131239"/>
                </a:lnTo>
                <a:lnTo>
                  <a:pt x="366973" y="131265"/>
                </a:lnTo>
                <a:close/>
              </a:path>
              <a:path w="516254" h="176529">
                <a:moveTo>
                  <a:pt x="476753" y="116025"/>
                </a:moveTo>
                <a:lnTo>
                  <a:pt x="444594" y="116025"/>
                </a:lnTo>
                <a:lnTo>
                  <a:pt x="455033" y="115285"/>
                </a:lnTo>
                <a:lnTo>
                  <a:pt x="461815" y="114679"/>
                </a:lnTo>
                <a:lnTo>
                  <a:pt x="467911" y="113882"/>
                </a:lnTo>
                <a:lnTo>
                  <a:pt x="476293" y="112571"/>
                </a:lnTo>
                <a:lnTo>
                  <a:pt x="476753" y="116025"/>
                </a:lnTo>
                <a:close/>
              </a:path>
            </a:pathLst>
          </a:custGeom>
          <a:solidFill>
            <a:srgbClr val="4033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7168721" y="7637067"/>
            <a:ext cx="528320" cy="180340"/>
          </a:xfrm>
          <a:custGeom>
            <a:avLst/>
            <a:gdLst/>
            <a:ahLst/>
            <a:cxnLst/>
            <a:rect l="l" t="t" r="r" b="b"/>
            <a:pathLst>
              <a:path w="528320" h="180340">
                <a:moveTo>
                  <a:pt x="147724" y="24383"/>
                </a:moveTo>
                <a:lnTo>
                  <a:pt x="18084" y="24383"/>
                </a:lnTo>
                <a:lnTo>
                  <a:pt x="18084" y="11175"/>
                </a:lnTo>
                <a:lnTo>
                  <a:pt x="147724" y="11175"/>
                </a:lnTo>
                <a:lnTo>
                  <a:pt x="147724" y="24383"/>
                </a:lnTo>
                <a:close/>
              </a:path>
              <a:path w="528320" h="180340">
                <a:moveTo>
                  <a:pt x="62991" y="89406"/>
                </a:moveTo>
                <a:lnTo>
                  <a:pt x="48564" y="89406"/>
                </a:lnTo>
                <a:lnTo>
                  <a:pt x="41655" y="41452"/>
                </a:lnTo>
                <a:lnTo>
                  <a:pt x="57301" y="40029"/>
                </a:lnTo>
                <a:lnTo>
                  <a:pt x="62991" y="89406"/>
                </a:lnTo>
                <a:close/>
              </a:path>
              <a:path w="528320" h="180340">
                <a:moveTo>
                  <a:pt x="117041" y="89406"/>
                </a:moveTo>
                <a:lnTo>
                  <a:pt x="102614" y="89406"/>
                </a:lnTo>
                <a:lnTo>
                  <a:pt x="108303" y="40029"/>
                </a:lnTo>
                <a:lnTo>
                  <a:pt x="123950" y="41452"/>
                </a:lnTo>
                <a:lnTo>
                  <a:pt x="117041" y="89406"/>
                </a:lnTo>
                <a:close/>
              </a:path>
              <a:path w="528320" h="180340">
                <a:moveTo>
                  <a:pt x="149349" y="102411"/>
                </a:moveTo>
                <a:lnTo>
                  <a:pt x="16255" y="102411"/>
                </a:lnTo>
                <a:lnTo>
                  <a:pt x="16255" y="89406"/>
                </a:lnTo>
                <a:lnTo>
                  <a:pt x="149349" y="89406"/>
                </a:lnTo>
                <a:lnTo>
                  <a:pt x="149349" y="102411"/>
                </a:lnTo>
                <a:close/>
              </a:path>
              <a:path w="528320" h="180340">
                <a:moveTo>
                  <a:pt x="165808" y="156258"/>
                </a:moveTo>
                <a:lnTo>
                  <a:pt x="0" y="156258"/>
                </a:lnTo>
                <a:lnTo>
                  <a:pt x="0" y="143050"/>
                </a:lnTo>
                <a:lnTo>
                  <a:pt x="165808" y="143050"/>
                </a:lnTo>
                <a:lnTo>
                  <a:pt x="165808" y="156258"/>
                </a:lnTo>
                <a:close/>
              </a:path>
              <a:path w="528320" h="180340">
                <a:moveTo>
                  <a:pt x="333445" y="135938"/>
                </a:moveTo>
                <a:lnTo>
                  <a:pt x="317799" y="135938"/>
                </a:lnTo>
                <a:lnTo>
                  <a:pt x="317799" y="0"/>
                </a:lnTo>
                <a:lnTo>
                  <a:pt x="333445" y="0"/>
                </a:lnTo>
                <a:lnTo>
                  <a:pt x="333445" y="135938"/>
                </a:lnTo>
                <a:close/>
              </a:path>
              <a:path w="528320" h="180340">
                <a:moveTo>
                  <a:pt x="215185" y="108303"/>
                </a:moveTo>
                <a:lnTo>
                  <a:pt x="194052" y="108303"/>
                </a:lnTo>
                <a:lnTo>
                  <a:pt x="194052" y="52424"/>
                </a:lnTo>
                <a:lnTo>
                  <a:pt x="256840" y="52424"/>
                </a:lnTo>
                <a:lnTo>
                  <a:pt x="256840" y="23774"/>
                </a:lnTo>
                <a:lnTo>
                  <a:pt x="193240" y="23774"/>
                </a:lnTo>
                <a:lnTo>
                  <a:pt x="193240" y="11175"/>
                </a:lnTo>
                <a:lnTo>
                  <a:pt x="272283" y="11175"/>
                </a:lnTo>
                <a:lnTo>
                  <a:pt x="272283" y="64819"/>
                </a:lnTo>
                <a:lnTo>
                  <a:pt x="209495" y="64819"/>
                </a:lnTo>
                <a:lnTo>
                  <a:pt x="209495" y="95705"/>
                </a:lnTo>
                <a:lnTo>
                  <a:pt x="296023" y="95705"/>
                </a:lnTo>
                <a:lnTo>
                  <a:pt x="297073" y="102004"/>
                </a:lnTo>
                <a:lnTo>
                  <a:pt x="277506" y="105646"/>
                </a:lnTo>
                <a:lnTo>
                  <a:pt x="262454" y="107516"/>
                </a:lnTo>
                <a:lnTo>
                  <a:pt x="244239" y="108205"/>
                </a:lnTo>
                <a:lnTo>
                  <a:pt x="215185" y="108303"/>
                </a:lnTo>
                <a:close/>
              </a:path>
              <a:path w="528320" h="180340">
                <a:moveTo>
                  <a:pt x="296023" y="95705"/>
                </a:moveTo>
                <a:lnTo>
                  <a:pt x="215185" y="95705"/>
                </a:lnTo>
                <a:lnTo>
                  <a:pt x="242264" y="95613"/>
                </a:lnTo>
                <a:lnTo>
                  <a:pt x="259609" y="94969"/>
                </a:lnTo>
                <a:lnTo>
                  <a:pt x="274706" y="93219"/>
                </a:lnTo>
                <a:lnTo>
                  <a:pt x="295041" y="89812"/>
                </a:lnTo>
                <a:lnTo>
                  <a:pt x="296023" y="95705"/>
                </a:lnTo>
                <a:close/>
              </a:path>
              <a:path w="528320" h="180340">
                <a:moveTo>
                  <a:pt x="337103" y="180235"/>
                </a:moveTo>
                <a:lnTo>
                  <a:pt x="225345" y="180235"/>
                </a:lnTo>
                <a:lnTo>
                  <a:pt x="220062" y="174952"/>
                </a:lnTo>
                <a:lnTo>
                  <a:pt x="220062" y="126388"/>
                </a:lnTo>
                <a:lnTo>
                  <a:pt x="235505" y="126388"/>
                </a:lnTo>
                <a:lnTo>
                  <a:pt x="235505" y="167434"/>
                </a:lnTo>
                <a:lnTo>
                  <a:pt x="337103" y="167434"/>
                </a:lnTo>
                <a:lnTo>
                  <a:pt x="337103" y="180235"/>
                </a:lnTo>
                <a:close/>
              </a:path>
              <a:path w="528320" h="180340">
                <a:moveTo>
                  <a:pt x="508804" y="109116"/>
                </a:moveTo>
                <a:lnTo>
                  <a:pt x="386277" y="109116"/>
                </a:lnTo>
                <a:lnTo>
                  <a:pt x="386277" y="10972"/>
                </a:lnTo>
                <a:lnTo>
                  <a:pt x="505350" y="10972"/>
                </a:lnTo>
                <a:lnTo>
                  <a:pt x="505350" y="23977"/>
                </a:lnTo>
                <a:lnTo>
                  <a:pt x="401720" y="23977"/>
                </a:lnTo>
                <a:lnTo>
                  <a:pt x="401720" y="53847"/>
                </a:lnTo>
                <a:lnTo>
                  <a:pt x="502505" y="53847"/>
                </a:lnTo>
                <a:lnTo>
                  <a:pt x="502505" y="66242"/>
                </a:lnTo>
                <a:lnTo>
                  <a:pt x="401923" y="66242"/>
                </a:lnTo>
                <a:lnTo>
                  <a:pt x="401923" y="96112"/>
                </a:lnTo>
                <a:lnTo>
                  <a:pt x="508804" y="96112"/>
                </a:lnTo>
                <a:lnTo>
                  <a:pt x="508804" y="109116"/>
                </a:lnTo>
                <a:close/>
              </a:path>
              <a:path w="528320" h="180340">
                <a:moveTo>
                  <a:pt x="528311" y="156258"/>
                </a:moveTo>
                <a:lnTo>
                  <a:pt x="362503" y="156258"/>
                </a:lnTo>
                <a:lnTo>
                  <a:pt x="362503" y="143050"/>
                </a:lnTo>
                <a:lnTo>
                  <a:pt x="528311" y="143050"/>
                </a:lnTo>
                <a:lnTo>
                  <a:pt x="528311" y="156258"/>
                </a:lnTo>
                <a:close/>
              </a:path>
            </a:pathLst>
          </a:custGeom>
          <a:solidFill>
            <a:srgbClr val="4033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6440554" y="7688482"/>
            <a:ext cx="55880" cy="55880"/>
          </a:xfrm>
          <a:custGeom>
            <a:avLst/>
            <a:gdLst/>
            <a:ahLst/>
            <a:cxnLst/>
            <a:rect l="l" t="t" r="r" b="b"/>
            <a:pathLst>
              <a:path w="55879" h="55879">
                <a:moveTo>
                  <a:pt x="0" y="55269"/>
                </a:moveTo>
                <a:lnTo>
                  <a:pt x="55269" y="55269"/>
                </a:lnTo>
                <a:lnTo>
                  <a:pt x="55269" y="0"/>
                </a:lnTo>
                <a:lnTo>
                  <a:pt x="0" y="0"/>
                </a:lnTo>
                <a:lnTo>
                  <a:pt x="0" y="55269"/>
                </a:lnTo>
                <a:close/>
              </a:path>
            </a:pathLst>
          </a:custGeom>
          <a:solidFill>
            <a:srgbClr val="4033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6577190" y="8183298"/>
            <a:ext cx="695325" cy="184785"/>
          </a:xfrm>
          <a:custGeom>
            <a:avLst/>
            <a:gdLst/>
            <a:ahLst/>
            <a:cxnLst/>
            <a:rect l="l" t="t" r="r" b="b"/>
            <a:pathLst>
              <a:path w="695325" h="184784">
                <a:moveTo>
                  <a:pt x="134109" y="69493"/>
                </a:moveTo>
                <a:lnTo>
                  <a:pt x="118666" y="69493"/>
                </a:lnTo>
                <a:lnTo>
                  <a:pt x="122429" y="54983"/>
                </a:lnTo>
                <a:lnTo>
                  <a:pt x="124381" y="44855"/>
                </a:lnTo>
                <a:lnTo>
                  <a:pt x="125153" y="34346"/>
                </a:lnTo>
                <a:lnTo>
                  <a:pt x="125372" y="18694"/>
                </a:lnTo>
                <a:lnTo>
                  <a:pt x="125372" y="18490"/>
                </a:lnTo>
                <a:lnTo>
                  <a:pt x="22961" y="18490"/>
                </a:lnTo>
                <a:lnTo>
                  <a:pt x="22961" y="5486"/>
                </a:lnTo>
                <a:lnTo>
                  <a:pt x="140409" y="5486"/>
                </a:lnTo>
                <a:lnTo>
                  <a:pt x="140310" y="31231"/>
                </a:lnTo>
                <a:lnTo>
                  <a:pt x="139621" y="41680"/>
                </a:lnTo>
                <a:lnTo>
                  <a:pt x="137751" y="52777"/>
                </a:lnTo>
                <a:lnTo>
                  <a:pt x="134109" y="69493"/>
                </a:lnTo>
                <a:close/>
              </a:path>
              <a:path w="695325" h="184784">
                <a:moveTo>
                  <a:pt x="165808" y="82904"/>
                </a:moveTo>
                <a:lnTo>
                  <a:pt x="0" y="82904"/>
                </a:lnTo>
                <a:lnTo>
                  <a:pt x="0" y="69493"/>
                </a:lnTo>
                <a:lnTo>
                  <a:pt x="165808" y="69493"/>
                </a:lnTo>
                <a:lnTo>
                  <a:pt x="165808" y="82904"/>
                </a:lnTo>
                <a:close/>
              </a:path>
              <a:path w="695325" h="184784">
                <a:moveTo>
                  <a:pt x="146098" y="184299"/>
                </a:moveTo>
                <a:lnTo>
                  <a:pt x="31089" y="184299"/>
                </a:lnTo>
                <a:lnTo>
                  <a:pt x="25805" y="179016"/>
                </a:lnTo>
                <a:lnTo>
                  <a:pt x="25805" y="137767"/>
                </a:lnTo>
                <a:lnTo>
                  <a:pt x="125575" y="137767"/>
                </a:lnTo>
                <a:lnTo>
                  <a:pt x="125575" y="117244"/>
                </a:lnTo>
                <a:lnTo>
                  <a:pt x="24586" y="117244"/>
                </a:lnTo>
                <a:lnTo>
                  <a:pt x="24586" y="104239"/>
                </a:lnTo>
                <a:lnTo>
                  <a:pt x="140815" y="104239"/>
                </a:lnTo>
                <a:lnTo>
                  <a:pt x="140815" y="150162"/>
                </a:lnTo>
                <a:lnTo>
                  <a:pt x="41045" y="150162"/>
                </a:lnTo>
                <a:lnTo>
                  <a:pt x="41045" y="170888"/>
                </a:lnTo>
                <a:lnTo>
                  <a:pt x="146098" y="170888"/>
                </a:lnTo>
                <a:lnTo>
                  <a:pt x="146098" y="184299"/>
                </a:lnTo>
                <a:close/>
              </a:path>
              <a:path w="695325" h="184784">
                <a:moveTo>
                  <a:pt x="327959" y="108507"/>
                </a:moveTo>
                <a:lnTo>
                  <a:pt x="205635" y="108507"/>
                </a:lnTo>
                <a:lnTo>
                  <a:pt x="205635" y="53440"/>
                </a:lnTo>
                <a:lnTo>
                  <a:pt x="307233" y="53440"/>
                </a:lnTo>
                <a:lnTo>
                  <a:pt x="307233" y="23570"/>
                </a:lnTo>
                <a:lnTo>
                  <a:pt x="204619" y="23570"/>
                </a:lnTo>
                <a:lnTo>
                  <a:pt x="204619" y="10769"/>
                </a:lnTo>
                <a:lnTo>
                  <a:pt x="322676" y="10769"/>
                </a:lnTo>
                <a:lnTo>
                  <a:pt x="322676" y="65835"/>
                </a:lnTo>
                <a:lnTo>
                  <a:pt x="221078" y="65835"/>
                </a:lnTo>
                <a:lnTo>
                  <a:pt x="221078" y="95705"/>
                </a:lnTo>
                <a:lnTo>
                  <a:pt x="327959" y="95705"/>
                </a:lnTo>
                <a:lnTo>
                  <a:pt x="327959" y="108507"/>
                </a:lnTo>
                <a:close/>
              </a:path>
              <a:path w="695325" h="184784">
                <a:moveTo>
                  <a:pt x="271877" y="143253"/>
                </a:moveTo>
                <a:lnTo>
                  <a:pt x="256434" y="143253"/>
                </a:lnTo>
                <a:lnTo>
                  <a:pt x="256434" y="108507"/>
                </a:lnTo>
                <a:lnTo>
                  <a:pt x="271877" y="108507"/>
                </a:lnTo>
                <a:lnTo>
                  <a:pt x="271877" y="143253"/>
                </a:lnTo>
                <a:close/>
              </a:path>
              <a:path w="695325" h="184784">
                <a:moveTo>
                  <a:pt x="347060" y="156258"/>
                </a:moveTo>
                <a:lnTo>
                  <a:pt x="181251" y="156258"/>
                </a:lnTo>
                <a:lnTo>
                  <a:pt x="181251" y="143253"/>
                </a:lnTo>
                <a:lnTo>
                  <a:pt x="347060" y="143253"/>
                </a:lnTo>
                <a:lnTo>
                  <a:pt x="347060" y="156258"/>
                </a:lnTo>
                <a:close/>
              </a:path>
              <a:path w="695325" h="184784">
                <a:moveTo>
                  <a:pt x="513681" y="176374"/>
                </a:moveTo>
                <a:lnTo>
                  <a:pt x="498238" y="176374"/>
                </a:lnTo>
                <a:lnTo>
                  <a:pt x="498238" y="0"/>
                </a:lnTo>
                <a:lnTo>
                  <a:pt x="513681" y="0"/>
                </a:lnTo>
                <a:lnTo>
                  <a:pt x="513681" y="176374"/>
                </a:lnTo>
                <a:close/>
              </a:path>
              <a:path w="695325" h="184784">
                <a:moveTo>
                  <a:pt x="397046" y="133093"/>
                </a:moveTo>
                <a:lnTo>
                  <a:pt x="375101" y="133093"/>
                </a:lnTo>
                <a:lnTo>
                  <a:pt x="375101" y="65022"/>
                </a:lnTo>
                <a:lnTo>
                  <a:pt x="439108" y="65022"/>
                </a:lnTo>
                <a:lnTo>
                  <a:pt x="439108" y="26415"/>
                </a:lnTo>
                <a:lnTo>
                  <a:pt x="374288" y="26415"/>
                </a:lnTo>
                <a:lnTo>
                  <a:pt x="374288" y="13410"/>
                </a:lnTo>
                <a:lnTo>
                  <a:pt x="454551" y="13410"/>
                </a:lnTo>
                <a:lnTo>
                  <a:pt x="454551" y="77824"/>
                </a:lnTo>
                <a:lnTo>
                  <a:pt x="390341" y="77824"/>
                </a:lnTo>
                <a:lnTo>
                  <a:pt x="390341" y="120495"/>
                </a:lnTo>
                <a:lnTo>
                  <a:pt x="476040" y="120495"/>
                </a:lnTo>
                <a:lnTo>
                  <a:pt x="477106" y="126998"/>
                </a:lnTo>
                <a:lnTo>
                  <a:pt x="458139" y="130522"/>
                </a:lnTo>
                <a:lnTo>
                  <a:pt x="443477" y="132331"/>
                </a:lnTo>
                <a:lnTo>
                  <a:pt x="425614" y="132998"/>
                </a:lnTo>
                <a:lnTo>
                  <a:pt x="397046" y="133093"/>
                </a:lnTo>
                <a:close/>
              </a:path>
              <a:path w="695325" h="184784">
                <a:moveTo>
                  <a:pt x="476040" y="120495"/>
                </a:moveTo>
                <a:lnTo>
                  <a:pt x="396843" y="120495"/>
                </a:lnTo>
                <a:lnTo>
                  <a:pt x="424011" y="120403"/>
                </a:lnTo>
                <a:lnTo>
                  <a:pt x="441216" y="119759"/>
                </a:lnTo>
                <a:lnTo>
                  <a:pt x="455792" y="118009"/>
                </a:lnTo>
                <a:lnTo>
                  <a:pt x="475074" y="114603"/>
                </a:lnTo>
                <a:lnTo>
                  <a:pt x="476040" y="120495"/>
                </a:lnTo>
                <a:close/>
              </a:path>
              <a:path w="695325" h="184784">
                <a:moveTo>
                  <a:pt x="695136" y="176374"/>
                </a:moveTo>
                <a:lnTo>
                  <a:pt x="679896" y="176374"/>
                </a:lnTo>
                <a:lnTo>
                  <a:pt x="679896" y="74979"/>
                </a:lnTo>
                <a:lnTo>
                  <a:pt x="631129" y="74979"/>
                </a:lnTo>
                <a:lnTo>
                  <a:pt x="631129" y="61975"/>
                </a:lnTo>
                <a:lnTo>
                  <a:pt x="679896" y="61975"/>
                </a:lnTo>
                <a:lnTo>
                  <a:pt x="679896" y="0"/>
                </a:lnTo>
                <a:lnTo>
                  <a:pt x="695136" y="0"/>
                </a:lnTo>
                <a:lnTo>
                  <a:pt x="695136" y="176374"/>
                </a:lnTo>
                <a:close/>
              </a:path>
              <a:path w="695325" h="184784">
                <a:moveTo>
                  <a:pt x="576875" y="130045"/>
                </a:moveTo>
                <a:lnTo>
                  <a:pt x="555540" y="130045"/>
                </a:lnTo>
                <a:lnTo>
                  <a:pt x="555540" y="14426"/>
                </a:lnTo>
                <a:lnTo>
                  <a:pt x="636006" y="14426"/>
                </a:lnTo>
                <a:lnTo>
                  <a:pt x="636006" y="27431"/>
                </a:lnTo>
                <a:lnTo>
                  <a:pt x="570779" y="27431"/>
                </a:lnTo>
                <a:lnTo>
                  <a:pt x="570779" y="117244"/>
                </a:lnTo>
                <a:lnTo>
                  <a:pt x="653121" y="117244"/>
                </a:lnTo>
                <a:lnTo>
                  <a:pt x="654293" y="123746"/>
                </a:lnTo>
                <a:lnTo>
                  <a:pt x="635596" y="127388"/>
                </a:lnTo>
                <a:lnTo>
                  <a:pt x="621299" y="129258"/>
                </a:lnTo>
                <a:lnTo>
                  <a:pt x="604145" y="129947"/>
                </a:lnTo>
                <a:lnTo>
                  <a:pt x="576875" y="130045"/>
                </a:lnTo>
                <a:close/>
              </a:path>
              <a:path w="695325" h="184784">
                <a:moveTo>
                  <a:pt x="653121" y="117244"/>
                </a:moveTo>
                <a:lnTo>
                  <a:pt x="576469" y="117244"/>
                </a:lnTo>
                <a:lnTo>
                  <a:pt x="602681" y="117152"/>
                </a:lnTo>
                <a:lnTo>
                  <a:pt x="619293" y="116507"/>
                </a:lnTo>
                <a:lnTo>
                  <a:pt x="633389" y="114758"/>
                </a:lnTo>
                <a:lnTo>
                  <a:pt x="652058" y="111351"/>
                </a:lnTo>
                <a:lnTo>
                  <a:pt x="653121" y="117244"/>
                </a:lnTo>
                <a:close/>
              </a:path>
            </a:pathLst>
          </a:custGeom>
          <a:solidFill>
            <a:srgbClr val="4033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7350087" y="8183298"/>
            <a:ext cx="1072515" cy="186690"/>
          </a:xfrm>
          <a:custGeom>
            <a:avLst/>
            <a:gdLst/>
            <a:ahLst/>
            <a:cxnLst/>
            <a:rect l="l" t="t" r="r" b="b"/>
            <a:pathLst>
              <a:path w="1072515" h="186690">
                <a:moveTo>
                  <a:pt x="146301" y="108710"/>
                </a:moveTo>
                <a:lnTo>
                  <a:pt x="23774" y="108710"/>
                </a:lnTo>
                <a:lnTo>
                  <a:pt x="23774" y="10972"/>
                </a:lnTo>
                <a:lnTo>
                  <a:pt x="142847" y="10972"/>
                </a:lnTo>
                <a:lnTo>
                  <a:pt x="142847" y="23774"/>
                </a:lnTo>
                <a:lnTo>
                  <a:pt x="39216" y="23774"/>
                </a:lnTo>
                <a:lnTo>
                  <a:pt x="39216" y="53643"/>
                </a:lnTo>
                <a:lnTo>
                  <a:pt x="140002" y="53643"/>
                </a:lnTo>
                <a:lnTo>
                  <a:pt x="140002" y="66038"/>
                </a:lnTo>
                <a:lnTo>
                  <a:pt x="39420" y="66038"/>
                </a:lnTo>
                <a:lnTo>
                  <a:pt x="39420" y="95705"/>
                </a:lnTo>
                <a:lnTo>
                  <a:pt x="146301" y="95705"/>
                </a:lnTo>
                <a:lnTo>
                  <a:pt x="146301" y="108710"/>
                </a:lnTo>
                <a:close/>
              </a:path>
              <a:path w="1072515" h="186690">
                <a:moveTo>
                  <a:pt x="90625" y="143253"/>
                </a:moveTo>
                <a:lnTo>
                  <a:pt x="75182" y="143253"/>
                </a:lnTo>
                <a:lnTo>
                  <a:pt x="75182" y="108710"/>
                </a:lnTo>
                <a:lnTo>
                  <a:pt x="90625" y="108710"/>
                </a:lnTo>
                <a:lnTo>
                  <a:pt x="90625" y="143253"/>
                </a:lnTo>
                <a:close/>
              </a:path>
              <a:path w="1072515" h="186690">
                <a:moveTo>
                  <a:pt x="165808" y="156258"/>
                </a:moveTo>
                <a:lnTo>
                  <a:pt x="0" y="156258"/>
                </a:lnTo>
                <a:lnTo>
                  <a:pt x="0" y="143253"/>
                </a:lnTo>
                <a:lnTo>
                  <a:pt x="165808" y="143253"/>
                </a:lnTo>
                <a:lnTo>
                  <a:pt x="165808" y="156258"/>
                </a:lnTo>
                <a:close/>
              </a:path>
              <a:path w="1072515" h="186690">
                <a:moveTo>
                  <a:pt x="333445" y="105459"/>
                </a:moveTo>
                <a:lnTo>
                  <a:pt x="317799" y="105459"/>
                </a:lnTo>
                <a:lnTo>
                  <a:pt x="317799" y="0"/>
                </a:lnTo>
                <a:lnTo>
                  <a:pt x="333445" y="0"/>
                </a:lnTo>
                <a:lnTo>
                  <a:pt x="333445" y="105459"/>
                </a:lnTo>
                <a:close/>
              </a:path>
              <a:path w="1072515" h="186690">
                <a:moveTo>
                  <a:pt x="192021" y="60959"/>
                </a:moveTo>
                <a:lnTo>
                  <a:pt x="189989" y="47954"/>
                </a:lnTo>
                <a:lnTo>
                  <a:pt x="261514" y="44296"/>
                </a:lnTo>
                <a:lnTo>
                  <a:pt x="262327" y="40842"/>
                </a:lnTo>
                <a:lnTo>
                  <a:pt x="262327" y="22758"/>
                </a:lnTo>
                <a:lnTo>
                  <a:pt x="197507" y="22758"/>
                </a:lnTo>
                <a:lnTo>
                  <a:pt x="197507" y="10159"/>
                </a:lnTo>
                <a:lnTo>
                  <a:pt x="277160" y="10159"/>
                </a:lnTo>
                <a:lnTo>
                  <a:pt x="277043" y="44692"/>
                </a:lnTo>
                <a:lnTo>
                  <a:pt x="276220" y="51065"/>
                </a:lnTo>
                <a:lnTo>
                  <a:pt x="274368" y="55675"/>
                </a:lnTo>
                <a:lnTo>
                  <a:pt x="257653" y="55675"/>
                </a:lnTo>
                <a:lnTo>
                  <a:pt x="192021" y="60959"/>
                </a:lnTo>
                <a:close/>
              </a:path>
              <a:path w="1072515" h="186690">
                <a:moveTo>
                  <a:pt x="198523" y="109116"/>
                </a:moveTo>
                <a:lnTo>
                  <a:pt x="190395" y="97737"/>
                </a:lnTo>
                <a:lnTo>
                  <a:pt x="207676" y="91240"/>
                </a:lnTo>
                <a:lnTo>
                  <a:pt x="218157" y="86904"/>
                </a:lnTo>
                <a:lnTo>
                  <a:pt x="253881" y="62408"/>
                </a:lnTo>
                <a:lnTo>
                  <a:pt x="257653" y="55675"/>
                </a:lnTo>
                <a:lnTo>
                  <a:pt x="274368" y="55675"/>
                </a:lnTo>
                <a:lnTo>
                  <a:pt x="245156" y="87273"/>
                </a:lnTo>
                <a:lnTo>
                  <a:pt x="215939" y="102488"/>
                </a:lnTo>
                <a:lnTo>
                  <a:pt x="198523" y="109116"/>
                </a:lnTo>
                <a:close/>
              </a:path>
              <a:path w="1072515" h="186690">
                <a:moveTo>
                  <a:pt x="277363" y="186331"/>
                </a:moveTo>
                <a:lnTo>
                  <a:pt x="232863" y="176374"/>
                </a:lnTo>
                <a:lnTo>
                  <a:pt x="220062" y="159103"/>
                </a:lnTo>
                <a:lnTo>
                  <a:pt x="220062" y="137157"/>
                </a:lnTo>
                <a:lnTo>
                  <a:pt x="253518" y="112029"/>
                </a:lnTo>
                <a:lnTo>
                  <a:pt x="277363" y="109929"/>
                </a:lnTo>
                <a:lnTo>
                  <a:pt x="288255" y="110007"/>
                </a:lnTo>
                <a:lnTo>
                  <a:pt x="323467" y="122324"/>
                </a:lnTo>
                <a:lnTo>
                  <a:pt x="277363" y="122324"/>
                </a:lnTo>
                <a:lnTo>
                  <a:pt x="265338" y="122434"/>
                </a:lnTo>
                <a:lnTo>
                  <a:pt x="258123" y="123200"/>
                </a:lnTo>
                <a:lnTo>
                  <a:pt x="252832" y="125281"/>
                </a:lnTo>
                <a:lnTo>
                  <a:pt x="246579" y="129334"/>
                </a:lnTo>
                <a:lnTo>
                  <a:pt x="236317" y="136345"/>
                </a:lnTo>
                <a:lnTo>
                  <a:pt x="236317" y="156258"/>
                </a:lnTo>
                <a:lnTo>
                  <a:pt x="245055" y="167230"/>
                </a:lnTo>
                <a:lnTo>
                  <a:pt x="263546" y="173936"/>
                </a:lnTo>
                <a:lnTo>
                  <a:pt x="323467" y="173936"/>
                </a:lnTo>
                <a:lnTo>
                  <a:pt x="321660" y="176374"/>
                </a:lnTo>
                <a:lnTo>
                  <a:pt x="308757" y="181353"/>
                </a:lnTo>
                <a:lnTo>
                  <a:pt x="301009" y="184231"/>
                </a:lnTo>
                <a:lnTo>
                  <a:pt x="295156" y="185709"/>
                </a:lnTo>
                <a:lnTo>
                  <a:pt x="288255" y="186253"/>
                </a:lnTo>
                <a:lnTo>
                  <a:pt x="277363" y="186331"/>
                </a:lnTo>
                <a:close/>
              </a:path>
              <a:path w="1072515" h="186690">
                <a:moveTo>
                  <a:pt x="323467" y="173936"/>
                </a:moveTo>
                <a:lnTo>
                  <a:pt x="277363" y="173936"/>
                </a:lnTo>
                <a:lnTo>
                  <a:pt x="289269" y="173826"/>
                </a:lnTo>
                <a:lnTo>
                  <a:pt x="296413" y="173060"/>
                </a:lnTo>
                <a:lnTo>
                  <a:pt x="301652" y="170979"/>
                </a:lnTo>
                <a:lnTo>
                  <a:pt x="307843" y="166926"/>
                </a:lnTo>
                <a:lnTo>
                  <a:pt x="318003" y="159915"/>
                </a:lnTo>
                <a:lnTo>
                  <a:pt x="318003" y="136345"/>
                </a:lnTo>
                <a:lnTo>
                  <a:pt x="277363" y="122324"/>
                </a:lnTo>
                <a:lnTo>
                  <a:pt x="323467" y="122324"/>
                </a:lnTo>
                <a:lnTo>
                  <a:pt x="334461" y="137157"/>
                </a:lnTo>
                <a:lnTo>
                  <a:pt x="334461" y="159103"/>
                </a:lnTo>
                <a:lnTo>
                  <a:pt x="323467" y="173936"/>
                </a:lnTo>
                <a:close/>
              </a:path>
              <a:path w="1072515" h="186690">
                <a:moveTo>
                  <a:pt x="513681" y="176374"/>
                </a:moveTo>
                <a:lnTo>
                  <a:pt x="498238" y="176374"/>
                </a:lnTo>
                <a:lnTo>
                  <a:pt x="498238" y="0"/>
                </a:lnTo>
                <a:lnTo>
                  <a:pt x="513681" y="0"/>
                </a:lnTo>
                <a:lnTo>
                  <a:pt x="513681" y="176374"/>
                </a:lnTo>
                <a:close/>
              </a:path>
              <a:path w="1072515" h="186690">
                <a:moveTo>
                  <a:pt x="467149" y="28853"/>
                </a:moveTo>
                <a:lnTo>
                  <a:pt x="371850" y="28853"/>
                </a:lnTo>
                <a:lnTo>
                  <a:pt x="371850" y="15849"/>
                </a:lnTo>
                <a:lnTo>
                  <a:pt x="467149" y="15849"/>
                </a:lnTo>
                <a:lnTo>
                  <a:pt x="467149" y="28853"/>
                </a:lnTo>
                <a:close/>
              </a:path>
              <a:path w="1072515" h="186690">
                <a:moveTo>
                  <a:pt x="377946" y="136345"/>
                </a:moveTo>
                <a:lnTo>
                  <a:pt x="366363" y="126591"/>
                </a:lnTo>
                <a:lnTo>
                  <a:pt x="376734" y="115688"/>
                </a:lnTo>
                <a:lnTo>
                  <a:pt x="383038" y="108710"/>
                </a:lnTo>
                <a:lnTo>
                  <a:pt x="404995" y="75384"/>
                </a:lnTo>
                <a:lnTo>
                  <a:pt x="411879" y="28853"/>
                </a:lnTo>
                <a:lnTo>
                  <a:pt x="427322" y="28853"/>
                </a:lnTo>
                <a:lnTo>
                  <a:pt x="427211" y="50738"/>
                </a:lnTo>
                <a:lnTo>
                  <a:pt x="426433" y="59511"/>
                </a:lnTo>
                <a:lnTo>
                  <a:pt x="424311" y="67359"/>
                </a:lnTo>
                <a:lnTo>
                  <a:pt x="420211" y="78027"/>
                </a:lnTo>
                <a:lnTo>
                  <a:pt x="421227" y="78637"/>
                </a:lnTo>
                <a:lnTo>
                  <a:pt x="434977" y="78637"/>
                </a:lnTo>
                <a:lnTo>
                  <a:pt x="439479" y="83920"/>
                </a:lnTo>
                <a:lnTo>
                  <a:pt x="417772" y="83920"/>
                </a:lnTo>
                <a:lnTo>
                  <a:pt x="416756" y="85139"/>
                </a:lnTo>
                <a:lnTo>
                  <a:pt x="392576" y="120140"/>
                </a:lnTo>
                <a:lnTo>
                  <a:pt x="387013" y="126413"/>
                </a:lnTo>
                <a:lnTo>
                  <a:pt x="377946" y="136345"/>
                </a:lnTo>
                <a:close/>
              </a:path>
              <a:path w="1072515" h="186690">
                <a:moveTo>
                  <a:pt x="434977" y="78637"/>
                </a:moveTo>
                <a:lnTo>
                  <a:pt x="421227" y="78637"/>
                </a:lnTo>
                <a:lnTo>
                  <a:pt x="424274" y="76198"/>
                </a:lnTo>
                <a:lnTo>
                  <a:pt x="426510" y="74573"/>
                </a:lnTo>
                <a:lnTo>
                  <a:pt x="431590" y="74573"/>
                </a:lnTo>
                <a:lnTo>
                  <a:pt x="433418" y="76808"/>
                </a:lnTo>
                <a:lnTo>
                  <a:pt x="434977" y="78637"/>
                </a:lnTo>
                <a:close/>
              </a:path>
              <a:path w="1072515" h="186690">
                <a:moveTo>
                  <a:pt x="461663" y="133500"/>
                </a:moveTo>
                <a:lnTo>
                  <a:pt x="420414" y="83920"/>
                </a:lnTo>
                <a:lnTo>
                  <a:pt x="439479" y="83920"/>
                </a:lnTo>
                <a:lnTo>
                  <a:pt x="473245" y="123543"/>
                </a:lnTo>
                <a:lnTo>
                  <a:pt x="461663" y="133500"/>
                </a:lnTo>
                <a:close/>
              </a:path>
              <a:path w="1072515" h="186690">
                <a:moveTo>
                  <a:pt x="694933" y="176374"/>
                </a:moveTo>
                <a:lnTo>
                  <a:pt x="679490" y="176374"/>
                </a:lnTo>
                <a:lnTo>
                  <a:pt x="679490" y="0"/>
                </a:lnTo>
                <a:lnTo>
                  <a:pt x="694933" y="0"/>
                </a:lnTo>
                <a:lnTo>
                  <a:pt x="694933" y="176374"/>
                </a:lnTo>
                <a:close/>
              </a:path>
              <a:path w="1072515" h="186690">
                <a:moveTo>
                  <a:pt x="576672" y="128014"/>
                </a:moveTo>
                <a:lnTo>
                  <a:pt x="554524" y="128014"/>
                </a:lnTo>
                <a:lnTo>
                  <a:pt x="554524" y="14223"/>
                </a:lnTo>
                <a:lnTo>
                  <a:pt x="569967" y="14223"/>
                </a:lnTo>
                <a:lnTo>
                  <a:pt x="569967" y="114806"/>
                </a:lnTo>
                <a:lnTo>
                  <a:pt x="655870" y="114806"/>
                </a:lnTo>
                <a:lnTo>
                  <a:pt x="656935" y="121511"/>
                </a:lnTo>
                <a:lnTo>
                  <a:pt x="637050" y="125270"/>
                </a:lnTo>
                <a:lnTo>
                  <a:pt x="622061" y="127201"/>
                </a:lnTo>
                <a:lnTo>
                  <a:pt x="604443" y="127912"/>
                </a:lnTo>
                <a:lnTo>
                  <a:pt x="576672" y="128014"/>
                </a:lnTo>
                <a:close/>
              </a:path>
              <a:path w="1072515" h="186690">
                <a:moveTo>
                  <a:pt x="655870" y="114806"/>
                </a:moveTo>
                <a:lnTo>
                  <a:pt x="576063" y="114806"/>
                </a:lnTo>
                <a:lnTo>
                  <a:pt x="603926" y="114710"/>
                </a:lnTo>
                <a:lnTo>
                  <a:pt x="621426" y="114044"/>
                </a:lnTo>
                <a:lnTo>
                  <a:pt x="635955" y="112234"/>
                </a:lnTo>
                <a:lnTo>
                  <a:pt x="654903" y="108710"/>
                </a:lnTo>
                <a:lnTo>
                  <a:pt x="655870" y="114806"/>
                </a:lnTo>
                <a:close/>
              </a:path>
              <a:path w="1072515" h="186690">
                <a:moveTo>
                  <a:pt x="876387" y="63397"/>
                </a:moveTo>
                <a:lnTo>
                  <a:pt x="861148" y="63397"/>
                </a:lnTo>
                <a:lnTo>
                  <a:pt x="861148" y="0"/>
                </a:lnTo>
                <a:lnTo>
                  <a:pt x="876387" y="0"/>
                </a:lnTo>
                <a:lnTo>
                  <a:pt x="876387" y="63397"/>
                </a:lnTo>
                <a:close/>
              </a:path>
              <a:path w="1072515" h="186690">
                <a:moveTo>
                  <a:pt x="776618" y="131468"/>
                </a:moveTo>
                <a:lnTo>
                  <a:pt x="735123" y="106954"/>
                </a:lnTo>
                <a:lnTo>
                  <a:pt x="729770" y="63397"/>
                </a:lnTo>
                <a:lnTo>
                  <a:pt x="729879" y="53816"/>
                </a:lnTo>
                <a:lnTo>
                  <a:pt x="750215" y="17562"/>
                </a:lnTo>
                <a:lnTo>
                  <a:pt x="776618" y="11175"/>
                </a:lnTo>
                <a:lnTo>
                  <a:pt x="788210" y="11382"/>
                </a:lnTo>
                <a:lnTo>
                  <a:pt x="795439" y="12826"/>
                </a:lnTo>
                <a:lnTo>
                  <a:pt x="801335" y="16747"/>
                </a:lnTo>
                <a:lnTo>
                  <a:pt x="808724" y="24180"/>
                </a:lnTo>
                <a:lnTo>
                  <a:pt x="762800" y="24180"/>
                </a:lnTo>
                <a:lnTo>
                  <a:pt x="754469" y="34238"/>
                </a:lnTo>
                <a:lnTo>
                  <a:pt x="749653" y="40348"/>
                </a:lnTo>
                <a:lnTo>
                  <a:pt x="747180" y="45401"/>
                </a:lnTo>
                <a:lnTo>
                  <a:pt x="746268" y="52112"/>
                </a:lnTo>
                <a:lnTo>
                  <a:pt x="746248" y="53816"/>
                </a:lnTo>
                <a:lnTo>
                  <a:pt x="746268" y="90532"/>
                </a:lnTo>
                <a:lnTo>
                  <a:pt x="747180" y="97242"/>
                </a:lnTo>
                <a:lnTo>
                  <a:pt x="749653" y="102295"/>
                </a:lnTo>
                <a:lnTo>
                  <a:pt x="754469" y="108405"/>
                </a:lnTo>
                <a:lnTo>
                  <a:pt x="762800" y="118463"/>
                </a:lnTo>
                <a:lnTo>
                  <a:pt x="808659" y="118463"/>
                </a:lnTo>
                <a:lnTo>
                  <a:pt x="801821" y="125596"/>
                </a:lnTo>
                <a:lnTo>
                  <a:pt x="795820" y="129728"/>
                </a:lnTo>
                <a:lnTo>
                  <a:pt x="788448" y="131250"/>
                </a:lnTo>
                <a:lnTo>
                  <a:pt x="776618" y="131468"/>
                </a:lnTo>
                <a:close/>
              </a:path>
              <a:path w="1072515" h="186690">
                <a:moveTo>
                  <a:pt x="808659" y="118463"/>
                </a:moveTo>
                <a:lnTo>
                  <a:pt x="790435" y="118463"/>
                </a:lnTo>
                <a:lnTo>
                  <a:pt x="798868" y="108405"/>
                </a:lnTo>
                <a:lnTo>
                  <a:pt x="803743" y="102295"/>
                </a:lnTo>
                <a:lnTo>
                  <a:pt x="806246" y="97242"/>
                </a:lnTo>
                <a:lnTo>
                  <a:pt x="807169" y="90532"/>
                </a:lnTo>
                <a:lnTo>
                  <a:pt x="807189" y="53816"/>
                </a:lnTo>
                <a:lnTo>
                  <a:pt x="807169" y="52112"/>
                </a:lnTo>
                <a:lnTo>
                  <a:pt x="806246" y="45401"/>
                </a:lnTo>
                <a:lnTo>
                  <a:pt x="803743" y="40348"/>
                </a:lnTo>
                <a:lnTo>
                  <a:pt x="798868" y="34238"/>
                </a:lnTo>
                <a:lnTo>
                  <a:pt x="790435" y="24180"/>
                </a:lnTo>
                <a:lnTo>
                  <a:pt x="808724" y="24180"/>
                </a:lnTo>
                <a:lnTo>
                  <a:pt x="816238" y="32422"/>
                </a:lnTo>
                <a:lnTo>
                  <a:pt x="820178" y="39166"/>
                </a:lnTo>
                <a:lnTo>
                  <a:pt x="822099" y="48271"/>
                </a:lnTo>
                <a:lnTo>
                  <a:pt x="823353" y="63397"/>
                </a:lnTo>
                <a:lnTo>
                  <a:pt x="876387" y="63397"/>
                </a:lnTo>
                <a:lnTo>
                  <a:pt x="876387" y="76402"/>
                </a:lnTo>
                <a:lnTo>
                  <a:pt x="823353" y="76402"/>
                </a:lnTo>
                <a:lnTo>
                  <a:pt x="822566" y="92360"/>
                </a:lnTo>
                <a:lnTo>
                  <a:pt x="820864" y="101966"/>
                </a:lnTo>
                <a:lnTo>
                  <a:pt x="816952" y="109077"/>
                </a:lnTo>
                <a:lnTo>
                  <a:pt x="809536" y="117549"/>
                </a:lnTo>
                <a:lnTo>
                  <a:pt x="808659" y="118463"/>
                </a:lnTo>
                <a:close/>
              </a:path>
              <a:path w="1072515" h="186690">
                <a:moveTo>
                  <a:pt x="876387" y="176374"/>
                </a:moveTo>
                <a:lnTo>
                  <a:pt x="861148" y="176374"/>
                </a:lnTo>
                <a:lnTo>
                  <a:pt x="861148" y="76402"/>
                </a:lnTo>
                <a:lnTo>
                  <a:pt x="876387" y="76402"/>
                </a:lnTo>
                <a:lnTo>
                  <a:pt x="876387" y="176374"/>
                </a:lnTo>
                <a:close/>
              </a:path>
              <a:path w="1072515" h="186690">
                <a:moveTo>
                  <a:pt x="923326" y="101598"/>
                </a:moveTo>
                <a:lnTo>
                  <a:pt x="914588" y="89609"/>
                </a:lnTo>
                <a:lnTo>
                  <a:pt x="930795" y="81213"/>
                </a:lnTo>
                <a:lnTo>
                  <a:pt x="940610" y="75779"/>
                </a:lnTo>
                <a:lnTo>
                  <a:pt x="973857" y="48738"/>
                </a:lnTo>
                <a:lnTo>
                  <a:pt x="983066" y="9753"/>
                </a:lnTo>
                <a:lnTo>
                  <a:pt x="998915" y="9753"/>
                </a:lnTo>
                <a:lnTo>
                  <a:pt x="998915" y="28853"/>
                </a:lnTo>
                <a:lnTo>
                  <a:pt x="993835" y="47344"/>
                </a:lnTo>
                <a:lnTo>
                  <a:pt x="987942" y="55472"/>
                </a:lnTo>
                <a:lnTo>
                  <a:pt x="988958" y="56082"/>
                </a:lnTo>
                <a:lnTo>
                  <a:pt x="1011138" y="56082"/>
                </a:lnTo>
                <a:lnTo>
                  <a:pt x="1017019" y="59739"/>
                </a:lnTo>
                <a:lnTo>
                  <a:pt x="985301" y="59739"/>
                </a:lnTo>
                <a:lnTo>
                  <a:pt x="982659" y="61771"/>
                </a:lnTo>
                <a:lnTo>
                  <a:pt x="951529" y="85810"/>
                </a:lnTo>
                <a:lnTo>
                  <a:pt x="936588" y="94519"/>
                </a:lnTo>
                <a:lnTo>
                  <a:pt x="923326" y="101598"/>
                </a:lnTo>
                <a:close/>
              </a:path>
              <a:path w="1072515" h="186690">
                <a:moveTo>
                  <a:pt x="1011138" y="56082"/>
                </a:moveTo>
                <a:lnTo>
                  <a:pt x="988958" y="56082"/>
                </a:lnTo>
                <a:lnTo>
                  <a:pt x="996680" y="50189"/>
                </a:lnTo>
                <a:lnTo>
                  <a:pt x="1001963" y="50189"/>
                </a:lnTo>
                <a:lnTo>
                  <a:pt x="1004605" y="52018"/>
                </a:lnTo>
                <a:lnTo>
                  <a:pt x="1011138" y="56082"/>
                </a:lnTo>
                <a:close/>
              </a:path>
              <a:path w="1072515" h="186690">
                <a:moveTo>
                  <a:pt x="1054794" y="100988"/>
                </a:moveTo>
                <a:lnTo>
                  <a:pt x="993632" y="61568"/>
                </a:lnTo>
                <a:lnTo>
                  <a:pt x="990990" y="59739"/>
                </a:lnTo>
                <a:lnTo>
                  <a:pt x="1017019" y="59739"/>
                </a:lnTo>
                <a:lnTo>
                  <a:pt x="1063735" y="88797"/>
                </a:lnTo>
                <a:lnTo>
                  <a:pt x="1054794" y="100988"/>
                </a:lnTo>
                <a:close/>
              </a:path>
              <a:path w="1072515" h="186690">
                <a:moveTo>
                  <a:pt x="1072066" y="156258"/>
                </a:moveTo>
                <a:lnTo>
                  <a:pt x="906257" y="156258"/>
                </a:lnTo>
                <a:lnTo>
                  <a:pt x="906257" y="143050"/>
                </a:lnTo>
                <a:lnTo>
                  <a:pt x="1072066" y="143050"/>
                </a:lnTo>
                <a:lnTo>
                  <a:pt x="1072066" y="156258"/>
                </a:lnTo>
                <a:close/>
              </a:path>
            </a:pathLst>
          </a:custGeom>
          <a:solidFill>
            <a:srgbClr val="4033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8485514" y="8183298"/>
            <a:ext cx="890905" cy="184785"/>
          </a:xfrm>
          <a:custGeom>
            <a:avLst/>
            <a:gdLst/>
            <a:ahLst/>
            <a:cxnLst/>
            <a:rect l="l" t="t" r="r" b="b"/>
            <a:pathLst>
              <a:path w="890904" h="184784">
                <a:moveTo>
                  <a:pt x="90625" y="96721"/>
                </a:moveTo>
                <a:lnTo>
                  <a:pt x="75182" y="96721"/>
                </a:lnTo>
                <a:lnTo>
                  <a:pt x="75182" y="78433"/>
                </a:lnTo>
                <a:lnTo>
                  <a:pt x="59700" y="77565"/>
                </a:lnTo>
                <a:lnTo>
                  <a:pt x="23431" y="55612"/>
                </a:lnTo>
                <a:lnTo>
                  <a:pt x="21742" y="40436"/>
                </a:lnTo>
                <a:lnTo>
                  <a:pt x="21742" y="29463"/>
                </a:lnTo>
                <a:lnTo>
                  <a:pt x="57115" y="4538"/>
                </a:lnTo>
                <a:lnTo>
                  <a:pt x="82904" y="2438"/>
                </a:lnTo>
                <a:lnTo>
                  <a:pt x="94865" y="2516"/>
                </a:lnTo>
                <a:lnTo>
                  <a:pt x="132252" y="14426"/>
                </a:lnTo>
                <a:lnTo>
                  <a:pt x="82904" y="14426"/>
                </a:lnTo>
                <a:lnTo>
                  <a:pt x="69807" y="14534"/>
                </a:lnTo>
                <a:lnTo>
                  <a:pt x="61949" y="15290"/>
                </a:lnTo>
                <a:lnTo>
                  <a:pt x="56187" y="17341"/>
                </a:lnTo>
                <a:lnTo>
                  <a:pt x="49376" y="21335"/>
                </a:lnTo>
                <a:lnTo>
                  <a:pt x="38201" y="28244"/>
                </a:lnTo>
                <a:lnTo>
                  <a:pt x="38201" y="52627"/>
                </a:lnTo>
                <a:lnTo>
                  <a:pt x="130932" y="66445"/>
                </a:lnTo>
                <a:lnTo>
                  <a:pt x="130553" y="66750"/>
                </a:lnTo>
                <a:lnTo>
                  <a:pt x="122329" y="72819"/>
                </a:lnTo>
                <a:lnTo>
                  <a:pt x="115428" y="76059"/>
                </a:lnTo>
                <a:lnTo>
                  <a:pt x="106108" y="77565"/>
                </a:lnTo>
                <a:lnTo>
                  <a:pt x="90625" y="78433"/>
                </a:lnTo>
                <a:lnTo>
                  <a:pt x="90625" y="96721"/>
                </a:lnTo>
                <a:close/>
              </a:path>
              <a:path w="890904" h="184784">
                <a:moveTo>
                  <a:pt x="130932" y="66445"/>
                </a:moveTo>
                <a:lnTo>
                  <a:pt x="82904" y="66445"/>
                </a:lnTo>
                <a:lnTo>
                  <a:pt x="96000" y="66337"/>
                </a:lnTo>
                <a:lnTo>
                  <a:pt x="103858" y="65581"/>
                </a:lnTo>
                <a:lnTo>
                  <a:pt x="109621" y="63530"/>
                </a:lnTo>
                <a:lnTo>
                  <a:pt x="116431" y="59536"/>
                </a:lnTo>
                <a:lnTo>
                  <a:pt x="127607" y="52627"/>
                </a:lnTo>
                <a:lnTo>
                  <a:pt x="127607" y="28244"/>
                </a:lnTo>
                <a:lnTo>
                  <a:pt x="82904" y="14426"/>
                </a:lnTo>
                <a:lnTo>
                  <a:pt x="132252" y="14426"/>
                </a:lnTo>
                <a:lnTo>
                  <a:pt x="144066" y="29463"/>
                </a:lnTo>
                <a:lnTo>
                  <a:pt x="144066" y="40436"/>
                </a:lnTo>
                <a:lnTo>
                  <a:pt x="143855" y="49762"/>
                </a:lnTo>
                <a:lnTo>
                  <a:pt x="142377" y="55612"/>
                </a:lnTo>
                <a:lnTo>
                  <a:pt x="138365" y="60452"/>
                </a:lnTo>
                <a:lnTo>
                  <a:pt x="130932" y="66445"/>
                </a:lnTo>
                <a:close/>
              </a:path>
              <a:path w="890904" h="184784">
                <a:moveTo>
                  <a:pt x="165808" y="109929"/>
                </a:moveTo>
                <a:lnTo>
                  <a:pt x="0" y="109929"/>
                </a:lnTo>
                <a:lnTo>
                  <a:pt x="0" y="96721"/>
                </a:lnTo>
                <a:lnTo>
                  <a:pt x="165808" y="96721"/>
                </a:lnTo>
                <a:lnTo>
                  <a:pt x="165808" y="109929"/>
                </a:lnTo>
                <a:close/>
              </a:path>
              <a:path w="890904" h="184784">
                <a:moveTo>
                  <a:pt x="144472" y="180032"/>
                </a:moveTo>
                <a:lnTo>
                  <a:pt x="29260" y="180032"/>
                </a:lnTo>
                <a:lnTo>
                  <a:pt x="23977" y="174749"/>
                </a:lnTo>
                <a:lnTo>
                  <a:pt x="23977" y="126185"/>
                </a:lnTo>
                <a:lnTo>
                  <a:pt x="39216" y="126185"/>
                </a:lnTo>
                <a:lnTo>
                  <a:pt x="39216" y="167027"/>
                </a:lnTo>
                <a:lnTo>
                  <a:pt x="144472" y="167027"/>
                </a:lnTo>
                <a:lnTo>
                  <a:pt x="144472" y="180032"/>
                </a:lnTo>
                <a:close/>
              </a:path>
              <a:path w="890904" h="184784">
                <a:moveTo>
                  <a:pt x="323082" y="176781"/>
                </a:moveTo>
                <a:lnTo>
                  <a:pt x="307640" y="176781"/>
                </a:lnTo>
                <a:lnTo>
                  <a:pt x="307640" y="406"/>
                </a:lnTo>
                <a:lnTo>
                  <a:pt x="323082" y="406"/>
                </a:lnTo>
                <a:lnTo>
                  <a:pt x="323082" y="69493"/>
                </a:lnTo>
                <a:lnTo>
                  <a:pt x="352343" y="69493"/>
                </a:lnTo>
                <a:lnTo>
                  <a:pt x="352343" y="82497"/>
                </a:lnTo>
                <a:lnTo>
                  <a:pt x="323082" y="82497"/>
                </a:lnTo>
                <a:lnTo>
                  <a:pt x="323082" y="176781"/>
                </a:lnTo>
                <a:close/>
              </a:path>
              <a:path w="890904" h="184784">
                <a:moveTo>
                  <a:pt x="211121" y="133093"/>
                </a:moveTo>
                <a:lnTo>
                  <a:pt x="189582" y="133093"/>
                </a:lnTo>
                <a:lnTo>
                  <a:pt x="189582" y="65022"/>
                </a:lnTo>
                <a:lnTo>
                  <a:pt x="252776" y="65022"/>
                </a:lnTo>
                <a:lnTo>
                  <a:pt x="252776" y="26415"/>
                </a:lnTo>
                <a:lnTo>
                  <a:pt x="188769" y="26415"/>
                </a:lnTo>
                <a:lnTo>
                  <a:pt x="188769" y="13410"/>
                </a:lnTo>
                <a:lnTo>
                  <a:pt x="268016" y="13410"/>
                </a:lnTo>
                <a:lnTo>
                  <a:pt x="268016" y="77824"/>
                </a:lnTo>
                <a:lnTo>
                  <a:pt x="204822" y="77824"/>
                </a:lnTo>
                <a:lnTo>
                  <a:pt x="204822" y="120495"/>
                </a:lnTo>
                <a:lnTo>
                  <a:pt x="288489" y="120495"/>
                </a:lnTo>
                <a:lnTo>
                  <a:pt x="289555" y="126998"/>
                </a:lnTo>
                <a:lnTo>
                  <a:pt x="270956" y="130522"/>
                </a:lnTo>
                <a:lnTo>
                  <a:pt x="256586" y="132331"/>
                </a:lnTo>
                <a:lnTo>
                  <a:pt x="239092" y="132998"/>
                </a:lnTo>
                <a:lnTo>
                  <a:pt x="211121" y="133093"/>
                </a:lnTo>
                <a:close/>
              </a:path>
              <a:path w="890904" h="184784">
                <a:moveTo>
                  <a:pt x="288489" y="120495"/>
                </a:moveTo>
                <a:lnTo>
                  <a:pt x="211527" y="120495"/>
                </a:lnTo>
                <a:lnTo>
                  <a:pt x="237746" y="120403"/>
                </a:lnTo>
                <a:lnTo>
                  <a:pt x="254402" y="119759"/>
                </a:lnTo>
                <a:lnTo>
                  <a:pt x="268619" y="118009"/>
                </a:lnTo>
                <a:lnTo>
                  <a:pt x="287523" y="114603"/>
                </a:lnTo>
                <a:lnTo>
                  <a:pt x="288489" y="120495"/>
                </a:lnTo>
                <a:close/>
              </a:path>
              <a:path w="890904" h="184784">
                <a:moveTo>
                  <a:pt x="514697" y="133906"/>
                </a:moveTo>
                <a:lnTo>
                  <a:pt x="499051" y="133906"/>
                </a:lnTo>
                <a:lnTo>
                  <a:pt x="499051" y="0"/>
                </a:lnTo>
                <a:lnTo>
                  <a:pt x="514697" y="0"/>
                </a:lnTo>
                <a:lnTo>
                  <a:pt x="514697" y="133906"/>
                </a:lnTo>
                <a:close/>
              </a:path>
              <a:path w="890904" h="184784">
                <a:moveTo>
                  <a:pt x="428542" y="101192"/>
                </a:moveTo>
                <a:lnTo>
                  <a:pt x="401516" y="101192"/>
                </a:lnTo>
                <a:lnTo>
                  <a:pt x="380384" y="90016"/>
                </a:lnTo>
                <a:lnTo>
                  <a:pt x="374390" y="79551"/>
                </a:lnTo>
                <a:lnTo>
                  <a:pt x="370924" y="73279"/>
                </a:lnTo>
                <a:lnTo>
                  <a:pt x="369145" y="68617"/>
                </a:lnTo>
                <a:lnTo>
                  <a:pt x="368489" y="63249"/>
                </a:lnTo>
                <a:lnTo>
                  <a:pt x="368489" y="46474"/>
                </a:lnTo>
                <a:lnTo>
                  <a:pt x="401516" y="8331"/>
                </a:lnTo>
                <a:lnTo>
                  <a:pt x="428542" y="8331"/>
                </a:lnTo>
                <a:lnTo>
                  <a:pt x="449877" y="19506"/>
                </a:lnTo>
                <a:lnTo>
                  <a:pt x="450799" y="21132"/>
                </a:lnTo>
                <a:lnTo>
                  <a:pt x="401516" y="21132"/>
                </a:lnTo>
                <a:lnTo>
                  <a:pt x="384651" y="37388"/>
                </a:lnTo>
                <a:lnTo>
                  <a:pt x="384651" y="72338"/>
                </a:lnTo>
                <a:lnTo>
                  <a:pt x="401720" y="88390"/>
                </a:lnTo>
                <a:lnTo>
                  <a:pt x="450799" y="88390"/>
                </a:lnTo>
                <a:lnTo>
                  <a:pt x="449877" y="90016"/>
                </a:lnTo>
                <a:lnTo>
                  <a:pt x="428542" y="101192"/>
                </a:lnTo>
                <a:close/>
              </a:path>
              <a:path w="890904" h="184784">
                <a:moveTo>
                  <a:pt x="450799" y="88390"/>
                </a:moveTo>
                <a:lnTo>
                  <a:pt x="428542" y="88390"/>
                </a:lnTo>
                <a:lnTo>
                  <a:pt x="445407" y="72338"/>
                </a:lnTo>
                <a:lnTo>
                  <a:pt x="445407" y="37185"/>
                </a:lnTo>
                <a:lnTo>
                  <a:pt x="428542" y="21132"/>
                </a:lnTo>
                <a:lnTo>
                  <a:pt x="450799" y="21132"/>
                </a:lnTo>
                <a:lnTo>
                  <a:pt x="461866" y="68883"/>
                </a:lnTo>
                <a:lnTo>
                  <a:pt x="450799" y="88390"/>
                </a:lnTo>
                <a:close/>
              </a:path>
              <a:path w="890904" h="184784">
                <a:moveTo>
                  <a:pt x="518355" y="180235"/>
                </a:moveTo>
                <a:lnTo>
                  <a:pt x="407003" y="180235"/>
                </a:lnTo>
                <a:lnTo>
                  <a:pt x="401720" y="174952"/>
                </a:lnTo>
                <a:lnTo>
                  <a:pt x="401720" y="119276"/>
                </a:lnTo>
                <a:lnTo>
                  <a:pt x="417366" y="119276"/>
                </a:lnTo>
                <a:lnTo>
                  <a:pt x="417366" y="167434"/>
                </a:lnTo>
                <a:lnTo>
                  <a:pt x="518355" y="167434"/>
                </a:lnTo>
                <a:lnTo>
                  <a:pt x="518355" y="180235"/>
                </a:lnTo>
                <a:close/>
              </a:path>
              <a:path w="890904" h="184784">
                <a:moveTo>
                  <a:pt x="680302" y="114603"/>
                </a:moveTo>
                <a:lnTo>
                  <a:pt x="665469" y="111961"/>
                </a:lnTo>
                <a:lnTo>
                  <a:pt x="670403" y="88616"/>
                </a:lnTo>
                <a:lnTo>
                  <a:pt x="672937" y="72261"/>
                </a:lnTo>
                <a:lnTo>
                  <a:pt x="673870" y="55183"/>
                </a:lnTo>
                <a:lnTo>
                  <a:pt x="674003" y="29666"/>
                </a:lnTo>
                <a:lnTo>
                  <a:pt x="674003" y="27634"/>
                </a:lnTo>
                <a:lnTo>
                  <a:pt x="563464" y="27634"/>
                </a:lnTo>
                <a:lnTo>
                  <a:pt x="563464" y="14630"/>
                </a:lnTo>
                <a:lnTo>
                  <a:pt x="689040" y="14630"/>
                </a:lnTo>
                <a:lnTo>
                  <a:pt x="689037" y="29666"/>
                </a:lnTo>
                <a:lnTo>
                  <a:pt x="688903" y="55310"/>
                </a:lnTo>
                <a:lnTo>
                  <a:pt x="687948" y="72973"/>
                </a:lnTo>
                <a:lnTo>
                  <a:pt x="685354" y="90063"/>
                </a:lnTo>
                <a:lnTo>
                  <a:pt x="680302" y="114603"/>
                </a:lnTo>
                <a:close/>
              </a:path>
              <a:path w="890904" h="184784">
                <a:moveTo>
                  <a:pt x="601056" y="143253"/>
                </a:moveTo>
                <a:lnTo>
                  <a:pt x="586222" y="143253"/>
                </a:lnTo>
                <a:lnTo>
                  <a:pt x="586222" y="77621"/>
                </a:lnTo>
                <a:lnTo>
                  <a:pt x="601056" y="77621"/>
                </a:lnTo>
                <a:lnTo>
                  <a:pt x="601056" y="143253"/>
                </a:lnTo>
                <a:close/>
              </a:path>
              <a:path w="890904" h="184784">
                <a:moveTo>
                  <a:pt x="647791" y="143253"/>
                </a:moveTo>
                <a:lnTo>
                  <a:pt x="632754" y="143253"/>
                </a:lnTo>
                <a:lnTo>
                  <a:pt x="632754" y="77621"/>
                </a:lnTo>
                <a:lnTo>
                  <a:pt x="647791" y="77621"/>
                </a:lnTo>
                <a:lnTo>
                  <a:pt x="647791" y="143253"/>
                </a:lnTo>
                <a:close/>
              </a:path>
              <a:path w="890904" h="184784">
                <a:moveTo>
                  <a:pt x="709563" y="156258"/>
                </a:moveTo>
                <a:lnTo>
                  <a:pt x="543754" y="156258"/>
                </a:lnTo>
                <a:lnTo>
                  <a:pt x="543754" y="143253"/>
                </a:lnTo>
                <a:lnTo>
                  <a:pt x="709563" y="143253"/>
                </a:lnTo>
                <a:lnTo>
                  <a:pt x="709563" y="156258"/>
                </a:lnTo>
                <a:close/>
              </a:path>
              <a:path w="890904" h="184784">
                <a:moveTo>
                  <a:pt x="807910" y="73150"/>
                </a:moveTo>
                <a:lnTo>
                  <a:pt x="762191" y="63194"/>
                </a:lnTo>
                <a:lnTo>
                  <a:pt x="746748" y="37185"/>
                </a:lnTo>
                <a:lnTo>
                  <a:pt x="746989" y="27749"/>
                </a:lnTo>
                <a:lnTo>
                  <a:pt x="779488" y="2463"/>
                </a:lnTo>
                <a:lnTo>
                  <a:pt x="807910" y="1219"/>
                </a:lnTo>
                <a:lnTo>
                  <a:pt x="825655" y="1374"/>
                </a:lnTo>
                <a:lnTo>
                  <a:pt x="836332" y="2463"/>
                </a:lnTo>
                <a:lnTo>
                  <a:pt x="844228" y="5419"/>
                </a:lnTo>
                <a:lnTo>
                  <a:pt x="853629" y="11175"/>
                </a:lnTo>
                <a:lnTo>
                  <a:pt x="856649" y="13207"/>
                </a:lnTo>
                <a:lnTo>
                  <a:pt x="807910" y="13207"/>
                </a:lnTo>
                <a:lnTo>
                  <a:pt x="794698" y="13306"/>
                </a:lnTo>
                <a:lnTo>
                  <a:pt x="786790" y="13995"/>
                </a:lnTo>
                <a:lnTo>
                  <a:pt x="781036" y="15865"/>
                </a:lnTo>
                <a:lnTo>
                  <a:pt x="774281" y="19506"/>
                </a:lnTo>
                <a:lnTo>
                  <a:pt x="763207" y="25805"/>
                </a:lnTo>
                <a:lnTo>
                  <a:pt x="763207" y="48360"/>
                </a:lnTo>
                <a:lnTo>
                  <a:pt x="856951" y="60959"/>
                </a:lnTo>
                <a:lnTo>
                  <a:pt x="853629" y="63194"/>
                </a:lnTo>
                <a:lnTo>
                  <a:pt x="844228" y="68950"/>
                </a:lnTo>
                <a:lnTo>
                  <a:pt x="836332" y="71906"/>
                </a:lnTo>
                <a:lnTo>
                  <a:pt x="825655" y="72995"/>
                </a:lnTo>
                <a:lnTo>
                  <a:pt x="807910" y="73150"/>
                </a:lnTo>
                <a:close/>
              </a:path>
              <a:path w="890904" h="184784">
                <a:moveTo>
                  <a:pt x="856951" y="60959"/>
                </a:moveTo>
                <a:lnTo>
                  <a:pt x="807910" y="60959"/>
                </a:lnTo>
                <a:lnTo>
                  <a:pt x="821123" y="60860"/>
                </a:lnTo>
                <a:lnTo>
                  <a:pt x="829030" y="60171"/>
                </a:lnTo>
                <a:lnTo>
                  <a:pt x="834784" y="58301"/>
                </a:lnTo>
                <a:lnTo>
                  <a:pt x="841539" y="54659"/>
                </a:lnTo>
                <a:lnTo>
                  <a:pt x="852613" y="48360"/>
                </a:lnTo>
                <a:lnTo>
                  <a:pt x="852613" y="25805"/>
                </a:lnTo>
                <a:lnTo>
                  <a:pt x="807910" y="13207"/>
                </a:lnTo>
                <a:lnTo>
                  <a:pt x="856649" y="13207"/>
                </a:lnTo>
                <a:lnTo>
                  <a:pt x="862557" y="17182"/>
                </a:lnTo>
                <a:lnTo>
                  <a:pt x="867142" y="21894"/>
                </a:lnTo>
                <a:lnTo>
                  <a:pt x="868831" y="27749"/>
                </a:lnTo>
                <a:lnTo>
                  <a:pt x="869072" y="37185"/>
                </a:lnTo>
                <a:lnTo>
                  <a:pt x="868831" y="46620"/>
                </a:lnTo>
                <a:lnTo>
                  <a:pt x="867142" y="52475"/>
                </a:lnTo>
                <a:lnTo>
                  <a:pt x="862557" y="57187"/>
                </a:lnTo>
                <a:lnTo>
                  <a:pt x="856951" y="60959"/>
                </a:lnTo>
                <a:close/>
              </a:path>
              <a:path w="890904" h="184784">
                <a:moveTo>
                  <a:pt x="890814" y="100582"/>
                </a:moveTo>
                <a:lnTo>
                  <a:pt x="725006" y="100582"/>
                </a:lnTo>
                <a:lnTo>
                  <a:pt x="725006" y="87781"/>
                </a:lnTo>
                <a:lnTo>
                  <a:pt x="890814" y="87781"/>
                </a:lnTo>
                <a:lnTo>
                  <a:pt x="890814" y="100582"/>
                </a:lnTo>
                <a:close/>
              </a:path>
              <a:path w="890904" h="184784">
                <a:moveTo>
                  <a:pt x="785152" y="123340"/>
                </a:moveTo>
                <a:lnTo>
                  <a:pt x="770522" y="123340"/>
                </a:lnTo>
                <a:lnTo>
                  <a:pt x="770522" y="100582"/>
                </a:lnTo>
                <a:lnTo>
                  <a:pt x="785152" y="100582"/>
                </a:lnTo>
                <a:lnTo>
                  <a:pt x="785152" y="123340"/>
                </a:lnTo>
                <a:close/>
              </a:path>
              <a:path w="890904" h="184784">
                <a:moveTo>
                  <a:pt x="845298" y="123340"/>
                </a:moveTo>
                <a:lnTo>
                  <a:pt x="830668" y="123340"/>
                </a:lnTo>
                <a:lnTo>
                  <a:pt x="830668" y="100582"/>
                </a:lnTo>
                <a:lnTo>
                  <a:pt x="845298" y="100582"/>
                </a:lnTo>
                <a:lnTo>
                  <a:pt x="845298" y="123340"/>
                </a:lnTo>
                <a:close/>
              </a:path>
              <a:path w="890904" h="184784">
                <a:moveTo>
                  <a:pt x="866024" y="184502"/>
                </a:moveTo>
                <a:lnTo>
                  <a:pt x="850581" y="184502"/>
                </a:lnTo>
                <a:lnTo>
                  <a:pt x="850581" y="136141"/>
                </a:lnTo>
                <a:lnTo>
                  <a:pt x="747967" y="136141"/>
                </a:lnTo>
                <a:lnTo>
                  <a:pt x="747967" y="123340"/>
                </a:lnTo>
                <a:lnTo>
                  <a:pt x="866024" y="123340"/>
                </a:lnTo>
                <a:lnTo>
                  <a:pt x="866024" y="184502"/>
                </a:lnTo>
                <a:close/>
              </a:path>
            </a:pathLst>
          </a:custGeom>
          <a:solidFill>
            <a:srgbClr val="4033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6440554" y="8234712"/>
            <a:ext cx="55880" cy="55880"/>
          </a:xfrm>
          <a:custGeom>
            <a:avLst/>
            <a:gdLst/>
            <a:ahLst/>
            <a:cxnLst/>
            <a:rect l="l" t="t" r="r" b="b"/>
            <a:pathLst>
              <a:path w="55879" h="55879">
                <a:moveTo>
                  <a:pt x="0" y="55269"/>
                </a:moveTo>
                <a:lnTo>
                  <a:pt x="55269" y="55269"/>
                </a:lnTo>
                <a:lnTo>
                  <a:pt x="55269" y="0"/>
                </a:lnTo>
                <a:lnTo>
                  <a:pt x="0" y="0"/>
                </a:lnTo>
                <a:lnTo>
                  <a:pt x="0" y="55269"/>
                </a:lnTo>
                <a:close/>
              </a:path>
            </a:pathLst>
          </a:custGeom>
          <a:solidFill>
            <a:srgbClr val="4033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10963185" y="7088827"/>
            <a:ext cx="1072515" cy="184785"/>
          </a:xfrm>
          <a:custGeom>
            <a:avLst/>
            <a:gdLst/>
            <a:ahLst/>
            <a:cxnLst/>
            <a:rect l="l" t="t" r="r" b="b"/>
            <a:pathLst>
              <a:path w="1072515" h="184784">
                <a:moveTo>
                  <a:pt x="17271" y="77417"/>
                </a:moveTo>
                <a:lnTo>
                  <a:pt x="15442" y="64210"/>
                </a:lnTo>
                <a:lnTo>
                  <a:pt x="127607" y="60146"/>
                </a:lnTo>
                <a:lnTo>
                  <a:pt x="128077" y="51983"/>
                </a:lnTo>
                <a:lnTo>
                  <a:pt x="128318" y="45897"/>
                </a:lnTo>
                <a:lnTo>
                  <a:pt x="128420" y="26821"/>
                </a:lnTo>
                <a:lnTo>
                  <a:pt x="21538" y="26821"/>
                </a:lnTo>
                <a:lnTo>
                  <a:pt x="21538" y="13817"/>
                </a:lnTo>
                <a:lnTo>
                  <a:pt x="143863" y="13817"/>
                </a:lnTo>
                <a:lnTo>
                  <a:pt x="143831" y="46611"/>
                </a:lnTo>
                <a:lnTo>
                  <a:pt x="143609" y="56056"/>
                </a:lnTo>
                <a:lnTo>
                  <a:pt x="143006" y="64854"/>
                </a:lnTo>
                <a:lnTo>
                  <a:pt x="142275" y="72541"/>
                </a:lnTo>
                <a:lnTo>
                  <a:pt x="126794" y="72541"/>
                </a:lnTo>
                <a:lnTo>
                  <a:pt x="17271" y="77417"/>
                </a:lnTo>
                <a:close/>
              </a:path>
              <a:path w="1072515" h="184784">
                <a:moveTo>
                  <a:pt x="135532" y="118260"/>
                </a:moveTo>
                <a:lnTo>
                  <a:pt x="120698" y="116025"/>
                </a:lnTo>
                <a:lnTo>
                  <a:pt x="123423" y="102773"/>
                </a:lnTo>
                <a:lnTo>
                  <a:pt x="124966" y="93826"/>
                </a:lnTo>
                <a:lnTo>
                  <a:pt x="125899" y="85107"/>
                </a:lnTo>
                <a:lnTo>
                  <a:pt x="126794" y="72541"/>
                </a:lnTo>
                <a:lnTo>
                  <a:pt x="142275" y="72541"/>
                </a:lnTo>
                <a:lnTo>
                  <a:pt x="141810" y="77417"/>
                </a:lnTo>
                <a:lnTo>
                  <a:pt x="140589" y="89514"/>
                </a:lnTo>
                <a:lnTo>
                  <a:pt x="139510" y="97940"/>
                </a:lnTo>
                <a:lnTo>
                  <a:pt x="138030" y="106189"/>
                </a:lnTo>
                <a:lnTo>
                  <a:pt x="135532" y="118260"/>
                </a:lnTo>
                <a:close/>
              </a:path>
              <a:path w="1072515" h="184784">
                <a:moveTo>
                  <a:pt x="80872" y="143253"/>
                </a:moveTo>
                <a:lnTo>
                  <a:pt x="65429" y="143253"/>
                </a:lnTo>
                <a:lnTo>
                  <a:pt x="65429" y="97940"/>
                </a:lnTo>
                <a:lnTo>
                  <a:pt x="80872" y="97940"/>
                </a:lnTo>
                <a:lnTo>
                  <a:pt x="80872" y="143253"/>
                </a:lnTo>
                <a:close/>
              </a:path>
              <a:path w="1072515" h="184784">
                <a:moveTo>
                  <a:pt x="165808" y="156258"/>
                </a:moveTo>
                <a:lnTo>
                  <a:pt x="0" y="156258"/>
                </a:lnTo>
                <a:lnTo>
                  <a:pt x="0" y="143253"/>
                </a:lnTo>
                <a:lnTo>
                  <a:pt x="165808" y="143253"/>
                </a:lnTo>
                <a:lnTo>
                  <a:pt x="165808" y="156258"/>
                </a:lnTo>
                <a:close/>
              </a:path>
              <a:path w="1072515" h="184784">
                <a:moveTo>
                  <a:pt x="332430" y="176374"/>
                </a:moveTo>
                <a:lnTo>
                  <a:pt x="316987" y="176374"/>
                </a:lnTo>
                <a:lnTo>
                  <a:pt x="316987" y="0"/>
                </a:lnTo>
                <a:lnTo>
                  <a:pt x="332430" y="0"/>
                </a:lnTo>
                <a:lnTo>
                  <a:pt x="332430" y="176374"/>
                </a:lnTo>
                <a:close/>
              </a:path>
              <a:path w="1072515" h="184784">
                <a:moveTo>
                  <a:pt x="276347" y="127201"/>
                </a:moveTo>
                <a:lnTo>
                  <a:pt x="191614" y="127201"/>
                </a:lnTo>
                <a:lnTo>
                  <a:pt x="191614" y="14020"/>
                </a:lnTo>
                <a:lnTo>
                  <a:pt x="276347" y="14020"/>
                </a:lnTo>
                <a:lnTo>
                  <a:pt x="276347" y="26821"/>
                </a:lnTo>
                <a:lnTo>
                  <a:pt x="206651" y="26821"/>
                </a:lnTo>
                <a:lnTo>
                  <a:pt x="206651" y="114399"/>
                </a:lnTo>
                <a:lnTo>
                  <a:pt x="276347" y="114399"/>
                </a:lnTo>
                <a:lnTo>
                  <a:pt x="276347" y="127201"/>
                </a:lnTo>
                <a:close/>
              </a:path>
              <a:path w="1072515" h="184784">
                <a:moveTo>
                  <a:pt x="276347" y="114399"/>
                </a:moveTo>
                <a:lnTo>
                  <a:pt x="261107" y="114399"/>
                </a:lnTo>
                <a:lnTo>
                  <a:pt x="261107" y="26821"/>
                </a:lnTo>
                <a:lnTo>
                  <a:pt x="276347" y="26821"/>
                </a:lnTo>
                <a:lnTo>
                  <a:pt x="276347" y="114399"/>
                </a:lnTo>
                <a:close/>
              </a:path>
              <a:path w="1072515" h="184784">
                <a:moveTo>
                  <a:pt x="505960" y="176374"/>
                </a:moveTo>
                <a:lnTo>
                  <a:pt x="490720" y="176374"/>
                </a:lnTo>
                <a:lnTo>
                  <a:pt x="490720" y="0"/>
                </a:lnTo>
                <a:lnTo>
                  <a:pt x="505960" y="0"/>
                </a:lnTo>
                <a:lnTo>
                  <a:pt x="505960" y="72541"/>
                </a:lnTo>
                <a:lnTo>
                  <a:pt x="533594" y="72541"/>
                </a:lnTo>
                <a:lnTo>
                  <a:pt x="533594" y="85545"/>
                </a:lnTo>
                <a:lnTo>
                  <a:pt x="505960" y="85545"/>
                </a:lnTo>
                <a:lnTo>
                  <a:pt x="505960" y="176374"/>
                </a:lnTo>
                <a:close/>
              </a:path>
              <a:path w="1072515" h="184784">
                <a:moveTo>
                  <a:pt x="360471" y="141628"/>
                </a:moveTo>
                <a:lnTo>
                  <a:pt x="359048" y="128420"/>
                </a:lnTo>
                <a:lnTo>
                  <a:pt x="386632" y="128293"/>
                </a:lnTo>
                <a:lnTo>
                  <a:pt x="395738" y="127991"/>
                </a:lnTo>
                <a:lnTo>
                  <a:pt x="407816" y="127404"/>
                </a:lnTo>
                <a:lnTo>
                  <a:pt x="407816" y="92454"/>
                </a:lnTo>
                <a:lnTo>
                  <a:pt x="397183" y="91105"/>
                </a:lnTo>
                <a:lnTo>
                  <a:pt x="390569" y="89279"/>
                </a:lnTo>
                <a:lnTo>
                  <a:pt x="366973" y="50799"/>
                </a:lnTo>
                <a:lnTo>
                  <a:pt x="366973" y="38404"/>
                </a:lnTo>
                <a:lnTo>
                  <a:pt x="379571" y="19506"/>
                </a:lnTo>
                <a:lnTo>
                  <a:pt x="401516" y="9143"/>
                </a:lnTo>
                <a:lnTo>
                  <a:pt x="429151" y="9143"/>
                </a:lnTo>
                <a:lnTo>
                  <a:pt x="451096" y="19506"/>
                </a:lnTo>
                <a:lnTo>
                  <a:pt x="452429" y="21538"/>
                </a:lnTo>
                <a:lnTo>
                  <a:pt x="401110" y="21538"/>
                </a:lnTo>
                <a:lnTo>
                  <a:pt x="383229" y="36372"/>
                </a:lnTo>
                <a:lnTo>
                  <a:pt x="383229" y="65429"/>
                </a:lnTo>
                <a:lnTo>
                  <a:pt x="401110" y="80262"/>
                </a:lnTo>
                <a:lnTo>
                  <a:pt x="451149" y="80262"/>
                </a:lnTo>
                <a:lnTo>
                  <a:pt x="445409" y="85739"/>
                </a:lnTo>
                <a:lnTo>
                  <a:pt x="440060" y="89279"/>
                </a:lnTo>
                <a:lnTo>
                  <a:pt x="433398" y="91105"/>
                </a:lnTo>
                <a:lnTo>
                  <a:pt x="422649" y="92454"/>
                </a:lnTo>
                <a:lnTo>
                  <a:pt x="422649" y="126794"/>
                </a:lnTo>
                <a:lnTo>
                  <a:pt x="476673" y="126794"/>
                </a:lnTo>
                <a:lnTo>
                  <a:pt x="477512" y="134109"/>
                </a:lnTo>
                <a:lnTo>
                  <a:pt x="405947" y="140813"/>
                </a:lnTo>
                <a:lnTo>
                  <a:pt x="379986" y="141598"/>
                </a:lnTo>
                <a:lnTo>
                  <a:pt x="360471" y="141628"/>
                </a:lnTo>
                <a:close/>
              </a:path>
              <a:path w="1072515" h="184784">
                <a:moveTo>
                  <a:pt x="451149" y="80262"/>
                </a:moveTo>
                <a:lnTo>
                  <a:pt x="429558" y="80262"/>
                </a:lnTo>
                <a:lnTo>
                  <a:pt x="447439" y="65429"/>
                </a:lnTo>
                <a:lnTo>
                  <a:pt x="447439" y="36372"/>
                </a:lnTo>
                <a:lnTo>
                  <a:pt x="429558" y="21538"/>
                </a:lnTo>
                <a:lnTo>
                  <a:pt x="452429" y="21538"/>
                </a:lnTo>
                <a:lnTo>
                  <a:pt x="463491" y="38404"/>
                </a:lnTo>
                <a:lnTo>
                  <a:pt x="463491" y="50799"/>
                </a:lnTo>
                <a:lnTo>
                  <a:pt x="463315" y="60959"/>
                </a:lnTo>
                <a:lnTo>
                  <a:pt x="462082" y="67308"/>
                </a:lnTo>
                <a:lnTo>
                  <a:pt x="458734" y="72515"/>
                </a:lnTo>
                <a:lnTo>
                  <a:pt x="452214" y="79246"/>
                </a:lnTo>
                <a:lnTo>
                  <a:pt x="451149" y="80262"/>
                </a:lnTo>
                <a:close/>
              </a:path>
              <a:path w="1072515" h="184784">
                <a:moveTo>
                  <a:pt x="476673" y="126794"/>
                </a:moveTo>
                <a:lnTo>
                  <a:pt x="422649" y="126794"/>
                </a:lnTo>
                <a:lnTo>
                  <a:pt x="440171" y="125915"/>
                </a:lnTo>
                <a:lnTo>
                  <a:pt x="451579" y="125093"/>
                </a:lnTo>
                <a:lnTo>
                  <a:pt x="461882" y="123851"/>
                </a:lnTo>
                <a:lnTo>
                  <a:pt x="476090" y="121714"/>
                </a:lnTo>
                <a:lnTo>
                  <a:pt x="476673" y="126794"/>
                </a:lnTo>
                <a:close/>
              </a:path>
              <a:path w="1072515" h="184784">
                <a:moveTo>
                  <a:pt x="695949" y="134922"/>
                </a:moveTo>
                <a:lnTo>
                  <a:pt x="680302" y="134922"/>
                </a:lnTo>
                <a:lnTo>
                  <a:pt x="680302" y="0"/>
                </a:lnTo>
                <a:lnTo>
                  <a:pt x="695949" y="0"/>
                </a:lnTo>
                <a:lnTo>
                  <a:pt x="695949" y="134922"/>
                </a:lnTo>
                <a:close/>
              </a:path>
              <a:path w="1072515" h="184784">
                <a:moveTo>
                  <a:pt x="629503" y="19100"/>
                </a:moveTo>
                <a:lnTo>
                  <a:pt x="573827" y="19100"/>
                </a:lnTo>
                <a:lnTo>
                  <a:pt x="573827" y="6299"/>
                </a:lnTo>
                <a:lnTo>
                  <a:pt x="629503" y="6299"/>
                </a:lnTo>
                <a:lnTo>
                  <a:pt x="629503" y="19100"/>
                </a:lnTo>
                <a:close/>
              </a:path>
              <a:path w="1072515" h="184784">
                <a:moveTo>
                  <a:pt x="649010" y="51205"/>
                </a:moveTo>
                <a:lnTo>
                  <a:pt x="554117" y="51205"/>
                </a:lnTo>
                <a:lnTo>
                  <a:pt x="554117" y="38404"/>
                </a:lnTo>
                <a:lnTo>
                  <a:pt x="649010" y="38404"/>
                </a:lnTo>
                <a:lnTo>
                  <a:pt x="649010" y="51205"/>
                </a:lnTo>
                <a:close/>
              </a:path>
              <a:path w="1072515" h="184784">
                <a:moveTo>
                  <a:pt x="560010" y="117041"/>
                </a:moveTo>
                <a:lnTo>
                  <a:pt x="549241" y="107694"/>
                </a:lnTo>
                <a:lnTo>
                  <a:pt x="559256" y="100744"/>
                </a:lnTo>
                <a:lnTo>
                  <a:pt x="565357" y="96289"/>
                </a:lnTo>
                <a:lnTo>
                  <a:pt x="593944" y="61568"/>
                </a:lnTo>
                <a:lnTo>
                  <a:pt x="594147" y="51205"/>
                </a:lnTo>
                <a:lnTo>
                  <a:pt x="608980" y="51205"/>
                </a:lnTo>
                <a:lnTo>
                  <a:pt x="608866" y="60085"/>
                </a:lnTo>
                <a:lnTo>
                  <a:pt x="608066" y="65861"/>
                </a:lnTo>
                <a:lnTo>
                  <a:pt x="605894" y="71064"/>
                </a:lnTo>
                <a:lnTo>
                  <a:pt x="601665" y="78230"/>
                </a:lnTo>
                <a:lnTo>
                  <a:pt x="602884" y="78840"/>
                </a:lnTo>
                <a:lnTo>
                  <a:pt x="618654" y="78840"/>
                </a:lnTo>
                <a:lnTo>
                  <a:pt x="624560" y="83107"/>
                </a:lnTo>
                <a:lnTo>
                  <a:pt x="598617" y="83107"/>
                </a:lnTo>
                <a:lnTo>
                  <a:pt x="597195" y="84529"/>
                </a:lnTo>
                <a:lnTo>
                  <a:pt x="591709" y="91641"/>
                </a:lnTo>
                <a:lnTo>
                  <a:pt x="577698" y="103668"/>
                </a:lnTo>
                <a:lnTo>
                  <a:pt x="573548" y="107033"/>
                </a:lnTo>
                <a:lnTo>
                  <a:pt x="568370" y="110932"/>
                </a:lnTo>
                <a:lnTo>
                  <a:pt x="560010" y="117041"/>
                </a:lnTo>
                <a:close/>
              </a:path>
              <a:path w="1072515" h="184784">
                <a:moveTo>
                  <a:pt x="618654" y="78840"/>
                </a:moveTo>
                <a:lnTo>
                  <a:pt x="602884" y="78840"/>
                </a:lnTo>
                <a:lnTo>
                  <a:pt x="606136" y="76402"/>
                </a:lnTo>
                <a:lnTo>
                  <a:pt x="608371" y="74573"/>
                </a:lnTo>
                <a:lnTo>
                  <a:pt x="612841" y="74573"/>
                </a:lnTo>
                <a:lnTo>
                  <a:pt x="615280" y="76402"/>
                </a:lnTo>
                <a:lnTo>
                  <a:pt x="618654" y="78840"/>
                </a:lnTo>
                <a:close/>
              </a:path>
              <a:path w="1072515" h="184784">
                <a:moveTo>
                  <a:pt x="643117" y="114196"/>
                </a:moveTo>
                <a:lnTo>
                  <a:pt x="603900" y="84326"/>
                </a:lnTo>
                <a:lnTo>
                  <a:pt x="602478" y="83107"/>
                </a:lnTo>
                <a:lnTo>
                  <a:pt x="624560" y="83107"/>
                </a:lnTo>
                <a:lnTo>
                  <a:pt x="654090" y="104443"/>
                </a:lnTo>
                <a:lnTo>
                  <a:pt x="643117" y="114196"/>
                </a:lnTo>
                <a:close/>
              </a:path>
              <a:path w="1072515" h="184784">
                <a:moveTo>
                  <a:pt x="699606" y="180235"/>
                </a:moveTo>
                <a:lnTo>
                  <a:pt x="587848" y="180235"/>
                </a:lnTo>
                <a:lnTo>
                  <a:pt x="582565" y="174952"/>
                </a:lnTo>
                <a:lnTo>
                  <a:pt x="582565" y="127607"/>
                </a:lnTo>
                <a:lnTo>
                  <a:pt x="598008" y="127607"/>
                </a:lnTo>
                <a:lnTo>
                  <a:pt x="598008" y="167434"/>
                </a:lnTo>
                <a:lnTo>
                  <a:pt x="699606" y="167434"/>
                </a:lnTo>
                <a:lnTo>
                  <a:pt x="699606" y="180235"/>
                </a:lnTo>
                <a:close/>
              </a:path>
              <a:path w="1072515" h="184784">
                <a:moveTo>
                  <a:pt x="859522" y="90016"/>
                </a:moveTo>
                <a:lnTo>
                  <a:pt x="843876" y="90016"/>
                </a:lnTo>
                <a:lnTo>
                  <a:pt x="848108" y="71007"/>
                </a:lnTo>
                <a:lnTo>
                  <a:pt x="850302" y="57580"/>
                </a:lnTo>
                <a:lnTo>
                  <a:pt x="851162" y="43353"/>
                </a:lnTo>
                <a:lnTo>
                  <a:pt x="851394" y="21945"/>
                </a:lnTo>
                <a:lnTo>
                  <a:pt x="851394" y="20929"/>
                </a:lnTo>
                <a:lnTo>
                  <a:pt x="746951" y="20929"/>
                </a:lnTo>
                <a:lnTo>
                  <a:pt x="746951" y="7924"/>
                </a:lnTo>
                <a:lnTo>
                  <a:pt x="866431" y="7924"/>
                </a:lnTo>
                <a:lnTo>
                  <a:pt x="866323" y="41782"/>
                </a:lnTo>
                <a:lnTo>
                  <a:pt x="865567" y="55929"/>
                </a:lnTo>
                <a:lnTo>
                  <a:pt x="863516" y="69848"/>
                </a:lnTo>
                <a:lnTo>
                  <a:pt x="859522" y="90016"/>
                </a:lnTo>
                <a:close/>
              </a:path>
              <a:path w="1072515" h="184784">
                <a:moveTo>
                  <a:pt x="890814" y="103020"/>
                </a:moveTo>
                <a:lnTo>
                  <a:pt x="725006" y="103020"/>
                </a:lnTo>
                <a:lnTo>
                  <a:pt x="725006" y="90016"/>
                </a:lnTo>
                <a:lnTo>
                  <a:pt x="890814" y="90016"/>
                </a:lnTo>
                <a:lnTo>
                  <a:pt x="890814" y="103020"/>
                </a:lnTo>
                <a:close/>
              </a:path>
              <a:path w="1072515" h="184784">
                <a:moveTo>
                  <a:pt x="815428" y="182877"/>
                </a:moveTo>
                <a:lnTo>
                  <a:pt x="799985" y="182877"/>
                </a:lnTo>
                <a:lnTo>
                  <a:pt x="799985" y="103020"/>
                </a:lnTo>
                <a:lnTo>
                  <a:pt x="815428" y="103020"/>
                </a:lnTo>
                <a:lnTo>
                  <a:pt x="815428" y="182877"/>
                </a:lnTo>
                <a:close/>
              </a:path>
              <a:path w="1072515" h="184784">
                <a:moveTo>
                  <a:pt x="1048698" y="60959"/>
                </a:moveTo>
                <a:lnTo>
                  <a:pt x="931454" y="60959"/>
                </a:lnTo>
                <a:lnTo>
                  <a:pt x="931454" y="4063"/>
                </a:lnTo>
                <a:lnTo>
                  <a:pt x="1047073" y="4063"/>
                </a:lnTo>
                <a:lnTo>
                  <a:pt x="1047073" y="16458"/>
                </a:lnTo>
                <a:lnTo>
                  <a:pt x="946694" y="16458"/>
                </a:lnTo>
                <a:lnTo>
                  <a:pt x="946694" y="48564"/>
                </a:lnTo>
                <a:lnTo>
                  <a:pt x="1048698" y="48564"/>
                </a:lnTo>
                <a:lnTo>
                  <a:pt x="1048698" y="60959"/>
                </a:lnTo>
                <a:close/>
              </a:path>
              <a:path w="1072515" h="184784">
                <a:moveTo>
                  <a:pt x="1072066" y="92048"/>
                </a:moveTo>
                <a:lnTo>
                  <a:pt x="906257" y="92048"/>
                </a:lnTo>
                <a:lnTo>
                  <a:pt x="906257" y="79043"/>
                </a:lnTo>
                <a:lnTo>
                  <a:pt x="1072066" y="79043"/>
                </a:lnTo>
                <a:lnTo>
                  <a:pt x="1072066" y="92048"/>
                </a:lnTo>
                <a:close/>
              </a:path>
              <a:path w="1072515" h="184784">
                <a:moveTo>
                  <a:pt x="1052356" y="184705"/>
                </a:moveTo>
                <a:lnTo>
                  <a:pt x="937346" y="184705"/>
                </a:lnTo>
                <a:lnTo>
                  <a:pt x="932063" y="179422"/>
                </a:lnTo>
                <a:lnTo>
                  <a:pt x="932063" y="141018"/>
                </a:lnTo>
                <a:lnTo>
                  <a:pt x="1032239" y="141018"/>
                </a:lnTo>
                <a:lnTo>
                  <a:pt x="1032239" y="121918"/>
                </a:lnTo>
                <a:lnTo>
                  <a:pt x="930844" y="121918"/>
                </a:lnTo>
                <a:lnTo>
                  <a:pt x="930844" y="109319"/>
                </a:lnTo>
                <a:lnTo>
                  <a:pt x="1047073" y="109319"/>
                </a:lnTo>
                <a:lnTo>
                  <a:pt x="1047073" y="152804"/>
                </a:lnTo>
                <a:lnTo>
                  <a:pt x="946897" y="152804"/>
                </a:lnTo>
                <a:lnTo>
                  <a:pt x="946897" y="172107"/>
                </a:lnTo>
                <a:lnTo>
                  <a:pt x="1052356" y="172107"/>
                </a:lnTo>
                <a:lnTo>
                  <a:pt x="1052356" y="184705"/>
                </a:lnTo>
                <a:close/>
              </a:path>
            </a:pathLst>
          </a:custGeom>
          <a:solidFill>
            <a:srgbClr val="4033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12102474" y="7088827"/>
            <a:ext cx="892810" cy="185420"/>
          </a:xfrm>
          <a:custGeom>
            <a:avLst/>
            <a:gdLst/>
            <a:ahLst/>
            <a:cxnLst/>
            <a:rect l="l" t="t" r="r" b="b"/>
            <a:pathLst>
              <a:path w="892809" h="185420">
                <a:moveTo>
                  <a:pt x="152804" y="68883"/>
                </a:moveTo>
                <a:lnTo>
                  <a:pt x="137970" y="68883"/>
                </a:lnTo>
                <a:lnTo>
                  <a:pt x="137970" y="0"/>
                </a:lnTo>
                <a:lnTo>
                  <a:pt x="152804" y="0"/>
                </a:lnTo>
                <a:lnTo>
                  <a:pt x="152804" y="68883"/>
                </a:lnTo>
                <a:close/>
              </a:path>
              <a:path w="892809" h="185420">
                <a:moveTo>
                  <a:pt x="110335" y="171498"/>
                </a:moveTo>
                <a:lnTo>
                  <a:pt x="95502" y="171498"/>
                </a:lnTo>
                <a:lnTo>
                  <a:pt x="95502" y="3047"/>
                </a:lnTo>
                <a:lnTo>
                  <a:pt x="110335" y="3047"/>
                </a:lnTo>
                <a:lnTo>
                  <a:pt x="110335" y="68883"/>
                </a:lnTo>
                <a:lnTo>
                  <a:pt x="152804" y="68883"/>
                </a:lnTo>
                <a:lnTo>
                  <a:pt x="152804" y="81685"/>
                </a:lnTo>
                <a:lnTo>
                  <a:pt x="110335" y="81685"/>
                </a:lnTo>
                <a:lnTo>
                  <a:pt x="110335" y="171498"/>
                </a:lnTo>
                <a:close/>
              </a:path>
              <a:path w="892809" h="185420">
                <a:moveTo>
                  <a:pt x="152804" y="176374"/>
                </a:moveTo>
                <a:lnTo>
                  <a:pt x="137970" y="176374"/>
                </a:lnTo>
                <a:lnTo>
                  <a:pt x="137970" y="81685"/>
                </a:lnTo>
                <a:lnTo>
                  <a:pt x="152804" y="81685"/>
                </a:lnTo>
                <a:lnTo>
                  <a:pt x="152804" y="176374"/>
                </a:lnTo>
                <a:close/>
              </a:path>
              <a:path w="892809" h="185420">
                <a:moveTo>
                  <a:pt x="1625" y="77214"/>
                </a:moveTo>
                <a:lnTo>
                  <a:pt x="0" y="64616"/>
                </a:lnTo>
                <a:lnTo>
                  <a:pt x="59333" y="61162"/>
                </a:lnTo>
                <a:lnTo>
                  <a:pt x="60146" y="55675"/>
                </a:lnTo>
                <a:lnTo>
                  <a:pt x="60146" y="30073"/>
                </a:lnTo>
                <a:lnTo>
                  <a:pt x="6502" y="30073"/>
                </a:lnTo>
                <a:lnTo>
                  <a:pt x="6502" y="17678"/>
                </a:lnTo>
                <a:lnTo>
                  <a:pt x="74573" y="17678"/>
                </a:lnTo>
                <a:lnTo>
                  <a:pt x="74474" y="60665"/>
                </a:lnTo>
                <a:lnTo>
                  <a:pt x="73785" y="68413"/>
                </a:lnTo>
                <a:lnTo>
                  <a:pt x="72584" y="72744"/>
                </a:lnTo>
                <a:lnTo>
                  <a:pt x="56895" y="72744"/>
                </a:lnTo>
                <a:lnTo>
                  <a:pt x="1625" y="77214"/>
                </a:lnTo>
                <a:close/>
              </a:path>
              <a:path w="892809" h="185420">
                <a:moveTo>
                  <a:pt x="10159" y="142237"/>
                </a:moveTo>
                <a:lnTo>
                  <a:pt x="609" y="131671"/>
                </a:lnTo>
                <a:lnTo>
                  <a:pt x="15614" y="121713"/>
                </a:lnTo>
                <a:lnTo>
                  <a:pt x="24637" y="115250"/>
                </a:lnTo>
                <a:lnTo>
                  <a:pt x="53990" y="81880"/>
                </a:lnTo>
                <a:lnTo>
                  <a:pt x="56895" y="72744"/>
                </a:lnTo>
                <a:lnTo>
                  <a:pt x="72584" y="72744"/>
                </a:lnTo>
                <a:lnTo>
                  <a:pt x="48360" y="112672"/>
                </a:lnTo>
                <a:lnTo>
                  <a:pt x="24586" y="132631"/>
                </a:lnTo>
                <a:lnTo>
                  <a:pt x="10159" y="142237"/>
                </a:lnTo>
                <a:close/>
              </a:path>
              <a:path w="892809" h="185420">
                <a:moveTo>
                  <a:pt x="329585" y="110539"/>
                </a:moveTo>
                <a:lnTo>
                  <a:pt x="313939" y="110539"/>
                </a:lnTo>
                <a:lnTo>
                  <a:pt x="313939" y="0"/>
                </a:lnTo>
                <a:lnTo>
                  <a:pt x="329585" y="0"/>
                </a:lnTo>
                <a:lnTo>
                  <a:pt x="329585" y="110539"/>
                </a:lnTo>
                <a:close/>
              </a:path>
              <a:path w="892809" h="185420">
                <a:moveTo>
                  <a:pt x="211324" y="103630"/>
                </a:moveTo>
                <a:lnTo>
                  <a:pt x="190192" y="103630"/>
                </a:lnTo>
                <a:lnTo>
                  <a:pt x="190192" y="49580"/>
                </a:lnTo>
                <a:lnTo>
                  <a:pt x="253183" y="49580"/>
                </a:lnTo>
                <a:lnTo>
                  <a:pt x="253183" y="22351"/>
                </a:lnTo>
                <a:lnTo>
                  <a:pt x="189379" y="22351"/>
                </a:lnTo>
                <a:lnTo>
                  <a:pt x="189379" y="9753"/>
                </a:lnTo>
                <a:lnTo>
                  <a:pt x="268423" y="9753"/>
                </a:lnTo>
                <a:lnTo>
                  <a:pt x="268423" y="61975"/>
                </a:lnTo>
                <a:lnTo>
                  <a:pt x="205228" y="61975"/>
                </a:lnTo>
                <a:lnTo>
                  <a:pt x="205228" y="91032"/>
                </a:lnTo>
                <a:lnTo>
                  <a:pt x="292197" y="91032"/>
                </a:lnTo>
                <a:lnTo>
                  <a:pt x="293213" y="97128"/>
                </a:lnTo>
                <a:lnTo>
                  <a:pt x="273074" y="100887"/>
                </a:lnTo>
                <a:lnTo>
                  <a:pt x="257831" y="102817"/>
                </a:lnTo>
                <a:lnTo>
                  <a:pt x="239807" y="103528"/>
                </a:lnTo>
                <a:lnTo>
                  <a:pt x="211324" y="103630"/>
                </a:lnTo>
                <a:close/>
              </a:path>
              <a:path w="892809" h="185420">
                <a:moveTo>
                  <a:pt x="292197" y="91032"/>
                </a:moveTo>
                <a:lnTo>
                  <a:pt x="211324" y="91032"/>
                </a:lnTo>
                <a:lnTo>
                  <a:pt x="238861" y="90936"/>
                </a:lnTo>
                <a:lnTo>
                  <a:pt x="256358" y="90270"/>
                </a:lnTo>
                <a:lnTo>
                  <a:pt x="271302" y="88460"/>
                </a:lnTo>
                <a:lnTo>
                  <a:pt x="291181" y="84936"/>
                </a:lnTo>
                <a:lnTo>
                  <a:pt x="292197" y="91032"/>
                </a:lnTo>
                <a:close/>
              </a:path>
              <a:path w="892809" h="185420">
                <a:moveTo>
                  <a:pt x="329585" y="185315"/>
                </a:moveTo>
                <a:lnTo>
                  <a:pt x="314345" y="185315"/>
                </a:lnTo>
                <a:lnTo>
                  <a:pt x="314345" y="134313"/>
                </a:lnTo>
                <a:lnTo>
                  <a:pt x="213153" y="134313"/>
                </a:lnTo>
                <a:lnTo>
                  <a:pt x="213153" y="121308"/>
                </a:lnTo>
                <a:lnTo>
                  <a:pt x="329585" y="121308"/>
                </a:lnTo>
                <a:lnTo>
                  <a:pt x="329585" y="185315"/>
                </a:lnTo>
                <a:close/>
              </a:path>
              <a:path w="892809" h="185420">
                <a:moveTo>
                  <a:pt x="510024" y="176374"/>
                </a:moveTo>
                <a:lnTo>
                  <a:pt x="494784" y="176374"/>
                </a:lnTo>
                <a:lnTo>
                  <a:pt x="494784" y="77621"/>
                </a:lnTo>
                <a:lnTo>
                  <a:pt x="458412" y="77621"/>
                </a:lnTo>
                <a:lnTo>
                  <a:pt x="458412" y="64616"/>
                </a:lnTo>
                <a:lnTo>
                  <a:pt x="494784" y="64616"/>
                </a:lnTo>
                <a:lnTo>
                  <a:pt x="494784" y="0"/>
                </a:lnTo>
                <a:lnTo>
                  <a:pt x="510024" y="0"/>
                </a:lnTo>
                <a:lnTo>
                  <a:pt x="510024" y="176374"/>
                </a:lnTo>
                <a:close/>
              </a:path>
              <a:path w="892809" h="185420">
                <a:moveTo>
                  <a:pt x="391560" y="132890"/>
                </a:moveTo>
                <a:lnTo>
                  <a:pt x="370224" y="132890"/>
                </a:lnTo>
                <a:lnTo>
                  <a:pt x="370224" y="13410"/>
                </a:lnTo>
                <a:lnTo>
                  <a:pt x="450080" y="13410"/>
                </a:lnTo>
                <a:lnTo>
                  <a:pt x="450080" y="26212"/>
                </a:lnTo>
                <a:lnTo>
                  <a:pt x="385464" y="26212"/>
                </a:lnTo>
                <a:lnTo>
                  <a:pt x="385464" y="65429"/>
                </a:lnTo>
                <a:lnTo>
                  <a:pt x="446423" y="65429"/>
                </a:lnTo>
                <a:lnTo>
                  <a:pt x="446423" y="78027"/>
                </a:lnTo>
                <a:lnTo>
                  <a:pt x="385464" y="78027"/>
                </a:lnTo>
                <a:lnTo>
                  <a:pt x="385464" y="120292"/>
                </a:lnTo>
                <a:lnTo>
                  <a:pt x="467612" y="120292"/>
                </a:lnTo>
                <a:lnTo>
                  <a:pt x="468571" y="126794"/>
                </a:lnTo>
                <a:lnTo>
                  <a:pt x="450566" y="130319"/>
                </a:lnTo>
                <a:lnTo>
                  <a:pt x="436542" y="132128"/>
                </a:lnTo>
                <a:lnTo>
                  <a:pt x="419280" y="132795"/>
                </a:lnTo>
                <a:lnTo>
                  <a:pt x="391560" y="132890"/>
                </a:lnTo>
                <a:close/>
              </a:path>
              <a:path w="892809" h="185420">
                <a:moveTo>
                  <a:pt x="467612" y="120292"/>
                </a:moveTo>
                <a:lnTo>
                  <a:pt x="392169" y="120292"/>
                </a:lnTo>
                <a:lnTo>
                  <a:pt x="418023" y="120200"/>
                </a:lnTo>
                <a:lnTo>
                  <a:pt x="434409" y="119555"/>
                </a:lnTo>
                <a:lnTo>
                  <a:pt x="448318" y="117806"/>
                </a:lnTo>
                <a:lnTo>
                  <a:pt x="466743" y="114399"/>
                </a:lnTo>
                <a:lnTo>
                  <a:pt x="467612" y="120292"/>
                </a:lnTo>
                <a:close/>
              </a:path>
              <a:path w="892809" h="185420">
                <a:moveTo>
                  <a:pt x="696558" y="176374"/>
                </a:moveTo>
                <a:lnTo>
                  <a:pt x="681725" y="176374"/>
                </a:lnTo>
                <a:lnTo>
                  <a:pt x="681725" y="0"/>
                </a:lnTo>
                <a:lnTo>
                  <a:pt x="696558" y="0"/>
                </a:lnTo>
                <a:lnTo>
                  <a:pt x="696558" y="176374"/>
                </a:lnTo>
                <a:close/>
              </a:path>
              <a:path w="892809" h="185420">
                <a:moveTo>
                  <a:pt x="655716" y="171498"/>
                </a:moveTo>
                <a:lnTo>
                  <a:pt x="641289" y="171498"/>
                </a:lnTo>
                <a:lnTo>
                  <a:pt x="641289" y="74370"/>
                </a:lnTo>
                <a:lnTo>
                  <a:pt x="613044" y="74370"/>
                </a:lnTo>
                <a:lnTo>
                  <a:pt x="613044" y="61568"/>
                </a:lnTo>
                <a:lnTo>
                  <a:pt x="641289" y="61568"/>
                </a:lnTo>
                <a:lnTo>
                  <a:pt x="641289" y="3047"/>
                </a:lnTo>
                <a:lnTo>
                  <a:pt x="655716" y="3047"/>
                </a:lnTo>
                <a:lnTo>
                  <a:pt x="655716" y="171498"/>
                </a:lnTo>
                <a:close/>
              </a:path>
              <a:path w="892809" h="185420">
                <a:moveTo>
                  <a:pt x="624220" y="31292"/>
                </a:moveTo>
                <a:lnTo>
                  <a:pt x="543551" y="31292"/>
                </a:lnTo>
                <a:lnTo>
                  <a:pt x="543551" y="18287"/>
                </a:lnTo>
                <a:lnTo>
                  <a:pt x="624220" y="18287"/>
                </a:lnTo>
                <a:lnTo>
                  <a:pt x="624220" y="31292"/>
                </a:lnTo>
                <a:close/>
              </a:path>
              <a:path w="892809" h="185420">
                <a:moveTo>
                  <a:pt x="550053" y="136954"/>
                </a:moveTo>
                <a:lnTo>
                  <a:pt x="539284" y="127810"/>
                </a:lnTo>
                <a:lnTo>
                  <a:pt x="547983" y="116671"/>
                </a:lnTo>
                <a:lnTo>
                  <a:pt x="553254" y="109561"/>
                </a:lnTo>
                <a:lnTo>
                  <a:pt x="571300" y="75995"/>
                </a:lnTo>
                <a:lnTo>
                  <a:pt x="576875" y="31292"/>
                </a:lnTo>
                <a:lnTo>
                  <a:pt x="591505" y="31292"/>
                </a:lnTo>
                <a:lnTo>
                  <a:pt x="591404" y="51097"/>
                </a:lnTo>
                <a:lnTo>
                  <a:pt x="590693" y="60095"/>
                </a:lnTo>
                <a:lnTo>
                  <a:pt x="588762" y="68102"/>
                </a:lnTo>
                <a:lnTo>
                  <a:pt x="585003" y="79043"/>
                </a:lnTo>
                <a:lnTo>
                  <a:pt x="586019" y="79653"/>
                </a:lnTo>
                <a:lnTo>
                  <a:pt x="596730" y="79653"/>
                </a:lnTo>
                <a:lnTo>
                  <a:pt x="601366" y="86155"/>
                </a:lnTo>
                <a:lnTo>
                  <a:pt x="582362" y="86155"/>
                </a:lnTo>
                <a:lnTo>
                  <a:pt x="581752" y="87374"/>
                </a:lnTo>
                <a:lnTo>
                  <a:pt x="577485" y="97940"/>
                </a:lnTo>
                <a:lnTo>
                  <a:pt x="565584" y="115995"/>
                </a:lnTo>
                <a:lnTo>
                  <a:pt x="562004" y="121143"/>
                </a:lnTo>
                <a:lnTo>
                  <a:pt x="557453" y="127263"/>
                </a:lnTo>
                <a:lnTo>
                  <a:pt x="550053" y="136954"/>
                </a:lnTo>
                <a:close/>
              </a:path>
              <a:path w="892809" h="185420">
                <a:moveTo>
                  <a:pt x="596730" y="79653"/>
                </a:moveTo>
                <a:lnTo>
                  <a:pt x="586019" y="79653"/>
                </a:lnTo>
                <a:lnTo>
                  <a:pt x="588051" y="78027"/>
                </a:lnTo>
                <a:lnTo>
                  <a:pt x="590286" y="76605"/>
                </a:lnTo>
                <a:lnTo>
                  <a:pt x="594350" y="76605"/>
                </a:lnTo>
                <a:lnTo>
                  <a:pt x="596730" y="79653"/>
                </a:lnTo>
                <a:close/>
              </a:path>
              <a:path w="892809" h="185420">
                <a:moveTo>
                  <a:pt x="617921" y="134109"/>
                </a:moveTo>
                <a:lnTo>
                  <a:pt x="585410" y="87374"/>
                </a:lnTo>
                <a:lnTo>
                  <a:pt x="584394" y="86155"/>
                </a:lnTo>
                <a:lnTo>
                  <a:pt x="601366" y="86155"/>
                </a:lnTo>
                <a:lnTo>
                  <a:pt x="628894" y="124762"/>
                </a:lnTo>
                <a:lnTo>
                  <a:pt x="617921" y="134109"/>
                </a:lnTo>
                <a:close/>
              </a:path>
              <a:path w="892809" h="185420">
                <a:moveTo>
                  <a:pt x="864196" y="106881"/>
                </a:moveTo>
                <a:lnTo>
                  <a:pt x="848753" y="106881"/>
                </a:lnTo>
                <a:lnTo>
                  <a:pt x="848753" y="0"/>
                </a:lnTo>
                <a:lnTo>
                  <a:pt x="864196" y="0"/>
                </a:lnTo>
                <a:lnTo>
                  <a:pt x="864196" y="45922"/>
                </a:lnTo>
                <a:lnTo>
                  <a:pt x="892440" y="45922"/>
                </a:lnTo>
                <a:lnTo>
                  <a:pt x="892440" y="58927"/>
                </a:lnTo>
                <a:lnTo>
                  <a:pt x="864196" y="58927"/>
                </a:lnTo>
                <a:lnTo>
                  <a:pt x="864196" y="106881"/>
                </a:lnTo>
                <a:close/>
              </a:path>
              <a:path w="892809" h="185420">
                <a:moveTo>
                  <a:pt x="820102" y="24586"/>
                </a:moveTo>
                <a:lnTo>
                  <a:pt x="727241" y="24586"/>
                </a:lnTo>
                <a:lnTo>
                  <a:pt x="727241" y="11582"/>
                </a:lnTo>
                <a:lnTo>
                  <a:pt x="820102" y="11582"/>
                </a:lnTo>
                <a:lnTo>
                  <a:pt x="820102" y="24586"/>
                </a:lnTo>
                <a:close/>
              </a:path>
              <a:path w="892809" h="185420">
                <a:moveTo>
                  <a:pt x="733337" y="102004"/>
                </a:moveTo>
                <a:lnTo>
                  <a:pt x="721958" y="92251"/>
                </a:lnTo>
                <a:lnTo>
                  <a:pt x="731972" y="84107"/>
                </a:lnTo>
                <a:lnTo>
                  <a:pt x="738061" y="78916"/>
                </a:lnTo>
                <a:lnTo>
                  <a:pt x="742703" y="74449"/>
                </a:lnTo>
                <a:lnTo>
                  <a:pt x="748373" y="68477"/>
                </a:lnTo>
                <a:lnTo>
                  <a:pt x="757720" y="58520"/>
                </a:lnTo>
                <a:lnTo>
                  <a:pt x="766052" y="38810"/>
                </a:lnTo>
                <a:lnTo>
                  <a:pt x="766052" y="24586"/>
                </a:lnTo>
                <a:lnTo>
                  <a:pt x="781495" y="24586"/>
                </a:lnTo>
                <a:lnTo>
                  <a:pt x="781383" y="37194"/>
                </a:lnTo>
                <a:lnTo>
                  <a:pt x="780606" y="43712"/>
                </a:lnTo>
                <a:lnTo>
                  <a:pt x="778494" y="49659"/>
                </a:lnTo>
                <a:lnTo>
                  <a:pt x="774383" y="57911"/>
                </a:lnTo>
                <a:lnTo>
                  <a:pt x="775602" y="58520"/>
                </a:lnTo>
                <a:lnTo>
                  <a:pt x="790183" y="58520"/>
                </a:lnTo>
                <a:lnTo>
                  <a:pt x="796397" y="63803"/>
                </a:lnTo>
                <a:lnTo>
                  <a:pt x="771335" y="63803"/>
                </a:lnTo>
                <a:lnTo>
                  <a:pt x="770115" y="65022"/>
                </a:lnTo>
                <a:lnTo>
                  <a:pt x="764832" y="72947"/>
                </a:lnTo>
                <a:lnTo>
                  <a:pt x="751139" y="86288"/>
                </a:lnTo>
                <a:lnTo>
                  <a:pt x="747027" y="90117"/>
                </a:lnTo>
                <a:lnTo>
                  <a:pt x="741811" y="94708"/>
                </a:lnTo>
                <a:lnTo>
                  <a:pt x="733337" y="102004"/>
                </a:lnTo>
                <a:close/>
              </a:path>
              <a:path w="892809" h="185420">
                <a:moveTo>
                  <a:pt x="790183" y="58520"/>
                </a:moveTo>
                <a:lnTo>
                  <a:pt x="775602" y="58520"/>
                </a:lnTo>
                <a:lnTo>
                  <a:pt x="778650" y="56285"/>
                </a:lnTo>
                <a:lnTo>
                  <a:pt x="780885" y="54456"/>
                </a:lnTo>
                <a:lnTo>
                  <a:pt x="785355" y="54456"/>
                </a:lnTo>
                <a:lnTo>
                  <a:pt x="787794" y="56488"/>
                </a:lnTo>
                <a:lnTo>
                  <a:pt x="790183" y="58520"/>
                </a:lnTo>
                <a:close/>
              </a:path>
              <a:path w="892809" h="185420">
                <a:moveTo>
                  <a:pt x="814412" y="98956"/>
                </a:moveTo>
                <a:lnTo>
                  <a:pt x="775805" y="65022"/>
                </a:lnTo>
                <a:lnTo>
                  <a:pt x="774586" y="63803"/>
                </a:lnTo>
                <a:lnTo>
                  <a:pt x="796397" y="63803"/>
                </a:lnTo>
                <a:lnTo>
                  <a:pt x="825791" y="88797"/>
                </a:lnTo>
                <a:lnTo>
                  <a:pt x="814412" y="98956"/>
                </a:lnTo>
                <a:close/>
              </a:path>
              <a:path w="892809" h="185420">
                <a:moveTo>
                  <a:pt x="864196" y="185315"/>
                </a:moveTo>
                <a:lnTo>
                  <a:pt x="848956" y="185315"/>
                </a:lnTo>
                <a:lnTo>
                  <a:pt x="848956" y="130858"/>
                </a:lnTo>
                <a:lnTo>
                  <a:pt x="749796" y="130858"/>
                </a:lnTo>
                <a:lnTo>
                  <a:pt x="749796" y="117854"/>
                </a:lnTo>
                <a:lnTo>
                  <a:pt x="864196" y="117854"/>
                </a:lnTo>
                <a:lnTo>
                  <a:pt x="864196" y="185315"/>
                </a:lnTo>
                <a:close/>
              </a:path>
            </a:pathLst>
          </a:custGeom>
          <a:solidFill>
            <a:srgbClr val="4033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10826552" y="7140240"/>
            <a:ext cx="55880" cy="55880"/>
          </a:xfrm>
          <a:custGeom>
            <a:avLst/>
            <a:gdLst/>
            <a:ahLst/>
            <a:cxnLst/>
            <a:rect l="l" t="t" r="r" b="b"/>
            <a:pathLst>
              <a:path w="55879" h="55879">
                <a:moveTo>
                  <a:pt x="0" y="55269"/>
                </a:moveTo>
                <a:lnTo>
                  <a:pt x="55269" y="55269"/>
                </a:lnTo>
                <a:lnTo>
                  <a:pt x="55269" y="0"/>
                </a:lnTo>
                <a:lnTo>
                  <a:pt x="0" y="0"/>
                </a:lnTo>
                <a:lnTo>
                  <a:pt x="0" y="55269"/>
                </a:lnTo>
                <a:close/>
              </a:path>
            </a:pathLst>
          </a:custGeom>
          <a:solidFill>
            <a:srgbClr val="4033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10963185" y="7639830"/>
            <a:ext cx="1238885" cy="184785"/>
          </a:xfrm>
          <a:custGeom>
            <a:avLst/>
            <a:gdLst/>
            <a:ahLst/>
            <a:cxnLst/>
            <a:rect l="l" t="t" r="r" b="b"/>
            <a:pathLst>
              <a:path w="1238884" h="184784">
                <a:moveTo>
                  <a:pt x="17271" y="77417"/>
                </a:moveTo>
                <a:lnTo>
                  <a:pt x="15442" y="64210"/>
                </a:lnTo>
                <a:lnTo>
                  <a:pt x="127607" y="60146"/>
                </a:lnTo>
                <a:lnTo>
                  <a:pt x="128077" y="51983"/>
                </a:lnTo>
                <a:lnTo>
                  <a:pt x="128318" y="45897"/>
                </a:lnTo>
                <a:lnTo>
                  <a:pt x="128420" y="26821"/>
                </a:lnTo>
                <a:lnTo>
                  <a:pt x="21538" y="26821"/>
                </a:lnTo>
                <a:lnTo>
                  <a:pt x="21538" y="13817"/>
                </a:lnTo>
                <a:lnTo>
                  <a:pt x="143863" y="13817"/>
                </a:lnTo>
                <a:lnTo>
                  <a:pt x="143831" y="46611"/>
                </a:lnTo>
                <a:lnTo>
                  <a:pt x="143609" y="56056"/>
                </a:lnTo>
                <a:lnTo>
                  <a:pt x="143006" y="64854"/>
                </a:lnTo>
                <a:lnTo>
                  <a:pt x="142275" y="72541"/>
                </a:lnTo>
                <a:lnTo>
                  <a:pt x="126794" y="72541"/>
                </a:lnTo>
                <a:lnTo>
                  <a:pt x="17271" y="77417"/>
                </a:lnTo>
                <a:close/>
              </a:path>
              <a:path w="1238884" h="184784">
                <a:moveTo>
                  <a:pt x="135532" y="118260"/>
                </a:moveTo>
                <a:lnTo>
                  <a:pt x="120698" y="116025"/>
                </a:lnTo>
                <a:lnTo>
                  <a:pt x="123423" y="102773"/>
                </a:lnTo>
                <a:lnTo>
                  <a:pt x="124966" y="93826"/>
                </a:lnTo>
                <a:lnTo>
                  <a:pt x="125899" y="85107"/>
                </a:lnTo>
                <a:lnTo>
                  <a:pt x="126794" y="72541"/>
                </a:lnTo>
                <a:lnTo>
                  <a:pt x="142275" y="72541"/>
                </a:lnTo>
                <a:lnTo>
                  <a:pt x="141810" y="77417"/>
                </a:lnTo>
                <a:lnTo>
                  <a:pt x="140589" y="89514"/>
                </a:lnTo>
                <a:lnTo>
                  <a:pt x="139510" y="97940"/>
                </a:lnTo>
                <a:lnTo>
                  <a:pt x="138030" y="106189"/>
                </a:lnTo>
                <a:lnTo>
                  <a:pt x="135532" y="118260"/>
                </a:lnTo>
                <a:close/>
              </a:path>
              <a:path w="1238884" h="184784">
                <a:moveTo>
                  <a:pt x="80872" y="143253"/>
                </a:moveTo>
                <a:lnTo>
                  <a:pt x="65429" y="143253"/>
                </a:lnTo>
                <a:lnTo>
                  <a:pt x="65429" y="97940"/>
                </a:lnTo>
                <a:lnTo>
                  <a:pt x="80872" y="97940"/>
                </a:lnTo>
                <a:lnTo>
                  <a:pt x="80872" y="143253"/>
                </a:lnTo>
                <a:close/>
              </a:path>
              <a:path w="1238884" h="184784">
                <a:moveTo>
                  <a:pt x="165808" y="156258"/>
                </a:moveTo>
                <a:lnTo>
                  <a:pt x="0" y="156258"/>
                </a:lnTo>
                <a:lnTo>
                  <a:pt x="0" y="143253"/>
                </a:lnTo>
                <a:lnTo>
                  <a:pt x="165808" y="143253"/>
                </a:lnTo>
                <a:lnTo>
                  <a:pt x="165808" y="156258"/>
                </a:lnTo>
                <a:close/>
              </a:path>
              <a:path w="1238884" h="184784">
                <a:moveTo>
                  <a:pt x="332430" y="176374"/>
                </a:moveTo>
                <a:lnTo>
                  <a:pt x="316987" y="176374"/>
                </a:lnTo>
                <a:lnTo>
                  <a:pt x="316987" y="0"/>
                </a:lnTo>
                <a:lnTo>
                  <a:pt x="332430" y="0"/>
                </a:lnTo>
                <a:lnTo>
                  <a:pt x="332430" y="176374"/>
                </a:lnTo>
                <a:close/>
              </a:path>
              <a:path w="1238884" h="184784">
                <a:moveTo>
                  <a:pt x="276347" y="127201"/>
                </a:moveTo>
                <a:lnTo>
                  <a:pt x="191614" y="127201"/>
                </a:lnTo>
                <a:lnTo>
                  <a:pt x="191614" y="14020"/>
                </a:lnTo>
                <a:lnTo>
                  <a:pt x="276347" y="14020"/>
                </a:lnTo>
                <a:lnTo>
                  <a:pt x="276347" y="26821"/>
                </a:lnTo>
                <a:lnTo>
                  <a:pt x="206651" y="26821"/>
                </a:lnTo>
                <a:lnTo>
                  <a:pt x="206651" y="114399"/>
                </a:lnTo>
                <a:lnTo>
                  <a:pt x="276347" y="114399"/>
                </a:lnTo>
                <a:lnTo>
                  <a:pt x="276347" y="127201"/>
                </a:lnTo>
                <a:close/>
              </a:path>
              <a:path w="1238884" h="184784">
                <a:moveTo>
                  <a:pt x="276347" y="114399"/>
                </a:moveTo>
                <a:lnTo>
                  <a:pt x="261107" y="114399"/>
                </a:lnTo>
                <a:lnTo>
                  <a:pt x="261107" y="26821"/>
                </a:lnTo>
                <a:lnTo>
                  <a:pt x="276347" y="26821"/>
                </a:lnTo>
                <a:lnTo>
                  <a:pt x="276347" y="114399"/>
                </a:lnTo>
                <a:close/>
              </a:path>
              <a:path w="1238884" h="184784">
                <a:moveTo>
                  <a:pt x="505960" y="176374"/>
                </a:moveTo>
                <a:lnTo>
                  <a:pt x="490720" y="176374"/>
                </a:lnTo>
                <a:lnTo>
                  <a:pt x="490720" y="0"/>
                </a:lnTo>
                <a:lnTo>
                  <a:pt x="505960" y="0"/>
                </a:lnTo>
                <a:lnTo>
                  <a:pt x="505960" y="72541"/>
                </a:lnTo>
                <a:lnTo>
                  <a:pt x="533594" y="72541"/>
                </a:lnTo>
                <a:lnTo>
                  <a:pt x="533594" y="85545"/>
                </a:lnTo>
                <a:lnTo>
                  <a:pt x="505960" y="85545"/>
                </a:lnTo>
                <a:lnTo>
                  <a:pt x="505960" y="176374"/>
                </a:lnTo>
                <a:close/>
              </a:path>
              <a:path w="1238884" h="184784">
                <a:moveTo>
                  <a:pt x="360471" y="141628"/>
                </a:moveTo>
                <a:lnTo>
                  <a:pt x="359048" y="128420"/>
                </a:lnTo>
                <a:lnTo>
                  <a:pt x="386632" y="128293"/>
                </a:lnTo>
                <a:lnTo>
                  <a:pt x="395738" y="127991"/>
                </a:lnTo>
                <a:lnTo>
                  <a:pt x="407816" y="127404"/>
                </a:lnTo>
                <a:lnTo>
                  <a:pt x="407816" y="92454"/>
                </a:lnTo>
                <a:lnTo>
                  <a:pt x="397183" y="91105"/>
                </a:lnTo>
                <a:lnTo>
                  <a:pt x="390569" y="89279"/>
                </a:lnTo>
                <a:lnTo>
                  <a:pt x="366973" y="50799"/>
                </a:lnTo>
                <a:lnTo>
                  <a:pt x="366973" y="38404"/>
                </a:lnTo>
                <a:lnTo>
                  <a:pt x="379571" y="19506"/>
                </a:lnTo>
                <a:lnTo>
                  <a:pt x="401516" y="9143"/>
                </a:lnTo>
                <a:lnTo>
                  <a:pt x="429151" y="9143"/>
                </a:lnTo>
                <a:lnTo>
                  <a:pt x="451096" y="19506"/>
                </a:lnTo>
                <a:lnTo>
                  <a:pt x="452429" y="21538"/>
                </a:lnTo>
                <a:lnTo>
                  <a:pt x="401110" y="21538"/>
                </a:lnTo>
                <a:lnTo>
                  <a:pt x="383229" y="36372"/>
                </a:lnTo>
                <a:lnTo>
                  <a:pt x="383229" y="65429"/>
                </a:lnTo>
                <a:lnTo>
                  <a:pt x="401110" y="80262"/>
                </a:lnTo>
                <a:lnTo>
                  <a:pt x="451149" y="80262"/>
                </a:lnTo>
                <a:lnTo>
                  <a:pt x="445409" y="85739"/>
                </a:lnTo>
                <a:lnTo>
                  <a:pt x="440060" y="89279"/>
                </a:lnTo>
                <a:lnTo>
                  <a:pt x="433398" y="91105"/>
                </a:lnTo>
                <a:lnTo>
                  <a:pt x="422649" y="92454"/>
                </a:lnTo>
                <a:lnTo>
                  <a:pt x="422649" y="126794"/>
                </a:lnTo>
                <a:lnTo>
                  <a:pt x="476673" y="126794"/>
                </a:lnTo>
                <a:lnTo>
                  <a:pt x="477512" y="134109"/>
                </a:lnTo>
                <a:lnTo>
                  <a:pt x="405947" y="140813"/>
                </a:lnTo>
                <a:lnTo>
                  <a:pt x="379986" y="141598"/>
                </a:lnTo>
                <a:lnTo>
                  <a:pt x="360471" y="141628"/>
                </a:lnTo>
                <a:close/>
              </a:path>
              <a:path w="1238884" h="184784">
                <a:moveTo>
                  <a:pt x="451149" y="80262"/>
                </a:moveTo>
                <a:lnTo>
                  <a:pt x="429558" y="80262"/>
                </a:lnTo>
                <a:lnTo>
                  <a:pt x="447439" y="65429"/>
                </a:lnTo>
                <a:lnTo>
                  <a:pt x="447439" y="36372"/>
                </a:lnTo>
                <a:lnTo>
                  <a:pt x="429558" y="21538"/>
                </a:lnTo>
                <a:lnTo>
                  <a:pt x="452429" y="21538"/>
                </a:lnTo>
                <a:lnTo>
                  <a:pt x="463491" y="38404"/>
                </a:lnTo>
                <a:lnTo>
                  <a:pt x="463491" y="50799"/>
                </a:lnTo>
                <a:lnTo>
                  <a:pt x="463315" y="60959"/>
                </a:lnTo>
                <a:lnTo>
                  <a:pt x="462082" y="67308"/>
                </a:lnTo>
                <a:lnTo>
                  <a:pt x="458734" y="72515"/>
                </a:lnTo>
                <a:lnTo>
                  <a:pt x="452214" y="79246"/>
                </a:lnTo>
                <a:lnTo>
                  <a:pt x="451149" y="80262"/>
                </a:lnTo>
                <a:close/>
              </a:path>
              <a:path w="1238884" h="184784">
                <a:moveTo>
                  <a:pt x="476673" y="126794"/>
                </a:moveTo>
                <a:lnTo>
                  <a:pt x="422649" y="126794"/>
                </a:lnTo>
                <a:lnTo>
                  <a:pt x="440171" y="125915"/>
                </a:lnTo>
                <a:lnTo>
                  <a:pt x="451579" y="125093"/>
                </a:lnTo>
                <a:lnTo>
                  <a:pt x="461882" y="123851"/>
                </a:lnTo>
                <a:lnTo>
                  <a:pt x="476090" y="121714"/>
                </a:lnTo>
                <a:lnTo>
                  <a:pt x="476673" y="126794"/>
                </a:lnTo>
                <a:close/>
              </a:path>
              <a:path w="1238884" h="184784">
                <a:moveTo>
                  <a:pt x="695949" y="134922"/>
                </a:moveTo>
                <a:lnTo>
                  <a:pt x="680302" y="134922"/>
                </a:lnTo>
                <a:lnTo>
                  <a:pt x="680302" y="0"/>
                </a:lnTo>
                <a:lnTo>
                  <a:pt x="695949" y="0"/>
                </a:lnTo>
                <a:lnTo>
                  <a:pt x="695949" y="134922"/>
                </a:lnTo>
                <a:close/>
              </a:path>
              <a:path w="1238884" h="184784">
                <a:moveTo>
                  <a:pt x="629503" y="19100"/>
                </a:moveTo>
                <a:lnTo>
                  <a:pt x="573827" y="19100"/>
                </a:lnTo>
                <a:lnTo>
                  <a:pt x="573827" y="6299"/>
                </a:lnTo>
                <a:lnTo>
                  <a:pt x="629503" y="6299"/>
                </a:lnTo>
                <a:lnTo>
                  <a:pt x="629503" y="19100"/>
                </a:lnTo>
                <a:close/>
              </a:path>
              <a:path w="1238884" h="184784">
                <a:moveTo>
                  <a:pt x="649010" y="51205"/>
                </a:moveTo>
                <a:lnTo>
                  <a:pt x="554117" y="51205"/>
                </a:lnTo>
                <a:lnTo>
                  <a:pt x="554117" y="38404"/>
                </a:lnTo>
                <a:lnTo>
                  <a:pt x="649010" y="38404"/>
                </a:lnTo>
                <a:lnTo>
                  <a:pt x="649010" y="51205"/>
                </a:lnTo>
                <a:close/>
              </a:path>
              <a:path w="1238884" h="184784">
                <a:moveTo>
                  <a:pt x="560010" y="117041"/>
                </a:moveTo>
                <a:lnTo>
                  <a:pt x="549241" y="107694"/>
                </a:lnTo>
                <a:lnTo>
                  <a:pt x="559256" y="100744"/>
                </a:lnTo>
                <a:lnTo>
                  <a:pt x="565357" y="96289"/>
                </a:lnTo>
                <a:lnTo>
                  <a:pt x="593944" y="61568"/>
                </a:lnTo>
                <a:lnTo>
                  <a:pt x="594147" y="51205"/>
                </a:lnTo>
                <a:lnTo>
                  <a:pt x="608980" y="51205"/>
                </a:lnTo>
                <a:lnTo>
                  <a:pt x="608866" y="60085"/>
                </a:lnTo>
                <a:lnTo>
                  <a:pt x="608066" y="65861"/>
                </a:lnTo>
                <a:lnTo>
                  <a:pt x="605894" y="71064"/>
                </a:lnTo>
                <a:lnTo>
                  <a:pt x="601665" y="78230"/>
                </a:lnTo>
                <a:lnTo>
                  <a:pt x="602884" y="78840"/>
                </a:lnTo>
                <a:lnTo>
                  <a:pt x="618654" y="78840"/>
                </a:lnTo>
                <a:lnTo>
                  <a:pt x="624560" y="83107"/>
                </a:lnTo>
                <a:lnTo>
                  <a:pt x="598617" y="83107"/>
                </a:lnTo>
                <a:lnTo>
                  <a:pt x="597195" y="84529"/>
                </a:lnTo>
                <a:lnTo>
                  <a:pt x="591709" y="91641"/>
                </a:lnTo>
                <a:lnTo>
                  <a:pt x="577698" y="103668"/>
                </a:lnTo>
                <a:lnTo>
                  <a:pt x="573548" y="107033"/>
                </a:lnTo>
                <a:lnTo>
                  <a:pt x="568370" y="110932"/>
                </a:lnTo>
                <a:lnTo>
                  <a:pt x="560010" y="117041"/>
                </a:lnTo>
                <a:close/>
              </a:path>
              <a:path w="1238884" h="184784">
                <a:moveTo>
                  <a:pt x="618654" y="78840"/>
                </a:moveTo>
                <a:lnTo>
                  <a:pt x="602884" y="78840"/>
                </a:lnTo>
                <a:lnTo>
                  <a:pt x="606136" y="76402"/>
                </a:lnTo>
                <a:lnTo>
                  <a:pt x="608371" y="74573"/>
                </a:lnTo>
                <a:lnTo>
                  <a:pt x="612841" y="74573"/>
                </a:lnTo>
                <a:lnTo>
                  <a:pt x="615280" y="76402"/>
                </a:lnTo>
                <a:lnTo>
                  <a:pt x="618654" y="78840"/>
                </a:lnTo>
                <a:close/>
              </a:path>
              <a:path w="1238884" h="184784">
                <a:moveTo>
                  <a:pt x="643117" y="114196"/>
                </a:moveTo>
                <a:lnTo>
                  <a:pt x="603900" y="84326"/>
                </a:lnTo>
                <a:lnTo>
                  <a:pt x="602478" y="83107"/>
                </a:lnTo>
                <a:lnTo>
                  <a:pt x="624560" y="83107"/>
                </a:lnTo>
                <a:lnTo>
                  <a:pt x="654090" y="104443"/>
                </a:lnTo>
                <a:lnTo>
                  <a:pt x="643117" y="114196"/>
                </a:lnTo>
                <a:close/>
              </a:path>
              <a:path w="1238884" h="184784">
                <a:moveTo>
                  <a:pt x="699606" y="180235"/>
                </a:moveTo>
                <a:lnTo>
                  <a:pt x="587848" y="180235"/>
                </a:lnTo>
                <a:lnTo>
                  <a:pt x="582565" y="174952"/>
                </a:lnTo>
                <a:lnTo>
                  <a:pt x="582565" y="127607"/>
                </a:lnTo>
                <a:lnTo>
                  <a:pt x="598008" y="127607"/>
                </a:lnTo>
                <a:lnTo>
                  <a:pt x="598008" y="167434"/>
                </a:lnTo>
                <a:lnTo>
                  <a:pt x="699606" y="167434"/>
                </a:lnTo>
                <a:lnTo>
                  <a:pt x="699606" y="180235"/>
                </a:lnTo>
                <a:close/>
              </a:path>
              <a:path w="1238884" h="184784">
                <a:moveTo>
                  <a:pt x="859522" y="90016"/>
                </a:moveTo>
                <a:lnTo>
                  <a:pt x="843876" y="90016"/>
                </a:lnTo>
                <a:lnTo>
                  <a:pt x="848108" y="71007"/>
                </a:lnTo>
                <a:lnTo>
                  <a:pt x="850302" y="57580"/>
                </a:lnTo>
                <a:lnTo>
                  <a:pt x="851162" y="43353"/>
                </a:lnTo>
                <a:lnTo>
                  <a:pt x="851394" y="21945"/>
                </a:lnTo>
                <a:lnTo>
                  <a:pt x="851394" y="20929"/>
                </a:lnTo>
                <a:lnTo>
                  <a:pt x="746951" y="20929"/>
                </a:lnTo>
                <a:lnTo>
                  <a:pt x="746951" y="7924"/>
                </a:lnTo>
                <a:lnTo>
                  <a:pt x="866431" y="7924"/>
                </a:lnTo>
                <a:lnTo>
                  <a:pt x="866323" y="41782"/>
                </a:lnTo>
                <a:lnTo>
                  <a:pt x="865567" y="55929"/>
                </a:lnTo>
                <a:lnTo>
                  <a:pt x="863516" y="69848"/>
                </a:lnTo>
                <a:lnTo>
                  <a:pt x="859522" y="90016"/>
                </a:lnTo>
                <a:close/>
              </a:path>
              <a:path w="1238884" h="184784">
                <a:moveTo>
                  <a:pt x="890814" y="103020"/>
                </a:moveTo>
                <a:lnTo>
                  <a:pt x="725006" y="103020"/>
                </a:lnTo>
                <a:lnTo>
                  <a:pt x="725006" y="90016"/>
                </a:lnTo>
                <a:lnTo>
                  <a:pt x="890814" y="90016"/>
                </a:lnTo>
                <a:lnTo>
                  <a:pt x="890814" y="103020"/>
                </a:lnTo>
                <a:close/>
              </a:path>
              <a:path w="1238884" h="184784">
                <a:moveTo>
                  <a:pt x="815428" y="182877"/>
                </a:moveTo>
                <a:lnTo>
                  <a:pt x="799985" y="182877"/>
                </a:lnTo>
                <a:lnTo>
                  <a:pt x="799985" y="103020"/>
                </a:lnTo>
                <a:lnTo>
                  <a:pt x="815428" y="103020"/>
                </a:lnTo>
                <a:lnTo>
                  <a:pt x="815428" y="182877"/>
                </a:lnTo>
                <a:close/>
              </a:path>
              <a:path w="1238884" h="184784">
                <a:moveTo>
                  <a:pt x="1048698" y="60959"/>
                </a:moveTo>
                <a:lnTo>
                  <a:pt x="931454" y="60959"/>
                </a:lnTo>
                <a:lnTo>
                  <a:pt x="931454" y="4063"/>
                </a:lnTo>
                <a:lnTo>
                  <a:pt x="1047073" y="4063"/>
                </a:lnTo>
                <a:lnTo>
                  <a:pt x="1047073" y="16458"/>
                </a:lnTo>
                <a:lnTo>
                  <a:pt x="946694" y="16458"/>
                </a:lnTo>
                <a:lnTo>
                  <a:pt x="946694" y="48564"/>
                </a:lnTo>
                <a:lnTo>
                  <a:pt x="1048698" y="48564"/>
                </a:lnTo>
                <a:lnTo>
                  <a:pt x="1048698" y="60959"/>
                </a:lnTo>
                <a:close/>
              </a:path>
              <a:path w="1238884" h="184784">
                <a:moveTo>
                  <a:pt x="1072066" y="92048"/>
                </a:moveTo>
                <a:lnTo>
                  <a:pt x="906257" y="92048"/>
                </a:lnTo>
                <a:lnTo>
                  <a:pt x="906257" y="79043"/>
                </a:lnTo>
                <a:lnTo>
                  <a:pt x="1072066" y="79043"/>
                </a:lnTo>
                <a:lnTo>
                  <a:pt x="1072066" y="92048"/>
                </a:lnTo>
                <a:close/>
              </a:path>
              <a:path w="1238884" h="184784">
                <a:moveTo>
                  <a:pt x="1052356" y="184705"/>
                </a:moveTo>
                <a:lnTo>
                  <a:pt x="937346" y="184705"/>
                </a:lnTo>
                <a:lnTo>
                  <a:pt x="932063" y="179422"/>
                </a:lnTo>
                <a:lnTo>
                  <a:pt x="932063" y="141018"/>
                </a:lnTo>
                <a:lnTo>
                  <a:pt x="1032239" y="141018"/>
                </a:lnTo>
                <a:lnTo>
                  <a:pt x="1032239" y="121918"/>
                </a:lnTo>
                <a:lnTo>
                  <a:pt x="930844" y="121918"/>
                </a:lnTo>
                <a:lnTo>
                  <a:pt x="930844" y="109319"/>
                </a:lnTo>
                <a:lnTo>
                  <a:pt x="1047073" y="109319"/>
                </a:lnTo>
                <a:lnTo>
                  <a:pt x="1047073" y="152804"/>
                </a:lnTo>
                <a:lnTo>
                  <a:pt x="946897" y="152804"/>
                </a:lnTo>
                <a:lnTo>
                  <a:pt x="946897" y="172107"/>
                </a:lnTo>
                <a:lnTo>
                  <a:pt x="1052356" y="172107"/>
                </a:lnTo>
                <a:lnTo>
                  <a:pt x="1052356" y="184705"/>
                </a:lnTo>
                <a:close/>
              </a:path>
              <a:path w="1238884" h="184784">
                <a:moveTo>
                  <a:pt x="1238891" y="176374"/>
                </a:moveTo>
                <a:lnTo>
                  <a:pt x="1223651" y="176374"/>
                </a:lnTo>
                <a:lnTo>
                  <a:pt x="1223651" y="0"/>
                </a:lnTo>
                <a:lnTo>
                  <a:pt x="1238891" y="0"/>
                </a:lnTo>
                <a:lnTo>
                  <a:pt x="1238891" y="176374"/>
                </a:lnTo>
                <a:close/>
              </a:path>
              <a:path w="1238884" h="184784">
                <a:moveTo>
                  <a:pt x="1159034" y="94892"/>
                </a:moveTo>
                <a:lnTo>
                  <a:pt x="1131399" y="94892"/>
                </a:lnTo>
                <a:lnTo>
                  <a:pt x="1109454" y="84529"/>
                </a:lnTo>
                <a:lnTo>
                  <a:pt x="1096856" y="65429"/>
                </a:lnTo>
                <a:lnTo>
                  <a:pt x="1096856" y="40232"/>
                </a:lnTo>
                <a:lnTo>
                  <a:pt x="1109454" y="20929"/>
                </a:lnTo>
                <a:lnTo>
                  <a:pt x="1131399" y="10566"/>
                </a:lnTo>
                <a:lnTo>
                  <a:pt x="1159034" y="10566"/>
                </a:lnTo>
                <a:lnTo>
                  <a:pt x="1180979" y="20929"/>
                </a:lnTo>
                <a:lnTo>
                  <a:pt x="1182438" y="23164"/>
                </a:lnTo>
                <a:lnTo>
                  <a:pt x="1130993" y="23164"/>
                </a:lnTo>
                <a:lnTo>
                  <a:pt x="1113112" y="38201"/>
                </a:lnTo>
                <a:lnTo>
                  <a:pt x="1113112" y="67461"/>
                </a:lnTo>
                <a:lnTo>
                  <a:pt x="1130993" y="82497"/>
                </a:lnTo>
                <a:lnTo>
                  <a:pt x="1182320" y="82497"/>
                </a:lnTo>
                <a:lnTo>
                  <a:pt x="1180979" y="84529"/>
                </a:lnTo>
                <a:lnTo>
                  <a:pt x="1159034" y="94892"/>
                </a:lnTo>
                <a:close/>
              </a:path>
              <a:path w="1238884" h="184784">
                <a:moveTo>
                  <a:pt x="1182320" y="82497"/>
                </a:moveTo>
                <a:lnTo>
                  <a:pt x="1159441" y="82497"/>
                </a:lnTo>
                <a:lnTo>
                  <a:pt x="1177322" y="67461"/>
                </a:lnTo>
                <a:lnTo>
                  <a:pt x="1177322" y="38201"/>
                </a:lnTo>
                <a:lnTo>
                  <a:pt x="1159441" y="23164"/>
                </a:lnTo>
                <a:lnTo>
                  <a:pt x="1182438" y="23164"/>
                </a:lnTo>
                <a:lnTo>
                  <a:pt x="1193578" y="40232"/>
                </a:lnTo>
                <a:lnTo>
                  <a:pt x="1193578" y="65429"/>
                </a:lnTo>
                <a:lnTo>
                  <a:pt x="1182320" y="82497"/>
                </a:lnTo>
                <a:close/>
              </a:path>
              <a:path w="1238884" h="184784">
                <a:moveTo>
                  <a:pt x="1089744" y="139393"/>
                </a:moveTo>
                <a:lnTo>
                  <a:pt x="1088322" y="126185"/>
                </a:lnTo>
                <a:lnTo>
                  <a:pt x="1108794" y="126159"/>
                </a:lnTo>
                <a:lnTo>
                  <a:pt x="1122560" y="125982"/>
                </a:lnTo>
                <a:lnTo>
                  <a:pt x="1173880" y="123565"/>
                </a:lnTo>
                <a:lnTo>
                  <a:pt x="1209427" y="119479"/>
                </a:lnTo>
                <a:lnTo>
                  <a:pt x="1211053" y="131874"/>
                </a:lnTo>
                <a:lnTo>
                  <a:pt x="1136735" y="138578"/>
                </a:lnTo>
                <a:lnTo>
                  <a:pt x="1109865" y="139362"/>
                </a:lnTo>
                <a:lnTo>
                  <a:pt x="1089744" y="139393"/>
                </a:lnTo>
                <a:close/>
              </a:path>
            </a:pathLst>
          </a:custGeom>
          <a:solidFill>
            <a:srgbClr val="4033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12285164" y="7639830"/>
            <a:ext cx="508634" cy="177165"/>
          </a:xfrm>
          <a:custGeom>
            <a:avLst/>
            <a:gdLst/>
            <a:ahLst/>
            <a:cxnLst/>
            <a:rect l="l" t="t" r="r" b="b"/>
            <a:pathLst>
              <a:path w="508634" h="177165">
                <a:moveTo>
                  <a:pt x="145801" y="176374"/>
                </a:moveTo>
                <a:lnTo>
                  <a:pt x="130359" y="176374"/>
                </a:lnTo>
                <a:lnTo>
                  <a:pt x="130359" y="0"/>
                </a:lnTo>
                <a:lnTo>
                  <a:pt x="145801" y="0"/>
                </a:lnTo>
                <a:lnTo>
                  <a:pt x="145801" y="176374"/>
                </a:lnTo>
                <a:close/>
              </a:path>
              <a:path w="508634" h="177165">
                <a:moveTo>
                  <a:pt x="47657" y="131468"/>
                </a:moveTo>
                <a:lnTo>
                  <a:pt x="5435" y="106954"/>
                </a:lnTo>
                <a:lnTo>
                  <a:pt x="0" y="63397"/>
                </a:lnTo>
                <a:lnTo>
                  <a:pt x="111" y="53932"/>
                </a:lnTo>
                <a:lnTo>
                  <a:pt x="20926" y="17605"/>
                </a:lnTo>
                <a:lnTo>
                  <a:pt x="47657" y="11175"/>
                </a:lnTo>
                <a:lnTo>
                  <a:pt x="60197" y="11413"/>
                </a:lnTo>
                <a:lnTo>
                  <a:pt x="67964" y="13080"/>
                </a:lnTo>
                <a:lnTo>
                  <a:pt x="74189" y="17605"/>
                </a:lnTo>
                <a:lnTo>
                  <a:pt x="80092" y="24180"/>
                </a:lnTo>
                <a:lnTo>
                  <a:pt x="33637" y="24180"/>
                </a:lnTo>
                <a:lnTo>
                  <a:pt x="24918" y="34340"/>
                </a:lnTo>
                <a:lnTo>
                  <a:pt x="20008" y="40352"/>
                </a:lnTo>
                <a:lnTo>
                  <a:pt x="17445" y="45427"/>
                </a:lnTo>
                <a:lnTo>
                  <a:pt x="16500" y="52197"/>
                </a:lnTo>
                <a:lnTo>
                  <a:pt x="16479" y="53932"/>
                </a:lnTo>
                <a:lnTo>
                  <a:pt x="16500" y="90446"/>
                </a:lnTo>
                <a:lnTo>
                  <a:pt x="17445" y="97216"/>
                </a:lnTo>
                <a:lnTo>
                  <a:pt x="20008" y="102292"/>
                </a:lnTo>
                <a:lnTo>
                  <a:pt x="25001" y="108405"/>
                </a:lnTo>
                <a:lnTo>
                  <a:pt x="33637" y="118463"/>
                </a:lnTo>
                <a:lnTo>
                  <a:pt x="81231" y="118463"/>
                </a:lnTo>
                <a:lnTo>
                  <a:pt x="78566" y="120835"/>
                </a:lnTo>
                <a:lnTo>
                  <a:pt x="72244" y="124864"/>
                </a:lnTo>
                <a:lnTo>
                  <a:pt x="65802" y="128682"/>
                </a:lnTo>
                <a:lnTo>
                  <a:pt x="61094" y="130642"/>
                </a:lnTo>
                <a:lnTo>
                  <a:pt x="55814" y="131365"/>
                </a:lnTo>
                <a:lnTo>
                  <a:pt x="47657" y="131468"/>
                </a:lnTo>
                <a:close/>
              </a:path>
              <a:path w="508634" h="177165">
                <a:moveTo>
                  <a:pt x="81231" y="118463"/>
                </a:moveTo>
                <a:lnTo>
                  <a:pt x="61475" y="118463"/>
                </a:lnTo>
                <a:lnTo>
                  <a:pt x="70111" y="108303"/>
                </a:lnTo>
                <a:lnTo>
                  <a:pt x="75103" y="102134"/>
                </a:lnTo>
                <a:lnTo>
                  <a:pt x="77667" y="97051"/>
                </a:lnTo>
                <a:lnTo>
                  <a:pt x="78595" y="90446"/>
                </a:lnTo>
                <a:lnTo>
                  <a:pt x="78631" y="53932"/>
                </a:lnTo>
                <a:lnTo>
                  <a:pt x="78595" y="52197"/>
                </a:lnTo>
                <a:lnTo>
                  <a:pt x="77667" y="45592"/>
                </a:lnTo>
                <a:lnTo>
                  <a:pt x="75103" y="40509"/>
                </a:lnTo>
                <a:lnTo>
                  <a:pt x="70024" y="34238"/>
                </a:lnTo>
                <a:lnTo>
                  <a:pt x="61475" y="24180"/>
                </a:lnTo>
                <a:lnTo>
                  <a:pt x="80092" y="24180"/>
                </a:lnTo>
                <a:lnTo>
                  <a:pt x="95112" y="63397"/>
                </a:lnTo>
                <a:lnTo>
                  <a:pt x="95110" y="83045"/>
                </a:lnTo>
                <a:lnTo>
                  <a:pt x="82429" y="117396"/>
                </a:lnTo>
                <a:lnTo>
                  <a:pt x="81231" y="118463"/>
                </a:lnTo>
                <a:close/>
              </a:path>
              <a:path w="508634" h="177165">
                <a:moveTo>
                  <a:pt x="317706" y="176781"/>
                </a:moveTo>
                <a:lnTo>
                  <a:pt x="302263" y="176781"/>
                </a:lnTo>
                <a:lnTo>
                  <a:pt x="302263" y="406"/>
                </a:lnTo>
                <a:lnTo>
                  <a:pt x="317706" y="406"/>
                </a:lnTo>
                <a:lnTo>
                  <a:pt x="317706" y="42264"/>
                </a:lnTo>
                <a:lnTo>
                  <a:pt x="345950" y="42264"/>
                </a:lnTo>
                <a:lnTo>
                  <a:pt x="345950" y="55269"/>
                </a:lnTo>
                <a:lnTo>
                  <a:pt x="317706" y="55269"/>
                </a:lnTo>
                <a:lnTo>
                  <a:pt x="317706" y="94283"/>
                </a:lnTo>
                <a:lnTo>
                  <a:pt x="345950" y="94283"/>
                </a:lnTo>
                <a:lnTo>
                  <a:pt x="345950" y="107287"/>
                </a:lnTo>
                <a:lnTo>
                  <a:pt x="317706" y="107287"/>
                </a:lnTo>
                <a:lnTo>
                  <a:pt x="317706" y="176781"/>
                </a:lnTo>
                <a:close/>
              </a:path>
              <a:path w="508634" h="177165">
                <a:moveTo>
                  <a:pt x="224032" y="131468"/>
                </a:moveTo>
                <a:lnTo>
                  <a:pt x="182334" y="106954"/>
                </a:lnTo>
                <a:lnTo>
                  <a:pt x="176985" y="63194"/>
                </a:lnTo>
                <a:lnTo>
                  <a:pt x="177092" y="53932"/>
                </a:lnTo>
                <a:lnTo>
                  <a:pt x="197587" y="17605"/>
                </a:lnTo>
                <a:lnTo>
                  <a:pt x="224032" y="11175"/>
                </a:lnTo>
                <a:lnTo>
                  <a:pt x="236569" y="11413"/>
                </a:lnTo>
                <a:lnTo>
                  <a:pt x="244314" y="13080"/>
                </a:lnTo>
                <a:lnTo>
                  <a:pt x="250478" y="17605"/>
                </a:lnTo>
                <a:lnTo>
                  <a:pt x="256294" y="24180"/>
                </a:lnTo>
                <a:lnTo>
                  <a:pt x="210215" y="24180"/>
                </a:lnTo>
                <a:lnTo>
                  <a:pt x="201681" y="34238"/>
                </a:lnTo>
                <a:lnTo>
                  <a:pt x="196747" y="40348"/>
                </a:lnTo>
                <a:lnTo>
                  <a:pt x="194213" y="45401"/>
                </a:lnTo>
                <a:lnTo>
                  <a:pt x="193280" y="52112"/>
                </a:lnTo>
                <a:lnTo>
                  <a:pt x="193258" y="53932"/>
                </a:lnTo>
                <a:lnTo>
                  <a:pt x="193280" y="90532"/>
                </a:lnTo>
                <a:lnTo>
                  <a:pt x="194213" y="97242"/>
                </a:lnTo>
                <a:lnTo>
                  <a:pt x="196747" y="102295"/>
                </a:lnTo>
                <a:lnTo>
                  <a:pt x="201681" y="108405"/>
                </a:lnTo>
                <a:lnTo>
                  <a:pt x="210215" y="118463"/>
                </a:lnTo>
                <a:lnTo>
                  <a:pt x="256294" y="118463"/>
                </a:lnTo>
                <a:lnTo>
                  <a:pt x="250478" y="125039"/>
                </a:lnTo>
                <a:lnTo>
                  <a:pt x="244314" y="129563"/>
                </a:lnTo>
                <a:lnTo>
                  <a:pt x="236569" y="131230"/>
                </a:lnTo>
                <a:lnTo>
                  <a:pt x="224032" y="131468"/>
                </a:lnTo>
                <a:close/>
              </a:path>
              <a:path w="508634" h="177165">
                <a:moveTo>
                  <a:pt x="256294" y="118463"/>
                </a:moveTo>
                <a:lnTo>
                  <a:pt x="237850" y="118463"/>
                </a:lnTo>
                <a:lnTo>
                  <a:pt x="246282" y="108405"/>
                </a:lnTo>
                <a:lnTo>
                  <a:pt x="251157" y="102295"/>
                </a:lnTo>
                <a:lnTo>
                  <a:pt x="253661" y="97242"/>
                </a:lnTo>
                <a:lnTo>
                  <a:pt x="254583" y="90532"/>
                </a:lnTo>
                <a:lnTo>
                  <a:pt x="254605" y="53932"/>
                </a:lnTo>
                <a:lnTo>
                  <a:pt x="254583" y="52112"/>
                </a:lnTo>
                <a:lnTo>
                  <a:pt x="253661" y="45401"/>
                </a:lnTo>
                <a:lnTo>
                  <a:pt x="251157" y="40348"/>
                </a:lnTo>
                <a:lnTo>
                  <a:pt x="246282" y="34238"/>
                </a:lnTo>
                <a:lnTo>
                  <a:pt x="237850" y="24180"/>
                </a:lnTo>
                <a:lnTo>
                  <a:pt x="256294" y="24180"/>
                </a:lnTo>
                <a:lnTo>
                  <a:pt x="271080" y="63194"/>
                </a:lnTo>
                <a:lnTo>
                  <a:pt x="270972" y="88711"/>
                </a:lnTo>
                <a:lnTo>
                  <a:pt x="269561" y="99185"/>
                </a:lnTo>
                <a:lnTo>
                  <a:pt x="265730" y="106954"/>
                </a:lnTo>
                <a:lnTo>
                  <a:pt x="258271" y="116228"/>
                </a:lnTo>
                <a:lnTo>
                  <a:pt x="256294" y="118463"/>
                </a:lnTo>
                <a:close/>
              </a:path>
              <a:path w="508634" h="177165">
                <a:moveTo>
                  <a:pt x="508305" y="176374"/>
                </a:moveTo>
                <a:lnTo>
                  <a:pt x="492862" y="176374"/>
                </a:lnTo>
                <a:lnTo>
                  <a:pt x="492862" y="0"/>
                </a:lnTo>
                <a:lnTo>
                  <a:pt x="508305" y="0"/>
                </a:lnTo>
                <a:lnTo>
                  <a:pt x="508305" y="176374"/>
                </a:lnTo>
                <a:close/>
              </a:path>
              <a:path w="508634" h="177165">
                <a:moveTo>
                  <a:pt x="374195" y="139596"/>
                </a:moveTo>
                <a:lnTo>
                  <a:pt x="365051" y="127810"/>
                </a:lnTo>
                <a:lnTo>
                  <a:pt x="381494" y="119282"/>
                </a:lnTo>
                <a:lnTo>
                  <a:pt x="391441" y="113688"/>
                </a:lnTo>
                <a:lnTo>
                  <a:pt x="421654" y="89228"/>
                </a:lnTo>
                <a:lnTo>
                  <a:pt x="434747" y="27634"/>
                </a:lnTo>
                <a:lnTo>
                  <a:pt x="370131" y="27634"/>
                </a:lnTo>
                <a:lnTo>
                  <a:pt x="370131" y="14426"/>
                </a:lnTo>
                <a:lnTo>
                  <a:pt x="450190" y="14426"/>
                </a:lnTo>
                <a:lnTo>
                  <a:pt x="450084" y="55955"/>
                </a:lnTo>
                <a:lnTo>
                  <a:pt x="435408" y="96251"/>
                </a:lnTo>
                <a:lnTo>
                  <a:pt x="402528" y="123861"/>
                </a:lnTo>
                <a:lnTo>
                  <a:pt x="391833" y="130104"/>
                </a:lnTo>
                <a:lnTo>
                  <a:pt x="374195" y="139596"/>
                </a:lnTo>
                <a:close/>
              </a:path>
            </a:pathLst>
          </a:custGeom>
          <a:solidFill>
            <a:srgbClr val="4033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12870900" y="7639830"/>
            <a:ext cx="353695" cy="185420"/>
          </a:xfrm>
          <a:custGeom>
            <a:avLst/>
            <a:gdLst/>
            <a:ahLst/>
            <a:cxnLst/>
            <a:rect l="l" t="t" r="r" b="b"/>
            <a:pathLst>
              <a:path w="353694" h="185420">
                <a:moveTo>
                  <a:pt x="157274" y="176374"/>
                </a:moveTo>
                <a:lnTo>
                  <a:pt x="142440" y="176374"/>
                </a:lnTo>
                <a:lnTo>
                  <a:pt x="142440" y="0"/>
                </a:lnTo>
                <a:lnTo>
                  <a:pt x="157274" y="0"/>
                </a:lnTo>
                <a:lnTo>
                  <a:pt x="157274" y="176374"/>
                </a:lnTo>
                <a:close/>
              </a:path>
              <a:path w="353694" h="185420">
                <a:moveTo>
                  <a:pt x="116431" y="171498"/>
                </a:moveTo>
                <a:lnTo>
                  <a:pt x="102004" y="171498"/>
                </a:lnTo>
                <a:lnTo>
                  <a:pt x="102004" y="74370"/>
                </a:lnTo>
                <a:lnTo>
                  <a:pt x="73760" y="74370"/>
                </a:lnTo>
                <a:lnTo>
                  <a:pt x="73760" y="61568"/>
                </a:lnTo>
                <a:lnTo>
                  <a:pt x="102004" y="61568"/>
                </a:lnTo>
                <a:lnTo>
                  <a:pt x="102004" y="3047"/>
                </a:lnTo>
                <a:lnTo>
                  <a:pt x="116431" y="3047"/>
                </a:lnTo>
                <a:lnTo>
                  <a:pt x="116431" y="171498"/>
                </a:lnTo>
                <a:close/>
              </a:path>
              <a:path w="353694" h="185420">
                <a:moveTo>
                  <a:pt x="84936" y="31292"/>
                </a:moveTo>
                <a:lnTo>
                  <a:pt x="4267" y="31292"/>
                </a:lnTo>
                <a:lnTo>
                  <a:pt x="4267" y="18287"/>
                </a:lnTo>
                <a:lnTo>
                  <a:pt x="84936" y="18287"/>
                </a:lnTo>
                <a:lnTo>
                  <a:pt x="84936" y="31292"/>
                </a:lnTo>
                <a:close/>
              </a:path>
              <a:path w="353694" h="185420">
                <a:moveTo>
                  <a:pt x="10769" y="136954"/>
                </a:moveTo>
                <a:lnTo>
                  <a:pt x="0" y="127810"/>
                </a:lnTo>
                <a:lnTo>
                  <a:pt x="8699" y="116671"/>
                </a:lnTo>
                <a:lnTo>
                  <a:pt x="13969" y="109561"/>
                </a:lnTo>
                <a:lnTo>
                  <a:pt x="32016" y="75995"/>
                </a:lnTo>
                <a:lnTo>
                  <a:pt x="37591" y="31292"/>
                </a:lnTo>
                <a:lnTo>
                  <a:pt x="52221" y="31292"/>
                </a:lnTo>
                <a:lnTo>
                  <a:pt x="52119" y="51097"/>
                </a:lnTo>
                <a:lnTo>
                  <a:pt x="51408" y="60095"/>
                </a:lnTo>
                <a:lnTo>
                  <a:pt x="49478" y="68102"/>
                </a:lnTo>
                <a:lnTo>
                  <a:pt x="45719" y="79043"/>
                </a:lnTo>
                <a:lnTo>
                  <a:pt x="46735" y="79653"/>
                </a:lnTo>
                <a:lnTo>
                  <a:pt x="57446" y="79653"/>
                </a:lnTo>
                <a:lnTo>
                  <a:pt x="62082" y="86155"/>
                </a:lnTo>
                <a:lnTo>
                  <a:pt x="43077" y="86155"/>
                </a:lnTo>
                <a:lnTo>
                  <a:pt x="42468" y="87374"/>
                </a:lnTo>
                <a:lnTo>
                  <a:pt x="38201" y="97940"/>
                </a:lnTo>
                <a:lnTo>
                  <a:pt x="26299" y="115995"/>
                </a:lnTo>
                <a:lnTo>
                  <a:pt x="22719" y="121143"/>
                </a:lnTo>
                <a:lnTo>
                  <a:pt x="18168" y="127263"/>
                </a:lnTo>
                <a:lnTo>
                  <a:pt x="10769" y="136954"/>
                </a:lnTo>
                <a:close/>
              </a:path>
              <a:path w="353694" h="185420">
                <a:moveTo>
                  <a:pt x="57446" y="79653"/>
                </a:moveTo>
                <a:lnTo>
                  <a:pt x="46735" y="79653"/>
                </a:lnTo>
                <a:lnTo>
                  <a:pt x="48767" y="78027"/>
                </a:lnTo>
                <a:lnTo>
                  <a:pt x="51002" y="76605"/>
                </a:lnTo>
                <a:lnTo>
                  <a:pt x="55066" y="76605"/>
                </a:lnTo>
                <a:lnTo>
                  <a:pt x="57446" y="79653"/>
                </a:lnTo>
                <a:close/>
              </a:path>
              <a:path w="353694" h="185420">
                <a:moveTo>
                  <a:pt x="78637" y="134109"/>
                </a:moveTo>
                <a:lnTo>
                  <a:pt x="46125" y="87374"/>
                </a:lnTo>
                <a:lnTo>
                  <a:pt x="45109" y="86155"/>
                </a:lnTo>
                <a:lnTo>
                  <a:pt x="62082" y="86155"/>
                </a:lnTo>
                <a:lnTo>
                  <a:pt x="89609" y="124762"/>
                </a:lnTo>
                <a:lnTo>
                  <a:pt x="78637" y="134109"/>
                </a:lnTo>
                <a:close/>
              </a:path>
              <a:path w="353694" h="185420">
                <a:moveTo>
                  <a:pt x="324911" y="106881"/>
                </a:moveTo>
                <a:lnTo>
                  <a:pt x="309468" y="106881"/>
                </a:lnTo>
                <a:lnTo>
                  <a:pt x="309468" y="0"/>
                </a:lnTo>
                <a:lnTo>
                  <a:pt x="324911" y="0"/>
                </a:lnTo>
                <a:lnTo>
                  <a:pt x="324911" y="45922"/>
                </a:lnTo>
                <a:lnTo>
                  <a:pt x="353156" y="45922"/>
                </a:lnTo>
                <a:lnTo>
                  <a:pt x="353156" y="58927"/>
                </a:lnTo>
                <a:lnTo>
                  <a:pt x="324911" y="58927"/>
                </a:lnTo>
                <a:lnTo>
                  <a:pt x="324911" y="106881"/>
                </a:lnTo>
                <a:close/>
              </a:path>
              <a:path w="353694" h="185420">
                <a:moveTo>
                  <a:pt x="280818" y="24586"/>
                </a:moveTo>
                <a:lnTo>
                  <a:pt x="187957" y="24586"/>
                </a:lnTo>
                <a:lnTo>
                  <a:pt x="187957" y="11582"/>
                </a:lnTo>
                <a:lnTo>
                  <a:pt x="280818" y="11582"/>
                </a:lnTo>
                <a:lnTo>
                  <a:pt x="280818" y="24586"/>
                </a:lnTo>
                <a:close/>
              </a:path>
              <a:path w="353694" h="185420">
                <a:moveTo>
                  <a:pt x="194052" y="102004"/>
                </a:moveTo>
                <a:lnTo>
                  <a:pt x="182673" y="92251"/>
                </a:lnTo>
                <a:lnTo>
                  <a:pt x="192687" y="84107"/>
                </a:lnTo>
                <a:lnTo>
                  <a:pt x="198777" y="78916"/>
                </a:lnTo>
                <a:lnTo>
                  <a:pt x="203419" y="74449"/>
                </a:lnTo>
                <a:lnTo>
                  <a:pt x="209089" y="68477"/>
                </a:lnTo>
                <a:lnTo>
                  <a:pt x="218436" y="58520"/>
                </a:lnTo>
                <a:lnTo>
                  <a:pt x="226767" y="38810"/>
                </a:lnTo>
                <a:lnTo>
                  <a:pt x="226767" y="24586"/>
                </a:lnTo>
                <a:lnTo>
                  <a:pt x="242210" y="24586"/>
                </a:lnTo>
                <a:lnTo>
                  <a:pt x="242099" y="37194"/>
                </a:lnTo>
                <a:lnTo>
                  <a:pt x="241321" y="43712"/>
                </a:lnTo>
                <a:lnTo>
                  <a:pt x="239210" y="49659"/>
                </a:lnTo>
                <a:lnTo>
                  <a:pt x="235098" y="57911"/>
                </a:lnTo>
                <a:lnTo>
                  <a:pt x="236317" y="58520"/>
                </a:lnTo>
                <a:lnTo>
                  <a:pt x="250899" y="58520"/>
                </a:lnTo>
                <a:lnTo>
                  <a:pt x="257113" y="63803"/>
                </a:lnTo>
                <a:lnTo>
                  <a:pt x="232050" y="63803"/>
                </a:lnTo>
                <a:lnTo>
                  <a:pt x="230831" y="65022"/>
                </a:lnTo>
                <a:lnTo>
                  <a:pt x="225548" y="72947"/>
                </a:lnTo>
                <a:lnTo>
                  <a:pt x="211854" y="86288"/>
                </a:lnTo>
                <a:lnTo>
                  <a:pt x="207743" y="90117"/>
                </a:lnTo>
                <a:lnTo>
                  <a:pt x="202526" y="94708"/>
                </a:lnTo>
                <a:lnTo>
                  <a:pt x="194052" y="102004"/>
                </a:lnTo>
                <a:close/>
              </a:path>
              <a:path w="353694" h="185420">
                <a:moveTo>
                  <a:pt x="250899" y="58520"/>
                </a:moveTo>
                <a:lnTo>
                  <a:pt x="236317" y="58520"/>
                </a:lnTo>
                <a:lnTo>
                  <a:pt x="239365" y="56285"/>
                </a:lnTo>
                <a:lnTo>
                  <a:pt x="241601" y="54456"/>
                </a:lnTo>
                <a:lnTo>
                  <a:pt x="246071" y="54456"/>
                </a:lnTo>
                <a:lnTo>
                  <a:pt x="248509" y="56488"/>
                </a:lnTo>
                <a:lnTo>
                  <a:pt x="250899" y="58520"/>
                </a:lnTo>
                <a:close/>
              </a:path>
              <a:path w="353694" h="185420">
                <a:moveTo>
                  <a:pt x="275128" y="98956"/>
                </a:moveTo>
                <a:lnTo>
                  <a:pt x="236521" y="65022"/>
                </a:lnTo>
                <a:lnTo>
                  <a:pt x="235301" y="63803"/>
                </a:lnTo>
                <a:lnTo>
                  <a:pt x="257113" y="63803"/>
                </a:lnTo>
                <a:lnTo>
                  <a:pt x="286507" y="88797"/>
                </a:lnTo>
                <a:lnTo>
                  <a:pt x="275128" y="98956"/>
                </a:lnTo>
                <a:close/>
              </a:path>
              <a:path w="353694" h="185420">
                <a:moveTo>
                  <a:pt x="324911" y="185315"/>
                </a:moveTo>
                <a:lnTo>
                  <a:pt x="309671" y="185315"/>
                </a:lnTo>
                <a:lnTo>
                  <a:pt x="309671" y="130858"/>
                </a:lnTo>
                <a:lnTo>
                  <a:pt x="210511" y="130858"/>
                </a:lnTo>
                <a:lnTo>
                  <a:pt x="210511" y="117854"/>
                </a:lnTo>
                <a:lnTo>
                  <a:pt x="324911" y="117854"/>
                </a:lnTo>
                <a:lnTo>
                  <a:pt x="324911" y="185315"/>
                </a:lnTo>
                <a:close/>
              </a:path>
            </a:pathLst>
          </a:custGeom>
          <a:solidFill>
            <a:srgbClr val="4033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10826552" y="7691242"/>
            <a:ext cx="55880" cy="55880"/>
          </a:xfrm>
          <a:custGeom>
            <a:avLst/>
            <a:gdLst/>
            <a:ahLst/>
            <a:cxnLst/>
            <a:rect l="l" t="t" r="r" b="b"/>
            <a:pathLst>
              <a:path w="55879" h="55879">
                <a:moveTo>
                  <a:pt x="0" y="55269"/>
                </a:moveTo>
                <a:lnTo>
                  <a:pt x="55269" y="55269"/>
                </a:lnTo>
                <a:lnTo>
                  <a:pt x="55269" y="0"/>
                </a:lnTo>
                <a:lnTo>
                  <a:pt x="0" y="0"/>
                </a:lnTo>
                <a:lnTo>
                  <a:pt x="0" y="55269"/>
                </a:lnTo>
                <a:close/>
              </a:path>
            </a:pathLst>
          </a:custGeom>
          <a:solidFill>
            <a:srgbClr val="4033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14590236" y="7088827"/>
            <a:ext cx="683895" cy="187325"/>
          </a:xfrm>
          <a:custGeom>
            <a:avLst/>
            <a:gdLst/>
            <a:ahLst/>
            <a:cxnLst/>
            <a:rect l="l" t="t" r="r" b="b"/>
            <a:pathLst>
              <a:path w="683894" h="187325">
                <a:moveTo>
                  <a:pt x="138580" y="176374"/>
                </a:moveTo>
                <a:lnTo>
                  <a:pt x="123137" y="176374"/>
                </a:lnTo>
                <a:lnTo>
                  <a:pt x="123137" y="0"/>
                </a:lnTo>
                <a:lnTo>
                  <a:pt x="138580" y="0"/>
                </a:lnTo>
                <a:lnTo>
                  <a:pt x="138580" y="176374"/>
                </a:lnTo>
                <a:close/>
              </a:path>
              <a:path w="683894" h="187325">
                <a:moveTo>
                  <a:pt x="21945" y="132890"/>
                </a:moveTo>
                <a:lnTo>
                  <a:pt x="0" y="132890"/>
                </a:lnTo>
                <a:lnTo>
                  <a:pt x="0" y="13410"/>
                </a:lnTo>
                <a:lnTo>
                  <a:pt x="82497" y="13410"/>
                </a:lnTo>
                <a:lnTo>
                  <a:pt x="82497" y="26415"/>
                </a:lnTo>
                <a:lnTo>
                  <a:pt x="15239" y="26415"/>
                </a:lnTo>
                <a:lnTo>
                  <a:pt x="15239" y="65429"/>
                </a:lnTo>
                <a:lnTo>
                  <a:pt x="80059" y="65429"/>
                </a:lnTo>
                <a:lnTo>
                  <a:pt x="80059" y="78230"/>
                </a:lnTo>
                <a:lnTo>
                  <a:pt x="15239" y="78230"/>
                </a:lnTo>
                <a:lnTo>
                  <a:pt x="15239" y="120089"/>
                </a:lnTo>
                <a:lnTo>
                  <a:pt x="100905" y="120089"/>
                </a:lnTo>
                <a:lnTo>
                  <a:pt x="102004" y="126794"/>
                </a:lnTo>
                <a:lnTo>
                  <a:pt x="83037" y="130319"/>
                </a:lnTo>
                <a:lnTo>
                  <a:pt x="68375" y="132128"/>
                </a:lnTo>
                <a:lnTo>
                  <a:pt x="50513" y="132795"/>
                </a:lnTo>
                <a:lnTo>
                  <a:pt x="21945" y="132890"/>
                </a:lnTo>
                <a:close/>
              </a:path>
              <a:path w="683894" h="187325">
                <a:moveTo>
                  <a:pt x="100905" y="120089"/>
                </a:moveTo>
                <a:lnTo>
                  <a:pt x="21742" y="120089"/>
                </a:lnTo>
                <a:lnTo>
                  <a:pt x="49595" y="120000"/>
                </a:lnTo>
                <a:lnTo>
                  <a:pt x="67029" y="119378"/>
                </a:lnTo>
                <a:lnTo>
                  <a:pt x="81377" y="117689"/>
                </a:lnTo>
                <a:lnTo>
                  <a:pt x="99972" y="114399"/>
                </a:lnTo>
                <a:lnTo>
                  <a:pt x="100905" y="120089"/>
                </a:lnTo>
                <a:close/>
              </a:path>
              <a:path w="683894" h="187325">
                <a:moveTo>
                  <a:pt x="320644" y="113180"/>
                </a:moveTo>
                <a:lnTo>
                  <a:pt x="305201" y="113180"/>
                </a:lnTo>
                <a:lnTo>
                  <a:pt x="305201" y="0"/>
                </a:lnTo>
                <a:lnTo>
                  <a:pt x="320644" y="0"/>
                </a:lnTo>
                <a:lnTo>
                  <a:pt x="320644" y="113180"/>
                </a:lnTo>
                <a:close/>
              </a:path>
              <a:path w="683894" h="187325">
                <a:moveTo>
                  <a:pt x="254402" y="16458"/>
                </a:moveTo>
                <a:lnTo>
                  <a:pt x="198726" y="16458"/>
                </a:lnTo>
                <a:lnTo>
                  <a:pt x="198726" y="3860"/>
                </a:lnTo>
                <a:lnTo>
                  <a:pt x="254402" y="3860"/>
                </a:lnTo>
                <a:lnTo>
                  <a:pt x="254402" y="16458"/>
                </a:lnTo>
                <a:close/>
              </a:path>
              <a:path w="683894" h="187325">
                <a:moveTo>
                  <a:pt x="273909" y="46938"/>
                </a:moveTo>
                <a:lnTo>
                  <a:pt x="179016" y="46938"/>
                </a:lnTo>
                <a:lnTo>
                  <a:pt x="179016" y="34543"/>
                </a:lnTo>
                <a:lnTo>
                  <a:pt x="273909" y="34543"/>
                </a:lnTo>
                <a:lnTo>
                  <a:pt x="273909" y="46938"/>
                </a:lnTo>
                <a:close/>
              </a:path>
              <a:path w="683894" h="187325">
                <a:moveTo>
                  <a:pt x="184705" y="109929"/>
                </a:moveTo>
                <a:lnTo>
                  <a:pt x="174139" y="100582"/>
                </a:lnTo>
                <a:lnTo>
                  <a:pt x="184155" y="93875"/>
                </a:lnTo>
                <a:lnTo>
                  <a:pt x="190255" y="89597"/>
                </a:lnTo>
                <a:lnTo>
                  <a:pt x="194927" y="85909"/>
                </a:lnTo>
                <a:lnTo>
                  <a:pt x="210105" y="72744"/>
                </a:lnTo>
                <a:lnTo>
                  <a:pt x="218842" y="56895"/>
                </a:lnTo>
                <a:lnTo>
                  <a:pt x="219249" y="46938"/>
                </a:lnTo>
                <a:lnTo>
                  <a:pt x="233879" y="46938"/>
                </a:lnTo>
                <a:lnTo>
                  <a:pt x="233533" y="55564"/>
                </a:lnTo>
                <a:lnTo>
                  <a:pt x="232634" y="61086"/>
                </a:lnTo>
                <a:lnTo>
                  <a:pt x="230479" y="65883"/>
                </a:lnTo>
                <a:lnTo>
                  <a:pt x="226361" y="72338"/>
                </a:lnTo>
                <a:lnTo>
                  <a:pt x="227580" y="72947"/>
                </a:lnTo>
                <a:lnTo>
                  <a:pt x="243706" y="72947"/>
                </a:lnTo>
                <a:lnTo>
                  <a:pt x="249881" y="77214"/>
                </a:lnTo>
                <a:lnTo>
                  <a:pt x="223313" y="77214"/>
                </a:lnTo>
                <a:lnTo>
                  <a:pt x="221890" y="78637"/>
                </a:lnTo>
                <a:lnTo>
                  <a:pt x="216404" y="85342"/>
                </a:lnTo>
                <a:lnTo>
                  <a:pt x="202393" y="96885"/>
                </a:lnTo>
                <a:lnTo>
                  <a:pt x="198243" y="100137"/>
                </a:lnTo>
                <a:lnTo>
                  <a:pt x="193065" y="103943"/>
                </a:lnTo>
                <a:lnTo>
                  <a:pt x="184705" y="109929"/>
                </a:lnTo>
                <a:close/>
              </a:path>
              <a:path w="683894" h="187325">
                <a:moveTo>
                  <a:pt x="243706" y="72947"/>
                </a:moveTo>
                <a:lnTo>
                  <a:pt x="227580" y="72947"/>
                </a:lnTo>
                <a:lnTo>
                  <a:pt x="231034" y="70509"/>
                </a:lnTo>
                <a:lnTo>
                  <a:pt x="232863" y="68883"/>
                </a:lnTo>
                <a:lnTo>
                  <a:pt x="237537" y="68883"/>
                </a:lnTo>
                <a:lnTo>
                  <a:pt x="240178" y="70509"/>
                </a:lnTo>
                <a:lnTo>
                  <a:pt x="243706" y="72947"/>
                </a:lnTo>
                <a:close/>
              </a:path>
              <a:path w="683894" h="187325">
                <a:moveTo>
                  <a:pt x="268219" y="106881"/>
                </a:moveTo>
                <a:lnTo>
                  <a:pt x="229002" y="78433"/>
                </a:lnTo>
                <a:lnTo>
                  <a:pt x="227174" y="77214"/>
                </a:lnTo>
                <a:lnTo>
                  <a:pt x="249881" y="77214"/>
                </a:lnTo>
                <a:lnTo>
                  <a:pt x="278989" y="97331"/>
                </a:lnTo>
                <a:lnTo>
                  <a:pt x="268219" y="106881"/>
                </a:lnTo>
                <a:close/>
              </a:path>
              <a:path w="683894" h="187325">
                <a:moveTo>
                  <a:pt x="264765" y="186941"/>
                </a:moveTo>
                <a:lnTo>
                  <a:pt x="222195" y="177187"/>
                </a:lnTo>
                <a:lnTo>
                  <a:pt x="207463" y="151788"/>
                </a:lnTo>
                <a:lnTo>
                  <a:pt x="207463" y="141628"/>
                </a:lnTo>
                <a:lnTo>
                  <a:pt x="240920" y="118724"/>
                </a:lnTo>
                <a:lnTo>
                  <a:pt x="264765" y="116838"/>
                </a:lnTo>
                <a:lnTo>
                  <a:pt x="275657" y="116908"/>
                </a:lnTo>
                <a:lnTo>
                  <a:pt x="311852" y="129233"/>
                </a:lnTo>
                <a:lnTo>
                  <a:pt x="264765" y="129233"/>
                </a:lnTo>
                <a:lnTo>
                  <a:pt x="252740" y="129328"/>
                </a:lnTo>
                <a:lnTo>
                  <a:pt x="245525" y="129995"/>
                </a:lnTo>
                <a:lnTo>
                  <a:pt x="240234" y="131804"/>
                </a:lnTo>
                <a:lnTo>
                  <a:pt x="233981" y="135329"/>
                </a:lnTo>
                <a:lnTo>
                  <a:pt x="223719" y="141424"/>
                </a:lnTo>
                <a:lnTo>
                  <a:pt x="223719" y="162354"/>
                </a:lnTo>
                <a:lnTo>
                  <a:pt x="311817" y="174546"/>
                </a:lnTo>
                <a:lnTo>
                  <a:pt x="309062" y="178000"/>
                </a:lnTo>
                <a:lnTo>
                  <a:pt x="296159" y="182470"/>
                </a:lnTo>
                <a:lnTo>
                  <a:pt x="288410" y="185055"/>
                </a:lnTo>
                <a:lnTo>
                  <a:pt x="282557" y="186382"/>
                </a:lnTo>
                <a:lnTo>
                  <a:pt x="275657" y="186871"/>
                </a:lnTo>
                <a:lnTo>
                  <a:pt x="264765" y="186941"/>
                </a:lnTo>
                <a:close/>
              </a:path>
              <a:path w="683894" h="187325">
                <a:moveTo>
                  <a:pt x="311817" y="174546"/>
                </a:moveTo>
                <a:lnTo>
                  <a:pt x="264765" y="174546"/>
                </a:lnTo>
                <a:lnTo>
                  <a:pt x="276671" y="174450"/>
                </a:lnTo>
                <a:lnTo>
                  <a:pt x="283815" y="173784"/>
                </a:lnTo>
                <a:lnTo>
                  <a:pt x="289053" y="171974"/>
                </a:lnTo>
                <a:lnTo>
                  <a:pt x="295244" y="168450"/>
                </a:lnTo>
                <a:lnTo>
                  <a:pt x="305404" y="162354"/>
                </a:lnTo>
                <a:lnTo>
                  <a:pt x="305404" y="141424"/>
                </a:lnTo>
                <a:lnTo>
                  <a:pt x="264765" y="129233"/>
                </a:lnTo>
                <a:lnTo>
                  <a:pt x="311852" y="129233"/>
                </a:lnTo>
                <a:lnTo>
                  <a:pt x="321863" y="141628"/>
                </a:lnTo>
                <a:lnTo>
                  <a:pt x="321863" y="161947"/>
                </a:lnTo>
                <a:lnTo>
                  <a:pt x="311817" y="174546"/>
                </a:lnTo>
                <a:close/>
              </a:path>
              <a:path w="683894" h="187325">
                <a:moveTo>
                  <a:pt x="368395" y="53847"/>
                </a:moveTo>
                <a:lnTo>
                  <a:pt x="366770" y="41452"/>
                </a:lnTo>
                <a:lnTo>
                  <a:pt x="475886" y="38404"/>
                </a:lnTo>
                <a:lnTo>
                  <a:pt x="476496" y="28041"/>
                </a:lnTo>
                <a:lnTo>
                  <a:pt x="476496" y="16865"/>
                </a:lnTo>
                <a:lnTo>
                  <a:pt x="372662" y="16865"/>
                </a:lnTo>
                <a:lnTo>
                  <a:pt x="372662" y="4470"/>
                </a:lnTo>
                <a:lnTo>
                  <a:pt x="491736" y="4470"/>
                </a:lnTo>
                <a:lnTo>
                  <a:pt x="491641" y="36410"/>
                </a:lnTo>
                <a:lnTo>
                  <a:pt x="490974" y="48310"/>
                </a:lnTo>
                <a:lnTo>
                  <a:pt x="490736" y="49783"/>
                </a:lnTo>
                <a:lnTo>
                  <a:pt x="474870" y="49783"/>
                </a:lnTo>
                <a:lnTo>
                  <a:pt x="368395" y="53847"/>
                </a:lnTo>
                <a:close/>
              </a:path>
              <a:path w="683894" h="187325">
                <a:moveTo>
                  <a:pt x="485640" y="75386"/>
                </a:moveTo>
                <a:lnTo>
                  <a:pt x="470603" y="75386"/>
                </a:lnTo>
                <a:lnTo>
                  <a:pt x="472270" y="67899"/>
                </a:lnTo>
                <a:lnTo>
                  <a:pt x="473270" y="62737"/>
                </a:lnTo>
                <a:lnTo>
                  <a:pt x="474004" y="57498"/>
                </a:lnTo>
                <a:lnTo>
                  <a:pt x="474870" y="49783"/>
                </a:lnTo>
                <a:lnTo>
                  <a:pt x="490736" y="49783"/>
                </a:lnTo>
                <a:lnTo>
                  <a:pt x="489164" y="59523"/>
                </a:lnTo>
                <a:lnTo>
                  <a:pt x="485640" y="75386"/>
                </a:lnTo>
                <a:close/>
              </a:path>
              <a:path w="683894" h="187325">
                <a:moveTo>
                  <a:pt x="515713" y="88390"/>
                </a:moveTo>
                <a:lnTo>
                  <a:pt x="349904" y="88390"/>
                </a:lnTo>
                <a:lnTo>
                  <a:pt x="349904" y="75386"/>
                </a:lnTo>
                <a:lnTo>
                  <a:pt x="515713" y="75386"/>
                </a:lnTo>
                <a:lnTo>
                  <a:pt x="515713" y="88390"/>
                </a:lnTo>
                <a:close/>
              </a:path>
              <a:path w="683894" h="187325">
                <a:moveTo>
                  <a:pt x="496003" y="184705"/>
                </a:moveTo>
                <a:lnTo>
                  <a:pt x="380994" y="184705"/>
                </a:lnTo>
                <a:lnTo>
                  <a:pt x="375710" y="179422"/>
                </a:lnTo>
                <a:lnTo>
                  <a:pt x="375710" y="140612"/>
                </a:lnTo>
                <a:lnTo>
                  <a:pt x="475886" y="140612"/>
                </a:lnTo>
                <a:lnTo>
                  <a:pt x="475886" y="121308"/>
                </a:lnTo>
                <a:lnTo>
                  <a:pt x="374491" y="121308"/>
                </a:lnTo>
                <a:lnTo>
                  <a:pt x="374491" y="108710"/>
                </a:lnTo>
                <a:lnTo>
                  <a:pt x="490720" y="108710"/>
                </a:lnTo>
                <a:lnTo>
                  <a:pt x="490720" y="152600"/>
                </a:lnTo>
                <a:lnTo>
                  <a:pt x="390544" y="152600"/>
                </a:lnTo>
                <a:lnTo>
                  <a:pt x="390544" y="172107"/>
                </a:lnTo>
                <a:lnTo>
                  <a:pt x="496003" y="172107"/>
                </a:lnTo>
                <a:lnTo>
                  <a:pt x="496003" y="184705"/>
                </a:lnTo>
                <a:close/>
              </a:path>
              <a:path w="683894" h="187325">
                <a:moveTo>
                  <a:pt x="683147" y="102208"/>
                </a:moveTo>
                <a:lnTo>
                  <a:pt x="667704" y="102208"/>
                </a:lnTo>
                <a:lnTo>
                  <a:pt x="667704" y="55472"/>
                </a:lnTo>
                <a:lnTo>
                  <a:pt x="631129" y="55472"/>
                </a:lnTo>
                <a:lnTo>
                  <a:pt x="631129" y="42671"/>
                </a:lnTo>
                <a:lnTo>
                  <a:pt x="667704" y="42671"/>
                </a:lnTo>
                <a:lnTo>
                  <a:pt x="667704" y="0"/>
                </a:lnTo>
                <a:lnTo>
                  <a:pt x="683147" y="0"/>
                </a:lnTo>
                <a:lnTo>
                  <a:pt x="683147" y="102208"/>
                </a:lnTo>
                <a:close/>
              </a:path>
              <a:path w="683894" h="187325">
                <a:moveTo>
                  <a:pt x="563261" y="98956"/>
                </a:moveTo>
                <a:lnTo>
                  <a:pt x="543348" y="98956"/>
                </a:lnTo>
                <a:lnTo>
                  <a:pt x="543348" y="46532"/>
                </a:lnTo>
                <a:lnTo>
                  <a:pt x="602681" y="46532"/>
                </a:lnTo>
                <a:lnTo>
                  <a:pt x="602681" y="20522"/>
                </a:lnTo>
                <a:lnTo>
                  <a:pt x="542535" y="20522"/>
                </a:lnTo>
                <a:lnTo>
                  <a:pt x="542535" y="8127"/>
                </a:lnTo>
                <a:lnTo>
                  <a:pt x="617515" y="8127"/>
                </a:lnTo>
                <a:lnTo>
                  <a:pt x="617515" y="58723"/>
                </a:lnTo>
                <a:lnTo>
                  <a:pt x="558181" y="58723"/>
                </a:lnTo>
                <a:lnTo>
                  <a:pt x="558181" y="86561"/>
                </a:lnTo>
                <a:lnTo>
                  <a:pt x="639849" y="86561"/>
                </a:lnTo>
                <a:lnTo>
                  <a:pt x="640882" y="92657"/>
                </a:lnTo>
                <a:lnTo>
                  <a:pt x="622296" y="96299"/>
                </a:lnTo>
                <a:lnTo>
                  <a:pt x="608015" y="98169"/>
                </a:lnTo>
                <a:lnTo>
                  <a:pt x="590763" y="98858"/>
                </a:lnTo>
                <a:lnTo>
                  <a:pt x="563261" y="98956"/>
                </a:lnTo>
                <a:close/>
              </a:path>
              <a:path w="683894" h="187325">
                <a:moveTo>
                  <a:pt x="639849" y="86561"/>
                </a:moveTo>
                <a:lnTo>
                  <a:pt x="564480" y="86561"/>
                </a:lnTo>
                <a:lnTo>
                  <a:pt x="589531" y="86469"/>
                </a:lnTo>
                <a:lnTo>
                  <a:pt x="605628" y="85825"/>
                </a:lnTo>
                <a:lnTo>
                  <a:pt x="619743" y="84075"/>
                </a:lnTo>
                <a:lnTo>
                  <a:pt x="638850" y="80669"/>
                </a:lnTo>
                <a:lnTo>
                  <a:pt x="639849" y="86561"/>
                </a:lnTo>
                <a:close/>
              </a:path>
              <a:path w="683894" h="187325">
                <a:moveTo>
                  <a:pt x="683350" y="183689"/>
                </a:moveTo>
                <a:lnTo>
                  <a:pt x="577079" y="183689"/>
                </a:lnTo>
                <a:lnTo>
                  <a:pt x="571795" y="178406"/>
                </a:lnTo>
                <a:lnTo>
                  <a:pt x="571795" y="112571"/>
                </a:lnTo>
                <a:lnTo>
                  <a:pt x="586832" y="112571"/>
                </a:lnTo>
                <a:lnTo>
                  <a:pt x="586832" y="134719"/>
                </a:lnTo>
                <a:lnTo>
                  <a:pt x="683350" y="134719"/>
                </a:lnTo>
                <a:lnTo>
                  <a:pt x="683350" y="147520"/>
                </a:lnTo>
                <a:lnTo>
                  <a:pt x="586832" y="147520"/>
                </a:lnTo>
                <a:lnTo>
                  <a:pt x="586832" y="170685"/>
                </a:lnTo>
                <a:lnTo>
                  <a:pt x="683350" y="170685"/>
                </a:lnTo>
                <a:lnTo>
                  <a:pt x="683350" y="183689"/>
                </a:lnTo>
                <a:close/>
              </a:path>
              <a:path w="683894" h="187325">
                <a:moveTo>
                  <a:pt x="683350" y="134719"/>
                </a:moveTo>
                <a:lnTo>
                  <a:pt x="668111" y="134719"/>
                </a:lnTo>
                <a:lnTo>
                  <a:pt x="668111" y="112571"/>
                </a:lnTo>
                <a:lnTo>
                  <a:pt x="683350" y="112571"/>
                </a:lnTo>
                <a:lnTo>
                  <a:pt x="683350" y="134719"/>
                </a:lnTo>
                <a:close/>
              </a:path>
              <a:path w="683894" h="187325">
                <a:moveTo>
                  <a:pt x="683350" y="170685"/>
                </a:moveTo>
                <a:lnTo>
                  <a:pt x="668111" y="170685"/>
                </a:lnTo>
                <a:lnTo>
                  <a:pt x="668111" y="147520"/>
                </a:lnTo>
                <a:lnTo>
                  <a:pt x="683350" y="147520"/>
                </a:lnTo>
                <a:lnTo>
                  <a:pt x="683350" y="170685"/>
                </a:lnTo>
                <a:close/>
              </a:path>
            </a:pathLst>
          </a:custGeom>
          <a:solidFill>
            <a:srgbClr val="4033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15350534" y="7088827"/>
            <a:ext cx="1238885" cy="182880"/>
          </a:xfrm>
          <a:custGeom>
            <a:avLst/>
            <a:gdLst/>
            <a:ahLst/>
            <a:cxnLst/>
            <a:rect l="l" t="t" r="r" b="b"/>
            <a:pathLst>
              <a:path w="1238884" h="182879">
                <a:moveTo>
                  <a:pt x="90625" y="96721"/>
                </a:moveTo>
                <a:lnTo>
                  <a:pt x="75182" y="96721"/>
                </a:lnTo>
                <a:lnTo>
                  <a:pt x="75182" y="78433"/>
                </a:lnTo>
                <a:lnTo>
                  <a:pt x="59700" y="77565"/>
                </a:lnTo>
                <a:lnTo>
                  <a:pt x="23431" y="55612"/>
                </a:lnTo>
                <a:lnTo>
                  <a:pt x="21742" y="40436"/>
                </a:lnTo>
                <a:lnTo>
                  <a:pt x="21742" y="29463"/>
                </a:lnTo>
                <a:lnTo>
                  <a:pt x="57115" y="4538"/>
                </a:lnTo>
                <a:lnTo>
                  <a:pt x="82904" y="2438"/>
                </a:lnTo>
                <a:lnTo>
                  <a:pt x="94865" y="2516"/>
                </a:lnTo>
                <a:lnTo>
                  <a:pt x="132252" y="14426"/>
                </a:lnTo>
                <a:lnTo>
                  <a:pt x="82904" y="14426"/>
                </a:lnTo>
                <a:lnTo>
                  <a:pt x="69807" y="14534"/>
                </a:lnTo>
                <a:lnTo>
                  <a:pt x="61949" y="15290"/>
                </a:lnTo>
                <a:lnTo>
                  <a:pt x="56187" y="17341"/>
                </a:lnTo>
                <a:lnTo>
                  <a:pt x="49376" y="21335"/>
                </a:lnTo>
                <a:lnTo>
                  <a:pt x="38201" y="28244"/>
                </a:lnTo>
                <a:lnTo>
                  <a:pt x="38201" y="52627"/>
                </a:lnTo>
                <a:lnTo>
                  <a:pt x="130932" y="66445"/>
                </a:lnTo>
                <a:lnTo>
                  <a:pt x="130553" y="66750"/>
                </a:lnTo>
                <a:lnTo>
                  <a:pt x="122329" y="72819"/>
                </a:lnTo>
                <a:lnTo>
                  <a:pt x="115428" y="76059"/>
                </a:lnTo>
                <a:lnTo>
                  <a:pt x="106108" y="77565"/>
                </a:lnTo>
                <a:lnTo>
                  <a:pt x="90625" y="78433"/>
                </a:lnTo>
                <a:lnTo>
                  <a:pt x="90625" y="96721"/>
                </a:lnTo>
                <a:close/>
              </a:path>
              <a:path w="1238884" h="182879">
                <a:moveTo>
                  <a:pt x="130932" y="66445"/>
                </a:moveTo>
                <a:lnTo>
                  <a:pt x="82904" y="66445"/>
                </a:lnTo>
                <a:lnTo>
                  <a:pt x="96000" y="66337"/>
                </a:lnTo>
                <a:lnTo>
                  <a:pt x="103858" y="65581"/>
                </a:lnTo>
                <a:lnTo>
                  <a:pt x="109621" y="63530"/>
                </a:lnTo>
                <a:lnTo>
                  <a:pt x="116431" y="59536"/>
                </a:lnTo>
                <a:lnTo>
                  <a:pt x="127607" y="52627"/>
                </a:lnTo>
                <a:lnTo>
                  <a:pt x="127607" y="28244"/>
                </a:lnTo>
                <a:lnTo>
                  <a:pt x="82904" y="14426"/>
                </a:lnTo>
                <a:lnTo>
                  <a:pt x="132252" y="14426"/>
                </a:lnTo>
                <a:lnTo>
                  <a:pt x="144066" y="29463"/>
                </a:lnTo>
                <a:lnTo>
                  <a:pt x="144066" y="40436"/>
                </a:lnTo>
                <a:lnTo>
                  <a:pt x="143855" y="49762"/>
                </a:lnTo>
                <a:lnTo>
                  <a:pt x="142377" y="55612"/>
                </a:lnTo>
                <a:lnTo>
                  <a:pt x="138365" y="60452"/>
                </a:lnTo>
                <a:lnTo>
                  <a:pt x="130932" y="66445"/>
                </a:lnTo>
                <a:close/>
              </a:path>
              <a:path w="1238884" h="182879">
                <a:moveTo>
                  <a:pt x="165808" y="109929"/>
                </a:moveTo>
                <a:lnTo>
                  <a:pt x="0" y="109929"/>
                </a:lnTo>
                <a:lnTo>
                  <a:pt x="0" y="96721"/>
                </a:lnTo>
                <a:lnTo>
                  <a:pt x="165808" y="96721"/>
                </a:lnTo>
                <a:lnTo>
                  <a:pt x="165808" y="109929"/>
                </a:lnTo>
                <a:close/>
              </a:path>
              <a:path w="1238884" h="182879">
                <a:moveTo>
                  <a:pt x="144472" y="180032"/>
                </a:moveTo>
                <a:lnTo>
                  <a:pt x="29260" y="180032"/>
                </a:lnTo>
                <a:lnTo>
                  <a:pt x="23977" y="174749"/>
                </a:lnTo>
                <a:lnTo>
                  <a:pt x="23977" y="126185"/>
                </a:lnTo>
                <a:lnTo>
                  <a:pt x="39216" y="126185"/>
                </a:lnTo>
                <a:lnTo>
                  <a:pt x="39216" y="167027"/>
                </a:lnTo>
                <a:lnTo>
                  <a:pt x="144472" y="167027"/>
                </a:lnTo>
                <a:lnTo>
                  <a:pt x="144472" y="180032"/>
                </a:lnTo>
                <a:close/>
              </a:path>
              <a:path w="1238884" h="182879">
                <a:moveTo>
                  <a:pt x="323082" y="176781"/>
                </a:moveTo>
                <a:lnTo>
                  <a:pt x="307640" y="176781"/>
                </a:lnTo>
                <a:lnTo>
                  <a:pt x="307640" y="406"/>
                </a:lnTo>
                <a:lnTo>
                  <a:pt x="323082" y="406"/>
                </a:lnTo>
                <a:lnTo>
                  <a:pt x="323082" y="69493"/>
                </a:lnTo>
                <a:lnTo>
                  <a:pt x="352343" y="69493"/>
                </a:lnTo>
                <a:lnTo>
                  <a:pt x="352343" y="82497"/>
                </a:lnTo>
                <a:lnTo>
                  <a:pt x="323082" y="82497"/>
                </a:lnTo>
                <a:lnTo>
                  <a:pt x="323082" y="176781"/>
                </a:lnTo>
                <a:close/>
              </a:path>
              <a:path w="1238884" h="182879">
                <a:moveTo>
                  <a:pt x="211121" y="133093"/>
                </a:moveTo>
                <a:lnTo>
                  <a:pt x="189582" y="133093"/>
                </a:lnTo>
                <a:lnTo>
                  <a:pt x="189582" y="65022"/>
                </a:lnTo>
                <a:lnTo>
                  <a:pt x="252776" y="65022"/>
                </a:lnTo>
                <a:lnTo>
                  <a:pt x="252776" y="26415"/>
                </a:lnTo>
                <a:lnTo>
                  <a:pt x="188769" y="26415"/>
                </a:lnTo>
                <a:lnTo>
                  <a:pt x="188769" y="13410"/>
                </a:lnTo>
                <a:lnTo>
                  <a:pt x="268016" y="13410"/>
                </a:lnTo>
                <a:lnTo>
                  <a:pt x="268016" y="77824"/>
                </a:lnTo>
                <a:lnTo>
                  <a:pt x="204822" y="77824"/>
                </a:lnTo>
                <a:lnTo>
                  <a:pt x="204822" y="120495"/>
                </a:lnTo>
                <a:lnTo>
                  <a:pt x="288489" y="120495"/>
                </a:lnTo>
                <a:lnTo>
                  <a:pt x="289555" y="126998"/>
                </a:lnTo>
                <a:lnTo>
                  <a:pt x="270956" y="130522"/>
                </a:lnTo>
                <a:lnTo>
                  <a:pt x="256586" y="132331"/>
                </a:lnTo>
                <a:lnTo>
                  <a:pt x="239092" y="132998"/>
                </a:lnTo>
                <a:lnTo>
                  <a:pt x="211121" y="133093"/>
                </a:lnTo>
                <a:close/>
              </a:path>
              <a:path w="1238884" h="182879">
                <a:moveTo>
                  <a:pt x="288489" y="120495"/>
                </a:moveTo>
                <a:lnTo>
                  <a:pt x="211527" y="120495"/>
                </a:lnTo>
                <a:lnTo>
                  <a:pt x="237746" y="120403"/>
                </a:lnTo>
                <a:lnTo>
                  <a:pt x="254402" y="119759"/>
                </a:lnTo>
                <a:lnTo>
                  <a:pt x="268619" y="118009"/>
                </a:lnTo>
                <a:lnTo>
                  <a:pt x="287523" y="114603"/>
                </a:lnTo>
                <a:lnTo>
                  <a:pt x="288489" y="120495"/>
                </a:lnTo>
                <a:close/>
              </a:path>
              <a:path w="1238884" h="182879">
                <a:moveTo>
                  <a:pt x="514697" y="133906"/>
                </a:moveTo>
                <a:lnTo>
                  <a:pt x="499051" y="133906"/>
                </a:lnTo>
                <a:lnTo>
                  <a:pt x="499051" y="0"/>
                </a:lnTo>
                <a:lnTo>
                  <a:pt x="514697" y="0"/>
                </a:lnTo>
                <a:lnTo>
                  <a:pt x="514697" y="133906"/>
                </a:lnTo>
                <a:close/>
              </a:path>
              <a:path w="1238884" h="182879">
                <a:moveTo>
                  <a:pt x="428542" y="101192"/>
                </a:moveTo>
                <a:lnTo>
                  <a:pt x="401516" y="101192"/>
                </a:lnTo>
                <a:lnTo>
                  <a:pt x="380384" y="90016"/>
                </a:lnTo>
                <a:lnTo>
                  <a:pt x="374390" y="79551"/>
                </a:lnTo>
                <a:lnTo>
                  <a:pt x="370924" y="73279"/>
                </a:lnTo>
                <a:lnTo>
                  <a:pt x="369145" y="68617"/>
                </a:lnTo>
                <a:lnTo>
                  <a:pt x="368489" y="63249"/>
                </a:lnTo>
                <a:lnTo>
                  <a:pt x="368489" y="46474"/>
                </a:lnTo>
                <a:lnTo>
                  <a:pt x="401516" y="8331"/>
                </a:lnTo>
                <a:lnTo>
                  <a:pt x="428542" y="8331"/>
                </a:lnTo>
                <a:lnTo>
                  <a:pt x="449877" y="19506"/>
                </a:lnTo>
                <a:lnTo>
                  <a:pt x="450799" y="21132"/>
                </a:lnTo>
                <a:lnTo>
                  <a:pt x="401516" y="21132"/>
                </a:lnTo>
                <a:lnTo>
                  <a:pt x="384651" y="37388"/>
                </a:lnTo>
                <a:lnTo>
                  <a:pt x="384651" y="72338"/>
                </a:lnTo>
                <a:lnTo>
                  <a:pt x="401720" y="88390"/>
                </a:lnTo>
                <a:lnTo>
                  <a:pt x="450799" y="88390"/>
                </a:lnTo>
                <a:lnTo>
                  <a:pt x="449877" y="90016"/>
                </a:lnTo>
                <a:lnTo>
                  <a:pt x="428542" y="101192"/>
                </a:lnTo>
                <a:close/>
              </a:path>
              <a:path w="1238884" h="182879">
                <a:moveTo>
                  <a:pt x="450799" y="88390"/>
                </a:moveTo>
                <a:lnTo>
                  <a:pt x="428542" y="88390"/>
                </a:lnTo>
                <a:lnTo>
                  <a:pt x="445407" y="72338"/>
                </a:lnTo>
                <a:lnTo>
                  <a:pt x="445407" y="37185"/>
                </a:lnTo>
                <a:lnTo>
                  <a:pt x="428542" y="21132"/>
                </a:lnTo>
                <a:lnTo>
                  <a:pt x="450799" y="21132"/>
                </a:lnTo>
                <a:lnTo>
                  <a:pt x="461866" y="68883"/>
                </a:lnTo>
                <a:lnTo>
                  <a:pt x="450799" y="88390"/>
                </a:lnTo>
                <a:close/>
              </a:path>
              <a:path w="1238884" h="182879">
                <a:moveTo>
                  <a:pt x="518355" y="180235"/>
                </a:moveTo>
                <a:lnTo>
                  <a:pt x="407003" y="180235"/>
                </a:lnTo>
                <a:lnTo>
                  <a:pt x="401720" y="174952"/>
                </a:lnTo>
                <a:lnTo>
                  <a:pt x="401720" y="119276"/>
                </a:lnTo>
                <a:lnTo>
                  <a:pt x="417366" y="119276"/>
                </a:lnTo>
                <a:lnTo>
                  <a:pt x="417366" y="167434"/>
                </a:lnTo>
                <a:lnTo>
                  <a:pt x="518355" y="167434"/>
                </a:lnTo>
                <a:lnTo>
                  <a:pt x="518355" y="180235"/>
                </a:lnTo>
                <a:close/>
              </a:path>
              <a:path w="1238884" h="182879">
                <a:moveTo>
                  <a:pt x="695136" y="176374"/>
                </a:moveTo>
                <a:lnTo>
                  <a:pt x="679896" y="176374"/>
                </a:lnTo>
                <a:lnTo>
                  <a:pt x="679896" y="82497"/>
                </a:lnTo>
                <a:lnTo>
                  <a:pt x="641695" y="82497"/>
                </a:lnTo>
                <a:lnTo>
                  <a:pt x="641695" y="69493"/>
                </a:lnTo>
                <a:lnTo>
                  <a:pt x="679896" y="69493"/>
                </a:lnTo>
                <a:lnTo>
                  <a:pt x="679896" y="0"/>
                </a:lnTo>
                <a:lnTo>
                  <a:pt x="695136" y="0"/>
                </a:lnTo>
                <a:lnTo>
                  <a:pt x="695136" y="176374"/>
                </a:lnTo>
                <a:close/>
              </a:path>
              <a:path w="1238884" h="182879">
                <a:moveTo>
                  <a:pt x="552492" y="76198"/>
                </a:moveTo>
                <a:lnTo>
                  <a:pt x="550460" y="63194"/>
                </a:lnTo>
                <a:lnTo>
                  <a:pt x="620563" y="58927"/>
                </a:lnTo>
                <a:lnTo>
                  <a:pt x="621375" y="53440"/>
                </a:lnTo>
                <a:lnTo>
                  <a:pt x="621375" y="27837"/>
                </a:lnTo>
                <a:lnTo>
                  <a:pt x="557978" y="27837"/>
                </a:lnTo>
                <a:lnTo>
                  <a:pt x="557978" y="15036"/>
                </a:lnTo>
                <a:lnTo>
                  <a:pt x="636209" y="15036"/>
                </a:lnTo>
                <a:lnTo>
                  <a:pt x="636096" y="59142"/>
                </a:lnTo>
                <a:lnTo>
                  <a:pt x="635307" y="67308"/>
                </a:lnTo>
                <a:lnTo>
                  <a:pt x="634145" y="71118"/>
                </a:lnTo>
                <a:lnTo>
                  <a:pt x="617921" y="71118"/>
                </a:lnTo>
                <a:lnTo>
                  <a:pt x="552492" y="76198"/>
                </a:lnTo>
                <a:close/>
              </a:path>
              <a:path w="1238884" h="182879">
                <a:moveTo>
                  <a:pt x="559807" y="143253"/>
                </a:moveTo>
                <a:lnTo>
                  <a:pt x="550866" y="131874"/>
                </a:lnTo>
                <a:lnTo>
                  <a:pt x="569195" y="121560"/>
                </a:lnTo>
                <a:lnTo>
                  <a:pt x="580152" y="114895"/>
                </a:lnTo>
                <a:lnTo>
                  <a:pt x="611393" y="87031"/>
                </a:lnTo>
                <a:lnTo>
                  <a:pt x="617921" y="71118"/>
                </a:lnTo>
                <a:lnTo>
                  <a:pt x="634145" y="71118"/>
                </a:lnTo>
                <a:lnTo>
                  <a:pt x="615037" y="104905"/>
                </a:lnTo>
                <a:lnTo>
                  <a:pt x="577094" y="133524"/>
                </a:lnTo>
                <a:lnTo>
                  <a:pt x="559807" y="143253"/>
                </a:lnTo>
                <a:close/>
              </a:path>
              <a:path w="1238884" h="182879">
                <a:moveTo>
                  <a:pt x="866634" y="80059"/>
                </a:moveTo>
                <a:lnTo>
                  <a:pt x="749186" y="80059"/>
                </a:lnTo>
                <a:lnTo>
                  <a:pt x="749186" y="5689"/>
                </a:lnTo>
                <a:lnTo>
                  <a:pt x="866634" y="5689"/>
                </a:lnTo>
                <a:lnTo>
                  <a:pt x="866634" y="18694"/>
                </a:lnTo>
                <a:lnTo>
                  <a:pt x="764629" y="18694"/>
                </a:lnTo>
                <a:lnTo>
                  <a:pt x="764629" y="67258"/>
                </a:lnTo>
                <a:lnTo>
                  <a:pt x="866634" y="67258"/>
                </a:lnTo>
                <a:lnTo>
                  <a:pt x="866634" y="80059"/>
                </a:lnTo>
                <a:close/>
              </a:path>
              <a:path w="1238884" h="182879">
                <a:moveTo>
                  <a:pt x="866634" y="67258"/>
                </a:moveTo>
                <a:lnTo>
                  <a:pt x="851191" y="67258"/>
                </a:lnTo>
                <a:lnTo>
                  <a:pt x="851191" y="18694"/>
                </a:lnTo>
                <a:lnTo>
                  <a:pt x="866634" y="18694"/>
                </a:lnTo>
                <a:lnTo>
                  <a:pt x="866634" y="67258"/>
                </a:lnTo>
                <a:close/>
              </a:path>
              <a:path w="1238884" h="182879">
                <a:moveTo>
                  <a:pt x="890814" y="116838"/>
                </a:moveTo>
                <a:lnTo>
                  <a:pt x="725006" y="116838"/>
                </a:lnTo>
                <a:lnTo>
                  <a:pt x="725006" y="103833"/>
                </a:lnTo>
                <a:lnTo>
                  <a:pt x="890814" y="103833"/>
                </a:lnTo>
                <a:lnTo>
                  <a:pt x="890814" y="116838"/>
                </a:lnTo>
                <a:close/>
              </a:path>
              <a:path w="1238884" h="182879">
                <a:moveTo>
                  <a:pt x="783120" y="182470"/>
                </a:moveTo>
                <a:lnTo>
                  <a:pt x="767880" y="182470"/>
                </a:lnTo>
                <a:lnTo>
                  <a:pt x="767880" y="116838"/>
                </a:lnTo>
                <a:lnTo>
                  <a:pt x="783120" y="116838"/>
                </a:lnTo>
                <a:lnTo>
                  <a:pt x="783120" y="182470"/>
                </a:lnTo>
                <a:close/>
              </a:path>
              <a:path w="1238884" h="182879">
                <a:moveTo>
                  <a:pt x="847940" y="182470"/>
                </a:moveTo>
                <a:lnTo>
                  <a:pt x="832700" y="182470"/>
                </a:lnTo>
                <a:lnTo>
                  <a:pt x="832700" y="116838"/>
                </a:lnTo>
                <a:lnTo>
                  <a:pt x="847940" y="116838"/>
                </a:lnTo>
                <a:lnTo>
                  <a:pt x="847940" y="182470"/>
                </a:lnTo>
                <a:close/>
              </a:path>
              <a:path w="1238884" h="182879">
                <a:moveTo>
                  <a:pt x="1057436" y="176374"/>
                </a:moveTo>
                <a:lnTo>
                  <a:pt x="1041993" y="176374"/>
                </a:lnTo>
                <a:lnTo>
                  <a:pt x="1041993" y="0"/>
                </a:lnTo>
                <a:lnTo>
                  <a:pt x="1057436" y="0"/>
                </a:lnTo>
                <a:lnTo>
                  <a:pt x="1057436" y="176374"/>
                </a:lnTo>
                <a:close/>
              </a:path>
              <a:path w="1238884" h="182879">
                <a:moveTo>
                  <a:pt x="939175" y="128014"/>
                </a:moveTo>
                <a:lnTo>
                  <a:pt x="917027" y="128014"/>
                </a:lnTo>
                <a:lnTo>
                  <a:pt x="917027" y="14223"/>
                </a:lnTo>
                <a:lnTo>
                  <a:pt x="932470" y="14223"/>
                </a:lnTo>
                <a:lnTo>
                  <a:pt x="932470" y="114806"/>
                </a:lnTo>
                <a:lnTo>
                  <a:pt x="1018374" y="114806"/>
                </a:lnTo>
                <a:lnTo>
                  <a:pt x="1019438" y="121511"/>
                </a:lnTo>
                <a:lnTo>
                  <a:pt x="999553" y="125270"/>
                </a:lnTo>
                <a:lnTo>
                  <a:pt x="984564" y="127201"/>
                </a:lnTo>
                <a:lnTo>
                  <a:pt x="966947" y="127912"/>
                </a:lnTo>
                <a:lnTo>
                  <a:pt x="939175" y="128014"/>
                </a:lnTo>
                <a:close/>
              </a:path>
              <a:path w="1238884" h="182879">
                <a:moveTo>
                  <a:pt x="1018374" y="114806"/>
                </a:moveTo>
                <a:lnTo>
                  <a:pt x="938566" y="114806"/>
                </a:lnTo>
                <a:lnTo>
                  <a:pt x="966429" y="114710"/>
                </a:lnTo>
                <a:lnTo>
                  <a:pt x="983929" y="114044"/>
                </a:lnTo>
                <a:lnTo>
                  <a:pt x="998458" y="112234"/>
                </a:lnTo>
                <a:lnTo>
                  <a:pt x="1017406" y="108710"/>
                </a:lnTo>
                <a:lnTo>
                  <a:pt x="1018374" y="114806"/>
                </a:lnTo>
                <a:close/>
              </a:path>
              <a:path w="1238884" h="182879">
                <a:moveTo>
                  <a:pt x="1238687" y="176374"/>
                </a:moveTo>
                <a:lnTo>
                  <a:pt x="1223244" y="176374"/>
                </a:lnTo>
                <a:lnTo>
                  <a:pt x="1223244" y="0"/>
                </a:lnTo>
                <a:lnTo>
                  <a:pt x="1238687" y="0"/>
                </a:lnTo>
                <a:lnTo>
                  <a:pt x="1238687" y="176374"/>
                </a:lnTo>
                <a:close/>
              </a:path>
              <a:path w="1238884" h="182879">
                <a:moveTo>
                  <a:pt x="1122052" y="132890"/>
                </a:moveTo>
                <a:lnTo>
                  <a:pt x="1100107" y="132890"/>
                </a:lnTo>
                <a:lnTo>
                  <a:pt x="1100107" y="13410"/>
                </a:lnTo>
                <a:lnTo>
                  <a:pt x="1182605" y="13410"/>
                </a:lnTo>
                <a:lnTo>
                  <a:pt x="1182605" y="26415"/>
                </a:lnTo>
                <a:lnTo>
                  <a:pt x="1115347" y="26415"/>
                </a:lnTo>
                <a:lnTo>
                  <a:pt x="1115347" y="65429"/>
                </a:lnTo>
                <a:lnTo>
                  <a:pt x="1180167" y="65429"/>
                </a:lnTo>
                <a:lnTo>
                  <a:pt x="1180167" y="78230"/>
                </a:lnTo>
                <a:lnTo>
                  <a:pt x="1115347" y="78230"/>
                </a:lnTo>
                <a:lnTo>
                  <a:pt x="1115347" y="120089"/>
                </a:lnTo>
                <a:lnTo>
                  <a:pt x="1201013" y="120089"/>
                </a:lnTo>
                <a:lnTo>
                  <a:pt x="1202112" y="126794"/>
                </a:lnTo>
                <a:lnTo>
                  <a:pt x="1183145" y="130319"/>
                </a:lnTo>
                <a:lnTo>
                  <a:pt x="1168483" y="132128"/>
                </a:lnTo>
                <a:lnTo>
                  <a:pt x="1150621" y="132795"/>
                </a:lnTo>
                <a:lnTo>
                  <a:pt x="1122052" y="132890"/>
                </a:lnTo>
                <a:close/>
              </a:path>
              <a:path w="1238884" h="182879">
                <a:moveTo>
                  <a:pt x="1201013" y="120089"/>
                </a:moveTo>
                <a:lnTo>
                  <a:pt x="1121849" y="120089"/>
                </a:lnTo>
                <a:lnTo>
                  <a:pt x="1149703" y="120000"/>
                </a:lnTo>
                <a:lnTo>
                  <a:pt x="1167137" y="119378"/>
                </a:lnTo>
                <a:lnTo>
                  <a:pt x="1181484" y="117689"/>
                </a:lnTo>
                <a:lnTo>
                  <a:pt x="1200080" y="114399"/>
                </a:lnTo>
                <a:lnTo>
                  <a:pt x="1201013" y="120089"/>
                </a:lnTo>
                <a:close/>
              </a:path>
            </a:pathLst>
          </a:custGeom>
          <a:solidFill>
            <a:srgbClr val="4033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16667126" y="7088827"/>
            <a:ext cx="334645" cy="186690"/>
          </a:xfrm>
          <a:custGeom>
            <a:avLst/>
            <a:gdLst/>
            <a:ahLst/>
            <a:cxnLst/>
            <a:rect l="l" t="t" r="r" b="b"/>
            <a:pathLst>
              <a:path w="334644" h="186690">
                <a:moveTo>
                  <a:pt x="82904" y="78433"/>
                </a:moveTo>
                <a:lnTo>
                  <a:pt x="35153" y="68477"/>
                </a:lnTo>
                <a:lnTo>
                  <a:pt x="21742" y="51408"/>
                </a:lnTo>
                <a:lnTo>
                  <a:pt x="21742" y="29463"/>
                </a:lnTo>
                <a:lnTo>
                  <a:pt x="57115" y="4538"/>
                </a:lnTo>
                <a:lnTo>
                  <a:pt x="82904" y="2438"/>
                </a:lnTo>
                <a:lnTo>
                  <a:pt x="94865" y="2516"/>
                </a:lnTo>
                <a:lnTo>
                  <a:pt x="132252" y="14426"/>
                </a:lnTo>
                <a:lnTo>
                  <a:pt x="82904" y="14426"/>
                </a:lnTo>
                <a:lnTo>
                  <a:pt x="69807" y="14534"/>
                </a:lnTo>
                <a:lnTo>
                  <a:pt x="61949" y="15290"/>
                </a:lnTo>
                <a:lnTo>
                  <a:pt x="56187" y="17341"/>
                </a:lnTo>
                <a:lnTo>
                  <a:pt x="49376" y="21335"/>
                </a:lnTo>
                <a:lnTo>
                  <a:pt x="38201" y="28244"/>
                </a:lnTo>
                <a:lnTo>
                  <a:pt x="38201" y="52424"/>
                </a:lnTo>
                <a:lnTo>
                  <a:pt x="132411" y="66242"/>
                </a:lnTo>
                <a:lnTo>
                  <a:pt x="130655" y="68477"/>
                </a:lnTo>
                <a:lnTo>
                  <a:pt x="116939" y="73455"/>
                </a:lnTo>
                <a:lnTo>
                  <a:pt x="108692" y="76333"/>
                </a:lnTo>
                <a:lnTo>
                  <a:pt x="102398" y="77811"/>
                </a:lnTo>
                <a:lnTo>
                  <a:pt x="94865" y="78356"/>
                </a:lnTo>
                <a:lnTo>
                  <a:pt x="82904" y="78433"/>
                </a:lnTo>
                <a:close/>
              </a:path>
              <a:path w="334644" h="186690">
                <a:moveTo>
                  <a:pt x="132411" y="66242"/>
                </a:moveTo>
                <a:lnTo>
                  <a:pt x="82904" y="66242"/>
                </a:lnTo>
                <a:lnTo>
                  <a:pt x="96000" y="66134"/>
                </a:lnTo>
                <a:lnTo>
                  <a:pt x="103858" y="65378"/>
                </a:lnTo>
                <a:lnTo>
                  <a:pt x="109621" y="63327"/>
                </a:lnTo>
                <a:lnTo>
                  <a:pt x="116431" y="59333"/>
                </a:lnTo>
                <a:lnTo>
                  <a:pt x="127607" y="52424"/>
                </a:lnTo>
                <a:lnTo>
                  <a:pt x="127607" y="28244"/>
                </a:lnTo>
                <a:lnTo>
                  <a:pt x="82904" y="14426"/>
                </a:lnTo>
                <a:lnTo>
                  <a:pt x="132252" y="14426"/>
                </a:lnTo>
                <a:lnTo>
                  <a:pt x="144066" y="29463"/>
                </a:lnTo>
                <a:lnTo>
                  <a:pt x="144066" y="51408"/>
                </a:lnTo>
                <a:lnTo>
                  <a:pt x="132411" y="66242"/>
                </a:lnTo>
                <a:close/>
              </a:path>
              <a:path w="334644" h="186690">
                <a:moveTo>
                  <a:pt x="165808" y="107287"/>
                </a:moveTo>
                <a:lnTo>
                  <a:pt x="0" y="107287"/>
                </a:lnTo>
                <a:lnTo>
                  <a:pt x="0" y="94080"/>
                </a:lnTo>
                <a:lnTo>
                  <a:pt x="165808" y="94080"/>
                </a:lnTo>
                <a:lnTo>
                  <a:pt x="165808" y="107287"/>
                </a:lnTo>
                <a:close/>
              </a:path>
              <a:path w="334644" h="186690">
                <a:moveTo>
                  <a:pt x="91641" y="144472"/>
                </a:moveTo>
                <a:lnTo>
                  <a:pt x="76198" y="144472"/>
                </a:lnTo>
                <a:lnTo>
                  <a:pt x="76198" y="107287"/>
                </a:lnTo>
                <a:lnTo>
                  <a:pt x="91641" y="107287"/>
                </a:lnTo>
                <a:lnTo>
                  <a:pt x="91641" y="144472"/>
                </a:lnTo>
                <a:close/>
              </a:path>
              <a:path w="334644" h="186690">
                <a:moveTo>
                  <a:pt x="144269" y="181251"/>
                </a:moveTo>
                <a:lnTo>
                  <a:pt x="28650" y="181251"/>
                </a:lnTo>
                <a:lnTo>
                  <a:pt x="23367" y="175968"/>
                </a:lnTo>
                <a:lnTo>
                  <a:pt x="23367" y="127607"/>
                </a:lnTo>
                <a:lnTo>
                  <a:pt x="38607" y="127607"/>
                </a:lnTo>
                <a:lnTo>
                  <a:pt x="38607" y="168450"/>
                </a:lnTo>
                <a:lnTo>
                  <a:pt x="144269" y="168450"/>
                </a:lnTo>
                <a:lnTo>
                  <a:pt x="144269" y="181251"/>
                </a:lnTo>
                <a:close/>
              </a:path>
              <a:path w="334644" h="186690">
                <a:moveTo>
                  <a:pt x="333445" y="105052"/>
                </a:moveTo>
                <a:lnTo>
                  <a:pt x="318003" y="105052"/>
                </a:lnTo>
                <a:lnTo>
                  <a:pt x="318003" y="75386"/>
                </a:lnTo>
                <a:lnTo>
                  <a:pt x="281834" y="75386"/>
                </a:lnTo>
                <a:lnTo>
                  <a:pt x="281834" y="62991"/>
                </a:lnTo>
                <a:lnTo>
                  <a:pt x="318003" y="62991"/>
                </a:lnTo>
                <a:lnTo>
                  <a:pt x="318003" y="37591"/>
                </a:lnTo>
                <a:lnTo>
                  <a:pt x="281834" y="37591"/>
                </a:lnTo>
                <a:lnTo>
                  <a:pt x="281834" y="25196"/>
                </a:lnTo>
                <a:lnTo>
                  <a:pt x="318003" y="25196"/>
                </a:lnTo>
                <a:lnTo>
                  <a:pt x="318003" y="0"/>
                </a:lnTo>
                <a:lnTo>
                  <a:pt x="333445" y="0"/>
                </a:lnTo>
                <a:lnTo>
                  <a:pt x="333445" y="105052"/>
                </a:lnTo>
                <a:close/>
              </a:path>
              <a:path w="334644" h="186690">
                <a:moveTo>
                  <a:pt x="245258" y="94486"/>
                </a:moveTo>
                <a:lnTo>
                  <a:pt x="218842" y="94486"/>
                </a:lnTo>
                <a:lnTo>
                  <a:pt x="197913" y="83717"/>
                </a:lnTo>
                <a:lnTo>
                  <a:pt x="186128" y="63803"/>
                </a:lnTo>
                <a:lnTo>
                  <a:pt x="186128" y="36981"/>
                </a:lnTo>
                <a:lnTo>
                  <a:pt x="197913" y="17068"/>
                </a:lnTo>
                <a:lnTo>
                  <a:pt x="218639" y="6299"/>
                </a:lnTo>
                <a:lnTo>
                  <a:pt x="245461" y="6299"/>
                </a:lnTo>
                <a:lnTo>
                  <a:pt x="266187" y="17068"/>
                </a:lnTo>
                <a:lnTo>
                  <a:pt x="267149" y="18694"/>
                </a:lnTo>
                <a:lnTo>
                  <a:pt x="218639" y="18694"/>
                </a:lnTo>
                <a:lnTo>
                  <a:pt x="202180" y="33933"/>
                </a:lnTo>
                <a:lnTo>
                  <a:pt x="202180" y="66851"/>
                </a:lnTo>
                <a:lnTo>
                  <a:pt x="218639" y="82091"/>
                </a:lnTo>
                <a:lnTo>
                  <a:pt x="267149" y="82091"/>
                </a:lnTo>
                <a:lnTo>
                  <a:pt x="266187" y="83717"/>
                </a:lnTo>
                <a:lnTo>
                  <a:pt x="245258" y="94486"/>
                </a:lnTo>
                <a:close/>
              </a:path>
              <a:path w="334644" h="186690">
                <a:moveTo>
                  <a:pt x="267149" y="82091"/>
                </a:moveTo>
                <a:lnTo>
                  <a:pt x="245461" y="82091"/>
                </a:lnTo>
                <a:lnTo>
                  <a:pt x="261920" y="66851"/>
                </a:lnTo>
                <a:lnTo>
                  <a:pt x="261920" y="33933"/>
                </a:lnTo>
                <a:lnTo>
                  <a:pt x="245461" y="18694"/>
                </a:lnTo>
                <a:lnTo>
                  <a:pt x="267149" y="18694"/>
                </a:lnTo>
                <a:lnTo>
                  <a:pt x="277973" y="36981"/>
                </a:lnTo>
                <a:lnTo>
                  <a:pt x="277973" y="63803"/>
                </a:lnTo>
                <a:lnTo>
                  <a:pt x="267149" y="82091"/>
                </a:lnTo>
                <a:close/>
              </a:path>
              <a:path w="334644" h="186690">
                <a:moveTo>
                  <a:pt x="277566" y="186331"/>
                </a:moveTo>
                <a:lnTo>
                  <a:pt x="233269" y="176171"/>
                </a:lnTo>
                <a:lnTo>
                  <a:pt x="220468" y="158493"/>
                </a:lnTo>
                <a:lnTo>
                  <a:pt x="220468" y="136141"/>
                </a:lnTo>
                <a:lnTo>
                  <a:pt x="253921" y="110447"/>
                </a:lnTo>
                <a:lnTo>
                  <a:pt x="277566" y="108303"/>
                </a:lnTo>
                <a:lnTo>
                  <a:pt x="288456" y="108383"/>
                </a:lnTo>
                <a:lnTo>
                  <a:pt x="323426" y="120902"/>
                </a:lnTo>
                <a:lnTo>
                  <a:pt x="277566" y="120902"/>
                </a:lnTo>
                <a:lnTo>
                  <a:pt x="265660" y="121014"/>
                </a:lnTo>
                <a:lnTo>
                  <a:pt x="258517" y="121803"/>
                </a:lnTo>
                <a:lnTo>
                  <a:pt x="253278" y="123945"/>
                </a:lnTo>
                <a:lnTo>
                  <a:pt x="247087" y="128115"/>
                </a:lnTo>
                <a:lnTo>
                  <a:pt x="236927" y="135329"/>
                </a:lnTo>
                <a:lnTo>
                  <a:pt x="236927" y="159509"/>
                </a:lnTo>
                <a:lnTo>
                  <a:pt x="323279" y="173936"/>
                </a:lnTo>
                <a:lnTo>
                  <a:pt x="321660" y="176171"/>
                </a:lnTo>
                <a:lnTo>
                  <a:pt x="308859" y="181251"/>
                </a:lnTo>
                <a:lnTo>
                  <a:pt x="301169" y="184188"/>
                </a:lnTo>
                <a:lnTo>
                  <a:pt x="295346" y="185696"/>
                </a:lnTo>
                <a:lnTo>
                  <a:pt x="288456" y="186252"/>
                </a:lnTo>
                <a:lnTo>
                  <a:pt x="277566" y="186331"/>
                </a:lnTo>
                <a:close/>
              </a:path>
              <a:path w="334644" h="186690">
                <a:moveTo>
                  <a:pt x="323279" y="173936"/>
                </a:moveTo>
                <a:lnTo>
                  <a:pt x="277566" y="173936"/>
                </a:lnTo>
                <a:lnTo>
                  <a:pt x="289471" y="173823"/>
                </a:lnTo>
                <a:lnTo>
                  <a:pt x="296603" y="173034"/>
                </a:lnTo>
                <a:lnTo>
                  <a:pt x="301812" y="170893"/>
                </a:lnTo>
                <a:lnTo>
                  <a:pt x="307944" y="166723"/>
                </a:lnTo>
                <a:lnTo>
                  <a:pt x="318003" y="159509"/>
                </a:lnTo>
                <a:lnTo>
                  <a:pt x="318003" y="135125"/>
                </a:lnTo>
                <a:lnTo>
                  <a:pt x="277566" y="120902"/>
                </a:lnTo>
                <a:lnTo>
                  <a:pt x="323426" y="120902"/>
                </a:lnTo>
                <a:lnTo>
                  <a:pt x="334461" y="136141"/>
                </a:lnTo>
                <a:lnTo>
                  <a:pt x="334461" y="158493"/>
                </a:lnTo>
                <a:lnTo>
                  <a:pt x="323279" y="173936"/>
                </a:lnTo>
                <a:close/>
              </a:path>
            </a:pathLst>
          </a:custGeom>
          <a:solidFill>
            <a:srgbClr val="4033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14441034" y="7140248"/>
            <a:ext cx="55880" cy="55880"/>
          </a:xfrm>
          <a:custGeom>
            <a:avLst/>
            <a:gdLst/>
            <a:ahLst/>
            <a:cxnLst/>
            <a:rect l="l" t="t" r="r" b="b"/>
            <a:pathLst>
              <a:path w="55880" h="55879">
                <a:moveTo>
                  <a:pt x="0" y="55269"/>
                </a:moveTo>
                <a:lnTo>
                  <a:pt x="55269" y="55269"/>
                </a:lnTo>
                <a:lnTo>
                  <a:pt x="55269" y="0"/>
                </a:lnTo>
                <a:lnTo>
                  <a:pt x="0" y="0"/>
                </a:lnTo>
                <a:lnTo>
                  <a:pt x="0" y="55269"/>
                </a:lnTo>
                <a:close/>
              </a:path>
            </a:pathLst>
          </a:custGeom>
          <a:solidFill>
            <a:srgbClr val="4033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14585562" y="7619141"/>
            <a:ext cx="526415" cy="186690"/>
          </a:xfrm>
          <a:custGeom>
            <a:avLst/>
            <a:gdLst/>
            <a:ahLst/>
            <a:cxnLst/>
            <a:rect l="l" t="t" r="r" b="b"/>
            <a:pathLst>
              <a:path w="526415" h="186690">
                <a:moveTo>
                  <a:pt x="133906" y="176781"/>
                </a:moveTo>
                <a:lnTo>
                  <a:pt x="118463" y="176781"/>
                </a:lnTo>
                <a:lnTo>
                  <a:pt x="118463" y="406"/>
                </a:lnTo>
                <a:lnTo>
                  <a:pt x="133906" y="406"/>
                </a:lnTo>
                <a:lnTo>
                  <a:pt x="133906" y="69493"/>
                </a:lnTo>
                <a:lnTo>
                  <a:pt x="163167" y="69493"/>
                </a:lnTo>
                <a:lnTo>
                  <a:pt x="163167" y="82497"/>
                </a:lnTo>
                <a:lnTo>
                  <a:pt x="133906" y="82497"/>
                </a:lnTo>
                <a:lnTo>
                  <a:pt x="133906" y="176781"/>
                </a:lnTo>
                <a:close/>
              </a:path>
              <a:path w="526415" h="186690">
                <a:moveTo>
                  <a:pt x="21538" y="130045"/>
                </a:moveTo>
                <a:lnTo>
                  <a:pt x="0" y="130045"/>
                </a:lnTo>
                <a:lnTo>
                  <a:pt x="0" y="14426"/>
                </a:lnTo>
                <a:lnTo>
                  <a:pt x="81075" y="14426"/>
                </a:lnTo>
                <a:lnTo>
                  <a:pt x="81075" y="27431"/>
                </a:lnTo>
                <a:lnTo>
                  <a:pt x="15442" y="27431"/>
                </a:lnTo>
                <a:lnTo>
                  <a:pt x="15442" y="117244"/>
                </a:lnTo>
                <a:lnTo>
                  <a:pt x="98094" y="117244"/>
                </a:lnTo>
                <a:lnTo>
                  <a:pt x="99160" y="123746"/>
                </a:lnTo>
                <a:lnTo>
                  <a:pt x="80459" y="127388"/>
                </a:lnTo>
                <a:lnTo>
                  <a:pt x="66140" y="129258"/>
                </a:lnTo>
                <a:lnTo>
                  <a:pt x="48925" y="129947"/>
                </a:lnTo>
                <a:lnTo>
                  <a:pt x="21538" y="130045"/>
                </a:lnTo>
                <a:close/>
              </a:path>
              <a:path w="526415" h="186690">
                <a:moveTo>
                  <a:pt x="98094" y="117244"/>
                </a:moveTo>
                <a:lnTo>
                  <a:pt x="21335" y="117244"/>
                </a:lnTo>
                <a:lnTo>
                  <a:pt x="47665" y="117152"/>
                </a:lnTo>
                <a:lnTo>
                  <a:pt x="64337" y="116507"/>
                </a:lnTo>
                <a:lnTo>
                  <a:pt x="78456" y="114758"/>
                </a:lnTo>
                <a:lnTo>
                  <a:pt x="97128" y="111351"/>
                </a:lnTo>
                <a:lnTo>
                  <a:pt x="98094" y="117244"/>
                </a:lnTo>
                <a:close/>
              </a:path>
              <a:path w="526415" h="186690">
                <a:moveTo>
                  <a:pt x="316377" y="105052"/>
                </a:moveTo>
                <a:lnTo>
                  <a:pt x="301137" y="105052"/>
                </a:lnTo>
                <a:lnTo>
                  <a:pt x="301137" y="0"/>
                </a:lnTo>
                <a:lnTo>
                  <a:pt x="316377" y="0"/>
                </a:lnTo>
                <a:lnTo>
                  <a:pt x="316377" y="26212"/>
                </a:lnTo>
                <a:lnTo>
                  <a:pt x="344418" y="26212"/>
                </a:lnTo>
                <a:lnTo>
                  <a:pt x="344418" y="39013"/>
                </a:lnTo>
                <a:lnTo>
                  <a:pt x="316377" y="39013"/>
                </a:lnTo>
                <a:lnTo>
                  <a:pt x="316377" y="65835"/>
                </a:lnTo>
                <a:lnTo>
                  <a:pt x="344418" y="65835"/>
                </a:lnTo>
                <a:lnTo>
                  <a:pt x="344418" y="78637"/>
                </a:lnTo>
                <a:lnTo>
                  <a:pt x="316377" y="78637"/>
                </a:lnTo>
                <a:lnTo>
                  <a:pt x="316377" y="105052"/>
                </a:lnTo>
                <a:close/>
              </a:path>
              <a:path w="526415" h="186690">
                <a:moveTo>
                  <a:pt x="234489" y="93673"/>
                </a:moveTo>
                <a:lnTo>
                  <a:pt x="207667" y="93673"/>
                </a:lnTo>
                <a:lnTo>
                  <a:pt x="186737" y="83107"/>
                </a:lnTo>
                <a:lnTo>
                  <a:pt x="174952" y="63194"/>
                </a:lnTo>
                <a:lnTo>
                  <a:pt x="174952" y="36372"/>
                </a:lnTo>
                <a:lnTo>
                  <a:pt x="186737" y="16458"/>
                </a:lnTo>
                <a:lnTo>
                  <a:pt x="207667" y="5892"/>
                </a:lnTo>
                <a:lnTo>
                  <a:pt x="234489" y="5892"/>
                </a:lnTo>
                <a:lnTo>
                  <a:pt x="255215" y="16458"/>
                </a:lnTo>
                <a:lnTo>
                  <a:pt x="256417" y="18490"/>
                </a:lnTo>
                <a:lnTo>
                  <a:pt x="207667" y="18490"/>
                </a:lnTo>
                <a:lnTo>
                  <a:pt x="191208" y="33527"/>
                </a:lnTo>
                <a:lnTo>
                  <a:pt x="191208" y="66038"/>
                </a:lnTo>
                <a:lnTo>
                  <a:pt x="207667" y="81075"/>
                </a:lnTo>
                <a:lnTo>
                  <a:pt x="256417" y="81075"/>
                </a:lnTo>
                <a:lnTo>
                  <a:pt x="255215" y="83107"/>
                </a:lnTo>
                <a:lnTo>
                  <a:pt x="234489" y="93673"/>
                </a:lnTo>
                <a:close/>
              </a:path>
              <a:path w="526415" h="186690">
                <a:moveTo>
                  <a:pt x="256417" y="81075"/>
                </a:moveTo>
                <a:lnTo>
                  <a:pt x="234285" y="81075"/>
                </a:lnTo>
                <a:lnTo>
                  <a:pt x="250744" y="66038"/>
                </a:lnTo>
                <a:lnTo>
                  <a:pt x="250744" y="33527"/>
                </a:lnTo>
                <a:lnTo>
                  <a:pt x="234285" y="18490"/>
                </a:lnTo>
                <a:lnTo>
                  <a:pt x="256417" y="18490"/>
                </a:lnTo>
                <a:lnTo>
                  <a:pt x="267000" y="36372"/>
                </a:lnTo>
                <a:lnTo>
                  <a:pt x="267000" y="63194"/>
                </a:lnTo>
                <a:lnTo>
                  <a:pt x="256417" y="81075"/>
                </a:lnTo>
                <a:close/>
              </a:path>
              <a:path w="526415" h="186690">
                <a:moveTo>
                  <a:pt x="261717" y="186331"/>
                </a:moveTo>
                <a:lnTo>
                  <a:pt x="218233" y="176171"/>
                </a:lnTo>
                <a:lnTo>
                  <a:pt x="205431" y="158493"/>
                </a:lnTo>
                <a:lnTo>
                  <a:pt x="205431" y="136141"/>
                </a:lnTo>
                <a:lnTo>
                  <a:pt x="238557" y="110447"/>
                </a:lnTo>
                <a:lnTo>
                  <a:pt x="261717" y="108303"/>
                </a:lnTo>
                <a:lnTo>
                  <a:pt x="272486" y="108383"/>
                </a:lnTo>
                <a:lnTo>
                  <a:pt x="306939" y="120902"/>
                </a:lnTo>
                <a:lnTo>
                  <a:pt x="261717" y="120902"/>
                </a:lnTo>
                <a:lnTo>
                  <a:pt x="250049" y="121014"/>
                </a:lnTo>
                <a:lnTo>
                  <a:pt x="243048" y="121803"/>
                </a:lnTo>
                <a:lnTo>
                  <a:pt x="237914" y="123945"/>
                </a:lnTo>
                <a:lnTo>
                  <a:pt x="231847" y="128115"/>
                </a:lnTo>
                <a:lnTo>
                  <a:pt x="221890" y="135329"/>
                </a:lnTo>
                <a:lnTo>
                  <a:pt x="221890" y="159509"/>
                </a:lnTo>
                <a:lnTo>
                  <a:pt x="306794" y="173936"/>
                </a:lnTo>
                <a:lnTo>
                  <a:pt x="305201" y="176171"/>
                </a:lnTo>
                <a:lnTo>
                  <a:pt x="292603" y="181251"/>
                </a:lnTo>
                <a:lnTo>
                  <a:pt x="285034" y="184188"/>
                </a:lnTo>
                <a:lnTo>
                  <a:pt x="279294" y="185696"/>
                </a:lnTo>
                <a:lnTo>
                  <a:pt x="272486" y="186252"/>
                </a:lnTo>
                <a:lnTo>
                  <a:pt x="261717" y="186331"/>
                </a:lnTo>
                <a:close/>
              </a:path>
              <a:path w="526415" h="186690">
                <a:moveTo>
                  <a:pt x="306794" y="173936"/>
                </a:moveTo>
                <a:lnTo>
                  <a:pt x="261717" y="173936"/>
                </a:lnTo>
                <a:lnTo>
                  <a:pt x="273501" y="173823"/>
                </a:lnTo>
                <a:lnTo>
                  <a:pt x="280551" y="173034"/>
                </a:lnTo>
                <a:lnTo>
                  <a:pt x="285677" y="170893"/>
                </a:lnTo>
                <a:lnTo>
                  <a:pt x="291689" y="166723"/>
                </a:lnTo>
                <a:lnTo>
                  <a:pt x="301544" y="159509"/>
                </a:lnTo>
                <a:lnTo>
                  <a:pt x="301544" y="135125"/>
                </a:lnTo>
                <a:lnTo>
                  <a:pt x="261717" y="120902"/>
                </a:lnTo>
                <a:lnTo>
                  <a:pt x="306939" y="120902"/>
                </a:lnTo>
                <a:lnTo>
                  <a:pt x="317799" y="136141"/>
                </a:lnTo>
                <a:lnTo>
                  <a:pt x="317799" y="158493"/>
                </a:lnTo>
                <a:lnTo>
                  <a:pt x="306794" y="173936"/>
                </a:lnTo>
                <a:close/>
              </a:path>
              <a:path w="526415" h="186690">
                <a:moveTo>
                  <a:pt x="497629" y="135938"/>
                </a:moveTo>
                <a:lnTo>
                  <a:pt x="482186" y="135938"/>
                </a:lnTo>
                <a:lnTo>
                  <a:pt x="482186" y="0"/>
                </a:lnTo>
                <a:lnTo>
                  <a:pt x="497629" y="0"/>
                </a:lnTo>
                <a:lnTo>
                  <a:pt x="497629" y="60349"/>
                </a:lnTo>
                <a:lnTo>
                  <a:pt x="525873" y="60349"/>
                </a:lnTo>
                <a:lnTo>
                  <a:pt x="525873" y="73354"/>
                </a:lnTo>
                <a:lnTo>
                  <a:pt x="497629" y="73354"/>
                </a:lnTo>
                <a:lnTo>
                  <a:pt x="497629" y="135938"/>
                </a:lnTo>
                <a:close/>
              </a:path>
              <a:path w="526415" h="186690">
                <a:moveTo>
                  <a:pt x="435654" y="18490"/>
                </a:moveTo>
                <a:lnTo>
                  <a:pt x="381400" y="18490"/>
                </a:lnTo>
                <a:lnTo>
                  <a:pt x="381400" y="5486"/>
                </a:lnTo>
                <a:lnTo>
                  <a:pt x="435654" y="5486"/>
                </a:lnTo>
                <a:lnTo>
                  <a:pt x="435654" y="18490"/>
                </a:lnTo>
                <a:close/>
              </a:path>
              <a:path w="526415" h="186690">
                <a:moveTo>
                  <a:pt x="461866" y="52831"/>
                </a:moveTo>
                <a:lnTo>
                  <a:pt x="351733" y="52831"/>
                </a:lnTo>
                <a:lnTo>
                  <a:pt x="351733" y="40029"/>
                </a:lnTo>
                <a:lnTo>
                  <a:pt x="461866" y="40029"/>
                </a:lnTo>
                <a:lnTo>
                  <a:pt x="461866" y="52831"/>
                </a:lnTo>
                <a:close/>
              </a:path>
              <a:path w="526415" h="186690">
                <a:moveTo>
                  <a:pt x="419804" y="114806"/>
                </a:moveTo>
                <a:lnTo>
                  <a:pt x="394608" y="114806"/>
                </a:lnTo>
                <a:lnTo>
                  <a:pt x="375507" y="106271"/>
                </a:lnTo>
                <a:lnTo>
                  <a:pt x="365144" y="91235"/>
                </a:lnTo>
                <a:lnTo>
                  <a:pt x="365144" y="72134"/>
                </a:lnTo>
                <a:lnTo>
                  <a:pt x="374288" y="57707"/>
                </a:lnTo>
                <a:lnTo>
                  <a:pt x="383432" y="53847"/>
                </a:lnTo>
                <a:lnTo>
                  <a:pt x="383432" y="52831"/>
                </a:lnTo>
                <a:lnTo>
                  <a:pt x="430980" y="52831"/>
                </a:lnTo>
                <a:lnTo>
                  <a:pt x="430980" y="53847"/>
                </a:lnTo>
                <a:lnTo>
                  <a:pt x="432424" y="54456"/>
                </a:lnTo>
                <a:lnTo>
                  <a:pt x="393998" y="54456"/>
                </a:lnTo>
                <a:lnTo>
                  <a:pt x="379774" y="66851"/>
                </a:lnTo>
                <a:lnTo>
                  <a:pt x="379774" y="89406"/>
                </a:lnTo>
                <a:lnTo>
                  <a:pt x="394201" y="101801"/>
                </a:lnTo>
                <a:lnTo>
                  <a:pt x="441986" y="101801"/>
                </a:lnTo>
                <a:lnTo>
                  <a:pt x="438905" y="106271"/>
                </a:lnTo>
                <a:lnTo>
                  <a:pt x="419804" y="114806"/>
                </a:lnTo>
                <a:close/>
              </a:path>
              <a:path w="526415" h="186690">
                <a:moveTo>
                  <a:pt x="441986" y="101801"/>
                </a:moveTo>
                <a:lnTo>
                  <a:pt x="420414" y="101801"/>
                </a:lnTo>
                <a:lnTo>
                  <a:pt x="434841" y="89406"/>
                </a:lnTo>
                <a:lnTo>
                  <a:pt x="434841" y="67054"/>
                </a:lnTo>
                <a:lnTo>
                  <a:pt x="420617" y="54456"/>
                </a:lnTo>
                <a:lnTo>
                  <a:pt x="432424" y="54456"/>
                </a:lnTo>
                <a:lnTo>
                  <a:pt x="440124" y="57707"/>
                </a:lnTo>
                <a:lnTo>
                  <a:pt x="449268" y="72134"/>
                </a:lnTo>
                <a:lnTo>
                  <a:pt x="449268" y="91235"/>
                </a:lnTo>
                <a:lnTo>
                  <a:pt x="441986" y="101801"/>
                </a:lnTo>
                <a:close/>
              </a:path>
              <a:path w="526415" h="186690">
                <a:moveTo>
                  <a:pt x="501692" y="181251"/>
                </a:moveTo>
                <a:lnTo>
                  <a:pt x="392169" y="181251"/>
                </a:lnTo>
                <a:lnTo>
                  <a:pt x="386886" y="175968"/>
                </a:lnTo>
                <a:lnTo>
                  <a:pt x="386886" y="130249"/>
                </a:lnTo>
                <a:lnTo>
                  <a:pt x="402329" y="130249"/>
                </a:lnTo>
                <a:lnTo>
                  <a:pt x="402329" y="168450"/>
                </a:lnTo>
                <a:lnTo>
                  <a:pt x="501692" y="168450"/>
                </a:lnTo>
                <a:lnTo>
                  <a:pt x="501692" y="181251"/>
                </a:lnTo>
                <a:close/>
              </a:path>
            </a:pathLst>
          </a:custGeom>
          <a:solidFill>
            <a:srgbClr val="4033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15173639" y="7619141"/>
            <a:ext cx="529590" cy="186690"/>
          </a:xfrm>
          <a:custGeom>
            <a:avLst/>
            <a:gdLst/>
            <a:ahLst/>
            <a:cxnLst/>
            <a:rect l="l" t="t" r="r" b="b"/>
            <a:pathLst>
              <a:path w="529590" h="186690">
                <a:moveTo>
                  <a:pt x="147724" y="106068"/>
                </a:moveTo>
                <a:lnTo>
                  <a:pt x="132281" y="106068"/>
                </a:lnTo>
                <a:lnTo>
                  <a:pt x="132281" y="56285"/>
                </a:lnTo>
                <a:lnTo>
                  <a:pt x="95299" y="56285"/>
                </a:lnTo>
                <a:lnTo>
                  <a:pt x="95299" y="43687"/>
                </a:lnTo>
                <a:lnTo>
                  <a:pt x="132281" y="43687"/>
                </a:lnTo>
                <a:lnTo>
                  <a:pt x="132281" y="0"/>
                </a:lnTo>
                <a:lnTo>
                  <a:pt x="147724" y="0"/>
                </a:lnTo>
                <a:lnTo>
                  <a:pt x="147724" y="106068"/>
                </a:lnTo>
                <a:close/>
              </a:path>
              <a:path w="529590" h="186690">
                <a:moveTo>
                  <a:pt x="97940" y="23774"/>
                </a:moveTo>
                <a:lnTo>
                  <a:pt x="5283" y="23774"/>
                </a:lnTo>
                <a:lnTo>
                  <a:pt x="5283" y="10769"/>
                </a:lnTo>
                <a:lnTo>
                  <a:pt x="97940" y="10769"/>
                </a:lnTo>
                <a:lnTo>
                  <a:pt x="97940" y="23774"/>
                </a:lnTo>
                <a:close/>
              </a:path>
              <a:path w="529590" h="186690">
                <a:moveTo>
                  <a:pt x="11582" y="99972"/>
                </a:moveTo>
                <a:lnTo>
                  <a:pt x="0" y="90219"/>
                </a:lnTo>
                <a:lnTo>
                  <a:pt x="10013" y="82312"/>
                </a:lnTo>
                <a:lnTo>
                  <a:pt x="16103" y="77252"/>
                </a:lnTo>
                <a:lnTo>
                  <a:pt x="20745" y="72860"/>
                </a:lnTo>
                <a:lnTo>
                  <a:pt x="26415" y="66953"/>
                </a:lnTo>
                <a:lnTo>
                  <a:pt x="35762" y="57098"/>
                </a:lnTo>
                <a:lnTo>
                  <a:pt x="44093" y="37794"/>
                </a:lnTo>
                <a:lnTo>
                  <a:pt x="44093" y="23774"/>
                </a:lnTo>
                <a:lnTo>
                  <a:pt x="59536" y="23774"/>
                </a:lnTo>
                <a:lnTo>
                  <a:pt x="59425" y="36604"/>
                </a:lnTo>
                <a:lnTo>
                  <a:pt x="58647" y="43153"/>
                </a:lnTo>
                <a:lnTo>
                  <a:pt x="56536" y="48903"/>
                </a:lnTo>
                <a:lnTo>
                  <a:pt x="52424" y="56691"/>
                </a:lnTo>
                <a:lnTo>
                  <a:pt x="53643" y="57301"/>
                </a:lnTo>
                <a:lnTo>
                  <a:pt x="68703" y="57301"/>
                </a:lnTo>
                <a:lnTo>
                  <a:pt x="74760" y="62381"/>
                </a:lnTo>
                <a:lnTo>
                  <a:pt x="49376" y="62381"/>
                </a:lnTo>
                <a:lnTo>
                  <a:pt x="48157" y="63600"/>
                </a:lnTo>
                <a:lnTo>
                  <a:pt x="42671" y="71525"/>
                </a:lnTo>
                <a:lnTo>
                  <a:pt x="28984" y="84856"/>
                </a:lnTo>
                <a:lnTo>
                  <a:pt x="24917" y="88619"/>
                </a:lnTo>
                <a:lnTo>
                  <a:pt x="19821" y="93029"/>
                </a:lnTo>
                <a:lnTo>
                  <a:pt x="11582" y="99972"/>
                </a:lnTo>
                <a:close/>
              </a:path>
              <a:path w="529590" h="186690">
                <a:moveTo>
                  <a:pt x="68703" y="57301"/>
                </a:moveTo>
                <a:lnTo>
                  <a:pt x="53643" y="57301"/>
                </a:lnTo>
                <a:lnTo>
                  <a:pt x="56895" y="54863"/>
                </a:lnTo>
                <a:lnTo>
                  <a:pt x="59130" y="53237"/>
                </a:lnTo>
                <a:lnTo>
                  <a:pt x="64007" y="53237"/>
                </a:lnTo>
                <a:lnTo>
                  <a:pt x="66038" y="55066"/>
                </a:lnTo>
                <a:lnTo>
                  <a:pt x="68703" y="57301"/>
                </a:lnTo>
                <a:close/>
              </a:path>
              <a:path w="529590" h="186690">
                <a:moveTo>
                  <a:pt x="92454" y="96924"/>
                </a:moveTo>
                <a:lnTo>
                  <a:pt x="54050" y="63600"/>
                </a:lnTo>
                <a:lnTo>
                  <a:pt x="52424" y="62381"/>
                </a:lnTo>
                <a:lnTo>
                  <a:pt x="74760" y="62381"/>
                </a:lnTo>
                <a:lnTo>
                  <a:pt x="103833" y="86765"/>
                </a:lnTo>
                <a:lnTo>
                  <a:pt x="92454" y="96924"/>
                </a:lnTo>
                <a:close/>
              </a:path>
              <a:path w="529590" h="186690">
                <a:moveTo>
                  <a:pt x="91641" y="186331"/>
                </a:moveTo>
                <a:lnTo>
                  <a:pt x="47141" y="176374"/>
                </a:lnTo>
                <a:lnTo>
                  <a:pt x="34340" y="159103"/>
                </a:lnTo>
                <a:lnTo>
                  <a:pt x="34340" y="137157"/>
                </a:lnTo>
                <a:lnTo>
                  <a:pt x="67796" y="112029"/>
                </a:lnTo>
                <a:lnTo>
                  <a:pt x="91641" y="109929"/>
                </a:lnTo>
                <a:lnTo>
                  <a:pt x="102533" y="110007"/>
                </a:lnTo>
                <a:lnTo>
                  <a:pt x="137595" y="122121"/>
                </a:lnTo>
                <a:lnTo>
                  <a:pt x="91641" y="122121"/>
                </a:lnTo>
                <a:lnTo>
                  <a:pt x="79499" y="122230"/>
                </a:lnTo>
                <a:lnTo>
                  <a:pt x="72223" y="122997"/>
                </a:lnTo>
                <a:lnTo>
                  <a:pt x="66910" y="125078"/>
                </a:lnTo>
                <a:lnTo>
                  <a:pt x="60654" y="129131"/>
                </a:lnTo>
                <a:lnTo>
                  <a:pt x="50392" y="136141"/>
                </a:lnTo>
                <a:lnTo>
                  <a:pt x="50392" y="160119"/>
                </a:lnTo>
                <a:lnTo>
                  <a:pt x="137595" y="174139"/>
                </a:lnTo>
                <a:lnTo>
                  <a:pt x="135938" y="176374"/>
                </a:lnTo>
                <a:lnTo>
                  <a:pt x="123035" y="181353"/>
                </a:lnTo>
                <a:lnTo>
                  <a:pt x="115287" y="184231"/>
                </a:lnTo>
                <a:lnTo>
                  <a:pt x="109434" y="185709"/>
                </a:lnTo>
                <a:lnTo>
                  <a:pt x="102533" y="186253"/>
                </a:lnTo>
                <a:lnTo>
                  <a:pt x="91641" y="186331"/>
                </a:lnTo>
                <a:close/>
              </a:path>
              <a:path w="529590" h="186690">
                <a:moveTo>
                  <a:pt x="137595" y="174139"/>
                </a:moveTo>
                <a:lnTo>
                  <a:pt x="91641" y="174139"/>
                </a:lnTo>
                <a:lnTo>
                  <a:pt x="103665" y="174030"/>
                </a:lnTo>
                <a:lnTo>
                  <a:pt x="110869" y="173263"/>
                </a:lnTo>
                <a:lnTo>
                  <a:pt x="116130" y="171182"/>
                </a:lnTo>
                <a:lnTo>
                  <a:pt x="122324" y="167129"/>
                </a:lnTo>
                <a:lnTo>
                  <a:pt x="132484" y="160119"/>
                </a:lnTo>
                <a:lnTo>
                  <a:pt x="132484" y="136141"/>
                </a:lnTo>
                <a:lnTo>
                  <a:pt x="91641" y="122121"/>
                </a:lnTo>
                <a:lnTo>
                  <a:pt x="137595" y="122121"/>
                </a:lnTo>
                <a:lnTo>
                  <a:pt x="148740" y="137157"/>
                </a:lnTo>
                <a:lnTo>
                  <a:pt x="148740" y="159103"/>
                </a:lnTo>
                <a:lnTo>
                  <a:pt x="137595" y="174139"/>
                </a:lnTo>
                <a:close/>
              </a:path>
              <a:path w="529590" h="186690">
                <a:moveTo>
                  <a:pt x="319425" y="101801"/>
                </a:moveTo>
                <a:lnTo>
                  <a:pt x="199539" y="101801"/>
                </a:lnTo>
                <a:lnTo>
                  <a:pt x="199539" y="9347"/>
                </a:lnTo>
                <a:lnTo>
                  <a:pt x="214982" y="9347"/>
                </a:lnTo>
                <a:lnTo>
                  <a:pt x="214982" y="42874"/>
                </a:lnTo>
                <a:lnTo>
                  <a:pt x="319425" y="42874"/>
                </a:lnTo>
                <a:lnTo>
                  <a:pt x="319425" y="55675"/>
                </a:lnTo>
                <a:lnTo>
                  <a:pt x="214982" y="55675"/>
                </a:lnTo>
                <a:lnTo>
                  <a:pt x="214982" y="89000"/>
                </a:lnTo>
                <a:lnTo>
                  <a:pt x="319425" y="89000"/>
                </a:lnTo>
                <a:lnTo>
                  <a:pt x="319425" y="101801"/>
                </a:lnTo>
                <a:close/>
              </a:path>
              <a:path w="529590" h="186690">
                <a:moveTo>
                  <a:pt x="319425" y="42874"/>
                </a:moveTo>
                <a:lnTo>
                  <a:pt x="304185" y="42874"/>
                </a:lnTo>
                <a:lnTo>
                  <a:pt x="304185" y="9347"/>
                </a:lnTo>
                <a:lnTo>
                  <a:pt x="319425" y="9347"/>
                </a:lnTo>
                <a:lnTo>
                  <a:pt x="319425" y="42874"/>
                </a:lnTo>
                <a:close/>
              </a:path>
              <a:path w="529590" h="186690">
                <a:moveTo>
                  <a:pt x="319425" y="89000"/>
                </a:moveTo>
                <a:lnTo>
                  <a:pt x="304185" y="89000"/>
                </a:lnTo>
                <a:lnTo>
                  <a:pt x="304185" y="55675"/>
                </a:lnTo>
                <a:lnTo>
                  <a:pt x="319425" y="55675"/>
                </a:lnTo>
                <a:lnTo>
                  <a:pt x="319425" y="89000"/>
                </a:lnTo>
                <a:close/>
              </a:path>
              <a:path w="529590" h="186690">
                <a:moveTo>
                  <a:pt x="267407" y="143253"/>
                </a:moveTo>
                <a:lnTo>
                  <a:pt x="251964" y="143253"/>
                </a:lnTo>
                <a:lnTo>
                  <a:pt x="251964" y="101801"/>
                </a:lnTo>
                <a:lnTo>
                  <a:pt x="267407" y="101801"/>
                </a:lnTo>
                <a:lnTo>
                  <a:pt x="267407" y="143253"/>
                </a:lnTo>
                <a:close/>
              </a:path>
              <a:path w="529590" h="186690">
                <a:moveTo>
                  <a:pt x="342589" y="156258"/>
                </a:moveTo>
                <a:lnTo>
                  <a:pt x="176781" y="156258"/>
                </a:lnTo>
                <a:lnTo>
                  <a:pt x="176781" y="143253"/>
                </a:lnTo>
                <a:lnTo>
                  <a:pt x="342589" y="143253"/>
                </a:lnTo>
                <a:lnTo>
                  <a:pt x="342589" y="156258"/>
                </a:lnTo>
                <a:close/>
              </a:path>
              <a:path w="529590" h="186690">
                <a:moveTo>
                  <a:pt x="501489" y="176374"/>
                </a:moveTo>
                <a:lnTo>
                  <a:pt x="486250" y="176374"/>
                </a:lnTo>
                <a:lnTo>
                  <a:pt x="486250" y="0"/>
                </a:lnTo>
                <a:lnTo>
                  <a:pt x="501489" y="0"/>
                </a:lnTo>
                <a:lnTo>
                  <a:pt x="501489" y="72541"/>
                </a:lnTo>
                <a:lnTo>
                  <a:pt x="529124" y="72541"/>
                </a:lnTo>
                <a:lnTo>
                  <a:pt x="529124" y="85545"/>
                </a:lnTo>
                <a:lnTo>
                  <a:pt x="501489" y="85545"/>
                </a:lnTo>
                <a:lnTo>
                  <a:pt x="501489" y="176374"/>
                </a:lnTo>
                <a:close/>
              </a:path>
              <a:path w="529590" h="186690">
                <a:moveTo>
                  <a:pt x="356000" y="141628"/>
                </a:moveTo>
                <a:lnTo>
                  <a:pt x="354578" y="128420"/>
                </a:lnTo>
                <a:lnTo>
                  <a:pt x="382162" y="128293"/>
                </a:lnTo>
                <a:lnTo>
                  <a:pt x="391268" y="127991"/>
                </a:lnTo>
                <a:lnTo>
                  <a:pt x="403345" y="127404"/>
                </a:lnTo>
                <a:lnTo>
                  <a:pt x="403345" y="92454"/>
                </a:lnTo>
                <a:lnTo>
                  <a:pt x="392712" y="91105"/>
                </a:lnTo>
                <a:lnTo>
                  <a:pt x="386099" y="89279"/>
                </a:lnTo>
                <a:lnTo>
                  <a:pt x="362503" y="50799"/>
                </a:lnTo>
                <a:lnTo>
                  <a:pt x="362503" y="38404"/>
                </a:lnTo>
                <a:lnTo>
                  <a:pt x="375101" y="19506"/>
                </a:lnTo>
                <a:lnTo>
                  <a:pt x="397046" y="9143"/>
                </a:lnTo>
                <a:lnTo>
                  <a:pt x="424681" y="9143"/>
                </a:lnTo>
                <a:lnTo>
                  <a:pt x="446626" y="19506"/>
                </a:lnTo>
                <a:lnTo>
                  <a:pt x="447959" y="21538"/>
                </a:lnTo>
                <a:lnTo>
                  <a:pt x="396640" y="21538"/>
                </a:lnTo>
                <a:lnTo>
                  <a:pt x="378758" y="36372"/>
                </a:lnTo>
                <a:lnTo>
                  <a:pt x="378758" y="65429"/>
                </a:lnTo>
                <a:lnTo>
                  <a:pt x="396640" y="80262"/>
                </a:lnTo>
                <a:lnTo>
                  <a:pt x="446679" y="80262"/>
                </a:lnTo>
                <a:lnTo>
                  <a:pt x="440938" y="85739"/>
                </a:lnTo>
                <a:lnTo>
                  <a:pt x="435590" y="89279"/>
                </a:lnTo>
                <a:lnTo>
                  <a:pt x="428927" y="91105"/>
                </a:lnTo>
                <a:lnTo>
                  <a:pt x="418179" y="92454"/>
                </a:lnTo>
                <a:lnTo>
                  <a:pt x="418179" y="126794"/>
                </a:lnTo>
                <a:lnTo>
                  <a:pt x="472202" y="126794"/>
                </a:lnTo>
                <a:lnTo>
                  <a:pt x="473042" y="134109"/>
                </a:lnTo>
                <a:lnTo>
                  <a:pt x="401477" y="140813"/>
                </a:lnTo>
                <a:lnTo>
                  <a:pt x="375515" y="141598"/>
                </a:lnTo>
                <a:lnTo>
                  <a:pt x="356000" y="141628"/>
                </a:lnTo>
                <a:close/>
              </a:path>
              <a:path w="529590" h="186690">
                <a:moveTo>
                  <a:pt x="446679" y="80262"/>
                </a:moveTo>
                <a:lnTo>
                  <a:pt x="425087" y="80262"/>
                </a:lnTo>
                <a:lnTo>
                  <a:pt x="442969" y="65429"/>
                </a:lnTo>
                <a:lnTo>
                  <a:pt x="442969" y="36372"/>
                </a:lnTo>
                <a:lnTo>
                  <a:pt x="425087" y="21538"/>
                </a:lnTo>
                <a:lnTo>
                  <a:pt x="447959" y="21538"/>
                </a:lnTo>
                <a:lnTo>
                  <a:pt x="459021" y="38404"/>
                </a:lnTo>
                <a:lnTo>
                  <a:pt x="459021" y="50799"/>
                </a:lnTo>
                <a:lnTo>
                  <a:pt x="458845" y="60959"/>
                </a:lnTo>
                <a:lnTo>
                  <a:pt x="457611" y="67308"/>
                </a:lnTo>
                <a:lnTo>
                  <a:pt x="454263" y="72515"/>
                </a:lnTo>
                <a:lnTo>
                  <a:pt x="447744" y="79246"/>
                </a:lnTo>
                <a:lnTo>
                  <a:pt x="446679" y="80262"/>
                </a:lnTo>
                <a:close/>
              </a:path>
              <a:path w="529590" h="186690">
                <a:moveTo>
                  <a:pt x="472202" y="126794"/>
                </a:moveTo>
                <a:lnTo>
                  <a:pt x="418179" y="126794"/>
                </a:lnTo>
                <a:lnTo>
                  <a:pt x="435701" y="125915"/>
                </a:lnTo>
                <a:lnTo>
                  <a:pt x="447109" y="125093"/>
                </a:lnTo>
                <a:lnTo>
                  <a:pt x="457411" y="123851"/>
                </a:lnTo>
                <a:lnTo>
                  <a:pt x="471619" y="121714"/>
                </a:lnTo>
                <a:lnTo>
                  <a:pt x="472202" y="126794"/>
                </a:lnTo>
                <a:close/>
              </a:path>
            </a:pathLst>
          </a:custGeom>
          <a:solidFill>
            <a:srgbClr val="4033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15760281" y="7619548"/>
            <a:ext cx="347980" cy="176530"/>
          </a:xfrm>
          <a:custGeom>
            <a:avLst/>
            <a:gdLst/>
            <a:ahLst/>
            <a:cxnLst/>
            <a:rect l="l" t="t" r="r" b="b"/>
            <a:pathLst>
              <a:path w="347980" h="176529">
                <a:moveTo>
                  <a:pt x="142440" y="176374"/>
                </a:moveTo>
                <a:lnTo>
                  <a:pt x="126998" y="176374"/>
                </a:lnTo>
                <a:lnTo>
                  <a:pt x="126998" y="0"/>
                </a:lnTo>
                <a:lnTo>
                  <a:pt x="142440" y="0"/>
                </a:lnTo>
                <a:lnTo>
                  <a:pt x="142440" y="69086"/>
                </a:lnTo>
                <a:lnTo>
                  <a:pt x="171701" y="69086"/>
                </a:lnTo>
                <a:lnTo>
                  <a:pt x="171701" y="82091"/>
                </a:lnTo>
                <a:lnTo>
                  <a:pt x="142440" y="82091"/>
                </a:lnTo>
                <a:lnTo>
                  <a:pt x="142440" y="176374"/>
                </a:lnTo>
                <a:close/>
              </a:path>
              <a:path w="347980" h="176529">
                <a:moveTo>
                  <a:pt x="99972" y="28447"/>
                </a:moveTo>
                <a:lnTo>
                  <a:pt x="5283" y="28447"/>
                </a:lnTo>
                <a:lnTo>
                  <a:pt x="5283" y="15442"/>
                </a:lnTo>
                <a:lnTo>
                  <a:pt x="99972" y="15442"/>
                </a:lnTo>
                <a:lnTo>
                  <a:pt x="99972" y="28447"/>
                </a:lnTo>
                <a:close/>
              </a:path>
              <a:path w="347980" h="176529">
                <a:moveTo>
                  <a:pt x="11379" y="135938"/>
                </a:moveTo>
                <a:lnTo>
                  <a:pt x="0" y="126388"/>
                </a:lnTo>
                <a:lnTo>
                  <a:pt x="10367" y="115368"/>
                </a:lnTo>
                <a:lnTo>
                  <a:pt x="16649" y="108329"/>
                </a:lnTo>
                <a:lnTo>
                  <a:pt x="38227" y="74978"/>
                </a:lnTo>
                <a:lnTo>
                  <a:pt x="45109" y="28447"/>
                </a:lnTo>
                <a:lnTo>
                  <a:pt x="60349" y="28447"/>
                </a:lnTo>
                <a:lnTo>
                  <a:pt x="60235" y="50014"/>
                </a:lnTo>
                <a:lnTo>
                  <a:pt x="59435" y="58749"/>
                </a:lnTo>
                <a:lnTo>
                  <a:pt x="57263" y="66607"/>
                </a:lnTo>
                <a:lnTo>
                  <a:pt x="53034" y="77417"/>
                </a:lnTo>
                <a:lnTo>
                  <a:pt x="54050" y="78230"/>
                </a:lnTo>
                <a:lnTo>
                  <a:pt x="67785" y="78230"/>
                </a:lnTo>
                <a:lnTo>
                  <a:pt x="72245" y="83513"/>
                </a:lnTo>
                <a:lnTo>
                  <a:pt x="50392" y="83513"/>
                </a:lnTo>
                <a:lnTo>
                  <a:pt x="46473" y="91256"/>
                </a:lnTo>
                <a:lnTo>
                  <a:pt x="20327" y="125774"/>
                </a:lnTo>
                <a:lnTo>
                  <a:pt x="11379" y="135938"/>
                </a:lnTo>
                <a:close/>
              </a:path>
              <a:path w="347980" h="176529">
                <a:moveTo>
                  <a:pt x="67785" y="78230"/>
                </a:moveTo>
                <a:lnTo>
                  <a:pt x="54050" y="78230"/>
                </a:lnTo>
                <a:lnTo>
                  <a:pt x="57301" y="75792"/>
                </a:lnTo>
                <a:lnTo>
                  <a:pt x="59333" y="74166"/>
                </a:lnTo>
                <a:lnTo>
                  <a:pt x="64007" y="74166"/>
                </a:lnTo>
                <a:lnTo>
                  <a:pt x="66242" y="76402"/>
                </a:lnTo>
                <a:lnTo>
                  <a:pt x="67785" y="78230"/>
                </a:lnTo>
                <a:close/>
              </a:path>
              <a:path w="347980" h="176529">
                <a:moveTo>
                  <a:pt x="94283" y="133297"/>
                </a:moveTo>
                <a:lnTo>
                  <a:pt x="54456" y="84733"/>
                </a:lnTo>
                <a:lnTo>
                  <a:pt x="53237" y="83513"/>
                </a:lnTo>
                <a:lnTo>
                  <a:pt x="72245" y="83513"/>
                </a:lnTo>
                <a:lnTo>
                  <a:pt x="105865" y="123340"/>
                </a:lnTo>
                <a:lnTo>
                  <a:pt x="94283" y="133297"/>
                </a:lnTo>
                <a:close/>
              </a:path>
              <a:path w="347980" h="176529">
                <a:moveTo>
                  <a:pt x="328569" y="106475"/>
                </a:moveTo>
                <a:lnTo>
                  <a:pt x="206244" y="106475"/>
                </a:lnTo>
                <a:lnTo>
                  <a:pt x="206244" y="52018"/>
                </a:lnTo>
                <a:lnTo>
                  <a:pt x="307843" y="52018"/>
                </a:lnTo>
                <a:lnTo>
                  <a:pt x="307843" y="22758"/>
                </a:lnTo>
                <a:lnTo>
                  <a:pt x="205228" y="22758"/>
                </a:lnTo>
                <a:lnTo>
                  <a:pt x="205228" y="9753"/>
                </a:lnTo>
                <a:lnTo>
                  <a:pt x="323286" y="9753"/>
                </a:lnTo>
                <a:lnTo>
                  <a:pt x="323286" y="64413"/>
                </a:lnTo>
                <a:lnTo>
                  <a:pt x="221687" y="64413"/>
                </a:lnTo>
                <a:lnTo>
                  <a:pt x="221687" y="93673"/>
                </a:lnTo>
                <a:lnTo>
                  <a:pt x="328569" y="93673"/>
                </a:lnTo>
                <a:lnTo>
                  <a:pt x="328569" y="106475"/>
                </a:lnTo>
                <a:close/>
              </a:path>
              <a:path w="347980" h="176529">
                <a:moveTo>
                  <a:pt x="242007" y="143050"/>
                </a:moveTo>
                <a:lnTo>
                  <a:pt x="226970" y="143050"/>
                </a:lnTo>
                <a:lnTo>
                  <a:pt x="226970" y="106475"/>
                </a:lnTo>
                <a:lnTo>
                  <a:pt x="242007" y="106475"/>
                </a:lnTo>
                <a:lnTo>
                  <a:pt x="242007" y="143050"/>
                </a:lnTo>
                <a:close/>
              </a:path>
              <a:path w="347980" h="176529">
                <a:moveTo>
                  <a:pt x="302560" y="143050"/>
                </a:moveTo>
                <a:lnTo>
                  <a:pt x="287523" y="143050"/>
                </a:lnTo>
                <a:lnTo>
                  <a:pt x="287523" y="106475"/>
                </a:lnTo>
                <a:lnTo>
                  <a:pt x="302560" y="106475"/>
                </a:lnTo>
                <a:lnTo>
                  <a:pt x="302560" y="143050"/>
                </a:lnTo>
                <a:close/>
              </a:path>
              <a:path w="347980" h="176529">
                <a:moveTo>
                  <a:pt x="347669" y="155851"/>
                </a:moveTo>
                <a:lnTo>
                  <a:pt x="181861" y="155851"/>
                </a:lnTo>
                <a:lnTo>
                  <a:pt x="181861" y="143050"/>
                </a:lnTo>
                <a:lnTo>
                  <a:pt x="347669" y="143050"/>
                </a:lnTo>
                <a:lnTo>
                  <a:pt x="347669" y="155851"/>
                </a:lnTo>
                <a:close/>
              </a:path>
            </a:pathLst>
          </a:custGeom>
          <a:solidFill>
            <a:srgbClr val="4033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16170836" y="7619141"/>
            <a:ext cx="347980" cy="187960"/>
          </a:xfrm>
          <a:custGeom>
            <a:avLst/>
            <a:gdLst/>
            <a:ahLst/>
            <a:cxnLst/>
            <a:rect l="l" t="t" r="r" b="b"/>
            <a:pathLst>
              <a:path w="347980" h="187959">
                <a:moveTo>
                  <a:pt x="157274" y="176374"/>
                </a:moveTo>
                <a:lnTo>
                  <a:pt x="142440" y="176374"/>
                </a:lnTo>
                <a:lnTo>
                  <a:pt x="142440" y="0"/>
                </a:lnTo>
                <a:lnTo>
                  <a:pt x="157274" y="0"/>
                </a:lnTo>
                <a:lnTo>
                  <a:pt x="157274" y="176374"/>
                </a:lnTo>
                <a:close/>
              </a:path>
              <a:path w="347980" h="187959">
                <a:moveTo>
                  <a:pt x="116431" y="171498"/>
                </a:moveTo>
                <a:lnTo>
                  <a:pt x="102004" y="171498"/>
                </a:lnTo>
                <a:lnTo>
                  <a:pt x="102004" y="74370"/>
                </a:lnTo>
                <a:lnTo>
                  <a:pt x="73760" y="74370"/>
                </a:lnTo>
                <a:lnTo>
                  <a:pt x="73760" y="61568"/>
                </a:lnTo>
                <a:lnTo>
                  <a:pt x="102004" y="61568"/>
                </a:lnTo>
                <a:lnTo>
                  <a:pt x="102004" y="3047"/>
                </a:lnTo>
                <a:lnTo>
                  <a:pt x="116431" y="3047"/>
                </a:lnTo>
                <a:lnTo>
                  <a:pt x="116431" y="171498"/>
                </a:lnTo>
                <a:close/>
              </a:path>
              <a:path w="347980" h="187959">
                <a:moveTo>
                  <a:pt x="84936" y="31292"/>
                </a:moveTo>
                <a:lnTo>
                  <a:pt x="4267" y="31292"/>
                </a:lnTo>
                <a:lnTo>
                  <a:pt x="4267" y="18287"/>
                </a:lnTo>
                <a:lnTo>
                  <a:pt x="84936" y="18287"/>
                </a:lnTo>
                <a:lnTo>
                  <a:pt x="84936" y="31292"/>
                </a:lnTo>
                <a:close/>
              </a:path>
              <a:path w="347980" h="187959">
                <a:moveTo>
                  <a:pt x="10769" y="136954"/>
                </a:moveTo>
                <a:lnTo>
                  <a:pt x="0" y="127810"/>
                </a:lnTo>
                <a:lnTo>
                  <a:pt x="8699" y="116671"/>
                </a:lnTo>
                <a:lnTo>
                  <a:pt x="13969" y="109561"/>
                </a:lnTo>
                <a:lnTo>
                  <a:pt x="32016" y="75995"/>
                </a:lnTo>
                <a:lnTo>
                  <a:pt x="37591" y="31292"/>
                </a:lnTo>
                <a:lnTo>
                  <a:pt x="52221" y="31292"/>
                </a:lnTo>
                <a:lnTo>
                  <a:pt x="52119" y="51097"/>
                </a:lnTo>
                <a:lnTo>
                  <a:pt x="51408" y="60095"/>
                </a:lnTo>
                <a:lnTo>
                  <a:pt x="49478" y="68102"/>
                </a:lnTo>
                <a:lnTo>
                  <a:pt x="45719" y="79043"/>
                </a:lnTo>
                <a:lnTo>
                  <a:pt x="46735" y="79653"/>
                </a:lnTo>
                <a:lnTo>
                  <a:pt x="57446" y="79653"/>
                </a:lnTo>
                <a:lnTo>
                  <a:pt x="62082" y="86155"/>
                </a:lnTo>
                <a:lnTo>
                  <a:pt x="43077" y="86155"/>
                </a:lnTo>
                <a:lnTo>
                  <a:pt x="42468" y="87374"/>
                </a:lnTo>
                <a:lnTo>
                  <a:pt x="38201" y="97940"/>
                </a:lnTo>
                <a:lnTo>
                  <a:pt x="26299" y="115995"/>
                </a:lnTo>
                <a:lnTo>
                  <a:pt x="22719" y="121143"/>
                </a:lnTo>
                <a:lnTo>
                  <a:pt x="18168" y="127263"/>
                </a:lnTo>
                <a:lnTo>
                  <a:pt x="10769" y="136954"/>
                </a:lnTo>
                <a:close/>
              </a:path>
              <a:path w="347980" h="187959">
                <a:moveTo>
                  <a:pt x="57446" y="79653"/>
                </a:moveTo>
                <a:lnTo>
                  <a:pt x="46735" y="79653"/>
                </a:lnTo>
                <a:lnTo>
                  <a:pt x="48767" y="78027"/>
                </a:lnTo>
                <a:lnTo>
                  <a:pt x="51002" y="76605"/>
                </a:lnTo>
                <a:lnTo>
                  <a:pt x="55066" y="76605"/>
                </a:lnTo>
                <a:lnTo>
                  <a:pt x="57446" y="79653"/>
                </a:lnTo>
                <a:close/>
              </a:path>
              <a:path w="347980" h="187959">
                <a:moveTo>
                  <a:pt x="78637" y="134109"/>
                </a:moveTo>
                <a:lnTo>
                  <a:pt x="46125" y="87374"/>
                </a:lnTo>
                <a:lnTo>
                  <a:pt x="45109" y="86155"/>
                </a:lnTo>
                <a:lnTo>
                  <a:pt x="62082" y="86155"/>
                </a:lnTo>
                <a:lnTo>
                  <a:pt x="89609" y="124762"/>
                </a:lnTo>
                <a:lnTo>
                  <a:pt x="78637" y="134109"/>
                </a:lnTo>
                <a:close/>
              </a:path>
              <a:path w="347980" h="187959">
                <a:moveTo>
                  <a:pt x="316580" y="70102"/>
                </a:moveTo>
                <a:lnTo>
                  <a:pt x="301950" y="68070"/>
                </a:lnTo>
                <a:lnTo>
                  <a:pt x="305280" y="53593"/>
                </a:lnTo>
                <a:lnTo>
                  <a:pt x="306954" y="43915"/>
                </a:lnTo>
                <a:lnTo>
                  <a:pt x="307636" y="33752"/>
                </a:lnTo>
                <a:lnTo>
                  <a:pt x="307843" y="18694"/>
                </a:lnTo>
                <a:lnTo>
                  <a:pt x="204009" y="18694"/>
                </a:lnTo>
                <a:lnTo>
                  <a:pt x="204009" y="5689"/>
                </a:lnTo>
                <a:lnTo>
                  <a:pt x="322879" y="5689"/>
                </a:lnTo>
                <a:lnTo>
                  <a:pt x="322781" y="31470"/>
                </a:lnTo>
                <a:lnTo>
                  <a:pt x="322092" y="42417"/>
                </a:lnTo>
                <a:lnTo>
                  <a:pt x="320174" y="53812"/>
                </a:lnTo>
                <a:lnTo>
                  <a:pt x="316580" y="70102"/>
                </a:lnTo>
                <a:close/>
              </a:path>
              <a:path w="347980" h="187959">
                <a:moveTo>
                  <a:pt x="265171" y="84326"/>
                </a:moveTo>
                <a:lnTo>
                  <a:pt x="249932" y="84326"/>
                </a:lnTo>
                <a:lnTo>
                  <a:pt x="249932" y="49173"/>
                </a:lnTo>
                <a:lnTo>
                  <a:pt x="265171" y="49173"/>
                </a:lnTo>
                <a:lnTo>
                  <a:pt x="265171" y="84326"/>
                </a:lnTo>
                <a:close/>
              </a:path>
              <a:path w="347980" h="187959">
                <a:moveTo>
                  <a:pt x="347669" y="97737"/>
                </a:moveTo>
                <a:lnTo>
                  <a:pt x="181861" y="97737"/>
                </a:lnTo>
                <a:lnTo>
                  <a:pt x="181861" y="84326"/>
                </a:lnTo>
                <a:lnTo>
                  <a:pt x="347669" y="84326"/>
                </a:lnTo>
                <a:lnTo>
                  <a:pt x="347669" y="97737"/>
                </a:lnTo>
                <a:close/>
              </a:path>
              <a:path w="347980" h="187959">
                <a:moveTo>
                  <a:pt x="264765" y="187347"/>
                </a:moveTo>
                <a:lnTo>
                  <a:pt x="218233" y="178000"/>
                </a:lnTo>
                <a:lnTo>
                  <a:pt x="204619" y="161541"/>
                </a:lnTo>
                <a:lnTo>
                  <a:pt x="204619" y="140409"/>
                </a:lnTo>
                <a:lnTo>
                  <a:pt x="239862" y="116777"/>
                </a:lnTo>
                <a:lnTo>
                  <a:pt x="264765" y="114806"/>
                </a:lnTo>
                <a:lnTo>
                  <a:pt x="276254" y="114879"/>
                </a:lnTo>
                <a:lnTo>
                  <a:pt x="313680" y="126998"/>
                </a:lnTo>
                <a:lnTo>
                  <a:pt x="264765" y="126998"/>
                </a:lnTo>
                <a:lnTo>
                  <a:pt x="251905" y="127099"/>
                </a:lnTo>
                <a:lnTo>
                  <a:pt x="244179" y="127810"/>
                </a:lnTo>
                <a:lnTo>
                  <a:pt x="238491" y="129741"/>
                </a:lnTo>
                <a:lnTo>
                  <a:pt x="231745" y="133500"/>
                </a:lnTo>
                <a:lnTo>
                  <a:pt x="220671" y="140002"/>
                </a:lnTo>
                <a:lnTo>
                  <a:pt x="220671" y="161947"/>
                </a:lnTo>
                <a:lnTo>
                  <a:pt x="313818" y="174952"/>
                </a:lnTo>
                <a:lnTo>
                  <a:pt x="311297" y="178000"/>
                </a:lnTo>
                <a:lnTo>
                  <a:pt x="297784" y="182673"/>
                </a:lnTo>
                <a:lnTo>
                  <a:pt x="289668" y="185375"/>
                </a:lnTo>
                <a:lnTo>
                  <a:pt x="283523" y="186763"/>
                </a:lnTo>
                <a:lnTo>
                  <a:pt x="276254" y="187274"/>
                </a:lnTo>
                <a:lnTo>
                  <a:pt x="264765" y="187347"/>
                </a:lnTo>
                <a:close/>
              </a:path>
              <a:path w="347980" h="187959">
                <a:moveTo>
                  <a:pt x="313818" y="174952"/>
                </a:moveTo>
                <a:lnTo>
                  <a:pt x="264765" y="174952"/>
                </a:lnTo>
                <a:lnTo>
                  <a:pt x="277739" y="174850"/>
                </a:lnTo>
                <a:lnTo>
                  <a:pt x="285504" y="174139"/>
                </a:lnTo>
                <a:lnTo>
                  <a:pt x="291154" y="172209"/>
                </a:lnTo>
                <a:lnTo>
                  <a:pt x="297784" y="168450"/>
                </a:lnTo>
                <a:lnTo>
                  <a:pt x="308655" y="161947"/>
                </a:lnTo>
                <a:lnTo>
                  <a:pt x="308655" y="140002"/>
                </a:lnTo>
                <a:lnTo>
                  <a:pt x="264765" y="126998"/>
                </a:lnTo>
                <a:lnTo>
                  <a:pt x="313680" y="126998"/>
                </a:lnTo>
                <a:lnTo>
                  <a:pt x="324911" y="140409"/>
                </a:lnTo>
                <a:lnTo>
                  <a:pt x="324911" y="161541"/>
                </a:lnTo>
                <a:lnTo>
                  <a:pt x="313818" y="174952"/>
                </a:lnTo>
                <a:close/>
              </a:path>
            </a:pathLst>
          </a:custGeom>
          <a:solidFill>
            <a:srgbClr val="4033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14441034" y="7670564"/>
            <a:ext cx="55880" cy="55880"/>
          </a:xfrm>
          <a:custGeom>
            <a:avLst/>
            <a:gdLst/>
            <a:ahLst/>
            <a:cxnLst/>
            <a:rect l="l" t="t" r="r" b="b"/>
            <a:pathLst>
              <a:path w="55880" h="55879">
                <a:moveTo>
                  <a:pt x="0" y="55269"/>
                </a:moveTo>
                <a:lnTo>
                  <a:pt x="55269" y="55269"/>
                </a:lnTo>
                <a:lnTo>
                  <a:pt x="55269" y="0"/>
                </a:lnTo>
                <a:lnTo>
                  <a:pt x="0" y="0"/>
                </a:lnTo>
                <a:lnTo>
                  <a:pt x="0" y="55269"/>
                </a:lnTo>
                <a:close/>
              </a:path>
            </a:pathLst>
          </a:custGeom>
          <a:solidFill>
            <a:srgbClr val="4033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10963189" y="8196634"/>
            <a:ext cx="1072515" cy="184785"/>
          </a:xfrm>
          <a:custGeom>
            <a:avLst/>
            <a:gdLst/>
            <a:ahLst/>
            <a:cxnLst/>
            <a:rect l="l" t="t" r="r" b="b"/>
            <a:pathLst>
              <a:path w="1072515" h="184784">
                <a:moveTo>
                  <a:pt x="17271" y="77417"/>
                </a:moveTo>
                <a:lnTo>
                  <a:pt x="15442" y="64210"/>
                </a:lnTo>
                <a:lnTo>
                  <a:pt x="127607" y="60146"/>
                </a:lnTo>
                <a:lnTo>
                  <a:pt x="128077" y="51983"/>
                </a:lnTo>
                <a:lnTo>
                  <a:pt x="128318" y="45897"/>
                </a:lnTo>
                <a:lnTo>
                  <a:pt x="128420" y="26821"/>
                </a:lnTo>
                <a:lnTo>
                  <a:pt x="21538" y="26821"/>
                </a:lnTo>
                <a:lnTo>
                  <a:pt x="21538" y="13817"/>
                </a:lnTo>
                <a:lnTo>
                  <a:pt x="143863" y="13817"/>
                </a:lnTo>
                <a:lnTo>
                  <a:pt x="143831" y="46611"/>
                </a:lnTo>
                <a:lnTo>
                  <a:pt x="143609" y="56056"/>
                </a:lnTo>
                <a:lnTo>
                  <a:pt x="143006" y="64854"/>
                </a:lnTo>
                <a:lnTo>
                  <a:pt x="142275" y="72541"/>
                </a:lnTo>
                <a:lnTo>
                  <a:pt x="126794" y="72541"/>
                </a:lnTo>
                <a:lnTo>
                  <a:pt x="17271" y="77417"/>
                </a:lnTo>
                <a:close/>
              </a:path>
              <a:path w="1072515" h="184784">
                <a:moveTo>
                  <a:pt x="135532" y="118260"/>
                </a:moveTo>
                <a:lnTo>
                  <a:pt x="120698" y="116025"/>
                </a:lnTo>
                <a:lnTo>
                  <a:pt x="123423" y="102773"/>
                </a:lnTo>
                <a:lnTo>
                  <a:pt x="124966" y="93826"/>
                </a:lnTo>
                <a:lnTo>
                  <a:pt x="125899" y="85107"/>
                </a:lnTo>
                <a:lnTo>
                  <a:pt x="126794" y="72541"/>
                </a:lnTo>
                <a:lnTo>
                  <a:pt x="142275" y="72541"/>
                </a:lnTo>
                <a:lnTo>
                  <a:pt x="141810" y="77417"/>
                </a:lnTo>
                <a:lnTo>
                  <a:pt x="140589" y="89514"/>
                </a:lnTo>
                <a:lnTo>
                  <a:pt x="139510" y="97940"/>
                </a:lnTo>
                <a:lnTo>
                  <a:pt x="138030" y="106189"/>
                </a:lnTo>
                <a:lnTo>
                  <a:pt x="135532" y="118260"/>
                </a:lnTo>
                <a:close/>
              </a:path>
              <a:path w="1072515" h="184784">
                <a:moveTo>
                  <a:pt x="80872" y="143253"/>
                </a:moveTo>
                <a:lnTo>
                  <a:pt x="65429" y="143253"/>
                </a:lnTo>
                <a:lnTo>
                  <a:pt x="65429" y="97940"/>
                </a:lnTo>
                <a:lnTo>
                  <a:pt x="80872" y="97940"/>
                </a:lnTo>
                <a:lnTo>
                  <a:pt x="80872" y="143253"/>
                </a:lnTo>
                <a:close/>
              </a:path>
              <a:path w="1072515" h="184784">
                <a:moveTo>
                  <a:pt x="165808" y="156258"/>
                </a:moveTo>
                <a:lnTo>
                  <a:pt x="0" y="156258"/>
                </a:lnTo>
                <a:lnTo>
                  <a:pt x="0" y="143253"/>
                </a:lnTo>
                <a:lnTo>
                  <a:pt x="165808" y="143253"/>
                </a:lnTo>
                <a:lnTo>
                  <a:pt x="165808" y="156258"/>
                </a:lnTo>
                <a:close/>
              </a:path>
              <a:path w="1072515" h="184784">
                <a:moveTo>
                  <a:pt x="332430" y="176374"/>
                </a:moveTo>
                <a:lnTo>
                  <a:pt x="316987" y="176374"/>
                </a:lnTo>
                <a:lnTo>
                  <a:pt x="316987" y="0"/>
                </a:lnTo>
                <a:lnTo>
                  <a:pt x="332430" y="0"/>
                </a:lnTo>
                <a:lnTo>
                  <a:pt x="332430" y="176374"/>
                </a:lnTo>
                <a:close/>
              </a:path>
              <a:path w="1072515" h="184784">
                <a:moveTo>
                  <a:pt x="276347" y="127201"/>
                </a:moveTo>
                <a:lnTo>
                  <a:pt x="191614" y="127201"/>
                </a:lnTo>
                <a:lnTo>
                  <a:pt x="191614" y="14020"/>
                </a:lnTo>
                <a:lnTo>
                  <a:pt x="276347" y="14020"/>
                </a:lnTo>
                <a:lnTo>
                  <a:pt x="276347" y="26821"/>
                </a:lnTo>
                <a:lnTo>
                  <a:pt x="206651" y="26821"/>
                </a:lnTo>
                <a:lnTo>
                  <a:pt x="206651" y="114399"/>
                </a:lnTo>
                <a:lnTo>
                  <a:pt x="276347" y="114399"/>
                </a:lnTo>
                <a:lnTo>
                  <a:pt x="276347" y="127201"/>
                </a:lnTo>
                <a:close/>
              </a:path>
              <a:path w="1072515" h="184784">
                <a:moveTo>
                  <a:pt x="276347" y="114399"/>
                </a:moveTo>
                <a:lnTo>
                  <a:pt x="261107" y="114399"/>
                </a:lnTo>
                <a:lnTo>
                  <a:pt x="261107" y="26821"/>
                </a:lnTo>
                <a:lnTo>
                  <a:pt x="276347" y="26821"/>
                </a:lnTo>
                <a:lnTo>
                  <a:pt x="276347" y="114399"/>
                </a:lnTo>
                <a:close/>
              </a:path>
              <a:path w="1072515" h="184784">
                <a:moveTo>
                  <a:pt x="505960" y="176374"/>
                </a:moveTo>
                <a:lnTo>
                  <a:pt x="490720" y="176374"/>
                </a:lnTo>
                <a:lnTo>
                  <a:pt x="490720" y="0"/>
                </a:lnTo>
                <a:lnTo>
                  <a:pt x="505960" y="0"/>
                </a:lnTo>
                <a:lnTo>
                  <a:pt x="505960" y="72541"/>
                </a:lnTo>
                <a:lnTo>
                  <a:pt x="533594" y="72541"/>
                </a:lnTo>
                <a:lnTo>
                  <a:pt x="533594" y="85545"/>
                </a:lnTo>
                <a:lnTo>
                  <a:pt x="505960" y="85545"/>
                </a:lnTo>
                <a:lnTo>
                  <a:pt x="505960" y="176374"/>
                </a:lnTo>
                <a:close/>
              </a:path>
              <a:path w="1072515" h="184784">
                <a:moveTo>
                  <a:pt x="360471" y="141628"/>
                </a:moveTo>
                <a:lnTo>
                  <a:pt x="359048" y="128420"/>
                </a:lnTo>
                <a:lnTo>
                  <a:pt x="386632" y="128293"/>
                </a:lnTo>
                <a:lnTo>
                  <a:pt x="395738" y="127991"/>
                </a:lnTo>
                <a:lnTo>
                  <a:pt x="407816" y="127404"/>
                </a:lnTo>
                <a:lnTo>
                  <a:pt x="407816" y="92454"/>
                </a:lnTo>
                <a:lnTo>
                  <a:pt x="397183" y="91105"/>
                </a:lnTo>
                <a:lnTo>
                  <a:pt x="390569" y="89279"/>
                </a:lnTo>
                <a:lnTo>
                  <a:pt x="366973" y="50799"/>
                </a:lnTo>
                <a:lnTo>
                  <a:pt x="366973" y="38404"/>
                </a:lnTo>
                <a:lnTo>
                  <a:pt x="379571" y="19506"/>
                </a:lnTo>
                <a:lnTo>
                  <a:pt x="401516" y="9143"/>
                </a:lnTo>
                <a:lnTo>
                  <a:pt x="429151" y="9143"/>
                </a:lnTo>
                <a:lnTo>
                  <a:pt x="451096" y="19506"/>
                </a:lnTo>
                <a:lnTo>
                  <a:pt x="452429" y="21538"/>
                </a:lnTo>
                <a:lnTo>
                  <a:pt x="401110" y="21538"/>
                </a:lnTo>
                <a:lnTo>
                  <a:pt x="383229" y="36372"/>
                </a:lnTo>
                <a:lnTo>
                  <a:pt x="383229" y="65429"/>
                </a:lnTo>
                <a:lnTo>
                  <a:pt x="401110" y="80262"/>
                </a:lnTo>
                <a:lnTo>
                  <a:pt x="451149" y="80262"/>
                </a:lnTo>
                <a:lnTo>
                  <a:pt x="445409" y="85739"/>
                </a:lnTo>
                <a:lnTo>
                  <a:pt x="440060" y="89279"/>
                </a:lnTo>
                <a:lnTo>
                  <a:pt x="433398" y="91105"/>
                </a:lnTo>
                <a:lnTo>
                  <a:pt x="422649" y="92454"/>
                </a:lnTo>
                <a:lnTo>
                  <a:pt x="422649" y="126794"/>
                </a:lnTo>
                <a:lnTo>
                  <a:pt x="476673" y="126794"/>
                </a:lnTo>
                <a:lnTo>
                  <a:pt x="477512" y="134109"/>
                </a:lnTo>
                <a:lnTo>
                  <a:pt x="405947" y="140813"/>
                </a:lnTo>
                <a:lnTo>
                  <a:pt x="379986" y="141598"/>
                </a:lnTo>
                <a:lnTo>
                  <a:pt x="360471" y="141628"/>
                </a:lnTo>
                <a:close/>
              </a:path>
              <a:path w="1072515" h="184784">
                <a:moveTo>
                  <a:pt x="451149" y="80262"/>
                </a:moveTo>
                <a:lnTo>
                  <a:pt x="429558" y="80262"/>
                </a:lnTo>
                <a:lnTo>
                  <a:pt x="447439" y="65429"/>
                </a:lnTo>
                <a:lnTo>
                  <a:pt x="447439" y="36372"/>
                </a:lnTo>
                <a:lnTo>
                  <a:pt x="429558" y="21538"/>
                </a:lnTo>
                <a:lnTo>
                  <a:pt x="452429" y="21538"/>
                </a:lnTo>
                <a:lnTo>
                  <a:pt x="463491" y="38404"/>
                </a:lnTo>
                <a:lnTo>
                  <a:pt x="463491" y="50799"/>
                </a:lnTo>
                <a:lnTo>
                  <a:pt x="463315" y="60959"/>
                </a:lnTo>
                <a:lnTo>
                  <a:pt x="462082" y="67308"/>
                </a:lnTo>
                <a:lnTo>
                  <a:pt x="458734" y="72515"/>
                </a:lnTo>
                <a:lnTo>
                  <a:pt x="452214" y="79246"/>
                </a:lnTo>
                <a:lnTo>
                  <a:pt x="451149" y="80262"/>
                </a:lnTo>
                <a:close/>
              </a:path>
              <a:path w="1072515" h="184784">
                <a:moveTo>
                  <a:pt x="476673" y="126794"/>
                </a:moveTo>
                <a:lnTo>
                  <a:pt x="422649" y="126794"/>
                </a:lnTo>
                <a:lnTo>
                  <a:pt x="440171" y="125915"/>
                </a:lnTo>
                <a:lnTo>
                  <a:pt x="451579" y="125093"/>
                </a:lnTo>
                <a:lnTo>
                  <a:pt x="461882" y="123851"/>
                </a:lnTo>
                <a:lnTo>
                  <a:pt x="476090" y="121714"/>
                </a:lnTo>
                <a:lnTo>
                  <a:pt x="476673" y="126794"/>
                </a:lnTo>
                <a:close/>
              </a:path>
              <a:path w="1072515" h="184784">
                <a:moveTo>
                  <a:pt x="695949" y="134922"/>
                </a:moveTo>
                <a:lnTo>
                  <a:pt x="680302" y="134922"/>
                </a:lnTo>
                <a:lnTo>
                  <a:pt x="680302" y="0"/>
                </a:lnTo>
                <a:lnTo>
                  <a:pt x="695949" y="0"/>
                </a:lnTo>
                <a:lnTo>
                  <a:pt x="695949" y="134922"/>
                </a:lnTo>
                <a:close/>
              </a:path>
              <a:path w="1072515" h="184784">
                <a:moveTo>
                  <a:pt x="629503" y="19100"/>
                </a:moveTo>
                <a:lnTo>
                  <a:pt x="573827" y="19100"/>
                </a:lnTo>
                <a:lnTo>
                  <a:pt x="573827" y="6299"/>
                </a:lnTo>
                <a:lnTo>
                  <a:pt x="629503" y="6299"/>
                </a:lnTo>
                <a:lnTo>
                  <a:pt x="629503" y="19100"/>
                </a:lnTo>
                <a:close/>
              </a:path>
              <a:path w="1072515" h="184784">
                <a:moveTo>
                  <a:pt x="649010" y="51205"/>
                </a:moveTo>
                <a:lnTo>
                  <a:pt x="554117" y="51205"/>
                </a:lnTo>
                <a:lnTo>
                  <a:pt x="554117" y="38404"/>
                </a:lnTo>
                <a:lnTo>
                  <a:pt x="649010" y="38404"/>
                </a:lnTo>
                <a:lnTo>
                  <a:pt x="649010" y="51205"/>
                </a:lnTo>
                <a:close/>
              </a:path>
              <a:path w="1072515" h="184784">
                <a:moveTo>
                  <a:pt x="560010" y="117041"/>
                </a:moveTo>
                <a:lnTo>
                  <a:pt x="549241" y="107694"/>
                </a:lnTo>
                <a:lnTo>
                  <a:pt x="559256" y="100744"/>
                </a:lnTo>
                <a:lnTo>
                  <a:pt x="565357" y="96289"/>
                </a:lnTo>
                <a:lnTo>
                  <a:pt x="593944" y="61568"/>
                </a:lnTo>
                <a:lnTo>
                  <a:pt x="594147" y="51205"/>
                </a:lnTo>
                <a:lnTo>
                  <a:pt x="608980" y="51205"/>
                </a:lnTo>
                <a:lnTo>
                  <a:pt x="608866" y="60085"/>
                </a:lnTo>
                <a:lnTo>
                  <a:pt x="608066" y="65861"/>
                </a:lnTo>
                <a:lnTo>
                  <a:pt x="605894" y="71064"/>
                </a:lnTo>
                <a:lnTo>
                  <a:pt x="601665" y="78230"/>
                </a:lnTo>
                <a:lnTo>
                  <a:pt x="602884" y="78840"/>
                </a:lnTo>
                <a:lnTo>
                  <a:pt x="618654" y="78840"/>
                </a:lnTo>
                <a:lnTo>
                  <a:pt x="624560" y="83107"/>
                </a:lnTo>
                <a:lnTo>
                  <a:pt x="598617" y="83107"/>
                </a:lnTo>
                <a:lnTo>
                  <a:pt x="597195" y="84529"/>
                </a:lnTo>
                <a:lnTo>
                  <a:pt x="591709" y="91641"/>
                </a:lnTo>
                <a:lnTo>
                  <a:pt x="577698" y="103668"/>
                </a:lnTo>
                <a:lnTo>
                  <a:pt x="573548" y="107033"/>
                </a:lnTo>
                <a:lnTo>
                  <a:pt x="568370" y="110932"/>
                </a:lnTo>
                <a:lnTo>
                  <a:pt x="560010" y="117041"/>
                </a:lnTo>
                <a:close/>
              </a:path>
              <a:path w="1072515" h="184784">
                <a:moveTo>
                  <a:pt x="618654" y="78840"/>
                </a:moveTo>
                <a:lnTo>
                  <a:pt x="602884" y="78840"/>
                </a:lnTo>
                <a:lnTo>
                  <a:pt x="606136" y="76402"/>
                </a:lnTo>
                <a:lnTo>
                  <a:pt x="608371" y="74573"/>
                </a:lnTo>
                <a:lnTo>
                  <a:pt x="612841" y="74573"/>
                </a:lnTo>
                <a:lnTo>
                  <a:pt x="615280" y="76402"/>
                </a:lnTo>
                <a:lnTo>
                  <a:pt x="618654" y="78840"/>
                </a:lnTo>
                <a:close/>
              </a:path>
              <a:path w="1072515" h="184784">
                <a:moveTo>
                  <a:pt x="643117" y="114196"/>
                </a:moveTo>
                <a:lnTo>
                  <a:pt x="603900" y="84326"/>
                </a:lnTo>
                <a:lnTo>
                  <a:pt x="602478" y="83107"/>
                </a:lnTo>
                <a:lnTo>
                  <a:pt x="624560" y="83107"/>
                </a:lnTo>
                <a:lnTo>
                  <a:pt x="654090" y="104443"/>
                </a:lnTo>
                <a:lnTo>
                  <a:pt x="643117" y="114196"/>
                </a:lnTo>
                <a:close/>
              </a:path>
              <a:path w="1072515" h="184784">
                <a:moveTo>
                  <a:pt x="699606" y="180235"/>
                </a:moveTo>
                <a:lnTo>
                  <a:pt x="587848" y="180235"/>
                </a:lnTo>
                <a:lnTo>
                  <a:pt x="582565" y="174952"/>
                </a:lnTo>
                <a:lnTo>
                  <a:pt x="582565" y="127607"/>
                </a:lnTo>
                <a:lnTo>
                  <a:pt x="598008" y="127607"/>
                </a:lnTo>
                <a:lnTo>
                  <a:pt x="598008" y="167434"/>
                </a:lnTo>
                <a:lnTo>
                  <a:pt x="699606" y="167434"/>
                </a:lnTo>
                <a:lnTo>
                  <a:pt x="699606" y="180235"/>
                </a:lnTo>
                <a:close/>
              </a:path>
              <a:path w="1072515" h="184784">
                <a:moveTo>
                  <a:pt x="859522" y="90016"/>
                </a:moveTo>
                <a:lnTo>
                  <a:pt x="843876" y="90016"/>
                </a:lnTo>
                <a:lnTo>
                  <a:pt x="848108" y="71007"/>
                </a:lnTo>
                <a:lnTo>
                  <a:pt x="850302" y="57580"/>
                </a:lnTo>
                <a:lnTo>
                  <a:pt x="851162" y="43353"/>
                </a:lnTo>
                <a:lnTo>
                  <a:pt x="851394" y="21945"/>
                </a:lnTo>
                <a:lnTo>
                  <a:pt x="851394" y="20929"/>
                </a:lnTo>
                <a:lnTo>
                  <a:pt x="746951" y="20929"/>
                </a:lnTo>
                <a:lnTo>
                  <a:pt x="746951" y="7924"/>
                </a:lnTo>
                <a:lnTo>
                  <a:pt x="866431" y="7924"/>
                </a:lnTo>
                <a:lnTo>
                  <a:pt x="866323" y="41782"/>
                </a:lnTo>
                <a:lnTo>
                  <a:pt x="865567" y="55929"/>
                </a:lnTo>
                <a:lnTo>
                  <a:pt x="863516" y="69848"/>
                </a:lnTo>
                <a:lnTo>
                  <a:pt x="859522" y="90016"/>
                </a:lnTo>
                <a:close/>
              </a:path>
              <a:path w="1072515" h="184784">
                <a:moveTo>
                  <a:pt x="890814" y="103020"/>
                </a:moveTo>
                <a:lnTo>
                  <a:pt x="725006" y="103020"/>
                </a:lnTo>
                <a:lnTo>
                  <a:pt x="725006" y="90016"/>
                </a:lnTo>
                <a:lnTo>
                  <a:pt x="890814" y="90016"/>
                </a:lnTo>
                <a:lnTo>
                  <a:pt x="890814" y="103020"/>
                </a:lnTo>
                <a:close/>
              </a:path>
              <a:path w="1072515" h="184784">
                <a:moveTo>
                  <a:pt x="815428" y="182877"/>
                </a:moveTo>
                <a:lnTo>
                  <a:pt x="799985" y="182877"/>
                </a:lnTo>
                <a:lnTo>
                  <a:pt x="799985" y="103020"/>
                </a:lnTo>
                <a:lnTo>
                  <a:pt x="815428" y="103020"/>
                </a:lnTo>
                <a:lnTo>
                  <a:pt x="815428" y="182877"/>
                </a:lnTo>
                <a:close/>
              </a:path>
              <a:path w="1072515" h="184784">
                <a:moveTo>
                  <a:pt x="1048698" y="60959"/>
                </a:moveTo>
                <a:lnTo>
                  <a:pt x="931454" y="60959"/>
                </a:lnTo>
                <a:lnTo>
                  <a:pt x="931454" y="4063"/>
                </a:lnTo>
                <a:lnTo>
                  <a:pt x="1047073" y="4063"/>
                </a:lnTo>
                <a:lnTo>
                  <a:pt x="1047073" y="16458"/>
                </a:lnTo>
                <a:lnTo>
                  <a:pt x="946694" y="16458"/>
                </a:lnTo>
                <a:lnTo>
                  <a:pt x="946694" y="48564"/>
                </a:lnTo>
                <a:lnTo>
                  <a:pt x="1048698" y="48564"/>
                </a:lnTo>
                <a:lnTo>
                  <a:pt x="1048698" y="60959"/>
                </a:lnTo>
                <a:close/>
              </a:path>
              <a:path w="1072515" h="184784">
                <a:moveTo>
                  <a:pt x="1072066" y="92048"/>
                </a:moveTo>
                <a:lnTo>
                  <a:pt x="906257" y="92048"/>
                </a:lnTo>
                <a:lnTo>
                  <a:pt x="906257" y="79043"/>
                </a:lnTo>
                <a:lnTo>
                  <a:pt x="1072066" y="79043"/>
                </a:lnTo>
                <a:lnTo>
                  <a:pt x="1072066" y="92048"/>
                </a:lnTo>
                <a:close/>
              </a:path>
              <a:path w="1072515" h="184784">
                <a:moveTo>
                  <a:pt x="1052356" y="184705"/>
                </a:moveTo>
                <a:lnTo>
                  <a:pt x="937346" y="184705"/>
                </a:lnTo>
                <a:lnTo>
                  <a:pt x="932063" y="179422"/>
                </a:lnTo>
                <a:lnTo>
                  <a:pt x="932063" y="141018"/>
                </a:lnTo>
                <a:lnTo>
                  <a:pt x="1032239" y="141018"/>
                </a:lnTo>
                <a:lnTo>
                  <a:pt x="1032239" y="121918"/>
                </a:lnTo>
                <a:lnTo>
                  <a:pt x="930844" y="121918"/>
                </a:lnTo>
                <a:lnTo>
                  <a:pt x="930844" y="109319"/>
                </a:lnTo>
                <a:lnTo>
                  <a:pt x="1047073" y="109319"/>
                </a:lnTo>
                <a:lnTo>
                  <a:pt x="1047073" y="152804"/>
                </a:lnTo>
                <a:lnTo>
                  <a:pt x="946897" y="152804"/>
                </a:lnTo>
                <a:lnTo>
                  <a:pt x="946897" y="172107"/>
                </a:lnTo>
                <a:lnTo>
                  <a:pt x="1052356" y="172107"/>
                </a:lnTo>
                <a:lnTo>
                  <a:pt x="1052356" y="184705"/>
                </a:lnTo>
                <a:close/>
              </a:path>
            </a:pathLst>
          </a:custGeom>
          <a:solidFill>
            <a:srgbClr val="4033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12102275" y="8196634"/>
            <a:ext cx="693420" cy="186690"/>
          </a:xfrm>
          <a:custGeom>
            <a:avLst/>
            <a:gdLst/>
            <a:ahLst/>
            <a:cxnLst/>
            <a:rect l="l" t="t" r="r" b="b"/>
            <a:pathLst>
              <a:path w="693420" h="186690">
                <a:moveTo>
                  <a:pt x="138173" y="176781"/>
                </a:moveTo>
                <a:lnTo>
                  <a:pt x="122730" y="176781"/>
                </a:lnTo>
                <a:lnTo>
                  <a:pt x="122730" y="406"/>
                </a:lnTo>
                <a:lnTo>
                  <a:pt x="138173" y="406"/>
                </a:lnTo>
                <a:lnTo>
                  <a:pt x="138173" y="69493"/>
                </a:lnTo>
                <a:lnTo>
                  <a:pt x="167434" y="69493"/>
                </a:lnTo>
                <a:lnTo>
                  <a:pt x="167434" y="82497"/>
                </a:lnTo>
                <a:lnTo>
                  <a:pt x="138173" y="82497"/>
                </a:lnTo>
                <a:lnTo>
                  <a:pt x="138173" y="176781"/>
                </a:lnTo>
                <a:close/>
              </a:path>
              <a:path w="693420" h="186690">
                <a:moveTo>
                  <a:pt x="2235" y="76198"/>
                </a:moveTo>
                <a:lnTo>
                  <a:pt x="0" y="63194"/>
                </a:lnTo>
                <a:lnTo>
                  <a:pt x="70712" y="58927"/>
                </a:lnTo>
                <a:lnTo>
                  <a:pt x="71525" y="53440"/>
                </a:lnTo>
                <a:lnTo>
                  <a:pt x="71525" y="27634"/>
                </a:lnTo>
                <a:lnTo>
                  <a:pt x="7721" y="27634"/>
                </a:lnTo>
                <a:lnTo>
                  <a:pt x="7721" y="14833"/>
                </a:lnTo>
                <a:lnTo>
                  <a:pt x="86561" y="14833"/>
                </a:lnTo>
                <a:lnTo>
                  <a:pt x="86447" y="58939"/>
                </a:lnTo>
                <a:lnTo>
                  <a:pt x="85647" y="67105"/>
                </a:lnTo>
                <a:lnTo>
                  <a:pt x="84406" y="71118"/>
                </a:lnTo>
                <a:lnTo>
                  <a:pt x="68070" y="71118"/>
                </a:lnTo>
                <a:lnTo>
                  <a:pt x="2235" y="76198"/>
                </a:lnTo>
                <a:close/>
              </a:path>
              <a:path w="693420" h="186690">
                <a:moveTo>
                  <a:pt x="9550" y="143050"/>
                </a:moveTo>
                <a:lnTo>
                  <a:pt x="609" y="131671"/>
                </a:lnTo>
                <a:lnTo>
                  <a:pt x="18940" y="121476"/>
                </a:lnTo>
                <a:lnTo>
                  <a:pt x="29908" y="114882"/>
                </a:lnTo>
                <a:lnTo>
                  <a:pt x="61352" y="87196"/>
                </a:lnTo>
                <a:lnTo>
                  <a:pt x="68070" y="71118"/>
                </a:lnTo>
                <a:lnTo>
                  <a:pt x="84406" y="71118"/>
                </a:lnTo>
                <a:lnTo>
                  <a:pt x="65145" y="104659"/>
                </a:lnTo>
                <a:lnTo>
                  <a:pt x="26956" y="133205"/>
                </a:lnTo>
                <a:lnTo>
                  <a:pt x="9550" y="143050"/>
                </a:lnTo>
                <a:close/>
              </a:path>
              <a:path w="693420" h="186690">
                <a:moveTo>
                  <a:pt x="334258" y="176374"/>
                </a:moveTo>
                <a:lnTo>
                  <a:pt x="319628" y="176374"/>
                </a:lnTo>
                <a:lnTo>
                  <a:pt x="319628" y="0"/>
                </a:lnTo>
                <a:lnTo>
                  <a:pt x="334258" y="0"/>
                </a:lnTo>
                <a:lnTo>
                  <a:pt x="334258" y="176374"/>
                </a:lnTo>
                <a:close/>
              </a:path>
              <a:path w="693420" h="186690">
                <a:moveTo>
                  <a:pt x="294635" y="171498"/>
                </a:moveTo>
                <a:lnTo>
                  <a:pt x="280208" y="171498"/>
                </a:lnTo>
                <a:lnTo>
                  <a:pt x="280208" y="80262"/>
                </a:lnTo>
                <a:lnTo>
                  <a:pt x="257856" y="80262"/>
                </a:lnTo>
                <a:lnTo>
                  <a:pt x="257856" y="67461"/>
                </a:lnTo>
                <a:lnTo>
                  <a:pt x="280208" y="67461"/>
                </a:lnTo>
                <a:lnTo>
                  <a:pt x="280208" y="3047"/>
                </a:lnTo>
                <a:lnTo>
                  <a:pt x="294635" y="3047"/>
                </a:lnTo>
                <a:lnTo>
                  <a:pt x="294635" y="171498"/>
                </a:lnTo>
                <a:close/>
              </a:path>
              <a:path w="693420" h="186690">
                <a:moveTo>
                  <a:pt x="261920" y="30479"/>
                </a:moveTo>
                <a:lnTo>
                  <a:pt x="179016" y="30479"/>
                </a:lnTo>
                <a:lnTo>
                  <a:pt x="179016" y="17678"/>
                </a:lnTo>
                <a:lnTo>
                  <a:pt x="261920" y="17678"/>
                </a:lnTo>
                <a:lnTo>
                  <a:pt x="261920" y="30479"/>
                </a:lnTo>
                <a:close/>
              </a:path>
              <a:path w="693420" h="186690">
                <a:moveTo>
                  <a:pt x="267017" y="119073"/>
                </a:moveTo>
                <a:lnTo>
                  <a:pt x="210715" y="119073"/>
                </a:lnTo>
                <a:lnTo>
                  <a:pt x="217623" y="118870"/>
                </a:lnTo>
                <a:lnTo>
                  <a:pt x="229002" y="118057"/>
                </a:lnTo>
                <a:lnTo>
                  <a:pt x="234082" y="45312"/>
                </a:lnTo>
                <a:lnTo>
                  <a:pt x="248306" y="46735"/>
                </a:lnTo>
                <a:lnTo>
                  <a:pt x="242210" y="117244"/>
                </a:lnTo>
                <a:lnTo>
                  <a:pt x="266800" y="117244"/>
                </a:lnTo>
                <a:lnTo>
                  <a:pt x="267017" y="119073"/>
                </a:lnTo>
                <a:close/>
              </a:path>
              <a:path w="693420" h="186690">
                <a:moveTo>
                  <a:pt x="176781" y="132484"/>
                </a:moveTo>
                <a:lnTo>
                  <a:pt x="175358" y="119682"/>
                </a:lnTo>
                <a:lnTo>
                  <a:pt x="190192" y="119682"/>
                </a:lnTo>
                <a:lnTo>
                  <a:pt x="197710" y="119479"/>
                </a:lnTo>
                <a:lnTo>
                  <a:pt x="192630" y="46938"/>
                </a:lnTo>
                <a:lnTo>
                  <a:pt x="206854" y="45516"/>
                </a:lnTo>
                <a:lnTo>
                  <a:pt x="210715" y="119073"/>
                </a:lnTo>
                <a:lnTo>
                  <a:pt x="267017" y="119073"/>
                </a:lnTo>
                <a:lnTo>
                  <a:pt x="212227" y="131755"/>
                </a:lnTo>
                <a:lnTo>
                  <a:pt x="191962" y="132457"/>
                </a:lnTo>
                <a:lnTo>
                  <a:pt x="176781" y="132484"/>
                </a:lnTo>
                <a:close/>
              </a:path>
              <a:path w="693420" h="186690">
                <a:moveTo>
                  <a:pt x="266800" y="117244"/>
                </a:moveTo>
                <a:lnTo>
                  <a:pt x="242210" y="117244"/>
                </a:lnTo>
                <a:lnTo>
                  <a:pt x="258263" y="115415"/>
                </a:lnTo>
                <a:lnTo>
                  <a:pt x="266391" y="113790"/>
                </a:lnTo>
                <a:lnTo>
                  <a:pt x="266800" y="117244"/>
                </a:lnTo>
                <a:close/>
              </a:path>
              <a:path w="693420" h="186690">
                <a:moveTo>
                  <a:pt x="441749" y="78433"/>
                </a:moveTo>
                <a:lnTo>
                  <a:pt x="393998" y="68477"/>
                </a:lnTo>
                <a:lnTo>
                  <a:pt x="380587" y="51408"/>
                </a:lnTo>
                <a:lnTo>
                  <a:pt x="380587" y="29463"/>
                </a:lnTo>
                <a:lnTo>
                  <a:pt x="415961" y="4538"/>
                </a:lnTo>
                <a:lnTo>
                  <a:pt x="441749" y="2438"/>
                </a:lnTo>
                <a:lnTo>
                  <a:pt x="453711" y="2516"/>
                </a:lnTo>
                <a:lnTo>
                  <a:pt x="491097" y="14426"/>
                </a:lnTo>
                <a:lnTo>
                  <a:pt x="441749" y="14426"/>
                </a:lnTo>
                <a:lnTo>
                  <a:pt x="428653" y="14534"/>
                </a:lnTo>
                <a:lnTo>
                  <a:pt x="420795" y="15290"/>
                </a:lnTo>
                <a:lnTo>
                  <a:pt x="415032" y="17341"/>
                </a:lnTo>
                <a:lnTo>
                  <a:pt x="408222" y="21335"/>
                </a:lnTo>
                <a:lnTo>
                  <a:pt x="397046" y="28244"/>
                </a:lnTo>
                <a:lnTo>
                  <a:pt x="397046" y="52424"/>
                </a:lnTo>
                <a:lnTo>
                  <a:pt x="491257" y="66242"/>
                </a:lnTo>
                <a:lnTo>
                  <a:pt x="489501" y="68477"/>
                </a:lnTo>
                <a:lnTo>
                  <a:pt x="475785" y="73455"/>
                </a:lnTo>
                <a:lnTo>
                  <a:pt x="467538" y="76333"/>
                </a:lnTo>
                <a:lnTo>
                  <a:pt x="461244" y="77811"/>
                </a:lnTo>
                <a:lnTo>
                  <a:pt x="453711" y="78356"/>
                </a:lnTo>
                <a:lnTo>
                  <a:pt x="441749" y="78433"/>
                </a:lnTo>
                <a:close/>
              </a:path>
              <a:path w="693420" h="186690">
                <a:moveTo>
                  <a:pt x="491257" y="66242"/>
                </a:moveTo>
                <a:lnTo>
                  <a:pt x="441749" y="66242"/>
                </a:lnTo>
                <a:lnTo>
                  <a:pt x="454846" y="66134"/>
                </a:lnTo>
                <a:lnTo>
                  <a:pt x="462704" y="65378"/>
                </a:lnTo>
                <a:lnTo>
                  <a:pt x="468467" y="63327"/>
                </a:lnTo>
                <a:lnTo>
                  <a:pt x="475277" y="59333"/>
                </a:lnTo>
                <a:lnTo>
                  <a:pt x="486453" y="52424"/>
                </a:lnTo>
                <a:lnTo>
                  <a:pt x="486453" y="28244"/>
                </a:lnTo>
                <a:lnTo>
                  <a:pt x="441749" y="14426"/>
                </a:lnTo>
                <a:lnTo>
                  <a:pt x="491097" y="14426"/>
                </a:lnTo>
                <a:lnTo>
                  <a:pt x="502912" y="29463"/>
                </a:lnTo>
                <a:lnTo>
                  <a:pt x="502912" y="51408"/>
                </a:lnTo>
                <a:lnTo>
                  <a:pt x="491257" y="66242"/>
                </a:lnTo>
                <a:close/>
              </a:path>
              <a:path w="693420" h="186690">
                <a:moveTo>
                  <a:pt x="524654" y="107287"/>
                </a:moveTo>
                <a:lnTo>
                  <a:pt x="358845" y="107287"/>
                </a:lnTo>
                <a:lnTo>
                  <a:pt x="358845" y="94080"/>
                </a:lnTo>
                <a:lnTo>
                  <a:pt x="524654" y="94080"/>
                </a:lnTo>
                <a:lnTo>
                  <a:pt x="524654" y="107287"/>
                </a:lnTo>
                <a:close/>
              </a:path>
              <a:path w="693420" h="186690">
                <a:moveTo>
                  <a:pt x="450487" y="144472"/>
                </a:moveTo>
                <a:lnTo>
                  <a:pt x="435044" y="144472"/>
                </a:lnTo>
                <a:lnTo>
                  <a:pt x="435044" y="107287"/>
                </a:lnTo>
                <a:lnTo>
                  <a:pt x="450487" y="107287"/>
                </a:lnTo>
                <a:lnTo>
                  <a:pt x="450487" y="144472"/>
                </a:lnTo>
                <a:close/>
              </a:path>
              <a:path w="693420" h="186690">
                <a:moveTo>
                  <a:pt x="503115" y="181251"/>
                </a:moveTo>
                <a:lnTo>
                  <a:pt x="387496" y="181251"/>
                </a:lnTo>
                <a:lnTo>
                  <a:pt x="382213" y="175968"/>
                </a:lnTo>
                <a:lnTo>
                  <a:pt x="382213" y="127607"/>
                </a:lnTo>
                <a:lnTo>
                  <a:pt x="397453" y="127607"/>
                </a:lnTo>
                <a:lnTo>
                  <a:pt x="397453" y="168450"/>
                </a:lnTo>
                <a:lnTo>
                  <a:pt x="503115" y="168450"/>
                </a:lnTo>
                <a:lnTo>
                  <a:pt x="503115" y="181251"/>
                </a:lnTo>
                <a:close/>
              </a:path>
              <a:path w="693420" h="186690">
                <a:moveTo>
                  <a:pt x="692291" y="105052"/>
                </a:moveTo>
                <a:lnTo>
                  <a:pt x="676848" y="105052"/>
                </a:lnTo>
                <a:lnTo>
                  <a:pt x="676848" y="75386"/>
                </a:lnTo>
                <a:lnTo>
                  <a:pt x="640679" y="75386"/>
                </a:lnTo>
                <a:lnTo>
                  <a:pt x="640679" y="62991"/>
                </a:lnTo>
                <a:lnTo>
                  <a:pt x="676848" y="62991"/>
                </a:lnTo>
                <a:lnTo>
                  <a:pt x="676848" y="37591"/>
                </a:lnTo>
                <a:lnTo>
                  <a:pt x="640679" y="37591"/>
                </a:lnTo>
                <a:lnTo>
                  <a:pt x="640679" y="25196"/>
                </a:lnTo>
                <a:lnTo>
                  <a:pt x="676848" y="25196"/>
                </a:lnTo>
                <a:lnTo>
                  <a:pt x="676848" y="0"/>
                </a:lnTo>
                <a:lnTo>
                  <a:pt x="692291" y="0"/>
                </a:lnTo>
                <a:lnTo>
                  <a:pt x="692291" y="105052"/>
                </a:lnTo>
                <a:close/>
              </a:path>
              <a:path w="693420" h="186690">
                <a:moveTo>
                  <a:pt x="604104" y="94486"/>
                </a:moveTo>
                <a:lnTo>
                  <a:pt x="577688" y="94486"/>
                </a:lnTo>
                <a:lnTo>
                  <a:pt x="556759" y="83717"/>
                </a:lnTo>
                <a:lnTo>
                  <a:pt x="544973" y="63803"/>
                </a:lnTo>
                <a:lnTo>
                  <a:pt x="544973" y="36981"/>
                </a:lnTo>
                <a:lnTo>
                  <a:pt x="556759" y="17068"/>
                </a:lnTo>
                <a:lnTo>
                  <a:pt x="577485" y="6299"/>
                </a:lnTo>
                <a:lnTo>
                  <a:pt x="604307" y="6299"/>
                </a:lnTo>
                <a:lnTo>
                  <a:pt x="625033" y="17068"/>
                </a:lnTo>
                <a:lnTo>
                  <a:pt x="625995" y="18694"/>
                </a:lnTo>
                <a:lnTo>
                  <a:pt x="577485" y="18694"/>
                </a:lnTo>
                <a:lnTo>
                  <a:pt x="561026" y="33933"/>
                </a:lnTo>
                <a:lnTo>
                  <a:pt x="561026" y="66851"/>
                </a:lnTo>
                <a:lnTo>
                  <a:pt x="577485" y="82091"/>
                </a:lnTo>
                <a:lnTo>
                  <a:pt x="625995" y="82091"/>
                </a:lnTo>
                <a:lnTo>
                  <a:pt x="625033" y="83717"/>
                </a:lnTo>
                <a:lnTo>
                  <a:pt x="604104" y="94486"/>
                </a:lnTo>
                <a:close/>
              </a:path>
              <a:path w="693420" h="186690">
                <a:moveTo>
                  <a:pt x="625995" y="82091"/>
                </a:moveTo>
                <a:lnTo>
                  <a:pt x="604307" y="82091"/>
                </a:lnTo>
                <a:lnTo>
                  <a:pt x="620766" y="66851"/>
                </a:lnTo>
                <a:lnTo>
                  <a:pt x="620766" y="33933"/>
                </a:lnTo>
                <a:lnTo>
                  <a:pt x="604307" y="18694"/>
                </a:lnTo>
                <a:lnTo>
                  <a:pt x="625995" y="18694"/>
                </a:lnTo>
                <a:lnTo>
                  <a:pt x="636818" y="36981"/>
                </a:lnTo>
                <a:lnTo>
                  <a:pt x="636818" y="63803"/>
                </a:lnTo>
                <a:lnTo>
                  <a:pt x="625995" y="82091"/>
                </a:lnTo>
                <a:close/>
              </a:path>
              <a:path w="693420" h="186690">
                <a:moveTo>
                  <a:pt x="636412" y="186331"/>
                </a:moveTo>
                <a:lnTo>
                  <a:pt x="592115" y="176171"/>
                </a:lnTo>
                <a:lnTo>
                  <a:pt x="579314" y="158493"/>
                </a:lnTo>
                <a:lnTo>
                  <a:pt x="579314" y="136141"/>
                </a:lnTo>
                <a:lnTo>
                  <a:pt x="612767" y="110447"/>
                </a:lnTo>
                <a:lnTo>
                  <a:pt x="636412" y="108303"/>
                </a:lnTo>
                <a:lnTo>
                  <a:pt x="647302" y="108383"/>
                </a:lnTo>
                <a:lnTo>
                  <a:pt x="682271" y="120902"/>
                </a:lnTo>
                <a:lnTo>
                  <a:pt x="636412" y="120902"/>
                </a:lnTo>
                <a:lnTo>
                  <a:pt x="624506" y="121014"/>
                </a:lnTo>
                <a:lnTo>
                  <a:pt x="617362" y="121803"/>
                </a:lnTo>
                <a:lnTo>
                  <a:pt x="612124" y="123945"/>
                </a:lnTo>
                <a:lnTo>
                  <a:pt x="605932" y="128115"/>
                </a:lnTo>
                <a:lnTo>
                  <a:pt x="595773" y="135329"/>
                </a:lnTo>
                <a:lnTo>
                  <a:pt x="595773" y="159509"/>
                </a:lnTo>
                <a:lnTo>
                  <a:pt x="682124" y="173936"/>
                </a:lnTo>
                <a:lnTo>
                  <a:pt x="680506" y="176171"/>
                </a:lnTo>
                <a:lnTo>
                  <a:pt x="667704" y="181251"/>
                </a:lnTo>
                <a:lnTo>
                  <a:pt x="660015" y="184188"/>
                </a:lnTo>
                <a:lnTo>
                  <a:pt x="654192" y="185696"/>
                </a:lnTo>
                <a:lnTo>
                  <a:pt x="647302" y="186252"/>
                </a:lnTo>
                <a:lnTo>
                  <a:pt x="636412" y="186331"/>
                </a:lnTo>
                <a:close/>
              </a:path>
              <a:path w="693420" h="186690">
                <a:moveTo>
                  <a:pt x="682124" y="173936"/>
                </a:moveTo>
                <a:lnTo>
                  <a:pt x="636412" y="173936"/>
                </a:lnTo>
                <a:lnTo>
                  <a:pt x="648316" y="173823"/>
                </a:lnTo>
                <a:lnTo>
                  <a:pt x="655449" y="173034"/>
                </a:lnTo>
                <a:lnTo>
                  <a:pt x="660657" y="170893"/>
                </a:lnTo>
                <a:lnTo>
                  <a:pt x="666790" y="166723"/>
                </a:lnTo>
                <a:lnTo>
                  <a:pt x="676848" y="159509"/>
                </a:lnTo>
                <a:lnTo>
                  <a:pt x="676848" y="135125"/>
                </a:lnTo>
                <a:lnTo>
                  <a:pt x="636412" y="120902"/>
                </a:lnTo>
                <a:lnTo>
                  <a:pt x="682271" y="120902"/>
                </a:lnTo>
                <a:lnTo>
                  <a:pt x="693307" y="136141"/>
                </a:lnTo>
                <a:lnTo>
                  <a:pt x="693307" y="158493"/>
                </a:lnTo>
                <a:lnTo>
                  <a:pt x="682124" y="173936"/>
                </a:lnTo>
                <a:close/>
              </a:path>
            </a:pathLst>
          </a:custGeom>
          <a:solidFill>
            <a:srgbClr val="4033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10826556" y="8248046"/>
            <a:ext cx="55880" cy="55880"/>
          </a:xfrm>
          <a:custGeom>
            <a:avLst/>
            <a:gdLst/>
            <a:ahLst/>
            <a:cxnLst/>
            <a:rect l="l" t="t" r="r" b="b"/>
            <a:pathLst>
              <a:path w="55879" h="55879">
                <a:moveTo>
                  <a:pt x="0" y="55269"/>
                </a:moveTo>
                <a:lnTo>
                  <a:pt x="55269" y="55269"/>
                </a:lnTo>
                <a:lnTo>
                  <a:pt x="55269" y="0"/>
                </a:lnTo>
                <a:lnTo>
                  <a:pt x="0" y="0"/>
                </a:lnTo>
                <a:lnTo>
                  <a:pt x="0" y="55269"/>
                </a:lnTo>
                <a:close/>
              </a:path>
            </a:pathLst>
          </a:custGeom>
          <a:solidFill>
            <a:srgbClr val="4033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14577637" y="8205244"/>
            <a:ext cx="1077595" cy="187960"/>
          </a:xfrm>
          <a:custGeom>
            <a:avLst/>
            <a:gdLst/>
            <a:ahLst/>
            <a:cxnLst/>
            <a:rect l="l" t="t" r="r" b="b"/>
            <a:pathLst>
              <a:path w="1077594" h="187959">
                <a:moveTo>
                  <a:pt x="16865" y="99566"/>
                </a:moveTo>
                <a:lnTo>
                  <a:pt x="8127" y="87577"/>
                </a:lnTo>
                <a:lnTo>
                  <a:pt x="24450" y="79299"/>
                </a:lnTo>
                <a:lnTo>
                  <a:pt x="34314" y="73925"/>
                </a:lnTo>
                <a:lnTo>
                  <a:pt x="67440" y="46952"/>
                </a:lnTo>
                <a:lnTo>
                  <a:pt x="76808" y="8331"/>
                </a:lnTo>
                <a:lnTo>
                  <a:pt x="92657" y="8331"/>
                </a:lnTo>
                <a:lnTo>
                  <a:pt x="92657" y="27431"/>
                </a:lnTo>
                <a:lnTo>
                  <a:pt x="87577" y="45719"/>
                </a:lnTo>
                <a:lnTo>
                  <a:pt x="81685" y="53847"/>
                </a:lnTo>
                <a:lnTo>
                  <a:pt x="82904" y="54456"/>
                </a:lnTo>
                <a:lnTo>
                  <a:pt x="105269" y="54456"/>
                </a:lnTo>
                <a:lnTo>
                  <a:pt x="110873" y="57911"/>
                </a:lnTo>
                <a:lnTo>
                  <a:pt x="79043" y="57911"/>
                </a:lnTo>
                <a:lnTo>
                  <a:pt x="77011" y="59333"/>
                </a:lnTo>
                <a:lnTo>
                  <a:pt x="45711" y="83578"/>
                </a:lnTo>
                <a:lnTo>
                  <a:pt x="30481" y="92370"/>
                </a:lnTo>
                <a:lnTo>
                  <a:pt x="16865" y="99566"/>
                </a:lnTo>
                <a:close/>
              </a:path>
              <a:path w="1077594" h="187959">
                <a:moveTo>
                  <a:pt x="105269" y="54456"/>
                </a:moveTo>
                <a:lnTo>
                  <a:pt x="82904" y="54456"/>
                </a:lnTo>
                <a:lnTo>
                  <a:pt x="87781" y="50596"/>
                </a:lnTo>
                <a:lnTo>
                  <a:pt x="90422" y="48564"/>
                </a:lnTo>
                <a:lnTo>
                  <a:pt x="95502" y="48564"/>
                </a:lnTo>
                <a:lnTo>
                  <a:pt x="98347" y="50189"/>
                </a:lnTo>
                <a:lnTo>
                  <a:pt x="105269" y="54456"/>
                </a:lnTo>
                <a:close/>
              </a:path>
              <a:path w="1077594" h="187959">
                <a:moveTo>
                  <a:pt x="148943" y="98956"/>
                </a:moveTo>
                <a:lnTo>
                  <a:pt x="87374" y="59739"/>
                </a:lnTo>
                <a:lnTo>
                  <a:pt x="83717" y="57911"/>
                </a:lnTo>
                <a:lnTo>
                  <a:pt x="110873" y="57911"/>
                </a:lnTo>
                <a:lnTo>
                  <a:pt x="157680" y="86765"/>
                </a:lnTo>
                <a:lnTo>
                  <a:pt x="148943" y="98956"/>
                </a:lnTo>
                <a:close/>
              </a:path>
              <a:path w="1077594" h="187959">
                <a:moveTo>
                  <a:pt x="90625" y="143253"/>
                </a:moveTo>
                <a:lnTo>
                  <a:pt x="75182" y="143253"/>
                </a:lnTo>
                <a:lnTo>
                  <a:pt x="75182" y="98347"/>
                </a:lnTo>
                <a:lnTo>
                  <a:pt x="90625" y="98347"/>
                </a:lnTo>
                <a:lnTo>
                  <a:pt x="90625" y="143253"/>
                </a:lnTo>
                <a:close/>
              </a:path>
              <a:path w="1077594" h="187959">
                <a:moveTo>
                  <a:pt x="165808" y="156258"/>
                </a:moveTo>
                <a:lnTo>
                  <a:pt x="0" y="156258"/>
                </a:lnTo>
                <a:lnTo>
                  <a:pt x="0" y="143253"/>
                </a:lnTo>
                <a:lnTo>
                  <a:pt x="165808" y="143253"/>
                </a:lnTo>
                <a:lnTo>
                  <a:pt x="165808" y="156258"/>
                </a:lnTo>
                <a:close/>
              </a:path>
              <a:path w="1077594" h="187959">
                <a:moveTo>
                  <a:pt x="324911" y="79653"/>
                </a:moveTo>
                <a:lnTo>
                  <a:pt x="206447" y="79653"/>
                </a:lnTo>
                <a:lnTo>
                  <a:pt x="206447" y="3657"/>
                </a:lnTo>
                <a:lnTo>
                  <a:pt x="321660" y="3657"/>
                </a:lnTo>
                <a:lnTo>
                  <a:pt x="321660" y="15849"/>
                </a:lnTo>
                <a:lnTo>
                  <a:pt x="221281" y="15849"/>
                </a:lnTo>
                <a:lnTo>
                  <a:pt x="221281" y="35762"/>
                </a:lnTo>
                <a:lnTo>
                  <a:pt x="318612" y="35762"/>
                </a:lnTo>
                <a:lnTo>
                  <a:pt x="318612" y="47548"/>
                </a:lnTo>
                <a:lnTo>
                  <a:pt x="221484" y="47548"/>
                </a:lnTo>
                <a:lnTo>
                  <a:pt x="221484" y="67461"/>
                </a:lnTo>
                <a:lnTo>
                  <a:pt x="324911" y="67461"/>
                </a:lnTo>
                <a:lnTo>
                  <a:pt x="324911" y="79653"/>
                </a:lnTo>
                <a:close/>
              </a:path>
              <a:path w="1077594" h="187959">
                <a:moveTo>
                  <a:pt x="271877" y="98753"/>
                </a:moveTo>
                <a:lnTo>
                  <a:pt x="256637" y="98753"/>
                </a:lnTo>
                <a:lnTo>
                  <a:pt x="256637" y="79653"/>
                </a:lnTo>
                <a:lnTo>
                  <a:pt x="271877" y="79653"/>
                </a:lnTo>
                <a:lnTo>
                  <a:pt x="271877" y="98753"/>
                </a:lnTo>
                <a:close/>
              </a:path>
              <a:path w="1077594" h="187959">
                <a:moveTo>
                  <a:pt x="347060" y="111351"/>
                </a:moveTo>
                <a:lnTo>
                  <a:pt x="181251" y="111351"/>
                </a:lnTo>
                <a:lnTo>
                  <a:pt x="181251" y="98753"/>
                </a:lnTo>
                <a:lnTo>
                  <a:pt x="347060" y="98753"/>
                </a:lnTo>
                <a:lnTo>
                  <a:pt x="347060" y="111351"/>
                </a:lnTo>
                <a:close/>
              </a:path>
              <a:path w="1077594" h="187959">
                <a:moveTo>
                  <a:pt x="264155" y="187753"/>
                </a:moveTo>
                <a:lnTo>
                  <a:pt x="219452" y="179219"/>
                </a:lnTo>
                <a:lnTo>
                  <a:pt x="204009" y="156258"/>
                </a:lnTo>
                <a:lnTo>
                  <a:pt x="204250" y="147900"/>
                </a:lnTo>
                <a:lnTo>
                  <a:pt x="236622" y="125842"/>
                </a:lnTo>
                <a:lnTo>
                  <a:pt x="264155" y="124762"/>
                </a:lnTo>
                <a:lnTo>
                  <a:pt x="281313" y="124897"/>
                </a:lnTo>
                <a:lnTo>
                  <a:pt x="291689" y="125842"/>
                </a:lnTo>
                <a:lnTo>
                  <a:pt x="299474" y="128406"/>
                </a:lnTo>
                <a:lnTo>
                  <a:pt x="308859" y="133398"/>
                </a:lnTo>
                <a:lnTo>
                  <a:pt x="314251" y="136548"/>
                </a:lnTo>
                <a:lnTo>
                  <a:pt x="264155" y="136548"/>
                </a:lnTo>
                <a:lnTo>
                  <a:pt x="251295" y="136630"/>
                </a:lnTo>
                <a:lnTo>
                  <a:pt x="243569" y="137208"/>
                </a:lnTo>
                <a:lnTo>
                  <a:pt x="237881" y="138777"/>
                </a:lnTo>
                <a:lnTo>
                  <a:pt x="231136" y="141831"/>
                </a:lnTo>
                <a:lnTo>
                  <a:pt x="220062" y="147114"/>
                </a:lnTo>
                <a:lnTo>
                  <a:pt x="220062" y="165402"/>
                </a:lnTo>
                <a:lnTo>
                  <a:pt x="314485" y="175968"/>
                </a:lnTo>
                <a:lnTo>
                  <a:pt x="308859" y="179219"/>
                </a:lnTo>
                <a:lnTo>
                  <a:pt x="299474" y="184153"/>
                </a:lnTo>
                <a:lnTo>
                  <a:pt x="291689" y="186687"/>
                </a:lnTo>
                <a:lnTo>
                  <a:pt x="281313" y="187620"/>
                </a:lnTo>
                <a:lnTo>
                  <a:pt x="264155" y="187753"/>
                </a:lnTo>
                <a:close/>
              </a:path>
              <a:path w="1077594" h="187959">
                <a:moveTo>
                  <a:pt x="314485" y="175968"/>
                </a:moveTo>
                <a:lnTo>
                  <a:pt x="264155" y="175968"/>
                </a:lnTo>
                <a:lnTo>
                  <a:pt x="277130" y="175885"/>
                </a:lnTo>
                <a:lnTo>
                  <a:pt x="284894" y="175308"/>
                </a:lnTo>
                <a:lnTo>
                  <a:pt x="290544" y="173739"/>
                </a:lnTo>
                <a:lnTo>
                  <a:pt x="297175" y="170685"/>
                </a:lnTo>
                <a:lnTo>
                  <a:pt x="308046" y="165402"/>
                </a:lnTo>
                <a:lnTo>
                  <a:pt x="308046" y="147114"/>
                </a:lnTo>
                <a:lnTo>
                  <a:pt x="264155" y="136548"/>
                </a:lnTo>
                <a:lnTo>
                  <a:pt x="314251" y="136548"/>
                </a:lnTo>
                <a:lnTo>
                  <a:pt x="317787" y="138613"/>
                </a:lnTo>
                <a:lnTo>
                  <a:pt x="322371" y="142733"/>
                </a:lnTo>
                <a:lnTo>
                  <a:pt x="324060" y="147900"/>
                </a:lnTo>
                <a:lnTo>
                  <a:pt x="324302" y="156258"/>
                </a:lnTo>
                <a:lnTo>
                  <a:pt x="324060" y="164732"/>
                </a:lnTo>
                <a:lnTo>
                  <a:pt x="322371" y="169948"/>
                </a:lnTo>
                <a:lnTo>
                  <a:pt x="317787" y="174060"/>
                </a:lnTo>
                <a:lnTo>
                  <a:pt x="314485" y="175968"/>
                </a:lnTo>
                <a:close/>
              </a:path>
              <a:path w="1077594" h="187959">
                <a:moveTo>
                  <a:pt x="513681" y="176374"/>
                </a:moveTo>
                <a:lnTo>
                  <a:pt x="498238" y="176374"/>
                </a:lnTo>
                <a:lnTo>
                  <a:pt x="498238" y="0"/>
                </a:lnTo>
                <a:lnTo>
                  <a:pt x="513681" y="0"/>
                </a:lnTo>
                <a:lnTo>
                  <a:pt x="513681" y="176374"/>
                </a:lnTo>
                <a:close/>
              </a:path>
              <a:path w="1077594" h="187959">
                <a:moveTo>
                  <a:pt x="415537" y="131468"/>
                </a:moveTo>
                <a:lnTo>
                  <a:pt x="373315" y="106954"/>
                </a:lnTo>
                <a:lnTo>
                  <a:pt x="367879" y="63397"/>
                </a:lnTo>
                <a:lnTo>
                  <a:pt x="367991" y="53932"/>
                </a:lnTo>
                <a:lnTo>
                  <a:pt x="388806" y="17605"/>
                </a:lnTo>
                <a:lnTo>
                  <a:pt x="415537" y="11175"/>
                </a:lnTo>
                <a:lnTo>
                  <a:pt x="428076" y="11413"/>
                </a:lnTo>
                <a:lnTo>
                  <a:pt x="435844" y="13080"/>
                </a:lnTo>
                <a:lnTo>
                  <a:pt x="442068" y="17605"/>
                </a:lnTo>
                <a:lnTo>
                  <a:pt x="447972" y="24180"/>
                </a:lnTo>
                <a:lnTo>
                  <a:pt x="401516" y="24180"/>
                </a:lnTo>
                <a:lnTo>
                  <a:pt x="392798" y="34340"/>
                </a:lnTo>
                <a:lnTo>
                  <a:pt x="387888" y="40352"/>
                </a:lnTo>
                <a:lnTo>
                  <a:pt x="385324" y="45427"/>
                </a:lnTo>
                <a:lnTo>
                  <a:pt x="384380" y="52197"/>
                </a:lnTo>
                <a:lnTo>
                  <a:pt x="384359" y="53932"/>
                </a:lnTo>
                <a:lnTo>
                  <a:pt x="384380" y="90446"/>
                </a:lnTo>
                <a:lnTo>
                  <a:pt x="385324" y="97216"/>
                </a:lnTo>
                <a:lnTo>
                  <a:pt x="387888" y="102292"/>
                </a:lnTo>
                <a:lnTo>
                  <a:pt x="392881" y="108405"/>
                </a:lnTo>
                <a:lnTo>
                  <a:pt x="401516" y="118463"/>
                </a:lnTo>
                <a:lnTo>
                  <a:pt x="449110" y="118463"/>
                </a:lnTo>
                <a:lnTo>
                  <a:pt x="446445" y="120835"/>
                </a:lnTo>
                <a:lnTo>
                  <a:pt x="440124" y="124864"/>
                </a:lnTo>
                <a:lnTo>
                  <a:pt x="433682" y="128682"/>
                </a:lnTo>
                <a:lnTo>
                  <a:pt x="428973" y="130642"/>
                </a:lnTo>
                <a:lnTo>
                  <a:pt x="423693" y="131365"/>
                </a:lnTo>
                <a:lnTo>
                  <a:pt x="415537" y="131468"/>
                </a:lnTo>
                <a:close/>
              </a:path>
              <a:path w="1077594" h="187959">
                <a:moveTo>
                  <a:pt x="449110" y="118463"/>
                </a:moveTo>
                <a:lnTo>
                  <a:pt x="429354" y="118463"/>
                </a:lnTo>
                <a:lnTo>
                  <a:pt x="437990" y="108303"/>
                </a:lnTo>
                <a:lnTo>
                  <a:pt x="442983" y="102134"/>
                </a:lnTo>
                <a:lnTo>
                  <a:pt x="445547" y="97051"/>
                </a:lnTo>
                <a:lnTo>
                  <a:pt x="446475" y="90446"/>
                </a:lnTo>
                <a:lnTo>
                  <a:pt x="446511" y="53932"/>
                </a:lnTo>
                <a:lnTo>
                  <a:pt x="446475" y="52197"/>
                </a:lnTo>
                <a:lnTo>
                  <a:pt x="445547" y="45592"/>
                </a:lnTo>
                <a:lnTo>
                  <a:pt x="442983" y="40509"/>
                </a:lnTo>
                <a:lnTo>
                  <a:pt x="437904" y="34238"/>
                </a:lnTo>
                <a:lnTo>
                  <a:pt x="429354" y="24180"/>
                </a:lnTo>
                <a:lnTo>
                  <a:pt x="447972" y="24180"/>
                </a:lnTo>
                <a:lnTo>
                  <a:pt x="462992" y="63397"/>
                </a:lnTo>
                <a:lnTo>
                  <a:pt x="462990" y="83045"/>
                </a:lnTo>
                <a:lnTo>
                  <a:pt x="450309" y="117396"/>
                </a:lnTo>
                <a:lnTo>
                  <a:pt x="449110" y="118463"/>
                </a:lnTo>
                <a:close/>
              </a:path>
              <a:path w="1077594" h="187959">
                <a:moveTo>
                  <a:pt x="685586" y="176781"/>
                </a:moveTo>
                <a:lnTo>
                  <a:pt x="670143" y="176781"/>
                </a:lnTo>
                <a:lnTo>
                  <a:pt x="670143" y="406"/>
                </a:lnTo>
                <a:lnTo>
                  <a:pt x="685586" y="406"/>
                </a:lnTo>
                <a:lnTo>
                  <a:pt x="685586" y="69493"/>
                </a:lnTo>
                <a:lnTo>
                  <a:pt x="714846" y="69493"/>
                </a:lnTo>
                <a:lnTo>
                  <a:pt x="714846" y="82497"/>
                </a:lnTo>
                <a:lnTo>
                  <a:pt x="685586" y="82497"/>
                </a:lnTo>
                <a:lnTo>
                  <a:pt x="685586" y="176781"/>
                </a:lnTo>
                <a:close/>
              </a:path>
              <a:path w="1077594" h="187959">
                <a:moveTo>
                  <a:pt x="556556" y="139596"/>
                </a:moveTo>
                <a:lnTo>
                  <a:pt x="547412" y="128014"/>
                </a:lnTo>
                <a:lnTo>
                  <a:pt x="563617" y="119368"/>
                </a:lnTo>
                <a:lnTo>
                  <a:pt x="573421" y="113714"/>
                </a:lnTo>
                <a:lnTo>
                  <a:pt x="603215" y="89228"/>
                </a:lnTo>
                <a:lnTo>
                  <a:pt x="616092" y="27634"/>
                </a:lnTo>
                <a:lnTo>
                  <a:pt x="552492" y="27634"/>
                </a:lnTo>
                <a:lnTo>
                  <a:pt x="552492" y="14426"/>
                </a:lnTo>
                <a:lnTo>
                  <a:pt x="631535" y="14426"/>
                </a:lnTo>
                <a:lnTo>
                  <a:pt x="631430" y="55955"/>
                </a:lnTo>
                <a:lnTo>
                  <a:pt x="616969" y="96251"/>
                </a:lnTo>
                <a:lnTo>
                  <a:pt x="584508" y="123861"/>
                </a:lnTo>
                <a:lnTo>
                  <a:pt x="573956" y="130104"/>
                </a:lnTo>
                <a:lnTo>
                  <a:pt x="556556" y="139596"/>
                </a:lnTo>
                <a:close/>
              </a:path>
              <a:path w="1077594" h="187959">
                <a:moveTo>
                  <a:pt x="867244" y="64616"/>
                </a:moveTo>
                <a:lnTo>
                  <a:pt x="750405" y="64616"/>
                </a:lnTo>
                <a:lnTo>
                  <a:pt x="750405" y="4876"/>
                </a:lnTo>
                <a:lnTo>
                  <a:pt x="765645" y="4876"/>
                </a:lnTo>
                <a:lnTo>
                  <a:pt x="765645" y="52018"/>
                </a:lnTo>
                <a:lnTo>
                  <a:pt x="867244" y="52018"/>
                </a:lnTo>
                <a:lnTo>
                  <a:pt x="867244" y="64616"/>
                </a:lnTo>
                <a:close/>
              </a:path>
              <a:path w="1077594" h="187959">
                <a:moveTo>
                  <a:pt x="890814" y="98956"/>
                </a:moveTo>
                <a:lnTo>
                  <a:pt x="725006" y="98956"/>
                </a:lnTo>
                <a:lnTo>
                  <a:pt x="725006" y="85545"/>
                </a:lnTo>
                <a:lnTo>
                  <a:pt x="890814" y="85545"/>
                </a:lnTo>
                <a:lnTo>
                  <a:pt x="890814" y="98956"/>
                </a:lnTo>
                <a:close/>
              </a:path>
              <a:path w="1077594" h="187959">
                <a:moveTo>
                  <a:pt x="807910" y="187347"/>
                </a:moveTo>
                <a:lnTo>
                  <a:pt x="763207" y="177594"/>
                </a:lnTo>
                <a:lnTo>
                  <a:pt x="747764" y="151788"/>
                </a:lnTo>
                <a:lnTo>
                  <a:pt x="747764" y="141628"/>
                </a:lnTo>
                <a:lnTo>
                  <a:pt x="783007" y="118724"/>
                </a:lnTo>
                <a:lnTo>
                  <a:pt x="807910" y="116838"/>
                </a:lnTo>
                <a:lnTo>
                  <a:pt x="819399" y="116908"/>
                </a:lnTo>
                <a:lnTo>
                  <a:pt x="857235" y="129029"/>
                </a:lnTo>
                <a:lnTo>
                  <a:pt x="807910" y="129029"/>
                </a:lnTo>
                <a:lnTo>
                  <a:pt x="795050" y="129126"/>
                </a:lnTo>
                <a:lnTo>
                  <a:pt x="787324" y="129804"/>
                </a:lnTo>
                <a:lnTo>
                  <a:pt x="781636" y="131644"/>
                </a:lnTo>
                <a:lnTo>
                  <a:pt x="774891" y="135227"/>
                </a:lnTo>
                <a:lnTo>
                  <a:pt x="763816" y="141424"/>
                </a:lnTo>
                <a:lnTo>
                  <a:pt x="763816" y="162557"/>
                </a:lnTo>
                <a:lnTo>
                  <a:pt x="856618" y="174952"/>
                </a:lnTo>
                <a:lnTo>
                  <a:pt x="852613" y="177594"/>
                </a:lnTo>
                <a:lnTo>
                  <a:pt x="843228" y="183232"/>
                </a:lnTo>
                <a:lnTo>
                  <a:pt x="835443" y="186128"/>
                </a:lnTo>
                <a:lnTo>
                  <a:pt x="825068" y="187195"/>
                </a:lnTo>
                <a:lnTo>
                  <a:pt x="807910" y="187347"/>
                </a:lnTo>
                <a:close/>
              </a:path>
              <a:path w="1077594" h="187959">
                <a:moveTo>
                  <a:pt x="856618" y="174952"/>
                </a:moveTo>
                <a:lnTo>
                  <a:pt x="807910" y="174952"/>
                </a:lnTo>
                <a:lnTo>
                  <a:pt x="820885" y="174855"/>
                </a:lnTo>
                <a:lnTo>
                  <a:pt x="828649" y="174177"/>
                </a:lnTo>
                <a:lnTo>
                  <a:pt x="834299" y="172337"/>
                </a:lnTo>
                <a:lnTo>
                  <a:pt x="840930" y="168754"/>
                </a:lnTo>
                <a:lnTo>
                  <a:pt x="851801" y="162557"/>
                </a:lnTo>
                <a:lnTo>
                  <a:pt x="851801" y="141424"/>
                </a:lnTo>
                <a:lnTo>
                  <a:pt x="807910" y="129029"/>
                </a:lnTo>
                <a:lnTo>
                  <a:pt x="857235" y="129029"/>
                </a:lnTo>
                <a:lnTo>
                  <a:pt x="868056" y="141628"/>
                </a:lnTo>
                <a:lnTo>
                  <a:pt x="868056" y="151788"/>
                </a:lnTo>
                <a:lnTo>
                  <a:pt x="867815" y="161220"/>
                </a:lnTo>
                <a:lnTo>
                  <a:pt x="866126" y="167053"/>
                </a:lnTo>
                <a:lnTo>
                  <a:pt x="861541" y="171704"/>
                </a:lnTo>
                <a:lnTo>
                  <a:pt x="856618" y="174952"/>
                </a:lnTo>
                <a:close/>
              </a:path>
              <a:path w="1077594" h="187959">
                <a:moveTo>
                  <a:pt x="1049308" y="135938"/>
                </a:moveTo>
                <a:lnTo>
                  <a:pt x="1033865" y="135938"/>
                </a:lnTo>
                <a:lnTo>
                  <a:pt x="1033865" y="0"/>
                </a:lnTo>
                <a:lnTo>
                  <a:pt x="1049308" y="0"/>
                </a:lnTo>
                <a:lnTo>
                  <a:pt x="1049308" y="60349"/>
                </a:lnTo>
                <a:lnTo>
                  <a:pt x="1077552" y="60349"/>
                </a:lnTo>
                <a:lnTo>
                  <a:pt x="1077552" y="73354"/>
                </a:lnTo>
                <a:lnTo>
                  <a:pt x="1049308" y="73354"/>
                </a:lnTo>
                <a:lnTo>
                  <a:pt x="1049308" y="135938"/>
                </a:lnTo>
                <a:close/>
              </a:path>
              <a:path w="1077594" h="187959">
                <a:moveTo>
                  <a:pt x="987333" y="18490"/>
                </a:moveTo>
                <a:lnTo>
                  <a:pt x="933079" y="18490"/>
                </a:lnTo>
                <a:lnTo>
                  <a:pt x="933079" y="5486"/>
                </a:lnTo>
                <a:lnTo>
                  <a:pt x="987333" y="5486"/>
                </a:lnTo>
                <a:lnTo>
                  <a:pt x="987333" y="18490"/>
                </a:lnTo>
                <a:close/>
              </a:path>
              <a:path w="1077594" h="187959">
                <a:moveTo>
                  <a:pt x="1013545" y="52831"/>
                </a:moveTo>
                <a:lnTo>
                  <a:pt x="903413" y="52831"/>
                </a:lnTo>
                <a:lnTo>
                  <a:pt x="903413" y="40029"/>
                </a:lnTo>
                <a:lnTo>
                  <a:pt x="1013545" y="40029"/>
                </a:lnTo>
                <a:lnTo>
                  <a:pt x="1013545" y="52831"/>
                </a:lnTo>
                <a:close/>
              </a:path>
              <a:path w="1077594" h="187959">
                <a:moveTo>
                  <a:pt x="971484" y="114806"/>
                </a:moveTo>
                <a:lnTo>
                  <a:pt x="946287" y="114806"/>
                </a:lnTo>
                <a:lnTo>
                  <a:pt x="927187" y="106271"/>
                </a:lnTo>
                <a:lnTo>
                  <a:pt x="916824" y="91235"/>
                </a:lnTo>
                <a:lnTo>
                  <a:pt x="916824" y="72134"/>
                </a:lnTo>
                <a:lnTo>
                  <a:pt x="925967" y="57707"/>
                </a:lnTo>
                <a:lnTo>
                  <a:pt x="935111" y="53847"/>
                </a:lnTo>
                <a:lnTo>
                  <a:pt x="935111" y="52831"/>
                </a:lnTo>
                <a:lnTo>
                  <a:pt x="982659" y="52831"/>
                </a:lnTo>
                <a:lnTo>
                  <a:pt x="982659" y="53847"/>
                </a:lnTo>
                <a:lnTo>
                  <a:pt x="984103" y="54456"/>
                </a:lnTo>
                <a:lnTo>
                  <a:pt x="945678" y="54456"/>
                </a:lnTo>
                <a:lnTo>
                  <a:pt x="931454" y="66851"/>
                </a:lnTo>
                <a:lnTo>
                  <a:pt x="931454" y="89406"/>
                </a:lnTo>
                <a:lnTo>
                  <a:pt x="945881" y="101801"/>
                </a:lnTo>
                <a:lnTo>
                  <a:pt x="993665" y="101801"/>
                </a:lnTo>
                <a:lnTo>
                  <a:pt x="990584" y="106271"/>
                </a:lnTo>
                <a:lnTo>
                  <a:pt x="971484" y="114806"/>
                </a:lnTo>
                <a:close/>
              </a:path>
              <a:path w="1077594" h="187959">
                <a:moveTo>
                  <a:pt x="993665" y="101801"/>
                </a:moveTo>
                <a:lnTo>
                  <a:pt x="972093" y="101801"/>
                </a:lnTo>
                <a:lnTo>
                  <a:pt x="986520" y="89406"/>
                </a:lnTo>
                <a:lnTo>
                  <a:pt x="986520" y="67054"/>
                </a:lnTo>
                <a:lnTo>
                  <a:pt x="972296" y="54456"/>
                </a:lnTo>
                <a:lnTo>
                  <a:pt x="984103" y="54456"/>
                </a:lnTo>
                <a:lnTo>
                  <a:pt x="991803" y="57707"/>
                </a:lnTo>
                <a:lnTo>
                  <a:pt x="1000947" y="72134"/>
                </a:lnTo>
                <a:lnTo>
                  <a:pt x="1000947" y="91235"/>
                </a:lnTo>
                <a:lnTo>
                  <a:pt x="993665" y="101801"/>
                </a:lnTo>
                <a:close/>
              </a:path>
              <a:path w="1077594" h="187959">
                <a:moveTo>
                  <a:pt x="1053372" y="181251"/>
                </a:moveTo>
                <a:lnTo>
                  <a:pt x="943849" y="181251"/>
                </a:lnTo>
                <a:lnTo>
                  <a:pt x="938566" y="175968"/>
                </a:lnTo>
                <a:lnTo>
                  <a:pt x="938566" y="130249"/>
                </a:lnTo>
                <a:lnTo>
                  <a:pt x="954009" y="130249"/>
                </a:lnTo>
                <a:lnTo>
                  <a:pt x="954009" y="168450"/>
                </a:lnTo>
                <a:lnTo>
                  <a:pt x="1053372" y="168450"/>
                </a:lnTo>
                <a:lnTo>
                  <a:pt x="1053372" y="181251"/>
                </a:lnTo>
                <a:close/>
              </a:path>
            </a:pathLst>
          </a:custGeom>
          <a:solidFill>
            <a:srgbClr val="4033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15713065" y="8205244"/>
            <a:ext cx="518795" cy="180340"/>
          </a:xfrm>
          <a:custGeom>
            <a:avLst/>
            <a:gdLst/>
            <a:ahLst/>
            <a:cxnLst/>
            <a:rect l="l" t="t" r="r" b="b"/>
            <a:pathLst>
              <a:path w="518794" h="180340">
                <a:moveTo>
                  <a:pt x="90625" y="96721"/>
                </a:moveTo>
                <a:lnTo>
                  <a:pt x="75182" y="96721"/>
                </a:lnTo>
                <a:lnTo>
                  <a:pt x="75182" y="78433"/>
                </a:lnTo>
                <a:lnTo>
                  <a:pt x="59700" y="77565"/>
                </a:lnTo>
                <a:lnTo>
                  <a:pt x="23431" y="55612"/>
                </a:lnTo>
                <a:lnTo>
                  <a:pt x="21742" y="40436"/>
                </a:lnTo>
                <a:lnTo>
                  <a:pt x="21742" y="29463"/>
                </a:lnTo>
                <a:lnTo>
                  <a:pt x="57115" y="4538"/>
                </a:lnTo>
                <a:lnTo>
                  <a:pt x="82904" y="2438"/>
                </a:lnTo>
                <a:lnTo>
                  <a:pt x="94865" y="2516"/>
                </a:lnTo>
                <a:lnTo>
                  <a:pt x="132252" y="14426"/>
                </a:lnTo>
                <a:lnTo>
                  <a:pt x="82904" y="14426"/>
                </a:lnTo>
                <a:lnTo>
                  <a:pt x="69807" y="14534"/>
                </a:lnTo>
                <a:lnTo>
                  <a:pt x="61949" y="15290"/>
                </a:lnTo>
                <a:lnTo>
                  <a:pt x="56187" y="17341"/>
                </a:lnTo>
                <a:lnTo>
                  <a:pt x="49376" y="21335"/>
                </a:lnTo>
                <a:lnTo>
                  <a:pt x="38201" y="28244"/>
                </a:lnTo>
                <a:lnTo>
                  <a:pt x="38201" y="52627"/>
                </a:lnTo>
                <a:lnTo>
                  <a:pt x="130932" y="66445"/>
                </a:lnTo>
                <a:lnTo>
                  <a:pt x="130553" y="66750"/>
                </a:lnTo>
                <a:lnTo>
                  <a:pt x="122329" y="72819"/>
                </a:lnTo>
                <a:lnTo>
                  <a:pt x="115428" y="76059"/>
                </a:lnTo>
                <a:lnTo>
                  <a:pt x="106108" y="77565"/>
                </a:lnTo>
                <a:lnTo>
                  <a:pt x="90625" y="78433"/>
                </a:lnTo>
                <a:lnTo>
                  <a:pt x="90625" y="96721"/>
                </a:lnTo>
                <a:close/>
              </a:path>
              <a:path w="518794" h="180340">
                <a:moveTo>
                  <a:pt x="130932" y="66445"/>
                </a:moveTo>
                <a:lnTo>
                  <a:pt x="82904" y="66445"/>
                </a:lnTo>
                <a:lnTo>
                  <a:pt x="96000" y="66337"/>
                </a:lnTo>
                <a:lnTo>
                  <a:pt x="103858" y="65581"/>
                </a:lnTo>
                <a:lnTo>
                  <a:pt x="109621" y="63530"/>
                </a:lnTo>
                <a:lnTo>
                  <a:pt x="116431" y="59536"/>
                </a:lnTo>
                <a:lnTo>
                  <a:pt x="127607" y="52627"/>
                </a:lnTo>
                <a:lnTo>
                  <a:pt x="127607" y="28244"/>
                </a:lnTo>
                <a:lnTo>
                  <a:pt x="82904" y="14426"/>
                </a:lnTo>
                <a:lnTo>
                  <a:pt x="132252" y="14426"/>
                </a:lnTo>
                <a:lnTo>
                  <a:pt x="144066" y="29463"/>
                </a:lnTo>
                <a:lnTo>
                  <a:pt x="144066" y="40436"/>
                </a:lnTo>
                <a:lnTo>
                  <a:pt x="143855" y="49762"/>
                </a:lnTo>
                <a:lnTo>
                  <a:pt x="142377" y="55612"/>
                </a:lnTo>
                <a:lnTo>
                  <a:pt x="138365" y="60452"/>
                </a:lnTo>
                <a:lnTo>
                  <a:pt x="130932" y="66445"/>
                </a:lnTo>
                <a:close/>
              </a:path>
              <a:path w="518794" h="180340">
                <a:moveTo>
                  <a:pt x="165808" y="109929"/>
                </a:moveTo>
                <a:lnTo>
                  <a:pt x="0" y="109929"/>
                </a:lnTo>
                <a:lnTo>
                  <a:pt x="0" y="96721"/>
                </a:lnTo>
                <a:lnTo>
                  <a:pt x="165808" y="96721"/>
                </a:lnTo>
                <a:lnTo>
                  <a:pt x="165808" y="109929"/>
                </a:lnTo>
                <a:close/>
              </a:path>
              <a:path w="518794" h="180340">
                <a:moveTo>
                  <a:pt x="144472" y="180032"/>
                </a:moveTo>
                <a:lnTo>
                  <a:pt x="29260" y="180032"/>
                </a:lnTo>
                <a:lnTo>
                  <a:pt x="23977" y="174749"/>
                </a:lnTo>
                <a:lnTo>
                  <a:pt x="23977" y="126185"/>
                </a:lnTo>
                <a:lnTo>
                  <a:pt x="39216" y="126185"/>
                </a:lnTo>
                <a:lnTo>
                  <a:pt x="39216" y="167027"/>
                </a:lnTo>
                <a:lnTo>
                  <a:pt x="144472" y="167027"/>
                </a:lnTo>
                <a:lnTo>
                  <a:pt x="144472" y="180032"/>
                </a:lnTo>
                <a:close/>
              </a:path>
              <a:path w="518794" h="180340">
                <a:moveTo>
                  <a:pt x="323082" y="176781"/>
                </a:moveTo>
                <a:lnTo>
                  <a:pt x="307640" y="176781"/>
                </a:lnTo>
                <a:lnTo>
                  <a:pt x="307640" y="406"/>
                </a:lnTo>
                <a:lnTo>
                  <a:pt x="323082" y="406"/>
                </a:lnTo>
                <a:lnTo>
                  <a:pt x="323082" y="69493"/>
                </a:lnTo>
                <a:lnTo>
                  <a:pt x="352343" y="69493"/>
                </a:lnTo>
                <a:lnTo>
                  <a:pt x="352343" y="82497"/>
                </a:lnTo>
                <a:lnTo>
                  <a:pt x="323082" y="82497"/>
                </a:lnTo>
                <a:lnTo>
                  <a:pt x="323082" y="176781"/>
                </a:lnTo>
                <a:close/>
              </a:path>
              <a:path w="518794" h="180340">
                <a:moveTo>
                  <a:pt x="211121" y="133093"/>
                </a:moveTo>
                <a:lnTo>
                  <a:pt x="189582" y="133093"/>
                </a:lnTo>
                <a:lnTo>
                  <a:pt x="189582" y="65022"/>
                </a:lnTo>
                <a:lnTo>
                  <a:pt x="252776" y="65022"/>
                </a:lnTo>
                <a:lnTo>
                  <a:pt x="252776" y="26415"/>
                </a:lnTo>
                <a:lnTo>
                  <a:pt x="188769" y="26415"/>
                </a:lnTo>
                <a:lnTo>
                  <a:pt x="188769" y="13410"/>
                </a:lnTo>
                <a:lnTo>
                  <a:pt x="268016" y="13410"/>
                </a:lnTo>
                <a:lnTo>
                  <a:pt x="268016" y="77824"/>
                </a:lnTo>
                <a:lnTo>
                  <a:pt x="204822" y="77824"/>
                </a:lnTo>
                <a:lnTo>
                  <a:pt x="204822" y="120495"/>
                </a:lnTo>
                <a:lnTo>
                  <a:pt x="288489" y="120495"/>
                </a:lnTo>
                <a:lnTo>
                  <a:pt x="289555" y="126998"/>
                </a:lnTo>
                <a:lnTo>
                  <a:pt x="270956" y="130522"/>
                </a:lnTo>
                <a:lnTo>
                  <a:pt x="256586" y="132331"/>
                </a:lnTo>
                <a:lnTo>
                  <a:pt x="239092" y="132998"/>
                </a:lnTo>
                <a:lnTo>
                  <a:pt x="211121" y="133093"/>
                </a:lnTo>
                <a:close/>
              </a:path>
              <a:path w="518794" h="180340">
                <a:moveTo>
                  <a:pt x="288489" y="120495"/>
                </a:moveTo>
                <a:lnTo>
                  <a:pt x="211527" y="120495"/>
                </a:lnTo>
                <a:lnTo>
                  <a:pt x="237746" y="120403"/>
                </a:lnTo>
                <a:lnTo>
                  <a:pt x="254402" y="119759"/>
                </a:lnTo>
                <a:lnTo>
                  <a:pt x="268619" y="118009"/>
                </a:lnTo>
                <a:lnTo>
                  <a:pt x="287523" y="114603"/>
                </a:lnTo>
                <a:lnTo>
                  <a:pt x="288489" y="120495"/>
                </a:lnTo>
                <a:close/>
              </a:path>
              <a:path w="518794" h="180340">
                <a:moveTo>
                  <a:pt x="514697" y="133906"/>
                </a:moveTo>
                <a:lnTo>
                  <a:pt x="499051" y="133906"/>
                </a:lnTo>
                <a:lnTo>
                  <a:pt x="499051" y="0"/>
                </a:lnTo>
                <a:lnTo>
                  <a:pt x="514697" y="0"/>
                </a:lnTo>
                <a:lnTo>
                  <a:pt x="514697" y="133906"/>
                </a:lnTo>
                <a:close/>
              </a:path>
              <a:path w="518794" h="180340">
                <a:moveTo>
                  <a:pt x="428542" y="101192"/>
                </a:moveTo>
                <a:lnTo>
                  <a:pt x="401516" y="101192"/>
                </a:lnTo>
                <a:lnTo>
                  <a:pt x="380384" y="90016"/>
                </a:lnTo>
                <a:lnTo>
                  <a:pt x="374390" y="79551"/>
                </a:lnTo>
                <a:lnTo>
                  <a:pt x="370924" y="73279"/>
                </a:lnTo>
                <a:lnTo>
                  <a:pt x="369145" y="68617"/>
                </a:lnTo>
                <a:lnTo>
                  <a:pt x="368489" y="63249"/>
                </a:lnTo>
                <a:lnTo>
                  <a:pt x="368489" y="46474"/>
                </a:lnTo>
                <a:lnTo>
                  <a:pt x="401516" y="8331"/>
                </a:lnTo>
                <a:lnTo>
                  <a:pt x="428542" y="8331"/>
                </a:lnTo>
                <a:lnTo>
                  <a:pt x="449877" y="19506"/>
                </a:lnTo>
                <a:lnTo>
                  <a:pt x="450799" y="21132"/>
                </a:lnTo>
                <a:lnTo>
                  <a:pt x="401516" y="21132"/>
                </a:lnTo>
                <a:lnTo>
                  <a:pt x="384651" y="37388"/>
                </a:lnTo>
                <a:lnTo>
                  <a:pt x="384651" y="72338"/>
                </a:lnTo>
                <a:lnTo>
                  <a:pt x="401720" y="88390"/>
                </a:lnTo>
                <a:lnTo>
                  <a:pt x="450799" y="88390"/>
                </a:lnTo>
                <a:lnTo>
                  <a:pt x="449877" y="90016"/>
                </a:lnTo>
                <a:lnTo>
                  <a:pt x="428542" y="101192"/>
                </a:lnTo>
                <a:close/>
              </a:path>
              <a:path w="518794" h="180340">
                <a:moveTo>
                  <a:pt x="450799" y="88390"/>
                </a:moveTo>
                <a:lnTo>
                  <a:pt x="428542" y="88390"/>
                </a:lnTo>
                <a:lnTo>
                  <a:pt x="445407" y="72338"/>
                </a:lnTo>
                <a:lnTo>
                  <a:pt x="445407" y="37185"/>
                </a:lnTo>
                <a:lnTo>
                  <a:pt x="428542" y="21132"/>
                </a:lnTo>
                <a:lnTo>
                  <a:pt x="450799" y="21132"/>
                </a:lnTo>
                <a:lnTo>
                  <a:pt x="461866" y="68883"/>
                </a:lnTo>
                <a:lnTo>
                  <a:pt x="450799" y="88390"/>
                </a:lnTo>
                <a:close/>
              </a:path>
              <a:path w="518794" h="180340">
                <a:moveTo>
                  <a:pt x="518355" y="180235"/>
                </a:moveTo>
                <a:lnTo>
                  <a:pt x="407003" y="180235"/>
                </a:lnTo>
                <a:lnTo>
                  <a:pt x="401720" y="174952"/>
                </a:lnTo>
                <a:lnTo>
                  <a:pt x="401720" y="119276"/>
                </a:lnTo>
                <a:lnTo>
                  <a:pt x="417366" y="119276"/>
                </a:lnTo>
                <a:lnTo>
                  <a:pt x="417366" y="167434"/>
                </a:lnTo>
                <a:lnTo>
                  <a:pt x="518355" y="167434"/>
                </a:lnTo>
                <a:lnTo>
                  <a:pt x="518355" y="180235"/>
                </a:lnTo>
                <a:close/>
              </a:path>
            </a:pathLst>
          </a:custGeom>
          <a:solidFill>
            <a:srgbClr val="4033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16311302" y="8205244"/>
            <a:ext cx="688340" cy="182880"/>
          </a:xfrm>
          <a:custGeom>
            <a:avLst/>
            <a:gdLst/>
            <a:ahLst/>
            <a:cxnLst/>
            <a:rect l="l" t="t" r="r" b="b"/>
            <a:pathLst>
              <a:path w="688340" h="182879">
                <a:moveTo>
                  <a:pt x="144676" y="176374"/>
                </a:moveTo>
                <a:lnTo>
                  <a:pt x="129436" y="176374"/>
                </a:lnTo>
                <a:lnTo>
                  <a:pt x="129436" y="82497"/>
                </a:lnTo>
                <a:lnTo>
                  <a:pt x="91235" y="82497"/>
                </a:lnTo>
                <a:lnTo>
                  <a:pt x="91235" y="69493"/>
                </a:lnTo>
                <a:lnTo>
                  <a:pt x="129436" y="69493"/>
                </a:lnTo>
                <a:lnTo>
                  <a:pt x="129436" y="0"/>
                </a:lnTo>
                <a:lnTo>
                  <a:pt x="144676" y="0"/>
                </a:lnTo>
                <a:lnTo>
                  <a:pt x="144676" y="176374"/>
                </a:lnTo>
                <a:close/>
              </a:path>
              <a:path w="688340" h="182879">
                <a:moveTo>
                  <a:pt x="2031" y="76198"/>
                </a:moveTo>
                <a:lnTo>
                  <a:pt x="0" y="63194"/>
                </a:lnTo>
                <a:lnTo>
                  <a:pt x="70102" y="58927"/>
                </a:lnTo>
                <a:lnTo>
                  <a:pt x="70915" y="53440"/>
                </a:lnTo>
                <a:lnTo>
                  <a:pt x="70915" y="27837"/>
                </a:lnTo>
                <a:lnTo>
                  <a:pt x="7518" y="27837"/>
                </a:lnTo>
                <a:lnTo>
                  <a:pt x="7518" y="15036"/>
                </a:lnTo>
                <a:lnTo>
                  <a:pt x="85749" y="15036"/>
                </a:lnTo>
                <a:lnTo>
                  <a:pt x="85636" y="59142"/>
                </a:lnTo>
                <a:lnTo>
                  <a:pt x="84847" y="67308"/>
                </a:lnTo>
                <a:lnTo>
                  <a:pt x="83685" y="71118"/>
                </a:lnTo>
                <a:lnTo>
                  <a:pt x="67461" y="71118"/>
                </a:lnTo>
                <a:lnTo>
                  <a:pt x="2031" y="76198"/>
                </a:lnTo>
                <a:close/>
              </a:path>
              <a:path w="688340" h="182879">
                <a:moveTo>
                  <a:pt x="9347" y="143253"/>
                </a:moveTo>
                <a:lnTo>
                  <a:pt x="406" y="131874"/>
                </a:lnTo>
                <a:lnTo>
                  <a:pt x="18735" y="121560"/>
                </a:lnTo>
                <a:lnTo>
                  <a:pt x="29692" y="114895"/>
                </a:lnTo>
                <a:lnTo>
                  <a:pt x="60933" y="87031"/>
                </a:lnTo>
                <a:lnTo>
                  <a:pt x="67461" y="71118"/>
                </a:lnTo>
                <a:lnTo>
                  <a:pt x="83685" y="71118"/>
                </a:lnTo>
                <a:lnTo>
                  <a:pt x="64576" y="104905"/>
                </a:lnTo>
                <a:lnTo>
                  <a:pt x="26634" y="133524"/>
                </a:lnTo>
                <a:lnTo>
                  <a:pt x="9347" y="143253"/>
                </a:lnTo>
                <a:close/>
              </a:path>
              <a:path w="688340" h="182879">
                <a:moveTo>
                  <a:pt x="316174" y="80059"/>
                </a:moveTo>
                <a:lnTo>
                  <a:pt x="198726" y="80059"/>
                </a:lnTo>
                <a:lnTo>
                  <a:pt x="198726" y="5689"/>
                </a:lnTo>
                <a:lnTo>
                  <a:pt x="316174" y="5689"/>
                </a:lnTo>
                <a:lnTo>
                  <a:pt x="316174" y="18694"/>
                </a:lnTo>
                <a:lnTo>
                  <a:pt x="214169" y="18694"/>
                </a:lnTo>
                <a:lnTo>
                  <a:pt x="214169" y="67258"/>
                </a:lnTo>
                <a:lnTo>
                  <a:pt x="316174" y="67258"/>
                </a:lnTo>
                <a:lnTo>
                  <a:pt x="316174" y="80059"/>
                </a:lnTo>
                <a:close/>
              </a:path>
              <a:path w="688340" h="182879">
                <a:moveTo>
                  <a:pt x="316174" y="67258"/>
                </a:moveTo>
                <a:lnTo>
                  <a:pt x="300731" y="67258"/>
                </a:lnTo>
                <a:lnTo>
                  <a:pt x="300731" y="18694"/>
                </a:lnTo>
                <a:lnTo>
                  <a:pt x="316174" y="18694"/>
                </a:lnTo>
                <a:lnTo>
                  <a:pt x="316174" y="67258"/>
                </a:lnTo>
                <a:close/>
              </a:path>
              <a:path w="688340" h="182879">
                <a:moveTo>
                  <a:pt x="340354" y="116838"/>
                </a:moveTo>
                <a:lnTo>
                  <a:pt x="174546" y="116838"/>
                </a:lnTo>
                <a:lnTo>
                  <a:pt x="174546" y="103833"/>
                </a:lnTo>
                <a:lnTo>
                  <a:pt x="340354" y="103833"/>
                </a:lnTo>
                <a:lnTo>
                  <a:pt x="340354" y="116838"/>
                </a:lnTo>
                <a:close/>
              </a:path>
              <a:path w="688340" h="182879">
                <a:moveTo>
                  <a:pt x="232660" y="182470"/>
                </a:moveTo>
                <a:lnTo>
                  <a:pt x="217420" y="182470"/>
                </a:lnTo>
                <a:lnTo>
                  <a:pt x="217420" y="116838"/>
                </a:lnTo>
                <a:lnTo>
                  <a:pt x="232660" y="116838"/>
                </a:lnTo>
                <a:lnTo>
                  <a:pt x="232660" y="182470"/>
                </a:lnTo>
                <a:close/>
              </a:path>
              <a:path w="688340" h="182879">
                <a:moveTo>
                  <a:pt x="297480" y="182470"/>
                </a:moveTo>
                <a:lnTo>
                  <a:pt x="282240" y="182470"/>
                </a:lnTo>
                <a:lnTo>
                  <a:pt x="282240" y="116838"/>
                </a:lnTo>
                <a:lnTo>
                  <a:pt x="297480" y="116838"/>
                </a:lnTo>
                <a:lnTo>
                  <a:pt x="297480" y="182470"/>
                </a:lnTo>
                <a:close/>
              </a:path>
              <a:path w="688340" h="182879">
                <a:moveTo>
                  <a:pt x="506976" y="176374"/>
                </a:moveTo>
                <a:lnTo>
                  <a:pt x="491533" y="176374"/>
                </a:lnTo>
                <a:lnTo>
                  <a:pt x="491533" y="0"/>
                </a:lnTo>
                <a:lnTo>
                  <a:pt x="506976" y="0"/>
                </a:lnTo>
                <a:lnTo>
                  <a:pt x="506976" y="176374"/>
                </a:lnTo>
                <a:close/>
              </a:path>
              <a:path w="688340" h="182879">
                <a:moveTo>
                  <a:pt x="388715" y="128014"/>
                </a:moveTo>
                <a:lnTo>
                  <a:pt x="366567" y="128014"/>
                </a:lnTo>
                <a:lnTo>
                  <a:pt x="366567" y="14223"/>
                </a:lnTo>
                <a:lnTo>
                  <a:pt x="382010" y="14223"/>
                </a:lnTo>
                <a:lnTo>
                  <a:pt x="382010" y="114806"/>
                </a:lnTo>
                <a:lnTo>
                  <a:pt x="467913" y="114806"/>
                </a:lnTo>
                <a:lnTo>
                  <a:pt x="468978" y="121511"/>
                </a:lnTo>
                <a:lnTo>
                  <a:pt x="449093" y="125270"/>
                </a:lnTo>
                <a:lnTo>
                  <a:pt x="434104" y="127201"/>
                </a:lnTo>
                <a:lnTo>
                  <a:pt x="416486" y="127912"/>
                </a:lnTo>
                <a:lnTo>
                  <a:pt x="388715" y="128014"/>
                </a:lnTo>
                <a:close/>
              </a:path>
              <a:path w="688340" h="182879">
                <a:moveTo>
                  <a:pt x="467913" y="114806"/>
                </a:moveTo>
                <a:lnTo>
                  <a:pt x="388105" y="114806"/>
                </a:lnTo>
                <a:lnTo>
                  <a:pt x="415969" y="114710"/>
                </a:lnTo>
                <a:lnTo>
                  <a:pt x="433469" y="114044"/>
                </a:lnTo>
                <a:lnTo>
                  <a:pt x="447998" y="112234"/>
                </a:lnTo>
                <a:lnTo>
                  <a:pt x="466946" y="108710"/>
                </a:lnTo>
                <a:lnTo>
                  <a:pt x="467913" y="114806"/>
                </a:lnTo>
                <a:close/>
              </a:path>
              <a:path w="688340" h="182879">
                <a:moveTo>
                  <a:pt x="688227" y="176374"/>
                </a:moveTo>
                <a:lnTo>
                  <a:pt x="672784" y="176374"/>
                </a:lnTo>
                <a:lnTo>
                  <a:pt x="672784" y="0"/>
                </a:lnTo>
                <a:lnTo>
                  <a:pt x="688227" y="0"/>
                </a:lnTo>
                <a:lnTo>
                  <a:pt x="688227" y="176374"/>
                </a:lnTo>
                <a:close/>
              </a:path>
              <a:path w="688340" h="182879">
                <a:moveTo>
                  <a:pt x="571592" y="132890"/>
                </a:moveTo>
                <a:lnTo>
                  <a:pt x="549647" y="132890"/>
                </a:lnTo>
                <a:lnTo>
                  <a:pt x="549647" y="13410"/>
                </a:lnTo>
                <a:lnTo>
                  <a:pt x="632145" y="13410"/>
                </a:lnTo>
                <a:lnTo>
                  <a:pt x="632145" y="26415"/>
                </a:lnTo>
                <a:lnTo>
                  <a:pt x="564887" y="26415"/>
                </a:lnTo>
                <a:lnTo>
                  <a:pt x="564887" y="65429"/>
                </a:lnTo>
                <a:lnTo>
                  <a:pt x="629706" y="65429"/>
                </a:lnTo>
                <a:lnTo>
                  <a:pt x="629706" y="78230"/>
                </a:lnTo>
                <a:lnTo>
                  <a:pt x="564887" y="78230"/>
                </a:lnTo>
                <a:lnTo>
                  <a:pt x="564887" y="120089"/>
                </a:lnTo>
                <a:lnTo>
                  <a:pt x="650552" y="120089"/>
                </a:lnTo>
                <a:lnTo>
                  <a:pt x="651652" y="126794"/>
                </a:lnTo>
                <a:lnTo>
                  <a:pt x="632685" y="130319"/>
                </a:lnTo>
                <a:lnTo>
                  <a:pt x="618023" y="132128"/>
                </a:lnTo>
                <a:lnTo>
                  <a:pt x="600160" y="132795"/>
                </a:lnTo>
                <a:lnTo>
                  <a:pt x="571592" y="132890"/>
                </a:lnTo>
                <a:close/>
              </a:path>
              <a:path w="688340" h="182879">
                <a:moveTo>
                  <a:pt x="650552" y="120089"/>
                </a:moveTo>
                <a:lnTo>
                  <a:pt x="571389" y="120089"/>
                </a:lnTo>
                <a:lnTo>
                  <a:pt x="599243" y="120000"/>
                </a:lnTo>
                <a:lnTo>
                  <a:pt x="616676" y="119378"/>
                </a:lnTo>
                <a:lnTo>
                  <a:pt x="631024" y="117689"/>
                </a:lnTo>
                <a:lnTo>
                  <a:pt x="649620" y="114399"/>
                </a:lnTo>
                <a:lnTo>
                  <a:pt x="650552" y="120089"/>
                </a:lnTo>
                <a:close/>
              </a:path>
            </a:pathLst>
          </a:custGeom>
          <a:solidFill>
            <a:srgbClr val="4033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14441034" y="8256669"/>
            <a:ext cx="55880" cy="55880"/>
          </a:xfrm>
          <a:custGeom>
            <a:avLst/>
            <a:gdLst/>
            <a:ahLst/>
            <a:cxnLst/>
            <a:rect l="l" t="t" r="r" b="b"/>
            <a:pathLst>
              <a:path w="55880" h="55879">
                <a:moveTo>
                  <a:pt x="0" y="55269"/>
                </a:moveTo>
                <a:lnTo>
                  <a:pt x="55269" y="55269"/>
                </a:lnTo>
                <a:lnTo>
                  <a:pt x="55269" y="0"/>
                </a:lnTo>
                <a:lnTo>
                  <a:pt x="0" y="0"/>
                </a:lnTo>
                <a:lnTo>
                  <a:pt x="0" y="55269"/>
                </a:lnTo>
                <a:close/>
              </a:path>
            </a:pathLst>
          </a:custGeom>
          <a:solidFill>
            <a:srgbClr val="4033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13282203" y="1614352"/>
            <a:ext cx="5005796" cy="525780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14596653" y="2928802"/>
            <a:ext cx="2628900" cy="2628900"/>
          </a:xfrm>
          <a:custGeom>
            <a:avLst/>
            <a:gdLst/>
            <a:ahLst/>
            <a:cxnLst/>
            <a:rect l="l" t="t" r="r" b="b"/>
            <a:pathLst>
              <a:path w="2628900" h="2628900">
                <a:moveTo>
                  <a:pt x="1314450" y="2628900"/>
                </a:moveTo>
                <a:lnTo>
                  <a:pt x="1265828" y="2628001"/>
                </a:lnTo>
                <a:lnTo>
                  <a:pt x="1217259" y="2625306"/>
                </a:lnTo>
                <a:lnTo>
                  <a:pt x="1168792" y="2620813"/>
                </a:lnTo>
                <a:lnTo>
                  <a:pt x="1120480" y="2614524"/>
                </a:lnTo>
                <a:lnTo>
                  <a:pt x="1072375" y="2606437"/>
                </a:lnTo>
                <a:lnTo>
                  <a:pt x="1024527" y="2596554"/>
                </a:lnTo>
                <a:lnTo>
                  <a:pt x="976990" y="2584874"/>
                </a:lnTo>
                <a:lnTo>
                  <a:pt x="929813" y="2571397"/>
                </a:lnTo>
                <a:lnTo>
                  <a:pt x="883049" y="2556122"/>
                </a:lnTo>
                <a:lnTo>
                  <a:pt x="836749" y="2539051"/>
                </a:lnTo>
                <a:lnTo>
                  <a:pt x="790965" y="2520183"/>
                </a:lnTo>
                <a:lnTo>
                  <a:pt x="745749" y="2499518"/>
                </a:lnTo>
                <a:lnTo>
                  <a:pt x="701151" y="2477056"/>
                </a:lnTo>
                <a:lnTo>
                  <a:pt x="657225" y="2452797"/>
                </a:lnTo>
                <a:lnTo>
                  <a:pt x="614252" y="2426885"/>
                </a:lnTo>
                <a:lnTo>
                  <a:pt x="572501" y="2399493"/>
                </a:lnTo>
                <a:lnTo>
                  <a:pt x="531996" y="2370667"/>
                </a:lnTo>
                <a:lnTo>
                  <a:pt x="492764" y="2340451"/>
                </a:lnTo>
                <a:lnTo>
                  <a:pt x="454830" y="2308890"/>
                </a:lnTo>
                <a:lnTo>
                  <a:pt x="418220" y="2276028"/>
                </a:lnTo>
                <a:lnTo>
                  <a:pt x="382960" y="2241911"/>
                </a:lnTo>
                <a:lnTo>
                  <a:pt x="349075" y="2206582"/>
                </a:lnTo>
                <a:lnTo>
                  <a:pt x="316592" y="2170086"/>
                </a:lnTo>
                <a:lnTo>
                  <a:pt x="285537" y="2132469"/>
                </a:lnTo>
                <a:lnTo>
                  <a:pt x="255934" y="2093774"/>
                </a:lnTo>
                <a:lnTo>
                  <a:pt x="227810" y="2054047"/>
                </a:lnTo>
                <a:lnTo>
                  <a:pt x="201191" y="2013333"/>
                </a:lnTo>
                <a:lnTo>
                  <a:pt x="176102" y="1971675"/>
                </a:lnTo>
                <a:lnTo>
                  <a:pt x="152570" y="1929118"/>
                </a:lnTo>
                <a:lnTo>
                  <a:pt x="130619" y="1885708"/>
                </a:lnTo>
                <a:lnTo>
                  <a:pt x="110277" y="1841488"/>
                </a:lnTo>
                <a:lnTo>
                  <a:pt x="91568" y="1796504"/>
                </a:lnTo>
                <a:lnTo>
                  <a:pt x="74518" y="1750801"/>
                </a:lnTo>
                <a:lnTo>
                  <a:pt x="59153" y="1704422"/>
                </a:lnTo>
                <a:lnTo>
                  <a:pt x="45500" y="1657413"/>
                </a:lnTo>
                <a:lnTo>
                  <a:pt x="33583" y="1609818"/>
                </a:lnTo>
                <a:lnTo>
                  <a:pt x="23429" y="1561682"/>
                </a:lnTo>
                <a:lnTo>
                  <a:pt x="15063" y="1513049"/>
                </a:lnTo>
                <a:lnTo>
                  <a:pt x="8511" y="1463965"/>
                </a:lnTo>
                <a:lnTo>
                  <a:pt x="3800" y="1414474"/>
                </a:lnTo>
                <a:lnTo>
                  <a:pt x="954" y="1364621"/>
                </a:lnTo>
                <a:lnTo>
                  <a:pt x="0" y="1314450"/>
                </a:lnTo>
                <a:lnTo>
                  <a:pt x="954" y="1264278"/>
                </a:lnTo>
                <a:lnTo>
                  <a:pt x="3800" y="1214425"/>
                </a:lnTo>
                <a:lnTo>
                  <a:pt x="8511" y="1164934"/>
                </a:lnTo>
                <a:lnTo>
                  <a:pt x="15063" y="1115850"/>
                </a:lnTo>
                <a:lnTo>
                  <a:pt x="23429" y="1067217"/>
                </a:lnTo>
                <a:lnTo>
                  <a:pt x="33583" y="1019081"/>
                </a:lnTo>
                <a:lnTo>
                  <a:pt x="45500" y="971486"/>
                </a:lnTo>
                <a:lnTo>
                  <a:pt x="59153" y="924477"/>
                </a:lnTo>
                <a:lnTo>
                  <a:pt x="74518" y="878098"/>
                </a:lnTo>
                <a:lnTo>
                  <a:pt x="91568" y="832395"/>
                </a:lnTo>
                <a:lnTo>
                  <a:pt x="110277" y="787411"/>
                </a:lnTo>
                <a:lnTo>
                  <a:pt x="130619" y="743191"/>
                </a:lnTo>
                <a:lnTo>
                  <a:pt x="152570" y="699781"/>
                </a:lnTo>
                <a:lnTo>
                  <a:pt x="176102" y="657225"/>
                </a:lnTo>
                <a:lnTo>
                  <a:pt x="201191" y="615566"/>
                </a:lnTo>
                <a:lnTo>
                  <a:pt x="227810" y="574852"/>
                </a:lnTo>
                <a:lnTo>
                  <a:pt x="255934" y="535125"/>
                </a:lnTo>
                <a:lnTo>
                  <a:pt x="285537" y="496430"/>
                </a:lnTo>
                <a:lnTo>
                  <a:pt x="316592" y="458813"/>
                </a:lnTo>
                <a:lnTo>
                  <a:pt x="349075" y="422317"/>
                </a:lnTo>
                <a:lnTo>
                  <a:pt x="382960" y="386988"/>
                </a:lnTo>
                <a:lnTo>
                  <a:pt x="418220" y="352871"/>
                </a:lnTo>
                <a:lnTo>
                  <a:pt x="454830" y="320009"/>
                </a:lnTo>
                <a:lnTo>
                  <a:pt x="492764" y="288448"/>
                </a:lnTo>
                <a:lnTo>
                  <a:pt x="531996" y="258232"/>
                </a:lnTo>
                <a:lnTo>
                  <a:pt x="572501" y="229406"/>
                </a:lnTo>
                <a:lnTo>
                  <a:pt x="614252" y="202015"/>
                </a:lnTo>
                <a:lnTo>
                  <a:pt x="657225" y="176102"/>
                </a:lnTo>
                <a:lnTo>
                  <a:pt x="701151" y="151843"/>
                </a:lnTo>
                <a:lnTo>
                  <a:pt x="745749" y="129381"/>
                </a:lnTo>
                <a:lnTo>
                  <a:pt x="790965" y="108716"/>
                </a:lnTo>
                <a:lnTo>
                  <a:pt x="836749" y="89848"/>
                </a:lnTo>
                <a:lnTo>
                  <a:pt x="883049" y="72777"/>
                </a:lnTo>
                <a:lnTo>
                  <a:pt x="929813" y="57502"/>
                </a:lnTo>
                <a:lnTo>
                  <a:pt x="976990" y="44025"/>
                </a:lnTo>
                <a:lnTo>
                  <a:pt x="1024527" y="32345"/>
                </a:lnTo>
                <a:lnTo>
                  <a:pt x="1072375" y="22462"/>
                </a:lnTo>
                <a:lnTo>
                  <a:pt x="1120480" y="14375"/>
                </a:lnTo>
                <a:lnTo>
                  <a:pt x="1168792" y="8086"/>
                </a:lnTo>
                <a:lnTo>
                  <a:pt x="1217259" y="3593"/>
                </a:lnTo>
                <a:lnTo>
                  <a:pt x="1265828" y="898"/>
                </a:lnTo>
                <a:lnTo>
                  <a:pt x="1314450" y="0"/>
                </a:lnTo>
                <a:lnTo>
                  <a:pt x="1363071" y="898"/>
                </a:lnTo>
                <a:lnTo>
                  <a:pt x="1411640" y="3593"/>
                </a:lnTo>
                <a:lnTo>
                  <a:pt x="1460107" y="8086"/>
                </a:lnTo>
                <a:lnTo>
                  <a:pt x="1508419" y="14375"/>
                </a:lnTo>
                <a:lnTo>
                  <a:pt x="1556524" y="22462"/>
                </a:lnTo>
                <a:lnTo>
                  <a:pt x="1604372" y="32345"/>
                </a:lnTo>
                <a:lnTo>
                  <a:pt x="1651910" y="44025"/>
                </a:lnTo>
                <a:lnTo>
                  <a:pt x="1699086" y="57502"/>
                </a:lnTo>
                <a:lnTo>
                  <a:pt x="1745850" y="72777"/>
                </a:lnTo>
                <a:lnTo>
                  <a:pt x="1792150" y="89848"/>
                </a:lnTo>
                <a:lnTo>
                  <a:pt x="1837934" y="108716"/>
                </a:lnTo>
                <a:lnTo>
                  <a:pt x="1883150" y="129381"/>
                </a:lnTo>
                <a:lnTo>
                  <a:pt x="1927748" y="151843"/>
                </a:lnTo>
                <a:lnTo>
                  <a:pt x="1971675" y="176102"/>
                </a:lnTo>
                <a:lnTo>
                  <a:pt x="2014647" y="202015"/>
                </a:lnTo>
                <a:lnTo>
                  <a:pt x="2056398" y="229406"/>
                </a:lnTo>
                <a:lnTo>
                  <a:pt x="2096903" y="258232"/>
                </a:lnTo>
                <a:lnTo>
                  <a:pt x="2136135" y="288448"/>
                </a:lnTo>
                <a:lnTo>
                  <a:pt x="2174069" y="320009"/>
                </a:lnTo>
                <a:lnTo>
                  <a:pt x="2210679" y="352871"/>
                </a:lnTo>
                <a:lnTo>
                  <a:pt x="2245939" y="386988"/>
                </a:lnTo>
                <a:lnTo>
                  <a:pt x="2279824" y="422317"/>
                </a:lnTo>
                <a:lnTo>
                  <a:pt x="2312307" y="458813"/>
                </a:lnTo>
                <a:lnTo>
                  <a:pt x="2343362" y="496430"/>
                </a:lnTo>
                <a:lnTo>
                  <a:pt x="2372965" y="535125"/>
                </a:lnTo>
                <a:lnTo>
                  <a:pt x="2401089" y="574852"/>
                </a:lnTo>
                <a:lnTo>
                  <a:pt x="2427708" y="615566"/>
                </a:lnTo>
                <a:lnTo>
                  <a:pt x="2452797" y="657225"/>
                </a:lnTo>
                <a:lnTo>
                  <a:pt x="2476329" y="699781"/>
                </a:lnTo>
                <a:lnTo>
                  <a:pt x="2498280" y="743191"/>
                </a:lnTo>
                <a:lnTo>
                  <a:pt x="2518622" y="787411"/>
                </a:lnTo>
                <a:lnTo>
                  <a:pt x="2537331" y="832395"/>
                </a:lnTo>
                <a:lnTo>
                  <a:pt x="2554381" y="878098"/>
                </a:lnTo>
                <a:lnTo>
                  <a:pt x="2569746" y="924477"/>
                </a:lnTo>
                <a:lnTo>
                  <a:pt x="2583399" y="971486"/>
                </a:lnTo>
                <a:lnTo>
                  <a:pt x="2595316" y="1019081"/>
                </a:lnTo>
                <a:lnTo>
                  <a:pt x="2605470" y="1067217"/>
                </a:lnTo>
                <a:lnTo>
                  <a:pt x="2613836" y="1115850"/>
                </a:lnTo>
                <a:lnTo>
                  <a:pt x="2620388" y="1164934"/>
                </a:lnTo>
                <a:lnTo>
                  <a:pt x="2625099" y="1214425"/>
                </a:lnTo>
                <a:lnTo>
                  <a:pt x="2627945" y="1264278"/>
                </a:lnTo>
                <a:lnTo>
                  <a:pt x="2628900" y="1314450"/>
                </a:lnTo>
                <a:lnTo>
                  <a:pt x="2627945" y="1364621"/>
                </a:lnTo>
                <a:lnTo>
                  <a:pt x="2625099" y="1414474"/>
                </a:lnTo>
                <a:lnTo>
                  <a:pt x="2620388" y="1463965"/>
                </a:lnTo>
                <a:lnTo>
                  <a:pt x="2613836" y="1513049"/>
                </a:lnTo>
                <a:lnTo>
                  <a:pt x="2605470" y="1561682"/>
                </a:lnTo>
                <a:lnTo>
                  <a:pt x="2595316" y="1609818"/>
                </a:lnTo>
                <a:lnTo>
                  <a:pt x="2583399" y="1657413"/>
                </a:lnTo>
                <a:lnTo>
                  <a:pt x="2569746" y="1704422"/>
                </a:lnTo>
                <a:lnTo>
                  <a:pt x="2554381" y="1750801"/>
                </a:lnTo>
                <a:lnTo>
                  <a:pt x="2537331" y="1796504"/>
                </a:lnTo>
                <a:lnTo>
                  <a:pt x="2518622" y="1841488"/>
                </a:lnTo>
                <a:lnTo>
                  <a:pt x="2498280" y="1885708"/>
                </a:lnTo>
                <a:lnTo>
                  <a:pt x="2476329" y="1929118"/>
                </a:lnTo>
                <a:lnTo>
                  <a:pt x="2452797" y="1971675"/>
                </a:lnTo>
                <a:lnTo>
                  <a:pt x="2427708" y="2013333"/>
                </a:lnTo>
                <a:lnTo>
                  <a:pt x="2401089" y="2054047"/>
                </a:lnTo>
                <a:lnTo>
                  <a:pt x="2372965" y="2093774"/>
                </a:lnTo>
                <a:lnTo>
                  <a:pt x="2343362" y="2132469"/>
                </a:lnTo>
                <a:lnTo>
                  <a:pt x="2312307" y="2170086"/>
                </a:lnTo>
                <a:lnTo>
                  <a:pt x="2279824" y="2206582"/>
                </a:lnTo>
                <a:lnTo>
                  <a:pt x="2245939" y="2241911"/>
                </a:lnTo>
                <a:lnTo>
                  <a:pt x="2210679" y="2276028"/>
                </a:lnTo>
                <a:lnTo>
                  <a:pt x="2174069" y="2308890"/>
                </a:lnTo>
                <a:lnTo>
                  <a:pt x="2136135" y="2340451"/>
                </a:lnTo>
                <a:lnTo>
                  <a:pt x="2096903" y="2370667"/>
                </a:lnTo>
                <a:lnTo>
                  <a:pt x="2056398" y="2399493"/>
                </a:lnTo>
                <a:lnTo>
                  <a:pt x="2014647" y="2426885"/>
                </a:lnTo>
                <a:lnTo>
                  <a:pt x="1971675" y="2452797"/>
                </a:lnTo>
                <a:lnTo>
                  <a:pt x="1927748" y="2477056"/>
                </a:lnTo>
                <a:lnTo>
                  <a:pt x="1883150" y="2499518"/>
                </a:lnTo>
                <a:lnTo>
                  <a:pt x="1837934" y="2520183"/>
                </a:lnTo>
                <a:lnTo>
                  <a:pt x="1792150" y="2539051"/>
                </a:lnTo>
                <a:lnTo>
                  <a:pt x="1745850" y="2556122"/>
                </a:lnTo>
                <a:lnTo>
                  <a:pt x="1699086" y="2571397"/>
                </a:lnTo>
                <a:lnTo>
                  <a:pt x="1651910" y="2584874"/>
                </a:lnTo>
                <a:lnTo>
                  <a:pt x="1604372" y="2596554"/>
                </a:lnTo>
                <a:lnTo>
                  <a:pt x="1556524" y="2606437"/>
                </a:lnTo>
                <a:lnTo>
                  <a:pt x="1508419" y="2614524"/>
                </a:lnTo>
                <a:lnTo>
                  <a:pt x="1460107" y="2620813"/>
                </a:lnTo>
                <a:lnTo>
                  <a:pt x="1411640" y="2625306"/>
                </a:lnTo>
                <a:lnTo>
                  <a:pt x="1363071" y="2628001"/>
                </a:lnTo>
                <a:lnTo>
                  <a:pt x="1314450" y="26289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15433854" y="3609096"/>
            <a:ext cx="954497" cy="81929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14768103" y="4428388"/>
            <a:ext cx="2423243" cy="38151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65481" y="1466313"/>
            <a:ext cx="1798320" cy="518159"/>
          </a:xfrm>
          <a:custGeom>
            <a:avLst/>
            <a:gdLst/>
            <a:ahLst/>
            <a:cxnLst/>
            <a:rect l="l" t="t" r="r" b="b"/>
            <a:pathLst>
              <a:path w="1798320" h="518160">
                <a:moveTo>
                  <a:pt x="404756" y="506967"/>
                </a:moveTo>
                <a:lnTo>
                  <a:pt x="360367" y="506967"/>
                </a:lnTo>
                <a:lnTo>
                  <a:pt x="360367" y="0"/>
                </a:lnTo>
                <a:lnTo>
                  <a:pt x="404756" y="0"/>
                </a:lnTo>
                <a:lnTo>
                  <a:pt x="404756" y="506967"/>
                </a:lnTo>
                <a:close/>
              </a:path>
              <a:path w="1798320" h="518160">
                <a:moveTo>
                  <a:pt x="243554" y="365623"/>
                </a:moveTo>
                <a:lnTo>
                  <a:pt x="0" y="365623"/>
                </a:lnTo>
                <a:lnTo>
                  <a:pt x="0" y="40300"/>
                </a:lnTo>
                <a:lnTo>
                  <a:pt x="243554" y="40300"/>
                </a:lnTo>
                <a:lnTo>
                  <a:pt x="243554" y="77096"/>
                </a:lnTo>
                <a:lnTo>
                  <a:pt x="43220" y="77096"/>
                </a:lnTo>
                <a:lnTo>
                  <a:pt x="43220" y="328827"/>
                </a:lnTo>
                <a:lnTo>
                  <a:pt x="243554" y="328827"/>
                </a:lnTo>
                <a:lnTo>
                  <a:pt x="243554" y="365623"/>
                </a:lnTo>
                <a:close/>
              </a:path>
              <a:path w="1798320" h="518160">
                <a:moveTo>
                  <a:pt x="243554" y="328827"/>
                </a:moveTo>
                <a:lnTo>
                  <a:pt x="199749" y="328827"/>
                </a:lnTo>
                <a:lnTo>
                  <a:pt x="199749" y="77096"/>
                </a:lnTo>
                <a:lnTo>
                  <a:pt x="243554" y="77096"/>
                </a:lnTo>
                <a:lnTo>
                  <a:pt x="243554" y="328827"/>
                </a:lnTo>
                <a:close/>
              </a:path>
              <a:path w="1798320" h="518160">
                <a:moveTo>
                  <a:pt x="928660" y="384897"/>
                </a:moveTo>
                <a:lnTo>
                  <a:pt x="884272" y="384897"/>
                </a:lnTo>
                <a:lnTo>
                  <a:pt x="884272" y="210846"/>
                </a:lnTo>
                <a:lnTo>
                  <a:pt x="777972" y="210846"/>
                </a:lnTo>
                <a:lnTo>
                  <a:pt x="777972" y="174634"/>
                </a:lnTo>
                <a:lnTo>
                  <a:pt x="884272" y="174634"/>
                </a:lnTo>
                <a:lnTo>
                  <a:pt x="884272" y="103379"/>
                </a:lnTo>
                <a:lnTo>
                  <a:pt x="777972" y="103379"/>
                </a:lnTo>
                <a:lnTo>
                  <a:pt x="777972" y="67167"/>
                </a:lnTo>
                <a:lnTo>
                  <a:pt x="884272" y="67167"/>
                </a:lnTo>
                <a:lnTo>
                  <a:pt x="884272" y="0"/>
                </a:lnTo>
                <a:lnTo>
                  <a:pt x="928660" y="0"/>
                </a:lnTo>
                <a:lnTo>
                  <a:pt x="928660" y="384897"/>
                </a:lnTo>
                <a:close/>
              </a:path>
              <a:path w="1798320" h="518160">
                <a:moveTo>
                  <a:pt x="529745" y="312473"/>
                </a:moveTo>
                <a:lnTo>
                  <a:pt x="497038" y="283854"/>
                </a:lnTo>
                <a:lnTo>
                  <a:pt x="525816" y="255984"/>
                </a:lnTo>
                <a:lnTo>
                  <a:pt x="543288" y="238297"/>
                </a:lnTo>
                <a:lnTo>
                  <a:pt x="572674" y="203254"/>
                </a:lnTo>
                <a:lnTo>
                  <a:pt x="597387" y="169998"/>
                </a:lnTo>
                <a:lnTo>
                  <a:pt x="617683" y="117218"/>
                </a:lnTo>
                <a:lnTo>
                  <a:pt x="622569" y="67167"/>
                </a:lnTo>
                <a:lnTo>
                  <a:pt x="622611" y="24530"/>
                </a:lnTo>
                <a:lnTo>
                  <a:pt x="667000" y="24530"/>
                </a:lnTo>
                <a:lnTo>
                  <a:pt x="666962" y="67167"/>
                </a:lnTo>
                <a:lnTo>
                  <a:pt x="664445" y="120317"/>
                </a:lnTo>
                <a:lnTo>
                  <a:pt x="646558" y="167042"/>
                </a:lnTo>
                <a:lnTo>
                  <a:pt x="648894" y="168210"/>
                </a:lnTo>
                <a:lnTo>
                  <a:pt x="690289" y="168210"/>
                </a:lnTo>
                <a:lnTo>
                  <a:pt x="705316" y="183395"/>
                </a:lnTo>
                <a:lnTo>
                  <a:pt x="638965" y="183395"/>
                </a:lnTo>
                <a:lnTo>
                  <a:pt x="636045" y="186900"/>
                </a:lnTo>
                <a:lnTo>
                  <a:pt x="610871" y="225174"/>
                </a:lnTo>
                <a:lnTo>
                  <a:pt x="581941" y="258676"/>
                </a:lnTo>
                <a:lnTo>
                  <a:pt x="554773" y="287386"/>
                </a:lnTo>
                <a:lnTo>
                  <a:pt x="529745" y="312473"/>
                </a:lnTo>
                <a:close/>
              </a:path>
              <a:path w="1798320" h="518160">
                <a:moveTo>
                  <a:pt x="690289" y="168210"/>
                </a:moveTo>
                <a:lnTo>
                  <a:pt x="648894" y="168210"/>
                </a:lnTo>
                <a:lnTo>
                  <a:pt x="658239" y="160617"/>
                </a:lnTo>
                <a:lnTo>
                  <a:pt x="665248" y="155360"/>
                </a:lnTo>
                <a:lnTo>
                  <a:pt x="678097" y="155360"/>
                </a:lnTo>
                <a:lnTo>
                  <a:pt x="683354" y="161201"/>
                </a:lnTo>
                <a:lnTo>
                  <a:pt x="690289" y="168210"/>
                </a:lnTo>
                <a:close/>
              </a:path>
              <a:path w="1798320" h="518160">
                <a:moveTo>
                  <a:pt x="761618" y="303128"/>
                </a:moveTo>
                <a:lnTo>
                  <a:pt x="650062" y="186900"/>
                </a:lnTo>
                <a:lnTo>
                  <a:pt x="647142" y="183395"/>
                </a:lnTo>
                <a:lnTo>
                  <a:pt x="705316" y="183395"/>
                </a:lnTo>
                <a:lnTo>
                  <a:pt x="793742" y="272757"/>
                </a:lnTo>
                <a:lnTo>
                  <a:pt x="761618" y="303128"/>
                </a:lnTo>
                <a:close/>
              </a:path>
              <a:path w="1798320" h="518160">
                <a:moveTo>
                  <a:pt x="939174" y="518064"/>
                </a:moveTo>
                <a:lnTo>
                  <a:pt x="619107" y="518064"/>
                </a:lnTo>
                <a:lnTo>
                  <a:pt x="603921" y="502878"/>
                </a:lnTo>
                <a:lnTo>
                  <a:pt x="603921" y="345765"/>
                </a:lnTo>
                <a:lnTo>
                  <a:pt x="648894" y="345765"/>
                </a:lnTo>
                <a:lnTo>
                  <a:pt x="648894" y="481268"/>
                </a:lnTo>
                <a:lnTo>
                  <a:pt x="939174" y="481268"/>
                </a:lnTo>
                <a:lnTo>
                  <a:pt x="939174" y="518064"/>
                </a:lnTo>
                <a:close/>
              </a:path>
              <a:path w="1798320" h="518160">
                <a:moveTo>
                  <a:pt x="1048393" y="173466"/>
                </a:moveTo>
                <a:lnTo>
                  <a:pt x="1019774" y="142511"/>
                </a:lnTo>
                <a:lnTo>
                  <a:pt x="1127826" y="41468"/>
                </a:lnTo>
                <a:lnTo>
                  <a:pt x="1204338" y="41468"/>
                </a:lnTo>
                <a:lnTo>
                  <a:pt x="1204338" y="77680"/>
                </a:lnTo>
                <a:lnTo>
                  <a:pt x="1151189" y="77680"/>
                </a:lnTo>
                <a:lnTo>
                  <a:pt x="1048393" y="173466"/>
                </a:lnTo>
                <a:close/>
              </a:path>
              <a:path w="1798320" h="518160">
                <a:moveTo>
                  <a:pt x="1204338" y="405924"/>
                </a:moveTo>
                <a:lnTo>
                  <a:pt x="1155277" y="405924"/>
                </a:lnTo>
                <a:lnTo>
                  <a:pt x="1155277" y="77680"/>
                </a:lnTo>
                <a:lnTo>
                  <a:pt x="1204338" y="77680"/>
                </a:lnTo>
                <a:lnTo>
                  <a:pt x="1204338" y="405924"/>
                </a:lnTo>
                <a:close/>
              </a:path>
              <a:path w="1798320" h="518160">
                <a:moveTo>
                  <a:pt x="1309470" y="449144"/>
                </a:moveTo>
                <a:lnTo>
                  <a:pt x="1041385" y="449144"/>
                </a:lnTo>
                <a:lnTo>
                  <a:pt x="1041385" y="405924"/>
                </a:lnTo>
                <a:lnTo>
                  <a:pt x="1309470" y="405924"/>
                </a:lnTo>
                <a:lnTo>
                  <a:pt x="1309470" y="449144"/>
                </a:lnTo>
                <a:close/>
              </a:path>
              <a:path w="1798320" h="518160">
                <a:moveTo>
                  <a:pt x="1797747" y="506967"/>
                </a:moveTo>
                <a:lnTo>
                  <a:pt x="1753942" y="506967"/>
                </a:lnTo>
                <a:lnTo>
                  <a:pt x="1753942" y="0"/>
                </a:lnTo>
                <a:lnTo>
                  <a:pt x="1797747" y="0"/>
                </a:lnTo>
                <a:lnTo>
                  <a:pt x="1797747" y="506967"/>
                </a:lnTo>
                <a:close/>
              </a:path>
              <a:path w="1798320" h="518160">
                <a:moveTo>
                  <a:pt x="1528494" y="272757"/>
                </a:moveTo>
                <a:lnTo>
                  <a:pt x="1489799" y="270895"/>
                </a:lnTo>
                <a:lnTo>
                  <a:pt x="1438721" y="248824"/>
                </a:lnTo>
                <a:lnTo>
                  <a:pt x="1407593" y="215519"/>
                </a:lnTo>
                <a:lnTo>
                  <a:pt x="1389769" y="173220"/>
                </a:lnTo>
                <a:lnTo>
                  <a:pt x="1389579" y="144847"/>
                </a:lnTo>
                <a:lnTo>
                  <a:pt x="1389769" y="130487"/>
                </a:lnTo>
                <a:lnTo>
                  <a:pt x="1407593" y="87901"/>
                </a:lnTo>
                <a:lnTo>
                  <a:pt x="1438721" y="54308"/>
                </a:lnTo>
                <a:lnTo>
                  <a:pt x="1476092" y="36654"/>
                </a:lnTo>
                <a:lnTo>
                  <a:pt x="1528494" y="30371"/>
                </a:lnTo>
                <a:lnTo>
                  <a:pt x="1551947" y="30604"/>
                </a:lnTo>
                <a:lnTo>
                  <a:pt x="1599749" y="45264"/>
                </a:lnTo>
                <a:lnTo>
                  <a:pt x="1633920" y="66583"/>
                </a:lnTo>
                <a:lnTo>
                  <a:pt x="1528494" y="66583"/>
                </a:lnTo>
                <a:lnTo>
                  <a:pt x="1504456" y="66920"/>
                </a:lnTo>
                <a:lnTo>
                  <a:pt x="1461910" y="88193"/>
                </a:lnTo>
                <a:lnTo>
                  <a:pt x="1436613" y="124250"/>
                </a:lnTo>
                <a:lnTo>
                  <a:pt x="1436212" y="144847"/>
                </a:lnTo>
                <a:lnTo>
                  <a:pt x="1436212" y="158865"/>
                </a:lnTo>
                <a:lnTo>
                  <a:pt x="1447053" y="202478"/>
                </a:lnTo>
                <a:lnTo>
                  <a:pt x="1477406" y="228012"/>
                </a:lnTo>
                <a:lnTo>
                  <a:pt x="1528494" y="237129"/>
                </a:lnTo>
                <a:lnTo>
                  <a:pt x="1633464" y="237129"/>
                </a:lnTo>
                <a:lnTo>
                  <a:pt x="1629610" y="241400"/>
                </a:lnTo>
                <a:lnTo>
                  <a:pt x="1580895" y="266474"/>
                </a:lnTo>
                <a:lnTo>
                  <a:pt x="1551947" y="272524"/>
                </a:lnTo>
                <a:lnTo>
                  <a:pt x="1528494" y="272757"/>
                </a:lnTo>
                <a:close/>
              </a:path>
              <a:path w="1798320" h="518160">
                <a:moveTo>
                  <a:pt x="1633464" y="237129"/>
                </a:moveTo>
                <a:lnTo>
                  <a:pt x="1528494" y="237129"/>
                </a:lnTo>
                <a:lnTo>
                  <a:pt x="1552532" y="236792"/>
                </a:lnTo>
                <a:lnTo>
                  <a:pt x="1567480" y="234428"/>
                </a:lnTo>
                <a:lnTo>
                  <a:pt x="1609934" y="202478"/>
                </a:lnTo>
                <a:lnTo>
                  <a:pt x="1620776" y="158865"/>
                </a:lnTo>
                <a:lnTo>
                  <a:pt x="1620776" y="144847"/>
                </a:lnTo>
                <a:lnTo>
                  <a:pt x="1609934" y="101234"/>
                </a:lnTo>
                <a:lnTo>
                  <a:pt x="1579581" y="75700"/>
                </a:lnTo>
                <a:lnTo>
                  <a:pt x="1528494" y="66583"/>
                </a:lnTo>
                <a:lnTo>
                  <a:pt x="1633920" y="66583"/>
                </a:lnTo>
                <a:lnTo>
                  <a:pt x="1659862" y="104506"/>
                </a:lnTo>
                <a:lnTo>
                  <a:pt x="1667408" y="144847"/>
                </a:lnTo>
                <a:lnTo>
                  <a:pt x="1667408" y="158865"/>
                </a:lnTo>
                <a:lnTo>
                  <a:pt x="1659862" y="199083"/>
                </a:lnTo>
                <a:lnTo>
                  <a:pt x="1638434" y="231622"/>
                </a:lnTo>
                <a:lnTo>
                  <a:pt x="1633464" y="237129"/>
                </a:lnTo>
                <a:close/>
              </a:path>
              <a:path w="1798320" h="518160">
                <a:moveTo>
                  <a:pt x="1369044" y="400667"/>
                </a:moveTo>
                <a:lnTo>
                  <a:pt x="1364956" y="362703"/>
                </a:lnTo>
                <a:lnTo>
                  <a:pt x="1423800" y="362630"/>
                </a:lnTo>
                <a:lnTo>
                  <a:pt x="1463371" y="362119"/>
                </a:lnTo>
                <a:lnTo>
                  <a:pt x="1501627" y="360732"/>
                </a:lnTo>
                <a:lnTo>
                  <a:pt x="1610883" y="355174"/>
                </a:lnTo>
                <a:lnTo>
                  <a:pt x="1674473" y="349242"/>
                </a:lnTo>
                <a:lnTo>
                  <a:pt x="1713058" y="343429"/>
                </a:lnTo>
                <a:lnTo>
                  <a:pt x="1717730" y="379057"/>
                </a:lnTo>
                <a:lnTo>
                  <a:pt x="1678128" y="385221"/>
                </a:lnTo>
                <a:lnTo>
                  <a:pt x="1613708" y="391746"/>
                </a:lnTo>
                <a:lnTo>
                  <a:pt x="1504114" y="398326"/>
                </a:lnTo>
                <a:lnTo>
                  <a:pt x="1465962" y="399973"/>
                </a:lnTo>
                <a:lnTo>
                  <a:pt x="1426880" y="400580"/>
                </a:lnTo>
                <a:lnTo>
                  <a:pt x="1369044" y="400667"/>
                </a:lnTo>
                <a:close/>
              </a:path>
            </a:pathLst>
          </a:custGeom>
          <a:solidFill>
            <a:srgbClr val="4033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33358" y="2139757"/>
            <a:ext cx="1523365" cy="526415"/>
          </a:xfrm>
          <a:custGeom>
            <a:avLst/>
            <a:gdLst/>
            <a:ahLst/>
            <a:cxnLst/>
            <a:rect l="l" t="t" r="r" b="b"/>
            <a:pathLst>
              <a:path w="1523364" h="526414">
                <a:moveTo>
                  <a:pt x="417605" y="306049"/>
                </a:moveTo>
                <a:lnTo>
                  <a:pt x="63662" y="306049"/>
                </a:lnTo>
                <a:lnTo>
                  <a:pt x="63662" y="27450"/>
                </a:lnTo>
                <a:lnTo>
                  <a:pt x="132582" y="27450"/>
                </a:lnTo>
                <a:lnTo>
                  <a:pt x="132582" y="110972"/>
                </a:lnTo>
                <a:lnTo>
                  <a:pt x="417605" y="110972"/>
                </a:lnTo>
                <a:lnTo>
                  <a:pt x="417605" y="169378"/>
                </a:lnTo>
                <a:lnTo>
                  <a:pt x="132582" y="169378"/>
                </a:lnTo>
                <a:lnTo>
                  <a:pt x="132582" y="247642"/>
                </a:lnTo>
                <a:lnTo>
                  <a:pt x="417605" y="247642"/>
                </a:lnTo>
                <a:lnTo>
                  <a:pt x="417605" y="306049"/>
                </a:lnTo>
                <a:close/>
              </a:path>
              <a:path w="1523364" h="526414">
                <a:moveTo>
                  <a:pt x="417605" y="110972"/>
                </a:moveTo>
                <a:lnTo>
                  <a:pt x="348685" y="110972"/>
                </a:lnTo>
                <a:lnTo>
                  <a:pt x="348685" y="27450"/>
                </a:lnTo>
                <a:lnTo>
                  <a:pt x="417605" y="27450"/>
                </a:lnTo>
                <a:lnTo>
                  <a:pt x="417605" y="110972"/>
                </a:lnTo>
                <a:close/>
              </a:path>
              <a:path w="1523364" h="526414">
                <a:moveTo>
                  <a:pt x="417605" y="247642"/>
                </a:moveTo>
                <a:lnTo>
                  <a:pt x="348685" y="247642"/>
                </a:lnTo>
                <a:lnTo>
                  <a:pt x="348685" y="169378"/>
                </a:lnTo>
                <a:lnTo>
                  <a:pt x="417605" y="169378"/>
                </a:lnTo>
                <a:lnTo>
                  <a:pt x="417605" y="247642"/>
                </a:lnTo>
                <a:close/>
              </a:path>
              <a:path w="1523364" h="526414">
                <a:moveTo>
                  <a:pt x="481268" y="459073"/>
                </a:moveTo>
                <a:lnTo>
                  <a:pt x="0" y="459073"/>
                </a:lnTo>
                <a:lnTo>
                  <a:pt x="0" y="400083"/>
                </a:lnTo>
                <a:lnTo>
                  <a:pt x="481268" y="400083"/>
                </a:lnTo>
                <a:lnTo>
                  <a:pt x="481268" y="459073"/>
                </a:lnTo>
                <a:close/>
              </a:path>
              <a:path w="1523364" h="526414">
                <a:moveTo>
                  <a:pt x="977722" y="150104"/>
                </a:moveTo>
                <a:lnTo>
                  <a:pt x="911139" y="150104"/>
                </a:lnTo>
                <a:lnTo>
                  <a:pt x="911139" y="0"/>
                </a:lnTo>
                <a:lnTo>
                  <a:pt x="977722" y="0"/>
                </a:lnTo>
                <a:lnTo>
                  <a:pt x="977722" y="150104"/>
                </a:lnTo>
                <a:close/>
              </a:path>
              <a:path w="1523364" h="526414">
                <a:moveTo>
                  <a:pt x="864413" y="381393"/>
                </a:moveTo>
                <a:lnTo>
                  <a:pt x="797830" y="381393"/>
                </a:lnTo>
                <a:lnTo>
                  <a:pt x="797830" y="7592"/>
                </a:lnTo>
                <a:lnTo>
                  <a:pt x="864413" y="7592"/>
                </a:lnTo>
                <a:lnTo>
                  <a:pt x="864413" y="150104"/>
                </a:lnTo>
                <a:lnTo>
                  <a:pt x="977722" y="150104"/>
                </a:lnTo>
                <a:lnTo>
                  <a:pt x="977722" y="206758"/>
                </a:lnTo>
                <a:lnTo>
                  <a:pt x="864413" y="206758"/>
                </a:lnTo>
                <a:lnTo>
                  <a:pt x="864413" y="381393"/>
                </a:lnTo>
                <a:close/>
              </a:path>
              <a:path w="1523364" h="526414">
                <a:moveTo>
                  <a:pt x="585815" y="320650"/>
                </a:moveTo>
                <a:lnTo>
                  <a:pt x="541426" y="320650"/>
                </a:lnTo>
                <a:lnTo>
                  <a:pt x="541426" y="147768"/>
                </a:lnTo>
                <a:lnTo>
                  <a:pt x="679265" y="147768"/>
                </a:lnTo>
                <a:lnTo>
                  <a:pt x="679265" y="92282"/>
                </a:lnTo>
                <a:lnTo>
                  <a:pt x="540258" y="92282"/>
                </a:lnTo>
                <a:lnTo>
                  <a:pt x="540258" y="36211"/>
                </a:lnTo>
                <a:lnTo>
                  <a:pt x="744096" y="36211"/>
                </a:lnTo>
                <a:lnTo>
                  <a:pt x="744096" y="202670"/>
                </a:lnTo>
                <a:lnTo>
                  <a:pt x="606257" y="202670"/>
                </a:lnTo>
                <a:lnTo>
                  <a:pt x="606257" y="265748"/>
                </a:lnTo>
                <a:lnTo>
                  <a:pt x="767855" y="265748"/>
                </a:lnTo>
                <a:lnTo>
                  <a:pt x="773884" y="303128"/>
                </a:lnTo>
                <a:lnTo>
                  <a:pt x="734204" y="310867"/>
                </a:lnTo>
                <a:lnTo>
                  <a:pt x="665115" y="318679"/>
                </a:lnTo>
                <a:lnTo>
                  <a:pt x="622287" y="320577"/>
                </a:lnTo>
                <a:lnTo>
                  <a:pt x="585815" y="320650"/>
                </a:lnTo>
                <a:close/>
              </a:path>
              <a:path w="1523364" h="526414">
                <a:moveTo>
                  <a:pt x="977722" y="397163"/>
                </a:moveTo>
                <a:lnTo>
                  <a:pt x="911139" y="397163"/>
                </a:lnTo>
                <a:lnTo>
                  <a:pt x="911139" y="206758"/>
                </a:lnTo>
                <a:lnTo>
                  <a:pt x="977722" y="206758"/>
                </a:lnTo>
                <a:lnTo>
                  <a:pt x="977722" y="397163"/>
                </a:lnTo>
                <a:close/>
              </a:path>
              <a:path w="1523364" h="526414">
                <a:moveTo>
                  <a:pt x="767855" y="265748"/>
                </a:moveTo>
                <a:lnTo>
                  <a:pt x="606257" y="265748"/>
                </a:lnTo>
                <a:lnTo>
                  <a:pt x="659334" y="265484"/>
                </a:lnTo>
                <a:lnTo>
                  <a:pt x="693575" y="263631"/>
                </a:lnTo>
                <a:lnTo>
                  <a:pt x="723873" y="258603"/>
                </a:lnTo>
                <a:lnTo>
                  <a:pt x="765123" y="248811"/>
                </a:lnTo>
                <a:lnTo>
                  <a:pt x="767855" y="265748"/>
                </a:lnTo>
                <a:close/>
              </a:path>
              <a:path w="1523364" h="526414">
                <a:moveTo>
                  <a:pt x="988819" y="526241"/>
                </a:moveTo>
                <a:lnTo>
                  <a:pt x="668752" y="526241"/>
                </a:lnTo>
                <a:lnTo>
                  <a:pt x="643090" y="525547"/>
                </a:lnTo>
                <a:lnTo>
                  <a:pt x="629912" y="520692"/>
                </a:lnTo>
                <a:lnTo>
                  <a:pt x="625057" y="507514"/>
                </a:lnTo>
                <a:lnTo>
                  <a:pt x="624363" y="481852"/>
                </a:lnTo>
                <a:lnTo>
                  <a:pt x="624363" y="363287"/>
                </a:lnTo>
                <a:lnTo>
                  <a:pt x="694451" y="363287"/>
                </a:lnTo>
                <a:lnTo>
                  <a:pt x="694451" y="469002"/>
                </a:lnTo>
                <a:lnTo>
                  <a:pt x="988819" y="469002"/>
                </a:lnTo>
                <a:lnTo>
                  <a:pt x="988819" y="526241"/>
                </a:lnTo>
                <a:close/>
              </a:path>
              <a:path w="1523364" h="526414">
                <a:moveTo>
                  <a:pt x="1461910" y="288527"/>
                </a:moveTo>
                <a:lnTo>
                  <a:pt x="1109136" y="288527"/>
                </a:lnTo>
                <a:lnTo>
                  <a:pt x="1109136" y="34459"/>
                </a:lnTo>
                <a:lnTo>
                  <a:pt x="1458406" y="34459"/>
                </a:lnTo>
                <a:lnTo>
                  <a:pt x="1458406" y="93450"/>
                </a:lnTo>
                <a:lnTo>
                  <a:pt x="1178640" y="93450"/>
                </a:lnTo>
                <a:lnTo>
                  <a:pt x="1178640" y="229536"/>
                </a:lnTo>
                <a:lnTo>
                  <a:pt x="1461910" y="229536"/>
                </a:lnTo>
                <a:lnTo>
                  <a:pt x="1461910" y="288527"/>
                </a:lnTo>
                <a:close/>
              </a:path>
              <a:path w="1523364" h="526414">
                <a:moveTo>
                  <a:pt x="1523237" y="459073"/>
                </a:moveTo>
                <a:lnTo>
                  <a:pt x="1041969" y="459073"/>
                </a:lnTo>
                <a:lnTo>
                  <a:pt x="1041969" y="400083"/>
                </a:lnTo>
                <a:lnTo>
                  <a:pt x="1523237" y="400083"/>
                </a:lnTo>
                <a:lnTo>
                  <a:pt x="1523237" y="459073"/>
                </a:lnTo>
                <a:close/>
              </a:path>
            </a:pathLst>
          </a:custGeom>
          <a:solidFill>
            <a:srgbClr val="4033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633932" y="2139757"/>
            <a:ext cx="977900" cy="515620"/>
          </a:xfrm>
          <a:custGeom>
            <a:avLst/>
            <a:gdLst/>
            <a:ahLst/>
            <a:cxnLst/>
            <a:rect l="l" t="t" r="r" b="b"/>
            <a:pathLst>
              <a:path w="977900" h="515619">
                <a:moveTo>
                  <a:pt x="57238" y="290863"/>
                </a:moveTo>
                <a:lnTo>
                  <a:pt x="18105" y="236545"/>
                </a:lnTo>
                <a:lnTo>
                  <a:pt x="60623" y="216824"/>
                </a:lnTo>
                <a:lnTo>
                  <a:pt x="86660" y="203619"/>
                </a:lnTo>
                <a:lnTo>
                  <a:pt x="131998" y="172882"/>
                </a:lnTo>
                <a:lnTo>
                  <a:pt x="170510" y="142474"/>
                </a:lnTo>
                <a:lnTo>
                  <a:pt x="201579" y="93536"/>
                </a:lnTo>
                <a:lnTo>
                  <a:pt x="209065" y="46141"/>
                </a:lnTo>
                <a:lnTo>
                  <a:pt x="209094" y="20442"/>
                </a:lnTo>
                <a:lnTo>
                  <a:pt x="281518" y="20442"/>
                </a:lnTo>
                <a:lnTo>
                  <a:pt x="281518" y="46141"/>
                </a:lnTo>
                <a:lnTo>
                  <a:pt x="280952" y="86048"/>
                </a:lnTo>
                <a:lnTo>
                  <a:pt x="276992" y="111337"/>
                </a:lnTo>
                <a:lnTo>
                  <a:pt x="266241" y="132792"/>
                </a:lnTo>
                <a:lnTo>
                  <a:pt x="245306" y="161201"/>
                </a:lnTo>
                <a:lnTo>
                  <a:pt x="249395" y="163537"/>
                </a:lnTo>
                <a:lnTo>
                  <a:pt x="346761" y="163537"/>
                </a:lnTo>
                <a:lnTo>
                  <a:pt x="371773" y="178723"/>
                </a:lnTo>
                <a:lnTo>
                  <a:pt x="234209" y="178723"/>
                </a:lnTo>
                <a:lnTo>
                  <a:pt x="226032" y="183395"/>
                </a:lnTo>
                <a:lnTo>
                  <a:pt x="197924" y="209605"/>
                </a:lnTo>
                <a:lnTo>
                  <a:pt x="158865" y="235377"/>
                </a:lnTo>
                <a:lnTo>
                  <a:pt x="115498" y="261587"/>
                </a:lnTo>
                <a:lnTo>
                  <a:pt x="92993" y="273241"/>
                </a:lnTo>
                <a:lnTo>
                  <a:pt x="57238" y="290863"/>
                </a:lnTo>
                <a:close/>
              </a:path>
              <a:path w="977900" h="515619">
                <a:moveTo>
                  <a:pt x="346761" y="163537"/>
                </a:moveTo>
                <a:lnTo>
                  <a:pt x="249395" y="163537"/>
                </a:lnTo>
                <a:lnTo>
                  <a:pt x="283854" y="137838"/>
                </a:lnTo>
                <a:lnTo>
                  <a:pt x="304297" y="137838"/>
                </a:lnTo>
                <a:lnTo>
                  <a:pt x="346761" y="163537"/>
                </a:lnTo>
                <a:close/>
              </a:path>
              <a:path w="977900" h="515619">
                <a:moveTo>
                  <a:pt x="423446" y="289111"/>
                </a:moveTo>
                <a:lnTo>
                  <a:pt x="259908" y="183980"/>
                </a:lnTo>
                <a:lnTo>
                  <a:pt x="251147" y="178723"/>
                </a:lnTo>
                <a:lnTo>
                  <a:pt x="371773" y="178723"/>
                </a:lnTo>
                <a:lnTo>
                  <a:pt x="463162" y="234209"/>
                </a:lnTo>
                <a:lnTo>
                  <a:pt x="423446" y="289111"/>
                </a:lnTo>
                <a:close/>
              </a:path>
              <a:path w="977900" h="515619">
                <a:moveTo>
                  <a:pt x="275677" y="400667"/>
                </a:moveTo>
                <a:lnTo>
                  <a:pt x="205590" y="400667"/>
                </a:lnTo>
                <a:lnTo>
                  <a:pt x="205590" y="278014"/>
                </a:lnTo>
                <a:lnTo>
                  <a:pt x="275677" y="278014"/>
                </a:lnTo>
                <a:lnTo>
                  <a:pt x="275677" y="400667"/>
                </a:lnTo>
                <a:close/>
              </a:path>
              <a:path w="977900" h="515619">
                <a:moveTo>
                  <a:pt x="481268" y="459073"/>
                </a:moveTo>
                <a:lnTo>
                  <a:pt x="0" y="459073"/>
                </a:lnTo>
                <a:lnTo>
                  <a:pt x="0" y="400667"/>
                </a:lnTo>
                <a:lnTo>
                  <a:pt x="481268" y="400667"/>
                </a:lnTo>
                <a:lnTo>
                  <a:pt x="481268" y="459073"/>
                </a:lnTo>
                <a:close/>
              </a:path>
              <a:path w="977900" h="515619">
                <a:moveTo>
                  <a:pt x="977722" y="189820"/>
                </a:moveTo>
                <a:lnTo>
                  <a:pt x="911139" y="189820"/>
                </a:lnTo>
                <a:lnTo>
                  <a:pt x="911139" y="0"/>
                </a:lnTo>
                <a:lnTo>
                  <a:pt x="977722" y="0"/>
                </a:lnTo>
                <a:lnTo>
                  <a:pt x="977722" y="189820"/>
                </a:lnTo>
                <a:close/>
              </a:path>
              <a:path w="977900" h="515619">
                <a:moveTo>
                  <a:pt x="863245" y="501126"/>
                </a:moveTo>
                <a:lnTo>
                  <a:pt x="797246" y="501126"/>
                </a:lnTo>
                <a:lnTo>
                  <a:pt x="797246" y="7592"/>
                </a:lnTo>
                <a:lnTo>
                  <a:pt x="863245" y="7592"/>
                </a:lnTo>
                <a:lnTo>
                  <a:pt x="863245" y="189820"/>
                </a:lnTo>
                <a:lnTo>
                  <a:pt x="977722" y="189820"/>
                </a:lnTo>
                <a:lnTo>
                  <a:pt x="977722" y="247058"/>
                </a:lnTo>
                <a:lnTo>
                  <a:pt x="863245" y="247058"/>
                </a:lnTo>
                <a:lnTo>
                  <a:pt x="863245" y="501126"/>
                </a:lnTo>
                <a:close/>
              </a:path>
              <a:path w="977900" h="515619">
                <a:moveTo>
                  <a:pt x="977722" y="515144"/>
                </a:moveTo>
                <a:lnTo>
                  <a:pt x="911139" y="515144"/>
                </a:lnTo>
                <a:lnTo>
                  <a:pt x="911139" y="247058"/>
                </a:lnTo>
                <a:lnTo>
                  <a:pt x="977722" y="247058"/>
                </a:lnTo>
                <a:lnTo>
                  <a:pt x="977722" y="515144"/>
                </a:lnTo>
                <a:close/>
              </a:path>
              <a:path w="977900" h="515619">
                <a:moveTo>
                  <a:pt x="575302" y="408844"/>
                </a:moveTo>
                <a:lnTo>
                  <a:pt x="529161" y="362703"/>
                </a:lnTo>
                <a:lnTo>
                  <a:pt x="564775" y="338907"/>
                </a:lnTo>
                <a:lnTo>
                  <a:pt x="586290" y="323461"/>
                </a:lnTo>
                <a:lnTo>
                  <a:pt x="621735" y="290571"/>
                </a:lnTo>
                <a:lnTo>
                  <a:pt x="651230" y="258338"/>
                </a:lnTo>
                <a:lnTo>
                  <a:pt x="674305" y="202633"/>
                </a:lnTo>
                <a:lnTo>
                  <a:pt x="679849" y="137254"/>
                </a:lnTo>
                <a:lnTo>
                  <a:pt x="679849" y="108051"/>
                </a:lnTo>
                <a:lnTo>
                  <a:pt x="545515" y="108051"/>
                </a:lnTo>
                <a:lnTo>
                  <a:pt x="545515" y="51981"/>
                </a:lnTo>
                <a:lnTo>
                  <a:pt x="748769" y="51981"/>
                </a:lnTo>
                <a:lnTo>
                  <a:pt x="748761" y="137254"/>
                </a:lnTo>
                <a:lnTo>
                  <a:pt x="746688" y="196281"/>
                </a:lnTo>
                <a:lnTo>
                  <a:pt x="732123" y="242678"/>
                </a:lnTo>
                <a:lnTo>
                  <a:pt x="712995" y="285972"/>
                </a:lnTo>
                <a:lnTo>
                  <a:pt x="678973" y="324447"/>
                </a:lnTo>
                <a:lnTo>
                  <a:pt x="638636" y="363250"/>
                </a:lnTo>
                <a:lnTo>
                  <a:pt x="614704" y="381242"/>
                </a:lnTo>
                <a:lnTo>
                  <a:pt x="575302" y="408844"/>
                </a:lnTo>
                <a:close/>
              </a:path>
            </a:pathLst>
          </a:custGeom>
          <a:solidFill>
            <a:srgbClr val="4033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25107" y="3027039"/>
            <a:ext cx="501650" cy="168275"/>
          </a:xfrm>
          <a:custGeom>
            <a:avLst/>
            <a:gdLst/>
            <a:ahLst/>
            <a:cxnLst/>
            <a:rect l="l" t="t" r="r" b="b"/>
            <a:pathLst>
              <a:path w="501650" h="168275">
                <a:moveTo>
                  <a:pt x="79359" y="167982"/>
                </a:moveTo>
                <a:lnTo>
                  <a:pt x="32922" y="158894"/>
                </a:lnTo>
                <a:lnTo>
                  <a:pt x="2560" y="122443"/>
                </a:lnTo>
                <a:lnTo>
                  <a:pt x="0" y="83712"/>
                </a:lnTo>
                <a:lnTo>
                  <a:pt x="301" y="61089"/>
                </a:lnTo>
                <a:lnTo>
                  <a:pt x="20370" y="21486"/>
                </a:lnTo>
                <a:lnTo>
                  <a:pt x="56808" y="335"/>
                </a:lnTo>
                <a:lnTo>
                  <a:pt x="79582" y="0"/>
                </a:lnTo>
                <a:lnTo>
                  <a:pt x="102432" y="335"/>
                </a:lnTo>
                <a:lnTo>
                  <a:pt x="138627" y="21318"/>
                </a:lnTo>
                <a:lnTo>
                  <a:pt x="151273" y="36163"/>
                </a:lnTo>
                <a:lnTo>
                  <a:pt x="79582" y="36163"/>
                </a:lnTo>
                <a:lnTo>
                  <a:pt x="60417" y="36910"/>
                </a:lnTo>
                <a:lnTo>
                  <a:pt x="50576" y="42135"/>
                </a:lnTo>
                <a:lnTo>
                  <a:pt x="46950" y="56317"/>
                </a:lnTo>
                <a:lnTo>
                  <a:pt x="46432" y="83935"/>
                </a:lnTo>
                <a:lnTo>
                  <a:pt x="46946" y="111295"/>
                </a:lnTo>
                <a:lnTo>
                  <a:pt x="50548" y="125345"/>
                </a:lnTo>
                <a:lnTo>
                  <a:pt x="60323" y="130521"/>
                </a:lnTo>
                <a:lnTo>
                  <a:pt x="79359" y="131260"/>
                </a:lnTo>
                <a:lnTo>
                  <a:pt x="151442" y="131260"/>
                </a:lnTo>
                <a:lnTo>
                  <a:pt x="150195" y="133519"/>
                </a:lnTo>
                <a:lnTo>
                  <a:pt x="138516" y="146552"/>
                </a:lnTo>
                <a:lnTo>
                  <a:pt x="126227" y="158941"/>
                </a:lnTo>
                <a:lnTo>
                  <a:pt x="115969" y="165303"/>
                </a:lnTo>
                <a:lnTo>
                  <a:pt x="102195" y="167647"/>
                </a:lnTo>
                <a:lnTo>
                  <a:pt x="79359" y="167982"/>
                </a:lnTo>
                <a:close/>
              </a:path>
              <a:path w="501650" h="168275">
                <a:moveTo>
                  <a:pt x="151442" y="131260"/>
                </a:moveTo>
                <a:lnTo>
                  <a:pt x="79359" y="131260"/>
                </a:lnTo>
                <a:lnTo>
                  <a:pt x="89164" y="131081"/>
                </a:lnTo>
                <a:lnTo>
                  <a:pt x="95020" y="129823"/>
                </a:lnTo>
                <a:lnTo>
                  <a:pt x="112284" y="83712"/>
                </a:lnTo>
                <a:lnTo>
                  <a:pt x="112157" y="69621"/>
                </a:lnTo>
                <a:lnTo>
                  <a:pt x="89131" y="36345"/>
                </a:lnTo>
                <a:lnTo>
                  <a:pt x="79582" y="36163"/>
                </a:lnTo>
                <a:lnTo>
                  <a:pt x="151273" y="36163"/>
                </a:lnTo>
                <a:lnTo>
                  <a:pt x="156207" y="45134"/>
                </a:lnTo>
                <a:lnTo>
                  <a:pt x="158404" y="59727"/>
                </a:lnTo>
                <a:lnTo>
                  <a:pt x="158718" y="83935"/>
                </a:lnTo>
                <a:lnTo>
                  <a:pt x="158402" y="108081"/>
                </a:lnTo>
                <a:lnTo>
                  <a:pt x="156193" y="122652"/>
                </a:lnTo>
                <a:lnTo>
                  <a:pt x="151442" y="131260"/>
                </a:lnTo>
                <a:close/>
              </a:path>
              <a:path w="501650" h="168275">
                <a:moveTo>
                  <a:pt x="256494" y="167982"/>
                </a:moveTo>
                <a:lnTo>
                  <a:pt x="216085" y="160778"/>
                </a:lnTo>
                <a:lnTo>
                  <a:pt x="189531" y="131958"/>
                </a:lnTo>
                <a:lnTo>
                  <a:pt x="187292" y="2567"/>
                </a:lnTo>
                <a:lnTo>
                  <a:pt x="231604" y="2567"/>
                </a:lnTo>
                <a:lnTo>
                  <a:pt x="231705" y="108458"/>
                </a:lnTo>
                <a:lnTo>
                  <a:pt x="232413" y="114448"/>
                </a:lnTo>
                <a:lnTo>
                  <a:pt x="234335" y="118660"/>
                </a:lnTo>
                <a:lnTo>
                  <a:pt x="238124" y="123503"/>
                </a:lnTo>
                <a:lnTo>
                  <a:pt x="244551" y="131260"/>
                </a:lnTo>
                <a:lnTo>
                  <a:pt x="324506" y="131260"/>
                </a:lnTo>
                <a:lnTo>
                  <a:pt x="319272" y="139739"/>
                </a:lnTo>
                <a:lnTo>
                  <a:pt x="308786" y="150403"/>
                </a:lnTo>
                <a:lnTo>
                  <a:pt x="297767" y="160566"/>
                </a:lnTo>
                <a:lnTo>
                  <a:pt x="288647" y="165785"/>
                </a:lnTo>
                <a:lnTo>
                  <a:pt x="276523" y="167708"/>
                </a:lnTo>
                <a:lnTo>
                  <a:pt x="256494" y="167982"/>
                </a:lnTo>
                <a:close/>
              </a:path>
              <a:path w="501650" h="168275">
                <a:moveTo>
                  <a:pt x="324506" y="131260"/>
                </a:moveTo>
                <a:lnTo>
                  <a:pt x="270669" y="131260"/>
                </a:lnTo>
                <a:lnTo>
                  <a:pt x="276794" y="123447"/>
                </a:lnTo>
                <a:lnTo>
                  <a:pt x="280269" y="118743"/>
                </a:lnTo>
                <a:lnTo>
                  <a:pt x="282075" y="114511"/>
                </a:lnTo>
                <a:lnTo>
                  <a:pt x="282737" y="108458"/>
                </a:lnTo>
                <a:lnTo>
                  <a:pt x="282836" y="2567"/>
                </a:lnTo>
                <a:lnTo>
                  <a:pt x="326924" y="2567"/>
                </a:lnTo>
                <a:lnTo>
                  <a:pt x="326808" y="108458"/>
                </a:lnTo>
                <a:lnTo>
                  <a:pt x="326641" y="119583"/>
                </a:lnTo>
                <a:lnTo>
                  <a:pt x="324657" y="131016"/>
                </a:lnTo>
                <a:lnTo>
                  <a:pt x="324506" y="131260"/>
                </a:lnTo>
                <a:close/>
              </a:path>
              <a:path w="501650" h="168275">
                <a:moveTo>
                  <a:pt x="405279" y="165750"/>
                </a:moveTo>
                <a:lnTo>
                  <a:pt x="361190" y="165750"/>
                </a:lnTo>
                <a:lnTo>
                  <a:pt x="361190" y="2567"/>
                </a:lnTo>
                <a:lnTo>
                  <a:pt x="414655" y="2567"/>
                </a:lnTo>
                <a:lnTo>
                  <a:pt x="453113" y="3320"/>
                </a:lnTo>
                <a:lnTo>
                  <a:pt x="472863" y="8594"/>
                </a:lnTo>
                <a:lnTo>
                  <a:pt x="480139" y="22909"/>
                </a:lnTo>
                <a:lnTo>
                  <a:pt x="480624" y="35940"/>
                </a:lnTo>
                <a:lnTo>
                  <a:pt x="405279" y="35940"/>
                </a:lnTo>
                <a:lnTo>
                  <a:pt x="405279" y="73220"/>
                </a:lnTo>
                <a:lnTo>
                  <a:pt x="479008" y="73220"/>
                </a:lnTo>
                <a:lnTo>
                  <a:pt x="477718" y="77531"/>
                </a:lnTo>
                <a:lnTo>
                  <a:pt x="469500" y="85238"/>
                </a:lnTo>
                <a:lnTo>
                  <a:pt x="453497" y="94650"/>
                </a:lnTo>
                <a:lnTo>
                  <a:pt x="461335" y="106370"/>
                </a:lnTo>
                <a:lnTo>
                  <a:pt x="405279" y="106370"/>
                </a:lnTo>
                <a:lnTo>
                  <a:pt x="405279" y="165750"/>
                </a:lnTo>
                <a:close/>
              </a:path>
              <a:path w="501650" h="168275">
                <a:moveTo>
                  <a:pt x="479008" y="73220"/>
                </a:moveTo>
                <a:lnTo>
                  <a:pt x="413538" y="73220"/>
                </a:lnTo>
                <a:lnTo>
                  <a:pt x="426896" y="72901"/>
                </a:lnTo>
                <a:lnTo>
                  <a:pt x="433755" y="70667"/>
                </a:lnTo>
                <a:lnTo>
                  <a:pt x="436282" y="64603"/>
                </a:lnTo>
                <a:lnTo>
                  <a:pt x="436643" y="52794"/>
                </a:lnTo>
                <a:lnTo>
                  <a:pt x="436289" y="43050"/>
                </a:lnTo>
                <a:lnTo>
                  <a:pt x="433811" y="38047"/>
                </a:lnTo>
                <a:lnTo>
                  <a:pt x="427084" y="36203"/>
                </a:lnTo>
                <a:lnTo>
                  <a:pt x="413985" y="35940"/>
                </a:lnTo>
                <a:lnTo>
                  <a:pt x="480624" y="35940"/>
                </a:lnTo>
                <a:lnTo>
                  <a:pt x="481178" y="50785"/>
                </a:lnTo>
                <a:lnTo>
                  <a:pt x="480745" y="67418"/>
                </a:lnTo>
                <a:lnTo>
                  <a:pt x="479008" y="73220"/>
                </a:lnTo>
                <a:close/>
              </a:path>
              <a:path w="501650" h="168275">
                <a:moveTo>
                  <a:pt x="501046" y="165750"/>
                </a:moveTo>
                <a:lnTo>
                  <a:pt x="451042" y="165750"/>
                </a:lnTo>
                <a:lnTo>
                  <a:pt x="416440" y="106370"/>
                </a:lnTo>
                <a:lnTo>
                  <a:pt x="461335" y="106370"/>
                </a:lnTo>
                <a:lnTo>
                  <a:pt x="501046" y="165750"/>
                </a:lnTo>
                <a:close/>
              </a:path>
            </a:pathLst>
          </a:custGeom>
          <a:solidFill>
            <a:srgbClr val="22CB8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500387" y="3028937"/>
            <a:ext cx="803910" cy="164465"/>
          </a:xfrm>
          <a:custGeom>
            <a:avLst/>
            <a:gdLst/>
            <a:ahLst/>
            <a:cxnLst/>
            <a:rect l="l" t="t" r="r" b="b"/>
            <a:pathLst>
              <a:path w="803910" h="164464">
                <a:moveTo>
                  <a:pt x="63509" y="163852"/>
                </a:moveTo>
                <a:lnTo>
                  <a:pt x="0" y="163852"/>
                </a:lnTo>
                <a:lnTo>
                  <a:pt x="0" y="669"/>
                </a:lnTo>
                <a:lnTo>
                  <a:pt x="56924" y="669"/>
                </a:lnTo>
                <a:lnTo>
                  <a:pt x="76405" y="824"/>
                </a:lnTo>
                <a:lnTo>
                  <a:pt x="115639" y="16584"/>
                </a:lnTo>
                <a:lnTo>
                  <a:pt x="122293" y="34043"/>
                </a:lnTo>
                <a:lnTo>
                  <a:pt x="44088" y="34043"/>
                </a:lnTo>
                <a:lnTo>
                  <a:pt x="44088" y="63286"/>
                </a:lnTo>
                <a:lnTo>
                  <a:pt x="116462" y="63286"/>
                </a:lnTo>
                <a:lnTo>
                  <a:pt x="108379" y="74448"/>
                </a:lnTo>
                <a:lnTo>
                  <a:pt x="96883" y="77238"/>
                </a:lnTo>
                <a:lnTo>
                  <a:pt x="96883" y="78354"/>
                </a:lnTo>
                <a:lnTo>
                  <a:pt x="121627" y="95543"/>
                </a:lnTo>
                <a:lnTo>
                  <a:pt x="44088" y="95543"/>
                </a:lnTo>
                <a:lnTo>
                  <a:pt x="44088" y="129809"/>
                </a:lnTo>
                <a:lnTo>
                  <a:pt x="125262" y="129809"/>
                </a:lnTo>
                <a:lnTo>
                  <a:pt x="123594" y="137113"/>
                </a:lnTo>
                <a:lnTo>
                  <a:pt x="90793" y="162255"/>
                </a:lnTo>
                <a:lnTo>
                  <a:pt x="80418" y="163653"/>
                </a:lnTo>
                <a:lnTo>
                  <a:pt x="63509" y="163852"/>
                </a:lnTo>
                <a:close/>
              </a:path>
              <a:path w="803910" h="164464">
                <a:moveTo>
                  <a:pt x="116462" y="63286"/>
                </a:moveTo>
                <a:lnTo>
                  <a:pt x="66858" y="63286"/>
                </a:lnTo>
                <a:lnTo>
                  <a:pt x="77238" y="55473"/>
                </a:lnTo>
                <a:lnTo>
                  <a:pt x="77238" y="34043"/>
                </a:lnTo>
                <a:lnTo>
                  <a:pt x="122293" y="34043"/>
                </a:lnTo>
                <a:lnTo>
                  <a:pt x="122443" y="41298"/>
                </a:lnTo>
                <a:lnTo>
                  <a:pt x="122443" y="55026"/>
                </a:lnTo>
                <a:lnTo>
                  <a:pt x="116462" y="63286"/>
                </a:lnTo>
                <a:close/>
              </a:path>
              <a:path w="803910" h="164464">
                <a:moveTo>
                  <a:pt x="125262" y="129809"/>
                </a:moveTo>
                <a:lnTo>
                  <a:pt x="59603" y="129809"/>
                </a:lnTo>
                <a:lnTo>
                  <a:pt x="71540" y="129537"/>
                </a:lnTo>
                <a:lnTo>
                  <a:pt x="77671" y="127633"/>
                </a:lnTo>
                <a:lnTo>
                  <a:pt x="79929" y="122464"/>
                </a:lnTo>
                <a:lnTo>
                  <a:pt x="80134" y="116081"/>
                </a:lnTo>
                <a:lnTo>
                  <a:pt x="80252" y="104249"/>
                </a:lnTo>
                <a:lnTo>
                  <a:pt x="69202" y="95543"/>
                </a:lnTo>
                <a:lnTo>
                  <a:pt x="121627" y="95543"/>
                </a:lnTo>
                <a:lnTo>
                  <a:pt x="125680" y="101124"/>
                </a:lnTo>
                <a:lnTo>
                  <a:pt x="125680" y="116081"/>
                </a:lnTo>
                <a:lnTo>
                  <a:pt x="125449" y="127633"/>
                </a:lnTo>
                <a:lnTo>
                  <a:pt x="125324" y="129537"/>
                </a:lnTo>
                <a:lnTo>
                  <a:pt x="125262" y="129809"/>
                </a:lnTo>
                <a:close/>
              </a:path>
              <a:path w="803910" h="164464">
                <a:moveTo>
                  <a:pt x="339537" y="163852"/>
                </a:moveTo>
                <a:lnTo>
                  <a:pt x="293886" y="163852"/>
                </a:lnTo>
                <a:lnTo>
                  <a:pt x="292008" y="161044"/>
                </a:lnTo>
                <a:lnTo>
                  <a:pt x="344336" y="0"/>
                </a:lnTo>
                <a:lnTo>
                  <a:pt x="403158" y="0"/>
                </a:lnTo>
                <a:lnTo>
                  <a:pt x="412009" y="26899"/>
                </a:lnTo>
                <a:lnTo>
                  <a:pt x="374026" y="26899"/>
                </a:lnTo>
                <a:lnTo>
                  <a:pt x="373022" y="32591"/>
                </a:lnTo>
                <a:lnTo>
                  <a:pt x="362867" y="74704"/>
                </a:lnTo>
                <a:lnTo>
                  <a:pt x="356949" y="97106"/>
                </a:lnTo>
                <a:lnTo>
                  <a:pt x="435108" y="97106"/>
                </a:lnTo>
                <a:lnTo>
                  <a:pt x="447006" y="133270"/>
                </a:lnTo>
                <a:lnTo>
                  <a:pt x="347796" y="133270"/>
                </a:lnTo>
                <a:lnTo>
                  <a:pt x="339537" y="163852"/>
                </a:lnTo>
                <a:close/>
              </a:path>
              <a:path w="803910" h="164464">
                <a:moveTo>
                  <a:pt x="198119" y="163852"/>
                </a:moveTo>
                <a:lnTo>
                  <a:pt x="154030" y="163852"/>
                </a:lnTo>
                <a:lnTo>
                  <a:pt x="154030" y="669"/>
                </a:lnTo>
                <a:lnTo>
                  <a:pt x="207494" y="669"/>
                </a:lnTo>
                <a:lnTo>
                  <a:pt x="245953" y="1423"/>
                </a:lnTo>
                <a:lnTo>
                  <a:pt x="265702" y="6696"/>
                </a:lnTo>
                <a:lnTo>
                  <a:pt x="272978" y="21011"/>
                </a:lnTo>
                <a:lnTo>
                  <a:pt x="273464" y="34043"/>
                </a:lnTo>
                <a:lnTo>
                  <a:pt x="198119" y="34043"/>
                </a:lnTo>
                <a:lnTo>
                  <a:pt x="198119" y="71322"/>
                </a:lnTo>
                <a:lnTo>
                  <a:pt x="271848" y="71322"/>
                </a:lnTo>
                <a:lnTo>
                  <a:pt x="270558" y="75634"/>
                </a:lnTo>
                <a:lnTo>
                  <a:pt x="262340" y="83340"/>
                </a:lnTo>
                <a:lnTo>
                  <a:pt x="246337" y="92753"/>
                </a:lnTo>
                <a:lnTo>
                  <a:pt x="254175" y="104472"/>
                </a:lnTo>
                <a:lnTo>
                  <a:pt x="198119" y="104472"/>
                </a:lnTo>
                <a:lnTo>
                  <a:pt x="198119" y="163852"/>
                </a:lnTo>
                <a:close/>
              </a:path>
              <a:path w="803910" h="164464">
                <a:moveTo>
                  <a:pt x="435108" y="97106"/>
                </a:moveTo>
                <a:lnTo>
                  <a:pt x="391662" y="97106"/>
                </a:lnTo>
                <a:lnTo>
                  <a:pt x="384630" y="70318"/>
                </a:lnTo>
                <a:lnTo>
                  <a:pt x="382174" y="61389"/>
                </a:lnTo>
                <a:lnTo>
                  <a:pt x="375142" y="33038"/>
                </a:lnTo>
                <a:lnTo>
                  <a:pt x="374026" y="26899"/>
                </a:lnTo>
                <a:lnTo>
                  <a:pt x="412009" y="26899"/>
                </a:lnTo>
                <a:lnTo>
                  <a:pt x="435108" y="97106"/>
                </a:lnTo>
                <a:close/>
              </a:path>
              <a:path w="803910" h="164464">
                <a:moveTo>
                  <a:pt x="271848" y="71322"/>
                </a:moveTo>
                <a:lnTo>
                  <a:pt x="206378" y="71322"/>
                </a:lnTo>
                <a:lnTo>
                  <a:pt x="219736" y="71003"/>
                </a:lnTo>
                <a:lnTo>
                  <a:pt x="226595" y="68769"/>
                </a:lnTo>
                <a:lnTo>
                  <a:pt x="229122" y="62705"/>
                </a:lnTo>
                <a:lnTo>
                  <a:pt x="229394" y="53800"/>
                </a:lnTo>
                <a:lnTo>
                  <a:pt x="229410" y="48887"/>
                </a:lnTo>
                <a:lnTo>
                  <a:pt x="229129" y="41153"/>
                </a:lnTo>
                <a:lnTo>
                  <a:pt x="226651" y="36149"/>
                </a:lnTo>
                <a:lnTo>
                  <a:pt x="219924" y="34306"/>
                </a:lnTo>
                <a:lnTo>
                  <a:pt x="206825" y="34043"/>
                </a:lnTo>
                <a:lnTo>
                  <a:pt x="273464" y="34043"/>
                </a:lnTo>
                <a:lnTo>
                  <a:pt x="273897" y="45651"/>
                </a:lnTo>
                <a:lnTo>
                  <a:pt x="273890" y="53800"/>
                </a:lnTo>
                <a:lnTo>
                  <a:pt x="273585" y="65520"/>
                </a:lnTo>
                <a:lnTo>
                  <a:pt x="271848" y="71322"/>
                </a:lnTo>
                <a:close/>
              </a:path>
              <a:path w="803910" h="164464">
                <a:moveTo>
                  <a:pt x="291095" y="163852"/>
                </a:moveTo>
                <a:lnTo>
                  <a:pt x="243881" y="163852"/>
                </a:lnTo>
                <a:lnTo>
                  <a:pt x="209280" y="104472"/>
                </a:lnTo>
                <a:lnTo>
                  <a:pt x="254175" y="104472"/>
                </a:lnTo>
                <a:lnTo>
                  <a:pt x="292008" y="161044"/>
                </a:lnTo>
                <a:lnTo>
                  <a:pt x="291095" y="163852"/>
                </a:lnTo>
                <a:close/>
              </a:path>
              <a:path w="803910" h="164464">
                <a:moveTo>
                  <a:pt x="457069" y="163852"/>
                </a:moveTo>
                <a:lnTo>
                  <a:pt x="408851" y="163852"/>
                </a:lnTo>
                <a:lnTo>
                  <a:pt x="400814" y="133270"/>
                </a:lnTo>
                <a:lnTo>
                  <a:pt x="447006" y="133270"/>
                </a:lnTo>
                <a:lnTo>
                  <a:pt x="457069" y="163852"/>
                </a:lnTo>
                <a:close/>
              </a:path>
              <a:path w="803910" h="164464">
                <a:moveTo>
                  <a:pt x="293886" y="163852"/>
                </a:moveTo>
                <a:lnTo>
                  <a:pt x="291095" y="163852"/>
                </a:lnTo>
                <a:lnTo>
                  <a:pt x="292008" y="161044"/>
                </a:lnTo>
                <a:lnTo>
                  <a:pt x="293886" y="163852"/>
                </a:lnTo>
                <a:close/>
              </a:path>
              <a:path w="803910" h="164464">
                <a:moveTo>
                  <a:pt x="513770" y="163852"/>
                </a:moveTo>
                <a:lnTo>
                  <a:pt x="474704" y="163852"/>
                </a:lnTo>
                <a:lnTo>
                  <a:pt x="474704" y="669"/>
                </a:lnTo>
                <a:lnTo>
                  <a:pt x="532298" y="669"/>
                </a:lnTo>
                <a:lnTo>
                  <a:pt x="557547" y="48887"/>
                </a:lnTo>
                <a:lnTo>
                  <a:pt x="511649" y="48887"/>
                </a:lnTo>
                <a:lnTo>
                  <a:pt x="512875" y="64791"/>
                </a:lnTo>
                <a:lnTo>
                  <a:pt x="513506" y="74448"/>
                </a:lnTo>
                <a:lnTo>
                  <a:pt x="513737" y="81614"/>
                </a:lnTo>
                <a:lnTo>
                  <a:pt x="513770" y="163852"/>
                </a:lnTo>
                <a:close/>
              </a:path>
              <a:path w="803910" h="164464">
                <a:moveTo>
                  <a:pt x="630074" y="114072"/>
                </a:moveTo>
                <a:lnTo>
                  <a:pt x="592348" y="114072"/>
                </a:lnTo>
                <a:lnTo>
                  <a:pt x="591445" y="99577"/>
                </a:lnTo>
                <a:lnTo>
                  <a:pt x="590973" y="90297"/>
                </a:lnTo>
                <a:lnTo>
                  <a:pt x="590810" y="83480"/>
                </a:lnTo>
                <a:lnTo>
                  <a:pt x="590785" y="669"/>
                </a:lnTo>
                <a:lnTo>
                  <a:pt x="630074" y="669"/>
                </a:lnTo>
                <a:lnTo>
                  <a:pt x="630074" y="114072"/>
                </a:lnTo>
                <a:close/>
              </a:path>
              <a:path w="803910" h="164464">
                <a:moveTo>
                  <a:pt x="630074" y="163852"/>
                </a:moveTo>
                <a:lnTo>
                  <a:pt x="572257" y="163852"/>
                </a:lnTo>
                <a:lnTo>
                  <a:pt x="512654" y="48887"/>
                </a:lnTo>
                <a:lnTo>
                  <a:pt x="557547" y="48887"/>
                </a:lnTo>
                <a:lnTo>
                  <a:pt x="591678" y="114072"/>
                </a:lnTo>
                <a:lnTo>
                  <a:pt x="630074" y="114072"/>
                </a:lnTo>
                <a:lnTo>
                  <a:pt x="630074" y="163852"/>
                </a:lnTo>
                <a:close/>
              </a:path>
              <a:path w="803910" h="164464">
                <a:moveTo>
                  <a:pt x="718140" y="163852"/>
                </a:moveTo>
                <a:lnTo>
                  <a:pt x="665345" y="163852"/>
                </a:lnTo>
                <a:lnTo>
                  <a:pt x="665345" y="669"/>
                </a:lnTo>
                <a:lnTo>
                  <a:pt x="721823" y="669"/>
                </a:lnTo>
                <a:lnTo>
                  <a:pt x="744871" y="983"/>
                </a:lnTo>
                <a:lnTo>
                  <a:pt x="782487" y="20760"/>
                </a:lnTo>
                <a:lnTo>
                  <a:pt x="796918" y="36275"/>
                </a:lnTo>
                <a:lnTo>
                  <a:pt x="709434" y="36275"/>
                </a:lnTo>
                <a:lnTo>
                  <a:pt x="709434" y="127689"/>
                </a:lnTo>
                <a:lnTo>
                  <a:pt x="794766" y="127689"/>
                </a:lnTo>
                <a:lnTo>
                  <a:pt x="794373" y="128337"/>
                </a:lnTo>
                <a:lnTo>
                  <a:pt x="781370" y="141752"/>
                </a:lnTo>
                <a:lnTo>
                  <a:pt x="767731" y="154529"/>
                </a:lnTo>
                <a:lnTo>
                  <a:pt x="756599" y="161090"/>
                </a:lnTo>
                <a:lnTo>
                  <a:pt x="742044" y="163507"/>
                </a:lnTo>
                <a:lnTo>
                  <a:pt x="718140" y="163852"/>
                </a:lnTo>
                <a:close/>
              </a:path>
              <a:path w="803910" h="164464">
                <a:moveTo>
                  <a:pt x="794766" y="127689"/>
                </a:moveTo>
                <a:lnTo>
                  <a:pt x="719256" y="127689"/>
                </a:lnTo>
                <a:lnTo>
                  <a:pt x="731017" y="127506"/>
                </a:lnTo>
                <a:lnTo>
                  <a:pt x="738007" y="126231"/>
                </a:lnTo>
                <a:lnTo>
                  <a:pt x="758098" y="80363"/>
                </a:lnTo>
                <a:lnTo>
                  <a:pt x="757960" y="67224"/>
                </a:lnTo>
                <a:lnTo>
                  <a:pt x="732862" y="36444"/>
                </a:lnTo>
                <a:lnTo>
                  <a:pt x="722270" y="36275"/>
                </a:lnTo>
                <a:lnTo>
                  <a:pt x="796918" y="36275"/>
                </a:lnTo>
                <a:lnTo>
                  <a:pt x="801189" y="43083"/>
                </a:lnTo>
                <a:lnTo>
                  <a:pt x="803527" y="56547"/>
                </a:lnTo>
                <a:lnTo>
                  <a:pt x="803861" y="78801"/>
                </a:lnTo>
                <a:lnTo>
                  <a:pt x="803500" y="102819"/>
                </a:lnTo>
                <a:lnTo>
                  <a:pt x="801050" y="117308"/>
                </a:lnTo>
                <a:lnTo>
                  <a:pt x="794766" y="127689"/>
                </a:lnTo>
                <a:close/>
              </a:path>
            </a:pathLst>
          </a:custGeom>
          <a:solidFill>
            <a:srgbClr val="22CB8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1652662" y="6123909"/>
            <a:ext cx="575945" cy="227329"/>
          </a:xfrm>
          <a:custGeom>
            <a:avLst/>
            <a:gdLst/>
            <a:ahLst/>
            <a:cxnLst/>
            <a:rect l="l" t="t" r="r" b="b"/>
            <a:pathLst>
              <a:path w="575945" h="227329">
                <a:moveTo>
                  <a:pt x="179827" y="222498"/>
                </a:moveTo>
                <a:lnTo>
                  <a:pt x="153920" y="222498"/>
                </a:lnTo>
                <a:lnTo>
                  <a:pt x="153920" y="0"/>
                </a:lnTo>
                <a:lnTo>
                  <a:pt x="179827" y="0"/>
                </a:lnTo>
                <a:lnTo>
                  <a:pt x="179827" y="222498"/>
                </a:lnTo>
                <a:close/>
              </a:path>
              <a:path w="575945" h="227329">
                <a:moveTo>
                  <a:pt x="109217" y="161031"/>
                </a:moveTo>
                <a:lnTo>
                  <a:pt x="0" y="161031"/>
                </a:lnTo>
                <a:lnTo>
                  <a:pt x="0" y="17525"/>
                </a:lnTo>
                <a:lnTo>
                  <a:pt x="109217" y="17525"/>
                </a:lnTo>
                <a:lnTo>
                  <a:pt x="109217" y="38607"/>
                </a:lnTo>
                <a:lnTo>
                  <a:pt x="25399" y="38607"/>
                </a:lnTo>
                <a:lnTo>
                  <a:pt x="25399" y="139950"/>
                </a:lnTo>
                <a:lnTo>
                  <a:pt x="109217" y="139950"/>
                </a:lnTo>
                <a:lnTo>
                  <a:pt x="109217" y="161031"/>
                </a:lnTo>
                <a:close/>
              </a:path>
              <a:path w="575945" h="227329">
                <a:moveTo>
                  <a:pt x="109217" y="139950"/>
                </a:moveTo>
                <a:lnTo>
                  <a:pt x="83817" y="139950"/>
                </a:lnTo>
                <a:lnTo>
                  <a:pt x="83817" y="38607"/>
                </a:lnTo>
                <a:lnTo>
                  <a:pt x="109217" y="38607"/>
                </a:lnTo>
                <a:lnTo>
                  <a:pt x="109217" y="139950"/>
                </a:lnTo>
                <a:close/>
              </a:path>
              <a:path w="575945" h="227329">
                <a:moveTo>
                  <a:pt x="407151" y="167889"/>
                </a:moveTo>
                <a:lnTo>
                  <a:pt x="381498" y="167889"/>
                </a:lnTo>
                <a:lnTo>
                  <a:pt x="381498" y="93723"/>
                </a:lnTo>
                <a:lnTo>
                  <a:pt x="339589" y="93723"/>
                </a:lnTo>
                <a:lnTo>
                  <a:pt x="339589" y="72896"/>
                </a:lnTo>
                <a:lnTo>
                  <a:pt x="381498" y="72896"/>
                </a:lnTo>
                <a:lnTo>
                  <a:pt x="381498" y="48004"/>
                </a:lnTo>
                <a:lnTo>
                  <a:pt x="339589" y="48004"/>
                </a:lnTo>
                <a:lnTo>
                  <a:pt x="339589" y="27177"/>
                </a:lnTo>
                <a:lnTo>
                  <a:pt x="381498" y="27177"/>
                </a:lnTo>
                <a:lnTo>
                  <a:pt x="381498" y="0"/>
                </a:lnTo>
                <a:lnTo>
                  <a:pt x="407151" y="0"/>
                </a:lnTo>
                <a:lnTo>
                  <a:pt x="407151" y="167889"/>
                </a:lnTo>
                <a:close/>
              </a:path>
              <a:path w="575945" h="227329">
                <a:moveTo>
                  <a:pt x="233420" y="139696"/>
                </a:moveTo>
                <a:lnTo>
                  <a:pt x="214370" y="123186"/>
                </a:lnTo>
                <a:lnTo>
                  <a:pt x="226298" y="111947"/>
                </a:lnTo>
                <a:lnTo>
                  <a:pt x="233594" y="104708"/>
                </a:lnTo>
                <a:lnTo>
                  <a:pt x="259819" y="69247"/>
                </a:lnTo>
                <a:lnTo>
                  <a:pt x="268217" y="10667"/>
                </a:lnTo>
                <a:lnTo>
                  <a:pt x="294124" y="10667"/>
                </a:lnTo>
                <a:lnTo>
                  <a:pt x="292918" y="54735"/>
                </a:lnTo>
                <a:lnTo>
                  <a:pt x="284472" y="76198"/>
                </a:lnTo>
                <a:lnTo>
                  <a:pt x="285742" y="76960"/>
                </a:lnTo>
                <a:lnTo>
                  <a:pt x="308510" y="76960"/>
                </a:lnTo>
                <a:lnTo>
                  <a:pt x="317200" y="85849"/>
                </a:lnTo>
                <a:lnTo>
                  <a:pt x="279901" y="85849"/>
                </a:lnTo>
                <a:lnTo>
                  <a:pt x="278631" y="87373"/>
                </a:lnTo>
                <a:lnTo>
                  <a:pt x="254475" y="118355"/>
                </a:lnTo>
                <a:lnTo>
                  <a:pt x="243280" y="129963"/>
                </a:lnTo>
                <a:lnTo>
                  <a:pt x="233420" y="139696"/>
                </a:lnTo>
                <a:close/>
              </a:path>
              <a:path w="575945" h="227329">
                <a:moveTo>
                  <a:pt x="308510" y="76960"/>
                </a:moveTo>
                <a:lnTo>
                  <a:pt x="285742" y="76960"/>
                </a:lnTo>
                <a:lnTo>
                  <a:pt x="290822" y="72642"/>
                </a:lnTo>
                <a:lnTo>
                  <a:pt x="294632" y="69594"/>
                </a:lnTo>
                <a:lnTo>
                  <a:pt x="301490" y="69594"/>
                </a:lnTo>
                <a:lnTo>
                  <a:pt x="304538" y="72896"/>
                </a:lnTo>
                <a:lnTo>
                  <a:pt x="308510" y="76960"/>
                </a:lnTo>
                <a:close/>
              </a:path>
              <a:path w="575945" h="227329">
                <a:moveTo>
                  <a:pt x="329937" y="135632"/>
                </a:moveTo>
                <a:lnTo>
                  <a:pt x="284726" y="87373"/>
                </a:lnTo>
                <a:lnTo>
                  <a:pt x="283202" y="85849"/>
                </a:lnTo>
                <a:lnTo>
                  <a:pt x="317200" y="85849"/>
                </a:lnTo>
                <a:lnTo>
                  <a:pt x="348733" y="118107"/>
                </a:lnTo>
                <a:lnTo>
                  <a:pt x="329937" y="135632"/>
                </a:lnTo>
                <a:close/>
              </a:path>
              <a:path w="575945" h="227329">
                <a:moveTo>
                  <a:pt x="411723" y="227324"/>
                </a:moveTo>
                <a:lnTo>
                  <a:pt x="271519" y="227324"/>
                </a:lnTo>
                <a:lnTo>
                  <a:pt x="263137" y="218688"/>
                </a:lnTo>
                <a:lnTo>
                  <a:pt x="263137" y="151380"/>
                </a:lnTo>
                <a:lnTo>
                  <a:pt x="288790" y="151380"/>
                </a:lnTo>
                <a:lnTo>
                  <a:pt x="288790" y="206242"/>
                </a:lnTo>
                <a:lnTo>
                  <a:pt x="411723" y="206242"/>
                </a:lnTo>
                <a:lnTo>
                  <a:pt x="411723" y="227324"/>
                </a:lnTo>
                <a:close/>
              </a:path>
              <a:path w="575945" h="227329">
                <a:moveTo>
                  <a:pt x="461252" y="83817"/>
                </a:moveTo>
                <a:lnTo>
                  <a:pt x="443726" y="68070"/>
                </a:lnTo>
                <a:lnTo>
                  <a:pt x="488937" y="19049"/>
                </a:lnTo>
                <a:lnTo>
                  <a:pt x="532624" y="19049"/>
                </a:lnTo>
                <a:lnTo>
                  <a:pt x="532624" y="39877"/>
                </a:lnTo>
                <a:lnTo>
                  <a:pt x="502399" y="39877"/>
                </a:lnTo>
                <a:lnTo>
                  <a:pt x="461252" y="83817"/>
                </a:lnTo>
                <a:close/>
              </a:path>
              <a:path w="575945" h="227329">
                <a:moveTo>
                  <a:pt x="532624" y="172461"/>
                </a:moveTo>
                <a:lnTo>
                  <a:pt x="504431" y="172461"/>
                </a:lnTo>
                <a:lnTo>
                  <a:pt x="504431" y="39877"/>
                </a:lnTo>
                <a:lnTo>
                  <a:pt x="532624" y="39877"/>
                </a:lnTo>
                <a:lnTo>
                  <a:pt x="532624" y="172461"/>
                </a:lnTo>
                <a:close/>
              </a:path>
              <a:path w="575945" h="227329">
                <a:moveTo>
                  <a:pt x="575803" y="196337"/>
                </a:moveTo>
                <a:lnTo>
                  <a:pt x="454648" y="196337"/>
                </a:lnTo>
                <a:lnTo>
                  <a:pt x="454648" y="172461"/>
                </a:lnTo>
                <a:lnTo>
                  <a:pt x="575803" y="172461"/>
                </a:lnTo>
                <a:lnTo>
                  <a:pt x="575803" y="196337"/>
                </a:lnTo>
                <a:close/>
              </a:path>
            </a:pathLst>
          </a:custGeom>
          <a:solidFill>
            <a:srgbClr val="4033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1488915" y="6456608"/>
            <a:ext cx="890269" cy="233045"/>
          </a:xfrm>
          <a:custGeom>
            <a:avLst/>
            <a:gdLst/>
            <a:ahLst/>
            <a:cxnLst/>
            <a:rect l="l" t="t" r="r" b="b"/>
            <a:pathLst>
              <a:path w="890270" h="233045">
                <a:moveTo>
                  <a:pt x="202178" y="142236"/>
                </a:moveTo>
                <a:lnTo>
                  <a:pt x="178303" y="142236"/>
                </a:lnTo>
                <a:lnTo>
                  <a:pt x="178303" y="0"/>
                </a:lnTo>
                <a:lnTo>
                  <a:pt x="202178" y="0"/>
                </a:lnTo>
                <a:lnTo>
                  <a:pt x="202178" y="142236"/>
                </a:lnTo>
                <a:close/>
              </a:path>
              <a:path w="890270" h="233045">
                <a:moveTo>
                  <a:pt x="155952" y="140966"/>
                </a:moveTo>
                <a:lnTo>
                  <a:pt x="132584" y="140966"/>
                </a:lnTo>
                <a:lnTo>
                  <a:pt x="132584" y="131822"/>
                </a:lnTo>
                <a:lnTo>
                  <a:pt x="93977" y="131822"/>
                </a:lnTo>
                <a:lnTo>
                  <a:pt x="93977" y="114297"/>
                </a:lnTo>
                <a:lnTo>
                  <a:pt x="132584" y="114297"/>
                </a:lnTo>
                <a:lnTo>
                  <a:pt x="132584" y="3301"/>
                </a:lnTo>
                <a:lnTo>
                  <a:pt x="155952" y="3301"/>
                </a:lnTo>
                <a:lnTo>
                  <a:pt x="155952" y="140966"/>
                </a:lnTo>
                <a:close/>
              </a:path>
              <a:path w="890270" h="233045">
                <a:moveTo>
                  <a:pt x="61974" y="76960"/>
                </a:moveTo>
                <a:lnTo>
                  <a:pt x="24891" y="67435"/>
                </a:lnTo>
                <a:lnTo>
                  <a:pt x="11175" y="40892"/>
                </a:lnTo>
                <a:lnTo>
                  <a:pt x="11390" y="30907"/>
                </a:lnTo>
                <a:lnTo>
                  <a:pt x="48250" y="5226"/>
                </a:lnTo>
                <a:lnTo>
                  <a:pt x="61974" y="5079"/>
                </a:lnTo>
                <a:lnTo>
                  <a:pt x="75553" y="5226"/>
                </a:lnTo>
                <a:lnTo>
                  <a:pt x="108630" y="22097"/>
                </a:lnTo>
                <a:lnTo>
                  <a:pt x="49020" y="22097"/>
                </a:lnTo>
                <a:lnTo>
                  <a:pt x="34543" y="31495"/>
                </a:lnTo>
                <a:lnTo>
                  <a:pt x="34543" y="50544"/>
                </a:lnTo>
                <a:lnTo>
                  <a:pt x="49020" y="59942"/>
                </a:lnTo>
                <a:lnTo>
                  <a:pt x="108441" y="59942"/>
                </a:lnTo>
                <a:lnTo>
                  <a:pt x="106933" y="61662"/>
                </a:lnTo>
                <a:lnTo>
                  <a:pt x="98930" y="67435"/>
                </a:lnTo>
                <a:lnTo>
                  <a:pt x="90566" y="72941"/>
                </a:lnTo>
                <a:lnTo>
                  <a:pt x="83929" y="75769"/>
                </a:lnTo>
                <a:lnTo>
                  <a:pt x="75553" y="76811"/>
                </a:lnTo>
                <a:lnTo>
                  <a:pt x="61974" y="76960"/>
                </a:lnTo>
                <a:close/>
              </a:path>
              <a:path w="890270" h="233045">
                <a:moveTo>
                  <a:pt x="108441" y="59942"/>
                </a:moveTo>
                <a:lnTo>
                  <a:pt x="74928" y="59942"/>
                </a:lnTo>
                <a:lnTo>
                  <a:pt x="89151" y="50544"/>
                </a:lnTo>
                <a:lnTo>
                  <a:pt x="89151" y="31495"/>
                </a:lnTo>
                <a:lnTo>
                  <a:pt x="74928" y="22097"/>
                </a:lnTo>
                <a:lnTo>
                  <a:pt x="108630" y="22097"/>
                </a:lnTo>
                <a:lnTo>
                  <a:pt x="111042" y="24827"/>
                </a:lnTo>
                <a:lnTo>
                  <a:pt x="112556" y="30907"/>
                </a:lnTo>
                <a:lnTo>
                  <a:pt x="112773" y="40892"/>
                </a:lnTo>
                <a:lnTo>
                  <a:pt x="112556" y="50880"/>
                </a:lnTo>
                <a:lnTo>
                  <a:pt x="111042" y="56973"/>
                </a:lnTo>
                <a:lnTo>
                  <a:pt x="108441" y="59942"/>
                </a:lnTo>
                <a:close/>
              </a:path>
              <a:path w="890270" h="233045">
                <a:moveTo>
                  <a:pt x="1777" y="108963"/>
                </a:moveTo>
                <a:lnTo>
                  <a:pt x="0" y="89405"/>
                </a:lnTo>
                <a:lnTo>
                  <a:pt x="46893" y="89286"/>
                </a:lnTo>
                <a:lnTo>
                  <a:pt x="75118" y="88453"/>
                </a:lnTo>
                <a:lnTo>
                  <a:pt x="96009" y="86191"/>
                </a:lnTo>
                <a:lnTo>
                  <a:pt x="120900" y="81785"/>
                </a:lnTo>
                <a:lnTo>
                  <a:pt x="123186" y="100073"/>
                </a:lnTo>
                <a:lnTo>
                  <a:pt x="111253" y="102315"/>
                </a:lnTo>
                <a:lnTo>
                  <a:pt x="102010" y="103724"/>
                </a:lnTo>
                <a:lnTo>
                  <a:pt x="90719" y="104895"/>
                </a:lnTo>
                <a:lnTo>
                  <a:pt x="72642" y="106423"/>
                </a:lnTo>
                <a:lnTo>
                  <a:pt x="72642" y="107947"/>
                </a:lnTo>
                <a:lnTo>
                  <a:pt x="48766" y="107947"/>
                </a:lnTo>
                <a:lnTo>
                  <a:pt x="19652" y="108836"/>
                </a:lnTo>
                <a:lnTo>
                  <a:pt x="11513" y="108947"/>
                </a:lnTo>
                <a:lnTo>
                  <a:pt x="1777" y="108963"/>
                </a:lnTo>
                <a:close/>
              </a:path>
              <a:path w="890270" h="233045">
                <a:moveTo>
                  <a:pt x="72642" y="141982"/>
                </a:moveTo>
                <a:lnTo>
                  <a:pt x="48766" y="141982"/>
                </a:lnTo>
                <a:lnTo>
                  <a:pt x="48766" y="107947"/>
                </a:lnTo>
                <a:lnTo>
                  <a:pt x="72642" y="107947"/>
                </a:lnTo>
                <a:lnTo>
                  <a:pt x="72642" y="141982"/>
                </a:lnTo>
                <a:close/>
              </a:path>
              <a:path w="890270" h="233045">
                <a:moveTo>
                  <a:pt x="202178" y="232658"/>
                </a:moveTo>
                <a:lnTo>
                  <a:pt x="61974" y="232658"/>
                </a:lnTo>
                <a:lnTo>
                  <a:pt x="53592" y="224022"/>
                </a:lnTo>
                <a:lnTo>
                  <a:pt x="53592" y="151126"/>
                </a:lnTo>
                <a:lnTo>
                  <a:pt x="78230" y="151126"/>
                </a:lnTo>
                <a:lnTo>
                  <a:pt x="78230" y="171953"/>
                </a:lnTo>
                <a:lnTo>
                  <a:pt x="202178" y="171953"/>
                </a:lnTo>
                <a:lnTo>
                  <a:pt x="202178" y="191511"/>
                </a:lnTo>
                <a:lnTo>
                  <a:pt x="78230" y="191511"/>
                </a:lnTo>
                <a:lnTo>
                  <a:pt x="78230" y="212592"/>
                </a:lnTo>
                <a:lnTo>
                  <a:pt x="202178" y="212592"/>
                </a:lnTo>
                <a:lnTo>
                  <a:pt x="202178" y="232658"/>
                </a:lnTo>
                <a:close/>
              </a:path>
              <a:path w="890270" h="233045">
                <a:moveTo>
                  <a:pt x="202178" y="171953"/>
                </a:moveTo>
                <a:lnTo>
                  <a:pt x="177541" y="171953"/>
                </a:lnTo>
                <a:lnTo>
                  <a:pt x="177541" y="151126"/>
                </a:lnTo>
                <a:lnTo>
                  <a:pt x="202178" y="151126"/>
                </a:lnTo>
                <a:lnTo>
                  <a:pt x="202178" y="171953"/>
                </a:lnTo>
                <a:close/>
              </a:path>
              <a:path w="890270" h="233045">
                <a:moveTo>
                  <a:pt x="202178" y="212592"/>
                </a:moveTo>
                <a:lnTo>
                  <a:pt x="177541" y="212592"/>
                </a:lnTo>
                <a:lnTo>
                  <a:pt x="177541" y="191511"/>
                </a:lnTo>
                <a:lnTo>
                  <a:pt x="202178" y="191511"/>
                </a:lnTo>
                <a:lnTo>
                  <a:pt x="202178" y="212592"/>
                </a:lnTo>
                <a:close/>
              </a:path>
              <a:path w="890270" h="233045">
                <a:moveTo>
                  <a:pt x="407659" y="222752"/>
                </a:moveTo>
                <a:lnTo>
                  <a:pt x="382006" y="222752"/>
                </a:lnTo>
                <a:lnTo>
                  <a:pt x="382006" y="253"/>
                </a:lnTo>
                <a:lnTo>
                  <a:pt x="407659" y="253"/>
                </a:lnTo>
                <a:lnTo>
                  <a:pt x="407659" y="84579"/>
                </a:lnTo>
                <a:lnTo>
                  <a:pt x="443218" y="84579"/>
                </a:lnTo>
                <a:lnTo>
                  <a:pt x="443218" y="106169"/>
                </a:lnTo>
                <a:lnTo>
                  <a:pt x="407659" y="106169"/>
                </a:lnTo>
                <a:lnTo>
                  <a:pt x="407659" y="222752"/>
                </a:lnTo>
                <a:close/>
              </a:path>
              <a:path w="890270" h="233045">
                <a:moveTo>
                  <a:pt x="243833" y="174239"/>
                </a:moveTo>
                <a:lnTo>
                  <a:pt x="224276" y="157730"/>
                </a:lnTo>
                <a:lnTo>
                  <a:pt x="236497" y="143942"/>
                </a:lnTo>
                <a:lnTo>
                  <a:pt x="243945" y="135061"/>
                </a:lnTo>
                <a:lnTo>
                  <a:pt x="267455" y="98787"/>
                </a:lnTo>
                <a:lnTo>
                  <a:pt x="279053" y="53840"/>
                </a:lnTo>
                <a:lnTo>
                  <a:pt x="279139" y="14731"/>
                </a:lnTo>
                <a:lnTo>
                  <a:pt x="305046" y="14731"/>
                </a:lnTo>
                <a:lnTo>
                  <a:pt x="304941" y="53840"/>
                </a:lnTo>
                <a:lnTo>
                  <a:pt x="295648" y="96771"/>
                </a:lnTo>
                <a:lnTo>
                  <a:pt x="296918" y="97787"/>
                </a:lnTo>
                <a:lnTo>
                  <a:pt x="317824" y="97787"/>
                </a:lnTo>
                <a:lnTo>
                  <a:pt x="325313" y="107439"/>
                </a:lnTo>
                <a:lnTo>
                  <a:pt x="291330" y="107439"/>
                </a:lnTo>
                <a:lnTo>
                  <a:pt x="290060" y="108963"/>
                </a:lnTo>
                <a:lnTo>
                  <a:pt x="265693" y="147415"/>
                </a:lnTo>
                <a:lnTo>
                  <a:pt x="254136" y="161964"/>
                </a:lnTo>
                <a:lnTo>
                  <a:pt x="243833" y="174239"/>
                </a:lnTo>
                <a:close/>
              </a:path>
              <a:path w="890270" h="233045">
                <a:moveTo>
                  <a:pt x="317824" y="97787"/>
                </a:moveTo>
                <a:lnTo>
                  <a:pt x="296918" y="97787"/>
                </a:lnTo>
                <a:lnTo>
                  <a:pt x="305300" y="91183"/>
                </a:lnTo>
                <a:lnTo>
                  <a:pt x="312412" y="91183"/>
                </a:lnTo>
                <a:lnTo>
                  <a:pt x="315460" y="94739"/>
                </a:lnTo>
                <a:lnTo>
                  <a:pt x="317824" y="97787"/>
                </a:lnTo>
                <a:close/>
              </a:path>
              <a:path w="890270" h="233045">
                <a:moveTo>
                  <a:pt x="341113" y="170429"/>
                </a:moveTo>
                <a:lnTo>
                  <a:pt x="295140" y="108963"/>
                </a:lnTo>
                <a:lnTo>
                  <a:pt x="294378" y="107439"/>
                </a:lnTo>
                <a:lnTo>
                  <a:pt x="325313" y="107439"/>
                </a:lnTo>
                <a:lnTo>
                  <a:pt x="361178" y="153666"/>
                </a:lnTo>
                <a:lnTo>
                  <a:pt x="341113" y="170429"/>
                </a:lnTo>
                <a:close/>
              </a:path>
              <a:path w="890270" h="233045">
                <a:moveTo>
                  <a:pt x="646413" y="222498"/>
                </a:moveTo>
                <a:lnTo>
                  <a:pt x="620506" y="222498"/>
                </a:lnTo>
                <a:lnTo>
                  <a:pt x="620506" y="0"/>
                </a:lnTo>
                <a:lnTo>
                  <a:pt x="646413" y="0"/>
                </a:lnTo>
                <a:lnTo>
                  <a:pt x="646413" y="222498"/>
                </a:lnTo>
                <a:close/>
              </a:path>
              <a:path w="890270" h="233045">
                <a:moveTo>
                  <a:pt x="521448" y="166365"/>
                </a:moveTo>
                <a:lnTo>
                  <a:pt x="477254" y="147062"/>
                </a:lnTo>
                <a:lnTo>
                  <a:pt x="460752" y="112201"/>
                </a:lnTo>
                <a:lnTo>
                  <a:pt x="460490" y="90167"/>
                </a:lnTo>
                <a:lnTo>
                  <a:pt x="460750" y="67988"/>
                </a:lnTo>
                <a:lnTo>
                  <a:pt x="477127" y="33146"/>
                </a:lnTo>
                <a:lnTo>
                  <a:pt x="521448" y="13969"/>
                </a:lnTo>
                <a:lnTo>
                  <a:pt x="537567" y="14269"/>
                </a:lnTo>
                <a:lnTo>
                  <a:pt x="547530" y="16366"/>
                </a:lnTo>
                <a:lnTo>
                  <a:pt x="555470" y="22059"/>
                </a:lnTo>
                <a:lnTo>
                  <a:pt x="565516" y="33146"/>
                </a:lnTo>
                <a:lnTo>
                  <a:pt x="567504" y="35559"/>
                </a:lnTo>
                <a:lnTo>
                  <a:pt x="521448" y="35559"/>
                </a:lnTo>
                <a:lnTo>
                  <a:pt x="512495" y="35727"/>
                </a:lnTo>
                <a:lnTo>
                  <a:pt x="488064" y="65659"/>
                </a:lnTo>
                <a:lnTo>
                  <a:pt x="488037" y="67988"/>
                </a:lnTo>
                <a:lnTo>
                  <a:pt x="488064" y="114531"/>
                </a:lnTo>
                <a:lnTo>
                  <a:pt x="512495" y="144605"/>
                </a:lnTo>
                <a:lnTo>
                  <a:pt x="521448" y="144776"/>
                </a:lnTo>
                <a:lnTo>
                  <a:pt x="567388" y="144776"/>
                </a:lnTo>
                <a:lnTo>
                  <a:pt x="565516" y="147062"/>
                </a:lnTo>
                <a:lnTo>
                  <a:pt x="555470" y="158222"/>
                </a:lnTo>
                <a:lnTo>
                  <a:pt x="547530" y="163952"/>
                </a:lnTo>
                <a:lnTo>
                  <a:pt x="537567" y="166064"/>
                </a:lnTo>
                <a:lnTo>
                  <a:pt x="521448" y="166365"/>
                </a:lnTo>
                <a:close/>
              </a:path>
              <a:path w="890270" h="233045">
                <a:moveTo>
                  <a:pt x="567388" y="144776"/>
                </a:moveTo>
                <a:lnTo>
                  <a:pt x="521448" y="144776"/>
                </a:lnTo>
                <a:lnTo>
                  <a:pt x="530255" y="144605"/>
                </a:lnTo>
                <a:lnTo>
                  <a:pt x="535704" y="143411"/>
                </a:lnTo>
                <a:lnTo>
                  <a:pt x="554606" y="67988"/>
                </a:lnTo>
                <a:lnTo>
                  <a:pt x="554579" y="65659"/>
                </a:lnTo>
                <a:lnTo>
                  <a:pt x="530255" y="35727"/>
                </a:lnTo>
                <a:lnTo>
                  <a:pt x="521448" y="35559"/>
                </a:lnTo>
                <a:lnTo>
                  <a:pt x="567504" y="35559"/>
                </a:lnTo>
                <a:lnTo>
                  <a:pt x="575134" y="44823"/>
                </a:lnTo>
                <a:lnTo>
                  <a:pt x="580073" y="54656"/>
                </a:lnTo>
                <a:lnTo>
                  <a:pt x="581893" y="67988"/>
                </a:lnTo>
                <a:lnTo>
                  <a:pt x="582153" y="90167"/>
                </a:lnTo>
                <a:lnTo>
                  <a:pt x="581893" y="112201"/>
                </a:lnTo>
                <a:lnTo>
                  <a:pt x="580073" y="125472"/>
                </a:lnTo>
                <a:lnTo>
                  <a:pt x="575134" y="135315"/>
                </a:lnTo>
                <a:lnTo>
                  <a:pt x="567388" y="144776"/>
                </a:lnTo>
                <a:close/>
              </a:path>
              <a:path w="890270" h="233045">
                <a:moveTo>
                  <a:pt x="865864" y="139696"/>
                </a:moveTo>
                <a:lnTo>
                  <a:pt x="710674" y="139696"/>
                </a:lnTo>
                <a:lnTo>
                  <a:pt x="710674" y="13461"/>
                </a:lnTo>
                <a:lnTo>
                  <a:pt x="861546" y="13461"/>
                </a:lnTo>
                <a:lnTo>
                  <a:pt x="861546" y="35051"/>
                </a:lnTo>
                <a:lnTo>
                  <a:pt x="736581" y="35051"/>
                </a:lnTo>
                <a:lnTo>
                  <a:pt x="736581" y="66038"/>
                </a:lnTo>
                <a:lnTo>
                  <a:pt x="857736" y="66038"/>
                </a:lnTo>
                <a:lnTo>
                  <a:pt x="857736" y="86865"/>
                </a:lnTo>
                <a:lnTo>
                  <a:pt x="736835" y="86865"/>
                </a:lnTo>
                <a:lnTo>
                  <a:pt x="736835" y="118107"/>
                </a:lnTo>
                <a:lnTo>
                  <a:pt x="865864" y="118107"/>
                </a:lnTo>
                <a:lnTo>
                  <a:pt x="865864" y="139696"/>
                </a:lnTo>
                <a:close/>
              </a:path>
              <a:path w="890270" h="233045">
                <a:moveTo>
                  <a:pt x="889739" y="197861"/>
                </a:moveTo>
                <a:lnTo>
                  <a:pt x="681464" y="197861"/>
                </a:lnTo>
                <a:lnTo>
                  <a:pt x="681464" y="176017"/>
                </a:lnTo>
                <a:lnTo>
                  <a:pt x="889739" y="176017"/>
                </a:lnTo>
                <a:lnTo>
                  <a:pt x="889739" y="197861"/>
                </a:lnTo>
                <a:close/>
              </a:path>
            </a:pathLst>
          </a:custGeom>
          <a:solidFill>
            <a:srgbClr val="4033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1507189" y="1861935"/>
            <a:ext cx="864235" cy="340995"/>
          </a:xfrm>
          <a:custGeom>
            <a:avLst/>
            <a:gdLst/>
            <a:ahLst/>
            <a:cxnLst/>
            <a:rect l="l" t="t" r="r" b="b"/>
            <a:pathLst>
              <a:path w="864234" h="340994">
                <a:moveTo>
                  <a:pt x="269741" y="333747"/>
                </a:moveTo>
                <a:lnTo>
                  <a:pt x="230880" y="333747"/>
                </a:lnTo>
                <a:lnTo>
                  <a:pt x="230880" y="0"/>
                </a:lnTo>
                <a:lnTo>
                  <a:pt x="269741" y="0"/>
                </a:lnTo>
                <a:lnTo>
                  <a:pt x="269741" y="333747"/>
                </a:lnTo>
                <a:close/>
              </a:path>
              <a:path w="864234" h="340994">
                <a:moveTo>
                  <a:pt x="163825" y="241547"/>
                </a:moveTo>
                <a:lnTo>
                  <a:pt x="0" y="241547"/>
                </a:lnTo>
                <a:lnTo>
                  <a:pt x="0" y="26288"/>
                </a:lnTo>
                <a:lnTo>
                  <a:pt x="163825" y="26288"/>
                </a:lnTo>
                <a:lnTo>
                  <a:pt x="163825" y="57910"/>
                </a:lnTo>
                <a:lnTo>
                  <a:pt x="38099" y="57910"/>
                </a:lnTo>
                <a:lnTo>
                  <a:pt x="38099" y="209925"/>
                </a:lnTo>
                <a:lnTo>
                  <a:pt x="163825" y="209925"/>
                </a:lnTo>
                <a:lnTo>
                  <a:pt x="163825" y="241547"/>
                </a:lnTo>
                <a:close/>
              </a:path>
              <a:path w="864234" h="340994">
                <a:moveTo>
                  <a:pt x="163825" y="209925"/>
                </a:moveTo>
                <a:lnTo>
                  <a:pt x="125726" y="209925"/>
                </a:lnTo>
                <a:lnTo>
                  <a:pt x="125726" y="57910"/>
                </a:lnTo>
                <a:lnTo>
                  <a:pt x="163825" y="57910"/>
                </a:lnTo>
                <a:lnTo>
                  <a:pt x="163825" y="209925"/>
                </a:lnTo>
                <a:close/>
              </a:path>
              <a:path w="864234" h="340994">
                <a:moveTo>
                  <a:pt x="610727" y="251834"/>
                </a:moveTo>
                <a:lnTo>
                  <a:pt x="572247" y="251834"/>
                </a:lnTo>
                <a:lnTo>
                  <a:pt x="572247" y="140585"/>
                </a:lnTo>
                <a:lnTo>
                  <a:pt x="509384" y="140585"/>
                </a:lnTo>
                <a:lnTo>
                  <a:pt x="509384" y="109344"/>
                </a:lnTo>
                <a:lnTo>
                  <a:pt x="572247" y="109344"/>
                </a:lnTo>
                <a:lnTo>
                  <a:pt x="572247" y="72007"/>
                </a:lnTo>
                <a:lnTo>
                  <a:pt x="509384" y="72007"/>
                </a:lnTo>
                <a:lnTo>
                  <a:pt x="509384" y="40765"/>
                </a:lnTo>
                <a:lnTo>
                  <a:pt x="572247" y="40765"/>
                </a:lnTo>
                <a:lnTo>
                  <a:pt x="572247" y="0"/>
                </a:lnTo>
                <a:lnTo>
                  <a:pt x="610727" y="0"/>
                </a:lnTo>
                <a:lnTo>
                  <a:pt x="610727" y="251834"/>
                </a:lnTo>
                <a:close/>
              </a:path>
              <a:path w="864234" h="340994">
                <a:moveTo>
                  <a:pt x="350130" y="209544"/>
                </a:moveTo>
                <a:lnTo>
                  <a:pt x="321555" y="184780"/>
                </a:lnTo>
                <a:lnTo>
                  <a:pt x="339447" y="167921"/>
                </a:lnTo>
                <a:lnTo>
                  <a:pt x="350392" y="157063"/>
                </a:lnTo>
                <a:lnTo>
                  <a:pt x="379514" y="121592"/>
                </a:lnTo>
                <a:lnTo>
                  <a:pt x="399030" y="77784"/>
                </a:lnTo>
                <a:lnTo>
                  <a:pt x="402325" y="16001"/>
                </a:lnTo>
                <a:lnTo>
                  <a:pt x="441186" y="16001"/>
                </a:lnTo>
                <a:lnTo>
                  <a:pt x="441186" y="44194"/>
                </a:lnTo>
                <a:lnTo>
                  <a:pt x="440960" y="67149"/>
                </a:lnTo>
                <a:lnTo>
                  <a:pt x="439377" y="82103"/>
                </a:lnTo>
                <a:lnTo>
                  <a:pt x="435079" y="95628"/>
                </a:lnTo>
                <a:lnTo>
                  <a:pt x="426709" y="114297"/>
                </a:lnTo>
                <a:lnTo>
                  <a:pt x="428614" y="115440"/>
                </a:lnTo>
                <a:lnTo>
                  <a:pt x="462766" y="115440"/>
                </a:lnTo>
                <a:lnTo>
                  <a:pt x="475801" y="128774"/>
                </a:lnTo>
                <a:lnTo>
                  <a:pt x="419851" y="128774"/>
                </a:lnTo>
                <a:lnTo>
                  <a:pt x="417946" y="131060"/>
                </a:lnTo>
                <a:lnTo>
                  <a:pt x="391467" y="166683"/>
                </a:lnTo>
                <a:lnTo>
                  <a:pt x="364920" y="194945"/>
                </a:lnTo>
                <a:lnTo>
                  <a:pt x="350130" y="209544"/>
                </a:lnTo>
                <a:close/>
              </a:path>
              <a:path w="864234" h="340994">
                <a:moveTo>
                  <a:pt x="462766" y="115440"/>
                </a:moveTo>
                <a:lnTo>
                  <a:pt x="428614" y="115440"/>
                </a:lnTo>
                <a:lnTo>
                  <a:pt x="436234" y="108963"/>
                </a:lnTo>
                <a:lnTo>
                  <a:pt x="441948" y="104391"/>
                </a:lnTo>
                <a:lnTo>
                  <a:pt x="452235" y="104391"/>
                </a:lnTo>
                <a:lnTo>
                  <a:pt x="456807" y="109344"/>
                </a:lnTo>
                <a:lnTo>
                  <a:pt x="462766" y="115440"/>
                </a:lnTo>
                <a:close/>
              </a:path>
              <a:path w="864234" h="340994">
                <a:moveTo>
                  <a:pt x="494906" y="203448"/>
                </a:moveTo>
                <a:lnTo>
                  <a:pt x="427090" y="131060"/>
                </a:lnTo>
                <a:lnTo>
                  <a:pt x="424804" y="128774"/>
                </a:lnTo>
                <a:lnTo>
                  <a:pt x="475801" y="128774"/>
                </a:lnTo>
                <a:lnTo>
                  <a:pt x="523099" y="177160"/>
                </a:lnTo>
                <a:lnTo>
                  <a:pt x="494906" y="203448"/>
                </a:lnTo>
                <a:close/>
              </a:path>
              <a:path w="864234" h="340994">
                <a:moveTo>
                  <a:pt x="617585" y="340986"/>
                </a:moveTo>
                <a:lnTo>
                  <a:pt x="407278" y="340986"/>
                </a:lnTo>
                <a:lnTo>
                  <a:pt x="394706" y="328032"/>
                </a:lnTo>
                <a:lnTo>
                  <a:pt x="394706" y="227070"/>
                </a:lnTo>
                <a:lnTo>
                  <a:pt x="433186" y="227070"/>
                </a:lnTo>
                <a:lnTo>
                  <a:pt x="433186" y="309364"/>
                </a:lnTo>
                <a:lnTo>
                  <a:pt x="617585" y="309364"/>
                </a:lnTo>
                <a:lnTo>
                  <a:pt x="617585" y="340986"/>
                </a:lnTo>
                <a:close/>
              </a:path>
              <a:path w="864234" h="340994">
                <a:moveTo>
                  <a:pt x="691878" y="125726"/>
                </a:moveTo>
                <a:lnTo>
                  <a:pt x="665590" y="102105"/>
                </a:lnTo>
                <a:lnTo>
                  <a:pt x="733406" y="28574"/>
                </a:lnTo>
                <a:lnTo>
                  <a:pt x="798937" y="28574"/>
                </a:lnTo>
                <a:lnTo>
                  <a:pt x="798937" y="59815"/>
                </a:lnTo>
                <a:lnTo>
                  <a:pt x="753599" y="59815"/>
                </a:lnTo>
                <a:lnTo>
                  <a:pt x="691878" y="125726"/>
                </a:lnTo>
                <a:close/>
              </a:path>
              <a:path w="864234" h="340994">
                <a:moveTo>
                  <a:pt x="798937" y="258692"/>
                </a:moveTo>
                <a:lnTo>
                  <a:pt x="756647" y="258692"/>
                </a:lnTo>
                <a:lnTo>
                  <a:pt x="756647" y="59815"/>
                </a:lnTo>
                <a:lnTo>
                  <a:pt x="798937" y="59815"/>
                </a:lnTo>
                <a:lnTo>
                  <a:pt x="798937" y="258692"/>
                </a:lnTo>
                <a:close/>
              </a:path>
              <a:path w="864234" h="340994">
                <a:moveTo>
                  <a:pt x="863705" y="294505"/>
                </a:moveTo>
                <a:lnTo>
                  <a:pt x="681972" y="294505"/>
                </a:lnTo>
                <a:lnTo>
                  <a:pt x="681972" y="258692"/>
                </a:lnTo>
                <a:lnTo>
                  <a:pt x="863705" y="258692"/>
                </a:lnTo>
                <a:lnTo>
                  <a:pt x="863705" y="294505"/>
                </a:lnTo>
                <a:close/>
              </a:path>
            </a:pathLst>
          </a:custGeom>
          <a:solidFill>
            <a:srgbClr val="4033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1483084" y="2359564"/>
            <a:ext cx="870585" cy="138430"/>
          </a:xfrm>
          <a:custGeom>
            <a:avLst/>
            <a:gdLst/>
            <a:ahLst/>
            <a:cxnLst/>
            <a:rect l="l" t="t" r="r" b="b"/>
            <a:pathLst>
              <a:path w="870584" h="138430">
                <a:moveTo>
                  <a:pt x="14434" y="136528"/>
                </a:moveTo>
                <a:lnTo>
                  <a:pt x="0" y="136528"/>
                </a:lnTo>
                <a:lnTo>
                  <a:pt x="0" y="2114"/>
                </a:lnTo>
                <a:lnTo>
                  <a:pt x="23536" y="2114"/>
                </a:lnTo>
                <a:lnTo>
                  <a:pt x="29395" y="17376"/>
                </a:lnTo>
                <a:lnTo>
                  <a:pt x="13147" y="17376"/>
                </a:lnTo>
                <a:lnTo>
                  <a:pt x="13891" y="25866"/>
                </a:lnTo>
                <a:lnTo>
                  <a:pt x="14273" y="32201"/>
                </a:lnTo>
                <a:lnTo>
                  <a:pt x="14321" y="34706"/>
                </a:lnTo>
                <a:lnTo>
                  <a:pt x="14434" y="136528"/>
                </a:lnTo>
                <a:close/>
              </a:path>
              <a:path w="870584" h="138430">
                <a:moveTo>
                  <a:pt x="81174" y="112992"/>
                </a:moveTo>
                <a:lnTo>
                  <a:pt x="66839" y="112992"/>
                </a:lnTo>
                <a:lnTo>
                  <a:pt x="109774" y="2114"/>
                </a:lnTo>
                <a:lnTo>
                  <a:pt x="133127" y="2114"/>
                </a:lnTo>
                <a:lnTo>
                  <a:pt x="133127" y="17560"/>
                </a:lnTo>
                <a:lnTo>
                  <a:pt x="118049" y="17560"/>
                </a:lnTo>
                <a:lnTo>
                  <a:pt x="81174" y="112992"/>
                </a:lnTo>
                <a:close/>
              </a:path>
              <a:path w="870584" h="138430">
                <a:moveTo>
                  <a:pt x="72079" y="136528"/>
                </a:moveTo>
                <a:lnTo>
                  <a:pt x="59484" y="136528"/>
                </a:lnTo>
                <a:lnTo>
                  <a:pt x="13882" y="17376"/>
                </a:lnTo>
                <a:lnTo>
                  <a:pt x="29395" y="17376"/>
                </a:lnTo>
                <a:lnTo>
                  <a:pt x="66103" y="112992"/>
                </a:lnTo>
                <a:lnTo>
                  <a:pt x="81174" y="112992"/>
                </a:lnTo>
                <a:lnTo>
                  <a:pt x="72079" y="136528"/>
                </a:lnTo>
                <a:close/>
              </a:path>
              <a:path w="870584" h="138430">
                <a:moveTo>
                  <a:pt x="133127" y="136528"/>
                </a:moveTo>
                <a:lnTo>
                  <a:pt x="117497" y="136528"/>
                </a:lnTo>
                <a:lnTo>
                  <a:pt x="117551" y="39536"/>
                </a:lnTo>
                <a:lnTo>
                  <a:pt x="117658" y="34706"/>
                </a:lnTo>
                <a:lnTo>
                  <a:pt x="118040" y="27891"/>
                </a:lnTo>
                <a:lnTo>
                  <a:pt x="118784" y="17560"/>
                </a:lnTo>
                <a:lnTo>
                  <a:pt x="133127" y="17560"/>
                </a:lnTo>
                <a:lnTo>
                  <a:pt x="133127" y="136528"/>
                </a:lnTo>
                <a:close/>
              </a:path>
              <a:path w="870584" h="138430">
                <a:moveTo>
                  <a:pt x="193155" y="136528"/>
                </a:moveTo>
                <a:lnTo>
                  <a:pt x="177526" y="136528"/>
                </a:lnTo>
                <a:lnTo>
                  <a:pt x="177526" y="2114"/>
                </a:lnTo>
                <a:lnTo>
                  <a:pt x="193155" y="2114"/>
                </a:lnTo>
                <a:lnTo>
                  <a:pt x="193155" y="136528"/>
                </a:lnTo>
                <a:close/>
              </a:path>
              <a:path w="870584" h="138430">
                <a:moveTo>
                  <a:pt x="305193" y="124668"/>
                </a:moveTo>
                <a:lnTo>
                  <a:pt x="281777" y="124668"/>
                </a:lnTo>
                <a:lnTo>
                  <a:pt x="297590" y="112808"/>
                </a:lnTo>
                <a:lnTo>
                  <a:pt x="297590" y="95248"/>
                </a:lnTo>
                <a:lnTo>
                  <a:pt x="291982" y="86330"/>
                </a:lnTo>
                <a:lnTo>
                  <a:pt x="278834" y="78791"/>
                </a:lnTo>
                <a:lnTo>
                  <a:pt x="265411" y="74010"/>
                </a:lnTo>
                <a:lnTo>
                  <a:pt x="254443" y="69986"/>
                </a:lnTo>
                <a:lnTo>
                  <a:pt x="247995" y="66988"/>
                </a:lnTo>
                <a:lnTo>
                  <a:pt x="243555" y="63525"/>
                </a:lnTo>
                <a:lnTo>
                  <a:pt x="238611" y="58105"/>
                </a:lnTo>
                <a:lnTo>
                  <a:pt x="230567" y="48911"/>
                </a:lnTo>
                <a:lnTo>
                  <a:pt x="230567" y="34109"/>
                </a:lnTo>
                <a:lnTo>
                  <a:pt x="254862" y="1333"/>
                </a:lnTo>
                <a:lnTo>
                  <a:pt x="273134" y="183"/>
                </a:lnTo>
                <a:lnTo>
                  <a:pt x="284984" y="298"/>
                </a:lnTo>
                <a:lnTo>
                  <a:pt x="292775" y="1103"/>
                </a:lnTo>
                <a:lnTo>
                  <a:pt x="299962" y="3286"/>
                </a:lnTo>
                <a:lnTo>
                  <a:pt x="310002" y="7538"/>
                </a:lnTo>
                <a:lnTo>
                  <a:pt x="307631" y="14158"/>
                </a:lnTo>
                <a:lnTo>
                  <a:pt x="260355" y="14158"/>
                </a:lnTo>
                <a:lnTo>
                  <a:pt x="246380" y="24823"/>
                </a:lnTo>
                <a:lnTo>
                  <a:pt x="246380" y="41280"/>
                </a:lnTo>
                <a:lnTo>
                  <a:pt x="251529" y="50198"/>
                </a:lnTo>
                <a:lnTo>
                  <a:pt x="263757" y="57645"/>
                </a:lnTo>
                <a:lnTo>
                  <a:pt x="288701" y="66643"/>
                </a:lnTo>
                <a:lnTo>
                  <a:pt x="295849" y="69827"/>
                </a:lnTo>
                <a:lnTo>
                  <a:pt x="300523" y="73217"/>
                </a:lnTo>
                <a:lnTo>
                  <a:pt x="305451" y="78331"/>
                </a:lnTo>
                <a:lnTo>
                  <a:pt x="313403" y="86973"/>
                </a:lnTo>
                <a:lnTo>
                  <a:pt x="313403" y="100764"/>
                </a:lnTo>
                <a:lnTo>
                  <a:pt x="313202" y="111178"/>
                </a:lnTo>
                <a:lnTo>
                  <a:pt x="311794" y="117531"/>
                </a:lnTo>
                <a:lnTo>
                  <a:pt x="307973" y="122420"/>
                </a:lnTo>
                <a:lnTo>
                  <a:pt x="305193" y="124668"/>
                </a:lnTo>
                <a:close/>
              </a:path>
              <a:path w="870584" h="138430">
                <a:moveTo>
                  <a:pt x="305129" y="21145"/>
                </a:moveTo>
                <a:lnTo>
                  <a:pt x="295263" y="17106"/>
                </a:lnTo>
                <a:lnTo>
                  <a:pt x="288603" y="15031"/>
                </a:lnTo>
                <a:lnTo>
                  <a:pt x="282116" y="14267"/>
                </a:lnTo>
                <a:lnTo>
                  <a:pt x="272767" y="14158"/>
                </a:lnTo>
                <a:lnTo>
                  <a:pt x="307631" y="14158"/>
                </a:lnTo>
                <a:lnTo>
                  <a:pt x="305129" y="21145"/>
                </a:lnTo>
                <a:close/>
              </a:path>
              <a:path w="870584" h="138430">
                <a:moveTo>
                  <a:pt x="265595" y="138367"/>
                </a:moveTo>
                <a:lnTo>
                  <a:pt x="251575" y="138271"/>
                </a:lnTo>
                <a:lnTo>
                  <a:pt x="243070" y="137597"/>
                </a:lnTo>
                <a:lnTo>
                  <a:pt x="236635" y="135768"/>
                </a:lnTo>
                <a:lnTo>
                  <a:pt x="228820" y="132207"/>
                </a:lnTo>
                <a:lnTo>
                  <a:pt x="228820" y="117129"/>
                </a:lnTo>
                <a:lnTo>
                  <a:pt x="237094" y="120623"/>
                </a:lnTo>
                <a:lnTo>
                  <a:pt x="256585" y="124668"/>
                </a:lnTo>
                <a:lnTo>
                  <a:pt x="305193" y="124668"/>
                </a:lnTo>
                <a:lnTo>
                  <a:pt x="300532" y="128438"/>
                </a:lnTo>
                <a:lnTo>
                  <a:pt x="292746" y="134178"/>
                </a:lnTo>
                <a:lnTo>
                  <a:pt x="286511" y="137126"/>
                </a:lnTo>
                <a:lnTo>
                  <a:pt x="278553" y="138212"/>
                </a:lnTo>
                <a:lnTo>
                  <a:pt x="265595" y="138367"/>
                </a:lnTo>
                <a:close/>
              </a:path>
              <a:path w="870584" h="138430">
                <a:moveTo>
                  <a:pt x="416064" y="124668"/>
                </a:moveTo>
                <a:lnTo>
                  <a:pt x="392647" y="124668"/>
                </a:lnTo>
                <a:lnTo>
                  <a:pt x="408461" y="112808"/>
                </a:lnTo>
                <a:lnTo>
                  <a:pt x="408461" y="95248"/>
                </a:lnTo>
                <a:lnTo>
                  <a:pt x="402852" y="86330"/>
                </a:lnTo>
                <a:lnTo>
                  <a:pt x="389705" y="78791"/>
                </a:lnTo>
                <a:lnTo>
                  <a:pt x="376282" y="74010"/>
                </a:lnTo>
                <a:lnTo>
                  <a:pt x="365313" y="69986"/>
                </a:lnTo>
                <a:lnTo>
                  <a:pt x="358865" y="66988"/>
                </a:lnTo>
                <a:lnTo>
                  <a:pt x="354426" y="63525"/>
                </a:lnTo>
                <a:lnTo>
                  <a:pt x="349482" y="58105"/>
                </a:lnTo>
                <a:lnTo>
                  <a:pt x="341437" y="48911"/>
                </a:lnTo>
                <a:lnTo>
                  <a:pt x="341437" y="34109"/>
                </a:lnTo>
                <a:lnTo>
                  <a:pt x="365732" y="1333"/>
                </a:lnTo>
                <a:lnTo>
                  <a:pt x="384005" y="183"/>
                </a:lnTo>
                <a:lnTo>
                  <a:pt x="395855" y="298"/>
                </a:lnTo>
                <a:lnTo>
                  <a:pt x="403645" y="1103"/>
                </a:lnTo>
                <a:lnTo>
                  <a:pt x="410832" y="3286"/>
                </a:lnTo>
                <a:lnTo>
                  <a:pt x="420872" y="7538"/>
                </a:lnTo>
                <a:lnTo>
                  <a:pt x="418502" y="14158"/>
                </a:lnTo>
                <a:lnTo>
                  <a:pt x="371225" y="14158"/>
                </a:lnTo>
                <a:lnTo>
                  <a:pt x="357251" y="24823"/>
                </a:lnTo>
                <a:lnTo>
                  <a:pt x="357251" y="41280"/>
                </a:lnTo>
                <a:lnTo>
                  <a:pt x="362399" y="50198"/>
                </a:lnTo>
                <a:lnTo>
                  <a:pt x="374627" y="57645"/>
                </a:lnTo>
                <a:lnTo>
                  <a:pt x="399572" y="66643"/>
                </a:lnTo>
                <a:lnTo>
                  <a:pt x="406719" y="69827"/>
                </a:lnTo>
                <a:lnTo>
                  <a:pt x="411393" y="73217"/>
                </a:lnTo>
                <a:lnTo>
                  <a:pt x="416321" y="78331"/>
                </a:lnTo>
                <a:lnTo>
                  <a:pt x="424274" y="86973"/>
                </a:lnTo>
                <a:lnTo>
                  <a:pt x="424274" y="100764"/>
                </a:lnTo>
                <a:lnTo>
                  <a:pt x="424073" y="111178"/>
                </a:lnTo>
                <a:lnTo>
                  <a:pt x="422665" y="117531"/>
                </a:lnTo>
                <a:lnTo>
                  <a:pt x="418844" y="122420"/>
                </a:lnTo>
                <a:lnTo>
                  <a:pt x="416064" y="124668"/>
                </a:lnTo>
                <a:close/>
              </a:path>
              <a:path w="870584" h="138430">
                <a:moveTo>
                  <a:pt x="415999" y="21145"/>
                </a:moveTo>
                <a:lnTo>
                  <a:pt x="406133" y="17106"/>
                </a:lnTo>
                <a:lnTo>
                  <a:pt x="399474" y="15031"/>
                </a:lnTo>
                <a:lnTo>
                  <a:pt x="392986" y="14267"/>
                </a:lnTo>
                <a:lnTo>
                  <a:pt x="383637" y="14158"/>
                </a:lnTo>
                <a:lnTo>
                  <a:pt x="418502" y="14158"/>
                </a:lnTo>
                <a:lnTo>
                  <a:pt x="415999" y="21145"/>
                </a:lnTo>
                <a:close/>
              </a:path>
              <a:path w="870584" h="138430">
                <a:moveTo>
                  <a:pt x="376466" y="138367"/>
                </a:moveTo>
                <a:lnTo>
                  <a:pt x="362445" y="138271"/>
                </a:lnTo>
                <a:lnTo>
                  <a:pt x="353941" y="137597"/>
                </a:lnTo>
                <a:lnTo>
                  <a:pt x="347505" y="135768"/>
                </a:lnTo>
                <a:lnTo>
                  <a:pt x="339690" y="132207"/>
                </a:lnTo>
                <a:lnTo>
                  <a:pt x="339690" y="117129"/>
                </a:lnTo>
                <a:lnTo>
                  <a:pt x="347965" y="120623"/>
                </a:lnTo>
                <a:lnTo>
                  <a:pt x="367456" y="124668"/>
                </a:lnTo>
                <a:lnTo>
                  <a:pt x="416064" y="124668"/>
                </a:lnTo>
                <a:lnTo>
                  <a:pt x="411403" y="128438"/>
                </a:lnTo>
                <a:lnTo>
                  <a:pt x="403617" y="134178"/>
                </a:lnTo>
                <a:lnTo>
                  <a:pt x="397382" y="137126"/>
                </a:lnTo>
                <a:lnTo>
                  <a:pt x="389424" y="138212"/>
                </a:lnTo>
                <a:lnTo>
                  <a:pt x="376466" y="138367"/>
                </a:lnTo>
                <a:close/>
              </a:path>
              <a:path w="870584" h="138430">
                <a:moveTo>
                  <a:pt x="474925" y="136528"/>
                </a:moveTo>
                <a:lnTo>
                  <a:pt x="459295" y="136528"/>
                </a:lnTo>
                <a:lnTo>
                  <a:pt x="459295" y="2114"/>
                </a:lnTo>
                <a:lnTo>
                  <a:pt x="474925" y="2114"/>
                </a:lnTo>
                <a:lnTo>
                  <a:pt x="474925" y="136528"/>
                </a:lnTo>
                <a:close/>
              </a:path>
              <a:path w="870584" h="138430">
                <a:moveTo>
                  <a:pt x="574303" y="138367"/>
                </a:moveTo>
                <a:lnTo>
                  <a:pt x="528472" y="120209"/>
                </a:lnTo>
                <a:lnTo>
                  <a:pt x="512336" y="68953"/>
                </a:lnTo>
                <a:lnTo>
                  <a:pt x="512589" y="49696"/>
                </a:lnTo>
                <a:lnTo>
                  <a:pt x="538338" y="7621"/>
                </a:lnTo>
                <a:lnTo>
                  <a:pt x="574487" y="0"/>
                </a:lnTo>
                <a:lnTo>
                  <a:pt x="591484" y="287"/>
                </a:lnTo>
                <a:lnTo>
                  <a:pt x="601862" y="2298"/>
                </a:lnTo>
                <a:lnTo>
                  <a:pt x="609860" y="7757"/>
                </a:lnTo>
                <a:lnTo>
                  <a:pt x="615627" y="13974"/>
                </a:lnTo>
                <a:lnTo>
                  <a:pt x="574487" y="13974"/>
                </a:lnTo>
                <a:lnTo>
                  <a:pt x="561389" y="14195"/>
                </a:lnTo>
                <a:lnTo>
                  <a:pt x="530339" y="43802"/>
                </a:lnTo>
                <a:lnTo>
                  <a:pt x="528885" y="69137"/>
                </a:lnTo>
                <a:lnTo>
                  <a:pt x="529074" y="85196"/>
                </a:lnTo>
                <a:lnTo>
                  <a:pt x="547613" y="118734"/>
                </a:lnTo>
                <a:lnTo>
                  <a:pt x="574303" y="124668"/>
                </a:lnTo>
                <a:lnTo>
                  <a:pt x="615250" y="124668"/>
                </a:lnTo>
                <a:lnTo>
                  <a:pt x="609786" y="130571"/>
                </a:lnTo>
                <a:lnTo>
                  <a:pt x="601764" y="136057"/>
                </a:lnTo>
                <a:lnTo>
                  <a:pt x="591354" y="138078"/>
                </a:lnTo>
                <a:lnTo>
                  <a:pt x="574303" y="138367"/>
                </a:lnTo>
                <a:close/>
              </a:path>
              <a:path w="870584" h="138430">
                <a:moveTo>
                  <a:pt x="615250" y="124668"/>
                </a:moveTo>
                <a:lnTo>
                  <a:pt x="574303" y="124668"/>
                </a:lnTo>
                <a:lnTo>
                  <a:pt x="587401" y="124448"/>
                </a:lnTo>
                <a:lnTo>
                  <a:pt x="595285" y="122904"/>
                </a:lnTo>
                <a:lnTo>
                  <a:pt x="619267" y="85144"/>
                </a:lnTo>
                <a:lnTo>
                  <a:pt x="619443" y="68953"/>
                </a:lnTo>
                <a:lnTo>
                  <a:pt x="619267" y="53238"/>
                </a:lnTo>
                <a:lnTo>
                  <a:pt x="595374" y="15727"/>
                </a:lnTo>
                <a:lnTo>
                  <a:pt x="574487" y="13974"/>
                </a:lnTo>
                <a:lnTo>
                  <a:pt x="615627" y="13974"/>
                </a:lnTo>
                <a:lnTo>
                  <a:pt x="635671" y="49696"/>
                </a:lnTo>
                <a:lnTo>
                  <a:pt x="635994" y="69137"/>
                </a:lnTo>
                <a:lnTo>
                  <a:pt x="635778" y="85144"/>
                </a:lnTo>
                <a:lnTo>
                  <a:pt x="635694" y="88372"/>
                </a:lnTo>
                <a:lnTo>
                  <a:pt x="633954" y="99684"/>
                </a:lnTo>
                <a:lnTo>
                  <a:pt x="629109" y="108700"/>
                </a:lnTo>
                <a:lnTo>
                  <a:pt x="619675" y="119887"/>
                </a:lnTo>
                <a:lnTo>
                  <a:pt x="615250" y="124668"/>
                </a:lnTo>
                <a:close/>
              </a:path>
              <a:path w="870584" h="138430">
                <a:moveTo>
                  <a:pt x="687932" y="136528"/>
                </a:moveTo>
                <a:lnTo>
                  <a:pt x="673497" y="136528"/>
                </a:lnTo>
                <a:lnTo>
                  <a:pt x="673497" y="2114"/>
                </a:lnTo>
                <a:lnTo>
                  <a:pt x="691150" y="2114"/>
                </a:lnTo>
                <a:lnTo>
                  <a:pt x="705241" y="23720"/>
                </a:lnTo>
                <a:lnTo>
                  <a:pt x="686461" y="23720"/>
                </a:lnTo>
                <a:lnTo>
                  <a:pt x="687311" y="35459"/>
                </a:lnTo>
                <a:lnTo>
                  <a:pt x="687748" y="43165"/>
                </a:lnTo>
                <a:lnTo>
                  <a:pt x="687909" y="50250"/>
                </a:lnTo>
                <a:lnTo>
                  <a:pt x="687932" y="136528"/>
                </a:lnTo>
                <a:close/>
              </a:path>
              <a:path w="870584" h="138430">
                <a:moveTo>
                  <a:pt x="778491" y="114463"/>
                </a:moveTo>
                <a:lnTo>
                  <a:pt x="765160" y="114463"/>
                </a:lnTo>
                <a:lnTo>
                  <a:pt x="764976" y="111981"/>
                </a:lnTo>
                <a:lnTo>
                  <a:pt x="763689" y="85043"/>
                </a:lnTo>
                <a:lnTo>
                  <a:pt x="763873" y="79251"/>
                </a:lnTo>
                <a:lnTo>
                  <a:pt x="763873" y="2114"/>
                </a:lnTo>
                <a:lnTo>
                  <a:pt x="778491" y="2114"/>
                </a:lnTo>
                <a:lnTo>
                  <a:pt x="778491" y="114463"/>
                </a:lnTo>
                <a:close/>
              </a:path>
              <a:path w="870584" h="138430">
                <a:moveTo>
                  <a:pt x="778491" y="136528"/>
                </a:moveTo>
                <a:lnTo>
                  <a:pt x="760655" y="136528"/>
                </a:lnTo>
                <a:lnTo>
                  <a:pt x="687196" y="23720"/>
                </a:lnTo>
                <a:lnTo>
                  <a:pt x="705241" y="23720"/>
                </a:lnTo>
                <a:lnTo>
                  <a:pt x="764425" y="114463"/>
                </a:lnTo>
                <a:lnTo>
                  <a:pt x="778491" y="114463"/>
                </a:lnTo>
                <a:lnTo>
                  <a:pt x="778491" y="136528"/>
                </a:lnTo>
                <a:close/>
              </a:path>
              <a:path w="870584" h="138430">
                <a:moveTo>
                  <a:pt x="829878" y="40085"/>
                </a:moveTo>
                <a:lnTo>
                  <a:pt x="821787" y="29604"/>
                </a:lnTo>
                <a:lnTo>
                  <a:pt x="857367" y="2114"/>
                </a:lnTo>
                <a:lnTo>
                  <a:pt x="870239" y="2114"/>
                </a:lnTo>
                <a:lnTo>
                  <a:pt x="870239" y="18111"/>
                </a:lnTo>
                <a:lnTo>
                  <a:pt x="856080" y="18111"/>
                </a:lnTo>
                <a:lnTo>
                  <a:pt x="854149" y="20042"/>
                </a:lnTo>
                <a:lnTo>
                  <a:pt x="850072" y="23626"/>
                </a:lnTo>
                <a:lnTo>
                  <a:pt x="847231" y="25984"/>
                </a:lnTo>
                <a:lnTo>
                  <a:pt x="829878" y="40085"/>
                </a:lnTo>
                <a:close/>
              </a:path>
              <a:path w="870584" h="138430">
                <a:moveTo>
                  <a:pt x="870239" y="136528"/>
                </a:moveTo>
                <a:lnTo>
                  <a:pt x="855345" y="136528"/>
                </a:lnTo>
                <a:lnTo>
                  <a:pt x="855345" y="28776"/>
                </a:lnTo>
                <a:lnTo>
                  <a:pt x="856080" y="18111"/>
                </a:lnTo>
                <a:lnTo>
                  <a:pt x="870239" y="18111"/>
                </a:lnTo>
                <a:lnTo>
                  <a:pt x="870239" y="136528"/>
                </a:lnTo>
                <a:close/>
              </a:path>
            </a:pathLst>
          </a:custGeom>
          <a:solidFill>
            <a:srgbClr val="4033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9343890" y="1614352"/>
            <a:ext cx="5257800" cy="5257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0658340" y="2928802"/>
            <a:ext cx="2628900" cy="2628900"/>
          </a:xfrm>
          <a:custGeom>
            <a:avLst/>
            <a:gdLst/>
            <a:ahLst/>
            <a:cxnLst/>
            <a:rect l="l" t="t" r="r" b="b"/>
            <a:pathLst>
              <a:path w="2628900" h="2628900">
                <a:moveTo>
                  <a:pt x="1314450" y="2628900"/>
                </a:moveTo>
                <a:lnTo>
                  <a:pt x="1265828" y="2628001"/>
                </a:lnTo>
                <a:lnTo>
                  <a:pt x="1217259" y="2625306"/>
                </a:lnTo>
                <a:lnTo>
                  <a:pt x="1168792" y="2620813"/>
                </a:lnTo>
                <a:lnTo>
                  <a:pt x="1120480" y="2614524"/>
                </a:lnTo>
                <a:lnTo>
                  <a:pt x="1072375" y="2606437"/>
                </a:lnTo>
                <a:lnTo>
                  <a:pt x="1024527" y="2596554"/>
                </a:lnTo>
                <a:lnTo>
                  <a:pt x="976990" y="2584874"/>
                </a:lnTo>
                <a:lnTo>
                  <a:pt x="929813" y="2571397"/>
                </a:lnTo>
                <a:lnTo>
                  <a:pt x="883049" y="2556122"/>
                </a:lnTo>
                <a:lnTo>
                  <a:pt x="836749" y="2539051"/>
                </a:lnTo>
                <a:lnTo>
                  <a:pt x="790965" y="2520183"/>
                </a:lnTo>
                <a:lnTo>
                  <a:pt x="745749" y="2499518"/>
                </a:lnTo>
                <a:lnTo>
                  <a:pt x="701151" y="2477056"/>
                </a:lnTo>
                <a:lnTo>
                  <a:pt x="657225" y="2452797"/>
                </a:lnTo>
                <a:lnTo>
                  <a:pt x="614252" y="2426885"/>
                </a:lnTo>
                <a:lnTo>
                  <a:pt x="572501" y="2399493"/>
                </a:lnTo>
                <a:lnTo>
                  <a:pt x="531996" y="2370667"/>
                </a:lnTo>
                <a:lnTo>
                  <a:pt x="492764" y="2340451"/>
                </a:lnTo>
                <a:lnTo>
                  <a:pt x="454830" y="2308890"/>
                </a:lnTo>
                <a:lnTo>
                  <a:pt x="418220" y="2276028"/>
                </a:lnTo>
                <a:lnTo>
                  <a:pt x="382960" y="2241911"/>
                </a:lnTo>
                <a:lnTo>
                  <a:pt x="349075" y="2206582"/>
                </a:lnTo>
                <a:lnTo>
                  <a:pt x="316592" y="2170086"/>
                </a:lnTo>
                <a:lnTo>
                  <a:pt x="285537" y="2132469"/>
                </a:lnTo>
                <a:lnTo>
                  <a:pt x="255934" y="2093774"/>
                </a:lnTo>
                <a:lnTo>
                  <a:pt x="227810" y="2054047"/>
                </a:lnTo>
                <a:lnTo>
                  <a:pt x="201191" y="2013333"/>
                </a:lnTo>
                <a:lnTo>
                  <a:pt x="176102" y="1971675"/>
                </a:lnTo>
                <a:lnTo>
                  <a:pt x="152570" y="1929118"/>
                </a:lnTo>
                <a:lnTo>
                  <a:pt x="130619" y="1885708"/>
                </a:lnTo>
                <a:lnTo>
                  <a:pt x="110277" y="1841488"/>
                </a:lnTo>
                <a:lnTo>
                  <a:pt x="91568" y="1796504"/>
                </a:lnTo>
                <a:lnTo>
                  <a:pt x="74518" y="1750801"/>
                </a:lnTo>
                <a:lnTo>
                  <a:pt x="59153" y="1704422"/>
                </a:lnTo>
                <a:lnTo>
                  <a:pt x="45500" y="1657413"/>
                </a:lnTo>
                <a:lnTo>
                  <a:pt x="33583" y="1609818"/>
                </a:lnTo>
                <a:lnTo>
                  <a:pt x="23429" y="1561682"/>
                </a:lnTo>
                <a:lnTo>
                  <a:pt x="15063" y="1513049"/>
                </a:lnTo>
                <a:lnTo>
                  <a:pt x="8511" y="1463965"/>
                </a:lnTo>
                <a:lnTo>
                  <a:pt x="3800" y="1414474"/>
                </a:lnTo>
                <a:lnTo>
                  <a:pt x="954" y="1364621"/>
                </a:lnTo>
                <a:lnTo>
                  <a:pt x="0" y="1314450"/>
                </a:lnTo>
                <a:lnTo>
                  <a:pt x="954" y="1264278"/>
                </a:lnTo>
                <a:lnTo>
                  <a:pt x="3800" y="1214425"/>
                </a:lnTo>
                <a:lnTo>
                  <a:pt x="8511" y="1164934"/>
                </a:lnTo>
                <a:lnTo>
                  <a:pt x="15063" y="1115850"/>
                </a:lnTo>
                <a:lnTo>
                  <a:pt x="23429" y="1067217"/>
                </a:lnTo>
                <a:lnTo>
                  <a:pt x="33583" y="1019081"/>
                </a:lnTo>
                <a:lnTo>
                  <a:pt x="45500" y="971486"/>
                </a:lnTo>
                <a:lnTo>
                  <a:pt x="59153" y="924477"/>
                </a:lnTo>
                <a:lnTo>
                  <a:pt x="74518" y="878098"/>
                </a:lnTo>
                <a:lnTo>
                  <a:pt x="91568" y="832395"/>
                </a:lnTo>
                <a:lnTo>
                  <a:pt x="110277" y="787411"/>
                </a:lnTo>
                <a:lnTo>
                  <a:pt x="130619" y="743191"/>
                </a:lnTo>
                <a:lnTo>
                  <a:pt x="152570" y="699781"/>
                </a:lnTo>
                <a:lnTo>
                  <a:pt x="176102" y="657225"/>
                </a:lnTo>
                <a:lnTo>
                  <a:pt x="201191" y="615566"/>
                </a:lnTo>
                <a:lnTo>
                  <a:pt x="227810" y="574852"/>
                </a:lnTo>
                <a:lnTo>
                  <a:pt x="255934" y="535125"/>
                </a:lnTo>
                <a:lnTo>
                  <a:pt x="285537" y="496430"/>
                </a:lnTo>
                <a:lnTo>
                  <a:pt x="316592" y="458813"/>
                </a:lnTo>
                <a:lnTo>
                  <a:pt x="349075" y="422317"/>
                </a:lnTo>
                <a:lnTo>
                  <a:pt x="382960" y="386988"/>
                </a:lnTo>
                <a:lnTo>
                  <a:pt x="418220" y="352871"/>
                </a:lnTo>
                <a:lnTo>
                  <a:pt x="454830" y="320009"/>
                </a:lnTo>
                <a:lnTo>
                  <a:pt x="492764" y="288448"/>
                </a:lnTo>
                <a:lnTo>
                  <a:pt x="531996" y="258232"/>
                </a:lnTo>
                <a:lnTo>
                  <a:pt x="572501" y="229406"/>
                </a:lnTo>
                <a:lnTo>
                  <a:pt x="614252" y="202015"/>
                </a:lnTo>
                <a:lnTo>
                  <a:pt x="657225" y="176102"/>
                </a:lnTo>
                <a:lnTo>
                  <a:pt x="701151" y="151843"/>
                </a:lnTo>
                <a:lnTo>
                  <a:pt x="745749" y="129381"/>
                </a:lnTo>
                <a:lnTo>
                  <a:pt x="790965" y="108716"/>
                </a:lnTo>
                <a:lnTo>
                  <a:pt x="836749" y="89848"/>
                </a:lnTo>
                <a:lnTo>
                  <a:pt x="883049" y="72777"/>
                </a:lnTo>
                <a:lnTo>
                  <a:pt x="929813" y="57502"/>
                </a:lnTo>
                <a:lnTo>
                  <a:pt x="976990" y="44025"/>
                </a:lnTo>
                <a:lnTo>
                  <a:pt x="1024527" y="32345"/>
                </a:lnTo>
                <a:lnTo>
                  <a:pt x="1072375" y="22462"/>
                </a:lnTo>
                <a:lnTo>
                  <a:pt x="1120480" y="14375"/>
                </a:lnTo>
                <a:lnTo>
                  <a:pt x="1168792" y="8086"/>
                </a:lnTo>
                <a:lnTo>
                  <a:pt x="1217259" y="3593"/>
                </a:lnTo>
                <a:lnTo>
                  <a:pt x="1265828" y="898"/>
                </a:lnTo>
                <a:lnTo>
                  <a:pt x="1314450" y="0"/>
                </a:lnTo>
                <a:lnTo>
                  <a:pt x="1363071" y="898"/>
                </a:lnTo>
                <a:lnTo>
                  <a:pt x="1411640" y="3593"/>
                </a:lnTo>
                <a:lnTo>
                  <a:pt x="1460107" y="8086"/>
                </a:lnTo>
                <a:lnTo>
                  <a:pt x="1508419" y="14375"/>
                </a:lnTo>
                <a:lnTo>
                  <a:pt x="1556524" y="22462"/>
                </a:lnTo>
                <a:lnTo>
                  <a:pt x="1604372" y="32345"/>
                </a:lnTo>
                <a:lnTo>
                  <a:pt x="1651910" y="44025"/>
                </a:lnTo>
                <a:lnTo>
                  <a:pt x="1699086" y="57502"/>
                </a:lnTo>
                <a:lnTo>
                  <a:pt x="1745850" y="72777"/>
                </a:lnTo>
                <a:lnTo>
                  <a:pt x="1792150" y="89848"/>
                </a:lnTo>
                <a:lnTo>
                  <a:pt x="1837934" y="108716"/>
                </a:lnTo>
                <a:lnTo>
                  <a:pt x="1883150" y="129381"/>
                </a:lnTo>
                <a:lnTo>
                  <a:pt x="1927748" y="151843"/>
                </a:lnTo>
                <a:lnTo>
                  <a:pt x="1971675" y="176102"/>
                </a:lnTo>
                <a:lnTo>
                  <a:pt x="2014647" y="202015"/>
                </a:lnTo>
                <a:lnTo>
                  <a:pt x="2056398" y="229406"/>
                </a:lnTo>
                <a:lnTo>
                  <a:pt x="2096903" y="258232"/>
                </a:lnTo>
                <a:lnTo>
                  <a:pt x="2136135" y="288448"/>
                </a:lnTo>
                <a:lnTo>
                  <a:pt x="2174069" y="320009"/>
                </a:lnTo>
                <a:lnTo>
                  <a:pt x="2210679" y="352871"/>
                </a:lnTo>
                <a:lnTo>
                  <a:pt x="2245939" y="386988"/>
                </a:lnTo>
                <a:lnTo>
                  <a:pt x="2279824" y="422317"/>
                </a:lnTo>
                <a:lnTo>
                  <a:pt x="2312307" y="458813"/>
                </a:lnTo>
                <a:lnTo>
                  <a:pt x="2343362" y="496430"/>
                </a:lnTo>
                <a:lnTo>
                  <a:pt x="2372965" y="535125"/>
                </a:lnTo>
                <a:lnTo>
                  <a:pt x="2401089" y="574852"/>
                </a:lnTo>
                <a:lnTo>
                  <a:pt x="2427708" y="615566"/>
                </a:lnTo>
                <a:lnTo>
                  <a:pt x="2452797" y="657225"/>
                </a:lnTo>
                <a:lnTo>
                  <a:pt x="2476329" y="699781"/>
                </a:lnTo>
                <a:lnTo>
                  <a:pt x="2498280" y="743191"/>
                </a:lnTo>
                <a:lnTo>
                  <a:pt x="2518622" y="787411"/>
                </a:lnTo>
                <a:lnTo>
                  <a:pt x="2537331" y="832395"/>
                </a:lnTo>
                <a:lnTo>
                  <a:pt x="2554381" y="878098"/>
                </a:lnTo>
                <a:lnTo>
                  <a:pt x="2569746" y="924477"/>
                </a:lnTo>
                <a:lnTo>
                  <a:pt x="2583399" y="971486"/>
                </a:lnTo>
                <a:lnTo>
                  <a:pt x="2595316" y="1019081"/>
                </a:lnTo>
                <a:lnTo>
                  <a:pt x="2605470" y="1067217"/>
                </a:lnTo>
                <a:lnTo>
                  <a:pt x="2613836" y="1115850"/>
                </a:lnTo>
                <a:lnTo>
                  <a:pt x="2620388" y="1164934"/>
                </a:lnTo>
                <a:lnTo>
                  <a:pt x="2625099" y="1214425"/>
                </a:lnTo>
                <a:lnTo>
                  <a:pt x="2627945" y="1264278"/>
                </a:lnTo>
                <a:lnTo>
                  <a:pt x="2628900" y="1314450"/>
                </a:lnTo>
                <a:lnTo>
                  <a:pt x="2627945" y="1364621"/>
                </a:lnTo>
                <a:lnTo>
                  <a:pt x="2625099" y="1414474"/>
                </a:lnTo>
                <a:lnTo>
                  <a:pt x="2620388" y="1463965"/>
                </a:lnTo>
                <a:lnTo>
                  <a:pt x="2613836" y="1513049"/>
                </a:lnTo>
                <a:lnTo>
                  <a:pt x="2605470" y="1561682"/>
                </a:lnTo>
                <a:lnTo>
                  <a:pt x="2595316" y="1609818"/>
                </a:lnTo>
                <a:lnTo>
                  <a:pt x="2583399" y="1657413"/>
                </a:lnTo>
                <a:lnTo>
                  <a:pt x="2569746" y="1704422"/>
                </a:lnTo>
                <a:lnTo>
                  <a:pt x="2554381" y="1750801"/>
                </a:lnTo>
                <a:lnTo>
                  <a:pt x="2537331" y="1796504"/>
                </a:lnTo>
                <a:lnTo>
                  <a:pt x="2518622" y="1841488"/>
                </a:lnTo>
                <a:lnTo>
                  <a:pt x="2498280" y="1885708"/>
                </a:lnTo>
                <a:lnTo>
                  <a:pt x="2476329" y="1929118"/>
                </a:lnTo>
                <a:lnTo>
                  <a:pt x="2452797" y="1971675"/>
                </a:lnTo>
                <a:lnTo>
                  <a:pt x="2427708" y="2013333"/>
                </a:lnTo>
                <a:lnTo>
                  <a:pt x="2401089" y="2054047"/>
                </a:lnTo>
                <a:lnTo>
                  <a:pt x="2372965" y="2093774"/>
                </a:lnTo>
                <a:lnTo>
                  <a:pt x="2343362" y="2132469"/>
                </a:lnTo>
                <a:lnTo>
                  <a:pt x="2312307" y="2170086"/>
                </a:lnTo>
                <a:lnTo>
                  <a:pt x="2279824" y="2206582"/>
                </a:lnTo>
                <a:lnTo>
                  <a:pt x="2245939" y="2241911"/>
                </a:lnTo>
                <a:lnTo>
                  <a:pt x="2210679" y="2276028"/>
                </a:lnTo>
                <a:lnTo>
                  <a:pt x="2174069" y="2308890"/>
                </a:lnTo>
                <a:lnTo>
                  <a:pt x="2136135" y="2340451"/>
                </a:lnTo>
                <a:lnTo>
                  <a:pt x="2096903" y="2370667"/>
                </a:lnTo>
                <a:lnTo>
                  <a:pt x="2056398" y="2399493"/>
                </a:lnTo>
                <a:lnTo>
                  <a:pt x="2014647" y="2426885"/>
                </a:lnTo>
                <a:lnTo>
                  <a:pt x="1971675" y="2452797"/>
                </a:lnTo>
                <a:lnTo>
                  <a:pt x="1927748" y="2477056"/>
                </a:lnTo>
                <a:lnTo>
                  <a:pt x="1883150" y="2499518"/>
                </a:lnTo>
                <a:lnTo>
                  <a:pt x="1837934" y="2520183"/>
                </a:lnTo>
                <a:lnTo>
                  <a:pt x="1792150" y="2539051"/>
                </a:lnTo>
                <a:lnTo>
                  <a:pt x="1745850" y="2556122"/>
                </a:lnTo>
                <a:lnTo>
                  <a:pt x="1699086" y="2571397"/>
                </a:lnTo>
                <a:lnTo>
                  <a:pt x="1651910" y="2584874"/>
                </a:lnTo>
                <a:lnTo>
                  <a:pt x="1604372" y="2596554"/>
                </a:lnTo>
                <a:lnTo>
                  <a:pt x="1556524" y="2606437"/>
                </a:lnTo>
                <a:lnTo>
                  <a:pt x="1508419" y="2614524"/>
                </a:lnTo>
                <a:lnTo>
                  <a:pt x="1460107" y="2620813"/>
                </a:lnTo>
                <a:lnTo>
                  <a:pt x="1411640" y="2625306"/>
                </a:lnTo>
                <a:lnTo>
                  <a:pt x="1363071" y="2628001"/>
                </a:lnTo>
                <a:lnTo>
                  <a:pt x="1314450" y="26289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1106334" y="3489324"/>
            <a:ext cx="1732910" cy="168292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040508" y="6123909"/>
            <a:ext cx="659130" cy="234950"/>
          </a:xfrm>
          <a:custGeom>
            <a:avLst/>
            <a:gdLst/>
            <a:ahLst/>
            <a:cxnLst/>
            <a:rect l="l" t="t" r="r" b="b"/>
            <a:pathLst>
              <a:path w="659129" h="234950">
                <a:moveTo>
                  <a:pt x="170175" y="222752"/>
                </a:moveTo>
                <a:lnTo>
                  <a:pt x="144522" y="222752"/>
                </a:lnTo>
                <a:lnTo>
                  <a:pt x="144522" y="253"/>
                </a:lnTo>
                <a:lnTo>
                  <a:pt x="170175" y="253"/>
                </a:lnTo>
                <a:lnTo>
                  <a:pt x="170175" y="84579"/>
                </a:lnTo>
                <a:lnTo>
                  <a:pt x="205734" y="84579"/>
                </a:lnTo>
                <a:lnTo>
                  <a:pt x="205734" y="106169"/>
                </a:lnTo>
                <a:lnTo>
                  <a:pt x="170175" y="106169"/>
                </a:lnTo>
                <a:lnTo>
                  <a:pt x="170175" y="222752"/>
                </a:lnTo>
                <a:close/>
              </a:path>
              <a:path w="659129" h="234950">
                <a:moveTo>
                  <a:pt x="25399" y="165603"/>
                </a:moveTo>
                <a:lnTo>
                  <a:pt x="0" y="165603"/>
                </a:lnTo>
                <a:lnTo>
                  <a:pt x="0" y="18033"/>
                </a:lnTo>
                <a:lnTo>
                  <a:pt x="103629" y="18033"/>
                </a:lnTo>
                <a:lnTo>
                  <a:pt x="103629" y="39623"/>
                </a:lnTo>
                <a:lnTo>
                  <a:pt x="25653" y="39623"/>
                </a:lnTo>
                <a:lnTo>
                  <a:pt x="25653" y="144268"/>
                </a:lnTo>
                <a:lnTo>
                  <a:pt x="122970" y="144268"/>
                </a:lnTo>
                <a:lnTo>
                  <a:pt x="124964" y="157730"/>
                </a:lnTo>
                <a:lnTo>
                  <a:pt x="101264" y="162282"/>
                </a:lnTo>
                <a:lnTo>
                  <a:pt x="82992" y="164619"/>
                </a:lnTo>
                <a:lnTo>
                  <a:pt x="60815" y="165480"/>
                </a:lnTo>
                <a:lnTo>
                  <a:pt x="25399" y="165603"/>
                </a:lnTo>
                <a:close/>
              </a:path>
              <a:path w="659129" h="234950">
                <a:moveTo>
                  <a:pt x="122970" y="144268"/>
                </a:moveTo>
                <a:lnTo>
                  <a:pt x="25653" y="144268"/>
                </a:lnTo>
                <a:lnTo>
                  <a:pt x="60017" y="144157"/>
                </a:lnTo>
                <a:lnTo>
                  <a:pt x="81500" y="143379"/>
                </a:lnTo>
                <a:lnTo>
                  <a:pt x="99124" y="141268"/>
                </a:lnTo>
                <a:lnTo>
                  <a:pt x="121916" y="137156"/>
                </a:lnTo>
                <a:lnTo>
                  <a:pt x="122970" y="144268"/>
                </a:lnTo>
                <a:close/>
              </a:path>
              <a:path w="659129" h="234950">
                <a:moveTo>
                  <a:pt x="397754" y="132330"/>
                </a:moveTo>
                <a:lnTo>
                  <a:pt x="372354" y="132330"/>
                </a:lnTo>
                <a:lnTo>
                  <a:pt x="372354" y="0"/>
                </a:lnTo>
                <a:lnTo>
                  <a:pt x="397754" y="0"/>
                </a:lnTo>
                <a:lnTo>
                  <a:pt x="397754" y="31241"/>
                </a:lnTo>
                <a:lnTo>
                  <a:pt x="432297" y="31241"/>
                </a:lnTo>
                <a:lnTo>
                  <a:pt x="432297" y="52322"/>
                </a:lnTo>
                <a:lnTo>
                  <a:pt x="397754" y="52322"/>
                </a:lnTo>
                <a:lnTo>
                  <a:pt x="397754" y="81023"/>
                </a:lnTo>
                <a:lnTo>
                  <a:pt x="432297" y="81023"/>
                </a:lnTo>
                <a:lnTo>
                  <a:pt x="432297" y="102105"/>
                </a:lnTo>
                <a:lnTo>
                  <a:pt x="397754" y="102105"/>
                </a:lnTo>
                <a:lnTo>
                  <a:pt x="397754" y="132330"/>
                </a:lnTo>
                <a:close/>
              </a:path>
              <a:path w="659129" h="234950">
                <a:moveTo>
                  <a:pt x="277107" y="119377"/>
                </a:moveTo>
                <a:lnTo>
                  <a:pt x="238728" y="108358"/>
                </a:lnTo>
                <a:lnTo>
                  <a:pt x="218297" y="73533"/>
                </a:lnTo>
                <a:lnTo>
                  <a:pt x="218297" y="53461"/>
                </a:lnTo>
                <a:lnTo>
                  <a:pt x="238674" y="18440"/>
                </a:lnTo>
                <a:lnTo>
                  <a:pt x="277107" y="7619"/>
                </a:lnTo>
                <a:lnTo>
                  <a:pt x="287300" y="7724"/>
                </a:lnTo>
                <a:lnTo>
                  <a:pt x="324000" y="26333"/>
                </a:lnTo>
                <a:lnTo>
                  <a:pt x="325289" y="28447"/>
                </a:lnTo>
                <a:lnTo>
                  <a:pt x="262629" y="28447"/>
                </a:lnTo>
                <a:lnTo>
                  <a:pt x="245103" y="44702"/>
                </a:lnTo>
                <a:lnTo>
                  <a:pt x="245103" y="82293"/>
                </a:lnTo>
                <a:lnTo>
                  <a:pt x="262629" y="98549"/>
                </a:lnTo>
                <a:lnTo>
                  <a:pt x="325179" y="98549"/>
                </a:lnTo>
                <a:lnTo>
                  <a:pt x="324000" y="100464"/>
                </a:lnTo>
                <a:lnTo>
                  <a:pt x="287300" y="119269"/>
                </a:lnTo>
                <a:lnTo>
                  <a:pt x="277107" y="119377"/>
                </a:lnTo>
                <a:close/>
              </a:path>
              <a:path w="659129" h="234950">
                <a:moveTo>
                  <a:pt x="325179" y="98549"/>
                </a:moveTo>
                <a:lnTo>
                  <a:pt x="291584" y="98549"/>
                </a:lnTo>
                <a:lnTo>
                  <a:pt x="309110" y="82293"/>
                </a:lnTo>
                <a:lnTo>
                  <a:pt x="309110" y="44702"/>
                </a:lnTo>
                <a:lnTo>
                  <a:pt x="291584" y="28447"/>
                </a:lnTo>
                <a:lnTo>
                  <a:pt x="325289" y="28447"/>
                </a:lnTo>
                <a:lnTo>
                  <a:pt x="328540" y="33781"/>
                </a:lnTo>
                <a:lnTo>
                  <a:pt x="332872" y="41389"/>
                </a:lnTo>
                <a:lnTo>
                  <a:pt x="335097" y="47020"/>
                </a:lnTo>
                <a:lnTo>
                  <a:pt x="335916" y="53461"/>
                </a:lnTo>
                <a:lnTo>
                  <a:pt x="335916" y="73533"/>
                </a:lnTo>
                <a:lnTo>
                  <a:pt x="335097" y="79960"/>
                </a:lnTo>
                <a:lnTo>
                  <a:pt x="332872" y="85554"/>
                </a:lnTo>
                <a:lnTo>
                  <a:pt x="328540" y="93088"/>
                </a:lnTo>
                <a:lnTo>
                  <a:pt x="325179" y="98549"/>
                </a:lnTo>
                <a:close/>
              </a:path>
              <a:path w="659129" h="234950">
                <a:moveTo>
                  <a:pt x="327905" y="234944"/>
                </a:moveTo>
                <a:lnTo>
                  <a:pt x="288790" y="228467"/>
                </a:lnTo>
                <a:lnTo>
                  <a:pt x="259307" y="203931"/>
                </a:lnTo>
                <a:lnTo>
                  <a:pt x="255803" y="183129"/>
                </a:lnTo>
                <a:lnTo>
                  <a:pt x="255902" y="176761"/>
                </a:lnTo>
                <a:lnTo>
                  <a:pt x="279262" y="145776"/>
                </a:lnTo>
                <a:lnTo>
                  <a:pt x="327905" y="135378"/>
                </a:lnTo>
                <a:lnTo>
                  <a:pt x="341373" y="135479"/>
                </a:lnTo>
                <a:lnTo>
                  <a:pt x="382038" y="148935"/>
                </a:lnTo>
                <a:lnTo>
                  <a:pt x="388680" y="156206"/>
                </a:lnTo>
                <a:lnTo>
                  <a:pt x="327905" y="156206"/>
                </a:lnTo>
                <a:lnTo>
                  <a:pt x="314809" y="156327"/>
                </a:lnTo>
                <a:lnTo>
                  <a:pt x="306951" y="157174"/>
                </a:lnTo>
                <a:lnTo>
                  <a:pt x="301188" y="159474"/>
                </a:lnTo>
                <a:lnTo>
                  <a:pt x="294378" y="163952"/>
                </a:lnTo>
                <a:lnTo>
                  <a:pt x="283202" y="171699"/>
                </a:lnTo>
                <a:lnTo>
                  <a:pt x="283202" y="198623"/>
                </a:lnTo>
                <a:lnTo>
                  <a:pt x="388680" y="214116"/>
                </a:lnTo>
                <a:lnTo>
                  <a:pt x="386252" y="217323"/>
                </a:lnTo>
                <a:lnTo>
                  <a:pt x="349923" y="234134"/>
                </a:lnTo>
                <a:lnTo>
                  <a:pt x="341373" y="234842"/>
                </a:lnTo>
                <a:lnTo>
                  <a:pt x="327905" y="234944"/>
                </a:lnTo>
                <a:close/>
              </a:path>
              <a:path w="659129" h="234950">
                <a:moveTo>
                  <a:pt x="388680" y="214116"/>
                </a:moveTo>
                <a:lnTo>
                  <a:pt x="327905" y="214116"/>
                </a:lnTo>
                <a:lnTo>
                  <a:pt x="340998" y="213995"/>
                </a:lnTo>
                <a:lnTo>
                  <a:pt x="348828" y="213148"/>
                </a:lnTo>
                <a:lnTo>
                  <a:pt x="354515" y="210848"/>
                </a:lnTo>
                <a:lnTo>
                  <a:pt x="361178" y="206369"/>
                </a:lnTo>
                <a:lnTo>
                  <a:pt x="372100" y="198623"/>
                </a:lnTo>
                <a:lnTo>
                  <a:pt x="372100" y="171699"/>
                </a:lnTo>
                <a:lnTo>
                  <a:pt x="327905" y="156206"/>
                </a:lnTo>
                <a:lnTo>
                  <a:pt x="388680" y="156206"/>
                </a:lnTo>
                <a:lnTo>
                  <a:pt x="399532" y="185161"/>
                </a:lnTo>
                <a:lnTo>
                  <a:pt x="399403" y="193561"/>
                </a:lnTo>
                <a:lnTo>
                  <a:pt x="398500" y="199019"/>
                </a:lnTo>
                <a:lnTo>
                  <a:pt x="396049" y="203931"/>
                </a:lnTo>
                <a:lnTo>
                  <a:pt x="391155" y="210848"/>
                </a:lnTo>
                <a:lnTo>
                  <a:pt x="388680" y="214116"/>
                </a:lnTo>
                <a:close/>
              </a:path>
              <a:path w="659129" h="234950">
                <a:moveTo>
                  <a:pt x="624316" y="171445"/>
                </a:moveTo>
                <a:lnTo>
                  <a:pt x="598663" y="171445"/>
                </a:lnTo>
                <a:lnTo>
                  <a:pt x="598663" y="0"/>
                </a:lnTo>
                <a:lnTo>
                  <a:pt x="624316" y="0"/>
                </a:lnTo>
                <a:lnTo>
                  <a:pt x="624316" y="73658"/>
                </a:lnTo>
                <a:lnTo>
                  <a:pt x="658859" y="73658"/>
                </a:lnTo>
                <a:lnTo>
                  <a:pt x="658859" y="95247"/>
                </a:lnTo>
                <a:lnTo>
                  <a:pt x="624316" y="95247"/>
                </a:lnTo>
                <a:lnTo>
                  <a:pt x="624316" y="171445"/>
                </a:lnTo>
                <a:close/>
              </a:path>
              <a:path w="659129" h="234950">
                <a:moveTo>
                  <a:pt x="545324" y="27939"/>
                </a:moveTo>
                <a:lnTo>
                  <a:pt x="477508" y="27939"/>
                </a:lnTo>
                <a:lnTo>
                  <a:pt x="477508" y="6349"/>
                </a:lnTo>
                <a:lnTo>
                  <a:pt x="545324" y="6349"/>
                </a:lnTo>
                <a:lnTo>
                  <a:pt x="545324" y="27939"/>
                </a:lnTo>
                <a:close/>
              </a:path>
              <a:path w="659129" h="234950">
                <a:moveTo>
                  <a:pt x="578089" y="70610"/>
                </a:moveTo>
                <a:lnTo>
                  <a:pt x="441440" y="70610"/>
                </a:lnTo>
                <a:lnTo>
                  <a:pt x="441440" y="49528"/>
                </a:lnTo>
                <a:lnTo>
                  <a:pt x="578089" y="49528"/>
                </a:lnTo>
                <a:lnTo>
                  <a:pt x="578089" y="70610"/>
                </a:lnTo>
                <a:close/>
              </a:path>
              <a:path w="659129" h="234950">
                <a:moveTo>
                  <a:pt x="510019" y="146554"/>
                </a:moveTo>
                <a:lnTo>
                  <a:pt x="469380" y="135632"/>
                </a:lnTo>
                <a:lnTo>
                  <a:pt x="456426" y="116837"/>
                </a:lnTo>
                <a:lnTo>
                  <a:pt x="456426" y="105407"/>
                </a:lnTo>
                <a:lnTo>
                  <a:pt x="456756" y="91457"/>
                </a:lnTo>
                <a:lnTo>
                  <a:pt x="459061" y="83341"/>
                </a:lnTo>
                <a:lnTo>
                  <a:pt x="465320" y="77940"/>
                </a:lnTo>
                <a:lnTo>
                  <a:pt x="477508" y="72134"/>
                </a:lnTo>
                <a:lnTo>
                  <a:pt x="477508" y="70610"/>
                </a:lnTo>
                <a:lnTo>
                  <a:pt x="542530" y="70610"/>
                </a:lnTo>
                <a:lnTo>
                  <a:pt x="542530" y="72134"/>
                </a:lnTo>
                <a:lnTo>
                  <a:pt x="545899" y="73658"/>
                </a:lnTo>
                <a:lnTo>
                  <a:pt x="495795" y="73658"/>
                </a:lnTo>
                <a:lnTo>
                  <a:pt x="480302" y="87373"/>
                </a:lnTo>
                <a:lnTo>
                  <a:pt x="480302" y="111249"/>
                </a:lnTo>
                <a:lnTo>
                  <a:pt x="495795" y="124964"/>
                </a:lnTo>
                <a:lnTo>
                  <a:pt x="558154" y="124964"/>
                </a:lnTo>
                <a:lnTo>
                  <a:pt x="550658" y="135632"/>
                </a:lnTo>
                <a:lnTo>
                  <a:pt x="538466" y="141093"/>
                </a:lnTo>
                <a:lnTo>
                  <a:pt x="531164" y="144250"/>
                </a:lnTo>
                <a:lnTo>
                  <a:pt x="525766" y="145871"/>
                </a:lnTo>
                <a:lnTo>
                  <a:pt x="519607" y="146469"/>
                </a:lnTo>
                <a:lnTo>
                  <a:pt x="510019" y="146554"/>
                </a:lnTo>
                <a:close/>
              </a:path>
              <a:path w="659129" h="234950">
                <a:moveTo>
                  <a:pt x="558154" y="124964"/>
                </a:moveTo>
                <a:lnTo>
                  <a:pt x="524242" y="124964"/>
                </a:lnTo>
                <a:lnTo>
                  <a:pt x="539990" y="111249"/>
                </a:lnTo>
                <a:lnTo>
                  <a:pt x="539990" y="87373"/>
                </a:lnTo>
                <a:lnTo>
                  <a:pt x="524496" y="73658"/>
                </a:lnTo>
                <a:lnTo>
                  <a:pt x="545899" y="73658"/>
                </a:lnTo>
                <a:lnTo>
                  <a:pt x="553198" y="76960"/>
                </a:lnTo>
                <a:lnTo>
                  <a:pt x="563865" y="93977"/>
                </a:lnTo>
                <a:lnTo>
                  <a:pt x="563865" y="116837"/>
                </a:lnTo>
                <a:lnTo>
                  <a:pt x="558154" y="124964"/>
                </a:lnTo>
                <a:close/>
              </a:path>
              <a:path w="659129" h="234950">
                <a:moveTo>
                  <a:pt x="629650" y="229102"/>
                </a:moveTo>
                <a:lnTo>
                  <a:pt x="491223" y="229102"/>
                </a:lnTo>
                <a:lnTo>
                  <a:pt x="482841" y="220466"/>
                </a:lnTo>
                <a:lnTo>
                  <a:pt x="482841" y="163825"/>
                </a:lnTo>
                <a:lnTo>
                  <a:pt x="508495" y="163825"/>
                </a:lnTo>
                <a:lnTo>
                  <a:pt x="508495" y="208020"/>
                </a:lnTo>
                <a:lnTo>
                  <a:pt x="629650" y="208020"/>
                </a:lnTo>
                <a:lnTo>
                  <a:pt x="629650" y="229102"/>
                </a:lnTo>
                <a:close/>
              </a:path>
            </a:pathLst>
          </a:custGeom>
          <a:solidFill>
            <a:srgbClr val="4033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770676" y="6123909"/>
            <a:ext cx="1108710" cy="234950"/>
          </a:xfrm>
          <a:custGeom>
            <a:avLst/>
            <a:gdLst/>
            <a:ahLst/>
            <a:cxnLst/>
            <a:rect l="l" t="t" r="r" b="b"/>
            <a:pathLst>
              <a:path w="1108709" h="234950">
                <a:moveTo>
                  <a:pt x="178557" y="102613"/>
                </a:moveTo>
                <a:lnTo>
                  <a:pt x="29717" y="102613"/>
                </a:lnTo>
                <a:lnTo>
                  <a:pt x="29717" y="7111"/>
                </a:lnTo>
                <a:lnTo>
                  <a:pt x="178557" y="7111"/>
                </a:lnTo>
                <a:lnTo>
                  <a:pt x="178557" y="28447"/>
                </a:lnTo>
                <a:lnTo>
                  <a:pt x="55370" y="28447"/>
                </a:lnTo>
                <a:lnTo>
                  <a:pt x="55370" y="81277"/>
                </a:lnTo>
                <a:lnTo>
                  <a:pt x="178557" y="81277"/>
                </a:lnTo>
                <a:lnTo>
                  <a:pt x="178557" y="102613"/>
                </a:lnTo>
                <a:close/>
              </a:path>
              <a:path w="1108709" h="234950">
                <a:moveTo>
                  <a:pt x="178557" y="81277"/>
                </a:moveTo>
                <a:lnTo>
                  <a:pt x="152904" y="81277"/>
                </a:lnTo>
                <a:lnTo>
                  <a:pt x="152904" y="28447"/>
                </a:lnTo>
                <a:lnTo>
                  <a:pt x="178557" y="28447"/>
                </a:lnTo>
                <a:lnTo>
                  <a:pt x="178557" y="81277"/>
                </a:lnTo>
                <a:close/>
              </a:path>
              <a:path w="1108709" h="234950">
                <a:moveTo>
                  <a:pt x="208274" y="151888"/>
                </a:moveTo>
                <a:lnTo>
                  <a:pt x="0" y="151888"/>
                </a:lnTo>
                <a:lnTo>
                  <a:pt x="0" y="130044"/>
                </a:lnTo>
                <a:lnTo>
                  <a:pt x="208274" y="130044"/>
                </a:lnTo>
                <a:lnTo>
                  <a:pt x="208274" y="151888"/>
                </a:lnTo>
                <a:close/>
              </a:path>
              <a:path w="1108709" h="234950">
                <a:moveTo>
                  <a:pt x="117091" y="231388"/>
                </a:moveTo>
                <a:lnTo>
                  <a:pt x="91437" y="231388"/>
                </a:lnTo>
                <a:lnTo>
                  <a:pt x="91437" y="151888"/>
                </a:lnTo>
                <a:lnTo>
                  <a:pt x="117091" y="151888"/>
                </a:lnTo>
                <a:lnTo>
                  <a:pt x="117091" y="231388"/>
                </a:lnTo>
                <a:close/>
              </a:path>
              <a:path w="1108709" h="234950">
                <a:moveTo>
                  <a:pt x="411215" y="136648"/>
                </a:moveTo>
                <a:lnTo>
                  <a:pt x="256279" y="136648"/>
                </a:lnTo>
                <a:lnTo>
                  <a:pt x="256279" y="64260"/>
                </a:lnTo>
                <a:lnTo>
                  <a:pt x="379212" y="64260"/>
                </a:lnTo>
                <a:lnTo>
                  <a:pt x="379212" y="33781"/>
                </a:lnTo>
                <a:lnTo>
                  <a:pt x="255517" y="33781"/>
                </a:lnTo>
                <a:lnTo>
                  <a:pt x="255517" y="12445"/>
                </a:lnTo>
                <a:lnTo>
                  <a:pt x="405119" y="12445"/>
                </a:lnTo>
                <a:lnTo>
                  <a:pt x="405119" y="84579"/>
                </a:lnTo>
                <a:lnTo>
                  <a:pt x="282186" y="84579"/>
                </a:lnTo>
                <a:lnTo>
                  <a:pt x="282186" y="115059"/>
                </a:lnTo>
                <a:lnTo>
                  <a:pt x="411215" y="115059"/>
                </a:lnTo>
                <a:lnTo>
                  <a:pt x="411215" y="136648"/>
                </a:lnTo>
                <a:close/>
              </a:path>
              <a:path w="1108709" h="234950">
                <a:moveTo>
                  <a:pt x="306062" y="176779"/>
                </a:moveTo>
                <a:lnTo>
                  <a:pt x="280916" y="176779"/>
                </a:lnTo>
                <a:lnTo>
                  <a:pt x="280916" y="136648"/>
                </a:lnTo>
                <a:lnTo>
                  <a:pt x="306062" y="136648"/>
                </a:lnTo>
                <a:lnTo>
                  <a:pt x="306062" y="176779"/>
                </a:lnTo>
                <a:close/>
              </a:path>
              <a:path w="1108709" h="234950">
                <a:moveTo>
                  <a:pt x="380228" y="176779"/>
                </a:moveTo>
                <a:lnTo>
                  <a:pt x="355337" y="176779"/>
                </a:lnTo>
                <a:lnTo>
                  <a:pt x="355337" y="136648"/>
                </a:lnTo>
                <a:lnTo>
                  <a:pt x="380228" y="136648"/>
                </a:lnTo>
                <a:lnTo>
                  <a:pt x="380228" y="176779"/>
                </a:lnTo>
                <a:close/>
              </a:path>
              <a:path w="1108709" h="234950">
                <a:moveTo>
                  <a:pt x="434837" y="197861"/>
                </a:moveTo>
                <a:lnTo>
                  <a:pt x="226562" y="197861"/>
                </a:lnTo>
                <a:lnTo>
                  <a:pt x="226562" y="176779"/>
                </a:lnTo>
                <a:lnTo>
                  <a:pt x="434837" y="176779"/>
                </a:lnTo>
                <a:lnTo>
                  <a:pt x="434837" y="197861"/>
                </a:lnTo>
                <a:close/>
              </a:path>
              <a:path w="1108709" h="234950">
                <a:moveTo>
                  <a:pt x="650477" y="136394"/>
                </a:moveTo>
                <a:lnTo>
                  <a:pt x="625840" y="136394"/>
                </a:lnTo>
                <a:lnTo>
                  <a:pt x="625840" y="0"/>
                </a:lnTo>
                <a:lnTo>
                  <a:pt x="650477" y="0"/>
                </a:lnTo>
                <a:lnTo>
                  <a:pt x="650477" y="136394"/>
                </a:lnTo>
                <a:close/>
              </a:path>
              <a:path w="1108709" h="234950">
                <a:moveTo>
                  <a:pt x="601964" y="134616"/>
                </a:moveTo>
                <a:lnTo>
                  <a:pt x="578089" y="134616"/>
                </a:lnTo>
                <a:lnTo>
                  <a:pt x="578089" y="78230"/>
                </a:lnTo>
                <a:lnTo>
                  <a:pt x="552690" y="78230"/>
                </a:lnTo>
                <a:lnTo>
                  <a:pt x="552690" y="57148"/>
                </a:lnTo>
                <a:lnTo>
                  <a:pt x="578089" y="57148"/>
                </a:lnTo>
                <a:lnTo>
                  <a:pt x="578089" y="3301"/>
                </a:lnTo>
                <a:lnTo>
                  <a:pt x="601964" y="3301"/>
                </a:lnTo>
                <a:lnTo>
                  <a:pt x="601964" y="134616"/>
                </a:lnTo>
                <a:close/>
              </a:path>
              <a:path w="1108709" h="234950">
                <a:moveTo>
                  <a:pt x="481317" y="129282"/>
                </a:moveTo>
                <a:lnTo>
                  <a:pt x="461760" y="129282"/>
                </a:lnTo>
                <a:lnTo>
                  <a:pt x="461760" y="13207"/>
                </a:lnTo>
                <a:lnTo>
                  <a:pt x="547356" y="13207"/>
                </a:lnTo>
                <a:lnTo>
                  <a:pt x="547356" y="33273"/>
                </a:lnTo>
                <a:lnTo>
                  <a:pt x="485635" y="33273"/>
                </a:lnTo>
                <a:lnTo>
                  <a:pt x="485635" y="60450"/>
                </a:lnTo>
                <a:lnTo>
                  <a:pt x="544308" y="60450"/>
                </a:lnTo>
                <a:lnTo>
                  <a:pt x="544308" y="80261"/>
                </a:lnTo>
                <a:lnTo>
                  <a:pt x="485635" y="80261"/>
                </a:lnTo>
                <a:lnTo>
                  <a:pt x="485635" y="109217"/>
                </a:lnTo>
                <a:lnTo>
                  <a:pt x="558251" y="109217"/>
                </a:lnTo>
                <a:lnTo>
                  <a:pt x="560310" y="121408"/>
                </a:lnTo>
                <a:lnTo>
                  <a:pt x="540359" y="125961"/>
                </a:lnTo>
                <a:lnTo>
                  <a:pt x="525481" y="128298"/>
                </a:lnTo>
                <a:lnTo>
                  <a:pt x="508269" y="129159"/>
                </a:lnTo>
                <a:lnTo>
                  <a:pt x="481317" y="129282"/>
                </a:lnTo>
                <a:close/>
              </a:path>
              <a:path w="1108709" h="234950">
                <a:moveTo>
                  <a:pt x="558251" y="109217"/>
                </a:moveTo>
                <a:lnTo>
                  <a:pt x="485635" y="109217"/>
                </a:lnTo>
                <a:lnTo>
                  <a:pt x="511217" y="109102"/>
                </a:lnTo>
                <a:lnTo>
                  <a:pt x="525957" y="108296"/>
                </a:lnTo>
                <a:lnTo>
                  <a:pt x="539077" y="106109"/>
                </a:lnTo>
                <a:lnTo>
                  <a:pt x="557008" y="101851"/>
                </a:lnTo>
                <a:lnTo>
                  <a:pt x="558251" y="109217"/>
                </a:lnTo>
                <a:close/>
              </a:path>
              <a:path w="1108709" h="234950">
                <a:moveTo>
                  <a:pt x="650477" y="231642"/>
                </a:moveTo>
                <a:lnTo>
                  <a:pt x="512305" y="231642"/>
                </a:lnTo>
                <a:lnTo>
                  <a:pt x="503923" y="223006"/>
                </a:lnTo>
                <a:lnTo>
                  <a:pt x="503923" y="147824"/>
                </a:lnTo>
                <a:lnTo>
                  <a:pt x="650477" y="147824"/>
                </a:lnTo>
                <a:lnTo>
                  <a:pt x="650477" y="169159"/>
                </a:lnTo>
                <a:lnTo>
                  <a:pt x="529576" y="169159"/>
                </a:lnTo>
                <a:lnTo>
                  <a:pt x="529576" y="210560"/>
                </a:lnTo>
                <a:lnTo>
                  <a:pt x="650477" y="210560"/>
                </a:lnTo>
                <a:lnTo>
                  <a:pt x="650477" y="231642"/>
                </a:lnTo>
                <a:close/>
              </a:path>
              <a:path w="1108709" h="234950">
                <a:moveTo>
                  <a:pt x="650477" y="210560"/>
                </a:moveTo>
                <a:lnTo>
                  <a:pt x="624570" y="210560"/>
                </a:lnTo>
                <a:lnTo>
                  <a:pt x="624570" y="169159"/>
                </a:lnTo>
                <a:lnTo>
                  <a:pt x="650477" y="169159"/>
                </a:lnTo>
                <a:lnTo>
                  <a:pt x="650477" y="210560"/>
                </a:lnTo>
                <a:close/>
              </a:path>
              <a:path w="1108709" h="234950">
                <a:moveTo>
                  <a:pt x="863832" y="24637"/>
                </a:moveTo>
                <a:lnTo>
                  <a:pt x="703816" y="24637"/>
                </a:lnTo>
                <a:lnTo>
                  <a:pt x="703816" y="4825"/>
                </a:lnTo>
                <a:lnTo>
                  <a:pt x="863832" y="4825"/>
                </a:lnTo>
                <a:lnTo>
                  <a:pt x="863832" y="24637"/>
                </a:lnTo>
                <a:close/>
              </a:path>
              <a:path w="1108709" h="234950">
                <a:moveTo>
                  <a:pt x="760711" y="64006"/>
                </a:moveTo>
                <a:lnTo>
                  <a:pt x="736327" y="64006"/>
                </a:lnTo>
                <a:lnTo>
                  <a:pt x="730231" y="34797"/>
                </a:lnTo>
                <a:lnTo>
                  <a:pt x="756139" y="32257"/>
                </a:lnTo>
                <a:lnTo>
                  <a:pt x="760711" y="64006"/>
                </a:lnTo>
                <a:close/>
              </a:path>
              <a:path w="1108709" h="234950">
                <a:moveTo>
                  <a:pt x="831067" y="64006"/>
                </a:moveTo>
                <a:lnTo>
                  <a:pt x="806683" y="64006"/>
                </a:lnTo>
                <a:lnTo>
                  <a:pt x="811001" y="32257"/>
                </a:lnTo>
                <a:lnTo>
                  <a:pt x="837163" y="34797"/>
                </a:lnTo>
                <a:lnTo>
                  <a:pt x="831067" y="64006"/>
                </a:lnTo>
                <a:close/>
              </a:path>
              <a:path w="1108709" h="234950">
                <a:moveTo>
                  <a:pt x="866118" y="83309"/>
                </a:moveTo>
                <a:lnTo>
                  <a:pt x="701530" y="83309"/>
                </a:lnTo>
                <a:lnTo>
                  <a:pt x="701530" y="64006"/>
                </a:lnTo>
                <a:lnTo>
                  <a:pt x="866118" y="64006"/>
                </a:lnTo>
                <a:lnTo>
                  <a:pt x="866118" y="83309"/>
                </a:lnTo>
                <a:close/>
              </a:path>
              <a:path w="1108709" h="234950">
                <a:moveTo>
                  <a:pt x="887961" y="120900"/>
                </a:moveTo>
                <a:lnTo>
                  <a:pt x="679687" y="120900"/>
                </a:lnTo>
                <a:lnTo>
                  <a:pt x="679687" y="99819"/>
                </a:lnTo>
                <a:lnTo>
                  <a:pt x="887961" y="99819"/>
                </a:lnTo>
                <a:lnTo>
                  <a:pt x="887961" y="120900"/>
                </a:lnTo>
                <a:close/>
              </a:path>
              <a:path w="1108709" h="234950">
                <a:moveTo>
                  <a:pt x="863578" y="232912"/>
                </a:moveTo>
                <a:lnTo>
                  <a:pt x="719818" y="232912"/>
                </a:lnTo>
                <a:lnTo>
                  <a:pt x="711436" y="224276"/>
                </a:lnTo>
                <a:lnTo>
                  <a:pt x="711436" y="175255"/>
                </a:lnTo>
                <a:lnTo>
                  <a:pt x="832845" y="175255"/>
                </a:lnTo>
                <a:lnTo>
                  <a:pt x="832845" y="157984"/>
                </a:lnTo>
                <a:lnTo>
                  <a:pt x="709912" y="157984"/>
                </a:lnTo>
                <a:lnTo>
                  <a:pt x="709912" y="137410"/>
                </a:lnTo>
                <a:lnTo>
                  <a:pt x="857228" y="137410"/>
                </a:lnTo>
                <a:lnTo>
                  <a:pt x="857228" y="194559"/>
                </a:lnTo>
                <a:lnTo>
                  <a:pt x="735819" y="194559"/>
                </a:lnTo>
                <a:lnTo>
                  <a:pt x="735819" y="212084"/>
                </a:lnTo>
                <a:lnTo>
                  <a:pt x="863578" y="212084"/>
                </a:lnTo>
                <a:lnTo>
                  <a:pt x="863578" y="232912"/>
                </a:lnTo>
                <a:close/>
              </a:path>
              <a:path w="1108709" h="234950">
                <a:moveTo>
                  <a:pt x="1098522" y="158238"/>
                </a:moveTo>
                <a:lnTo>
                  <a:pt x="1072869" y="158238"/>
                </a:lnTo>
                <a:lnTo>
                  <a:pt x="1072869" y="0"/>
                </a:lnTo>
                <a:lnTo>
                  <a:pt x="1098522" y="0"/>
                </a:lnTo>
                <a:lnTo>
                  <a:pt x="1098522" y="158238"/>
                </a:lnTo>
                <a:close/>
              </a:path>
              <a:path w="1108709" h="234950">
                <a:moveTo>
                  <a:pt x="946888" y="132076"/>
                </a:moveTo>
                <a:lnTo>
                  <a:pt x="920981" y="132076"/>
                </a:lnTo>
                <a:lnTo>
                  <a:pt x="920981" y="60704"/>
                </a:lnTo>
                <a:lnTo>
                  <a:pt x="996925" y="60704"/>
                </a:lnTo>
                <a:lnTo>
                  <a:pt x="996925" y="33273"/>
                </a:lnTo>
                <a:lnTo>
                  <a:pt x="920473" y="33273"/>
                </a:lnTo>
                <a:lnTo>
                  <a:pt x="920473" y="12445"/>
                </a:lnTo>
                <a:lnTo>
                  <a:pt x="1021816" y="12445"/>
                </a:lnTo>
                <a:lnTo>
                  <a:pt x="1021816" y="81023"/>
                </a:lnTo>
                <a:lnTo>
                  <a:pt x="946126" y="81023"/>
                </a:lnTo>
                <a:lnTo>
                  <a:pt x="946126" y="111249"/>
                </a:lnTo>
                <a:lnTo>
                  <a:pt x="1049148" y="111249"/>
                </a:lnTo>
                <a:lnTo>
                  <a:pt x="1051279" y="124202"/>
                </a:lnTo>
                <a:lnTo>
                  <a:pt x="1025074" y="128754"/>
                </a:lnTo>
                <a:lnTo>
                  <a:pt x="1005465" y="131092"/>
                </a:lnTo>
                <a:lnTo>
                  <a:pt x="982665" y="131953"/>
                </a:lnTo>
                <a:lnTo>
                  <a:pt x="946888" y="132076"/>
                </a:lnTo>
                <a:close/>
              </a:path>
              <a:path w="1108709" h="234950">
                <a:moveTo>
                  <a:pt x="1049148" y="111249"/>
                </a:moveTo>
                <a:lnTo>
                  <a:pt x="946126" y="111249"/>
                </a:lnTo>
                <a:lnTo>
                  <a:pt x="980435" y="111138"/>
                </a:lnTo>
                <a:lnTo>
                  <a:pt x="1002036" y="110360"/>
                </a:lnTo>
                <a:lnTo>
                  <a:pt x="1021399" y="108248"/>
                </a:lnTo>
                <a:lnTo>
                  <a:pt x="1047977" y="104137"/>
                </a:lnTo>
                <a:lnTo>
                  <a:pt x="1049148" y="111249"/>
                </a:lnTo>
                <a:close/>
              </a:path>
              <a:path w="1108709" h="234950">
                <a:moveTo>
                  <a:pt x="952222" y="234944"/>
                </a:moveTo>
                <a:lnTo>
                  <a:pt x="938760" y="215132"/>
                </a:lnTo>
                <a:lnTo>
                  <a:pt x="955748" y="208667"/>
                </a:lnTo>
                <a:lnTo>
                  <a:pt x="966080" y="204369"/>
                </a:lnTo>
                <a:lnTo>
                  <a:pt x="1001842" y="181039"/>
                </a:lnTo>
                <a:lnTo>
                  <a:pt x="1011910" y="165857"/>
                </a:lnTo>
                <a:lnTo>
                  <a:pt x="1011910" y="147062"/>
                </a:lnTo>
                <a:lnTo>
                  <a:pt x="1038580" y="147062"/>
                </a:lnTo>
                <a:lnTo>
                  <a:pt x="1038580" y="165857"/>
                </a:lnTo>
                <a:lnTo>
                  <a:pt x="1032738" y="183383"/>
                </a:lnTo>
                <a:lnTo>
                  <a:pt x="1026134" y="191257"/>
                </a:lnTo>
                <a:lnTo>
                  <a:pt x="1027912" y="192019"/>
                </a:lnTo>
                <a:lnTo>
                  <a:pt x="1064868" y="192019"/>
                </a:lnTo>
                <a:lnTo>
                  <a:pt x="1075947" y="197607"/>
                </a:lnTo>
                <a:lnTo>
                  <a:pt x="1021054" y="197607"/>
                </a:lnTo>
                <a:lnTo>
                  <a:pt x="1017752" y="199639"/>
                </a:lnTo>
                <a:lnTo>
                  <a:pt x="1005870" y="209477"/>
                </a:lnTo>
                <a:lnTo>
                  <a:pt x="995083" y="216434"/>
                </a:lnTo>
                <a:lnTo>
                  <a:pt x="979248" y="223820"/>
                </a:lnTo>
                <a:lnTo>
                  <a:pt x="952222" y="234944"/>
                </a:lnTo>
                <a:close/>
              </a:path>
              <a:path w="1108709" h="234950">
                <a:moveTo>
                  <a:pt x="1064868" y="192019"/>
                </a:moveTo>
                <a:lnTo>
                  <a:pt x="1027912" y="192019"/>
                </a:lnTo>
                <a:lnTo>
                  <a:pt x="1035024" y="186431"/>
                </a:lnTo>
                <a:lnTo>
                  <a:pt x="1040104" y="182875"/>
                </a:lnTo>
                <a:lnTo>
                  <a:pt x="1046961" y="182875"/>
                </a:lnTo>
                <a:lnTo>
                  <a:pt x="1050263" y="184653"/>
                </a:lnTo>
                <a:lnTo>
                  <a:pt x="1064868" y="192019"/>
                </a:lnTo>
                <a:close/>
              </a:path>
              <a:path w="1108709" h="234950">
                <a:moveTo>
                  <a:pt x="1094712" y="234436"/>
                </a:moveTo>
                <a:lnTo>
                  <a:pt x="1030452" y="199385"/>
                </a:lnTo>
                <a:lnTo>
                  <a:pt x="1026896" y="197607"/>
                </a:lnTo>
                <a:lnTo>
                  <a:pt x="1075947" y="197607"/>
                </a:lnTo>
                <a:lnTo>
                  <a:pt x="1108682" y="214116"/>
                </a:lnTo>
                <a:lnTo>
                  <a:pt x="1094712" y="234436"/>
                </a:lnTo>
                <a:close/>
              </a:path>
            </a:pathLst>
          </a:custGeom>
          <a:solidFill>
            <a:srgbClr val="4033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367987" y="6456608"/>
            <a:ext cx="438150" cy="236220"/>
          </a:xfrm>
          <a:custGeom>
            <a:avLst/>
            <a:gdLst/>
            <a:ahLst/>
            <a:cxnLst/>
            <a:rect l="l" t="t" r="r" b="b"/>
            <a:pathLst>
              <a:path w="438150" h="236220">
                <a:moveTo>
                  <a:pt x="200400" y="222498"/>
                </a:moveTo>
                <a:lnTo>
                  <a:pt x="175763" y="222498"/>
                </a:lnTo>
                <a:lnTo>
                  <a:pt x="175763" y="0"/>
                </a:lnTo>
                <a:lnTo>
                  <a:pt x="200400" y="0"/>
                </a:lnTo>
                <a:lnTo>
                  <a:pt x="200400" y="222498"/>
                </a:lnTo>
                <a:close/>
              </a:path>
              <a:path w="438150" h="236220">
                <a:moveTo>
                  <a:pt x="150872" y="216402"/>
                </a:moveTo>
                <a:lnTo>
                  <a:pt x="126488" y="216402"/>
                </a:lnTo>
                <a:lnTo>
                  <a:pt x="126488" y="96009"/>
                </a:lnTo>
                <a:lnTo>
                  <a:pt x="94485" y="96009"/>
                </a:lnTo>
                <a:lnTo>
                  <a:pt x="94485" y="74928"/>
                </a:lnTo>
                <a:lnTo>
                  <a:pt x="126488" y="74928"/>
                </a:lnTo>
                <a:lnTo>
                  <a:pt x="126488" y="3555"/>
                </a:lnTo>
                <a:lnTo>
                  <a:pt x="150872" y="3555"/>
                </a:lnTo>
                <a:lnTo>
                  <a:pt x="150872" y="216402"/>
                </a:lnTo>
                <a:close/>
              </a:path>
              <a:path w="438150" h="236220">
                <a:moveTo>
                  <a:pt x="108455" y="43686"/>
                </a:moveTo>
                <a:lnTo>
                  <a:pt x="6349" y="43686"/>
                </a:lnTo>
                <a:lnTo>
                  <a:pt x="6349" y="22097"/>
                </a:lnTo>
                <a:lnTo>
                  <a:pt x="108455" y="22097"/>
                </a:lnTo>
                <a:lnTo>
                  <a:pt x="108455" y="43686"/>
                </a:lnTo>
                <a:close/>
              </a:path>
              <a:path w="438150" h="236220">
                <a:moveTo>
                  <a:pt x="18033" y="173477"/>
                </a:moveTo>
                <a:lnTo>
                  <a:pt x="0" y="158492"/>
                </a:lnTo>
                <a:lnTo>
                  <a:pt x="10284" y="145449"/>
                </a:lnTo>
                <a:lnTo>
                  <a:pt x="16557" y="137013"/>
                </a:lnTo>
                <a:lnTo>
                  <a:pt x="36416" y="102153"/>
                </a:lnTo>
                <a:lnTo>
                  <a:pt x="45903" y="60267"/>
                </a:lnTo>
                <a:lnTo>
                  <a:pt x="45972" y="43686"/>
                </a:lnTo>
                <a:lnTo>
                  <a:pt x="70102" y="43686"/>
                </a:lnTo>
                <a:lnTo>
                  <a:pt x="69963" y="65141"/>
                </a:lnTo>
                <a:lnTo>
                  <a:pt x="68991" y="76515"/>
                </a:lnTo>
                <a:lnTo>
                  <a:pt x="66351" y="87223"/>
                </a:lnTo>
                <a:lnTo>
                  <a:pt x="61212" y="102359"/>
                </a:lnTo>
                <a:lnTo>
                  <a:pt x="62482" y="103121"/>
                </a:lnTo>
                <a:lnTo>
                  <a:pt x="79424" y="103121"/>
                </a:lnTo>
                <a:lnTo>
                  <a:pt x="87297" y="114297"/>
                </a:lnTo>
                <a:lnTo>
                  <a:pt x="56386" y="114297"/>
                </a:lnTo>
                <a:lnTo>
                  <a:pt x="55624" y="115821"/>
                </a:lnTo>
                <a:lnTo>
                  <a:pt x="35392" y="150189"/>
                </a:lnTo>
                <a:lnTo>
                  <a:pt x="26105" y="162984"/>
                </a:lnTo>
                <a:lnTo>
                  <a:pt x="18033" y="173477"/>
                </a:lnTo>
                <a:close/>
              </a:path>
              <a:path w="438150" h="236220">
                <a:moveTo>
                  <a:pt x="79424" y="103121"/>
                </a:moveTo>
                <a:lnTo>
                  <a:pt x="62482" y="103121"/>
                </a:lnTo>
                <a:lnTo>
                  <a:pt x="65784" y="100835"/>
                </a:lnTo>
                <a:lnTo>
                  <a:pt x="68578" y="98803"/>
                </a:lnTo>
                <a:lnTo>
                  <a:pt x="76198" y="98803"/>
                </a:lnTo>
                <a:lnTo>
                  <a:pt x="79424" y="103121"/>
                </a:lnTo>
                <a:close/>
              </a:path>
              <a:path w="438150" h="236220">
                <a:moveTo>
                  <a:pt x="97279" y="169667"/>
                </a:moveTo>
                <a:lnTo>
                  <a:pt x="60450" y="115821"/>
                </a:lnTo>
                <a:lnTo>
                  <a:pt x="59180" y="114297"/>
                </a:lnTo>
                <a:lnTo>
                  <a:pt x="87297" y="114297"/>
                </a:lnTo>
                <a:lnTo>
                  <a:pt x="115567" y="154428"/>
                </a:lnTo>
                <a:lnTo>
                  <a:pt x="97279" y="169667"/>
                </a:lnTo>
                <a:close/>
              </a:path>
              <a:path w="438150" h="236220">
                <a:moveTo>
                  <a:pt x="400801" y="88897"/>
                </a:moveTo>
                <a:lnTo>
                  <a:pt x="376164" y="85595"/>
                </a:lnTo>
                <a:lnTo>
                  <a:pt x="379700" y="70272"/>
                </a:lnTo>
                <a:lnTo>
                  <a:pt x="381593" y="59212"/>
                </a:lnTo>
                <a:lnTo>
                  <a:pt x="382486" y="47056"/>
                </a:lnTo>
                <a:lnTo>
                  <a:pt x="383022" y="28447"/>
                </a:lnTo>
                <a:lnTo>
                  <a:pt x="256787" y="28447"/>
                </a:lnTo>
                <a:lnTo>
                  <a:pt x="256787" y="6857"/>
                </a:lnTo>
                <a:lnTo>
                  <a:pt x="408421" y="6857"/>
                </a:lnTo>
                <a:lnTo>
                  <a:pt x="408302" y="38428"/>
                </a:lnTo>
                <a:lnTo>
                  <a:pt x="407469" y="51719"/>
                </a:lnTo>
                <a:lnTo>
                  <a:pt x="405207" y="66391"/>
                </a:lnTo>
                <a:lnTo>
                  <a:pt x="400801" y="88897"/>
                </a:lnTo>
                <a:close/>
              </a:path>
              <a:path w="438150" h="236220">
                <a:moveTo>
                  <a:pt x="336795" y="103375"/>
                </a:moveTo>
                <a:lnTo>
                  <a:pt x="311142" y="103375"/>
                </a:lnTo>
                <a:lnTo>
                  <a:pt x="311142" y="61720"/>
                </a:lnTo>
                <a:lnTo>
                  <a:pt x="336795" y="61720"/>
                </a:lnTo>
                <a:lnTo>
                  <a:pt x="336795" y="103375"/>
                </a:lnTo>
                <a:close/>
              </a:path>
              <a:path w="438150" h="236220">
                <a:moveTo>
                  <a:pt x="437885" y="125472"/>
                </a:moveTo>
                <a:lnTo>
                  <a:pt x="229610" y="125472"/>
                </a:lnTo>
                <a:lnTo>
                  <a:pt x="229610" y="103375"/>
                </a:lnTo>
                <a:lnTo>
                  <a:pt x="437885" y="103375"/>
                </a:lnTo>
                <a:lnTo>
                  <a:pt x="437885" y="125472"/>
                </a:lnTo>
                <a:close/>
              </a:path>
              <a:path w="438150" h="236220">
                <a:moveTo>
                  <a:pt x="333747" y="235960"/>
                </a:moveTo>
                <a:lnTo>
                  <a:pt x="292219" y="229991"/>
                </a:lnTo>
                <a:lnTo>
                  <a:pt x="261246" y="207377"/>
                </a:lnTo>
                <a:lnTo>
                  <a:pt x="257579" y="187955"/>
                </a:lnTo>
                <a:lnTo>
                  <a:pt x="257686" y="181641"/>
                </a:lnTo>
                <a:lnTo>
                  <a:pt x="292219" y="149221"/>
                </a:lnTo>
                <a:lnTo>
                  <a:pt x="333747" y="143252"/>
                </a:lnTo>
                <a:lnTo>
                  <a:pt x="348112" y="143345"/>
                </a:lnTo>
                <a:lnTo>
                  <a:pt x="385324" y="152834"/>
                </a:lnTo>
                <a:lnTo>
                  <a:pt x="399410" y="163571"/>
                </a:lnTo>
                <a:lnTo>
                  <a:pt x="333747" y="163571"/>
                </a:lnTo>
                <a:lnTo>
                  <a:pt x="319309" y="163681"/>
                </a:lnTo>
                <a:lnTo>
                  <a:pt x="310634" y="164445"/>
                </a:lnTo>
                <a:lnTo>
                  <a:pt x="304244" y="166518"/>
                </a:lnTo>
                <a:lnTo>
                  <a:pt x="296664" y="170556"/>
                </a:lnTo>
                <a:lnTo>
                  <a:pt x="284218" y="177541"/>
                </a:lnTo>
                <a:lnTo>
                  <a:pt x="284218" y="201670"/>
                </a:lnTo>
                <a:lnTo>
                  <a:pt x="399410" y="215640"/>
                </a:lnTo>
                <a:lnTo>
                  <a:pt x="395849" y="219722"/>
                </a:lnTo>
                <a:lnTo>
                  <a:pt x="357226" y="235214"/>
                </a:lnTo>
                <a:lnTo>
                  <a:pt x="348112" y="235866"/>
                </a:lnTo>
                <a:lnTo>
                  <a:pt x="333747" y="235960"/>
                </a:lnTo>
                <a:close/>
              </a:path>
              <a:path w="438150" h="236220">
                <a:moveTo>
                  <a:pt x="399410" y="215640"/>
                </a:moveTo>
                <a:lnTo>
                  <a:pt x="333747" y="215640"/>
                </a:lnTo>
                <a:lnTo>
                  <a:pt x="348183" y="215531"/>
                </a:lnTo>
                <a:lnTo>
                  <a:pt x="356845" y="214767"/>
                </a:lnTo>
                <a:lnTo>
                  <a:pt x="363197" y="212693"/>
                </a:lnTo>
                <a:lnTo>
                  <a:pt x="370703" y="208655"/>
                </a:lnTo>
                <a:lnTo>
                  <a:pt x="383022" y="201670"/>
                </a:lnTo>
                <a:lnTo>
                  <a:pt x="383022" y="177541"/>
                </a:lnTo>
                <a:lnTo>
                  <a:pt x="333747" y="163571"/>
                </a:lnTo>
                <a:lnTo>
                  <a:pt x="399410" y="163571"/>
                </a:lnTo>
                <a:lnTo>
                  <a:pt x="409945" y="189733"/>
                </a:lnTo>
                <a:lnTo>
                  <a:pt x="409808" y="197678"/>
                </a:lnTo>
                <a:lnTo>
                  <a:pt x="408850" y="202813"/>
                </a:lnTo>
                <a:lnTo>
                  <a:pt x="406248" y="207377"/>
                </a:lnTo>
                <a:lnTo>
                  <a:pt x="401182" y="213608"/>
                </a:lnTo>
                <a:lnTo>
                  <a:pt x="399410" y="215640"/>
                </a:lnTo>
                <a:close/>
              </a:path>
            </a:pathLst>
          </a:custGeom>
          <a:solidFill>
            <a:srgbClr val="4033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879835" y="6456608"/>
            <a:ext cx="665480" cy="222885"/>
          </a:xfrm>
          <a:custGeom>
            <a:avLst/>
            <a:gdLst/>
            <a:ahLst/>
            <a:cxnLst/>
            <a:rect l="l" t="t" r="r" b="b"/>
            <a:pathLst>
              <a:path w="665479" h="222884">
                <a:moveTo>
                  <a:pt x="183383" y="222752"/>
                </a:moveTo>
                <a:lnTo>
                  <a:pt x="157730" y="222752"/>
                </a:lnTo>
                <a:lnTo>
                  <a:pt x="157730" y="253"/>
                </a:lnTo>
                <a:lnTo>
                  <a:pt x="183383" y="253"/>
                </a:lnTo>
                <a:lnTo>
                  <a:pt x="183383" y="84579"/>
                </a:lnTo>
                <a:lnTo>
                  <a:pt x="218942" y="84579"/>
                </a:lnTo>
                <a:lnTo>
                  <a:pt x="218942" y="106169"/>
                </a:lnTo>
                <a:lnTo>
                  <a:pt x="183383" y="106169"/>
                </a:lnTo>
                <a:lnTo>
                  <a:pt x="183383" y="222752"/>
                </a:lnTo>
                <a:close/>
              </a:path>
              <a:path w="665479" h="222884">
                <a:moveTo>
                  <a:pt x="19557" y="174239"/>
                </a:moveTo>
                <a:lnTo>
                  <a:pt x="0" y="157730"/>
                </a:lnTo>
                <a:lnTo>
                  <a:pt x="12221" y="143942"/>
                </a:lnTo>
                <a:lnTo>
                  <a:pt x="19668" y="135061"/>
                </a:lnTo>
                <a:lnTo>
                  <a:pt x="43178" y="98787"/>
                </a:lnTo>
                <a:lnTo>
                  <a:pt x="54777" y="53840"/>
                </a:lnTo>
                <a:lnTo>
                  <a:pt x="54862" y="14731"/>
                </a:lnTo>
                <a:lnTo>
                  <a:pt x="80769" y="14731"/>
                </a:lnTo>
                <a:lnTo>
                  <a:pt x="80665" y="53840"/>
                </a:lnTo>
                <a:lnTo>
                  <a:pt x="71372" y="96771"/>
                </a:lnTo>
                <a:lnTo>
                  <a:pt x="72642" y="97787"/>
                </a:lnTo>
                <a:lnTo>
                  <a:pt x="93548" y="97787"/>
                </a:lnTo>
                <a:lnTo>
                  <a:pt x="101036" y="107439"/>
                </a:lnTo>
                <a:lnTo>
                  <a:pt x="67054" y="107439"/>
                </a:lnTo>
                <a:lnTo>
                  <a:pt x="65784" y="108963"/>
                </a:lnTo>
                <a:lnTo>
                  <a:pt x="41416" y="147415"/>
                </a:lnTo>
                <a:lnTo>
                  <a:pt x="29860" y="161964"/>
                </a:lnTo>
                <a:lnTo>
                  <a:pt x="19557" y="174239"/>
                </a:lnTo>
                <a:close/>
              </a:path>
              <a:path w="665479" h="222884">
                <a:moveTo>
                  <a:pt x="93548" y="97787"/>
                </a:moveTo>
                <a:lnTo>
                  <a:pt x="72642" y="97787"/>
                </a:lnTo>
                <a:lnTo>
                  <a:pt x="81023" y="91183"/>
                </a:lnTo>
                <a:lnTo>
                  <a:pt x="88135" y="91183"/>
                </a:lnTo>
                <a:lnTo>
                  <a:pt x="91183" y="94739"/>
                </a:lnTo>
                <a:lnTo>
                  <a:pt x="93548" y="97787"/>
                </a:lnTo>
                <a:close/>
              </a:path>
              <a:path w="665479" h="222884">
                <a:moveTo>
                  <a:pt x="116837" y="170429"/>
                </a:moveTo>
                <a:lnTo>
                  <a:pt x="70864" y="108963"/>
                </a:lnTo>
                <a:lnTo>
                  <a:pt x="70102" y="107439"/>
                </a:lnTo>
                <a:lnTo>
                  <a:pt x="101036" y="107439"/>
                </a:lnTo>
                <a:lnTo>
                  <a:pt x="136902" y="153666"/>
                </a:lnTo>
                <a:lnTo>
                  <a:pt x="116837" y="170429"/>
                </a:lnTo>
                <a:close/>
              </a:path>
              <a:path w="665479" h="222884">
                <a:moveTo>
                  <a:pt x="422137" y="222498"/>
                </a:moveTo>
                <a:lnTo>
                  <a:pt x="396230" y="222498"/>
                </a:lnTo>
                <a:lnTo>
                  <a:pt x="396230" y="0"/>
                </a:lnTo>
                <a:lnTo>
                  <a:pt x="422137" y="0"/>
                </a:lnTo>
                <a:lnTo>
                  <a:pt x="422137" y="222498"/>
                </a:lnTo>
                <a:close/>
              </a:path>
              <a:path w="665479" h="222884">
                <a:moveTo>
                  <a:pt x="297172" y="166365"/>
                </a:moveTo>
                <a:lnTo>
                  <a:pt x="252977" y="147062"/>
                </a:lnTo>
                <a:lnTo>
                  <a:pt x="236476" y="112201"/>
                </a:lnTo>
                <a:lnTo>
                  <a:pt x="236214" y="90167"/>
                </a:lnTo>
                <a:lnTo>
                  <a:pt x="236474" y="67988"/>
                </a:lnTo>
                <a:lnTo>
                  <a:pt x="252850" y="33146"/>
                </a:lnTo>
                <a:lnTo>
                  <a:pt x="297172" y="13969"/>
                </a:lnTo>
                <a:lnTo>
                  <a:pt x="313291" y="14269"/>
                </a:lnTo>
                <a:lnTo>
                  <a:pt x="323254" y="16366"/>
                </a:lnTo>
                <a:lnTo>
                  <a:pt x="331193" y="22059"/>
                </a:lnTo>
                <a:lnTo>
                  <a:pt x="341240" y="33146"/>
                </a:lnTo>
                <a:lnTo>
                  <a:pt x="343227" y="35559"/>
                </a:lnTo>
                <a:lnTo>
                  <a:pt x="297172" y="35559"/>
                </a:lnTo>
                <a:lnTo>
                  <a:pt x="288219" y="35727"/>
                </a:lnTo>
                <a:lnTo>
                  <a:pt x="263788" y="65659"/>
                </a:lnTo>
                <a:lnTo>
                  <a:pt x="263760" y="67988"/>
                </a:lnTo>
                <a:lnTo>
                  <a:pt x="263788" y="114531"/>
                </a:lnTo>
                <a:lnTo>
                  <a:pt x="288219" y="144605"/>
                </a:lnTo>
                <a:lnTo>
                  <a:pt x="297172" y="144776"/>
                </a:lnTo>
                <a:lnTo>
                  <a:pt x="343112" y="144776"/>
                </a:lnTo>
                <a:lnTo>
                  <a:pt x="341240" y="147062"/>
                </a:lnTo>
                <a:lnTo>
                  <a:pt x="331193" y="158222"/>
                </a:lnTo>
                <a:lnTo>
                  <a:pt x="323254" y="163952"/>
                </a:lnTo>
                <a:lnTo>
                  <a:pt x="313291" y="166064"/>
                </a:lnTo>
                <a:lnTo>
                  <a:pt x="297172" y="166365"/>
                </a:lnTo>
                <a:close/>
              </a:path>
              <a:path w="665479" h="222884">
                <a:moveTo>
                  <a:pt x="343112" y="144776"/>
                </a:moveTo>
                <a:lnTo>
                  <a:pt x="297172" y="144776"/>
                </a:lnTo>
                <a:lnTo>
                  <a:pt x="305979" y="144605"/>
                </a:lnTo>
                <a:lnTo>
                  <a:pt x="311427" y="143411"/>
                </a:lnTo>
                <a:lnTo>
                  <a:pt x="330330" y="67988"/>
                </a:lnTo>
                <a:lnTo>
                  <a:pt x="330302" y="65659"/>
                </a:lnTo>
                <a:lnTo>
                  <a:pt x="305979" y="35727"/>
                </a:lnTo>
                <a:lnTo>
                  <a:pt x="297172" y="35559"/>
                </a:lnTo>
                <a:lnTo>
                  <a:pt x="343227" y="35559"/>
                </a:lnTo>
                <a:lnTo>
                  <a:pt x="350858" y="44823"/>
                </a:lnTo>
                <a:lnTo>
                  <a:pt x="355797" y="54656"/>
                </a:lnTo>
                <a:lnTo>
                  <a:pt x="357617" y="67988"/>
                </a:lnTo>
                <a:lnTo>
                  <a:pt x="357877" y="90167"/>
                </a:lnTo>
                <a:lnTo>
                  <a:pt x="357617" y="112201"/>
                </a:lnTo>
                <a:lnTo>
                  <a:pt x="355797" y="125472"/>
                </a:lnTo>
                <a:lnTo>
                  <a:pt x="350858" y="135315"/>
                </a:lnTo>
                <a:lnTo>
                  <a:pt x="343112" y="144776"/>
                </a:lnTo>
                <a:close/>
              </a:path>
              <a:path w="665479" h="222884">
                <a:moveTo>
                  <a:pt x="641587" y="139696"/>
                </a:moveTo>
                <a:lnTo>
                  <a:pt x="486397" y="139696"/>
                </a:lnTo>
                <a:lnTo>
                  <a:pt x="486397" y="13461"/>
                </a:lnTo>
                <a:lnTo>
                  <a:pt x="637270" y="13461"/>
                </a:lnTo>
                <a:lnTo>
                  <a:pt x="637270" y="35051"/>
                </a:lnTo>
                <a:lnTo>
                  <a:pt x="512305" y="35051"/>
                </a:lnTo>
                <a:lnTo>
                  <a:pt x="512305" y="66038"/>
                </a:lnTo>
                <a:lnTo>
                  <a:pt x="633460" y="66038"/>
                </a:lnTo>
                <a:lnTo>
                  <a:pt x="633460" y="86865"/>
                </a:lnTo>
                <a:lnTo>
                  <a:pt x="512559" y="86865"/>
                </a:lnTo>
                <a:lnTo>
                  <a:pt x="512559" y="118107"/>
                </a:lnTo>
                <a:lnTo>
                  <a:pt x="641587" y="118107"/>
                </a:lnTo>
                <a:lnTo>
                  <a:pt x="641587" y="139696"/>
                </a:lnTo>
                <a:close/>
              </a:path>
              <a:path w="665479" h="222884">
                <a:moveTo>
                  <a:pt x="665463" y="197861"/>
                </a:moveTo>
                <a:lnTo>
                  <a:pt x="457188" y="197861"/>
                </a:lnTo>
                <a:lnTo>
                  <a:pt x="457188" y="176017"/>
                </a:lnTo>
                <a:lnTo>
                  <a:pt x="665463" y="176017"/>
                </a:lnTo>
                <a:lnTo>
                  <a:pt x="665463" y="197861"/>
                </a:lnTo>
                <a:close/>
              </a:path>
            </a:pathLst>
          </a:custGeom>
          <a:solidFill>
            <a:srgbClr val="4033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329362" y="1639719"/>
            <a:ext cx="5257800" cy="5257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6643812" y="2954169"/>
            <a:ext cx="2628900" cy="2628900"/>
          </a:xfrm>
          <a:custGeom>
            <a:avLst/>
            <a:gdLst/>
            <a:ahLst/>
            <a:cxnLst/>
            <a:rect l="l" t="t" r="r" b="b"/>
            <a:pathLst>
              <a:path w="2628900" h="2628900">
                <a:moveTo>
                  <a:pt x="1314450" y="2628900"/>
                </a:moveTo>
                <a:lnTo>
                  <a:pt x="1265828" y="2628001"/>
                </a:lnTo>
                <a:lnTo>
                  <a:pt x="1217259" y="2625306"/>
                </a:lnTo>
                <a:lnTo>
                  <a:pt x="1168792" y="2620813"/>
                </a:lnTo>
                <a:lnTo>
                  <a:pt x="1120480" y="2614524"/>
                </a:lnTo>
                <a:lnTo>
                  <a:pt x="1072375" y="2606437"/>
                </a:lnTo>
                <a:lnTo>
                  <a:pt x="1024527" y="2596554"/>
                </a:lnTo>
                <a:lnTo>
                  <a:pt x="976990" y="2584874"/>
                </a:lnTo>
                <a:lnTo>
                  <a:pt x="929813" y="2571397"/>
                </a:lnTo>
                <a:lnTo>
                  <a:pt x="883049" y="2556122"/>
                </a:lnTo>
                <a:lnTo>
                  <a:pt x="836749" y="2539051"/>
                </a:lnTo>
                <a:lnTo>
                  <a:pt x="790965" y="2520183"/>
                </a:lnTo>
                <a:lnTo>
                  <a:pt x="745749" y="2499518"/>
                </a:lnTo>
                <a:lnTo>
                  <a:pt x="701151" y="2477056"/>
                </a:lnTo>
                <a:lnTo>
                  <a:pt x="657225" y="2452797"/>
                </a:lnTo>
                <a:lnTo>
                  <a:pt x="614252" y="2426885"/>
                </a:lnTo>
                <a:lnTo>
                  <a:pt x="572501" y="2399493"/>
                </a:lnTo>
                <a:lnTo>
                  <a:pt x="531996" y="2370667"/>
                </a:lnTo>
                <a:lnTo>
                  <a:pt x="492764" y="2340451"/>
                </a:lnTo>
                <a:lnTo>
                  <a:pt x="454830" y="2308890"/>
                </a:lnTo>
                <a:lnTo>
                  <a:pt x="418220" y="2276028"/>
                </a:lnTo>
                <a:lnTo>
                  <a:pt x="382960" y="2241911"/>
                </a:lnTo>
                <a:lnTo>
                  <a:pt x="349075" y="2206582"/>
                </a:lnTo>
                <a:lnTo>
                  <a:pt x="316592" y="2170086"/>
                </a:lnTo>
                <a:lnTo>
                  <a:pt x="285537" y="2132469"/>
                </a:lnTo>
                <a:lnTo>
                  <a:pt x="255934" y="2093774"/>
                </a:lnTo>
                <a:lnTo>
                  <a:pt x="227810" y="2054047"/>
                </a:lnTo>
                <a:lnTo>
                  <a:pt x="201191" y="2013333"/>
                </a:lnTo>
                <a:lnTo>
                  <a:pt x="176102" y="1971675"/>
                </a:lnTo>
                <a:lnTo>
                  <a:pt x="152570" y="1929118"/>
                </a:lnTo>
                <a:lnTo>
                  <a:pt x="130619" y="1885708"/>
                </a:lnTo>
                <a:lnTo>
                  <a:pt x="110277" y="1841488"/>
                </a:lnTo>
                <a:lnTo>
                  <a:pt x="91568" y="1796504"/>
                </a:lnTo>
                <a:lnTo>
                  <a:pt x="74518" y="1750801"/>
                </a:lnTo>
                <a:lnTo>
                  <a:pt x="59153" y="1704422"/>
                </a:lnTo>
                <a:lnTo>
                  <a:pt x="45500" y="1657413"/>
                </a:lnTo>
                <a:lnTo>
                  <a:pt x="33583" y="1609818"/>
                </a:lnTo>
                <a:lnTo>
                  <a:pt x="23429" y="1561682"/>
                </a:lnTo>
                <a:lnTo>
                  <a:pt x="15063" y="1513049"/>
                </a:lnTo>
                <a:lnTo>
                  <a:pt x="8511" y="1463965"/>
                </a:lnTo>
                <a:lnTo>
                  <a:pt x="3800" y="1414474"/>
                </a:lnTo>
                <a:lnTo>
                  <a:pt x="954" y="1364621"/>
                </a:lnTo>
                <a:lnTo>
                  <a:pt x="0" y="1314450"/>
                </a:lnTo>
                <a:lnTo>
                  <a:pt x="954" y="1264278"/>
                </a:lnTo>
                <a:lnTo>
                  <a:pt x="3800" y="1214425"/>
                </a:lnTo>
                <a:lnTo>
                  <a:pt x="8511" y="1164934"/>
                </a:lnTo>
                <a:lnTo>
                  <a:pt x="15063" y="1115850"/>
                </a:lnTo>
                <a:lnTo>
                  <a:pt x="23429" y="1067217"/>
                </a:lnTo>
                <a:lnTo>
                  <a:pt x="33583" y="1019081"/>
                </a:lnTo>
                <a:lnTo>
                  <a:pt x="45500" y="971486"/>
                </a:lnTo>
                <a:lnTo>
                  <a:pt x="59153" y="924477"/>
                </a:lnTo>
                <a:lnTo>
                  <a:pt x="74518" y="878098"/>
                </a:lnTo>
                <a:lnTo>
                  <a:pt x="91568" y="832395"/>
                </a:lnTo>
                <a:lnTo>
                  <a:pt x="110277" y="787411"/>
                </a:lnTo>
                <a:lnTo>
                  <a:pt x="130619" y="743191"/>
                </a:lnTo>
                <a:lnTo>
                  <a:pt x="152570" y="699781"/>
                </a:lnTo>
                <a:lnTo>
                  <a:pt x="176102" y="657225"/>
                </a:lnTo>
                <a:lnTo>
                  <a:pt x="201191" y="615566"/>
                </a:lnTo>
                <a:lnTo>
                  <a:pt x="227810" y="574852"/>
                </a:lnTo>
                <a:lnTo>
                  <a:pt x="255934" y="535125"/>
                </a:lnTo>
                <a:lnTo>
                  <a:pt x="285537" y="496430"/>
                </a:lnTo>
                <a:lnTo>
                  <a:pt x="316592" y="458813"/>
                </a:lnTo>
                <a:lnTo>
                  <a:pt x="349075" y="422317"/>
                </a:lnTo>
                <a:lnTo>
                  <a:pt x="382960" y="386988"/>
                </a:lnTo>
                <a:lnTo>
                  <a:pt x="418220" y="352871"/>
                </a:lnTo>
                <a:lnTo>
                  <a:pt x="454830" y="320009"/>
                </a:lnTo>
                <a:lnTo>
                  <a:pt x="492764" y="288448"/>
                </a:lnTo>
                <a:lnTo>
                  <a:pt x="531996" y="258232"/>
                </a:lnTo>
                <a:lnTo>
                  <a:pt x="572501" y="229406"/>
                </a:lnTo>
                <a:lnTo>
                  <a:pt x="614252" y="202015"/>
                </a:lnTo>
                <a:lnTo>
                  <a:pt x="657225" y="176102"/>
                </a:lnTo>
                <a:lnTo>
                  <a:pt x="701151" y="151843"/>
                </a:lnTo>
                <a:lnTo>
                  <a:pt x="745749" y="129381"/>
                </a:lnTo>
                <a:lnTo>
                  <a:pt x="790965" y="108716"/>
                </a:lnTo>
                <a:lnTo>
                  <a:pt x="836749" y="89848"/>
                </a:lnTo>
                <a:lnTo>
                  <a:pt x="883049" y="72777"/>
                </a:lnTo>
                <a:lnTo>
                  <a:pt x="929813" y="57502"/>
                </a:lnTo>
                <a:lnTo>
                  <a:pt x="976990" y="44025"/>
                </a:lnTo>
                <a:lnTo>
                  <a:pt x="1024527" y="32345"/>
                </a:lnTo>
                <a:lnTo>
                  <a:pt x="1072375" y="22462"/>
                </a:lnTo>
                <a:lnTo>
                  <a:pt x="1120480" y="14375"/>
                </a:lnTo>
                <a:lnTo>
                  <a:pt x="1168792" y="8086"/>
                </a:lnTo>
                <a:lnTo>
                  <a:pt x="1217259" y="3593"/>
                </a:lnTo>
                <a:lnTo>
                  <a:pt x="1265828" y="898"/>
                </a:lnTo>
                <a:lnTo>
                  <a:pt x="1314450" y="0"/>
                </a:lnTo>
                <a:lnTo>
                  <a:pt x="1363071" y="898"/>
                </a:lnTo>
                <a:lnTo>
                  <a:pt x="1411640" y="3593"/>
                </a:lnTo>
                <a:lnTo>
                  <a:pt x="1460107" y="8086"/>
                </a:lnTo>
                <a:lnTo>
                  <a:pt x="1508419" y="14375"/>
                </a:lnTo>
                <a:lnTo>
                  <a:pt x="1556524" y="22462"/>
                </a:lnTo>
                <a:lnTo>
                  <a:pt x="1604372" y="32345"/>
                </a:lnTo>
                <a:lnTo>
                  <a:pt x="1651910" y="44025"/>
                </a:lnTo>
                <a:lnTo>
                  <a:pt x="1699086" y="57502"/>
                </a:lnTo>
                <a:lnTo>
                  <a:pt x="1745850" y="72777"/>
                </a:lnTo>
                <a:lnTo>
                  <a:pt x="1792150" y="89848"/>
                </a:lnTo>
                <a:lnTo>
                  <a:pt x="1837934" y="108716"/>
                </a:lnTo>
                <a:lnTo>
                  <a:pt x="1883150" y="129381"/>
                </a:lnTo>
                <a:lnTo>
                  <a:pt x="1927748" y="151843"/>
                </a:lnTo>
                <a:lnTo>
                  <a:pt x="1971675" y="176102"/>
                </a:lnTo>
                <a:lnTo>
                  <a:pt x="2014647" y="202015"/>
                </a:lnTo>
                <a:lnTo>
                  <a:pt x="2056398" y="229406"/>
                </a:lnTo>
                <a:lnTo>
                  <a:pt x="2096903" y="258232"/>
                </a:lnTo>
                <a:lnTo>
                  <a:pt x="2136135" y="288448"/>
                </a:lnTo>
                <a:lnTo>
                  <a:pt x="2174069" y="320009"/>
                </a:lnTo>
                <a:lnTo>
                  <a:pt x="2210679" y="352871"/>
                </a:lnTo>
                <a:lnTo>
                  <a:pt x="2245939" y="386988"/>
                </a:lnTo>
                <a:lnTo>
                  <a:pt x="2279824" y="422317"/>
                </a:lnTo>
                <a:lnTo>
                  <a:pt x="2312307" y="458813"/>
                </a:lnTo>
                <a:lnTo>
                  <a:pt x="2343362" y="496430"/>
                </a:lnTo>
                <a:lnTo>
                  <a:pt x="2372965" y="535125"/>
                </a:lnTo>
                <a:lnTo>
                  <a:pt x="2401089" y="574852"/>
                </a:lnTo>
                <a:lnTo>
                  <a:pt x="2427708" y="615566"/>
                </a:lnTo>
                <a:lnTo>
                  <a:pt x="2452797" y="657225"/>
                </a:lnTo>
                <a:lnTo>
                  <a:pt x="2476329" y="699781"/>
                </a:lnTo>
                <a:lnTo>
                  <a:pt x="2498280" y="743191"/>
                </a:lnTo>
                <a:lnTo>
                  <a:pt x="2518622" y="787411"/>
                </a:lnTo>
                <a:lnTo>
                  <a:pt x="2537331" y="832395"/>
                </a:lnTo>
                <a:lnTo>
                  <a:pt x="2554381" y="878098"/>
                </a:lnTo>
                <a:lnTo>
                  <a:pt x="2569746" y="924477"/>
                </a:lnTo>
                <a:lnTo>
                  <a:pt x="2583399" y="971486"/>
                </a:lnTo>
                <a:lnTo>
                  <a:pt x="2595316" y="1019081"/>
                </a:lnTo>
                <a:lnTo>
                  <a:pt x="2605470" y="1067217"/>
                </a:lnTo>
                <a:lnTo>
                  <a:pt x="2613836" y="1115850"/>
                </a:lnTo>
                <a:lnTo>
                  <a:pt x="2620388" y="1164934"/>
                </a:lnTo>
                <a:lnTo>
                  <a:pt x="2625099" y="1214425"/>
                </a:lnTo>
                <a:lnTo>
                  <a:pt x="2627945" y="1264278"/>
                </a:lnTo>
                <a:lnTo>
                  <a:pt x="2628900" y="1314450"/>
                </a:lnTo>
                <a:lnTo>
                  <a:pt x="2627945" y="1364621"/>
                </a:lnTo>
                <a:lnTo>
                  <a:pt x="2625099" y="1414474"/>
                </a:lnTo>
                <a:lnTo>
                  <a:pt x="2620388" y="1463965"/>
                </a:lnTo>
                <a:lnTo>
                  <a:pt x="2613836" y="1513049"/>
                </a:lnTo>
                <a:lnTo>
                  <a:pt x="2605470" y="1561682"/>
                </a:lnTo>
                <a:lnTo>
                  <a:pt x="2595316" y="1609818"/>
                </a:lnTo>
                <a:lnTo>
                  <a:pt x="2583399" y="1657413"/>
                </a:lnTo>
                <a:lnTo>
                  <a:pt x="2569746" y="1704422"/>
                </a:lnTo>
                <a:lnTo>
                  <a:pt x="2554381" y="1750801"/>
                </a:lnTo>
                <a:lnTo>
                  <a:pt x="2537331" y="1796504"/>
                </a:lnTo>
                <a:lnTo>
                  <a:pt x="2518622" y="1841488"/>
                </a:lnTo>
                <a:lnTo>
                  <a:pt x="2498280" y="1885708"/>
                </a:lnTo>
                <a:lnTo>
                  <a:pt x="2476329" y="1929118"/>
                </a:lnTo>
                <a:lnTo>
                  <a:pt x="2452797" y="1971675"/>
                </a:lnTo>
                <a:lnTo>
                  <a:pt x="2427708" y="2013333"/>
                </a:lnTo>
                <a:lnTo>
                  <a:pt x="2401089" y="2054047"/>
                </a:lnTo>
                <a:lnTo>
                  <a:pt x="2372965" y="2093774"/>
                </a:lnTo>
                <a:lnTo>
                  <a:pt x="2343362" y="2132469"/>
                </a:lnTo>
                <a:lnTo>
                  <a:pt x="2312307" y="2170086"/>
                </a:lnTo>
                <a:lnTo>
                  <a:pt x="2279824" y="2206582"/>
                </a:lnTo>
                <a:lnTo>
                  <a:pt x="2245939" y="2241911"/>
                </a:lnTo>
                <a:lnTo>
                  <a:pt x="2210679" y="2276028"/>
                </a:lnTo>
                <a:lnTo>
                  <a:pt x="2174069" y="2308890"/>
                </a:lnTo>
                <a:lnTo>
                  <a:pt x="2136135" y="2340451"/>
                </a:lnTo>
                <a:lnTo>
                  <a:pt x="2096903" y="2370667"/>
                </a:lnTo>
                <a:lnTo>
                  <a:pt x="2056398" y="2399493"/>
                </a:lnTo>
                <a:lnTo>
                  <a:pt x="2014647" y="2426885"/>
                </a:lnTo>
                <a:lnTo>
                  <a:pt x="1971675" y="2452797"/>
                </a:lnTo>
                <a:lnTo>
                  <a:pt x="1927748" y="2477056"/>
                </a:lnTo>
                <a:lnTo>
                  <a:pt x="1883150" y="2499518"/>
                </a:lnTo>
                <a:lnTo>
                  <a:pt x="1837934" y="2520183"/>
                </a:lnTo>
                <a:lnTo>
                  <a:pt x="1792150" y="2539051"/>
                </a:lnTo>
                <a:lnTo>
                  <a:pt x="1745850" y="2556122"/>
                </a:lnTo>
                <a:lnTo>
                  <a:pt x="1699086" y="2571397"/>
                </a:lnTo>
                <a:lnTo>
                  <a:pt x="1651910" y="2584874"/>
                </a:lnTo>
                <a:lnTo>
                  <a:pt x="1604372" y="2596554"/>
                </a:lnTo>
                <a:lnTo>
                  <a:pt x="1556524" y="2606437"/>
                </a:lnTo>
                <a:lnTo>
                  <a:pt x="1508419" y="2614524"/>
                </a:lnTo>
                <a:lnTo>
                  <a:pt x="1460107" y="2620813"/>
                </a:lnTo>
                <a:lnTo>
                  <a:pt x="1411640" y="2625306"/>
                </a:lnTo>
                <a:lnTo>
                  <a:pt x="1363071" y="2628001"/>
                </a:lnTo>
                <a:lnTo>
                  <a:pt x="1314450" y="26289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7193087" y="3976255"/>
            <a:ext cx="1530351" cy="57209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7212900" y="1917199"/>
            <a:ext cx="1491615" cy="352425"/>
          </a:xfrm>
          <a:custGeom>
            <a:avLst/>
            <a:gdLst/>
            <a:ahLst/>
            <a:cxnLst/>
            <a:rect l="l" t="t" r="r" b="b"/>
            <a:pathLst>
              <a:path w="1491615" h="352425">
                <a:moveTo>
                  <a:pt x="43051" y="294505"/>
                </a:moveTo>
                <a:lnTo>
                  <a:pt x="0" y="294505"/>
                </a:lnTo>
                <a:lnTo>
                  <a:pt x="0" y="28574"/>
                </a:lnTo>
                <a:lnTo>
                  <a:pt x="166111" y="28574"/>
                </a:lnTo>
                <a:lnTo>
                  <a:pt x="166111" y="66673"/>
                </a:lnTo>
                <a:lnTo>
                  <a:pt x="43051" y="66673"/>
                </a:lnTo>
                <a:lnTo>
                  <a:pt x="43051" y="140585"/>
                </a:lnTo>
                <a:lnTo>
                  <a:pt x="152396" y="140585"/>
                </a:lnTo>
                <a:lnTo>
                  <a:pt x="152396" y="178684"/>
                </a:lnTo>
                <a:lnTo>
                  <a:pt x="43051" y="178684"/>
                </a:lnTo>
                <a:lnTo>
                  <a:pt x="43051" y="294505"/>
                </a:lnTo>
                <a:close/>
              </a:path>
              <a:path w="1491615" h="352425">
                <a:moveTo>
                  <a:pt x="258311" y="294505"/>
                </a:moveTo>
                <a:lnTo>
                  <a:pt x="217164" y="294505"/>
                </a:lnTo>
                <a:lnTo>
                  <a:pt x="217164" y="28574"/>
                </a:lnTo>
                <a:lnTo>
                  <a:pt x="268217" y="28574"/>
                </a:lnTo>
                <a:lnTo>
                  <a:pt x="301130" y="91056"/>
                </a:lnTo>
                <a:lnTo>
                  <a:pt x="258311" y="91056"/>
                </a:lnTo>
                <a:lnTo>
                  <a:pt x="258311" y="294505"/>
                </a:lnTo>
                <a:close/>
              </a:path>
              <a:path w="1491615" h="352425">
                <a:moveTo>
                  <a:pt x="381457" y="163825"/>
                </a:moveTo>
                <a:lnTo>
                  <a:pt x="341748" y="163825"/>
                </a:lnTo>
                <a:lnTo>
                  <a:pt x="412993" y="28574"/>
                </a:lnTo>
                <a:lnTo>
                  <a:pt x="461760" y="28574"/>
                </a:lnTo>
                <a:lnTo>
                  <a:pt x="461760" y="91056"/>
                </a:lnTo>
                <a:lnTo>
                  <a:pt x="418708" y="91056"/>
                </a:lnTo>
                <a:lnTo>
                  <a:pt x="397754" y="134108"/>
                </a:lnTo>
                <a:lnTo>
                  <a:pt x="381457" y="163825"/>
                </a:lnTo>
                <a:close/>
              </a:path>
              <a:path w="1491615" h="352425">
                <a:moveTo>
                  <a:pt x="339462" y="240404"/>
                </a:moveTo>
                <a:lnTo>
                  <a:pt x="281170" y="134108"/>
                </a:lnTo>
                <a:lnTo>
                  <a:pt x="260216" y="91056"/>
                </a:lnTo>
                <a:lnTo>
                  <a:pt x="301130" y="91056"/>
                </a:lnTo>
                <a:lnTo>
                  <a:pt x="339462" y="163825"/>
                </a:lnTo>
                <a:lnTo>
                  <a:pt x="381457" y="163825"/>
                </a:lnTo>
                <a:lnTo>
                  <a:pt x="339462" y="240404"/>
                </a:lnTo>
                <a:close/>
              </a:path>
              <a:path w="1491615" h="352425">
                <a:moveTo>
                  <a:pt x="461760" y="294505"/>
                </a:moveTo>
                <a:lnTo>
                  <a:pt x="420613" y="294505"/>
                </a:lnTo>
                <a:lnTo>
                  <a:pt x="420613" y="91056"/>
                </a:lnTo>
                <a:lnTo>
                  <a:pt x="461760" y="91056"/>
                </a:lnTo>
                <a:lnTo>
                  <a:pt x="461760" y="294505"/>
                </a:lnTo>
                <a:close/>
              </a:path>
              <a:path w="1491615" h="352425">
                <a:moveTo>
                  <a:pt x="804270" y="204591"/>
                </a:moveTo>
                <a:lnTo>
                  <a:pt x="767314" y="204591"/>
                </a:lnTo>
                <a:lnTo>
                  <a:pt x="767314" y="0"/>
                </a:lnTo>
                <a:lnTo>
                  <a:pt x="804270" y="0"/>
                </a:lnTo>
                <a:lnTo>
                  <a:pt x="804270" y="204591"/>
                </a:lnTo>
                <a:close/>
              </a:path>
              <a:path w="1491615" h="352425">
                <a:moveTo>
                  <a:pt x="731501" y="201924"/>
                </a:moveTo>
                <a:lnTo>
                  <a:pt x="695688" y="201924"/>
                </a:lnTo>
                <a:lnTo>
                  <a:pt x="695688" y="117345"/>
                </a:lnTo>
                <a:lnTo>
                  <a:pt x="657589" y="117345"/>
                </a:lnTo>
                <a:lnTo>
                  <a:pt x="657589" y="85722"/>
                </a:lnTo>
                <a:lnTo>
                  <a:pt x="695688" y="85722"/>
                </a:lnTo>
                <a:lnTo>
                  <a:pt x="695688" y="4952"/>
                </a:lnTo>
                <a:lnTo>
                  <a:pt x="731501" y="4952"/>
                </a:lnTo>
                <a:lnTo>
                  <a:pt x="731501" y="201924"/>
                </a:lnTo>
                <a:close/>
              </a:path>
              <a:path w="1491615" h="352425">
                <a:moveTo>
                  <a:pt x="550531" y="193924"/>
                </a:moveTo>
                <a:lnTo>
                  <a:pt x="521194" y="193924"/>
                </a:lnTo>
                <a:lnTo>
                  <a:pt x="521194" y="19811"/>
                </a:lnTo>
                <a:lnTo>
                  <a:pt x="649588" y="19811"/>
                </a:lnTo>
                <a:lnTo>
                  <a:pt x="649588" y="49909"/>
                </a:lnTo>
                <a:lnTo>
                  <a:pt x="557008" y="49909"/>
                </a:lnTo>
                <a:lnTo>
                  <a:pt x="557008" y="90675"/>
                </a:lnTo>
                <a:lnTo>
                  <a:pt x="645016" y="90675"/>
                </a:lnTo>
                <a:lnTo>
                  <a:pt x="645016" y="120392"/>
                </a:lnTo>
                <a:lnTo>
                  <a:pt x="557008" y="120392"/>
                </a:lnTo>
                <a:lnTo>
                  <a:pt x="557008" y="163825"/>
                </a:lnTo>
                <a:lnTo>
                  <a:pt x="665931" y="163825"/>
                </a:lnTo>
                <a:lnTo>
                  <a:pt x="669019" y="182113"/>
                </a:lnTo>
                <a:lnTo>
                  <a:pt x="639093" y="188941"/>
                </a:lnTo>
                <a:lnTo>
                  <a:pt x="616775" y="192447"/>
                </a:lnTo>
                <a:lnTo>
                  <a:pt x="590957" y="193739"/>
                </a:lnTo>
                <a:lnTo>
                  <a:pt x="550531" y="193924"/>
                </a:lnTo>
                <a:close/>
              </a:path>
              <a:path w="1491615" h="352425">
                <a:moveTo>
                  <a:pt x="665931" y="163825"/>
                </a:moveTo>
                <a:lnTo>
                  <a:pt x="561198" y="163825"/>
                </a:lnTo>
                <a:lnTo>
                  <a:pt x="595380" y="163653"/>
                </a:lnTo>
                <a:lnTo>
                  <a:pt x="617490" y="162444"/>
                </a:lnTo>
                <a:lnTo>
                  <a:pt x="637170" y="159164"/>
                </a:lnTo>
                <a:lnTo>
                  <a:pt x="664066" y="152777"/>
                </a:lnTo>
                <a:lnTo>
                  <a:pt x="665931" y="163825"/>
                </a:lnTo>
                <a:close/>
              </a:path>
              <a:path w="1491615" h="352425">
                <a:moveTo>
                  <a:pt x="804270" y="347463"/>
                </a:moveTo>
                <a:lnTo>
                  <a:pt x="597012" y="347463"/>
                </a:lnTo>
                <a:lnTo>
                  <a:pt x="584439" y="334509"/>
                </a:lnTo>
                <a:lnTo>
                  <a:pt x="584439" y="221736"/>
                </a:lnTo>
                <a:lnTo>
                  <a:pt x="804270" y="221736"/>
                </a:lnTo>
                <a:lnTo>
                  <a:pt x="804270" y="253739"/>
                </a:lnTo>
                <a:lnTo>
                  <a:pt x="622919" y="253739"/>
                </a:lnTo>
                <a:lnTo>
                  <a:pt x="622919" y="315841"/>
                </a:lnTo>
                <a:lnTo>
                  <a:pt x="804270" y="315841"/>
                </a:lnTo>
                <a:lnTo>
                  <a:pt x="804270" y="347463"/>
                </a:lnTo>
                <a:close/>
              </a:path>
              <a:path w="1491615" h="352425">
                <a:moveTo>
                  <a:pt x="804270" y="315841"/>
                </a:moveTo>
                <a:lnTo>
                  <a:pt x="765409" y="315841"/>
                </a:lnTo>
                <a:lnTo>
                  <a:pt x="765409" y="253739"/>
                </a:lnTo>
                <a:lnTo>
                  <a:pt x="804270" y="253739"/>
                </a:lnTo>
                <a:lnTo>
                  <a:pt x="804270" y="315841"/>
                </a:lnTo>
                <a:close/>
              </a:path>
              <a:path w="1491615" h="352425">
                <a:moveTo>
                  <a:pt x="1124302" y="36956"/>
                </a:moveTo>
                <a:lnTo>
                  <a:pt x="884278" y="36956"/>
                </a:lnTo>
                <a:lnTo>
                  <a:pt x="884278" y="7238"/>
                </a:lnTo>
                <a:lnTo>
                  <a:pt x="1124302" y="7238"/>
                </a:lnTo>
                <a:lnTo>
                  <a:pt x="1124302" y="36956"/>
                </a:lnTo>
                <a:close/>
              </a:path>
              <a:path w="1491615" h="352425">
                <a:moveTo>
                  <a:pt x="969620" y="96009"/>
                </a:moveTo>
                <a:lnTo>
                  <a:pt x="933045" y="96009"/>
                </a:lnTo>
                <a:lnTo>
                  <a:pt x="923901" y="52195"/>
                </a:lnTo>
                <a:lnTo>
                  <a:pt x="962762" y="48385"/>
                </a:lnTo>
                <a:lnTo>
                  <a:pt x="969620" y="96009"/>
                </a:lnTo>
                <a:close/>
              </a:path>
              <a:path w="1491615" h="352425">
                <a:moveTo>
                  <a:pt x="1075155" y="96009"/>
                </a:moveTo>
                <a:lnTo>
                  <a:pt x="1038580" y="96009"/>
                </a:lnTo>
                <a:lnTo>
                  <a:pt x="1045056" y="48385"/>
                </a:lnTo>
                <a:lnTo>
                  <a:pt x="1084298" y="52195"/>
                </a:lnTo>
                <a:lnTo>
                  <a:pt x="1075155" y="96009"/>
                </a:lnTo>
                <a:close/>
              </a:path>
              <a:path w="1491615" h="352425">
                <a:moveTo>
                  <a:pt x="1127731" y="124964"/>
                </a:moveTo>
                <a:lnTo>
                  <a:pt x="880850" y="124964"/>
                </a:lnTo>
                <a:lnTo>
                  <a:pt x="880850" y="96009"/>
                </a:lnTo>
                <a:lnTo>
                  <a:pt x="1127731" y="96009"/>
                </a:lnTo>
                <a:lnTo>
                  <a:pt x="1127731" y="124964"/>
                </a:lnTo>
                <a:close/>
              </a:path>
              <a:path w="1491615" h="352425">
                <a:moveTo>
                  <a:pt x="1160497" y="181351"/>
                </a:moveTo>
                <a:lnTo>
                  <a:pt x="848084" y="181351"/>
                </a:lnTo>
                <a:lnTo>
                  <a:pt x="848084" y="149729"/>
                </a:lnTo>
                <a:lnTo>
                  <a:pt x="1160497" y="149729"/>
                </a:lnTo>
                <a:lnTo>
                  <a:pt x="1160497" y="181351"/>
                </a:lnTo>
                <a:close/>
              </a:path>
              <a:path w="1491615" h="352425">
                <a:moveTo>
                  <a:pt x="1123921" y="349368"/>
                </a:moveTo>
                <a:lnTo>
                  <a:pt x="908281" y="349368"/>
                </a:lnTo>
                <a:lnTo>
                  <a:pt x="895708" y="336414"/>
                </a:lnTo>
                <a:lnTo>
                  <a:pt x="895708" y="262883"/>
                </a:lnTo>
                <a:lnTo>
                  <a:pt x="1077822" y="262883"/>
                </a:lnTo>
                <a:lnTo>
                  <a:pt x="1077822" y="236976"/>
                </a:lnTo>
                <a:lnTo>
                  <a:pt x="893422" y="236976"/>
                </a:lnTo>
                <a:lnTo>
                  <a:pt x="893422" y="206115"/>
                </a:lnTo>
                <a:lnTo>
                  <a:pt x="1114397" y="206115"/>
                </a:lnTo>
                <a:lnTo>
                  <a:pt x="1114397" y="291838"/>
                </a:lnTo>
                <a:lnTo>
                  <a:pt x="932283" y="291838"/>
                </a:lnTo>
                <a:lnTo>
                  <a:pt x="932283" y="318127"/>
                </a:lnTo>
                <a:lnTo>
                  <a:pt x="1123921" y="318127"/>
                </a:lnTo>
                <a:lnTo>
                  <a:pt x="1123921" y="349368"/>
                </a:lnTo>
                <a:close/>
              </a:path>
              <a:path w="1491615" h="352425">
                <a:moveTo>
                  <a:pt x="1476338" y="237357"/>
                </a:moveTo>
                <a:lnTo>
                  <a:pt x="1437858" y="237357"/>
                </a:lnTo>
                <a:lnTo>
                  <a:pt x="1437858" y="0"/>
                </a:lnTo>
                <a:lnTo>
                  <a:pt x="1476338" y="0"/>
                </a:lnTo>
                <a:lnTo>
                  <a:pt x="1476338" y="237357"/>
                </a:lnTo>
                <a:close/>
              </a:path>
              <a:path w="1491615" h="352425">
                <a:moveTo>
                  <a:pt x="1248886" y="198115"/>
                </a:moveTo>
                <a:lnTo>
                  <a:pt x="1210025" y="198115"/>
                </a:lnTo>
                <a:lnTo>
                  <a:pt x="1210025" y="91056"/>
                </a:lnTo>
                <a:lnTo>
                  <a:pt x="1323941" y="91056"/>
                </a:lnTo>
                <a:lnTo>
                  <a:pt x="1323941" y="49909"/>
                </a:lnTo>
                <a:lnTo>
                  <a:pt x="1209263" y="49909"/>
                </a:lnTo>
                <a:lnTo>
                  <a:pt x="1209263" y="18668"/>
                </a:lnTo>
                <a:lnTo>
                  <a:pt x="1361279" y="18668"/>
                </a:lnTo>
                <a:lnTo>
                  <a:pt x="1361279" y="121535"/>
                </a:lnTo>
                <a:lnTo>
                  <a:pt x="1247743" y="121535"/>
                </a:lnTo>
                <a:lnTo>
                  <a:pt x="1247743" y="166873"/>
                </a:lnTo>
                <a:lnTo>
                  <a:pt x="1402276" y="166873"/>
                </a:lnTo>
                <a:lnTo>
                  <a:pt x="1405473" y="186304"/>
                </a:lnTo>
                <a:lnTo>
                  <a:pt x="1366166" y="193132"/>
                </a:lnTo>
                <a:lnTo>
                  <a:pt x="1336752" y="196638"/>
                </a:lnTo>
                <a:lnTo>
                  <a:pt x="1302552" y="197930"/>
                </a:lnTo>
                <a:lnTo>
                  <a:pt x="1248886" y="198115"/>
                </a:lnTo>
                <a:close/>
              </a:path>
              <a:path w="1491615" h="352425">
                <a:moveTo>
                  <a:pt x="1402276" y="166873"/>
                </a:moveTo>
                <a:lnTo>
                  <a:pt x="1247743" y="166873"/>
                </a:lnTo>
                <a:lnTo>
                  <a:pt x="1299207" y="166707"/>
                </a:lnTo>
                <a:lnTo>
                  <a:pt x="1331609" y="165540"/>
                </a:lnTo>
                <a:lnTo>
                  <a:pt x="1360653" y="162373"/>
                </a:lnTo>
                <a:lnTo>
                  <a:pt x="1400521" y="156206"/>
                </a:lnTo>
                <a:lnTo>
                  <a:pt x="1402276" y="166873"/>
                </a:lnTo>
                <a:close/>
              </a:path>
              <a:path w="1491615" h="352425">
                <a:moveTo>
                  <a:pt x="1256887" y="352416"/>
                </a:moveTo>
                <a:lnTo>
                  <a:pt x="1236695" y="322698"/>
                </a:lnTo>
                <a:lnTo>
                  <a:pt x="1262176" y="313001"/>
                </a:lnTo>
                <a:lnTo>
                  <a:pt x="1277675" y="306554"/>
                </a:lnTo>
                <a:lnTo>
                  <a:pt x="1317852" y="283245"/>
                </a:lnTo>
                <a:lnTo>
                  <a:pt x="1345253" y="248334"/>
                </a:lnTo>
                <a:lnTo>
                  <a:pt x="1346420" y="220593"/>
                </a:lnTo>
                <a:lnTo>
                  <a:pt x="1386424" y="220593"/>
                </a:lnTo>
                <a:lnTo>
                  <a:pt x="1382042" y="261930"/>
                </a:lnTo>
                <a:lnTo>
                  <a:pt x="1367755" y="286885"/>
                </a:lnTo>
                <a:lnTo>
                  <a:pt x="1370422" y="288028"/>
                </a:lnTo>
                <a:lnTo>
                  <a:pt x="1425856" y="288028"/>
                </a:lnTo>
                <a:lnTo>
                  <a:pt x="1442475" y="296410"/>
                </a:lnTo>
                <a:lnTo>
                  <a:pt x="1360136" y="296410"/>
                </a:lnTo>
                <a:lnTo>
                  <a:pt x="1355183" y="299458"/>
                </a:lnTo>
                <a:lnTo>
                  <a:pt x="1337359" y="314215"/>
                </a:lnTo>
                <a:lnTo>
                  <a:pt x="1321179" y="324651"/>
                </a:lnTo>
                <a:lnTo>
                  <a:pt x="1297427" y="335730"/>
                </a:lnTo>
                <a:lnTo>
                  <a:pt x="1256887" y="352416"/>
                </a:lnTo>
                <a:close/>
              </a:path>
              <a:path w="1491615" h="352425">
                <a:moveTo>
                  <a:pt x="1425856" y="288028"/>
                </a:moveTo>
                <a:lnTo>
                  <a:pt x="1370422" y="288028"/>
                </a:lnTo>
                <a:lnTo>
                  <a:pt x="1381090" y="279647"/>
                </a:lnTo>
                <a:lnTo>
                  <a:pt x="1388710" y="274313"/>
                </a:lnTo>
                <a:lnTo>
                  <a:pt x="1398997" y="274313"/>
                </a:lnTo>
                <a:lnTo>
                  <a:pt x="1403949" y="276980"/>
                </a:lnTo>
                <a:lnTo>
                  <a:pt x="1425856" y="288028"/>
                </a:lnTo>
                <a:close/>
              </a:path>
              <a:path w="1491615" h="352425">
                <a:moveTo>
                  <a:pt x="1470623" y="351654"/>
                </a:moveTo>
                <a:lnTo>
                  <a:pt x="1374232" y="299077"/>
                </a:lnTo>
                <a:lnTo>
                  <a:pt x="1368898" y="296410"/>
                </a:lnTo>
                <a:lnTo>
                  <a:pt x="1442475" y="296410"/>
                </a:lnTo>
                <a:lnTo>
                  <a:pt x="1491577" y="321174"/>
                </a:lnTo>
                <a:lnTo>
                  <a:pt x="1470623" y="351654"/>
                </a:lnTo>
                <a:close/>
              </a:path>
            </a:pathLst>
          </a:custGeom>
          <a:solidFill>
            <a:srgbClr val="4033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6734509" y="2372927"/>
            <a:ext cx="415925" cy="134620"/>
          </a:xfrm>
          <a:custGeom>
            <a:avLst/>
            <a:gdLst/>
            <a:ahLst/>
            <a:cxnLst/>
            <a:rect l="l" t="t" r="r" b="b"/>
            <a:pathLst>
              <a:path w="415925" h="134619">
                <a:moveTo>
                  <a:pt x="15629" y="134414"/>
                </a:moveTo>
                <a:lnTo>
                  <a:pt x="0" y="134414"/>
                </a:lnTo>
                <a:lnTo>
                  <a:pt x="0" y="0"/>
                </a:lnTo>
                <a:lnTo>
                  <a:pt x="74929" y="0"/>
                </a:lnTo>
                <a:lnTo>
                  <a:pt x="74929" y="13882"/>
                </a:lnTo>
                <a:lnTo>
                  <a:pt x="15629" y="13882"/>
                </a:lnTo>
                <a:lnTo>
                  <a:pt x="15629" y="63069"/>
                </a:lnTo>
                <a:lnTo>
                  <a:pt x="71344" y="63069"/>
                </a:lnTo>
                <a:lnTo>
                  <a:pt x="71344" y="76952"/>
                </a:lnTo>
                <a:lnTo>
                  <a:pt x="15629" y="76952"/>
                </a:lnTo>
                <a:lnTo>
                  <a:pt x="15629" y="134414"/>
                </a:lnTo>
                <a:close/>
              </a:path>
              <a:path w="415925" h="134619">
                <a:moveTo>
                  <a:pt x="120340" y="134414"/>
                </a:moveTo>
                <a:lnTo>
                  <a:pt x="104710" y="134414"/>
                </a:lnTo>
                <a:lnTo>
                  <a:pt x="104710" y="0"/>
                </a:lnTo>
                <a:lnTo>
                  <a:pt x="141578" y="0"/>
                </a:lnTo>
                <a:lnTo>
                  <a:pt x="156060" y="147"/>
                </a:lnTo>
                <a:lnTo>
                  <a:pt x="164694" y="1183"/>
                </a:lnTo>
                <a:lnTo>
                  <a:pt x="170907" y="3995"/>
                </a:lnTo>
                <a:lnTo>
                  <a:pt x="178123" y="9469"/>
                </a:lnTo>
                <a:lnTo>
                  <a:pt x="183128" y="13698"/>
                </a:lnTo>
                <a:lnTo>
                  <a:pt x="120340" y="13698"/>
                </a:lnTo>
                <a:lnTo>
                  <a:pt x="120340" y="65092"/>
                </a:lnTo>
                <a:lnTo>
                  <a:pt x="182870" y="65092"/>
                </a:lnTo>
                <a:lnTo>
                  <a:pt x="178534" y="68172"/>
                </a:lnTo>
                <a:lnTo>
                  <a:pt x="162907" y="74010"/>
                </a:lnTo>
                <a:lnTo>
                  <a:pt x="165629" y="78515"/>
                </a:lnTo>
                <a:lnTo>
                  <a:pt x="120340" y="78515"/>
                </a:lnTo>
                <a:lnTo>
                  <a:pt x="120340" y="134414"/>
                </a:lnTo>
                <a:close/>
              </a:path>
              <a:path w="415925" h="134619">
                <a:moveTo>
                  <a:pt x="182870" y="65092"/>
                </a:moveTo>
                <a:lnTo>
                  <a:pt x="158310" y="65092"/>
                </a:lnTo>
                <a:lnTo>
                  <a:pt x="173756" y="51945"/>
                </a:lnTo>
                <a:lnTo>
                  <a:pt x="173756" y="25466"/>
                </a:lnTo>
                <a:lnTo>
                  <a:pt x="140658" y="13698"/>
                </a:lnTo>
                <a:lnTo>
                  <a:pt x="183128" y="13698"/>
                </a:lnTo>
                <a:lnTo>
                  <a:pt x="184953" y="15241"/>
                </a:lnTo>
                <a:lnTo>
                  <a:pt x="188460" y="20134"/>
                </a:lnTo>
                <a:lnTo>
                  <a:pt x="189753" y="26820"/>
                </a:lnTo>
                <a:lnTo>
                  <a:pt x="189937" y="37970"/>
                </a:lnTo>
                <a:lnTo>
                  <a:pt x="189515" y="53531"/>
                </a:lnTo>
                <a:lnTo>
                  <a:pt x="186559" y="62472"/>
                </a:lnTo>
                <a:lnTo>
                  <a:pt x="182870" y="65092"/>
                </a:lnTo>
                <a:close/>
              </a:path>
              <a:path w="415925" h="134619">
                <a:moveTo>
                  <a:pt x="199407" y="134414"/>
                </a:moveTo>
                <a:lnTo>
                  <a:pt x="180927" y="134414"/>
                </a:lnTo>
                <a:lnTo>
                  <a:pt x="148381" y="78515"/>
                </a:lnTo>
                <a:lnTo>
                  <a:pt x="165629" y="78515"/>
                </a:lnTo>
                <a:lnTo>
                  <a:pt x="199407" y="134414"/>
                </a:lnTo>
                <a:close/>
              </a:path>
              <a:path w="415925" h="134619">
                <a:moveTo>
                  <a:pt x="303566" y="134414"/>
                </a:moveTo>
                <a:lnTo>
                  <a:pt x="228636" y="134414"/>
                </a:lnTo>
                <a:lnTo>
                  <a:pt x="228636" y="0"/>
                </a:lnTo>
                <a:lnTo>
                  <a:pt x="303566" y="0"/>
                </a:lnTo>
                <a:lnTo>
                  <a:pt x="303566" y="13882"/>
                </a:lnTo>
                <a:lnTo>
                  <a:pt x="244266" y="13882"/>
                </a:lnTo>
                <a:lnTo>
                  <a:pt x="244266" y="57185"/>
                </a:lnTo>
                <a:lnTo>
                  <a:pt x="299980" y="57185"/>
                </a:lnTo>
                <a:lnTo>
                  <a:pt x="299980" y="70976"/>
                </a:lnTo>
                <a:lnTo>
                  <a:pt x="244266" y="70976"/>
                </a:lnTo>
                <a:lnTo>
                  <a:pt x="244266" y="120439"/>
                </a:lnTo>
                <a:lnTo>
                  <a:pt x="303566" y="120439"/>
                </a:lnTo>
                <a:lnTo>
                  <a:pt x="303566" y="134414"/>
                </a:lnTo>
                <a:close/>
              </a:path>
              <a:path w="415925" h="134619">
                <a:moveTo>
                  <a:pt x="415816" y="134414"/>
                </a:moveTo>
                <a:lnTo>
                  <a:pt x="340886" y="134414"/>
                </a:lnTo>
                <a:lnTo>
                  <a:pt x="340886" y="0"/>
                </a:lnTo>
                <a:lnTo>
                  <a:pt x="415816" y="0"/>
                </a:lnTo>
                <a:lnTo>
                  <a:pt x="415816" y="13882"/>
                </a:lnTo>
                <a:lnTo>
                  <a:pt x="356515" y="13882"/>
                </a:lnTo>
                <a:lnTo>
                  <a:pt x="356515" y="57185"/>
                </a:lnTo>
                <a:lnTo>
                  <a:pt x="412230" y="57185"/>
                </a:lnTo>
                <a:lnTo>
                  <a:pt x="412230" y="70976"/>
                </a:lnTo>
                <a:lnTo>
                  <a:pt x="356515" y="70976"/>
                </a:lnTo>
                <a:lnTo>
                  <a:pt x="356515" y="120439"/>
                </a:lnTo>
                <a:lnTo>
                  <a:pt x="415816" y="120439"/>
                </a:lnTo>
                <a:lnTo>
                  <a:pt x="415816" y="134414"/>
                </a:lnTo>
                <a:close/>
              </a:path>
            </a:pathLst>
          </a:custGeom>
          <a:solidFill>
            <a:srgbClr val="4033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7244040" y="2370813"/>
            <a:ext cx="870585" cy="138430"/>
          </a:xfrm>
          <a:custGeom>
            <a:avLst/>
            <a:gdLst/>
            <a:ahLst/>
            <a:cxnLst/>
            <a:rect l="l" t="t" r="r" b="b"/>
            <a:pathLst>
              <a:path w="870584" h="138430">
                <a:moveTo>
                  <a:pt x="14434" y="136528"/>
                </a:moveTo>
                <a:lnTo>
                  <a:pt x="0" y="136528"/>
                </a:lnTo>
                <a:lnTo>
                  <a:pt x="0" y="2114"/>
                </a:lnTo>
                <a:lnTo>
                  <a:pt x="23536" y="2114"/>
                </a:lnTo>
                <a:lnTo>
                  <a:pt x="29395" y="17376"/>
                </a:lnTo>
                <a:lnTo>
                  <a:pt x="13147" y="17376"/>
                </a:lnTo>
                <a:lnTo>
                  <a:pt x="13891" y="25866"/>
                </a:lnTo>
                <a:lnTo>
                  <a:pt x="14273" y="32201"/>
                </a:lnTo>
                <a:lnTo>
                  <a:pt x="14321" y="34706"/>
                </a:lnTo>
                <a:lnTo>
                  <a:pt x="14434" y="136528"/>
                </a:lnTo>
                <a:close/>
              </a:path>
              <a:path w="870584" h="138430">
                <a:moveTo>
                  <a:pt x="81174" y="112992"/>
                </a:moveTo>
                <a:lnTo>
                  <a:pt x="66839" y="112992"/>
                </a:lnTo>
                <a:lnTo>
                  <a:pt x="109774" y="2114"/>
                </a:lnTo>
                <a:lnTo>
                  <a:pt x="133127" y="2114"/>
                </a:lnTo>
                <a:lnTo>
                  <a:pt x="133127" y="17560"/>
                </a:lnTo>
                <a:lnTo>
                  <a:pt x="118049" y="17560"/>
                </a:lnTo>
                <a:lnTo>
                  <a:pt x="81174" y="112992"/>
                </a:lnTo>
                <a:close/>
              </a:path>
              <a:path w="870584" h="138430">
                <a:moveTo>
                  <a:pt x="72079" y="136528"/>
                </a:moveTo>
                <a:lnTo>
                  <a:pt x="59484" y="136528"/>
                </a:lnTo>
                <a:lnTo>
                  <a:pt x="13882" y="17376"/>
                </a:lnTo>
                <a:lnTo>
                  <a:pt x="29395" y="17376"/>
                </a:lnTo>
                <a:lnTo>
                  <a:pt x="66103" y="112992"/>
                </a:lnTo>
                <a:lnTo>
                  <a:pt x="81174" y="112992"/>
                </a:lnTo>
                <a:lnTo>
                  <a:pt x="72079" y="136528"/>
                </a:lnTo>
                <a:close/>
              </a:path>
              <a:path w="870584" h="138430">
                <a:moveTo>
                  <a:pt x="133127" y="136528"/>
                </a:moveTo>
                <a:lnTo>
                  <a:pt x="117497" y="136528"/>
                </a:lnTo>
                <a:lnTo>
                  <a:pt x="117551" y="39536"/>
                </a:lnTo>
                <a:lnTo>
                  <a:pt x="117658" y="34706"/>
                </a:lnTo>
                <a:lnTo>
                  <a:pt x="118040" y="27891"/>
                </a:lnTo>
                <a:lnTo>
                  <a:pt x="118784" y="17560"/>
                </a:lnTo>
                <a:lnTo>
                  <a:pt x="133127" y="17560"/>
                </a:lnTo>
                <a:lnTo>
                  <a:pt x="133127" y="136528"/>
                </a:lnTo>
                <a:close/>
              </a:path>
              <a:path w="870584" h="138430">
                <a:moveTo>
                  <a:pt x="193155" y="136528"/>
                </a:moveTo>
                <a:lnTo>
                  <a:pt x="177526" y="136528"/>
                </a:lnTo>
                <a:lnTo>
                  <a:pt x="177526" y="2114"/>
                </a:lnTo>
                <a:lnTo>
                  <a:pt x="193155" y="2114"/>
                </a:lnTo>
                <a:lnTo>
                  <a:pt x="193155" y="136528"/>
                </a:lnTo>
                <a:close/>
              </a:path>
              <a:path w="870584" h="138430">
                <a:moveTo>
                  <a:pt x="305193" y="124668"/>
                </a:moveTo>
                <a:lnTo>
                  <a:pt x="281777" y="124668"/>
                </a:lnTo>
                <a:lnTo>
                  <a:pt x="297590" y="112808"/>
                </a:lnTo>
                <a:lnTo>
                  <a:pt x="297590" y="95248"/>
                </a:lnTo>
                <a:lnTo>
                  <a:pt x="291982" y="86330"/>
                </a:lnTo>
                <a:lnTo>
                  <a:pt x="278834" y="78791"/>
                </a:lnTo>
                <a:lnTo>
                  <a:pt x="265411" y="74010"/>
                </a:lnTo>
                <a:lnTo>
                  <a:pt x="254443" y="69986"/>
                </a:lnTo>
                <a:lnTo>
                  <a:pt x="247995" y="66988"/>
                </a:lnTo>
                <a:lnTo>
                  <a:pt x="243555" y="63525"/>
                </a:lnTo>
                <a:lnTo>
                  <a:pt x="238611" y="58105"/>
                </a:lnTo>
                <a:lnTo>
                  <a:pt x="230567" y="48911"/>
                </a:lnTo>
                <a:lnTo>
                  <a:pt x="230567" y="34109"/>
                </a:lnTo>
                <a:lnTo>
                  <a:pt x="254862" y="1333"/>
                </a:lnTo>
                <a:lnTo>
                  <a:pt x="273134" y="183"/>
                </a:lnTo>
                <a:lnTo>
                  <a:pt x="284984" y="298"/>
                </a:lnTo>
                <a:lnTo>
                  <a:pt x="292775" y="1103"/>
                </a:lnTo>
                <a:lnTo>
                  <a:pt x="299962" y="3286"/>
                </a:lnTo>
                <a:lnTo>
                  <a:pt x="310002" y="7538"/>
                </a:lnTo>
                <a:lnTo>
                  <a:pt x="307631" y="14158"/>
                </a:lnTo>
                <a:lnTo>
                  <a:pt x="260355" y="14158"/>
                </a:lnTo>
                <a:lnTo>
                  <a:pt x="246380" y="24823"/>
                </a:lnTo>
                <a:lnTo>
                  <a:pt x="246380" y="41280"/>
                </a:lnTo>
                <a:lnTo>
                  <a:pt x="251529" y="50198"/>
                </a:lnTo>
                <a:lnTo>
                  <a:pt x="263757" y="57645"/>
                </a:lnTo>
                <a:lnTo>
                  <a:pt x="288701" y="66643"/>
                </a:lnTo>
                <a:lnTo>
                  <a:pt x="295849" y="69827"/>
                </a:lnTo>
                <a:lnTo>
                  <a:pt x="300523" y="73217"/>
                </a:lnTo>
                <a:lnTo>
                  <a:pt x="305451" y="78331"/>
                </a:lnTo>
                <a:lnTo>
                  <a:pt x="313403" y="86973"/>
                </a:lnTo>
                <a:lnTo>
                  <a:pt x="313403" y="100764"/>
                </a:lnTo>
                <a:lnTo>
                  <a:pt x="313202" y="111178"/>
                </a:lnTo>
                <a:lnTo>
                  <a:pt x="311794" y="117531"/>
                </a:lnTo>
                <a:lnTo>
                  <a:pt x="307973" y="122420"/>
                </a:lnTo>
                <a:lnTo>
                  <a:pt x="305193" y="124668"/>
                </a:lnTo>
                <a:close/>
              </a:path>
              <a:path w="870584" h="138430">
                <a:moveTo>
                  <a:pt x="305129" y="21145"/>
                </a:moveTo>
                <a:lnTo>
                  <a:pt x="295263" y="17106"/>
                </a:lnTo>
                <a:lnTo>
                  <a:pt x="288603" y="15031"/>
                </a:lnTo>
                <a:lnTo>
                  <a:pt x="282116" y="14267"/>
                </a:lnTo>
                <a:lnTo>
                  <a:pt x="272767" y="14158"/>
                </a:lnTo>
                <a:lnTo>
                  <a:pt x="307631" y="14158"/>
                </a:lnTo>
                <a:lnTo>
                  <a:pt x="305129" y="21145"/>
                </a:lnTo>
                <a:close/>
              </a:path>
              <a:path w="870584" h="138430">
                <a:moveTo>
                  <a:pt x="265595" y="138367"/>
                </a:moveTo>
                <a:lnTo>
                  <a:pt x="251575" y="138271"/>
                </a:lnTo>
                <a:lnTo>
                  <a:pt x="243070" y="137597"/>
                </a:lnTo>
                <a:lnTo>
                  <a:pt x="236635" y="135768"/>
                </a:lnTo>
                <a:lnTo>
                  <a:pt x="228820" y="132207"/>
                </a:lnTo>
                <a:lnTo>
                  <a:pt x="228820" y="117129"/>
                </a:lnTo>
                <a:lnTo>
                  <a:pt x="237094" y="120623"/>
                </a:lnTo>
                <a:lnTo>
                  <a:pt x="256585" y="124668"/>
                </a:lnTo>
                <a:lnTo>
                  <a:pt x="305193" y="124668"/>
                </a:lnTo>
                <a:lnTo>
                  <a:pt x="300532" y="128438"/>
                </a:lnTo>
                <a:lnTo>
                  <a:pt x="292746" y="134178"/>
                </a:lnTo>
                <a:lnTo>
                  <a:pt x="286511" y="137126"/>
                </a:lnTo>
                <a:lnTo>
                  <a:pt x="278553" y="138212"/>
                </a:lnTo>
                <a:lnTo>
                  <a:pt x="265595" y="138367"/>
                </a:lnTo>
                <a:close/>
              </a:path>
              <a:path w="870584" h="138430">
                <a:moveTo>
                  <a:pt x="416064" y="124668"/>
                </a:moveTo>
                <a:lnTo>
                  <a:pt x="392647" y="124668"/>
                </a:lnTo>
                <a:lnTo>
                  <a:pt x="408461" y="112808"/>
                </a:lnTo>
                <a:lnTo>
                  <a:pt x="408461" y="95248"/>
                </a:lnTo>
                <a:lnTo>
                  <a:pt x="402852" y="86330"/>
                </a:lnTo>
                <a:lnTo>
                  <a:pt x="389705" y="78791"/>
                </a:lnTo>
                <a:lnTo>
                  <a:pt x="376282" y="74010"/>
                </a:lnTo>
                <a:lnTo>
                  <a:pt x="365313" y="69986"/>
                </a:lnTo>
                <a:lnTo>
                  <a:pt x="358865" y="66988"/>
                </a:lnTo>
                <a:lnTo>
                  <a:pt x="354426" y="63525"/>
                </a:lnTo>
                <a:lnTo>
                  <a:pt x="349482" y="58105"/>
                </a:lnTo>
                <a:lnTo>
                  <a:pt x="341437" y="48911"/>
                </a:lnTo>
                <a:lnTo>
                  <a:pt x="341437" y="34109"/>
                </a:lnTo>
                <a:lnTo>
                  <a:pt x="365732" y="1333"/>
                </a:lnTo>
                <a:lnTo>
                  <a:pt x="384005" y="183"/>
                </a:lnTo>
                <a:lnTo>
                  <a:pt x="395855" y="298"/>
                </a:lnTo>
                <a:lnTo>
                  <a:pt x="403645" y="1103"/>
                </a:lnTo>
                <a:lnTo>
                  <a:pt x="410832" y="3286"/>
                </a:lnTo>
                <a:lnTo>
                  <a:pt x="420872" y="7538"/>
                </a:lnTo>
                <a:lnTo>
                  <a:pt x="418502" y="14158"/>
                </a:lnTo>
                <a:lnTo>
                  <a:pt x="371225" y="14158"/>
                </a:lnTo>
                <a:lnTo>
                  <a:pt x="357251" y="24823"/>
                </a:lnTo>
                <a:lnTo>
                  <a:pt x="357251" y="41280"/>
                </a:lnTo>
                <a:lnTo>
                  <a:pt x="362399" y="50198"/>
                </a:lnTo>
                <a:lnTo>
                  <a:pt x="374627" y="57645"/>
                </a:lnTo>
                <a:lnTo>
                  <a:pt x="399572" y="66643"/>
                </a:lnTo>
                <a:lnTo>
                  <a:pt x="406719" y="69827"/>
                </a:lnTo>
                <a:lnTo>
                  <a:pt x="411393" y="73217"/>
                </a:lnTo>
                <a:lnTo>
                  <a:pt x="416321" y="78331"/>
                </a:lnTo>
                <a:lnTo>
                  <a:pt x="424274" y="86973"/>
                </a:lnTo>
                <a:lnTo>
                  <a:pt x="424274" y="100764"/>
                </a:lnTo>
                <a:lnTo>
                  <a:pt x="424073" y="111178"/>
                </a:lnTo>
                <a:lnTo>
                  <a:pt x="422665" y="117531"/>
                </a:lnTo>
                <a:lnTo>
                  <a:pt x="418844" y="122420"/>
                </a:lnTo>
                <a:lnTo>
                  <a:pt x="416064" y="124668"/>
                </a:lnTo>
                <a:close/>
              </a:path>
              <a:path w="870584" h="138430">
                <a:moveTo>
                  <a:pt x="415999" y="21145"/>
                </a:moveTo>
                <a:lnTo>
                  <a:pt x="406133" y="17106"/>
                </a:lnTo>
                <a:lnTo>
                  <a:pt x="399474" y="15031"/>
                </a:lnTo>
                <a:lnTo>
                  <a:pt x="392986" y="14267"/>
                </a:lnTo>
                <a:lnTo>
                  <a:pt x="383637" y="14158"/>
                </a:lnTo>
                <a:lnTo>
                  <a:pt x="418502" y="14158"/>
                </a:lnTo>
                <a:lnTo>
                  <a:pt x="415999" y="21145"/>
                </a:lnTo>
                <a:close/>
              </a:path>
              <a:path w="870584" h="138430">
                <a:moveTo>
                  <a:pt x="376466" y="138367"/>
                </a:moveTo>
                <a:lnTo>
                  <a:pt x="362445" y="138271"/>
                </a:lnTo>
                <a:lnTo>
                  <a:pt x="353941" y="137597"/>
                </a:lnTo>
                <a:lnTo>
                  <a:pt x="347505" y="135768"/>
                </a:lnTo>
                <a:lnTo>
                  <a:pt x="339690" y="132207"/>
                </a:lnTo>
                <a:lnTo>
                  <a:pt x="339690" y="117129"/>
                </a:lnTo>
                <a:lnTo>
                  <a:pt x="347965" y="120623"/>
                </a:lnTo>
                <a:lnTo>
                  <a:pt x="367456" y="124668"/>
                </a:lnTo>
                <a:lnTo>
                  <a:pt x="416064" y="124668"/>
                </a:lnTo>
                <a:lnTo>
                  <a:pt x="411403" y="128438"/>
                </a:lnTo>
                <a:lnTo>
                  <a:pt x="403617" y="134178"/>
                </a:lnTo>
                <a:lnTo>
                  <a:pt x="397382" y="137126"/>
                </a:lnTo>
                <a:lnTo>
                  <a:pt x="389424" y="138212"/>
                </a:lnTo>
                <a:lnTo>
                  <a:pt x="376466" y="138367"/>
                </a:lnTo>
                <a:close/>
              </a:path>
              <a:path w="870584" h="138430">
                <a:moveTo>
                  <a:pt x="474925" y="136528"/>
                </a:moveTo>
                <a:lnTo>
                  <a:pt x="459295" y="136528"/>
                </a:lnTo>
                <a:lnTo>
                  <a:pt x="459295" y="2114"/>
                </a:lnTo>
                <a:lnTo>
                  <a:pt x="474925" y="2114"/>
                </a:lnTo>
                <a:lnTo>
                  <a:pt x="474925" y="136528"/>
                </a:lnTo>
                <a:close/>
              </a:path>
              <a:path w="870584" h="138430">
                <a:moveTo>
                  <a:pt x="574303" y="138367"/>
                </a:moveTo>
                <a:lnTo>
                  <a:pt x="528472" y="120209"/>
                </a:lnTo>
                <a:lnTo>
                  <a:pt x="512336" y="68953"/>
                </a:lnTo>
                <a:lnTo>
                  <a:pt x="512589" y="49696"/>
                </a:lnTo>
                <a:lnTo>
                  <a:pt x="538338" y="7621"/>
                </a:lnTo>
                <a:lnTo>
                  <a:pt x="574487" y="0"/>
                </a:lnTo>
                <a:lnTo>
                  <a:pt x="591484" y="287"/>
                </a:lnTo>
                <a:lnTo>
                  <a:pt x="601862" y="2298"/>
                </a:lnTo>
                <a:lnTo>
                  <a:pt x="609860" y="7757"/>
                </a:lnTo>
                <a:lnTo>
                  <a:pt x="615627" y="13974"/>
                </a:lnTo>
                <a:lnTo>
                  <a:pt x="574487" y="13974"/>
                </a:lnTo>
                <a:lnTo>
                  <a:pt x="561389" y="14195"/>
                </a:lnTo>
                <a:lnTo>
                  <a:pt x="530339" y="43802"/>
                </a:lnTo>
                <a:lnTo>
                  <a:pt x="528885" y="69137"/>
                </a:lnTo>
                <a:lnTo>
                  <a:pt x="529074" y="85196"/>
                </a:lnTo>
                <a:lnTo>
                  <a:pt x="547613" y="118734"/>
                </a:lnTo>
                <a:lnTo>
                  <a:pt x="574303" y="124668"/>
                </a:lnTo>
                <a:lnTo>
                  <a:pt x="615250" y="124668"/>
                </a:lnTo>
                <a:lnTo>
                  <a:pt x="609786" y="130571"/>
                </a:lnTo>
                <a:lnTo>
                  <a:pt x="601764" y="136057"/>
                </a:lnTo>
                <a:lnTo>
                  <a:pt x="591354" y="138078"/>
                </a:lnTo>
                <a:lnTo>
                  <a:pt x="574303" y="138367"/>
                </a:lnTo>
                <a:close/>
              </a:path>
              <a:path w="870584" h="138430">
                <a:moveTo>
                  <a:pt x="615250" y="124668"/>
                </a:moveTo>
                <a:lnTo>
                  <a:pt x="574303" y="124668"/>
                </a:lnTo>
                <a:lnTo>
                  <a:pt x="587401" y="124448"/>
                </a:lnTo>
                <a:lnTo>
                  <a:pt x="595285" y="122904"/>
                </a:lnTo>
                <a:lnTo>
                  <a:pt x="619267" y="85144"/>
                </a:lnTo>
                <a:lnTo>
                  <a:pt x="619443" y="68953"/>
                </a:lnTo>
                <a:lnTo>
                  <a:pt x="619267" y="53238"/>
                </a:lnTo>
                <a:lnTo>
                  <a:pt x="595374" y="15727"/>
                </a:lnTo>
                <a:lnTo>
                  <a:pt x="574487" y="13974"/>
                </a:lnTo>
                <a:lnTo>
                  <a:pt x="615627" y="13974"/>
                </a:lnTo>
                <a:lnTo>
                  <a:pt x="635671" y="49696"/>
                </a:lnTo>
                <a:lnTo>
                  <a:pt x="635994" y="69137"/>
                </a:lnTo>
                <a:lnTo>
                  <a:pt x="635778" y="85144"/>
                </a:lnTo>
                <a:lnTo>
                  <a:pt x="635694" y="88372"/>
                </a:lnTo>
                <a:lnTo>
                  <a:pt x="633954" y="99684"/>
                </a:lnTo>
                <a:lnTo>
                  <a:pt x="629109" y="108700"/>
                </a:lnTo>
                <a:lnTo>
                  <a:pt x="619675" y="119887"/>
                </a:lnTo>
                <a:lnTo>
                  <a:pt x="615250" y="124668"/>
                </a:lnTo>
                <a:close/>
              </a:path>
              <a:path w="870584" h="138430">
                <a:moveTo>
                  <a:pt x="687932" y="136528"/>
                </a:moveTo>
                <a:lnTo>
                  <a:pt x="673497" y="136528"/>
                </a:lnTo>
                <a:lnTo>
                  <a:pt x="673497" y="2114"/>
                </a:lnTo>
                <a:lnTo>
                  <a:pt x="691150" y="2114"/>
                </a:lnTo>
                <a:lnTo>
                  <a:pt x="705241" y="23720"/>
                </a:lnTo>
                <a:lnTo>
                  <a:pt x="686461" y="23720"/>
                </a:lnTo>
                <a:lnTo>
                  <a:pt x="687311" y="35459"/>
                </a:lnTo>
                <a:lnTo>
                  <a:pt x="687748" y="43165"/>
                </a:lnTo>
                <a:lnTo>
                  <a:pt x="687909" y="50250"/>
                </a:lnTo>
                <a:lnTo>
                  <a:pt x="687932" y="136528"/>
                </a:lnTo>
                <a:close/>
              </a:path>
              <a:path w="870584" h="138430">
                <a:moveTo>
                  <a:pt x="778491" y="114463"/>
                </a:moveTo>
                <a:lnTo>
                  <a:pt x="765160" y="114463"/>
                </a:lnTo>
                <a:lnTo>
                  <a:pt x="764976" y="111981"/>
                </a:lnTo>
                <a:lnTo>
                  <a:pt x="763689" y="85043"/>
                </a:lnTo>
                <a:lnTo>
                  <a:pt x="763873" y="79251"/>
                </a:lnTo>
                <a:lnTo>
                  <a:pt x="763873" y="2114"/>
                </a:lnTo>
                <a:lnTo>
                  <a:pt x="778491" y="2114"/>
                </a:lnTo>
                <a:lnTo>
                  <a:pt x="778491" y="114463"/>
                </a:lnTo>
                <a:close/>
              </a:path>
              <a:path w="870584" h="138430">
                <a:moveTo>
                  <a:pt x="778491" y="136528"/>
                </a:moveTo>
                <a:lnTo>
                  <a:pt x="760655" y="136528"/>
                </a:lnTo>
                <a:lnTo>
                  <a:pt x="687196" y="23720"/>
                </a:lnTo>
                <a:lnTo>
                  <a:pt x="705241" y="23720"/>
                </a:lnTo>
                <a:lnTo>
                  <a:pt x="764425" y="114463"/>
                </a:lnTo>
                <a:lnTo>
                  <a:pt x="778491" y="114463"/>
                </a:lnTo>
                <a:lnTo>
                  <a:pt x="778491" y="136528"/>
                </a:lnTo>
                <a:close/>
              </a:path>
              <a:path w="870584" h="138430">
                <a:moveTo>
                  <a:pt x="829878" y="40085"/>
                </a:moveTo>
                <a:lnTo>
                  <a:pt x="821787" y="29604"/>
                </a:lnTo>
                <a:lnTo>
                  <a:pt x="857367" y="2114"/>
                </a:lnTo>
                <a:lnTo>
                  <a:pt x="870239" y="2114"/>
                </a:lnTo>
                <a:lnTo>
                  <a:pt x="870239" y="18111"/>
                </a:lnTo>
                <a:lnTo>
                  <a:pt x="856080" y="18111"/>
                </a:lnTo>
                <a:lnTo>
                  <a:pt x="854149" y="20042"/>
                </a:lnTo>
                <a:lnTo>
                  <a:pt x="850072" y="23626"/>
                </a:lnTo>
                <a:lnTo>
                  <a:pt x="847231" y="25984"/>
                </a:lnTo>
                <a:lnTo>
                  <a:pt x="829878" y="40085"/>
                </a:lnTo>
                <a:close/>
              </a:path>
              <a:path w="870584" h="138430">
                <a:moveTo>
                  <a:pt x="870239" y="136528"/>
                </a:moveTo>
                <a:lnTo>
                  <a:pt x="855345" y="136528"/>
                </a:lnTo>
                <a:lnTo>
                  <a:pt x="855345" y="28776"/>
                </a:lnTo>
                <a:lnTo>
                  <a:pt x="856080" y="18111"/>
                </a:lnTo>
                <a:lnTo>
                  <a:pt x="870239" y="18111"/>
                </a:lnTo>
                <a:lnTo>
                  <a:pt x="870239" y="136528"/>
                </a:lnTo>
                <a:close/>
              </a:path>
            </a:pathLst>
          </a:custGeom>
          <a:solidFill>
            <a:srgbClr val="4033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8221815" y="2372376"/>
            <a:ext cx="958215" cy="135255"/>
          </a:xfrm>
          <a:custGeom>
            <a:avLst/>
            <a:gdLst/>
            <a:ahLst/>
            <a:cxnLst/>
            <a:rect l="l" t="t" r="r" b="b"/>
            <a:pathLst>
              <a:path w="958215" h="135255">
                <a:moveTo>
                  <a:pt x="100764" y="14434"/>
                </a:moveTo>
                <a:lnTo>
                  <a:pt x="0" y="14434"/>
                </a:lnTo>
                <a:lnTo>
                  <a:pt x="0" y="551"/>
                </a:lnTo>
                <a:lnTo>
                  <a:pt x="100764" y="551"/>
                </a:lnTo>
                <a:lnTo>
                  <a:pt x="100764" y="14434"/>
                </a:lnTo>
                <a:close/>
              </a:path>
              <a:path w="958215" h="135255">
                <a:moveTo>
                  <a:pt x="58197" y="134965"/>
                </a:moveTo>
                <a:lnTo>
                  <a:pt x="42567" y="134965"/>
                </a:lnTo>
                <a:lnTo>
                  <a:pt x="42567" y="14434"/>
                </a:lnTo>
                <a:lnTo>
                  <a:pt x="58197" y="14434"/>
                </a:lnTo>
                <a:lnTo>
                  <a:pt x="58197" y="134965"/>
                </a:lnTo>
                <a:close/>
              </a:path>
              <a:path w="958215" h="135255">
                <a:moveTo>
                  <a:pt x="203452" y="134965"/>
                </a:moveTo>
                <a:lnTo>
                  <a:pt x="128522" y="134965"/>
                </a:lnTo>
                <a:lnTo>
                  <a:pt x="128522" y="551"/>
                </a:lnTo>
                <a:lnTo>
                  <a:pt x="203452" y="551"/>
                </a:lnTo>
                <a:lnTo>
                  <a:pt x="203452" y="14434"/>
                </a:lnTo>
                <a:lnTo>
                  <a:pt x="144152" y="14434"/>
                </a:lnTo>
                <a:lnTo>
                  <a:pt x="144152" y="57737"/>
                </a:lnTo>
                <a:lnTo>
                  <a:pt x="199867" y="57737"/>
                </a:lnTo>
                <a:lnTo>
                  <a:pt x="199867" y="71528"/>
                </a:lnTo>
                <a:lnTo>
                  <a:pt x="144152" y="71528"/>
                </a:lnTo>
                <a:lnTo>
                  <a:pt x="144152" y="120991"/>
                </a:lnTo>
                <a:lnTo>
                  <a:pt x="203452" y="120991"/>
                </a:lnTo>
                <a:lnTo>
                  <a:pt x="203452" y="134965"/>
                </a:lnTo>
                <a:close/>
              </a:path>
              <a:path w="958215" h="135255">
                <a:moveTo>
                  <a:pt x="255206" y="134965"/>
                </a:moveTo>
                <a:lnTo>
                  <a:pt x="240772" y="134965"/>
                </a:lnTo>
                <a:lnTo>
                  <a:pt x="240772" y="551"/>
                </a:lnTo>
                <a:lnTo>
                  <a:pt x="264308" y="551"/>
                </a:lnTo>
                <a:lnTo>
                  <a:pt x="270167" y="15813"/>
                </a:lnTo>
                <a:lnTo>
                  <a:pt x="253919" y="15813"/>
                </a:lnTo>
                <a:lnTo>
                  <a:pt x="254663" y="24303"/>
                </a:lnTo>
                <a:lnTo>
                  <a:pt x="255045" y="30638"/>
                </a:lnTo>
                <a:lnTo>
                  <a:pt x="255093" y="33143"/>
                </a:lnTo>
                <a:lnTo>
                  <a:pt x="255206" y="134965"/>
                </a:lnTo>
                <a:close/>
              </a:path>
              <a:path w="958215" h="135255">
                <a:moveTo>
                  <a:pt x="321946" y="111429"/>
                </a:moveTo>
                <a:lnTo>
                  <a:pt x="307611" y="111429"/>
                </a:lnTo>
                <a:lnTo>
                  <a:pt x="350547" y="551"/>
                </a:lnTo>
                <a:lnTo>
                  <a:pt x="373899" y="551"/>
                </a:lnTo>
                <a:lnTo>
                  <a:pt x="373899" y="15997"/>
                </a:lnTo>
                <a:lnTo>
                  <a:pt x="358821" y="15997"/>
                </a:lnTo>
                <a:lnTo>
                  <a:pt x="321946" y="111429"/>
                </a:lnTo>
                <a:close/>
              </a:path>
              <a:path w="958215" h="135255">
                <a:moveTo>
                  <a:pt x="312852" y="134965"/>
                </a:moveTo>
                <a:lnTo>
                  <a:pt x="300256" y="134965"/>
                </a:lnTo>
                <a:lnTo>
                  <a:pt x="254655" y="15813"/>
                </a:lnTo>
                <a:lnTo>
                  <a:pt x="270167" y="15813"/>
                </a:lnTo>
                <a:lnTo>
                  <a:pt x="306876" y="111429"/>
                </a:lnTo>
                <a:lnTo>
                  <a:pt x="321946" y="111429"/>
                </a:lnTo>
                <a:lnTo>
                  <a:pt x="312852" y="134965"/>
                </a:lnTo>
                <a:close/>
              </a:path>
              <a:path w="958215" h="135255">
                <a:moveTo>
                  <a:pt x="373899" y="134965"/>
                </a:moveTo>
                <a:lnTo>
                  <a:pt x="358269" y="134965"/>
                </a:lnTo>
                <a:lnTo>
                  <a:pt x="358323" y="37973"/>
                </a:lnTo>
                <a:lnTo>
                  <a:pt x="358430" y="33143"/>
                </a:lnTo>
                <a:lnTo>
                  <a:pt x="358812" y="26328"/>
                </a:lnTo>
                <a:lnTo>
                  <a:pt x="359557" y="15997"/>
                </a:lnTo>
                <a:lnTo>
                  <a:pt x="373899" y="15997"/>
                </a:lnTo>
                <a:lnTo>
                  <a:pt x="373899" y="134965"/>
                </a:lnTo>
                <a:close/>
              </a:path>
              <a:path w="958215" h="135255">
                <a:moveTo>
                  <a:pt x="433928" y="134965"/>
                </a:moveTo>
                <a:lnTo>
                  <a:pt x="418298" y="134965"/>
                </a:lnTo>
                <a:lnTo>
                  <a:pt x="418298" y="551"/>
                </a:lnTo>
                <a:lnTo>
                  <a:pt x="453143" y="551"/>
                </a:lnTo>
                <a:lnTo>
                  <a:pt x="482270" y="1163"/>
                </a:lnTo>
                <a:lnTo>
                  <a:pt x="497227" y="5447"/>
                </a:lnTo>
                <a:lnTo>
                  <a:pt x="501312" y="14066"/>
                </a:lnTo>
                <a:lnTo>
                  <a:pt x="433928" y="14066"/>
                </a:lnTo>
                <a:lnTo>
                  <a:pt x="433928" y="68678"/>
                </a:lnTo>
                <a:lnTo>
                  <a:pt x="492537" y="68678"/>
                </a:lnTo>
                <a:lnTo>
                  <a:pt x="489596" y="71114"/>
                </a:lnTo>
                <a:lnTo>
                  <a:pt x="481139" y="77466"/>
                </a:lnTo>
                <a:lnTo>
                  <a:pt x="474168" y="80727"/>
                </a:lnTo>
                <a:lnTo>
                  <a:pt x="464947" y="81929"/>
                </a:lnTo>
                <a:lnTo>
                  <a:pt x="449741" y="82101"/>
                </a:lnTo>
                <a:lnTo>
                  <a:pt x="433928" y="82101"/>
                </a:lnTo>
                <a:lnTo>
                  <a:pt x="433928" y="134965"/>
                </a:lnTo>
                <a:close/>
              </a:path>
              <a:path w="958215" h="135255">
                <a:moveTo>
                  <a:pt x="492537" y="68678"/>
                </a:moveTo>
                <a:lnTo>
                  <a:pt x="447994" y="68678"/>
                </a:lnTo>
                <a:lnTo>
                  <a:pt x="460152" y="68573"/>
                </a:lnTo>
                <a:lnTo>
                  <a:pt x="467336" y="67839"/>
                </a:lnTo>
                <a:lnTo>
                  <a:pt x="472365" y="65846"/>
                </a:lnTo>
                <a:lnTo>
                  <a:pt x="478058" y="61966"/>
                </a:lnTo>
                <a:lnTo>
                  <a:pt x="487344" y="55255"/>
                </a:lnTo>
                <a:lnTo>
                  <a:pt x="487344" y="27121"/>
                </a:lnTo>
                <a:lnTo>
                  <a:pt x="451396" y="14066"/>
                </a:lnTo>
                <a:lnTo>
                  <a:pt x="501312" y="14066"/>
                </a:lnTo>
                <a:lnTo>
                  <a:pt x="502738" y="17074"/>
                </a:lnTo>
                <a:lnTo>
                  <a:pt x="503525" y="39717"/>
                </a:lnTo>
                <a:lnTo>
                  <a:pt x="503307" y="51688"/>
                </a:lnTo>
                <a:lnTo>
                  <a:pt x="501784" y="58949"/>
                </a:lnTo>
                <a:lnTo>
                  <a:pt x="497649" y="64443"/>
                </a:lnTo>
                <a:lnTo>
                  <a:pt x="492537" y="68678"/>
                </a:lnTo>
                <a:close/>
              </a:path>
              <a:path w="958215" h="135255">
                <a:moveTo>
                  <a:pt x="614120" y="134965"/>
                </a:moveTo>
                <a:lnTo>
                  <a:pt x="539190" y="134965"/>
                </a:lnTo>
                <a:lnTo>
                  <a:pt x="539190" y="551"/>
                </a:lnTo>
                <a:lnTo>
                  <a:pt x="554819" y="551"/>
                </a:lnTo>
                <a:lnTo>
                  <a:pt x="554819" y="120807"/>
                </a:lnTo>
                <a:lnTo>
                  <a:pt x="614120" y="120807"/>
                </a:lnTo>
                <a:lnTo>
                  <a:pt x="614120" y="134965"/>
                </a:lnTo>
                <a:close/>
              </a:path>
              <a:path w="958215" h="135255">
                <a:moveTo>
                  <a:pt x="641786" y="134965"/>
                </a:moveTo>
                <a:lnTo>
                  <a:pt x="625972" y="134965"/>
                </a:lnTo>
                <a:lnTo>
                  <a:pt x="679113" y="0"/>
                </a:lnTo>
                <a:lnTo>
                  <a:pt x="692260" y="0"/>
                </a:lnTo>
                <a:lnTo>
                  <a:pt x="698958" y="17100"/>
                </a:lnTo>
                <a:lnTo>
                  <a:pt x="685457" y="17100"/>
                </a:lnTo>
                <a:lnTo>
                  <a:pt x="683434" y="25926"/>
                </a:lnTo>
                <a:lnTo>
                  <a:pt x="679665" y="36499"/>
                </a:lnTo>
                <a:lnTo>
                  <a:pt x="663851" y="78147"/>
                </a:lnTo>
                <a:lnTo>
                  <a:pt x="722870" y="78147"/>
                </a:lnTo>
                <a:lnTo>
                  <a:pt x="728380" y="92214"/>
                </a:lnTo>
                <a:lnTo>
                  <a:pt x="658335" y="92214"/>
                </a:lnTo>
                <a:lnTo>
                  <a:pt x="641786" y="134965"/>
                </a:lnTo>
                <a:close/>
              </a:path>
              <a:path w="958215" h="135255">
                <a:moveTo>
                  <a:pt x="722870" y="78147"/>
                </a:moveTo>
                <a:lnTo>
                  <a:pt x="707338" y="78147"/>
                </a:lnTo>
                <a:lnTo>
                  <a:pt x="691709" y="36499"/>
                </a:lnTo>
                <a:lnTo>
                  <a:pt x="688675" y="28592"/>
                </a:lnTo>
                <a:lnTo>
                  <a:pt x="685457" y="17100"/>
                </a:lnTo>
                <a:lnTo>
                  <a:pt x="698958" y="17100"/>
                </a:lnTo>
                <a:lnTo>
                  <a:pt x="722870" y="78147"/>
                </a:lnTo>
                <a:close/>
              </a:path>
              <a:path w="958215" h="135255">
                <a:moveTo>
                  <a:pt x="745125" y="134965"/>
                </a:moveTo>
                <a:lnTo>
                  <a:pt x="728944" y="134965"/>
                </a:lnTo>
                <a:lnTo>
                  <a:pt x="712211" y="92214"/>
                </a:lnTo>
                <a:lnTo>
                  <a:pt x="728380" y="92214"/>
                </a:lnTo>
                <a:lnTo>
                  <a:pt x="745125" y="134965"/>
                </a:lnTo>
                <a:close/>
              </a:path>
              <a:path w="958215" h="135255">
                <a:moveTo>
                  <a:pt x="855076" y="14434"/>
                </a:moveTo>
                <a:lnTo>
                  <a:pt x="754311" y="14434"/>
                </a:lnTo>
                <a:lnTo>
                  <a:pt x="754311" y="551"/>
                </a:lnTo>
                <a:lnTo>
                  <a:pt x="855076" y="551"/>
                </a:lnTo>
                <a:lnTo>
                  <a:pt x="855076" y="14434"/>
                </a:lnTo>
                <a:close/>
              </a:path>
              <a:path w="958215" h="135255">
                <a:moveTo>
                  <a:pt x="812509" y="134965"/>
                </a:moveTo>
                <a:lnTo>
                  <a:pt x="796879" y="134965"/>
                </a:lnTo>
                <a:lnTo>
                  <a:pt x="796879" y="14434"/>
                </a:lnTo>
                <a:lnTo>
                  <a:pt x="812509" y="14434"/>
                </a:lnTo>
                <a:lnTo>
                  <a:pt x="812509" y="134965"/>
                </a:lnTo>
                <a:close/>
              </a:path>
              <a:path w="958215" h="135255">
                <a:moveTo>
                  <a:pt x="957764" y="134965"/>
                </a:moveTo>
                <a:lnTo>
                  <a:pt x="882834" y="134965"/>
                </a:lnTo>
                <a:lnTo>
                  <a:pt x="882834" y="551"/>
                </a:lnTo>
                <a:lnTo>
                  <a:pt x="957764" y="551"/>
                </a:lnTo>
                <a:lnTo>
                  <a:pt x="957764" y="14434"/>
                </a:lnTo>
                <a:lnTo>
                  <a:pt x="898464" y="14434"/>
                </a:lnTo>
                <a:lnTo>
                  <a:pt x="898464" y="57737"/>
                </a:lnTo>
                <a:lnTo>
                  <a:pt x="954179" y="57737"/>
                </a:lnTo>
                <a:lnTo>
                  <a:pt x="954179" y="71528"/>
                </a:lnTo>
                <a:lnTo>
                  <a:pt x="898464" y="71528"/>
                </a:lnTo>
                <a:lnTo>
                  <a:pt x="898464" y="120991"/>
                </a:lnTo>
                <a:lnTo>
                  <a:pt x="957764" y="120991"/>
                </a:lnTo>
                <a:lnTo>
                  <a:pt x="957764" y="134965"/>
                </a:lnTo>
                <a:close/>
              </a:path>
            </a:pathLst>
          </a:custGeom>
          <a:solidFill>
            <a:srgbClr val="4033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5629207" y="6123909"/>
            <a:ext cx="575945" cy="227329"/>
          </a:xfrm>
          <a:custGeom>
            <a:avLst/>
            <a:gdLst/>
            <a:ahLst/>
            <a:cxnLst/>
            <a:rect l="l" t="t" r="r" b="b"/>
            <a:pathLst>
              <a:path w="575944" h="227329">
                <a:moveTo>
                  <a:pt x="179827" y="222498"/>
                </a:moveTo>
                <a:lnTo>
                  <a:pt x="153920" y="222498"/>
                </a:lnTo>
                <a:lnTo>
                  <a:pt x="153920" y="0"/>
                </a:lnTo>
                <a:lnTo>
                  <a:pt x="179827" y="0"/>
                </a:lnTo>
                <a:lnTo>
                  <a:pt x="179827" y="222498"/>
                </a:lnTo>
                <a:close/>
              </a:path>
              <a:path w="575944" h="227329">
                <a:moveTo>
                  <a:pt x="109217" y="161031"/>
                </a:moveTo>
                <a:lnTo>
                  <a:pt x="0" y="161031"/>
                </a:lnTo>
                <a:lnTo>
                  <a:pt x="0" y="17525"/>
                </a:lnTo>
                <a:lnTo>
                  <a:pt x="109217" y="17525"/>
                </a:lnTo>
                <a:lnTo>
                  <a:pt x="109217" y="38607"/>
                </a:lnTo>
                <a:lnTo>
                  <a:pt x="25399" y="38607"/>
                </a:lnTo>
                <a:lnTo>
                  <a:pt x="25399" y="139950"/>
                </a:lnTo>
                <a:lnTo>
                  <a:pt x="109217" y="139950"/>
                </a:lnTo>
                <a:lnTo>
                  <a:pt x="109217" y="161031"/>
                </a:lnTo>
                <a:close/>
              </a:path>
              <a:path w="575944" h="227329">
                <a:moveTo>
                  <a:pt x="109217" y="139950"/>
                </a:moveTo>
                <a:lnTo>
                  <a:pt x="83817" y="139950"/>
                </a:lnTo>
                <a:lnTo>
                  <a:pt x="83817" y="38607"/>
                </a:lnTo>
                <a:lnTo>
                  <a:pt x="109217" y="38607"/>
                </a:lnTo>
                <a:lnTo>
                  <a:pt x="109217" y="139950"/>
                </a:lnTo>
                <a:close/>
              </a:path>
              <a:path w="575944" h="227329">
                <a:moveTo>
                  <a:pt x="407151" y="167889"/>
                </a:moveTo>
                <a:lnTo>
                  <a:pt x="381498" y="167889"/>
                </a:lnTo>
                <a:lnTo>
                  <a:pt x="381498" y="93723"/>
                </a:lnTo>
                <a:lnTo>
                  <a:pt x="339589" y="93723"/>
                </a:lnTo>
                <a:lnTo>
                  <a:pt x="339589" y="72896"/>
                </a:lnTo>
                <a:lnTo>
                  <a:pt x="381498" y="72896"/>
                </a:lnTo>
                <a:lnTo>
                  <a:pt x="381498" y="48004"/>
                </a:lnTo>
                <a:lnTo>
                  <a:pt x="339589" y="48004"/>
                </a:lnTo>
                <a:lnTo>
                  <a:pt x="339589" y="27177"/>
                </a:lnTo>
                <a:lnTo>
                  <a:pt x="381498" y="27177"/>
                </a:lnTo>
                <a:lnTo>
                  <a:pt x="381498" y="0"/>
                </a:lnTo>
                <a:lnTo>
                  <a:pt x="407151" y="0"/>
                </a:lnTo>
                <a:lnTo>
                  <a:pt x="407151" y="167889"/>
                </a:lnTo>
                <a:close/>
              </a:path>
              <a:path w="575944" h="227329">
                <a:moveTo>
                  <a:pt x="233420" y="139696"/>
                </a:moveTo>
                <a:lnTo>
                  <a:pt x="214370" y="123186"/>
                </a:lnTo>
                <a:lnTo>
                  <a:pt x="226298" y="111947"/>
                </a:lnTo>
                <a:lnTo>
                  <a:pt x="233594" y="104708"/>
                </a:lnTo>
                <a:lnTo>
                  <a:pt x="259819" y="69247"/>
                </a:lnTo>
                <a:lnTo>
                  <a:pt x="268217" y="10667"/>
                </a:lnTo>
                <a:lnTo>
                  <a:pt x="294124" y="10667"/>
                </a:lnTo>
                <a:lnTo>
                  <a:pt x="292918" y="54735"/>
                </a:lnTo>
                <a:lnTo>
                  <a:pt x="284472" y="76198"/>
                </a:lnTo>
                <a:lnTo>
                  <a:pt x="285742" y="76960"/>
                </a:lnTo>
                <a:lnTo>
                  <a:pt x="308510" y="76960"/>
                </a:lnTo>
                <a:lnTo>
                  <a:pt x="317200" y="85849"/>
                </a:lnTo>
                <a:lnTo>
                  <a:pt x="279901" y="85849"/>
                </a:lnTo>
                <a:lnTo>
                  <a:pt x="278631" y="87373"/>
                </a:lnTo>
                <a:lnTo>
                  <a:pt x="254475" y="118355"/>
                </a:lnTo>
                <a:lnTo>
                  <a:pt x="243280" y="129963"/>
                </a:lnTo>
                <a:lnTo>
                  <a:pt x="233420" y="139696"/>
                </a:lnTo>
                <a:close/>
              </a:path>
              <a:path w="575944" h="227329">
                <a:moveTo>
                  <a:pt x="308510" y="76960"/>
                </a:moveTo>
                <a:lnTo>
                  <a:pt x="285742" y="76960"/>
                </a:lnTo>
                <a:lnTo>
                  <a:pt x="290822" y="72642"/>
                </a:lnTo>
                <a:lnTo>
                  <a:pt x="294632" y="69594"/>
                </a:lnTo>
                <a:lnTo>
                  <a:pt x="301490" y="69594"/>
                </a:lnTo>
                <a:lnTo>
                  <a:pt x="304538" y="72896"/>
                </a:lnTo>
                <a:lnTo>
                  <a:pt x="308510" y="76960"/>
                </a:lnTo>
                <a:close/>
              </a:path>
              <a:path w="575944" h="227329">
                <a:moveTo>
                  <a:pt x="329937" y="135632"/>
                </a:moveTo>
                <a:lnTo>
                  <a:pt x="284726" y="87373"/>
                </a:lnTo>
                <a:lnTo>
                  <a:pt x="283202" y="85849"/>
                </a:lnTo>
                <a:lnTo>
                  <a:pt x="317200" y="85849"/>
                </a:lnTo>
                <a:lnTo>
                  <a:pt x="348733" y="118107"/>
                </a:lnTo>
                <a:lnTo>
                  <a:pt x="329937" y="135632"/>
                </a:lnTo>
                <a:close/>
              </a:path>
              <a:path w="575944" h="227329">
                <a:moveTo>
                  <a:pt x="411723" y="227324"/>
                </a:moveTo>
                <a:lnTo>
                  <a:pt x="271519" y="227324"/>
                </a:lnTo>
                <a:lnTo>
                  <a:pt x="263137" y="218688"/>
                </a:lnTo>
                <a:lnTo>
                  <a:pt x="263137" y="151380"/>
                </a:lnTo>
                <a:lnTo>
                  <a:pt x="288790" y="151380"/>
                </a:lnTo>
                <a:lnTo>
                  <a:pt x="288790" y="206242"/>
                </a:lnTo>
                <a:lnTo>
                  <a:pt x="411723" y="206242"/>
                </a:lnTo>
                <a:lnTo>
                  <a:pt x="411723" y="227324"/>
                </a:lnTo>
                <a:close/>
              </a:path>
              <a:path w="575944" h="227329">
                <a:moveTo>
                  <a:pt x="461252" y="83817"/>
                </a:moveTo>
                <a:lnTo>
                  <a:pt x="443726" y="68070"/>
                </a:lnTo>
                <a:lnTo>
                  <a:pt x="488937" y="19049"/>
                </a:lnTo>
                <a:lnTo>
                  <a:pt x="532624" y="19049"/>
                </a:lnTo>
                <a:lnTo>
                  <a:pt x="532624" y="39877"/>
                </a:lnTo>
                <a:lnTo>
                  <a:pt x="502399" y="39877"/>
                </a:lnTo>
                <a:lnTo>
                  <a:pt x="461252" y="83817"/>
                </a:lnTo>
                <a:close/>
              </a:path>
              <a:path w="575944" h="227329">
                <a:moveTo>
                  <a:pt x="532624" y="172461"/>
                </a:moveTo>
                <a:lnTo>
                  <a:pt x="504431" y="172461"/>
                </a:lnTo>
                <a:lnTo>
                  <a:pt x="504431" y="39877"/>
                </a:lnTo>
                <a:lnTo>
                  <a:pt x="532624" y="39877"/>
                </a:lnTo>
                <a:lnTo>
                  <a:pt x="532624" y="172461"/>
                </a:lnTo>
                <a:close/>
              </a:path>
              <a:path w="575944" h="227329">
                <a:moveTo>
                  <a:pt x="575803" y="196337"/>
                </a:moveTo>
                <a:lnTo>
                  <a:pt x="454648" y="196337"/>
                </a:lnTo>
                <a:lnTo>
                  <a:pt x="454648" y="172461"/>
                </a:lnTo>
                <a:lnTo>
                  <a:pt x="575803" y="172461"/>
                </a:lnTo>
                <a:lnTo>
                  <a:pt x="575803" y="196337"/>
                </a:lnTo>
                <a:close/>
              </a:path>
            </a:pathLst>
          </a:custGeom>
          <a:solidFill>
            <a:srgbClr val="4033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5580461" y="6459148"/>
            <a:ext cx="661670" cy="230504"/>
          </a:xfrm>
          <a:custGeom>
            <a:avLst/>
            <a:gdLst/>
            <a:ahLst/>
            <a:cxnLst/>
            <a:rect l="l" t="t" r="r" b="b"/>
            <a:pathLst>
              <a:path w="661669" h="230504">
                <a:moveTo>
                  <a:pt x="178049" y="80769"/>
                </a:moveTo>
                <a:lnTo>
                  <a:pt x="30225" y="80769"/>
                </a:lnTo>
                <a:lnTo>
                  <a:pt x="30225" y="0"/>
                </a:lnTo>
                <a:lnTo>
                  <a:pt x="55370" y="0"/>
                </a:lnTo>
                <a:lnTo>
                  <a:pt x="55370" y="21589"/>
                </a:lnTo>
                <a:lnTo>
                  <a:pt x="178049" y="21589"/>
                </a:lnTo>
                <a:lnTo>
                  <a:pt x="178049" y="41146"/>
                </a:lnTo>
                <a:lnTo>
                  <a:pt x="55370" y="41146"/>
                </a:lnTo>
                <a:lnTo>
                  <a:pt x="55370" y="61466"/>
                </a:lnTo>
                <a:lnTo>
                  <a:pt x="178049" y="61466"/>
                </a:lnTo>
                <a:lnTo>
                  <a:pt x="178049" y="80769"/>
                </a:lnTo>
                <a:close/>
              </a:path>
              <a:path w="661669" h="230504">
                <a:moveTo>
                  <a:pt x="178049" y="21589"/>
                </a:moveTo>
                <a:lnTo>
                  <a:pt x="152904" y="21589"/>
                </a:lnTo>
                <a:lnTo>
                  <a:pt x="152904" y="0"/>
                </a:lnTo>
                <a:lnTo>
                  <a:pt x="178049" y="0"/>
                </a:lnTo>
                <a:lnTo>
                  <a:pt x="178049" y="21589"/>
                </a:lnTo>
                <a:close/>
              </a:path>
              <a:path w="661669" h="230504">
                <a:moveTo>
                  <a:pt x="178049" y="61466"/>
                </a:moveTo>
                <a:lnTo>
                  <a:pt x="152904" y="61466"/>
                </a:lnTo>
                <a:lnTo>
                  <a:pt x="152904" y="41146"/>
                </a:lnTo>
                <a:lnTo>
                  <a:pt x="178049" y="41146"/>
                </a:lnTo>
                <a:lnTo>
                  <a:pt x="178049" y="61466"/>
                </a:lnTo>
                <a:close/>
              </a:path>
              <a:path w="661669" h="230504">
                <a:moveTo>
                  <a:pt x="208274" y="118361"/>
                </a:moveTo>
                <a:lnTo>
                  <a:pt x="0" y="118361"/>
                </a:lnTo>
                <a:lnTo>
                  <a:pt x="0" y="97279"/>
                </a:lnTo>
                <a:lnTo>
                  <a:pt x="208274" y="97279"/>
                </a:lnTo>
                <a:lnTo>
                  <a:pt x="208274" y="118361"/>
                </a:lnTo>
                <a:close/>
              </a:path>
              <a:path w="661669" h="230504">
                <a:moveTo>
                  <a:pt x="183891" y="230372"/>
                </a:moveTo>
                <a:lnTo>
                  <a:pt x="40130" y="230372"/>
                </a:lnTo>
                <a:lnTo>
                  <a:pt x="31749" y="221736"/>
                </a:lnTo>
                <a:lnTo>
                  <a:pt x="31749" y="172715"/>
                </a:lnTo>
                <a:lnTo>
                  <a:pt x="153158" y="172715"/>
                </a:lnTo>
                <a:lnTo>
                  <a:pt x="153158" y="155444"/>
                </a:lnTo>
                <a:lnTo>
                  <a:pt x="30225" y="155444"/>
                </a:lnTo>
                <a:lnTo>
                  <a:pt x="30225" y="134870"/>
                </a:lnTo>
                <a:lnTo>
                  <a:pt x="177541" y="134870"/>
                </a:lnTo>
                <a:lnTo>
                  <a:pt x="177541" y="192019"/>
                </a:lnTo>
                <a:lnTo>
                  <a:pt x="56132" y="192019"/>
                </a:lnTo>
                <a:lnTo>
                  <a:pt x="56132" y="209544"/>
                </a:lnTo>
                <a:lnTo>
                  <a:pt x="183891" y="209544"/>
                </a:lnTo>
                <a:lnTo>
                  <a:pt x="183891" y="230372"/>
                </a:lnTo>
                <a:close/>
              </a:path>
              <a:path w="661669" h="230504">
                <a:moveTo>
                  <a:pt x="411215" y="136140"/>
                </a:moveTo>
                <a:lnTo>
                  <a:pt x="256279" y="136140"/>
                </a:lnTo>
                <a:lnTo>
                  <a:pt x="256279" y="62990"/>
                </a:lnTo>
                <a:lnTo>
                  <a:pt x="379212" y="62990"/>
                </a:lnTo>
                <a:lnTo>
                  <a:pt x="379212" y="32003"/>
                </a:lnTo>
                <a:lnTo>
                  <a:pt x="255517" y="32003"/>
                </a:lnTo>
                <a:lnTo>
                  <a:pt x="255517" y="10667"/>
                </a:lnTo>
                <a:lnTo>
                  <a:pt x="405119" y="10667"/>
                </a:lnTo>
                <a:lnTo>
                  <a:pt x="405119" y="83563"/>
                </a:lnTo>
                <a:lnTo>
                  <a:pt x="282186" y="83563"/>
                </a:lnTo>
                <a:lnTo>
                  <a:pt x="282186" y="114805"/>
                </a:lnTo>
                <a:lnTo>
                  <a:pt x="411215" y="114805"/>
                </a:lnTo>
                <a:lnTo>
                  <a:pt x="411215" y="136140"/>
                </a:lnTo>
                <a:close/>
              </a:path>
              <a:path w="661669" h="230504">
                <a:moveTo>
                  <a:pt x="343653" y="173731"/>
                </a:moveTo>
                <a:lnTo>
                  <a:pt x="318000" y="173731"/>
                </a:lnTo>
                <a:lnTo>
                  <a:pt x="318000" y="136140"/>
                </a:lnTo>
                <a:lnTo>
                  <a:pt x="343653" y="136140"/>
                </a:lnTo>
                <a:lnTo>
                  <a:pt x="343653" y="173731"/>
                </a:lnTo>
                <a:close/>
              </a:path>
              <a:path w="661669" h="230504">
                <a:moveTo>
                  <a:pt x="434837" y="195321"/>
                </a:moveTo>
                <a:lnTo>
                  <a:pt x="226562" y="195321"/>
                </a:lnTo>
                <a:lnTo>
                  <a:pt x="226562" y="173731"/>
                </a:lnTo>
                <a:lnTo>
                  <a:pt x="434837" y="173731"/>
                </a:lnTo>
                <a:lnTo>
                  <a:pt x="434837" y="195321"/>
                </a:lnTo>
                <a:close/>
              </a:path>
              <a:path w="661669" h="230504">
                <a:moveTo>
                  <a:pt x="622030" y="149602"/>
                </a:moveTo>
                <a:lnTo>
                  <a:pt x="597139" y="145538"/>
                </a:lnTo>
                <a:lnTo>
                  <a:pt x="603310" y="115567"/>
                </a:lnTo>
                <a:lnTo>
                  <a:pt x="606505" y="94358"/>
                </a:lnTo>
                <a:lnTo>
                  <a:pt x="607747" y="71816"/>
                </a:lnTo>
                <a:lnTo>
                  <a:pt x="608060" y="37845"/>
                </a:lnTo>
                <a:lnTo>
                  <a:pt x="479540" y="37845"/>
                </a:lnTo>
                <a:lnTo>
                  <a:pt x="479540" y="16001"/>
                </a:lnTo>
                <a:lnTo>
                  <a:pt x="633460" y="16001"/>
                </a:lnTo>
                <a:lnTo>
                  <a:pt x="633447" y="37845"/>
                </a:lnTo>
                <a:lnTo>
                  <a:pt x="633281" y="71523"/>
                </a:lnTo>
                <a:lnTo>
                  <a:pt x="632031" y="95501"/>
                </a:lnTo>
                <a:lnTo>
                  <a:pt x="628638" y="117956"/>
                </a:lnTo>
                <a:lnTo>
                  <a:pt x="622030" y="149602"/>
                </a:lnTo>
                <a:close/>
              </a:path>
              <a:path w="661669" h="230504">
                <a:moveTo>
                  <a:pt x="661399" y="195321"/>
                </a:moveTo>
                <a:lnTo>
                  <a:pt x="453124" y="195321"/>
                </a:lnTo>
                <a:lnTo>
                  <a:pt x="453124" y="173477"/>
                </a:lnTo>
                <a:lnTo>
                  <a:pt x="661399" y="173477"/>
                </a:lnTo>
                <a:lnTo>
                  <a:pt x="661399" y="195321"/>
                </a:lnTo>
                <a:close/>
              </a:path>
            </a:pathLst>
          </a:custGeom>
          <a:solidFill>
            <a:srgbClr val="4033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4973870" y="1861935"/>
            <a:ext cx="1883410" cy="349885"/>
          </a:xfrm>
          <a:custGeom>
            <a:avLst/>
            <a:gdLst/>
            <a:ahLst/>
            <a:cxnLst/>
            <a:rect l="l" t="t" r="r" b="b"/>
            <a:pathLst>
              <a:path w="1883409" h="349885">
                <a:moveTo>
                  <a:pt x="269741" y="333747"/>
                </a:moveTo>
                <a:lnTo>
                  <a:pt x="230880" y="333747"/>
                </a:lnTo>
                <a:lnTo>
                  <a:pt x="230880" y="0"/>
                </a:lnTo>
                <a:lnTo>
                  <a:pt x="269741" y="0"/>
                </a:lnTo>
                <a:lnTo>
                  <a:pt x="269741" y="333747"/>
                </a:lnTo>
                <a:close/>
              </a:path>
              <a:path w="1883409" h="349885">
                <a:moveTo>
                  <a:pt x="163825" y="241547"/>
                </a:moveTo>
                <a:lnTo>
                  <a:pt x="0" y="241547"/>
                </a:lnTo>
                <a:lnTo>
                  <a:pt x="0" y="26288"/>
                </a:lnTo>
                <a:lnTo>
                  <a:pt x="163825" y="26288"/>
                </a:lnTo>
                <a:lnTo>
                  <a:pt x="163825" y="57910"/>
                </a:lnTo>
                <a:lnTo>
                  <a:pt x="38099" y="57910"/>
                </a:lnTo>
                <a:lnTo>
                  <a:pt x="38099" y="209925"/>
                </a:lnTo>
                <a:lnTo>
                  <a:pt x="163825" y="209925"/>
                </a:lnTo>
                <a:lnTo>
                  <a:pt x="163825" y="241547"/>
                </a:lnTo>
                <a:close/>
              </a:path>
              <a:path w="1883409" h="349885">
                <a:moveTo>
                  <a:pt x="163825" y="209925"/>
                </a:moveTo>
                <a:lnTo>
                  <a:pt x="125726" y="209925"/>
                </a:lnTo>
                <a:lnTo>
                  <a:pt x="125726" y="57910"/>
                </a:lnTo>
                <a:lnTo>
                  <a:pt x="163825" y="57910"/>
                </a:lnTo>
                <a:lnTo>
                  <a:pt x="163825" y="209925"/>
                </a:lnTo>
                <a:close/>
              </a:path>
              <a:path w="1883409" h="349885">
                <a:moveTo>
                  <a:pt x="610727" y="251834"/>
                </a:moveTo>
                <a:lnTo>
                  <a:pt x="572247" y="251834"/>
                </a:lnTo>
                <a:lnTo>
                  <a:pt x="572247" y="140585"/>
                </a:lnTo>
                <a:lnTo>
                  <a:pt x="509384" y="140585"/>
                </a:lnTo>
                <a:lnTo>
                  <a:pt x="509384" y="109344"/>
                </a:lnTo>
                <a:lnTo>
                  <a:pt x="572247" y="109344"/>
                </a:lnTo>
                <a:lnTo>
                  <a:pt x="572247" y="72007"/>
                </a:lnTo>
                <a:lnTo>
                  <a:pt x="509384" y="72007"/>
                </a:lnTo>
                <a:lnTo>
                  <a:pt x="509384" y="40765"/>
                </a:lnTo>
                <a:lnTo>
                  <a:pt x="572247" y="40765"/>
                </a:lnTo>
                <a:lnTo>
                  <a:pt x="572247" y="0"/>
                </a:lnTo>
                <a:lnTo>
                  <a:pt x="610727" y="0"/>
                </a:lnTo>
                <a:lnTo>
                  <a:pt x="610727" y="251834"/>
                </a:lnTo>
                <a:close/>
              </a:path>
              <a:path w="1883409" h="349885">
                <a:moveTo>
                  <a:pt x="350130" y="209544"/>
                </a:moveTo>
                <a:lnTo>
                  <a:pt x="321555" y="184780"/>
                </a:lnTo>
                <a:lnTo>
                  <a:pt x="339447" y="167921"/>
                </a:lnTo>
                <a:lnTo>
                  <a:pt x="350392" y="157063"/>
                </a:lnTo>
                <a:lnTo>
                  <a:pt x="379514" y="121592"/>
                </a:lnTo>
                <a:lnTo>
                  <a:pt x="399030" y="77784"/>
                </a:lnTo>
                <a:lnTo>
                  <a:pt x="402325" y="16001"/>
                </a:lnTo>
                <a:lnTo>
                  <a:pt x="441186" y="16001"/>
                </a:lnTo>
                <a:lnTo>
                  <a:pt x="441186" y="44194"/>
                </a:lnTo>
                <a:lnTo>
                  <a:pt x="440960" y="67149"/>
                </a:lnTo>
                <a:lnTo>
                  <a:pt x="439377" y="82103"/>
                </a:lnTo>
                <a:lnTo>
                  <a:pt x="435079" y="95628"/>
                </a:lnTo>
                <a:lnTo>
                  <a:pt x="426709" y="114297"/>
                </a:lnTo>
                <a:lnTo>
                  <a:pt x="428614" y="115440"/>
                </a:lnTo>
                <a:lnTo>
                  <a:pt x="462766" y="115440"/>
                </a:lnTo>
                <a:lnTo>
                  <a:pt x="475801" y="128774"/>
                </a:lnTo>
                <a:lnTo>
                  <a:pt x="419851" y="128774"/>
                </a:lnTo>
                <a:lnTo>
                  <a:pt x="417946" y="131060"/>
                </a:lnTo>
                <a:lnTo>
                  <a:pt x="391467" y="166683"/>
                </a:lnTo>
                <a:lnTo>
                  <a:pt x="364920" y="194945"/>
                </a:lnTo>
                <a:lnTo>
                  <a:pt x="350130" y="209544"/>
                </a:lnTo>
                <a:close/>
              </a:path>
              <a:path w="1883409" h="349885">
                <a:moveTo>
                  <a:pt x="462766" y="115440"/>
                </a:moveTo>
                <a:lnTo>
                  <a:pt x="428614" y="115440"/>
                </a:lnTo>
                <a:lnTo>
                  <a:pt x="436234" y="108963"/>
                </a:lnTo>
                <a:lnTo>
                  <a:pt x="441948" y="104391"/>
                </a:lnTo>
                <a:lnTo>
                  <a:pt x="452235" y="104391"/>
                </a:lnTo>
                <a:lnTo>
                  <a:pt x="456807" y="109344"/>
                </a:lnTo>
                <a:lnTo>
                  <a:pt x="462766" y="115440"/>
                </a:lnTo>
                <a:close/>
              </a:path>
              <a:path w="1883409" h="349885">
                <a:moveTo>
                  <a:pt x="494906" y="203448"/>
                </a:moveTo>
                <a:lnTo>
                  <a:pt x="427090" y="131060"/>
                </a:lnTo>
                <a:lnTo>
                  <a:pt x="424804" y="128774"/>
                </a:lnTo>
                <a:lnTo>
                  <a:pt x="475801" y="128774"/>
                </a:lnTo>
                <a:lnTo>
                  <a:pt x="523099" y="177160"/>
                </a:lnTo>
                <a:lnTo>
                  <a:pt x="494906" y="203448"/>
                </a:lnTo>
                <a:close/>
              </a:path>
              <a:path w="1883409" h="349885">
                <a:moveTo>
                  <a:pt x="617585" y="340986"/>
                </a:moveTo>
                <a:lnTo>
                  <a:pt x="407278" y="340986"/>
                </a:lnTo>
                <a:lnTo>
                  <a:pt x="394706" y="328032"/>
                </a:lnTo>
                <a:lnTo>
                  <a:pt x="394706" y="227070"/>
                </a:lnTo>
                <a:lnTo>
                  <a:pt x="433186" y="227070"/>
                </a:lnTo>
                <a:lnTo>
                  <a:pt x="433186" y="309364"/>
                </a:lnTo>
                <a:lnTo>
                  <a:pt x="617585" y="309364"/>
                </a:lnTo>
                <a:lnTo>
                  <a:pt x="617585" y="340986"/>
                </a:lnTo>
                <a:close/>
              </a:path>
              <a:path w="1883409" h="349885">
                <a:moveTo>
                  <a:pt x="691878" y="125726"/>
                </a:moveTo>
                <a:lnTo>
                  <a:pt x="665590" y="102105"/>
                </a:lnTo>
                <a:lnTo>
                  <a:pt x="733406" y="28574"/>
                </a:lnTo>
                <a:lnTo>
                  <a:pt x="798937" y="28574"/>
                </a:lnTo>
                <a:lnTo>
                  <a:pt x="798937" y="59815"/>
                </a:lnTo>
                <a:lnTo>
                  <a:pt x="753599" y="59815"/>
                </a:lnTo>
                <a:lnTo>
                  <a:pt x="691878" y="125726"/>
                </a:lnTo>
                <a:close/>
              </a:path>
              <a:path w="1883409" h="349885">
                <a:moveTo>
                  <a:pt x="798937" y="258692"/>
                </a:moveTo>
                <a:lnTo>
                  <a:pt x="756647" y="258692"/>
                </a:lnTo>
                <a:lnTo>
                  <a:pt x="756647" y="59815"/>
                </a:lnTo>
                <a:lnTo>
                  <a:pt x="798937" y="59815"/>
                </a:lnTo>
                <a:lnTo>
                  <a:pt x="798937" y="258692"/>
                </a:lnTo>
                <a:close/>
              </a:path>
              <a:path w="1883409" h="349885">
                <a:moveTo>
                  <a:pt x="863705" y="294505"/>
                </a:moveTo>
                <a:lnTo>
                  <a:pt x="681972" y="294505"/>
                </a:lnTo>
                <a:lnTo>
                  <a:pt x="681972" y="258692"/>
                </a:lnTo>
                <a:lnTo>
                  <a:pt x="863705" y="258692"/>
                </a:lnTo>
                <a:lnTo>
                  <a:pt x="863705" y="294505"/>
                </a:lnTo>
                <a:close/>
              </a:path>
              <a:path w="1883409" h="349885">
                <a:moveTo>
                  <a:pt x="1157830" y="124964"/>
                </a:moveTo>
                <a:lnTo>
                  <a:pt x="936093" y="124964"/>
                </a:lnTo>
                <a:lnTo>
                  <a:pt x="936093" y="3809"/>
                </a:lnTo>
                <a:lnTo>
                  <a:pt x="973811" y="3809"/>
                </a:lnTo>
                <a:lnTo>
                  <a:pt x="973811" y="36194"/>
                </a:lnTo>
                <a:lnTo>
                  <a:pt x="1157830" y="36194"/>
                </a:lnTo>
                <a:lnTo>
                  <a:pt x="1157830" y="65530"/>
                </a:lnTo>
                <a:lnTo>
                  <a:pt x="973811" y="65530"/>
                </a:lnTo>
                <a:lnTo>
                  <a:pt x="973811" y="96009"/>
                </a:lnTo>
                <a:lnTo>
                  <a:pt x="1157830" y="96009"/>
                </a:lnTo>
                <a:lnTo>
                  <a:pt x="1157830" y="124964"/>
                </a:lnTo>
                <a:close/>
              </a:path>
              <a:path w="1883409" h="349885">
                <a:moveTo>
                  <a:pt x="1157830" y="36194"/>
                </a:moveTo>
                <a:lnTo>
                  <a:pt x="1120112" y="36194"/>
                </a:lnTo>
                <a:lnTo>
                  <a:pt x="1120112" y="3809"/>
                </a:lnTo>
                <a:lnTo>
                  <a:pt x="1157830" y="3809"/>
                </a:lnTo>
                <a:lnTo>
                  <a:pt x="1157830" y="36194"/>
                </a:lnTo>
                <a:close/>
              </a:path>
              <a:path w="1883409" h="349885">
                <a:moveTo>
                  <a:pt x="1157830" y="96009"/>
                </a:moveTo>
                <a:lnTo>
                  <a:pt x="1120112" y="96009"/>
                </a:lnTo>
                <a:lnTo>
                  <a:pt x="1120112" y="65530"/>
                </a:lnTo>
                <a:lnTo>
                  <a:pt x="1157830" y="65530"/>
                </a:lnTo>
                <a:lnTo>
                  <a:pt x="1157830" y="96009"/>
                </a:lnTo>
                <a:close/>
              </a:path>
              <a:path w="1883409" h="349885">
                <a:moveTo>
                  <a:pt x="1203167" y="181351"/>
                </a:moveTo>
                <a:lnTo>
                  <a:pt x="890755" y="181351"/>
                </a:lnTo>
                <a:lnTo>
                  <a:pt x="890755" y="149729"/>
                </a:lnTo>
                <a:lnTo>
                  <a:pt x="1203167" y="149729"/>
                </a:lnTo>
                <a:lnTo>
                  <a:pt x="1203167" y="181351"/>
                </a:lnTo>
                <a:close/>
              </a:path>
              <a:path w="1883409" h="349885">
                <a:moveTo>
                  <a:pt x="1166592" y="349368"/>
                </a:moveTo>
                <a:lnTo>
                  <a:pt x="950952" y="349368"/>
                </a:lnTo>
                <a:lnTo>
                  <a:pt x="938379" y="336414"/>
                </a:lnTo>
                <a:lnTo>
                  <a:pt x="938379" y="262883"/>
                </a:lnTo>
                <a:lnTo>
                  <a:pt x="1120493" y="262883"/>
                </a:lnTo>
                <a:lnTo>
                  <a:pt x="1120493" y="236976"/>
                </a:lnTo>
                <a:lnTo>
                  <a:pt x="936093" y="236976"/>
                </a:lnTo>
                <a:lnTo>
                  <a:pt x="936093" y="206115"/>
                </a:lnTo>
                <a:lnTo>
                  <a:pt x="1157068" y="206115"/>
                </a:lnTo>
                <a:lnTo>
                  <a:pt x="1157068" y="291838"/>
                </a:lnTo>
                <a:lnTo>
                  <a:pt x="974954" y="291838"/>
                </a:lnTo>
                <a:lnTo>
                  <a:pt x="974954" y="318127"/>
                </a:lnTo>
                <a:lnTo>
                  <a:pt x="1166592" y="318127"/>
                </a:lnTo>
                <a:lnTo>
                  <a:pt x="1166592" y="349368"/>
                </a:lnTo>
                <a:close/>
              </a:path>
              <a:path w="1883409" h="349885">
                <a:moveTo>
                  <a:pt x="1507579" y="208020"/>
                </a:moveTo>
                <a:lnTo>
                  <a:pt x="1275175" y="208020"/>
                </a:lnTo>
                <a:lnTo>
                  <a:pt x="1275175" y="98295"/>
                </a:lnTo>
                <a:lnTo>
                  <a:pt x="1459574" y="98295"/>
                </a:lnTo>
                <a:lnTo>
                  <a:pt x="1459574" y="51814"/>
                </a:lnTo>
                <a:lnTo>
                  <a:pt x="1274032" y="51814"/>
                </a:lnTo>
                <a:lnTo>
                  <a:pt x="1274032" y="19811"/>
                </a:lnTo>
                <a:lnTo>
                  <a:pt x="1498435" y="19811"/>
                </a:lnTo>
                <a:lnTo>
                  <a:pt x="1498435" y="129155"/>
                </a:lnTo>
                <a:lnTo>
                  <a:pt x="1314036" y="129155"/>
                </a:lnTo>
                <a:lnTo>
                  <a:pt x="1314036" y="176017"/>
                </a:lnTo>
                <a:lnTo>
                  <a:pt x="1507579" y="176017"/>
                </a:lnTo>
                <a:lnTo>
                  <a:pt x="1507579" y="208020"/>
                </a:lnTo>
                <a:close/>
              </a:path>
              <a:path w="1883409" h="349885">
                <a:moveTo>
                  <a:pt x="1406235" y="264407"/>
                </a:moveTo>
                <a:lnTo>
                  <a:pt x="1367755" y="264407"/>
                </a:lnTo>
                <a:lnTo>
                  <a:pt x="1367755" y="208020"/>
                </a:lnTo>
                <a:lnTo>
                  <a:pt x="1406235" y="208020"/>
                </a:lnTo>
                <a:lnTo>
                  <a:pt x="1406235" y="264407"/>
                </a:lnTo>
                <a:close/>
              </a:path>
              <a:path w="1883409" h="349885">
                <a:moveTo>
                  <a:pt x="1543011" y="296791"/>
                </a:moveTo>
                <a:lnTo>
                  <a:pt x="1230599" y="296791"/>
                </a:lnTo>
                <a:lnTo>
                  <a:pt x="1230599" y="264407"/>
                </a:lnTo>
                <a:lnTo>
                  <a:pt x="1543011" y="264407"/>
                </a:lnTo>
                <a:lnTo>
                  <a:pt x="1543011" y="296791"/>
                </a:lnTo>
                <a:close/>
              </a:path>
              <a:path w="1883409" h="349885">
                <a:moveTo>
                  <a:pt x="1823801" y="228213"/>
                </a:moveTo>
                <a:lnTo>
                  <a:pt x="1786464" y="222117"/>
                </a:lnTo>
                <a:lnTo>
                  <a:pt x="1795721" y="177160"/>
                </a:lnTo>
                <a:lnTo>
                  <a:pt x="1800513" y="145347"/>
                </a:lnTo>
                <a:lnTo>
                  <a:pt x="1802376" y="111534"/>
                </a:lnTo>
                <a:lnTo>
                  <a:pt x="1802846" y="60577"/>
                </a:lnTo>
                <a:lnTo>
                  <a:pt x="1610065" y="60577"/>
                </a:lnTo>
                <a:lnTo>
                  <a:pt x="1610065" y="27812"/>
                </a:lnTo>
                <a:lnTo>
                  <a:pt x="1840946" y="27812"/>
                </a:lnTo>
                <a:lnTo>
                  <a:pt x="1840927" y="60577"/>
                </a:lnTo>
                <a:lnTo>
                  <a:pt x="1840678" y="111094"/>
                </a:lnTo>
                <a:lnTo>
                  <a:pt x="1838802" y="147062"/>
                </a:lnTo>
                <a:lnTo>
                  <a:pt x="1833713" y="180744"/>
                </a:lnTo>
                <a:lnTo>
                  <a:pt x="1823801" y="228213"/>
                </a:lnTo>
                <a:close/>
              </a:path>
              <a:path w="1883409" h="349885">
                <a:moveTo>
                  <a:pt x="1882854" y="296791"/>
                </a:moveTo>
                <a:lnTo>
                  <a:pt x="1570442" y="296791"/>
                </a:lnTo>
                <a:lnTo>
                  <a:pt x="1570442" y="264026"/>
                </a:lnTo>
                <a:lnTo>
                  <a:pt x="1882854" y="264026"/>
                </a:lnTo>
                <a:lnTo>
                  <a:pt x="1882854" y="296791"/>
                </a:lnTo>
                <a:close/>
              </a:path>
            </a:pathLst>
          </a:custGeom>
          <a:solidFill>
            <a:srgbClr val="4033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5164544" y="2365441"/>
            <a:ext cx="870585" cy="138430"/>
          </a:xfrm>
          <a:custGeom>
            <a:avLst/>
            <a:gdLst/>
            <a:ahLst/>
            <a:cxnLst/>
            <a:rect l="l" t="t" r="r" b="b"/>
            <a:pathLst>
              <a:path w="870584" h="138430">
                <a:moveTo>
                  <a:pt x="14434" y="136528"/>
                </a:moveTo>
                <a:lnTo>
                  <a:pt x="0" y="136528"/>
                </a:lnTo>
                <a:lnTo>
                  <a:pt x="0" y="2114"/>
                </a:lnTo>
                <a:lnTo>
                  <a:pt x="23536" y="2114"/>
                </a:lnTo>
                <a:lnTo>
                  <a:pt x="29395" y="17376"/>
                </a:lnTo>
                <a:lnTo>
                  <a:pt x="13147" y="17376"/>
                </a:lnTo>
                <a:lnTo>
                  <a:pt x="13891" y="25866"/>
                </a:lnTo>
                <a:lnTo>
                  <a:pt x="14273" y="32201"/>
                </a:lnTo>
                <a:lnTo>
                  <a:pt x="14321" y="34706"/>
                </a:lnTo>
                <a:lnTo>
                  <a:pt x="14434" y="136528"/>
                </a:lnTo>
                <a:close/>
              </a:path>
              <a:path w="870584" h="138430">
                <a:moveTo>
                  <a:pt x="81174" y="112992"/>
                </a:moveTo>
                <a:lnTo>
                  <a:pt x="66839" y="112992"/>
                </a:lnTo>
                <a:lnTo>
                  <a:pt x="109774" y="2114"/>
                </a:lnTo>
                <a:lnTo>
                  <a:pt x="133127" y="2114"/>
                </a:lnTo>
                <a:lnTo>
                  <a:pt x="133127" y="17560"/>
                </a:lnTo>
                <a:lnTo>
                  <a:pt x="118049" y="17560"/>
                </a:lnTo>
                <a:lnTo>
                  <a:pt x="81174" y="112992"/>
                </a:lnTo>
                <a:close/>
              </a:path>
              <a:path w="870584" h="138430">
                <a:moveTo>
                  <a:pt x="72079" y="136528"/>
                </a:moveTo>
                <a:lnTo>
                  <a:pt x="59484" y="136528"/>
                </a:lnTo>
                <a:lnTo>
                  <a:pt x="13882" y="17376"/>
                </a:lnTo>
                <a:lnTo>
                  <a:pt x="29395" y="17376"/>
                </a:lnTo>
                <a:lnTo>
                  <a:pt x="66103" y="112992"/>
                </a:lnTo>
                <a:lnTo>
                  <a:pt x="81174" y="112992"/>
                </a:lnTo>
                <a:lnTo>
                  <a:pt x="72079" y="136528"/>
                </a:lnTo>
                <a:close/>
              </a:path>
              <a:path w="870584" h="138430">
                <a:moveTo>
                  <a:pt x="133127" y="136528"/>
                </a:moveTo>
                <a:lnTo>
                  <a:pt x="117497" y="136528"/>
                </a:lnTo>
                <a:lnTo>
                  <a:pt x="117551" y="39536"/>
                </a:lnTo>
                <a:lnTo>
                  <a:pt x="117658" y="34706"/>
                </a:lnTo>
                <a:lnTo>
                  <a:pt x="118040" y="27891"/>
                </a:lnTo>
                <a:lnTo>
                  <a:pt x="118784" y="17560"/>
                </a:lnTo>
                <a:lnTo>
                  <a:pt x="133127" y="17560"/>
                </a:lnTo>
                <a:lnTo>
                  <a:pt x="133127" y="136528"/>
                </a:lnTo>
                <a:close/>
              </a:path>
              <a:path w="870584" h="138430">
                <a:moveTo>
                  <a:pt x="193155" y="136528"/>
                </a:moveTo>
                <a:lnTo>
                  <a:pt x="177526" y="136528"/>
                </a:lnTo>
                <a:lnTo>
                  <a:pt x="177526" y="2114"/>
                </a:lnTo>
                <a:lnTo>
                  <a:pt x="193155" y="2114"/>
                </a:lnTo>
                <a:lnTo>
                  <a:pt x="193155" y="136528"/>
                </a:lnTo>
                <a:close/>
              </a:path>
              <a:path w="870584" h="138430">
                <a:moveTo>
                  <a:pt x="305193" y="124668"/>
                </a:moveTo>
                <a:lnTo>
                  <a:pt x="281777" y="124668"/>
                </a:lnTo>
                <a:lnTo>
                  <a:pt x="297590" y="112808"/>
                </a:lnTo>
                <a:lnTo>
                  <a:pt x="297590" y="95248"/>
                </a:lnTo>
                <a:lnTo>
                  <a:pt x="291982" y="86330"/>
                </a:lnTo>
                <a:lnTo>
                  <a:pt x="278834" y="78791"/>
                </a:lnTo>
                <a:lnTo>
                  <a:pt x="265411" y="74010"/>
                </a:lnTo>
                <a:lnTo>
                  <a:pt x="254443" y="69986"/>
                </a:lnTo>
                <a:lnTo>
                  <a:pt x="247995" y="66988"/>
                </a:lnTo>
                <a:lnTo>
                  <a:pt x="243555" y="63525"/>
                </a:lnTo>
                <a:lnTo>
                  <a:pt x="238611" y="58105"/>
                </a:lnTo>
                <a:lnTo>
                  <a:pt x="230567" y="48911"/>
                </a:lnTo>
                <a:lnTo>
                  <a:pt x="230567" y="34109"/>
                </a:lnTo>
                <a:lnTo>
                  <a:pt x="254862" y="1333"/>
                </a:lnTo>
                <a:lnTo>
                  <a:pt x="273134" y="183"/>
                </a:lnTo>
                <a:lnTo>
                  <a:pt x="284984" y="298"/>
                </a:lnTo>
                <a:lnTo>
                  <a:pt x="292775" y="1103"/>
                </a:lnTo>
                <a:lnTo>
                  <a:pt x="299962" y="3286"/>
                </a:lnTo>
                <a:lnTo>
                  <a:pt x="310002" y="7538"/>
                </a:lnTo>
                <a:lnTo>
                  <a:pt x="307631" y="14158"/>
                </a:lnTo>
                <a:lnTo>
                  <a:pt x="260355" y="14158"/>
                </a:lnTo>
                <a:lnTo>
                  <a:pt x="246380" y="24823"/>
                </a:lnTo>
                <a:lnTo>
                  <a:pt x="246380" y="41280"/>
                </a:lnTo>
                <a:lnTo>
                  <a:pt x="251529" y="50198"/>
                </a:lnTo>
                <a:lnTo>
                  <a:pt x="263757" y="57645"/>
                </a:lnTo>
                <a:lnTo>
                  <a:pt x="288701" y="66643"/>
                </a:lnTo>
                <a:lnTo>
                  <a:pt x="295849" y="69827"/>
                </a:lnTo>
                <a:lnTo>
                  <a:pt x="300523" y="73217"/>
                </a:lnTo>
                <a:lnTo>
                  <a:pt x="305451" y="78331"/>
                </a:lnTo>
                <a:lnTo>
                  <a:pt x="313403" y="86973"/>
                </a:lnTo>
                <a:lnTo>
                  <a:pt x="313403" y="100764"/>
                </a:lnTo>
                <a:lnTo>
                  <a:pt x="313202" y="111178"/>
                </a:lnTo>
                <a:lnTo>
                  <a:pt x="311794" y="117531"/>
                </a:lnTo>
                <a:lnTo>
                  <a:pt x="307973" y="122420"/>
                </a:lnTo>
                <a:lnTo>
                  <a:pt x="305193" y="124668"/>
                </a:lnTo>
                <a:close/>
              </a:path>
              <a:path w="870584" h="138430">
                <a:moveTo>
                  <a:pt x="305129" y="21145"/>
                </a:moveTo>
                <a:lnTo>
                  <a:pt x="295263" y="17106"/>
                </a:lnTo>
                <a:lnTo>
                  <a:pt x="288603" y="15031"/>
                </a:lnTo>
                <a:lnTo>
                  <a:pt x="282116" y="14267"/>
                </a:lnTo>
                <a:lnTo>
                  <a:pt x="272767" y="14158"/>
                </a:lnTo>
                <a:lnTo>
                  <a:pt x="307631" y="14158"/>
                </a:lnTo>
                <a:lnTo>
                  <a:pt x="305129" y="21145"/>
                </a:lnTo>
                <a:close/>
              </a:path>
              <a:path w="870584" h="138430">
                <a:moveTo>
                  <a:pt x="265595" y="138367"/>
                </a:moveTo>
                <a:lnTo>
                  <a:pt x="251575" y="138271"/>
                </a:lnTo>
                <a:lnTo>
                  <a:pt x="243070" y="137597"/>
                </a:lnTo>
                <a:lnTo>
                  <a:pt x="236635" y="135768"/>
                </a:lnTo>
                <a:lnTo>
                  <a:pt x="228820" y="132207"/>
                </a:lnTo>
                <a:lnTo>
                  <a:pt x="228820" y="117129"/>
                </a:lnTo>
                <a:lnTo>
                  <a:pt x="237094" y="120623"/>
                </a:lnTo>
                <a:lnTo>
                  <a:pt x="256585" y="124668"/>
                </a:lnTo>
                <a:lnTo>
                  <a:pt x="305193" y="124668"/>
                </a:lnTo>
                <a:lnTo>
                  <a:pt x="300532" y="128438"/>
                </a:lnTo>
                <a:lnTo>
                  <a:pt x="292746" y="134178"/>
                </a:lnTo>
                <a:lnTo>
                  <a:pt x="286511" y="137126"/>
                </a:lnTo>
                <a:lnTo>
                  <a:pt x="278553" y="138212"/>
                </a:lnTo>
                <a:lnTo>
                  <a:pt x="265595" y="138367"/>
                </a:lnTo>
                <a:close/>
              </a:path>
              <a:path w="870584" h="138430">
                <a:moveTo>
                  <a:pt x="416064" y="124668"/>
                </a:moveTo>
                <a:lnTo>
                  <a:pt x="392647" y="124668"/>
                </a:lnTo>
                <a:lnTo>
                  <a:pt x="408461" y="112808"/>
                </a:lnTo>
                <a:lnTo>
                  <a:pt x="408461" y="95248"/>
                </a:lnTo>
                <a:lnTo>
                  <a:pt x="402852" y="86330"/>
                </a:lnTo>
                <a:lnTo>
                  <a:pt x="389705" y="78791"/>
                </a:lnTo>
                <a:lnTo>
                  <a:pt x="376282" y="74010"/>
                </a:lnTo>
                <a:lnTo>
                  <a:pt x="365313" y="69986"/>
                </a:lnTo>
                <a:lnTo>
                  <a:pt x="358865" y="66988"/>
                </a:lnTo>
                <a:lnTo>
                  <a:pt x="354426" y="63525"/>
                </a:lnTo>
                <a:lnTo>
                  <a:pt x="349482" y="58105"/>
                </a:lnTo>
                <a:lnTo>
                  <a:pt x="341437" y="48911"/>
                </a:lnTo>
                <a:lnTo>
                  <a:pt x="341437" y="34109"/>
                </a:lnTo>
                <a:lnTo>
                  <a:pt x="365732" y="1333"/>
                </a:lnTo>
                <a:lnTo>
                  <a:pt x="384005" y="183"/>
                </a:lnTo>
                <a:lnTo>
                  <a:pt x="395855" y="298"/>
                </a:lnTo>
                <a:lnTo>
                  <a:pt x="403645" y="1103"/>
                </a:lnTo>
                <a:lnTo>
                  <a:pt x="410832" y="3286"/>
                </a:lnTo>
                <a:lnTo>
                  <a:pt x="420872" y="7538"/>
                </a:lnTo>
                <a:lnTo>
                  <a:pt x="418502" y="14158"/>
                </a:lnTo>
                <a:lnTo>
                  <a:pt x="371225" y="14158"/>
                </a:lnTo>
                <a:lnTo>
                  <a:pt x="357251" y="24823"/>
                </a:lnTo>
                <a:lnTo>
                  <a:pt x="357251" y="41280"/>
                </a:lnTo>
                <a:lnTo>
                  <a:pt x="362399" y="50198"/>
                </a:lnTo>
                <a:lnTo>
                  <a:pt x="374627" y="57645"/>
                </a:lnTo>
                <a:lnTo>
                  <a:pt x="399572" y="66643"/>
                </a:lnTo>
                <a:lnTo>
                  <a:pt x="406719" y="69827"/>
                </a:lnTo>
                <a:lnTo>
                  <a:pt x="411393" y="73217"/>
                </a:lnTo>
                <a:lnTo>
                  <a:pt x="416321" y="78331"/>
                </a:lnTo>
                <a:lnTo>
                  <a:pt x="424274" y="86973"/>
                </a:lnTo>
                <a:lnTo>
                  <a:pt x="424274" y="100764"/>
                </a:lnTo>
                <a:lnTo>
                  <a:pt x="424073" y="111178"/>
                </a:lnTo>
                <a:lnTo>
                  <a:pt x="422665" y="117531"/>
                </a:lnTo>
                <a:lnTo>
                  <a:pt x="418844" y="122420"/>
                </a:lnTo>
                <a:lnTo>
                  <a:pt x="416064" y="124668"/>
                </a:lnTo>
                <a:close/>
              </a:path>
              <a:path w="870584" h="138430">
                <a:moveTo>
                  <a:pt x="415999" y="21145"/>
                </a:moveTo>
                <a:lnTo>
                  <a:pt x="406133" y="17106"/>
                </a:lnTo>
                <a:lnTo>
                  <a:pt x="399474" y="15031"/>
                </a:lnTo>
                <a:lnTo>
                  <a:pt x="392986" y="14267"/>
                </a:lnTo>
                <a:lnTo>
                  <a:pt x="383637" y="14158"/>
                </a:lnTo>
                <a:lnTo>
                  <a:pt x="418502" y="14158"/>
                </a:lnTo>
                <a:lnTo>
                  <a:pt x="415999" y="21145"/>
                </a:lnTo>
                <a:close/>
              </a:path>
              <a:path w="870584" h="138430">
                <a:moveTo>
                  <a:pt x="376466" y="138367"/>
                </a:moveTo>
                <a:lnTo>
                  <a:pt x="362445" y="138271"/>
                </a:lnTo>
                <a:lnTo>
                  <a:pt x="353941" y="137597"/>
                </a:lnTo>
                <a:lnTo>
                  <a:pt x="347505" y="135768"/>
                </a:lnTo>
                <a:lnTo>
                  <a:pt x="339690" y="132207"/>
                </a:lnTo>
                <a:lnTo>
                  <a:pt x="339690" y="117129"/>
                </a:lnTo>
                <a:lnTo>
                  <a:pt x="347965" y="120623"/>
                </a:lnTo>
                <a:lnTo>
                  <a:pt x="367456" y="124668"/>
                </a:lnTo>
                <a:lnTo>
                  <a:pt x="416064" y="124668"/>
                </a:lnTo>
                <a:lnTo>
                  <a:pt x="411403" y="128438"/>
                </a:lnTo>
                <a:lnTo>
                  <a:pt x="403617" y="134178"/>
                </a:lnTo>
                <a:lnTo>
                  <a:pt x="397382" y="137126"/>
                </a:lnTo>
                <a:lnTo>
                  <a:pt x="389424" y="138212"/>
                </a:lnTo>
                <a:lnTo>
                  <a:pt x="376466" y="138367"/>
                </a:lnTo>
                <a:close/>
              </a:path>
              <a:path w="870584" h="138430">
                <a:moveTo>
                  <a:pt x="474925" y="136528"/>
                </a:moveTo>
                <a:lnTo>
                  <a:pt x="459295" y="136528"/>
                </a:lnTo>
                <a:lnTo>
                  <a:pt x="459295" y="2114"/>
                </a:lnTo>
                <a:lnTo>
                  <a:pt x="474925" y="2114"/>
                </a:lnTo>
                <a:lnTo>
                  <a:pt x="474925" y="136528"/>
                </a:lnTo>
                <a:close/>
              </a:path>
              <a:path w="870584" h="138430">
                <a:moveTo>
                  <a:pt x="574303" y="138367"/>
                </a:moveTo>
                <a:lnTo>
                  <a:pt x="528472" y="120209"/>
                </a:lnTo>
                <a:lnTo>
                  <a:pt x="512336" y="68953"/>
                </a:lnTo>
                <a:lnTo>
                  <a:pt x="512589" y="49696"/>
                </a:lnTo>
                <a:lnTo>
                  <a:pt x="538338" y="7621"/>
                </a:lnTo>
                <a:lnTo>
                  <a:pt x="574487" y="0"/>
                </a:lnTo>
                <a:lnTo>
                  <a:pt x="591484" y="287"/>
                </a:lnTo>
                <a:lnTo>
                  <a:pt x="601862" y="2298"/>
                </a:lnTo>
                <a:lnTo>
                  <a:pt x="609860" y="7757"/>
                </a:lnTo>
                <a:lnTo>
                  <a:pt x="615627" y="13974"/>
                </a:lnTo>
                <a:lnTo>
                  <a:pt x="574487" y="13974"/>
                </a:lnTo>
                <a:lnTo>
                  <a:pt x="561389" y="14195"/>
                </a:lnTo>
                <a:lnTo>
                  <a:pt x="530339" y="43802"/>
                </a:lnTo>
                <a:lnTo>
                  <a:pt x="528885" y="69137"/>
                </a:lnTo>
                <a:lnTo>
                  <a:pt x="529074" y="85196"/>
                </a:lnTo>
                <a:lnTo>
                  <a:pt x="547613" y="118734"/>
                </a:lnTo>
                <a:lnTo>
                  <a:pt x="574303" y="124668"/>
                </a:lnTo>
                <a:lnTo>
                  <a:pt x="615250" y="124668"/>
                </a:lnTo>
                <a:lnTo>
                  <a:pt x="609786" y="130571"/>
                </a:lnTo>
                <a:lnTo>
                  <a:pt x="601764" y="136057"/>
                </a:lnTo>
                <a:lnTo>
                  <a:pt x="591354" y="138078"/>
                </a:lnTo>
                <a:lnTo>
                  <a:pt x="574303" y="138367"/>
                </a:lnTo>
                <a:close/>
              </a:path>
              <a:path w="870584" h="138430">
                <a:moveTo>
                  <a:pt x="615250" y="124668"/>
                </a:moveTo>
                <a:lnTo>
                  <a:pt x="574303" y="124668"/>
                </a:lnTo>
                <a:lnTo>
                  <a:pt x="587401" y="124448"/>
                </a:lnTo>
                <a:lnTo>
                  <a:pt x="595285" y="122904"/>
                </a:lnTo>
                <a:lnTo>
                  <a:pt x="619267" y="85144"/>
                </a:lnTo>
                <a:lnTo>
                  <a:pt x="619443" y="68953"/>
                </a:lnTo>
                <a:lnTo>
                  <a:pt x="619267" y="53238"/>
                </a:lnTo>
                <a:lnTo>
                  <a:pt x="595374" y="15727"/>
                </a:lnTo>
                <a:lnTo>
                  <a:pt x="574487" y="13974"/>
                </a:lnTo>
                <a:lnTo>
                  <a:pt x="615627" y="13974"/>
                </a:lnTo>
                <a:lnTo>
                  <a:pt x="635671" y="49696"/>
                </a:lnTo>
                <a:lnTo>
                  <a:pt x="635994" y="69137"/>
                </a:lnTo>
                <a:lnTo>
                  <a:pt x="635778" y="85144"/>
                </a:lnTo>
                <a:lnTo>
                  <a:pt x="635694" y="88372"/>
                </a:lnTo>
                <a:lnTo>
                  <a:pt x="633954" y="99684"/>
                </a:lnTo>
                <a:lnTo>
                  <a:pt x="629109" y="108700"/>
                </a:lnTo>
                <a:lnTo>
                  <a:pt x="619675" y="119887"/>
                </a:lnTo>
                <a:lnTo>
                  <a:pt x="615250" y="124668"/>
                </a:lnTo>
                <a:close/>
              </a:path>
              <a:path w="870584" h="138430">
                <a:moveTo>
                  <a:pt x="687932" y="136528"/>
                </a:moveTo>
                <a:lnTo>
                  <a:pt x="673497" y="136528"/>
                </a:lnTo>
                <a:lnTo>
                  <a:pt x="673497" y="2114"/>
                </a:lnTo>
                <a:lnTo>
                  <a:pt x="691150" y="2114"/>
                </a:lnTo>
                <a:lnTo>
                  <a:pt x="705241" y="23720"/>
                </a:lnTo>
                <a:lnTo>
                  <a:pt x="686461" y="23720"/>
                </a:lnTo>
                <a:lnTo>
                  <a:pt x="687311" y="35459"/>
                </a:lnTo>
                <a:lnTo>
                  <a:pt x="687748" y="43165"/>
                </a:lnTo>
                <a:lnTo>
                  <a:pt x="687909" y="50250"/>
                </a:lnTo>
                <a:lnTo>
                  <a:pt x="687932" y="136528"/>
                </a:lnTo>
                <a:close/>
              </a:path>
              <a:path w="870584" h="138430">
                <a:moveTo>
                  <a:pt x="778491" y="114463"/>
                </a:moveTo>
                <a:lnTo>
                  <a:pt x="765160" y="114463"/>
                </a:lnTo>
                <a:lnTo>
                  <a:pt x="764976" y="111981"/>
                </a:lnTo>
                <a:lnTo>
                  <a:pt x="763689" y="85043"/>
                </a:lnTo>
                <a:lnTo>
                  <a:pt x="763873" y="79251"/>
                </a:lnTo>
                <a:lnTo>
                  <a:pt x="763873" y="2114"/>
                </a:lnTo>
                <a:lnTo>
                  <a:pt x="778491" y="2114"/>
                </a:lnTo>
                <a:lnTo>
                  <a:pt x="778491" y="114463"/>
                </a:lnTo>
                <a:close/>
              </a:path>
              <a:path w="870584" h="138430">
                <a:moveTo>
                  <a:pt x="778491" y="136528"/>
                </a:moveTo>
                <a:lnTo>
                  <a:pt x="760655" y="136528"/>
                </a:lnTo>
                <a:lnTo>
                  <a:pt x="687196" y="23720"/>
                </a:lnTo>
                <a:lnTo>
                  <a:pt x="705241" y="23720"/>
                </a:lnTo>
                <a:lnTo>
                  <a:pt x="764425" y="114463"/>
                </a:lnTo>
                <a:lnTo>
                  <a:pt x="778491" y="114463"/>
                </a:lnTo>
                <a:lnTo>
                  <a:pt x="778491" y="136528"/>
                </a:lnTo>
                <a:close/>
              </a:path>
              <a:path w="870584" h="138430">
                <a:moveTo>
                  <a:pt x="829878" y="40085"/>
                </a:moveTo>
                <a:lnTo>
                  <a:pt x="821787" y="29604"/>
                </a:lnTo>
                <a:lnTo>
                  <a:pt x="857367" y="2114"/>
                </a:lnTo>
                <a:lnTo>
                  <a:pt x="870239" y="2114"/>
                </a:lnTo>
                <a:lnTo>
                  <a:pt x="870239" y="18111"/>
                </a:lnTo>
                <a:lnTo>
                  <a:pt x="856080" y="18111"/>
                </a:lnTo>
                <a:lnTo>
                  <a:pt x="854149" y="20042"/>
                </a:lnTo>
                <a:lnTo>
                  <a:pt x="850072" y="23626"/>
                </a:lnTo>
                <a:lnTo>
                  <a:pt x="847231" y="25984"/>
                </a:lnTo>
                <a:lnTo>
                  <a:pt x="829878" y="40085"/>
                </a:lnTo>
                <a:close/>
              </a:path>
              <a:path w="870584" h="138430">
                <a:moveTo>
                  <a:pt x="870239" y="136528"/>
                </a:moveTo>
                <a:lnTo>
                  <a:pt x="855345" y="136528"/>
                </a:lnTo>
                <a:lnTo>
                  <a:pt x="855345" y="28776"/>
                </a:lnTo>
                <a:lnTo>
                  <a:pt x="856080" y="18111"/>
                </a:lnTo>
                <a:lnTo>
                  <a:pt x="870239" y="18111"/>
                </a:lnTo>
                <a:lnTo>
                  <a:pt x="870239" y="136528"/>
                </a:lnTo>
                <a:close/>
              </a:path>
            </a:pathLst>
          </a:custGeom>
          <a:solidFill>
            <a:srgbClr val="4033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6159143" y="2365441"/>
            <a:ext cx="494030" cy="138430"/>
          </a:xfrm>
          <a:custGeom>
            <a:avLst/>
            <a:gdLst/>
            <a:ahLst/>
            <a:cxnLst/>
            <a:rect l="l" t="t" r="r" b="b"/>
            <a:pathLst>
              <a:path w="494030" h="138430">
                <a:moveTo>
                  <a:pt x="46888" y="136528"/>
                </a:moveTo>
                <a:lnTo>
                  <a:pt x="0" y="136528"/>
                </a:lnTo>
                <a:lnTo>
                  <a:pt x="0" y="2114"/>
                </a:lnTo>
                <a:lnTo>
                  <a:pt x="37970" y="2114"/>
                </a:lnTo>
                <a:lnTo>
                  <a:pt x="53624" y="2239"/>
                </a:lnTo>
                <a:lnTo>
                  <a:pt x="84104" y="15629"/>
                </a:lnTo>
                <a:lnTo>
                  <a:pt x="15629" y="15629"/>
                </a:lnTo>
                <a:lnTo>
                  <a:pt x="15629" y="59668"/>
                </a:lnTo>
                <a:lnTo>
                  <a:pt x="78058" y="59668"/>
                </a:lnTo>
                <a:lnTo>
                  <a:pt x="75297" y="62885"/>
                </a:lnTo>
                <a:lnTo>
                  <a:pt x="62518" y="65184"/>
                </a:lnTo>
                <a:lnTo>
                  <a:pt x="62518" y="66103"/>
                </a:lnTo>
                <a:lnTo>
                  <a:pt x="80217" y="69554"/>
                </a:lnTo>
                <a:lnTo>
                  <a:pt x="86986" y="72907"/>
                </a:lnTo>
                <a:lnTo>
                  <a:pt x="15629" y="72907"/>
                </a:lnTo>
                <a:lnTo>
                  <a:pt x="15629" y="123197"/>
                </a:lnTo>
                <a:lnTo>
                  <a:pt x="84649" y="123197"/>
                </a:lnTo>
                <a:lnTo>
                  <a:pt x="80951" y="126415"/>
                </a:lnTo>
                <a:lnTo>
                  <a:pt x="73567" y="132262"/>
                </a:lnTo>
                <a:lnTo>
                  <a:pt x="67557" y="135264"/>
                </a:lnTo>
                <a:lnTo>
                  <a:pt x="59729" y="136370"/>
                </a:lnTo>
                <a:lnTo>
                  <a:pt x="46888" y="136528"/>
                </a:lnTo>
                <a:close/>
              </a:path>
              <a:path w="494030" h="138430">
                <a:moveTo>
                  <a:pt x="78058" y="59668"/>
                </a:moveTo>
                <a:lnTo>
                  <a:pt x="57921" y="59668"/>
                </a:lnTo>
                <a:lnTo>
                  <a:pt x="72447" y="49279"/>
                </a:lnTo>
                <a:lnTo>
                  <a:pt x="72447" y="25650"/>
                </a:lnTo>
                <a:lnTo>
                  <a:pt x="38614" y="15629"/>
                </a:lnTo>
                <a:lnTo>
                  <a:pt x="84104" y="15629"/>
                </a:lnTo>
                <a:lnTo>
                  <a:pt x="87134" y="19272"/>
                </a:lnTo>
                <a:lnTo>
                  <a:pt x="88442" y="25278"/>
                </a:lnTo>
                <a:lnTo>
                  <a:pt x="88628" y="35396"/>
                </a:lnTo>
                <a:lnTo>
                  <a:pt x="88628" y="47348"/>
                </a:lnTo>
                <a:lnTo>
                  <a:pt x="78058" y="59668"/>
                </a:lnTo>
                <a:close/>
              </a:path>
              <a:path w="494030" h="138430">
                <a:moveTo>
                  <a:pt x="84649" y="123197"/>
                </a:moveTo>
                <a:lnTo>
                  <a:pt x="59943" y="123197"/>
                </a:lnTo>
                <a:lnTo>
                  <a:pt x="76400" y="110602"/>
                </a:lnTo>
                <a:lnTo>
                  <a:pt x="76400" y="84675"/>
                </a:lnTo>
                <a:lnTo>
                  <a:pt x="42383" y="72907"/>
                </a:lnTo>
                <a:lnTo>
                  <a:pt x="86986" y="72907"/>
                </a:lnTo>
                <a:lnTo>
                  <a:pt x="89306" y="74056"/>
                </a:lnTo>
                <a:lnTo>
                  <a:pt x="92655" y="82626"/>
                </a:lnTo>
                <a:lnTo>
                  <a:pt x="93133" y="98282"/>
                </a:lnTo>
                <a:lnTo>
                  <a:pt x="92943" y="108858"/>
                </a:lnTo>
                <a:lnTo>
                  <a:pt x="91611" y="115313"/>
                </a:lnTo>
                <a:lnTo>
                  <a:pt x="87994" y="120287"/>
                </a:lnTo>
                <a:lnTo>
                  <a:pt x="84649" y="123197"/>
                </a:lnTo>
                <a:close/>
              </a:path>
              <a:path w="494030" h="138430">
                <a:moveTo>
                  <a:pt x="204464" y="136528"/>
                </a:moveTo>
                <a:lnTo>
                  <a:pt x="129534" y="136528"/>
                </a:lnTo>
                <a:lnTo>
                  <a:pt x="129534" y="2114"/>
                </a:lnTo>
                <a:lnTo>
                  <a:pt x="145163" y="2114"/>
                </a:lnTo>
                <a:lnTo>
                  <a:pt x="145163" y="122370"/>
                </a:lnTo>
                <a:lnTo>
                  <a:pt x="204464" y="122370"/>
                </a:lnTo>
                <a:lnTo>
                  <a:pt x="204464" y="136528"/>
                </a:lnTo>
                <a:close/>
              </a:path>
              <a:path w="494030" h="138430">
                <a:moveTo>
                  <a:pt x="289775" y="138367"/>
                </a:moveTo>
                <a:lnTo>
                  <a:pt x="243944" y="120209"/>
                </a:lnTo>
                <a:lnTo>
                  <a:pt x="227809" y="68953"/>
                </a:lnTo>
                <a:lnTo>
                  <a:pt x="228061" y="49696"/>
                </a:lnTo>
                <a:lnTo>
                  <a:pt x="253810" y="7621"/>
                </a:lnTo>
                <a:lnTo>
                  <a:pt x="289959" y="0"/>
                </a:lnTo>
                <a:lnTo>
                  <a:pt x="306956" y="287"/>
                </a:lnTo>
                <a:lnTo>
                  <a:pt x="317334" y="2298"/>
                </a:lnTo>
                <a:lnTo>
                  <a:pt x="325332" y="7757"/>
                </a:lnTo>
                <a:lnTo>
                  <a:pt x="331099" y="13974"/>
                </a:lnTo>
                <a:lnTo>
                  <a:pt x="289959" y="13974"/>
                </a:lnTo>
                <a:lnTo>
                  <a:pt x="276861" y="14195"/>
                </a:lnTo>
                <a:lnTo>
                  <a:pt x="245811" y="43802"/>
                </a:lnTo>
                <a:lnTo>
                  <a:pt x="244358" y="69137"/>
                </a:lnTo>
                <a:lnTo>
                  <a:pt x="244546" y="85196"/>
                </a:lnTo>
                <a:lnTo>
                  <a:pt x="263085" y="118734"/>
                </a:lnTo>
                <a:lnTo>
                  <a:pt x="289775" y="124668"/>
                </a:lnTo>
                <a:lnTo>
                  <a:pt x="330722" y="124668"/>
                </a:lnTo>
                <a:lnTo>
                  <a:pt x="325258" y="130571"/>
                </a:lnTo>
                <a:lnTo>
                  <a:pt x="317236" y="136057"/>
                </a:lnTo>
                <a:lnTo>
                  <a:pt x="306826" y="138078"/>
                </a:lnTo>
                <a:lnTo>
                  <a:pt x="289775" y="138367"/>
                </a:lnTo>
                <a:close/>
              </a:path>
              <a:path w="494030" h="138430">
                <a:moveTo>
                  <a:pt x="330722" y="124668"/>
                </a:moveTo>
                <a:lnTo>
                  <a:pt x="289775" y="124668"/>
                </a:lnTo>
                <a:lnTo>
                  <a:pt x="302873" y="124448"/>
                </a:lnTo>
                <a:lnTo>
                  <a:pt x="310757" y="122904"/>
                </a:lnTo>
                <a:lnTo>
                  <a:pt x="334739" y="85144"/>
                </a:lnTo>
                <a:lnTo>
                  <a:pt x="334915" y="68953"/>
                </a:lnTo>
                <a:lnTo>
                  <a:pt x="334740" y="53238"/>
                </a:lnTo>
                <a:lnTo>
                  <a:pt x="310846" y="15727"/>
                </a:lnTo>
                <a:lnTo>
                  <a:pt x="289959" y="13974"/>
                </a:lnTo>
                <a:lnTo>
                  <a:pt x="331099" y="13974"/>
                </a:lnTo>
                <a:lnTo>
                  <a:pt x="351144" y="49696"/>
                </a:lnTo>
                <a:lnTo>
                  <a:pt x="351466" y="69137"/>
                </a:lnTo>
                <a:lnTo>
                  <a:pt x="351251" y="85144"/>
                </a:lnTo>
                <a:lnTo>
                  <a:pt x="351166" y="88372"/>
                </a:lnTo>
                <a:lnTo>
                  <a:pt x="349426" y="99684"/>
                </a:lnTo>
                <a:lnTo>
                  <a:pt x="344581" y="108700"/>
                </a:lnTo>
                <a:lnTo>
                  <a:pt x="335147" y="119887"/>
                </a:lnTo>
                <a:lnTo>
                  <a:pt x="330722" y="124668"/>
                </a:lnTo>
                <a:close/>
              </a:path>
              <a:path w="494030" h="138430">
                <a:moveTo>
                  <a:pt x="446523" y="138367"/>
                </a:moveTo>
                <a:lnTo>
                  <a:pt x="398991" y="120209"/>
                </a:lnTo>
                <a:lnTo>
                  <a:pt x="382131" y="80078"/>
                </a:lnTo>
                <a:lnTo>
                  <a:pt x="382016" y="66103"/>
                </a:lnTo>
                <a:lnTo>
                  <a:pt x="382114" y="56956"/>
                </a:lnTo>
                <a:lnTo>
                  <a:pt x="399732" y="17755"/>
                </a:lnTo>
                <a:lnTo>
                  <a:pt x="439146" y="313"/>
                </a:lnTo>
                <a:lnTo>
                  <a:pt x="451672" y="183"/>
                </a:lnTo>
                <a:lnTo>
                  <a:pt x="464462" y="313"/>
                </a:lnTo>
                <a:lnTo>
                  <a:pt x="472818" y="1172"/>
                </a:lnTo>
                <a:lnTo>
                  <a:pt x="480684" y="3519"/>
                </a:lnTo>
                <a:lnTo>
                  <a:pt x="491757" y="8090"/>
                </a:lnTo>
                <a:lnTo>
                  <a:pt x="489087" y="14158"/>
                </a:lnTo>
                <a:lnTo>
                  <a:pt x="450660" y="14158"/>
                </a:lnTo>
                <a:lnTo>
                  <a:pt x="436253" y="14386"/>
                </a:lnTo>
                <a:lnTo>
                  <a:pt x="404349" y="37633"/>
                </a:lnTo>
                <a:lnTo>
                  <a:pt x="398531" y="69321"/>
                </a:lnTo>
                <a:lnTo>
                  <a:pt x="398739" y="85274"/>
                </a:lnTo>
                <a:lnTo>
                  <a:pt x="419899" y="118734"/>
                </a:lnTo>
                <a:lnTo>
                  <a:pt x="493780" y="124668"/>
                </a:lnTo>
                <a:lnTo>
                  <a:pt x="493780" y="131472"/>
                </a:lnTo>
                <a:lnTo>
                  <a:pt x="483115" y="134873"/>
                </a:lnTo>
                <a:lnTo>
                  <a:pt x="465477" y="137630"/>
                </a:lnTo>
                <a:lnTo>
                  <a:pt x="460613" y="138149"/>
                </a:lnTo>
                <a:lnTo>
                  <a:pt x="455094" y="138340"/>
                </a:lnTo>
                <a:lnTo>
                  <a:pt x="446523" y="138367"/>
                </a:lnTo>
                <a:close/>
              </a:path>
              <a:path w="494030" h="138430">
                <a:moveTo>
                  <a:pt x="485689" y="21881"/>
                </a:moveTo>
                <a:lnTo>
                  <a:pt x="474902" y="17416"/>
                </a:lnTo>
                <a:lnTo>
                  <a:pt x="467657" y="15123"/>
                </a:lnTo>
                <a:lnTo>
                  <a:pt x="460672" y="14279"/>
                </a:lnTo>
                <a:lnTo>
                  <a:pt x="450660" y="14158"/>
                </a:lnTo>
                <a:lnTo>
                  <a:pt x="489087" y="14158"/>
                </a:lnTo>
                <a:lnTo>
                  <a:pt x="485689" y="21881"/>
                </a:lnTo>
                <a:close/>
              </a:path>
              <a:path w="494030" h="138430">
                <a:moveTo>
                  <a:pt x="493780" y="124668"/>
                </a:moveTo>
                <a:lnTo>
                  <a:pt x="450844" y="124668"/>
                </a:lnTo>
                <a:lnTo>
                  <a:pt x="459132" y="124618"/>
                </a:lnTo>
                <a:lnTo>
                  <a:pt x="464738" y="124266"/>
                </a:lnTo>
                <a:lnTo>
                  <a:pt x="470225" y="123311"/>
                </a:lnTo>
                <a:lnTo>
                  <a:pt x="478150" y="121450"/>
                </a:lnTo>
                <a:lnTo>
                  <a:pt x="478150" y="80078"/>
                </a:lnTo>
                <a:lnTo>
                  <a:pt x="448086" y="80078"/>
                </a:lnTo>
                <a:lnTo>
                  <a:pt x="448086" y="66103"/>
                </a:lnTo>
                <a:lnTo>
                  <a:pt x="493780" y="66103"/>
                </a:lnTo>
                <a:lnTo>
                  <a:pt x="493780" y="124668"/>
                </a:lnTo>
                <a:close/>
              </a:path>
            </a:pathLst>
          </a:custGeom>
          <a:solidFill>
            <a:srgbClr val="4033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9944035" y="857250"/>
            <a:ext cx="0" cy="8572500"/>
          </a:xfrm>
          <a:custGeom>
            <a:avLst/>
            <a:gdLst/>
            <a:ahLst/>
            <a:cxnLst/>
            <a:rect l="l" t="t" r="r" b="b"/>
            <a:pathLst>
              <a:path h="8572500">
                <a:moveTo>
                  <a:pt x="0" y="0"/>
                </a:moveTo>
                <a:lnTo>
                  <a:pt x="0" y="8572500"/>
                </a:lnTo>
              </a:path>
            </a:pathLst>
          </a:custGeom>
          <a:ln w="17859">
            <a:solidFill>
              <a:srgbClr val="40332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3920463" y="857250"/>
            <a:ext cx="0" cy="8572500"/>
          </a:xfrm>
          <a:custGeom>
            <a:avLst/>
            <a:gdLst/>
            <a:ahLst/>
            <a:cxnLst/>
            <a:rect l="l" t="t" r="r" b="b"/>
            <a:pathLst>
              <a:path h="8572500">
                <a:moveTo>
                  <a:pt x="0" y="0"/>
                </a:moveTo>
                <a:lnTo>
                  <a:pt x="0" y="8572500"/>
                </a:lnTo>
              </a:path>
            </a:pathLst>
          </a:custGeom>
          <a:ln w="17859">
            <a:solidFill>
              <a:srgbClr val="40332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7112241" y="7130801"/>
            <a:ext cx="339725" cy="142240"/>
          </a:xfrm>
          <a:custGeom>
            <a:avLst/>
            <a:gdLst/>
            <a:ahLst/>
            <a:cxnLst/>
            <a:rect l="l" t="t" r="r" b="b"/>
            <a:pathLst>
              <a:path w="339725" h="142240">
                <a:moveTo>
                  <a:pt x="17068" y="141831"/>
                </a:moveTo>
                <a:lnTo>
                  <a:pt x="0" y="141831"/>
                </a:lnTo>
                <a:lnTo>
                  <a:pt x="0" y="0"/>
                </a:lnTo>
                <a:lnTo>
                  <a:pt x="56488" y="0"/>
                </a:lnTo>
                <a:lnTo>
                  <a:pt x="67691" y="169"/>
                </a:lnTo>
                <a:lnTo>
                  <a:pt x="74484" y="1358"/>
                </a:lnTo>
                <a:lnTo>
                  <a:pt x="79619" y="4586"/>
                </a:lnTo>
                <a:lnTo>
                  <a:pt x="85850" y="10871"/>
                </a:lnTo>
                <a:lnTo>
                  <a:pt x="89606" y="15036"/>
                </a:lnTo>
                <a:lnTo>
                  <a:pt x="17068" y="15036"/>
                </a:lnTo>
                <a:lnTo>
                  <a:pt x="17068" y="66242"/>
                </a:lnTo>
                <a:lnTo>
                  <a:pt x="89606" y="66242"/>
                </a:lnTo>
                <a:lnTo>
                  <a:pt x="85850" y="70407"/>
                </a:lnTo>
                <a:lnTo>
                  <a:pt x="79619" y="76692"/>
                </a:lnTo>
                <a:lnTo>
                  <a:pt x="74484" y="79919"/>
                </a:lnTo>
                <a:lnTo>
                  <a:pt x="67691" y="81108"/>
                </a:lnTo>
                <a:lnTo>
                  <a:pt x="56488" y="81278"/>
                </a:lnTo>
                <a:lnTo>
                  <a:pt x="17068" y="81278"/>
                </a:lnTo>
                <a:lnTo>
                  <a:pt x="17068" y="141831"/>
                </a:lnTo>
                <a:close/>
              </a:path>
              <a:path w="339725" h="142240">
                <a:moveTo>
                  <a:pt x="89606" y="66242"/>
                </a:moveTo>
                <a:lnTo>
                  <a:pt x="66648" y="66242"/>
                </a:lnTo>
                <a:lnTo>
                  <a:pt x="77824" y="55675"/>
                </a:lnTo>
                <a:lnTo>
                  <a:pt x="77824" y="25602"/>
                </a:lnTo>
                <a:lnTo>
                  <a:pt x="66648" y="15036"/>
                </a:lnTo>
                <a:lnTo>
                  <a:pt x="89606" y="15036"/>
                </a:lnTo>
                <a:lnTo>
                  <a:pt x="91783" y="17451"/>
                </a:lnTo>
                <a:lnTo>
                  <a:pt x="94829" y="22745"/>
                </a:lnTo>
                <a:lnTo>
                  <a:pt x="95951" y="29544"/>
                </a:lnTo>
                <a:lnTo>
                  <a:pt x="96112" y="40639"/>
                </a:lnTo>
                <a:lnTo>
                  <a:pt x="95951" y="51734"/>
                </a:lnTo>
                <a:lnTo>
                  <a:pt x="94829" y="58533"/>
                </a:lnTo>
                <a:lnTo>
                  <a:pt x="91783" y="63827"/>
                </a:lnTo>
                <a:lnTo>
                  <a:pt x="89606" y="66242"/>
                </a:lnTo>
                <a:close/>
              </a:path>
              <a:path w="339725" h="142240">
                <a:moveTo>
                  <a:pt x="140205" y="141831"/>
                </a:moveTo>
                <a:lnTo>
                  <a:pt x="123137" y="141831"/>
                </a:lnTo>
                <a:lnTo>
                  <a:pt x="123137" y="0"/>
                </a:lnTo>
                <a:lnTo>
                  <a:pt x="179625" y="0"/>
                </a:lnTo>
                <a:lnTo>
                  <a:pt x="190828" y="169"/>
                </a:lnTo>
                <a:lnTo>
                  <a:pt x="197621" y="1358"/>
                </a:lnTo>
                <a:lnTo>
                  <a:pt x="202757" y="4586"/>
                </a:lnTo>
                <a:lnTo>
                  <a:pt x="208987" y="10871"/>
                </a:lnTo>
                <a:lnTo>
                  <a:pt x="212743" y="15036"/>
                </a:lnTo>
                <a:lnTo>
                  <a:pt x="140205" y="15036"/>
                </a:lnTo>
                <a:lnTo>
                  <a:pt x="140205" y="66242"/>
                </a:lnTo>
                <a:lnTo>
                  <a:pt x="212743" y="66242"/>
                </a:lnTo>
                <a:lnTo>
                  <a:pt x="208987" y="70407"/>
                </a:lnTo>
                <a:lnTo>
                  <a:pt x="202757" y="76692"/>
                </a:lnTo>
                <a:lnTo>
                  <a:pt x="197621" y="79919"/>
                </a:lnTo>
                <a:lnTo>
                  <a:pt x="190828" y="81108"/>
                </a:lnTo>
                <a:lnTo>
                  <a:pt x="179625" y="81278"/>
                </a:lnTo>
                <a:lnTo>
                  <a:pt x="140205" y="81278"/>
                </a:lnTo>
                <a:lnTo>
                  <a:pt x="140205" y="141831"/>
                </a:lnTo>
                <a:close/>
              </a:path>
              <a:path w="339725" h="142240">
                <a:moveTo>
                  <a:pt x="212743" y="66242"/>
                </a:moveTo>
                <a:lnTo>
                  <a:pt x="189785" y="66242"/>
                </a:lnTo>
                <a:lnTo>
                  <a:pt x="200961" y="55675"/>
                </a:lnTo>
                <a:lnTo>
                  <a:pt x="200961" y="25602"/>
                </a:lnTo>
                <a:lnTo>
                  <a:pt x="189785" y="15036"/>
                </a:lnTo>
                <a:lnTo>
                  <a:pt x="212743" y="15036"/>
                </a:lnTo>
                <a:lnTo>
                  <a:pt x="214920" y="17451"/>
                </a:lnTo>
                <a:lnTo>
                  <a:pt x="217966" y="22745"/>
                </a:lnTo>
                <a:lnTo>
                  <a:pt x="219089" y="29544"/>
                </a:lnTo>
                <a:lnTo>
                  <a:pt x="219249" y="40639"/>
                </a:lnTo>
                <a:lnTo>
                  <a:pt x="219089" y="51734"/>
                </a:lnTo>
                <a:lnTo>
                  <a:pt x="217966" y="58533"/>
                </a:lnTo>
                <a:lnTo>
                  <a:pt x="214920" y="63827"/>
                </a:lnTo>
                <a:lnTo>
                  <a:pt x="212743" y="66242"/>
                </a:lnTo>
                <a:close/>
              </a:path>
              <a:path w="339725" h="142240">
                <a:moveTo>
                  <a:pt x="339135" y="15036"/>
                </a:moveTo>
                <a:lnTo>
                  <a:pt x="231847" y="15036"/>
                </a:lnTo>
                <a:lnTo>
                  <a:pt x="231847" y="0"/>
                </a:lnTo>
                <a:lnTo>
                  <a:pt x="339135" y="0"/>
                </a:lnTo>
                <a:lnTo>
                  <a:pt x="339135" y="15036"/>
                </a:lnTo>
                <a:close/>
              </a:path>
              <a:path w="339725" h="142240">
                <a:moveTo>
                  <a:pt x="294025" y="141831"/>
                </a:moveTo>
                <a:lnTo>
                  <a:pt x="276957" y="141831"/>
                </a:lnTo>
                <a:lnTo>
                  <a:pt x="276957" y="15036"/>
                </a:lnTo>
                <a:lnTo>
                  <a:pt x="294025" y="15036"/>
                </a:lnTo>
                <a:lnTo>
                  <a:pt x="294025" y="141831"/>
                </a:lnTo>
                <a:close/>
              </a:path>
            </a:pathLst>
          </a:custGeom>
          <a:solidFill>
            <a:srgbClr val="4033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7535602" y="7128874"/>
            <a:ext cx="117475" cy="0"/>
          </a:xfrm>
          <a:custGeom>
            <a:avLst/>
            <a:gdLst/>
            <a:ahLst/>
            <a:cxnLst/>
            <a:rect l="l" t="t" r="r" b="b"/>
            <a:pathLst>
              <a:path w="117475">
                <a:moveTo>
                  <a:pt x="0" y="0"/>
                </a:moveTo>
                <a:lnTo>
                  <a:pt x="117447" y="0"/>
                </a:lnTo>
              </a:path>
            </a:pathLst>
          </a:custGeom>
          <a:ln w="12700">
            <a:solidFill>
              <a:srgbClr val="40332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7535602" y="7135224"/>
            <a:ext cx="15875" cy="48260"/>
          </a:xfrm>
          <a:custGeom>
            <a:avLst/>
            <a:gdLst/>
            <a:ahLst/>
            <a:cxnLst/>
            <a:rect l="l" t="t" r="r" b="b"/>
            <a:pathLst>
              <a:path w="15875" h="48259">
                <a:moveTo>
                  <a:pt x="0" y="0"/>
                </a:moveTo>
                <a:lnTo>
                  <a:pt x="15442" y="0"/>
                </a:lnTo>
                <a:lnTo>
                  <a:pt x="15442" y="48260"/>
                </a:lnTo>
                <a:lnTo>
                  <a:pt x="0" y="48260"/>
                </a:lnTo>
                <a:lnTo>
                  <a:pt x="0" y="0"/>
                </a:lnTo>
                <a:close/>
              </a:path>
            </a:pathLst>
          </a:custGeom>
          <a:solidFill>
            <a:srgbClr val="4033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7535602" y="7190470"/>
            <a:ext cx="117475" cy="0"/>
          </a:xfrm>
          <a:custGeom>
            <a:avLst/>
            <a:gdLst/>
            <a:ahLst/>
            <a:cxnLst/>
            <a:rect l="l" t="t" r="r" b="b"/>
            <a:pathLst>
              <a:path w="117475">
                <a:moveTo>
                  <a:pt x="0" y="0"/>
                </a:moveTo>
                <a:lnTo>
                  <a:pt x="117447" y="0"/>
                </a:lnTo>
              </a:path>
            </a:pathLst>
          </a:custGeom>
          <a:ln w="13969">
            <a:solidFill>
              <a:srgbClr val="40332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7637606" y="7135068"/>
            <a:ext cx="15875" cy="48895"/>
          </a:xfrm>
          <a:custGeom>
            <a:avLst/>
            <a:gdLst/>
            <a:ahLst/>
            <a:cxnLst/>
            <a:rect l="l" t="t" r="r" b="b"/>
            <a:pathLst>
              <a:path w="15875" h="48895">
                <a:moveTo>
                  <a:pt x="15442" y="48767"/>
                </a:moveTo>
                <a:lnTo>
                  <a:pt x="0" y="48767"/>
                </a:lnTo>
                <a:lnTo>
                  <a:pt x="0" y="0"/>
                </a:lnTo>
                <a:lnTo>
                  <a:pt x="15442" y="0"/>
                </a:lnTo>
                <a:lnTo>
                  <a:pt x="15442" y="48767"/>
                </a:lnTo>
                <a:close/>
              </a:path>
            </a:pathLst>
          </a:custGeom>
          <a:solidFill>
            <a:srgbClr val="4033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7511421" y="7227827"/>
            <a:ext cx="166370" cy="0"/>
          </a:xfrm>
          <a:custGeom>
            <a:avLst/>
            <a:gdLst/>
            <a:ahLst/>
            <a:cxnLst/>
            <a:rect l="l" t="t" r="r" b="b"/>
            <a:pathLst>
              <a:path w="166370">
                <a:moveTo>
                  <a:pt x="0" y="0"/>
                </a:moveTo>
                <a:lnTo>
                  <a:pt x="165808" y="0"/>
                </a:lnTo>
              </a:path>
            </a:pathLst>
          </a:custGeom>
          <a:ln w="13207">
            <a:solidFill>
              <a:srgbClr val="40332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7586604" y="7234432"/>
            <a:ext cx="15875" cy="66040"/>
          </a:xfrm>
          <a:custGeom>
            <a:avLst/>
            <a:gdLst/>
            <a:ahLst/>
            <a:cxnLst/>
            <a:rect l="l" t="t" r="r" b="b"/>
            <a:pathLst>
              <a:path w="15875" h="66040">
                <a:moveTo>
                  <a:pt x="15442" y="65429"/>
                </a:moveTo>
                <a:lnTo>
                  <a:pt x="0" y="65429"/>
                </a:lnTo>
                <a:lnTo>
                  <a:pt x="0" y="0"/>
                </a:lnTo>
                <a:lnTo>
                  <a:pt x="15442" y="0"/>
                </a:lnTo>
                <a:lnTo>
                  <a:pt x="15442" y="65429"/>
                </a:lnTo>
                <a:close/>
              </a:path>
            </a:pathLst>
          </a:custGeom>
          <a:solidFill>
            <a:srgbClr val="4033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7716040" y="7132684"/>
            <a:ext cx="118110" cy="0"/>
          </a:xfrm>
          <a:custGeom>
            <a:avLst/>
            <a:gdLst/>
            <a:ahLst/>
            <a:cxnLst/>
            <a:rect l="l" t="t" r="r" b="b"/>
            <a:pathLst>
              <a:path w="118109">
                <a:moveTo>
                  <a:pt x="0" y="0"/>
                </a:moveTo>
                <a:lnTo>
                  <a:pt x="118057" y="0"/>
                </a:lnTo>
              </a:path>
            </a:pathLst>
          </a:custGeom>
          <a:ln w="12700">
            <a:solidFill>
              <a:srgbClr val="40332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7818654" y="7139034"/>
            <a:ext cx="15875" cy="29209"/>
          </a:xfrm>
          <a:custGeom>
            <a:avLst/>
            <a:gdLst/>
            <a:ahLst/>
            <a:cxnLst/>
            <a:rect l="l" t="t" r="r" b="b"/>
            <a:pathLst>
              <a:path w="15875" h="29209">
                <a:moveTo>
                  <a:pt x="0" y="0"/>
                </a:moveTo>
                <a:lnTo>
                  <a:pt x="15442" y="0"/>
                </a:lnTo>
                <a:lnTo>
                  <a:pt x="15442" y="29210"/>
                </a:lnTo>
                <a:lnTo>
                  <a:pt x="0" y="29210"/>
                </a:lnTo>
                <a:lnTo>
                  <a:pt x="0" y="0"/>
                </a:lnTo>
                <a:close/>
              </a:path>
            </a:pathLst>
          </a:custGeom>
          <a:solidFill>
            <a:srgbClr val="4033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7717056" y="7174595"/>
            <a:ext cx="117475" cy="0"/>
          </a:xfrm>
          <a:custGeom>
            <a:avLst/>
            <a:gdLst/>
            <a:ahLst/>
            <a:cxnLst/>
            <a:rect l="l" t="t" r="r" b="b"/>
            <a:pathLst>
              <a:path w="117475">
                <a:moveTo>
                  <a:pt x="0" y="0"/>
                </a:moveTo>
                <a:lnTo>
                  <a:pt x="117041" y="0"/>
                </a:lnTo>
              </a:path>
            </a:pathLst>
          </a:custGeom>
          <a:ln w="12700">
            <a:solidFill>
              <a:srgbClr val="40332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7717056" y="7180945"/>
            <a:ext cx="15875" cy="29209"/>
          </a:xfrm>
          <a:custGeom>
            <a:avLst/>
            <a:gdLst/>
            <a:ahLst/>
            <a:cxnLst/>
            <a:rect l="l" t="t" r="r" b="b"/>
            <a:pathLst>
              <a:path w="15875" h="29209">
                <a:moveTo>
                  <a:pt x="0" y="0"/>
                </a:moveTo>
                <a:lnTo>
                  <a:pt x="15442" y="0"/>
                </a:lnTo>
                <a:lnTo>
                  <a:pt x="15442" y="29209"/>
                </a:lnTo>
                <a:lnTo>
                  <a:pt x="0" y="29209"/>
                </a:lnTo>
                <a:lnTo>
                  <a:pt x="0" y="0"/>
                </a:lnTo>
                <a:close/>
              </a:path>
            </a:pathLst>
          </a:custGeom>
          <a:solidFill>
            <a:srgbClr val="4033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7717056" y="7216505"/>
            <a:ext cx="122555" cy="0"/>
          </a:xfrm>
          <a:custGeom>
            <a:avLst/>
            <a:gdLst/>
            <a:ahLst/>
            <a:cxnLst/>
            <a:rect l="l" t="t" r="r" b="b"/>
            <a:pathLst>
              <a:path w="122554">
                <a:moveTo>
                  <a:pt x="0" y="0"/>
                </a:moveTo>
                <a:lnTo>
                  <a:pt x="122324" y="0"/>
                </a:lnTo>
              </a:path>
            </a:pathLst>
          </a:custGeom>
          <a:ln w="12700">
            <a:solidFill>
              <a:srgbClr val="40332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7737782" y="7223255"/>
            <a:ext cx="15240" cy="36830"/>
          </a:xfrm>
          <a:custGeom>
            <a:avLst/>
            <a:gdLst/>
            <a:ahLst/>
            <a:cxnLst/>
            <a:rect l="l" t="t" r="r" b="b"/>
            <a:pathLst>
              <a:path w="15240" h="36829">
                <a:moveTo>
                  <a:pt x="15036" y="36575"/>
                </a:moveTo>
                <a:lnTo>
                  <a:pt x="0" y="36575"/>
                </a:lnTo>
                <a:lnTo>
                  <a:pt x="0" y="0"/>
                </a:lnTo>
                <a:lnTo>
                  <a:pt x="15036" y="0"/>
                </a:lnTo>
                <a:lnTo>
                  <a:pt x="15036" y="36575"/>
                </a:lnTo>
                <a:close/>
              </a:path>
            </a:pathLst>
          </a:custGeom>
          <a:solidFill>
            <a:srgbClr val="4033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7798334" y="7223255"/>
            <a:ext cx="15240" cy="36830"/>
          </a:xfrm>
          <a:custGeom>
            <a:avLst/>
            <a:gdLst/>
            <a:ahLst/>
            <a:cxnLst/>
            <a:rect l="l" t="t" r="r" b="b"/>
            <a:pathLst>
              <a:path w="15240" h="36829">
                <a:moveTo>
                  <a:pt x="15036" y="36575"/>
                </a:moveTo>
                <a:lnTo>
                  <a:pt x="0" y="36575"/>
                </a:lnTo>
                <a:lnTo>
                  <a:pt x="0" y="0"/>
                </a:lnTo>
                <a:lnTo>
                  <a:pt x="15036" y="0"/>
                </a:lnTo>
                <a:lnTo>
                  <a:pt x="15036" y="36575"/>
                </a:lnTo>
                <a:close/>
              </a:path>
            </a:pathLst>
          </a:custGeom>
          <a:solidFill>
            <a:srgbClr val="4033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7692673" y="7266232"/>
            <a:ext cx="166370" cy="0"/>
          </a:xfrm>
          <a:custGeom>
            <a:avLst/>
            <a:gdLst/>
            <a:ahLst/>
            <a:cxnLst/>
            <a:rect l="l" t="t" r="r" b="b"/>
            <a:pathLst>
              <a:path w="166370">
                <a:moveTo>
                  <a:pt x="0" y="0"/>
                </a:moveTo>
                <a:lnTo>
                  <a:pt x="165808" y="0"/>
                </a:lnTo>
              </a:path>
            </a:pathLst>
          </a:custGeom>
          <a:ln w="12801">
            <a:solidFill>
              <a:srgbClr val="40332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7929914" y="7116374"/>
            <a:ext cx="883285" cy="187960"/>
          </a:xfrm>
          <a:custGeom>
            <a:avLst/>
            <a:gdLst/>
            <a:ahLst/>
            <a:cxnLst/>
            <a:rect l="l" t="t" r="r" b="b"/>
            <a:pathLst>
              <a:path w="883284" h="187959">
                <a:moveTo>
                  <a:pt x="148536" y="108303"/>
                </a:moveTo>
                <a:lnTo>
                  <a:pt x="133703" y="108303"/>
                </a:lnTo>
                <a:lnTo>
                  <a:pt x="133703" y="0"/>
                </a:lnTo>
                <a:lnTo>
                  <a:pt x="148536" y="0"/>
                </a:lnTo>
                <a:lnTo>
                  <a:pt x="148536" y="108303"/>
                </a:lnTo>
                <a:close/>
              </a:path>
              <a:path w="883284" h="187959">
                <a:moveTo>
                  <a:pt x="108507" y="106678"/>
                </a:moveTo>
                <a:lnTo>
                  <a:pt x="94080" y="106678"/>
                </a:lnTo>
                <a:lnTo>
                  <a:pt x="94080" y="59739"/>
                </a:lnTo>
                <a:lnTo>
                  <a:pt x="71931" y="59739"/>
                </a:lnTo>
                <a:lnTo>
                  <a:pt x="71931" y="46938"/>
                </a:lnTo>
                <a:lnTo>
                  <a:pt x="94080" y="46938"/>
                </a:lnTo>
                <a:lnTo>
                  <a:pt x="94080" y="2844"/>
                </a:lnTo>
                <a:lnTo>
                  <a:pt x="108507" y="2844"/>
                </a:lnTo>
                <a:lnTo>
                  <a:pt x="108507" y="106678"/>
                </a:lnTo>
                <a:close/>
              </a:path>
              <a:path w="883284" h="187959">
                <a:moveTo>
                  <a:pt x="16052" y="101192"/>
                </a:moveTo>
                <a:lnTo>
                  <a:pt x="0" y="101192"/>
                </a:lnTo>
                <a:lnTo>
                  <a:pt x="0" y="10972"/>
                </a:lnTo>
                <a:lnTo>
                  <a:pt x="67054" y="10972"/>
                </a:lnTo>
                <a:lnTo>
                  <a:pt x="67054" y="23367"/>
                </a:lnTo>
                <a:lnTo>
                  <a:pt x="14426" y="23367"/>
                </a:lnTo>
                <a:lnTo>
                  <a:pt x="14426" y="49376"/>
                </a:lnTo>
                <a:lnTo>
                  <a:pt x="64007" y="49376"/>
                </a:lnTo>
                <a:lnTo>
                  <a:pt x="64007" y="61568"/>
                </a:lnTo>
                <a:lnTo>
                  <a:pt x="14426" y="61568"/>
                </a:lnTo>
                <a:lnTo>
                  <a:pt x="14426" y="89000"/>
                </a:lnTo>
                <a:lnTo>
                  <a:pt x="76216" y="89000"/>
                </a:lnTo>
                <a:lnTo>
                  <a:pt x="77214" y="94892"/>
                </a:lnTo>
                <a:lnTo>
                  <a:pt x="61857" y="98534"/>
                </a:lnTo>
                <a:lnTo>
                  <a:pt x="50367" y="100404"/>
                </a:lnTo>
                <a:lnTo>
                  <a:pt x="37010" y="101093"/>
                </a:lnTo>
                <a:lnTo>
                  <a:pt x="16052" y="101192"/>
                </a:lnTo>
                <a:close/>
              </a:path>
              <a:path w="883284" h="187959">
                <a:moveTo>
                  <a:pt x="76216" y="89000"/>
                </a:moveTo>
                <a:lnTo>
                  <a:pt x="19913" y="89000"/>
                </a:lnTo>
                <a:lnTo>
                  <a:pt x="38950" y="88904"/>
                </a:lnTo>
                <a:lnTo>
                  <a:pt x="51053" y="88238"/>
                </a:lnTo>
                <a:lnTo>
                  <a:pt x="61403" y="86428"/>
                </a:lnTo>
                <a:lnTo>
                  <a:pt x="75182" y="82904"/>
                </a:lnTo>
                <a:lnTo>
                  <a:pt x="76216" y="89000"/>
                </a:lnTo>
                <a:close/>
              </a:path>
              <a:path w="883284" h="187959">
                <a:moveTo>
                  <a:pt x="148536" y="183689"/>
                </a:moveTo>
                <a:lnTo>
                  <a:pt x="39216" y="183689"/>
                </a:lnTo>
                <a:lnTo>
                  <a:pt x="33933" y="178406"/>
                </a:lnTo>
                <a:lnTo>
                  <a:pt x="33933" y="118463"/>
                </a:lnTo>
                <a:lnTo>
                  <a:pt x="148536" y="118463"/>
                </a:lnTo>
                <a:lnTo>
                  <a:pt x="148536" y="131265"/>
                </a:lnTo>
                <a:lnTo>
                  <a:pt x="49376" y="131265"/>
                </a:lnTo>
                <a:lnTo>
                  <a:pt x="49376" y="170888"/>
                </a:lnTo>
                <a:lnTo>
                  <a:pt x="148536" y="170888"/>
                </a:lnTo>
                <a:lnTo>
                  <a:pt x="148536" y="183689"/>
                </a:lnTo>
                <a:close/>
              </a:path>
              <a:path w="883284" h="187959">
                <a:moveTo>
                  <a:pt x="148536" y="170888"/>
                </a:moveTo>
                <a:lnTo>
                  <a:pt x="133093" y="170888"/>
                </a:lnTo>
                <a:lnTo>
                  <a:pt x="133093" y="131265"/>
                </a:lnTo>
                <a:lnTo>
                  <a:pt x="148536" y="131265"/>
                </a:lnTo>
                <a:lnTo>
                  <a:pt x="148536" y="170888"/>
                </a:lnTo>
                <a:close/>
              </a:path>
              <a:path w="883284" h="187959">
                <a:moveTo>
                  <a:pt x="319628" y="15849"/>
                </a:moveTo>
                <a:lnTo>
                  <a:pt x="192427" y="15849"/>
                </a:lnTo>
                <a:lnTo>
                  <a:pt x="192427" y="3860"/>
                </a:lnTo>
                <a:lnTo>
                  <a:pt x="319628" y="3860"/>
                </a:lnTo>
                <a:lnTo>
                  <a:pt x="319628" y="15849"/>
                </a:lnTo>
                <a:close/>
              </a:path>
              <a:path w="883284" h="187959">
                <a:moveTo>
                  <a:pt x="234895" y="52221"/>
                </a:moveTo>
                <a:lnTo>
                  <a:pt x="220468" y="52221"/>
                </a:lnTo>
                <a:lnTo>
                  <a:pt x="215185" y="25196"/>
                </a:lnTo>
                <a:lnTo>
                  <a:pt x="230628" y="23570"/>
                </a:lnTo>
                <a:lnTo>
                  <a:pt x="234895" y="52221"/>
                </a:lnTo>
                <a:close/>
              </a:path>
              <a:path w="883284" h="187959">
                <a:moveTo>
                  <a:pt x="291384" y="52221"/>
                </a:moveTo>
                <a:lnTo>
                  <a:pt x="276957" y="52221"/>
                </a:lnTo>
                <a:lnTo>
                  <a:pt x="281224" y="23570"/>
                </a:lnTo>
                <a:lnTo>
                  <a:pt x="296667" y="25196"/>
                </a:lnTo>
                <a:lnTo>
                  <a:pt x="291384" y="52221"/>
                </a:lnTo>
                <a:close/>
              </a:path>
              <a:path w="883284" h="187959">
                <a:moveTo>
                  <a:pt x="321457" y="64007"/>
                </a:moveTo>
                <a:lnTo>
                  <a:pt x="190598" y="64007"/>
                </a:lnTo>
                <a:lnTo>
                  <a:pt x="190598" y="52221"/>
                </a:lnTo>
                <a:lnTo>
                  <a:pt x="321457" y="52221"/>
                </a:lnTo>
                <a:lnTo>
                  <a:pt x="321457" y="64007"/>
                </a:lnTo>
                <a:close/>
              </a:path>
              <a:path w="883284" h="187959">
                <a:moveTo>
                  <a:pt x="338932" y="93876"/>
                </a:moveTo>
                <a:lnTo>
                  <a:pt x="173123" y="93876"/>
                </a:lnTo>
                <a:lnTo>
                  <a:pt x="173123" y="81075"/>
                </a:lnTo>
                <a:lnTo>
                  <a:pt x="338932" y="81075"/>
                </a:lnTo>
                <a:lnTo>
                  <a:pt x="338932" y="93876"/>
                </a:lnTo>
                <a:close/>
              </a:path>
              <a:path w="883284" h="187959">
                <a:moveTo>
                  <a:pt x="319222" y="184705"/>
                </a:moveTo>
                <a:lnTo>
                  <a:pt x="204212" y="184705"/>
                </a:lnTo>
                <a:lnTo>
                  <a:pt x="198929" y="179422"/>
                </a:lnTo>
                <a:lnTo>
                  <a:pt x="198929" y="141424"/>
                </a:lnTo>
                <a:lnTo>
                  <a:pt x="299105" y="141424"/>
                </a:lnTo>
                <a:lnTo>
                  <a:pt x="299105" y="122730"/>
                </a:lnTo>
                <a:lnTo>
                  <a:pt x="197710" y="122730"/>
                </a:lnTo>
                <a:lnTo>
                  <a:pt x="197710" y="110335"/>
                </a:lnTo>
                <a:lnTo>
                  <a:pt x="313939" y="110335"/>
                </a:lnTo>
                <a:lnTo>
                  <a:pt x="313939" y="153210"/>
                </a:lnTo>
                <a:lnTo>
                  <a:pt x="213559" y="153210"/>
                </a:lnTo>
                <a:lnTo>
                  <a:pt x="213559" y="172107"/>
                </a:lnTo>
                <a:lnTo>
                  <a:pt x="319222" y="172107"/>
                </a:lnTo>
                <a:lnTo>
                  <a:pt x="319222" y="184705"/>
                </a:lnTo>
                <a:close/>
              </a:path>
              <a:path w="883284" h="187959">
                <a:moveTo>
                  <a:pt x="506366" y="124559"/>
                </a:moveTo>
                <a:lnTo>
                  <a:pt x="490923" y="124559"/>
                </a:lnTo>
                <a:lnTo>
                  <a:pt x="490923" y="0"/>
                </a:lnTo>
                <a:lnTo>
                  <a:pt x="506366" y="0"/>
                </a:lnTo>
                <a:lnTo>
                  <a:pt x="506366" y="124559"/>
                </a:lnTo>
                <a:close/>
              </a:path>
              <a:path w="883284" h="187959">
                <a:moveTo>
                  <a:pt x="388309" y="103630"/>
                </a:moveTo>
                <a:lnTo>
                  <a:pt x="367176" y="103630"/>
                </a:lnTo>
                <a:lnTo>
                  <a:pt x="367176" y="49580"/>
                </a:lnTo>
                <a:lnTo>
                  <a:pt x="430167" y="49580"/>
                </a:lnTo>
                <a:lnTo>
                  <a:pt x="430167" y="22351"/>
                </a:lnTo>
                <a:lnTo>
                  <a:pt x="366363" y="22351"/>
                </a:lnTo>
                <a:lnTo>
                  <a:pt x="366363" y="9753"/>
                </a:lnTo>
                <a:lnTo>
                  <a:pt x="445407" y="9753"/>
                </a:lnTo>
                <a:lnTo>
                  <a:pt x="445407" y="61975"/>
                </a:lnTo>
                <a:lnTo>
                  <a:pt x="382213" y="61975"/>
                </a:lnTo>
                <a:lnTo>
                  <a:pt x="382213" y="91032"/>
                </a:lnTo>
                <a:lnTo>
                  <a:pt x="469181" y="91032"/>
                </a:lnTo>
                <a:lnTo>
                  <a:pt x="470197" y="97128"/>
                </a:lnTo>
                <a:lnTo>
                  <a:pt x="450058" y="100887"/>
                </a:lnTo>
                <a:lnTo>
                  <a:pt x="434815" y="102817"/>
                </a:lnTo>
                <a:lnTo>
                  <a:pt x="416791" y="103528"/>
                </a:lnTo>
                <a:lnTo>
                  <a:pt x="388309" y="103630"/>
                </a:lnTo>
                <a:close/>
              </a:path>
              <a:path w="883284" h="187959">
                <a:moveTo>
                  <a:pt x="469181" y="91032"/>
                </a:moveTo>
                <a:lnTo>
                  <a:pt x="388309" y="91032"/>
                </a:lnTo>
                <a:lnTo>
                  <a:pt x="415845" y="90936"/>
                </a:lnTo>
                <a:lnTo>
                  <a:pt x="433342" y="90270"/>
                </a:lnTo>
                <a:lnTo>
                  <a:pt x="448287" y="88460"/>
                </a:lnTo>
                <a:lnTo>
                  <a:pt x="468165" y="84936"/>
                </a:lnTo>
                <a:lnTo>
                  <a:pt x="469181" y="91032"/>
                </a:lnTo>
                <a:close/>
              </a:path>
              <a:path w="883284" h="187959">
                <a:moveTo>
                  <a:pt x="389934" y="185721"/>
                </a:moveTo>
                <a:lnTo>
                  <a:pt x="381806" y="173936"/>
                </a:lnTo>
                <a:lnTo>
                  <a:pt x="396103" y="168054"/>
                </a:lnTo>
                <a:lnTo>
                  <a:pt x="404742" y="164221"/>
                </a:lnTo>
                <a:lnTo>
                  <a:pt x="411210" y="160749"/>
                </a:lnTo>
                <a:lnTo>
                  <a:pt x="418991" y="155953"/>
                </a:lnTo>
                <a:lnTo>
                  <a:pt x="431793" y="147927"/>
                </a:lnTo>
                <a:lnTo>
                  <a:pt x="441546" y="132281"/>
                </a:lnTo>
                <a:lnTo>
                  <a:pt x="441546" y="116634"/>
                </a:lnTo>
                <a:lnTo>
                  <a:pt x="457599" y="116634"/>
                </a:lnTo>
                <a:lnTo>
                  <a:pt x="457599" y="131061"/>
                </a:lnTo>
                <a:lnTo>
                  <a:pt x="453535" y="144472"/>
                </a:lnTo>
                <a:lnTo>
                  <a:pt x="448455" y="150568"/>
                </a:lnTo>
                <a:lnTo>
                  <a:pt x="449268" y="150975"/>
                </a:lnTo>
                <a:lnTo>
                  <a:pt x="472328" y="150975"/>
                </a:lnTo>
                <a:lnTo>
                  <a:pt x="479000" y="154429"/>
                </a:lnTo>
                <a:lnTo>
                  <a:pt x="445813" y="154429"/>
                </a:lnTo>
                <a:lnTo>
                  <a:pt x="443781" y="155445"/>
                </a:lnTo>
                <a:lnTo>
                  <a:pt x="436263" y="162354"/>
                </a:lnTo>
                <a:lnTo>
                  <a:pt x="415423" y="174034"/>
                </a:lnTo>
                <a:lnTo>
                  <a:pt x="409340" y="177162"/>
                </a:lnTo>
                <a:lnTo>
                  <a:pt x="401885" y="180556"/>
                </a:lnTo>
                <a:lnTo>
                  <a:pt x="389934" y="185721"/>
                </a:lnTo>
                <a:close/>
              </a:path>
              <a:path w="883284" h="187959">
                <a:moveTo>
                  <a:pt x="472328" y="150975"/>
                </a:moveTo>
                <a:lnTo>
                  <a:pt x="449268" y="150975"/>
                </a:lnTo>
                <a:lnTo>
                  <a:pt x="453941" y="147520"/>
                </a:lnTo>
                <a:lnTo>
                  <a:pt x="457192" y="145488"/>
                </a:lnTo>
                <a:lnTo>
                  <a:pt x="461663" y="145488"/>
                </a:lnTo>
                <a:lnTo>
                  <a:pt x="463695" y="146504"/>
                </a:lnTo>
                <a:lnTo>
                  <a:pt x="472328" y="150975"/>
                </a:lnTo>
                <a:close/>
              </a:path>
              <a:path w="883284" h="187959">
                <a:moveTo>
                  <a:pt x="506569" y="185112"/>
                </a:moveTo>
                <a:lnTo>
                  <a:pt x="452519" y="155851"/>
                </a:lnTo>
                <a:lnTo>
                  <a:pt x="449674" y="154429"/>
                </a:lnTo>
                <a:lnTo>
                  <a:pt x="479000" y="154429"/>
                </a:lnTo>
                <a:lnTo>
                  <a:pt x="515103" y="173123"/>
                </a:lnTo>
                <a:lnTo>
                  <a:pt x="506569" y="185112"/>
                </a:lnTo>
                <a:close/>
              </a:path>
              <a:path w="883284" h="187959">
                <a:moveTo>
                  <a:pt x="692291" y="176374"/>
                </a:moveTo>
                <a:lnTo>
                  <a:pt x="677458" y="176374"/>
                </a:lnTo>
                <a:lnTo>
                  <a:pt x="677458" y="0"/>
                </a:lnTo>
                <a:lnTo>
                  <a:pt x="692291" y="0"/>
                </a:lnTo>
                <a:lnTo>
                  <a:pt x="692291" y="176374"/>
                </a:lnTo>
                <a:close/>
              </a:path>
              <a:path w="883284" h="187959">
                <a:moveTo>
                  <a:pt x="651449" y="171498"/>
                </a:moveTo>
                <a:lnTo>
                  <a:pt x="637022" y="171498"/>
                </a:lnTo>
                <a:lnTo>
                  <a:pt x="637022" y="74370"/>
                </a:lnTo>
                <a:lnTo>
                  <a:pt x="608777" y="74370"/>
                </a:lnTo>
                <a:lnTo>
                  <a:pt x="608777" y="61568"/>
                </a:lnTo>
                <a:lnTo>
                  <a:pt x="637022" y="61568"/>
                </a:lnTo>
                <a:lnTo>
                  <a:pt x="637022" y="3047"/>
                </a:lnTo>
                <a:lnTo>
                  <a:pt x="651449" y="3047"/>
                </a:lnTo>
                <a:lnTo>
                  <a:pt x="651449" y="171498"/>
                </a:lnTo>
                <a:close/>
              </a:path>
              <a:path w="883284" h="187959">
                <a:moveTo>
                  <a:pt x="619953" y="31292"/>
                </a:moveTo>
                <a:lnTo>
                  <a:pt x="539284" y="31292"/>
                </a:lnTo>
                <a:lnTo>
                  <a:pt x="539284" y="18287"/>
                </a:lnTo>
                <a:lnTo>
                  <a:pt x="619953" y="18287"/>
                </a:lnTo>
                <a:lnTo>
                  <a:pt x="619953" y="31292"/>
                </a:lnTo>
                <a:close/>
              </a:path>
              <a:path w="883284" h="187959">
                <a:moveTo>
                  <a:pt x="545786" y="136954"/>
                </a:moveTo>
                <a:lnTo>
                  <a:pt x="535017" y="127810"/>
                </a:lnTo>
                <a:lnTo>
                  <a:pt x="543716" y="116671"/>
                </a:lnTo>
                <a:lnTo>
                  <a:pt x="548987" y="109561"/>
                </a:lnTo>
                <a:lnTo>
                  <a:pt x="567033" y="75995"/>
                </a:lnTo>
                <a:lnTo>
                  <a:pt x="572608" y="31292"/>
                </a:lnTo>
                <a:lnTo>
                  <a:pt x="587238" y="31292"/>
                </a:lnTo>
                <a:lnTo>
                  <a:pt x="587137" y="51097"/>
                </a:lnTo>
                <a:lnTo>
                  <a:pt x="586426" y="60095"/>
                </a:lnTo>
                <a:lnTo>
                  <a:pt x="584495" y="68102"/>
                </a:lnTo>
                <a:lnTo>
                  <a:pt x="580736" y="79043"/>
                </a:lnTo>
                <a:lnTo>
                  <a:pt x="581752" y="79653"/>
                </a:lnTo>
                <a:lnTo>
                  <a:pt x="592463" y="79653"/>
                </a:lnTo>
                <a:lnTo>
                  <a:pt x="597099" y="86155"/>
                </a:lnTo>
                <a:lnTo>
                  <a:pt x="578094" y="86155"/>
                </a:lnTo>
                <a:lnTo>
                  <a:pt x="577485" y="87374"/>
                </a:lnTo>
                <a:lnTo>
                  <a:pt x="573218" y="97940"/>
                </a:lnTo>
                <a:lnTo>
                  <a:pt x="561316" y="115995"/>
                </a:lnTo>
                <a:lnTo>
                  <a:pt x="557737" y="121143"/>
                </a:lnTo>
                <a:lnTo>
                  <a:pt x="553185" y="127263"/>
                </a:lnTo>
                <a:lnTo>
                  <a:pt x="545786" y="136954"/>
                </a:lnTo>
                <a:close/>
              </a:path>
              <a:path w="883284" h="187959">
                <a:moveTo>
                  <a:pt x="592463" y="79653"/>
                </a:moveTo>
                <a:lnTo>
                  <a:pt x="581752" y="79653"/>
                </a:lnTo>
                <a:lnTo>
                  <a:pt x="583784" y="78027"/>
                </a:lnTo>
                <a:lnTo>
                  <a:pt x="586019" y="76605"/>
                </a:lnTo>
                <a:lnTo>
                  <a:pt x="590083" y="76605"/>
                </a:lnTo>
                <a:lnTo>
                  <a:pt x="592463" y="79653"/>
                </a:lnTo>
                <a:close/>
              </a:path>
              <a:path w="883284" h="187959">
                <a:moveTo>
                  <a:pt x="613654" y="134109"/>
                </a:moveTo>
                <a:lnTo>
                  <a:pt x="581142" y="87374"/>
                </a:lnTo>
                <a:lnTo>
                  <a:pt x="580126" y="86155"/>
                </a:lnTo>
                <a:lnTo>
                  <a:pt x="597099" y="86155"/>
                </a:lnTo>
                <a:lnTo>
                  <a:pt x="624627" y="124762"/>
                </a:lnTo>
                <a:lnTo>
                  <a:pt x="613654" y="134109"/>
                </a:lnTo>
                <a:close/>
              </a:path>
              <a:path w="883284" h="187959">
                <a:moveTo>
                  <a:pt x="851597" y="70102"/>
                </a:moveTo>
                <a:lnTo>
                  <a:pt x="836967" y="68070"/>
                </a:lnTo>
                <a:lnTo>
                  <a:pt x="840298" y="53593"/>
                </a:lnTo>
                <a:lnTo>
                  <a:pt x="841971" y="43915"/>
                </a:lnTo>
                <a:lnTo>
                  <a:pt x="842654" y="33752"/>
                </a:lnTo>
                <a:lnTo>
                  <a:pt x="842860" y="18694"/>
                </a:lnTo>
                <a:lnTo>
                  <a:pt x="739026" y="18694"/>
                </a:lnTo>
                <a:lnTo>
                  <a:pt x="739026" y="5689"/>
                </a:lnTo>
                <a:lnTo>
                  <a:pt x="857897" y="5689"/>
                </a:lnTo>
                <a:lnTo>
                  <a:pt x="857798" y="31470"/>
                </a:lnTo>
                <a:lnTo>
                  <a:pt x="857109" y="42417"/>
                </a:lnTo>
                <a:lnTo>
                  <a:pt x="855191" y="53812"/>
                </a:lnTo>
                <a:lnTo>
                  <a:pt x="851597" y="70102"/>
                </a:lnTo>
                <a:close/>
              </a:path>
              <a:path w="883284" h="187959">
                <a:moveTo>
                  <a:pt x="800189" y="84326"/>
                </a:moveTo>
                <a:lnTo>
                  <a:pt x="784949" y="84326"/>
                </a:lnTo>
                <a:lnTo>
                  <a:pt x="784949" y="49173"/>
                </a:lnTo>
                <a:lnTo>
                  <a:pt x="800189" y="49173"/>
                </a:lnTo>
                <a:lnTo>
                  <a:pt x="800189" y="84326"/>
                </a:lnTo>
                <a:close/>
              </a:path>
              <a:path w="883284" h="187959">
                <a:moveTo>
                  <a:pt x="882687" y="97737"/>
                </a:moveTo>
                <a:lnTo>
                  <a:pt x="716878" y="97737"/>
                </a:lnTo>
                <a:lnTo>
                  <a:pt x="716878" y="84326"/>
                </a:lnTo>
                <a:lnTo>
                  <a:pt x="882687" y="84326"/>
                </a:lnTo>
                <a:lnTo>
                  <a:pt x="882687" y="97737"/>
                </a:lnTo>
                <a:close/>
              </a:path>
              <a:path w="883284" h="187959">
                <a:moveTo>
                  <a:pt x="799782" y="187347"/>
                </a:moveTo>
                <a:lnTo>
                  <a:pt x="753250" y="178000"/>
                </a:lnTo>
                <a:lnTo>
                  <a:pt x="739636" y="161541"/>
                </a:lnTo>
                <a:lnTo>
                  <a:pt x="739636" y="140409"/>
                </a:lnTo>
                <a:lnTo>
                  <a:pt x="774880" y="116777"/>
                </a:lnTo>
                <a:lnTo>
                  <a:pt x="799782" y="114806"/>
                </a:lnTo>
                <a:lnTo>
                  <a:pt x="811271" y="114879"/>
                </a:lnTo>
                <a:lnTo>
                  <a:pt x="848697" y="126998"/>
                </a:lnTo>
                <a:lnTo>
                  <a:pt x="799782" y="126998"/>
                </a:lnTo>
                <a:lnTo>
                  <a:pt x="786922" y="127099"/>
                </a:lnTo>
                <a:lnTo>
                  <a:pt x="779196" y="127810"/>
                </a:lnTo>
                <a:lnTo>
                  <a:pt x="773508" y="129741"/>
                </a:lnTo>
                <a:lnTo>
                  <a:pt x="766763" y="133500"/>
                </a:lnTo>
                <a:lnTo>
                  <a:pt x="755689" y="140002"/>
                </a:lnTo>
                <a:lnTo>
                  <a:pt x="755689" y="161947"/>
                </a:lnTo>
                <a:lnTo>
                  <a:pt x="848835" y="174952"/>
                </a:lnTo>
                <a:lnTo>
                  <a:pt x="846314" y="178000"/>
                </a:lnTo>
                <a:lnTo>
                  <a:pt x="832802" y="182673"/>
                </a:lnTo>
                <a:lnTo>
                  <a:pt x="824685" y="185375"/>
                </a:lnTo>
                <a:lnTo>
                  <a:pt x="818540" y="186763"/>
                </a:lnTo>
                <a:lnTo>
                  <a:pt x="811271" y="187274"/>
                </a:lnTo>
                <a:lnTo>
                  <a:pt x="799782" y="187347"/>
                </a:lnTo>
                <a:close/>
              </a:path>
              <a:path w="883284" h="187959">
                <a:moveTo>
                  <a:pt x="848835" y="174952"/>
                </a:moveTo>
                <a:lnTo>
                  <a:pt x="799782" y="174952"/>
                </a:lnTo>
                <a:lnTo>
                  <a:pt x="812757" y="174850"/>
                </a:lnTo>
                <a:lnTo>
                  <a:pt x="820521" y="174139"/>
                </a:lnTo>
                <a:lnTo>
                  <a:pt x="826171" y="172209"/>
                </a:lnTo>
                <a:lnTo>
                  <a:pt x="832802" y="168450"/>
                </a:lnTo>
                <a:lnTo>
                  <a:pt x="843673" y="161947"/>
                </a:lnTo>
                <a:lnTo>
                  <a:pt x="843673" y="140002"/>
                </a:lnTo>
                <a:lnTo>
                  <a:pt x="799782" y="126998"/>
                </a:lnTo>
                <a:lnTo>
                  <a:pt x="848697" y="126998"/>
                </a:lnTo>
                <a:lnTo>
                  <a:pt x="859928" y="140409"/>
                </a:lnTo>
                <a:lnTo>
                  <a:pt x="859928" y="161541"/>
                </a:lnTo>
                <a:lnTo>
                  <a:pt x="848835" y="174952"/>
                </a:lnTo>
                <a:close/>
              </a:path>
            </a:pathLst>
          </a:custGeom>
          <a:solidFill>
            <a:srgbClr val="4033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6964429" y="7167783"/>
            <a:ext cx="55880" cy="55880"/>
          </a:xfrm>
          <a:custGeom>
            <a:avLst/>
            <a:gdLst/>
            <a:ahLst/>
            <a:cxnLst/>
            <a:rect l="l" t="t" r="r" b="b"/>
            <a:pathLst>
              <a:path w="55879" h="55879">
                <a:moveTo>
                  <a:pt x="0" y="55269"/>
                </a:moveTo>
                <a:lnTo>
                  <a:pt x="55269" y="55269"/>
                </a:lnTo>
                <a:lnTo>
                  <a:pt x="55269" y="0"/>
                </a:lnTo>
                <a:lnTo>
                  <a:pt x="0" y="0"/>
                </a:lnTo>
                <a:lnTo>
                  <a:pt x="0" y="55269"/>
                </a:lnTo>
                <a:close/>
              </a:path>
            </a:pathLst>
          </a:custGeom>
          <a:solidFill>
            <a:srgbClr val="4033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7100049" y="7637067"/>
            <a:ext cx="711200" cy="184150"/>
          </a:xfrm>
          <a:custGeom>
            <a:avLst/>
            <a:gdLst/>
            <a:ahLst/>
            <a:cxnLst/>
            <a:rect l="l" t="t" r="r" b="b"/>
            <a:pathLst>
              <a:path w="711200" h="184150">
                <a:moveTo>
                  <a:pt x="159712" y="112571"/>
                </a:moveTo>
                <a:lnTo>
                  <a:pt x="145285" y="112571"/>
                </a:lnTo>
                <a:lnTo>
                  <a:pt x="145285" y="0"/>
                </a:lnTo>
                <a:lnTo>
                  <a:pt x="159712" y="0"/>
                </a:lnTo>
                <a:lnTo>
                  <a:pt x="159712" y="112571"/>
                </a:lnTo>
                <a:close/>
              </a:path>
              <a:path w="711200" h="184150">
                <a:moveTo>
                  <a:pt x="121714" y="111351"/>
                </a:moveTo>
                <a:lnTo>
                  <a:pt x="107491" y="111351"/>
                </a:lnTo>
                <a:lnTo>
                  <a:pt x="107491" y="102208"/>
                </a:lnTo>
                <a:lnTo>
                  <a:pt x="74370" y="102208"/>
                </a:lnTo>
                <a:lnTo>
                  <a:pt x="74370" y="91438"/>
                </a:lnTo>
                <a:lnTo>
                  <a:pt x="107491" y="91438"/>
                </a:lnTo>
                <a:lnTo>
                  <a:pt x="107491" y="2844"/>
                </a:lnTo>
                <a:lnTo>
                  <a:pt x="121714" y="2844"/>
                </a:lnTo>
                <a:lnTo>
                  <a:pt x="121714" y="111351"/>
                </a:lnTo>
                <a:close/>
              </a:path>
              <a:path w="711200" h="184150">
                <a:moveTo>
                  <a:pt x="49376" y="60146"/>
                </a:moveTo>
                <a:lnTo>
                  <a:pt x="9550" y="45516"/>
                </a:lnTo>
                <a:lnTo>
                  <a:pt x="9550" y="18694"/>
                </a:lnTo>
                <a:lnTo>
                  <a:pt x="49376" y="4063"/>
                </a:lnTo>
                <a:lnTo>
                  <a:pt x="60117" y="4178"/>
                </a:lnTo>
                <a:lnTo>
                  <a:pt x="66724" y="4978"/>
                </a:lnTo>
                <a:lnTo>
                  <a:pt x="71922" y="7149"/>
                </a:lnTo>
                <a:lnTo>
                  <a:pt x="78433" y="11379"/>
                </a:lnTo>
                <a:lnTo>
                  <a:pt x="83220" y="14630"/>
                </a:lnTo>
                <a:lnTo>
                  <a:pt x="37388" y="14630"/>
                </a:lnTo>
                <a:lnTo>
                  <a:pt x="23774" y="23164"/>
                </a:lnTo>
                <a:lnTo>
                  <a:pt x="23774" y="41045"/>
                </a:lnTo>
                <a:lnTo>
                  <a:pt x="37388" y="49580"/>
                </a:lnTo>
                <a:lnTo>
                  <a:pt x="83220" y="49580"/>
                </a:lnTo>
                <a:lnTo>
                  <a:pt x="78433" y="52831"/>
                </a:lnTo>
                <a:lnTo>
                  <a:pt x="71922" y="57060"/>
                </a:lnTo>
                <a:lnTo>
                  <a:pt x="66724" y="59231"/>
                </a:lnTo>
                <a:lnTo>
                  <a:pt x="60117" y="60031"/>
                </a:lnTo>
                <a:lnTo>
                  <a:pt x="49376" y="60146"/>
                </a:lnTo>
                <a:close/>
              </a:path>
              <a:path w="711200" h="184150">
                <a:moveTo>
                  <a:pt x="83220" y="49580"/>
                </a:moveTo>
                <a:lnTo>
                  <a:pt x="61365" y="49580"/>
                </a:lnTo>
                <a:lnTo>
                  <a:pt x="74979" y="41045"/>
                </a:lnTo>
                <a:lnTo>
                  <a:pt x="74979" y="23164"/>
                </a:lnTo>
                <a:lnTo>
                  <a:pt x="61365" y="14630"/>
                </a:lnTo>
                <a:lnTo>
                  <a:pt x="83220" y="14630"/>
                </a:lnTo>
                <a:lnTo>
                  <a:pt x="89203" y="18694"/>
                </a:lnTo>
                <a:lnTo>
                  <a:pt x="89203" y="45516"/>
                </a:lnTo>
                <a:lnTo>
                  <a:pt x="83220" y="49580"/>
                </a:lnTo>
                <a:close/>
              </a:path>
              <a:path w="711200" h="184150">
                <a:moveTo>
                  <a:pt x="1219" y="84733"/>
                </a:moveTo>
                <a:lnTo>
                  <a:pt x="0" y="72947"/>
                </a:lnTo>
                <a:lnTo>
                  <a:pt x="16377" y="72922"/>
                </a:lnTo>
                <a:lnTo>
                  <a:pt x="27393" y="72744"/>
                </a:lnTo>
                <a:lnTo>
                  <a:pt x="68478" y="70328"/>
                </a:lnTo>
                <a:lnTo>
                  <a:pt x="96924" y="66242"/>
                </a:lnTo>
                <a:lnTo>
                  <a:pt x="98347" y="77417"/>
                </a:lnTo>
                <a:lnTo>
                  <a:pt x="88762" y="79329"/>
                </a:lnTo>
                <a:lnTo>
                  <a:pt x="81100" y="80516"/>
                </a:lnTo>
                <a:lnTo>
                  <a:pt x="71344" y="81475"/>
                </a:lnTo>
                <a:lnTo>
                  <a:pt x="55472" y="82701"/>
                </a:lnTo>
                <a:lnTo>
                  <a:pt x="55472" y="83717"/>
                </a:lnTo>
                <a:lnTo>
                  <a:pt x="41045" y="83717"/>
                </a:lnTo>
                <a:lnTo>
                  <a:pt x="19760" y="84606"/>
                </a:lnTo>
                <a:lnTo>
                  <a:pt x="12014" y="84717"/>
                </a:lnTo>
                <a:lnTo>
                  <a:pt x="1219" y="84733"/>
                </a:lnTo>
                <a:close/>
              </a:path>
              <a:path w="711200" h="184150">
                <a:moveTo>
                  <a:pt x="55472" y="111961"/>
                </a:moveTo>
                <a:lnTo>
                  <a:pt x="41045" y="111961"/>
                </a:lnTo>
                <a:lnTo>
                  <a:pt x="41045" y="83717"/>
                </a:lnTo>
                <a:lnTo>
                  <a:pt x="55472" y="83717"/>
                </a:lnTo>
                <a:lnTo>
                  <a:pt x="55472" y="111961"/>
                </a:lnTo>
                <a:close/>
              </a:path>
              <a:path w="711200" h="184150">
                <a:moveTo>
                  <a:pt x="159712" y="184096"/>
                </a:moveTo>
                <a:lnTo>
                  <a:pt x="49376" y="184096"/>
                </a:lnTo>
                <a:lnTo>
                  <a:pt x="44093" y="178813"/>
                </a:lnTo>
                <a:lnTo>
                  <a:pt x="44093" y="120292"/>
                </a:lnTo>
                <a:lnTo>
                  <a:pt x="58927" y="120292"/>
                </a:lnTo>
                <a:lnTo>
                  <a:pt x="58927" y="139596"/>
                </a:lnTo>
                <a:lnTo>
                  <a:pt x="159712" y="139596"/>
                </a:lnTo>
                <a:lnTo>
                  <a:pt x="159712" y="151584"/>
                </a:lnTo>
                <a:lnTo>
                  <a:pt x="58927" y="151584"/>
                </a:lnTo>
                <a:lnTo>
                  <a:pt x="58927" y="171904"/>
                </a:lnTo>
                <a:lnTo>
                  <a:pt x="159712" y="171904"/>
                </a:lnTo>
                <a:lnTo>
                  <a:pt x="159712" y="184096"/>
                </a:lnTo>
                <a:close/>
              </a:path>
              <a:path w="711200" h="184150">
                <a:moveTo>
                  <a:pt x="159712" y="139596"/>
                </a:moveTo>
                <a:lnTo>
                  <a:pt x="144676" y="139596"/>
                </a:lnTo>
                <a:lnTo>
                  <a:pt x="144676" y="120292"/>
                </a:lnTo>
                <a:lnTo>
                  <a:pt x="159712" y="120292"/>
                </a:lnTo>
                <a:lnTo>
                  <a:pt x="159712" y="139596"/>
                </a:lnTo>
                <a:close/>
              </a:path>
              <a:path w="711200" h="184150">
                <a:moveTo>
                  <a:pt x="159712" y="171904"/>
                </a:moveTo>
                <a:lnTo>
                  <a:pt x="144676" y="171904"/>
                </a:lnTo>
                <a:lnTo>
                  <a:pt x="144676" y="151584"/>
                </a:lnTo>
                <a:lnTo>
                  <a:pt x="159712" y="151584"/>
                </a:lnTo>
                <a:lnTo>
                  <a:pt x="159712" y="171904"/>
                </a:lnTo>
                <a:close/>
              </a:path>
              <a:path w="711200" h="184150">
                <a:moveTo>
                  <a:pt x="324098" y="176781"/>
                </a:moveTo>
                <a:lnTo>
                  <a:pt x="308655" y="176781"/>
                </a:lnTo>
                <a:lnTo>
                  <a:pt x="308655" y="406"/>
                </a:lnTo>
                <a:lnTo>
                  <a:pt x="324098" y="406"/>
                </a:lnTo>
                <a:lnTo>
                  <a:pt x="324098" y="69493"/>
                </a:lnTo>
                <a:lnTo>
                  <a:pt x="353359" y="69493"/>
                </a:lnTo>
                <a:lnTo>
                  <a:pt x="353359" y="82497"/>
                </a:lnTo>
                <a:lnTo>
                  <a:pt x="324098" y="82497"/>
                </a:lnTo>
                <a:lnTo>
                  <a:pt x="324098" y="176781"/>
                </a:lnTo>
                <a:close/>
              </a:path>
              <a:path w="711200" h="184150">
                <a:moveTo>
                  <a:pt x="192224" y="137157"/>
                </a:moveTo>
                <a:lnTo>
                  <a:pt x="180438" y="127201"/>
                </a:lnTo>
                <a:lnTo>
                  <a:pt x="190806" y="115347"/>
                </a:lnTo>
                <a:lnTo>
                  <a:pt x="197088" y="107808"/>
                </a:lnTo>
                <a:lnTo>
                  <a:pt x="218623" y="72571"/>
                </a:lnTo>
                <a:lnTo>
                  <a:pt x="225345" y="11785"/>
                </a:lnTo>
                <a:lnTo>
                  <a:pt x="240991" y="11785"/>
                </a:lnTo>
                <a:lnTo>
                  <a:pt x="240880" y="44969"/>
                </a:lnTo>
                <a:lnTo>
                  <a:pt x="240102" y="54304"/>
                </a:lnTo>
                <a:lnTo>
                  <a:pt x="237991" y="62800"/>
                </a:lnTo>
                <a:lnTo>
                  <a:pt x="233879" y="74573"/>
                </a:lnTo>
                <a:lnTo>
                  <a:pt x="234895" y="75182"/>
                </a:lnTo>
                <a:lnTo>
                  <a:pt x="248107" y="75182"/>
                </a:lnTo>
                <a:lnTo>
                  <a:pt x="252703" y="81075"/>
                </a:lnTo>
                <a:lnTo>
                  <a:pt x="231644" y="81075"/>
                </a:lnTo>
                <a:lnTo>
                  <a:pt x="230628" y="82294"/>
                </a:lnTo>
                <a:lnTo>
                  <a:pt x="206676" y="119771"/>
                </a:lnTo>
                <a:lnTo>
                  <a:pt x="201174" y="126507"/>
                </a:lnTo>
                <a:lnTo>
                  <a:pt x="192224" y="137157"/>
                </a:lnTo>
                <a:close/>
              </a:path>
              <a:path w="711200" h="184150">
                <a:moveTo>
                  <a:pt x="248107" y="75182"/>
                </a:moveTo>
                <a:lnTo>
                  <a:pt x="234895" y="75182"/>
                </a:lnTo>
                <a:lnTo>
                  <a:pt x="237943" y="72744"/>
                </a:lnTo>
                <a:lnTo>
                  <a:pt x="240178" y="71118"/>
                </a:lnTo>
                <a:lnTo>
                  <a:pt x="244852" y="71118"/>
                </a:lnTo>
                <a:lnTo>
                  <a:pt x="246680" y="73354"/>
                </a:lnTo>
                <a:lnTo>
                  <a:pt x="248107" y="75182"/>
                </a:lnTo>
                <a:close/>
              </a:path>
              <a:path w="711200" h="184150">
                <a:moveTo>
                  <a:pt x="274518" y="134516"/>
                </a:moveTo>
                <a:lnTo>
                  <a:pt x="234692" y="82294"/>
                </a:lnTo>
                <a:lnTo>
                  <a:pt x="234082" y="81075"/>
                </a:lnTo>
                <a:lnTo>
                  <a:pt x="252703" y="81075"/>
                </a:lnTo>
                <a:lnTo>
                  <a:pt x="286304" y="124153"/>
                </a:lnTo>
                <a:lnTo>
                  <a:pt x="274518" y="134516"/>
                </a:lnTo>
                <a:close/>
              </a:path>
              <a:path w="711200" h="184150">
                <a:moveTo>
                  <a:pt x="514697" y="176374"/>
                </a:moveTo>
                <a:lnTo>
                  <a:pt x="499254" y="176374"/>
                </a:lnTo>
                <a:lnTo>
                  <a:pt x="499254" y="0"/>
                </a:lnTo>
                <a:lnTo>
                  <a:pt x="514697" y="0"/>
                </a:lnTo>
                <a:lnTo>
                  <a:pt x="514697" y="176374"/>
                </a:lnTo>
                <a:close/>
              </a:path>
              <a:path w="711200" h="184150">
                <a:moveTo>
                  <a:pt x="416553" y="131468"/>
                </a:moveTo>
                <a:lnTo>
                  <a:pt x="374331" y="106954"/>
                </a:lnTo>
                <a:lnTo>
                  <a:pt x="368895" y="63397"/>
                </a:lnTo>
                <a:lnTo>
                  <a:pt x="369007" y="53932"/>
                </a:lnTo>
                <a:lnTo>
                  <a:pt x="389822" y="17605"/>
                </a:lnTo>
                <a:lnTo>
                  <a:pt x="416553" y="11175"/>
                </a:lnTo>
                <a:lnTo>
                  <a:pt x="429092" y="11413"/>
                </a:lnTo>
                <a:lnTo>
                  <a:pt x="436860" y="13080"/>
                </a:lnTo>
                <a:lnTo>
                  <a:pt x="443084" y="17605"/>
                </a:lnTo>
                <a:lnTo>
                  <a:pt x="448988" y="24180"/>
                </a:lnTo>
                <a:lnTo>
                  <a:pt x="402532" y="24180"/>
                </a:lnTo>
                <a:lnTo>
                  <a:pt x="393814" y="34340"/>
                </a:lnTo>
                <a:lnTo>
                  <a:pt x="388904" y="40352"/>
                </a:lnTo>
                <a:lnTo>
                  <a:pt x="386340" y="45427"/>
                </a:lnTo>
                <a:lnTo>
                  <a:pt x="385396" y="52197"/>
                </a:lnTo>
                <a:lnTo>
                  <a:pt x="385375" y="53932"/>
                </a:lnTo>
                <a:lnTo>
                  <a:pt x="385396" y="90446"/>
                </a:lnTo>
                <a:lnTo>
                  <a:pt x="386340" y="97216"/>
                </a:lnTo>
                <a:lnTo>
                  <a:pt x="388904" y="102292"/>
                </a:lnTo>
                <a:lnTo>
                  <a:pt x="393897" y="108405"/>
                </a:lnTo>
                <a:lnTo>
                  <a:pt x="402532" y="118463"/>
                </a:lnTo>
                <a:lnTo>
                  <a:pt x="450126" y="118463"/>
                </a:lnTo>
                <a:lnTo>
                  <a:pt x="447461" y="120835"/>
                </a:lnTo>
                <a:lnTo>
                  <a:pt x="441140" y="124864"/>
                </a:lnTo>
                <a:lnTo>
                  <a:pt x="434698" y="128682"/>
                </a:lnTo>
                <a:lnTo>
                  <a:pt x="429989" y="130642"/>
                </a:lnTo>
                <a:lnTo>
                  <a:pt x="424709" y="131365"/>
                </a:lnTo>
                <a:lnTo>
                  <a:pt x="416553" y="131468"/>
                </a:lnTo>
                <a:close/>
              </a:path>
              <a:path w="711200" h="184150">
                <a:moveTo>
                  <a:pt x="450126" y="118463"/>
                </a:moveTo>
                <a:lnTo>
                  <a:pt x="430370" y="118463"/>
                </a:lnTo>
                <a:lnTo>
                  <a:pt x="439006" y="108303"/>
                </a:lnTo>
                <a:lnTo>
                  <a:pt x="443999" y="102134"/>
                </a:lnTo>
                <a:lnTo>
                  <a:pt x="446563" y="97051"/>
                </a:lnTo>
                <a:lnTo>
                  <a:pt x="447491" y="90446"/>
                </a:lnTo>
                <a:lnTo>
                  <a:pt x="447527" y="53932"/>
                </a:lnTo>
                <a:lnTo>
                  <a:pt x="447491" y="52197"/>
                </a:lnTo>
                <a:lnTo>
                  <a:pt x="446563" y="45592"/>
                </a:lnTo>
                <a:lnTo>
                  <a:pt x="443999" y="40509"/>
                </a:lnTo>
                <a:lnTo>
                  <a:pt x="438920" y="34238"/>
                </a:lnTo>
                <a:lnTo>
                  <a:pt x="430370" y="24180"/>
                </a:lnTo>
                <a:lnTo>
                  <a:pt x="448988" y="24180"/>
                </a:lnTo>
                <a:lnTo>
                  <a:pt x="464008" y="63397"/>
                </a:lnTo>
                <a:lnTo>
                  <a:pt x="464006" y="83045"/>
                </a:lnTo>
                <a:lnTo>
                  <a:pt x="451325" y="117396"/>
                </a:lnTo>
                <a:lnTo>
                  <a:pt x="450126" y="118463"/>
                </a:lnTo>
                <a:close/>
              </a:path>
              <a:path w="711200" h="184150">
                <a:moveTo>
                  <a:pt x="691072" y="109116"/>
                </a:moveTo>
                <a:lnTo>
                  <a:pt x="568544" y="109116"/>
                </a:lnTo>
                <a:lnTo>
                  <a:pt x="568544" y="10972"/>
                </a:lnTo>
                <a:lnTo>
                  <a:pt x="687618" y="10972"/>
                </a:lnTo>
                <a:lnTo>
                  <a:pt x="687618" y="23977"/>
                </a:lnTo>
                <a:lnTo>
                  <a:pt x="583987" y="23977"/>
                </a:lnTo>
                <a:lnTo>
                  <a:pt x="583987" y="53847"/>
                </a:lnTo>
                <a:lnTo>
                  <a:pt x="684773" y="53847"/>
                </a:lnTo>
                <a:lnTo>
                  <a:pt x="684773" y="66242"/>
                </a:lnTo>
                <a:lnTo>
                  <a:pt x="584190" y="66242"/>
                </a:lnTo>
                <a:lnTo>
                  <a:pt x="584190" y="96112"/>
                </a:lnTo>
                <a:lnTo>
                  <a:pt x="691072" y="96112"/>
                </a:lnTo>
                <a:lnTo>
                  <a:pt x="691072" y="109116"/>
                </a:lnTo>
                <a:close/>
              </a:path>
              <a:path w="711200" h="184150">
                <a:moveTo>
                  <a:pt x="710579" y="156258"/>
                </a:moveTo>
                <a:lnTo>
                  <a:pt x="544770" y="156258"/>
                </a:lnTo>
                <a:lnTo>
                  <a:pt x="544770" y="143050"/>
                </a:lnTo>
                <a:lnTo>
                  <a:pt x="710579" y="143050"/>
                </a:lnTo>
                <a:lnTo>
                  <a:pt x="710579" y="156258"/>
                </a:lnTo>
                <a:close/>
              </a:path>
            </a:pathLst>
          </a:custGeom>
          <a:solidFill>
            <a:srgbClr val="4033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7898141" y="7649568"/>
            <a:ext cx="117475" cy="0"/>
          </a:xfrm>
          <a:custGeom>
            <a:avLst/>
            <a:gdLst/>
            <a:ahLst/>
            <a:cxnLst/>
            <a:rect l="l" t="t" r="r" b="b"/>
            <a:pathLst>
              <a:path w="117475">
                <a:moveTo>
                  <a:pt x="0" y="0"/>
                </a:moveTo>
                <a:lnTo>
                  <a:pt x="117447" y="0"/>
                </a:lnTo>
              </a:path>
            </a:pathLst>
          </a:custGeom>
          <a:ln w="12700">
            <a:solidFill>
              <a:srgbClr val="40332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7898141" y="7655918"/>
            <a:ext cx="15875" cy="48260"/>
          </a:xfrm>
          <a:custGeom>
            <a:avLst/>
            <a:gdLst/>
            <a:ahLst/>
            <a:cxnLst/>
            <a:rect l="l" t="t" r="r" b="b"/>
            <a:pathLst>
              <a:path w="15875" h="48259">
                <a:moveTo>
                  <a:pt x="0" y="0"/>
                </a:moveTo>
                <a:lnTo>
                  <a:pt x="15442" y="0"/>
                </a:lnTo>
                <a:lnTo>
                  <a:pt x="15442" y="48259"/>
                </a:lnTo>
                <a:lnTo>
                  <a:pt x="0" y="48259"/>
                </a:lnTo>
                <a:lnTo>
                  <a:pt x="0" y="0"/>
                </a:lnTo>
                <a:close/>
              </a:path>
            </a:pathLst>
          </a:custGeom>
          <a:solidFill>
            <a:srgbClr val="4033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7898141" y="7711163"/>
            <a:ext cx="117475" cy="0"/>
          </a:xfrm>
          <a:custGeom>
            <a:avLst/>
            <a:gdLst/>
            <a:ahLst/>
            <a:cxnLst/>
            <a:rect l="l" t="t" r="r" b="b"/>
            <a:pathLst>
              <a:path w="117475">
                <a:moveTo>
                  <a:pt x="0" y="0"/>
                </a:moveTo>
                <a:lnTo>
                  <a:pt x="117447" y="0"/>
                </a:lnTo>
              </a:path>
            </a:pathLst>
          </a:custGeom>
          <a:ln w="13969">
            <a:solidFill>
              <a:srgbClr val="40332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8000147" y="7655762"/>
            <a:ext cx="15875" cy="48895"/>
          </a:xfrm>
          <a:custGeom>
            <a:avLst/>
            <a:gdLst/>
            <a:ahLst/>
            <a:cxnLst/>
            <a:rect l="l" t="t" r="r" b="b"/>
            <a:pathLst>
              <a:path w="15875" h="48895">
                <a:moveTo>
                  <a:pt x="15442" y="48767"/>
                </a:moveTo>
                <a:lnTo>
                  <a:pt x="0" y="48767"/>
                </a:lnTo>
                <a:lnTo>
                  <a:pt x="0" y="0"/>
                </a:lnTo>
                <a:lnTo>
                  <a:pt x="15442" y="0"/>
                </a:lnTo>
                <a:lnTo>
                  <a:pt x="15442" y="48767"/>
                </a:lnTo>
                <a:close/>
              </a:path>
            </a:pathLst>
          </a:custGeom>
          <a:solidFill>
            <a:srgbClr val="4033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7873962" y="7748521"/>
            <a:ext cx="166370" cy="0"/>
          </a:xfrm>
          <a:custGeom>
            <a:avLst/>
            <a:gdLst/>
            <a:ahLst/>
            <a:cxnLst/>
            <a:rect l="l" t="t" r="r" b="b"/>
            <a:pathLst>
              <a:path w="166370">
                <a:moveTo>
                  <a:pt x="0" y="0"/>
                </a:moveTo>
                <a:lnTo>
                  <a:pt x="165808" y="0"/>
                </a:lnTo>
              </a:path>
            </a:pathLst>
          </a:custGeom>
          <a:ln w="13207">
            <a:solidFill>
              <a:srgbClr val="40332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7949144" y="7755125"/>
            <a:ext cx="15875" cy="66040"/>
          </a:xfrm>
          <a:custGeom>
            <a:avLst/>
            <a:gdLst/>
            <a:ahLst/>
            <a:cxnLst/>
            <a:rect l="l" t="t" r="r" b="b"/>
            <a:pathLst>
              <a:path w="15875" h="66040">
                <a:moveTo>
                  <a:pt x="15442" y="65429"/>
                </a:moveTo>
                <a:lnTo>
                  <a:pt x="0" y="65429"/>
                </a:lnTo>
                <a:lnTo>
                  <a:pt x="0" y="0"/>
                </a:lnTo>
                <a:lnTo>
                  <a:pt x="15442" y="0"/>
                </a:lnTo>
                <a:lnTo>
                  <a:pt x="15442" y="65429"/>
                </a:lnTo>
                <a:close/>
              </a:path>
            </a:pathLst>
          </a:custGeom>
          <a:solidFill>
            <a:srgbClr val="4033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8078581" y="7653378"/>
            <a:ext cx="118110" cy="0"/>
          </a:xfrm>
          <a:custGeom>
            <a:avLst/>
            <a:gdLst/>
            <a:ahLst/>
            <a:cxnLst/>
            <a:rect l="l" t="t" r="r" b="b"/>
            <a:pathLst>
              <a:path w="118109">
                <a:moveTo>
                  <a:pt x="0" y="0"/>
                </a:moveTo>
                <a:lnTo>
                  <a:pt x="118057" y="0"/>
                </a:lnTo>
              </a:path>
            </a:pathLst>
          </a:custGeom>
          <a:ln w="12700">
            <a:solidFill>
              <a:srgbClr val="40332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8181195" y="7659728"/>
            <a:ext cx="15875" cy="29209"/>
          </a:xfrm>
          <a:custGeom>
            <a:avLst/>
            <a:gdLst/>
            <a:ahLst/>
            <a:cxnLst/>
            <a:rect l="l" t="t" r="r" b="b"/>
            <a:pathLst>
              <a:path w="15875" h="29209">
                <a:moveTo>
                  <a:pt x="0" y="0"/>
                </a:moveTo>
                <a:lnTo>
                  <a:pt x="15442" y="0"/>
                </a:lnTo>
                <a:lnTo>
                  <a:pt x="15442" y="29210"/>
                </a:lnTo>
                <a:lnTo>
                  <a:pt x="0" y="29210"/>
                </a:lnTo>
                <a:lnTo>
                  <a:pt x="0" y="0"/>
                </a:lnTo>
                <a:close/>
              </a:path>
            </a:pathLst>
          </a:custGeom>
          <a:solidFill>
            <a:srgbClr val="4033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8079596" y="7695288"/>
            <a:ext cx="117475" cy="0"/>
          </a:xfrm>
          <a:custGeom>
            <a:avLst/>
            <a:gdLst/>
            <a:ahLst/>
            <a:cxnLst/>
            <a:rect l="l" t="t" r="r" b="b"/>
            <a:pathLst>
              <a:path w="117475">
                <a:moveTo>
                  <a:pt x="0" y="0"/>
                </a:moveTo>
                <a:lnTo>
                  <a:pt x="117041" y="0"/>
                </a:lnTo>
              </a:path>
            </a:pathLst>
          </a:custGeom>
          <a:ln w="12700">
            <a:solidFill>
              <a:srgbClr val="40332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8079596" y="7701638"/>
            <a:ext cx="15875" cy="29209"/>
          </a:xfrm>
          <a:custGeom>
            <a:avLst/>
            <a:gdLst/>
            <a:ahLst/>
            <a:cxnLst/>
            <a:rect l="l" t="t" r="r" b="b"/>
            <a:pathLst>
              <a:path w="15875" h="29209">
                <a:moveTo>
                  <a:pt x="0" y="0"/>
                </a:moveTo>
                <a:lnTo>
                  <a:pt x="15442" y="0"/>
                </a:lnTo>
                <a:lnTo>
                  <a:pt x="15442" y="29210"/>
                </a:lnTo>
                <a:lnTo>
                  <a:pt x="0" y="29210"/>
                </a:lnTo>
                <a:lnTo>
                  <a:pt x="0" y="0"/>
                </a:lnTo>
                <a:close/>
              </a:path>
            </a:pathLst>
          </a:custGeom>
          <a:solidFill>
            <a:srgbClr val="4033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8079596" y="7737199"/>
            <a:ext cx="122555" cy="0"/>
          </a:xfrm>
          <a:custGeom>
            <a:avLst/>
            <a:gdLst/>
            <a:ahLst/>
            <a:cxnLst/>
            <a:rect l="l" t="t" r="r" b="b"/>
            <a:pathLst>
              <a:path w="122554">
                <a:moveTo>
                  <a:pt x="0" y="0"/>
                </a:moveTo>
                <a:lnTo>
                  <a:pt x="122324" y="0"/>
                </a:lnTo>
              </a:path>
            </a:pathLst>
          </a:custGeom>
          <a:ln w="12700">
            <a:solidFill>
              <a:srgbClr val="40332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8100323" y="7743949"/>
            <a:ext cx="15240" cy="36830"/>
          </a:xfrm>
          <a:custGeom>
            <a:avLst/>
            <a:gdLst/>
            <a:ahLst/>
            <a:cxnLst/>
            <a:rect l="l" t="t" r="r" b="b"/>
            <a:pathLst>
              <a:path w="15240" h="36829">
                <a:moveTo>
                  <a:pt x="15036" y="36575"/>
                </a:moveTo>
                <a:lnTo>
                  <a:pt x="0" y="36575"/>
                </a:lnTo>
                <a:lnTo>
                  <a:pt x="0" y="0"/>
                </a:lnTo>
                <a:lnTo>
                  <a:pt x="15036" y="0"/>
                </a:lnTo>
                <a:lnTo>
                  <a:pt x="15036" y="36575"/>
                </a:lnTo>
                <a:close/>
              </a:path>
            </a:pathLst>
          </a:custGeom>
          <a:solidFill>
            <a:srgbClr val="4033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8160875" y="7743949"/>
            <a:ext cx="15240" cy="36830"/>
          </a:xfrm>
          <a:custGeom>
            <a:avLst/>
            <a:gdLst/>
            <a:ahLst/>
            <a:cxnLst/>
            <a:rect l="l" t="t" r="r" b="b"/>
            <a:pathLst>
              <a:path w="15240" h="36829">
                <a:moveTo>
                  <a:pt x="15036" y="36575"/>
                </a:moveTo>
                <a:lnTo>
                  <a:pt x="0" y="36575"/>
                </a:lnTo>
                <a:lnTo>
                  <a:pt x="0" y="0"/>
                </a:lnTo>
                <a:lnTo>
                  <a:pt x="15036" y="0"/>
                </a:lnTo>
                <a:lnTo>
                  <a:pt x="15036" y="36575"/>
                </a:lnTo>
                <a:close/>
              </a:path>
            </a:pathLst>
          </a:custGeom>
          <a:solidFill>
            <a:srgbClr val="4033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8055213" y="7786925"/>
            <a:ext cx="166370" cy="0"/>
          </a:xfrm>
          <a:custGeom>
            <a:avLst/>
            <a:gdLst/>
            <a:ahLst/>
            <a:cxnLst/>
            <a:rect l="l" t="t" r="r" b="b"/>
            <a:pathLst>
              <a:path w="166370">
                <a:moveTo>
                  <a:pt x="0" y="0"/>
                </a:moveTo>
                <a:lnTo>
                  <a:pt x="165808" y="0"/>
                </a:lnTo>
              </a:path>
            </a:pathLst>
          </a:custGeom>
          <a:ln w="12801">
            <a:solidFill>
              <a:srgbClr val="40332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8292445" y="7637067"/>
            <a:ext cx="515620" cy="186055"/>
          </a:xfrm>
          <a:custGeom>
            <a:avLst/>
            <a:gdLst/>
            <a:ahLst/>
            <a:cxnLst/>
            <a:rect l="l" t="t" r="r" b="b"/>
            <a:pathLst>
              <a:path w="515620" h="186054">
                <a:moveTo>
                  <a:pt x="148536" y="108303"/>
                </a:moveTo>
                <a:lnTo>
                  <a:pt x="133703" y="108303"/>
                </a:lnTo>
                <a:lnTo>
                  <a:pt x="133703" y="0"/>
                </a:lnTo>
                <a:lnTo>
                  <a:pt x="148536" y="0"/>
                </a:lnTo>
                <a:lnTo>
                  <a:pt x="148536" y="108303"/>
                </a:lnTo>
                <a:close/>
              </a:path>
              <a:path w="515620" h="186054">
                <a:moveTo>
                  <a:pt x="108507" y="106678"/>
                </a:moveTo>
                <a:lnTo>
                  <a:pt x="94080" y="106678"/>
                </a:lnTo>
                <a:lnTo>
                  <a:pt x="94080" y="59739"/>
                </a:lnTo>
                <a:lnTo>
                  <a:pt x="71931" y="59739"/>
                </a:lnTo>
                <a:lnTo>
                  <a:pt x="71931" y="46938"/>
                </a:lnTo>
                <a:lnTo>
                  <a:pt x="94080" y="46938"/>
                </a:lnTo>
                <a:lnTo>
                  <a:pt x="94080" y="2844"/>
                </a:lnTo>
                <a:lnTo>
                  <a:pt x="108507" y="2844"/>
                </a:lnTo>
                <a:lnTo>
                  <a:pt x="108507" y="106678"/>
                </a:lnTo>
                <a:close/>
              </a:path>
              <a:path w="515620" h="186054">
                <a:moveTo>
                  <a:pt x="16052" y="101192"/>
                </a:moveTo>
                <a:lnTo>
                  <a:pt x="0" y="101192"/>
                </a:lnTo>
                <a:lnTo>
                  <a:pt x="0" y="10972"/>
                </a:lnTo>
                <a:lnTo>
                  <a:pt x="67054" y="10972"/>
                </a:lnTo>
                <a:lnTo>
                  <a:pt x="67054" y="23367"/>
                </a:lnTo>
                <a:lnTo>
                  <a:pt x="14426" y="23367"/>
                </a:lnTo>
                <a:lnTo>
                  <a:pt x="14426" y="49376"/>
                </a:lnTo>
                <a:lnTo>
                  <a:pt x="64007" y="49376"/>
                </a:lnTo>
                <a:lnTo>
                  <a:pt x="64007" y="61568"/>
                </a:lnTo>
                <a:lnTo>
                  <a:pt x="14426" y="61568"/>
                </a:lnTo>
                <a:lnTo>
                  <a:pt x="14426" y="89000"/>
                </a:lnTo>
                <a:lnTo>
                  <a:pt x="76216" y="89000"/>
                </a:lnTo>
                <a:lnTo>
                  <a:pt x="77214" y="94892"/>
                </a:lnTo>
                <a:lnTo>
                  <a:pt x="61857" y="98534"/>
                </a:lnTo>
                <a:lnTo>
                  <a:pt x="50367" y="100404"/>
                </a:lnTo>
                <a:lnTo>
                  <a:pt x="37010" y="101093"/>
                </a:lnTo>
                <a:lnTo>
                  <a:pt x="16052" y="101192"/>
                </a:lnTo>
                <a:close/>
              </a:path>
              <a:path w="515620" h="186054">
                <a:moveTo>
                  <a:pt x="76216" y="89000"/>
                </a:moveTo>
                <a:lnTo>
                  <a:pt x="19913" y="89000"/>
                </a:lnTo>
                <a:lnTo>
                  <a:pt x="38950" y="88904"/>
                </a:lnTo>
                <a:lnTo>
                  <a:pt x="51053" y="88238"/>
                </a:lnTo>
                <a:lnTo>
                  <a:pt x="61403" y="86428"/>
                </a:lnTo>
                <a:lnTo>
                  <a:pt x="75182" y="82904"/>
                </a:lnTo>
                <a:lnTo>
                  <a:pt x="76216" y="89000"/>
                </a:lnTo>
                <a:close/>
              </a:path>
              <a:path w="515620" h="186054">
                <a:moveTo>
                  <a:pt x="148536" y="183689"/>
                </a:moveTo>
                <a:lnTo>
                  <a:pt x="39216" y="183689"/>
                </a:lnTo>
                <a:lnTo>
                  <a:pt x="33933" y="178406"/>
                </a:lnTo>
                <a:lnTo>
                  <a:pt x="33933" y="118463"/>
                </a:lnTo>
                <a:lnTo>
                  <a:pt x="148536" y="118463"/>
                </a:lnTo>
                <a:lnTo>
                  <a:pt x="148536" y="131265"/>
                </a:lnTo>
                <a:lnTo>
                  <a:pt x="49376" y="131265"/>
                </a:lnTo>
                <a:lnTo>
                  <a:pt x="49376" y="170888"/>
                </a:lnTo>
                <a:lnTo>
                  <a:pt x="148536" y="170888"/>
                </a:lnTo>
                <a:lnTo>
                  <a:pt x="148536" y="183689"/>
                </a:lnTo>
                <a:close/>
              </a:path>
              <a:path w="515620" h="186054">
                <a:moveTo>
                  <a:pt x="148536" y="170888"/>
                </a:moveTo>
                <a:lnTo>
                  <a:pt x="133093" y="170888"/>
                </a:lnTo>
                <a:lnTo>
                  <a:pt x="133093" y="131265"/>
                </a:lnTo>
                <a:lnTo>
                  <a:pt x="148536" y="131265"/>
                </a:lnTo>
                <a:lnTo>
                  <a:pt x="148536" y="170888"/>
                </a:lnTo>
                <a:close/>
              </a:path>
              <a:path w="515620" h="186054">
                <a:moveTo>
                  <a:pt x="319628" y="15849"/>
                </a:moveTo>
                <a:lnTo>
                  <a:pt x="192427" y="15849"/>
                </a:lnTo>
                <a:lnTo>
                  <a:pt x="192427" y="3860"/>
                </a:lnTo>
                <a:lnTo>
                  <a:pt x="319628" y="3860"/>
                </a:lnTo>
                <a:lnTo>
                  <a:pt x="319628" y="15849"/>
                </a:lnTo>
                <a:close/>
              </a:path>
              <a:path w="515620" h="186054">
                <a:moveTo>
                  <a:pt x="234895" y="52221"/>
                </a:moveTo>
                <a:lnTo>
                  <a:pt x="220468" y="52221"/>
                </a:lnTo>
                <a:lnTo>
                  <a:pt x="215185" y="25196"/>
                </a:lnTo>
                <a:lnTo>
                  <a:pt x="230628" y="23570"/>
                </a:lnTo>
                <a:lnTo>
                  <a:pt x="234895" y="52221"/>
                </a:lnTo>
                <a:close/>
              </a:path>
              <a:path w="515620" h="186054">
                <a:moveTo>
                  <a:pt x="291384" y="52221"/>
                </a:moveTo>
                <a:lnTo>
                  <a:pt x="276957" y="52221"/>
                </a:lnTo>
                <a:lnTo>
                  <a:pt x="281224" y="23570"/>
                </a:lnTo>
                <a:lnTo>
                  <a:pt x="296667" y="25196"/>
                </a:lnTo>
                <a:lnTo>
                  <a:pt x="291384" y="52221"/>
                </a:lnTo>
                <a:close/>
              </a:path>
              <a:path w="515620" h="186054">
                <a:moveTo>
                  <a:pt x="321457" y="64007"/>
                </a:moveTo>
                <a:lnTo>
                  <a:pt x="190598" y="64007"/>
                </a:lnTo>
                <a:lnTo>
                  <a:pt x="190598" y="52221"/>
                </a:lnTo>
                <a:lnTo>
                  <a:pt x="321457" y="52221"/>
                </a:lnTo>
                <a:lnTo>
                  <a:pt x="321457" y="64007"/>
                </a:lnTo>
                <a:close/>
              </a:path>
              <a:path w="515620" h="186054">
                <a:moveTo>
                  <a:pt x="338932" y="93876"/>
                </a:moveTo>
                <a:lnTo>
                  <a:pt x="173123" y="93876"/>
                </a:lnTo>
                <a:lnTo>
                  <a:pt x="173123" y="81075"/>
                </a:lnTo>
                <a:lnTo>
                  <a:pt x="338932" y="81075"/>
                </a:lnTo>
                <a:lnTo>
                  <a:pt x="338932" y="93876"/>
                </a:lnTo>
                <a:close/>
              </a:path>
              <a:path w="515620" h="186054">
                <a:moveTo>
                  <a:pt x="319222" y="184705"/>
                </a:moveTo>
                <a:lnTo>
                  <a:pt x="204212" y="184705"/>
                </a:lnTo>
                <a:lnTo>
                  <a:pt x="198929" y="179422"/>
                </a:lnTo>
                <a:lnTo>
                  <a:pt x="198929" y="141424"/>
                </a:lnTo>
                <a:lnTo>
                  <a:pt x="299105" y="141424"/>
                </a:lnTo>
                <a:lnTo>
                  <a:pt x="299105" y="122730"/>
                </a:lnTo>
                <a:lnTo>
                  <a:pt x="197710" y="122730"/>
                </a:lnTo>
                <a:lnTo>
                  <a:pt x="197710" y="110335"/>
                </a:lnTo>
                <a:lnTo>
                  <a:pt x="313939" y="110335"/>
                </a:lnTo>
                <a:lnTo>
                  <a:pt x="313939" y="153210"/>
                </a:lnTo>
                <a:lnTo>
                  <a:pt x="213559" y="153210"/>
                </a:lnTo>
                <a:lnTo>
                  <a:pt x="213559" y="172107"/>
                </a:lnTo>
                <a:lnTo>
                  <a:pt x="319222" y="172107"/>
                </a:lnTo>
                <a:lnTo>
                  <a:pt x="319222" y="184705"/>
                </a:lnTo>
                <a:close/>
              </a:path>
              <a:path w="515620" h="186054">
                <a:moveTo>
                  <a:pt x="506366" y="124559"/>
                </a:moveTo>
                <a:lnTo>
                  <a:pt x="490923" y="124559"/>
                </a:lnTo>
                <a:lnTo>
                  <a:pt x="490923" y="0"/>
                </a:lnTo>
                <a:lnTo>
                  <a:pt x="506366" y="0"/>
                </a:lnTo>
                <a:lnTo>
                  <a:pt x="506366" y="124559"/>
                </a:lnTo>
                <a:close/>
              </a:path>
              <a:path w="515620" h="186054">
                <a:moveTo>
                  <a:pt x="388309" y="103630"/>
                </a:moveTo>
                <a:lnTo>
                  <a:pt x="367176" y="103630"/>
                </a:lnTo>
                <a:lnTo>
                  <a:pt x="367176" y="49580"/>
                </a:lnTo>
                <a:lnTo>
                  <a:pt x="430167" y="49580"/>
                </a:lnTo>
                <a:lnTo>
                  <a:pt x="430167" y="22351"/>
                </a:lnTo>
                <a:lnTo>
                  <a:pt x="366363" y="22351"/>
                </a:lnTo>
                <a:lnTo>
                  <a:pt x="366363" y="9753"/>
                </a:lnTo>
                <a:lnTo>
                  <a:pt x="445407" y="9753"/>
                </a:lnTo>
                <a:lnTo>
                  <a:pt x="445407" y="61975"/>
                </a:lnTo>
                <a:lnTo>
                  <a:pt x="382213" y="61975"/>
                </a:lnTo>
                <a:lnTo>
                  <a:pt x="382213" y="91032"/>
                </a:lnTo>
                <a:lnTo>
                  <a:pt x="469181" y="91032"/>
                </a:lnTo>
                <a:lnTo>
                  <a:pt x="470197" y="97128"/>
                </a:lnTo>
                <a:lnTo>
                  <a:pt x="450058" y="100887"/>
                </a:lnTo>
                <a:lnTo>
                  <a:pt x="434815" y="102817"/>
                </a:lnTo>
                <a:lnTo>
                  <a:pt x="416791" y="103528"/>
                </a:lnTo>
                <a:lnTo>
                  <a:pt x="388309" y="103630"/>
                </a:lnTo>
                <a:close/>
              </a:path>
              <a:path w="515620" h="186054">
                <a:moveTo>
                  <a:pt x="469181" y="91032"/>
                </a:moveTo>
                <a:lnTo>
                  <a:pt x="388309" y="91032"/>
                </a:lnTo>
                <a:lnTo>
                  <a:pt x="415845" y="90936"/>
                </a:lnTo>
                <a:lnTo>
                  <a:pt x="433342" y="90270"/>
                </a:lnTo>
                <a:lnTo>
                  <a:pt x="448287" y="88460"/>
                </a:lnTo>
                <a:lnTo>
                  <a:pt x="468165" y="84936"/>
                </a:lnTo>
                <a:lnTo>
                  <a:pt x="469181" y="91032"/>
                </a:lnTo>
                <a:close/>
              </a:path>
              <a:path w="515620" h="186054">
                <a:moveTo>
                  <a:pt x="389934" y="185721"/>
                </a:moveTo>
                <a:lnTo>
                  <a:pt x="381806" y="173936"/>
                </a:lnTo>
                <a:lnTo>
                  <a:pt x="396103" y="168054"/>
                </a:lnTo>
                <a:lnTo>
                  <a:pt x="404742" y="164221"/>
                </a:lnTo>
                <a:lnTo>
                  <a:pt x="411210" y="160749"/>
                </a:lnTo>
                <a:lnTo>
                  <a:pt x="418991" y="155953"/>
                </a:lnTo>
                <a:lnTo>
                  <a:pt x="431793" y="147927"/>
                </a:lnTo>
                <a:lnTo>
                  <a:pt x="441546" y="132281"/>
                </a:lnTo>
                <a:lnTo>
                  <a:pt x="441546" y="116634"/>
                </a:lnTo>
                <a:lnTo>
                  <a:pt x="457599" y="116634"/>
                </a:lnTo>
                <a:lnTo>
                  <a:pt x="457599" y="131061"/>
                </a:lnTo>
                <a:lnTo>
                  <a:pt x="453535" y="144472"/>
                </a:lnTo>
                <a:lnTo>
                  <a:pt x="448455" y="150568"/>
                </a:lnTo>
                <a:lnTo>
                  <a:pt x="449268" y="150975"/>
                </a:lnTo>
                <a:lnTo>
                  <a:pt x="472328" y="150975"/>
                </a:lnTo>
                <a:lnTo>
                  <a:pt x="479000" y="154429"/>
                </a:lnTo>
                <a:lnTo>
                  <a:pt x="445813" y="154429"/>
                </a:lnTo>
                <a:lnTo>
                  <a:pt x="443781" y="155445"/>
                </a:lnTo>
                <a:lnTo>
                  <a:pt x="436263" y="162354"/>
                </a:lnTo>
                <a:lnTo>
                  <a:pt x="415423" y="174034"/>
                </a:lnTo>
                <a:lnTo>
                  <a:pt x="409340" y="177162"/>
                </a:lnTo>
                <a:lnTo>
                  <a:pt x="401885" y="180556"/>
                </a:lnTo>
                <a:lnTo>
                  <a:pt x="389934" y="185721"/>
                </a:lnTo>
                <a:close/>
              </a:path>
              <a:path w="515620" h="186054">
                <a:moveTo>
                  <a:pt x="472328" y="150975"/>
                </a:moveTo>
                <a:lnTo>
                  <a:pt x="449268" y="150975"/>
                </a:lnTo>
                <a:lnTo>
                  <a:pt x="453941" y="147520"/>
                </a:lnTo>
                <a:lnTo>
                  <a:pt x="457192" y="145488"/>
                </a:lnTo>
                <a:lnTo>
                  <a:pt x="461663" y="145488"/>
                </a:lnTo>
                <a:lnTo>
                  <a:pt x="463695" y="146504"/>
                </a:lnTo>
                <a:lnTo>
                  <a:pt x="472328" y="150975"/>
                </a:lnTo>
                <a:close/>
              </a:path>
              <a:path w="515620" h="186054">
                <a:moveTo>
                  <a:pt x="506569" y="185112"/>
                </a:moveTo>
                <a:lnTo>
                  <a:pt x="452519" y="155851"/>
                </a:lnTo>
                <a:lnTo>
                  <a:pt x="449674" y="154429"/>
                </a:lnTo>
                <a:lnTo>
                  <a:pt x="479000" y="154429"/>
                </a:lnTo>
                <a:lnTo>
                  <a:pt x="515103" y="173123"/>
                </a:lnTo>
                <a:lnTo>
                  <a:pt x="506569" y="185112"/>
                </a:lnTo>
                <a:close/>
              </a:path>
            </a:pathLst>
          </a:custGeom>
          <a:solidFill>
            <a:srgbClr val="4033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8875439" y="7637067"/>
            <a:ext cx="347980" cy="187960"/>
          </a:xfrm>
          <a:custGeom>
            <a:avLst/>
            <a:gdLst/>
            <a:ahLst/>
            <a:cxnLst/>
            <a:rect l="l" t="t" r="r" b="b"/>
            <a:pathLst>
              <a:path w="347979" h="187959">
                <a:moveTo>
                  <a:pt x="157274" y="176374"/>
                </a:moveTo>
                <a:lnTo>
                  <a:pt x="142440" y="176374"/>
                </a:lnTo>
                <a:lnTo>
                  <a:pt x="142440" y="0"/>
                </a:lnTo>
                <a:lnTo>
                  <a:pt x="157274" y="0"/>
                </a:lnTo>
                <a:lnTo>
                  <a:pt x="157274" y="176374"/>
                </a:lnTo>
                <a:close/>
              </a:path>
              <a:path w="347979" h="187959">
                <a:moveTo>
                  <a:pt x="116431" y="171498"/>
                </a:moveTo>
                <a:lnTo>
                  <a:pt x="102004" y="171498"/>
                </a:lnTo>
                <a:lnTo>
                  <a:pt x="102004" y="74370"/>
                </a:lnTo>
                <a:lnTo>
                  <a:pt x="73760" y="74370"/>
                </a:lnTo>
                <a:lnTo>
                  <a:pt x="73760" y="61568"/>
                </a:lnTo>
                <a:lnTo>
                  <a:pt x="102004" y="61568"/>
                </a:lnTo>
                <a:lnTo>
                  <a:pt x="102004" y="3047"/>
                </a:lnTo>
                <a:lnTo>
                  <a:pt x="116431" y="3047"/>
                </a:lnTo>
                <a:lnTo>
                  <a:pt x="116431" y="171498"/>
                </a:lnTo>
                <a:close/>
              </a:path>
              <a:path w="347979" h="187959">
                <a:moveTo>
                  <a:pt x="84936" y="31292"/>
                </a:moveTo>
                <a:lnTo>
                  <a:pt x="4267" y="31292"/>
                </a:lnTo>
                <a:lnTo>
                  <a:pt x="4267" y="18287"/>
                </a:lnTo>
                <a:lnTo>
                  <a:pt x="84936" y="18287"/>
                </a:lnTo>
                <a:lnTo>
                  <a:pt x="84936" y="31292"/>
                </a:lnTo>
                <a:close/>
              </a:path>
              <a:path w="347979" h="187959">
                <a:moveTo>
                  <a:pt x="10769" y="136954"/>
                </a:moveTo>
                <a:lnTo>
                  <a:pt x="0" y="127810"/>
                </a:lnTo>
                <a:lnTo>
                  <a:pt x="8699" y="116671"/>
                </a:lnTo>
                <a:lnTo>
                  <a:pt x="13969" y="109561"/>
                </a:lnTo>
                <a:lnTo>
                  <a:pt x="32016" y="75995"/>
                </a:lnTo>
                <a:lnTo>
                  <a:pt x="37591" y="31292"/>
                </a:lnTo>
                <a:lnTo>
                  <a:pt x="52221" y="31292"/>
                </a:lnTo>
                <a:lnTo>
                  <a:pt x="52119" y="51097"/>
                </a:lnTo>
                <a:lnTo>
                  <a:pt x="51408" y="60095"/>
                </a:lnTo>
                <a:lnTo>
                  <a:pt x="49478" y="68102"/>
                </a:lnTo>
                <a:lnTo>
                  <a:pt x="45719" y="79043"/>
                </a:lnTo>
                <a:lnTo>
                  <a:pt x="46735" y="79653"/>
                </a:lnTo>
                <a:lnTo>
                  <a:pt x="57446" y="79653"/>
                </a:lnTo>
                <a:lnTo>
                  <a:pt x="62082" y="86155"/>
                </a:lnTo>
                <a:lnTo>
                  <a:pt x="43077" y="86155"/>
                </a:lnTo>
                <a:lnTo>
                  <a:pt x="42468" y="87374"/>
                </a:lnTo>
                <a:lnTo>
                  <a:pt x="38201" y="97940"/>
                </a:lnTo>
                <a:lnTo>
                  <a:pt x="26299" y="115995"/>
                </a:lnTo>
                <a:lnTo>
                  <a:pt x="22719" y="121143"/>
                </a:lnTo>
                <a:lnTo>
                  <a:pt x="18168" y="127263"/>
                </a:lnTo>
                <a:lnTo>
                  <a:pt x="10769" y="136954"/>
                </a:lnTo>
                <a:close/>
              </a:path>
              <a:path w="347979" h="187959">
                <a:moveTo>
                  <a:pt x="57446" y="79653"/>
                </a:moveTo>
                <a:lnTo>
                  <a:pt x="46735" y="79653"/>
                </a:lnTo>
                <a:lnTo>
                  <a:pt x="48767" y="78027"/>
                </a:lnTo>
                <a:lnTo>
                  <a:pt x="51002" y="76605"/>
                </a:lnTo>
                <a:lnTo>
                  <a:pt x="55066" y="76605"/>
                </a:lnTo>
                <a:lnTo>
                  <a:pt x="57446" y="79653"/>
                </a:lnTo>
                <a:close/>
              </a:path>
              <a:path w="347979" h="187959">
                <a:moveTo>
                  <a:pt x="78637" y="134109"/>
                </a:moveTo>
                <a:lnTo>
                  <a:pt x="46125" y="87374"/>
                </a:lnTo>
                <a:lnTo>
                  <a:pt x="45109" y="86155"/>
                </a:lnTo>
                <a:lnTo>
                  <a:pt x="62082" y="86155"/>
                </a:lnTo>
                <a:lnTo>
                  <a:pt x="89609" y="124762"/>
                </a:lnTo>
                <a:lnTo>
                  <a:pt x="78637" y="134109"/>
                </a:lnTo>
                <a:close/>
              </a:path>
              <a:path w="347979" h="187959">
                <a:moveTo>
                  <a:pt x="316580" y="70102"/>
                </a:moveTo>
                <a:lnTo>
                  <a:pt x="301950" y="68070"/>
                </a:lnTo>
                <a:lnTo>
                  <a:pt x="305280" y="53593"/>
                </a:lnTo>
                <a:lnTo>
                  <a:pt x="306954" y="43915"/>
                </a:lnTo>
                <a:lnTo>
                  <a:pt x="307636" y="33752"/>
                </a:lnTo>
                <a:lnTo>
                  <a:pt x="307843" y="18694"/>
                </a:lnTo>
                <a:lnTo>
                  <a:pt x="204009" y="18694"/>
                </a:lnTo>
                <a:lnTo>
                  <a:pt x="204009" y="5689"/>
                </a:lnTo>
                <a:lnTo>
                  <a:pt x="322879" y="5689"/>
                </a:lnTo>
                <a:lnTo>
                  <a:pt x="322781" y="31470"/>
                </a:lnTo>
                <a:lnTo>
                  <a:pt x="322092" y="42417"/>
                </a:lnTo>
                <a:lnTo>
                  <a:pt x="320174" y="53812"/>
                </a:lnTo>
                <a:lnTo>
                  <a:pt x="316580" y="70102"/>
                </a:lnTo>
                <a:close/>
              </a:path>
              <a:path w="347979" h="187959">
                <a:moveTo>
                  <a:pt x="265171" y="84326"/>
                </a:moveTo>
                <a:lnTo>
                  <a:pt x="249932" y="84326"/>
                </a:lnTo>
                <a:lnTo>
                  <a:pt x="249932" y="49173"/>
                </a:lnTo>
                <a:lnTo>
                  <a:pt x="265171" y="49173"/>
                </a:lnTo>
                <a:lnTo>
                  <a:pt x="265171" y="84326"/>
                </a:lnTo>
                <a:close/>
              </a:path>
              <a:path w="347979" h="187959">
                <a:moveTo>
                  <a:pt x="347669" y="97737"/>
                </a:moveTo>
                <a:lnTo>
                  <a:pt x="181861" y="97737"/>
                </a:lnTo>
                <a:lnTo>
                  <a:pt x="181861" y="84326"/>
                </a:lnTo>
                <a:lnTo>
                  <a:pt x="347669" y="84326"/>
                </a:lnTo>
                <a:lnTo>
                  <a:pt x="347669" y="97737"/>
                </a:lnTo>
                <a:close/>
              </a:path>
              <a:path w="347979" h="187959">
                <a:moveTo>
                  <a:pt x="264765" y="187347"/>
                </a:moveTo>
                <a:lnTo>
                  <a:pt x="218233" y="178000"/>
                </a:lnTo>
                <a:lnTo>
                  <a:pt x="204619" y="161541"/>
                </a:lnTo>
                <a:lnTo>
                  <a:pt x="204619" y="140409"/>
                </a:lnTo>
                <a:lnTo>
                  <a:pt x="239862" y="116777"/>
                </a:lnTo>
                <a:lnTo>
                  <a:pt x="264765" y="114806"/>
                </a:lnTo>
                <a:lnTo>
                  <a:pt x="276254" y="114879"/>
                </a:lnTo>
                <a:lnTo>
                  <a:pt x="313680" y="126998"/>
                </a:lnTo>
                <a:lnTo>
                  <a:pt x="264765" y="126998"/>
                </a:lnTo>
                <a:lnTo>
                  <a:pt x="251905" y="127099"/>
                </a:lnTo>
                <a:lnTo>
                  <a:pt x="244179" y="127810"/>
                </a:lnTo>
                <a:lnTo>
                  <a:pt x="238491" y="129741"/>
                </a:lnTo>
                <a:lnTo>
                  <a:pt x="231745" y="133500"/>
                </a:lnTo>
                <a:lnTo>
                  <a:pt x="220671" y="140002"/>
                </a:lnTo>
                <a:lnTo>
                  <a:pt x="220671" y="161947"/>
                </a:lnTo>
                <a:lnTo>
                  <a:pt x="313818" y="174952"/>
                </a:lnTo>
                <a:lnTo>
                  <a:pt x="311297" y="178000"/>
                </a:lnTo>
                <a:lnTo>
                  <a:pt x="297784" y="182673"/>
                </a:lnTo>
                <a:lnTo>
                  <a:pt x="289668" y="185375"/>
                </a:lnTo>
                <a:lnTo>
                  <a:pt x="283523" y="186763"/>
                </a:lnTo>
                <a:lnTo>
                  <a:pt x="276254" y="187274"/>
                </a:lnTo>
                <a:lnTo>
                  <a:pt x="264765" y="187347"/>
                </a:lnTo>
                <a:close/>
              </a:path>
              <a:path w="347979" h="187959">
                <a:moveTo>
                  <a:pt x="313818" y="174952"/>
                </a:moveTo>
                <a:lnTo>
                  <a:pt x="264765" y="174952"/>
                </a:lnTo>
                <a:lnTo>
                  <a:pt x="277739" y="174850"/>
                </a:lnTo>
                <a:lnTo>
                  <a:pt x="285504" y="174139"/>
                </a:lnTo>
                <a:lnTo>
                  <a:pt x="291154" y="172209"/>
                </a:lnTo>
                <a:lnTo>
                  <a:pt x="297784" y="168450"/>
                </a:lnTo>
                <a:lnTo>
                  <a:pt x="308655" y="161947"/>
                </a:lnTo>
                <a:lnTo>
                  <a:pt x="308655" y="140002"/>
                </a:lnTo>
                <a:lnTo>
                  <a:pt x="264765" y="126998"/>
                </a:lnTo>
                <a:lnTo>
                  <a:pt x="313680" y="126998"/>
                </a:lnTo>
                <a:lnTo>
                  <a:pt x="324911" y="140409"/>
                </a:lnTo>
                <a:lnTo>
                  <a:pt x="324911" y="161541"/>
                </a:lnTo>
                <a:lnTo>
                  <a:pt x="313818" y="174952"/>
                </a:lnTo>
                <a:close/>
              </a:path>
            </a:pathLst>
          </a:custGeom>
          <a:solidFill>
            <a:srgbClr val="4033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6964429" y="7688482"/>
            <a:ext cx="55880" cy="55880"/>
          </a:xfrm>
          <a:custGeom>
            <a:avLst/>
            <a:gdLst/>
            <a:ahLst/>
            <a:cxnLst/>
            <a:rect l="l" t="t" r="r" b="b"/>
            <a:pathLst>
              <a:path w="55879" h="55879">
                <a:moveTo>
                  <a:pt x="0" y="55269"/>
                </a:moveTo>
                <a:lnTo>
                  <a:pt x="55269" y="55269"/>
                </a:lnTo>
                <a:lnTo>
                  <a:pt x="55269" y="0"/>
                </a:lnTo>
                <a:lnTo>
                  <a:pt x="0" y="0"/>
                </a:lnTo>
                <a:lnTo>
                  <a:pt x="0" y="55269"/>
                </a:lnTo>
                <a:close/>
              </a:path>
            </a:pathLst>
          </a:custGeom>
          <a:solidFill>
            <a:srgbClr val="4033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11106898" y="7088827"/>
            <a:ext cx="625475" cy="180340"/>
          </a:xfrm>
          <a:custGeom>
            <a:avLst/>
            <a:gdLst/>
            <a:ahLst/>
            <a:cxnLst/>
            <a:rect l="l" t="t" r="r" b="b"/>
            <a:pathLst>
              <a:path w="625475" h="180340">
                <a:moveTo>
                  <a:pt x="140815" y="176374"/>
                </a:moveTo>
                <a:lnTo>
                  <a:pt x="125372" y="176374"/>
                </a:lnTo>
                <a:lnTo>
                  <a:pt x="125372" y="0"/>
                </a:lnTo>
                <a:lnTo>
                  <a:pt x="140815" y="0"/>
                </a:lnTo>
                <a:lnTo>
                  <a:pt x="140815" y="176374"/>
                </a:lnTo>
                <a:close/>
              </a:path>
              <a:path w="625475" h="180340">
                <a:moveTo>
                  <a:pt x="84733" y="127201"/>
                </a:moveTo>
                <a:lnTo>
                  <a:pt x="0" y="127201"/>
                </a:lnTo>
                <a:lnTo>
                  <a:pt x="0" y="14020"/>
                </a:lnTo>
                <a:lnTo>
                  <a:pt x="84733" y="14020"/>
                </a:lnTo>
                <a:lnTo>
                  <a:pt x="84733" y="26821"/>
                </a:lnTo>
                <a:lnTo>
                  <a:pt x="15036" y="26821"/>
                </a:lnTo>
                <a:lnTo>
                  <a:pt x="15036" y="114399"/>
                </a:lnTo>
                <a:lnTo>
                  <a:pt x="84733" y="114399"/>
                </a:lnTo>
                <a:lnTo>
                  <a:pt x="84733" y="127201"/>
                </a:lnTo>
                <a:close/>
              </a:path>
              <a:path w="625475" h="180340">
                <a:moveTo>
                  <a:pt x="84733" y="114399"/>
                </a:moveTo>
                <a:lnTo>
                  <a:pt x="69493" y="114399"/>
                </a:lnTo>
                <a:lnTo>
                  <a:pt x="69493" y="26821"/>
                </a:lnTo>
                <a:lnTo>
                  <a:pt x="84733" y="26821"/>
                </a:lnTo>
                <a:lnTo>
                  <a:pt x="84733" y="114399"/>
                </a:lnTo>
                <a:close/>
              </a:path>
              <a:path w="625475" h="180340">
                <a:moveTo>
                  <a:pt x="323082" y="133906"/>
                </a:moveTo>
                <a:lnTo>
                  <a:pt x="307640" y="133906"/>
                </a:lnTo>
                <a:lnTo>
                  <a:pt x="307640" y="73354"/>
                </a:lnTo>
                <a:lnTo>
                  <a:pt x="270658" y="73354"/>
                </a:lnTo>
                <a:lnTo>
                  <a:pt x="270658" y="60755"/>
                </a:lnTo>
                <a:lnTo>
                  <a:pt x="307640" y="60755"/>
                </a:lnTo>
                <a:lnTo>
                  <a:pt x="307640" y="35965"/>
                </a:lnTo>
                <a:lnTo>
                  <a:pt x="270658" y="35965"/>
                </a:lnTo>
                <a:lnTo>
                  <a:pt x="270658" y="23367"/>
                </a:lnTo>
                <a:lnTo>
                  <a:pt x="307640" y="23367"/>
                </a:lnTo>
                <a:lnTo>
                  <a:pt x="307640" y="0"/>
                </a:lnTo>
                <a:lnTo>
                  <a:pt x="323082" y="0"/>
                </a:lnTo>
                <a:lnTo>
                  <a:pt x="323082" y="133906"/>
                </a:lnTo>
                <a:close/>
              </a:path>
              <a:path w="625475" h="180340">
                <a:moveTo>
                  <a:pt x="184299" y="108710"/>
                </a:moveTo>
                <a:lnTo>
                  <a:pt x="172920" y="98753"/>
                </a:lnTo>
                <a:lnTo>
                  <a:pt x="182932" y="89057"/>
                </a:lnTo>
                <a:lnTo>
                  <a:pt x="189011" y="82904"/>
                </a:lnTo>
                <a:lnTo>
                  <a:pt x="212543" y="47649"/>
                </a:lnTo>
                <a:lnTo>
                  <a:pt x="216607" y="8534"/>
                </a:lnTo>
                <a:lnTo>
                  <a:pt x="232050" y="8534"/>
                </a:lnTo>
                <a:lnTo>
                  <a:pt x="231939" y="34054"/>
                </a:lnTo>
                <a:lnTo>
                  <a:pt x="231161" y="41858"/>
                </a:lnTo>
                <a:lnTo>
                  <a:pt x="229050" y="48748"/>
                </a:lnTo>
                <a:lnTo>
                  <a:pt x="224938" y="58114"/>
                </a:lnTo>
                <a:lnTo>
                  <a:pt x="225751" y="58520"/>
                </a:lnTo>
                <a:lnTo>
                  <a:pt x="240153" y="58520"/>
                </a:lnTo>
                <a:lnTo>
                  <a:pt x="245380" y="63803"/>
                </a:lnTo>
                <a:lnTo>
                  <a:pt x="222297" y="63803"/>
                </a:lnTo>
                <a:lnTo>
                  <a:pt x="221281" y="65022"/>
                </a:lnTo>
                <a:lnTo>
                  <a:pt x="215998" y="74370"/>
                </a:lnTo>
                <a:lnTo>
                  <a:pt x="202458" y="89993"/>
                </a:lnTo>
                <a:lnTo>
                  <a:pt x="198332" y="94511"/>
                </a:lnTo>
                <a:lnTo>
                  <a:pt x="193006" y="99982"/>
                </a:lnTo>
                <a:lnTo>
                  <a:pt x="184299" y="108710"/>
                </a:lnTo>
                <a:close/>
              </a:path>
              <a:path w="625475" h="180340">
                <a:moveTo>
                  <a:pt x="240153" y="58520"/>
                </a:moveTo>
                <a:lnTo>
                  <a:pt x="225751" y="58520"/>
                </a:lnTo>
                <a:lnTo>
                  <a:pt x="229002" y="55879"/>
                </a:lnTo>
                <a:lnTo>
                  <a:pt x="231441" y="54050"/>
                </a:lnTo>
                <a:lnTo>
                  <a:pt x="235911" y="54050"/>
                </a:lnTo>
                <a:lnTo>
                  <a:pt x="237740" y="56082"/>
                </a:lnTo>
                <a:lnTo>
                  <a:pt x="240153" y="58520"/>
                </a:lnTo>
                <a:close/>
              </a:path>
              <a:path w="625475" h="180340">
                <a:moveTo>
                  <a:pt x="264968" y="105459"/>
                </a:moveTo>
                <a:lnTo>
                  <a:pt x="226158" y="65022"/>
                </a:lnTo>
                <a:lnTo>
                  <a:pt x="225142" y="63803"/>
                </a:lnTo>
                <a:lnTo>
                  <a:pt x="245380" y="63803"/>
                </a:lnTo>
                <a:lnTo>
                  <a:pt x="276144" y="94892"/>
                </a:lnTo>
                <a:lnTo>
                  <a:pt x="264968" y="105459"/>
                </a:lnTo>
                <a:close/>
              </a:path>
              <a:path w="625475" h="180340">
                <a:moveTo>
                  <a:pt x="326740" y="180235"/>
                </a:moveTo>
                <a:lnTo>
                  <a:pt x="215388" y="180235"/>
                </a:lnTo>
                <a:lnTo>
                  <a:pt x="210105" y="174952"/>
                </a:lnTo>
                <a:lnTo>
                  <a:pt x="210105" y="120292"/>
                </a:lnTo>
                <a:lnTo>
                  <a:pt x="225751" y="120292"/>
                </a:lnTo>
                <a:lnTo>
                  <a:pt x="225751" y="167434"/>
                </a:lnTo>
                <a:lnTo>
                  <a:pt x="326740" y="167434"/>
                </a:lnTo>
                <a:lnTo>
                  <a:pt x="326740" y="180235"/>
                </a:lnTo>
                <a:close/>
              </a:path>
              <a:path w="625475" h="180340">
                <a:moveTo>
                  <a:pt x="364738" y="60349"/>
                </a:moveTo>
                <a:lnTo>
                  <a:pt x="354781" y="49580"/>
                </a:lnTo>
                <a:lnTo>
                  <a:pt x="392373" y="14426"/>
                </a:lnTo>
                <a:lnTo>
                  <a:pt x="418991" y="14426"/>
                </a:lnTo>
                <a:lnTo>
                  <a:pt x="418991" y="27025"/>
                </a:lnTo>
                <a:lnTo>
                  <a:pt x="400500" y="27025"/>
                </a:lnTo>
                <a:lnTo>
                  <a:pt x="364738" y="60349"/>
                </a:lnTo>
                <a:close/>
              </a:path>
              <a:path w="625475" h="180340">
                <a:moveTo>
                  <a:pt x="418991" y="141221"/>
                </a:moveTo>
                <a:lnTo>
                  <a:pt x="401923" y="141221"/>
                </a:lnTo>
                <a:lnTo>
                  <a:pt x="401923" y="27025"/>
                </a:lnTo>
                <a:lnTo>
                  <a:pt x="418991" y="27025"/>
                </a:lnTo>
                <a:lnTo>
                  <a:pt x="418991" y="141221"/>
                </a:lnTo>
                <a:close/>
              </a:path>
              <a:path w="625475" h="180340">
                <a:moveTo>
                  <a:pt x="455567" y="156258"/>
                </a:moveTo>
                <a:lnTo>
                  <a:pt x="362299" y="156258"/>
                </a:lnTo>
                <a:lnTo>
                  <a:pt x="362299" y="141221"/>
                </a:lnTo>
                <a:lnTo>
                  <a:pt x="455567" y="141221"/>
                </a:lnTo>
                <a:lnTo>
                  <a:pt x="455567" y="156258"/>
                </a:lnTo>
                <a:close/>
              </a:path>
              <a:path w="625475" h="180340">
                <a:moveTo>
                  <a:pt x="625439" y="176374"/>
                </a:moveTo>
                <a:lnTo>
                  <a:pt x="610200" y="176374"/>
                </a:lnTo>
                <a:lnTo>
                  <a:pt x="610200" y="0"/>
                </a:lnTo>
                <a:lnTo>
                  <a:pt x="625439" y="0"/>
                </a:lnTo>
                <a:lnTo>
                  <a:pt x="625439" y="176374"/>
                </a:lnTo>
                <a:close/>
              </a:path>
              <a:path w="625475" h="180340">
                <a:moveTo>
                  <a:pt x="545583" y="94892"/>
                </a:moveTo>
                <a:lnTo>
                  <a:pt x="517948" y="94892"/>
                </a:lnTo>
                <a:lnTo>
                  <a:pt x="496003" y="84529"/>
                </a:lnTo>
                <a:lnTo>
                  <a:pt x="483405" y="65429"/>
                </a:lnTo>
                <a:lnTo>
                  <a:pt x="483405" y="40232"/>
                </a:lnTo>
                <a:lnTo>
                  <a:pt x="496003" y="20929"/>
                </a:lnTo>
                <a:lnTo>
                  <a:pt x="517948" y="10566"/>
                </a:lnTo>
                <a:lnTo>
                  <a:pt x="545583" y="10566"/>
                </a:lnTo>
                <a:lnTo>
                  <a:pt x="567528" y="20929"/>
                </a:lnTo>
                <a:lnTo>
                  <a:pt x="568987" y="23164"/>
                </a:lnTo>
                <a:lnTo>
                  <a:pt x="517542" y="23164"/>
                </a:lnTo>
                <a:lnTo>
                  <a:pt x="499661" y="38201"/>
                </a:lnTo>
                <a:lnTo>
                  <a:pt x="499661" y="67461"/>
                </a:lnTo>
                <a:lnTo>
                  <a:pt x="517542" y="82497"/>
                </a:lnTo>
                <a:lnTo>
                  <a:pt x="568868" y="82497"/>
                </a:lnTo>
                <a:lnTo>
                  <a:pt x="567528" y="84529"/>
                </a:lnTo>
                <a:lnTo>
                  <a:pt x="545583" y="94892"/>
                </a:lnTo>
                <a:close/>
              </a:path>
              <a:path w="625475" h="180340">
                <a:moveTo>
                  <a:pt x="568868" y="82497"/>
                </a:moveTo>
                <a:lnTo>
                  <a:pt x="545989" y="82497"/>
                </a:lnTo>
                <a:lnTo>
                  <a:pt x="563871" y="67461"/>
                </a:lnTo>
                <a:lnTo>
                  <a:pt x="563871" y="38201"/>
                </a:lnTo>
                <a:lnTo>
                  <a:pt x="545989" y="23164"/>
                </a:lnTo>
                <a:lnTo>
                  <a:pt x="568987" y="23164"/>
                </a:lnTo>
                <a:lnTo>
                  <a:pt x="580126" y="40232"/>
                </a:lnTo>
                <a:lnTo>
                  <a:pt x="580126" y="65429"/>
                </a:lnTo>
                <a:lnTo>
                  <a:pt x="568868" y="82497"/>
                </a:lnTo>
                <a:close/>
              </a:path>
              <a:path w="625475" h="180340">
                <a:moveTo>
                  <a:pt x="476293" y="139393"/>
                </a:moveTo>
                <a:lnTo>
                  <a:pt x="474870" y="126185"/>
                </a:lnTo>
                <a:lnTo>
                  <a:pt x="495343" y="126159"/>
                </a:lnTo>
                <a:lnTo>
                  <a:pt x="509109" y="125982"/>
                </a:lnTo>
                <a:lnTo>
                  <a:pt x="560429" y="123565"/>
                </a:lnTo>
                <a:lnTo>
                  <a:pt x="595976" y="119479"/>
                </a:lnTo>
                <a:lnTo>
                  <a:pt x="597601" y="131874"/>
                </a:lnTo>
                <a:lnTo>
                  <a:pt x="523284" y="138578"/>
                </a:lnTo>
                <a:lnTo>
                  <a:pt x="496414" y="139362"/>
                </a:lnTo>
                <a:lnTo>
                  <a:pt x="476293" y="139393"/>
                </a:lnTo>
                <a:close/>
              </a:path>
            </a:pathLst>
          </a:custGeom>
          <a:solidFill>
            <a:srgbClr val="4033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11809085" y="7088827"/>
            <a:ext cx="1302385" cy="184150"/>
          </a:xfrm>
          <a:custGeom>
            <a:avLst/>
            <a:gdLst/>
            <a:ahLst/>
            <a:cxnLst/>
            <a:rect l="l" t="t" r="r" b="b"/>
            <a:pathLst>
              <a:path w="1302384" h="184150">
                <a:moveTo>
                  <a:pt x="159712" y="112571"/>
                </a:moveTo>
                <a:lnTo>
                  <a:pt x="145285" y="112571"/>
                </a:lnTo>
                <a:lnTo>
                  <a:pt x="145285" y="0"/>
                </a:lnTo>
                <a:lnTo>
                  <a:pt x="159712" y="0"/>
                </a:lnTo>
                <a:lnTo>
                  <a:pt x="159712" y="112571"/>
                </a:lnTo>
                <a:close/>
              </a:path>
              <a:path w="1302384" h="184150">
                <a:moveTo>
                  <a:pt x="121714" y="111351"/>
                </a:moveTo>
                <a:lnTo>
                  <a:pt x="107491" y="111351"/>
                </a:lnTo>
                <a:lnTo>
                  <a:pt x="107491" y="102208"/>
                </a:lnTo>
                <a:lnTo>
                  <a:pt x="74370" y="102208"/>
                </a:lnTo>
                <a:lnTo>
                  <a:pt x="74370" y="91438"/>
                </a:lnTo>
                <a:lnTo>
                  <a:pt x="107491" y="91438"/>
                </a:lnTo>
                <a:lnTo>
                  <a:pt x="107491" y="2844"/>
                </a:lnTo>
                <a:lnTo>
                  <a:pt x="121714" y="2844"/>
                </a:lnTo>
                <a:lnTo>
                  <a:pt x="121714" y="111351"/>
                </a:lnTo>
                <a:close/>
              </a:path>
              <a:path w="1302384" h="184150">
                <a:moveTo>
                  <a:pt x="49376" y="60146"/>
                </a:moveTo>
                <a:lnTo>
                  <a:pt x="9550" y="45516"/>
                </a:lnTo>
                <a:lnTo>
                  <a:pt x="9550" y="18694"/>
                </a:lnTo>
                <a:lnTo>
                  <a:pt x="49376" y="4063"/>
                </a:lnTo>
                <a:lnTo>
                  <a:pt x="60117" y="4178"/>
                </a:lnTo>
                <a:lnTo>
                  <a:pt x="66724" y="4978"/>
                </a:lnTo>
                <a:lnTo>
                  <a:pt x="71922" y="7149"/>
                </a:lnTo>
                <a:lnTo>
                  <a:pt x="78433" y="11379"/>
                </a:lnTo>
                <a:lnTo>
                  <a:pt x="83220" y="14630"/>
                </a:lnTo>
                <a:lnTo>
                  <a:pt x="37388" y="14630"/>
                </a:lnTo>
                <a:lnTo>
                  <a:pt x="23774" y="23164"/>
                </a:lnTo>
                <a:lnTo>
                  <a:pt x="23774" y="41045"/>
                </a:lnTo>
                <a:lnTo>
                  <a:pt x="37388" y="49580"/>
                </a:lnTo>
                <a:lnTo>
                  <a:pt x="83220" y="49580"/>
                </a:lnTo>
                <a:lnTo>
                  <a:pt x="78433" y="52831"/>
                </a:lnTo>
                <a:lnTo>
                  <a:pt x="71922" y="57060"/>
                </a:lnTo>
                <a:lnTo>
                  <a:pt x="66724" y="59231"/>
                </a:lnTo>
                <a:lnTo>
                  <a:pt x="60117" y="60031"/>
                </a:lnTo>
                <a:lnTo>
                  <a:pt x="49376" y="60146"/>
                </a:lnTo>
                <a:close/>
              </a:path>
              <a:path w="1302384" h="184150">
                <a:moveTo>
                  <a:pt x="83220" y="49580"/>
                </a:moveTo>
                <a:lnTo>
                  <a:pt x="61365" y="49580"/>
                </a:lnTo>
                <a:lnTo>
                  <a:pt x="74979" y="41045"/>
                </a:lnTo>
                <a:lnTo>
                  <a:pt x="74979" y="23164"/>
                </a:lnTo>
                <a:lnTo>
                  <a:pt x="61365" y="14630"/>
                </a:lnTo>
                <a:lnTo>
                  <a:pt x="83220" y="14630"/>
                </a:lnTo>
                <a:lnTo>
                  <a:pt x="89203" y="18694"/>
                </a:lnTo>
                <a:lnTo>
                  <a:pt x="89203" y="45516"/>
                </a:lnTo>
                <a:lnTo>
                  <a:pt x="83220" y="49580"/>
                </a:lnTo>
                <a:close/>
              </a:path>
              <a:path w="1302384" h="184150">
                <a:moveTo>
                  <a:pt x="1219" y="84733"/>
                </a:moveTo>
                <a:lnTo>
                  <a:pt x="0" y="72947"/>
                </a:lnTo>
                <a:lnTo>
                  <a:pt x="16377" y="72922"/>
                </a:lnTo>
                <a:lnTo>
                  <a:pt x="27393" y="72744"/>
                </a:lnTo>
                <a:lnTo>
                  <a:pt x="68478" y="70328"/>
                </a:lnTo>
                <a:lnTo>
                  <a:pt x="96924" y="66242"/>
                </a:lnTo>
                <a:lnTo>
                  <a:pt x="98347" y="77417"/>
                </a:lnTo>
                <a:lnTo>
                  <a:pt x="88762" y="79329"/>
                </a:lnTo>
                <a:lnTo>
                  <a:pt x="81100" y="80516"/>
                </a:lnTo>
                <a:lnTo>
                  <a:pt x="71344" y="81475"/>
                </a:lnTo>
                <a:lnTo>
                  <a:pt x="55472" y="82701"/>
                </a:lnTo>
                <a:lnTo>
                  <a:pt x="55472" y="83717"/>
                </a:lnTo>
                <a:lnTo>
                  <a:pt x="41045" y="83717"/>
                </a:lnTo>
                <a:lnTo>
                  <a:pt x="19760" y="84606"/>
                </a:lnTo>
                <a:lnTo>
                  <a:pt x="12014" y="84717"/>
                </a:lnTo>
                <a:lnTo>
                  <a:pt x="1219" y="84733"/>
                </a:lnTo>
                <a:close/>
              </a:path>
              <a:path w="1302384" h="184150">
                <a:moveTo>
                  <a:pt x="55472" y="111961"/>
                </a:moveTo>
                <a:lnTo>
                  <a:pt x="41045" y="111961"/>
                </a:lnTo>
                <a:lnTo>
                  <a:pt x="41045" y="83717"/>
                </a:lnTo>
                <a:lnTo>
                  <a:pt x="55472" y="83717"/>
                </a:lnTo>
                <a:lnTo>
                  <a:pt x="55472" y="111961"/>
                </a:lnTo>
                <a:close/>
              </a:path>
              <a:path w="1302384" h="184150">
                <a:moveTo>
                  <a:pt x="159712" y="184096"/>
                </a:moveTo>
                <a:lnTo>
                  <a:pt x="49376" y="184096"/>
                </a:lnTo>
                <a:lnTo>
                  <a:pt x="44093" y="178813"/>
                </a:lnTo>
                <a:lnTo>
                  <a:pt x="44093" y="120292"/>
                </a:lnTo>
                <a:lnTo>
                  <a:pt x="58927" y="120292"/>
                </a:lnTo>
                <a:lnTo>
                  <a:pt x="58927" y="139596"/>
                </a:lnTo>
                <a:lnTo>
                  <a:pt x="159712" y="139596"/>
                </a:lnTo>
                <a:lnTo>
                  <a:pt x="159712" y="151584"/>
                </a:lnTo>
                <a:lnTo>
                  <a:pt x="58927" y="151584"/>
                </a:lnTo>
                <a:lnTo>
                  <a:pt x="58927" y="171904"/>
                </a:lnTo>
                <a:lnTo>
                  <a:pt x="159712" y="171904"/>
                </a:lnTo>
                <a:lnTo>
                  <a:pt x="159712" y="184096"/>
                </a:lnTo>
                <a:close/>
              </a:path>
              <a:path w="1302384" h="184150">
                <a:moveTo>
                  <a:pt x="159712" y="139596"/>
                </a:moveTo>
                <a:lnTo>
                  <a:pt x="144676" y="139596"/>
                </a:lnTo>
                <a:lnTo>
                  <a:pt x="144676" y="120292"/>
                </a:lnTo>
                <a:lnTo>
                  <a:pt x="159712" y="120292"/>
                </a:lnTo>
                <a:lnTo>
                  <a:pt x="159712" y="139596"/>
                </a:lnTo>
                <a:close/>
              </a:path>
              <a:path w="1302384" h="184150">
                <a:moveTo>
                  <a:pt x="159712" y="171904"/>
                </a:moveTo>
                <a:lnTo>
                  <a:pt x="144676" y="171904"/>
                </a:lnTo>
                <a:lnTo>
                  <a:pt x="144676" y="151584"/>
                </a:lnTo>
                <a:lnTo>
                  <a:pt x="159712" y="151584"/>
                </a:lnTo>
                <a:lnTo>
                  <a:pt x="159712" y="171904"/>
                </a:lnTo>
                <a:close/>
              </a:path>
              <a:path w="1302384" h="184150">
                <a:moveTo>
                  <a:pt x="324098" y="176781"/>
                </a:moveTo>
                <a:lnTo>
                  <a:pt x="308655" y="176781"/>
                </a:lnTo>
                <a:lnTo>
                  <a:pt x="308655" y="406"/>
                </a:lnTo>
                <a:lnTo>
                  <a:pt x="324098" y="406"/>
                </a:lnTo>
                <a:lnTo>
                  <a:pt x="324098" y="69493"/>
                </a:lnTo>
                <a:lnTo>
                  <a:pt x="353359" y="69493"/>
                </a:lnTo>
                <a:lnTo>
                  <a:pt x="353359" y="82497"/>
                </a:lnTo>
                <a:lnTo>
                  <a:pt x="324098" y="82497"/>
                </a:lnTo>
                <a:lnTo>
                  <a:pt x="324098" y="176781"/>
                </a:lnTo>
                <a:close/>
              </a:path>
              <a:path w="1302384" h="184150">
                <a:moveTo>
                  <a:pt x="192224" y="137157"/>
                </a:moveTo>
                <a:lnTo>
                  <a:pt x="180438" y="127201"/>
                </a:lnTo>
                <a:lnTo>
                  <a:pt x="190806" y="115347"/>
                </a:lnTo>
                <a:lnTo>
                  <a:pt x="197088" y="107808"/>
                </a:lnTo>
                <a:lnTo>
                  <a:pt x="218623" y="72571"/>
                </a:lnTo>
                <a:lnTo>
                  <a:pt x="225345" y="11785"/>
                </a:lnTo>
                <a:lnTo>
                  <a:pt x="240991" y="11785"/>
                </a:lnTo>
                <a:lnTo>
                  <a:pt x="240880" y="44969"/>
                </a:lnTo>
                <a:lnTo>
                  <a:pt x="240102" y="54304"/>
                </a:lnTo>
                <a:lnTo>
                  <a:pt x="237991" y="62800"/>
                </a:lnTo>
                <a:lnTo>
                  <a:pt x="233879" y="74573"/>
                </a:lnTo>
                <a:lnTo>
                  <a:pt x="234895" y="75182"/>
                </a:lnTo>
                <a:lnTo>
                  <a:pt x="248107" y="75182"/>
                </a:lnTo>
                <a:lnTo>
                  <a:pt x="252703" y="81075"/>
                </a:lnTo>
                <a:lnTo>
                  <a:pt x="231644" y="81075"/>
                </a:lnTo>
                <a:lnTo>
                  <a:pt x="230628" y="82294"/>
                </a:lnTo>
                <a:lnTo>
                  <a:pt x="206676" y="119771"/>
                </a:lnTo>
                <a:lnTo>
                  <a:pt x="201174" y="126507"/>
                </a:lnTo>
                <a:lnTo>
                  <a:pt x="192224" y="137157"/>
                </a:lnTo>
                <a:close/>
              </a:path>
              <a:path w="1302384" h="184150">
                <a:moveTo>
                  <a:pt x="248107" y="75182"/>
                </a:moveTo>
                <a:lnTo>
                  <a:pt x="234895" y="75182"/>
                </a:lnTo>
                <a:lnTo>
                  <a:pt x="237943" y="72744"/>
                </a:lnTo>
                <a:lnTo>
                  <a:pt x="240178" y="71118"/>
                </a:lnTo>
                <a:lnTo>
                  <a:pt x="244852" y="71118"/>
                </a:lnTo>
                <a:lnTo>
                  <a:pt x="246680" y="73354"/>
                </a:lnTo>
                <a:lnTo>
                  <a:pt x="248107" y="75182"/>
                </a:lnTo>
                <a:close/>
              </a:path>
              <a:path w="1302384" h="184150">
                <a:moveTo>
                  <a:pt x="274518" y="134516"/>
                </a:moveTo>
                <a:lnTo>
                  <a:pt x="234692" y="82294"/>
                </a:lnTo>
                <a:lnTo>
                  <a:pt x="234082" y="81075"/>
                </a:lnTo>
                <a:lnTo>
                  <a:pt x="252703" y="81075"/>
                </a:lnTo>
                <a:lnTo>
                  <a:pt x="286304" y="124153"/>
                </a:lnTo>
                <a:lnTo>
                  <a:pt x="274518" y="134516"/>
                </a:lnTo>
                <a:close/>
              </a:path>
              <a:path w="1302384" h="184150">
                <a:moveTo>
                  <a:pt x="514697" y="176374"/>
                </a:moveTo>
                <a:lnTo>
                  <a:pt x="499254" y="176374"/>
                </a:lnTo>
                <a:lnTo>
                  <a:pt x="499254" y="0"/>
                </a:lnTo>
                <a:lnTo>
                  <a:pt x="514697" y="0"/>
                </a:lnTo>
                <a:lnTo>
                  <a:pt x="514697" y="176374"/>
                </a:lnTo>
                <a:close/>
              </a:path>
              <a:path w="1302384" h="184150">
                <a:moveTo>
                  <a:pt x="416553" y="131468"/>
                </a:moveTo>
                <a:lnTo>
                  <a:pt x="374331" y="106954"/>
                </a:lnTo>
                <a:lnTo>
                  <a:pt x="368895" y="63397"/>
                </a:lnTo>
                <a:lnTo>
                  <a:pt x="369007" y="53932"/>
                </a:lnTo>
                <a:lnTo>
                  <a:pt x="389822" y="17605"/>
                </a:lnTo>
                <a:lnTo>
                  <a:pt x="416553" y="11175"/>
                </a:lnTo>
                <a:lnTo>
                  <a:pt x="429092" y="11413"/>
                </a:lnTo>
                <a:lnTo>
                  <a:pt x="436860" y="13080"/>
                </a:lnTo>
                <a:lnTo>
                  <a:pt x="443084" y="17605"/>
                </a:lnTo>
                <a:lnTo>
                  <a:pt x="448988" y="24180"/>
                </a:lnTo>
                <a:lnTo>
                  <a:pt x="402532" y="24180"/>
                </a:lnTo>
                <a:lnTo>
                  <a:pt x="393814" y="34340"/>
                </a:lnTo>
                <a:lnTo>
                  <a:pt x="388904" y="40352"/>
                </a:lnTo>
                <a:lnTo>
                  <a:pt x="386340" y="45427"/>
                </a:lnTo>
                <a:lnTo>
                  <a:pt x="385396" y="52197"/>
                </a:lnTo>
                <a:lnTo>
                  <a:pt x="385375" y="53932"/>
                </a:lnTo>
                <a:lnTo>
                  <a:pt x="385396" y="90446"/>
                </a:lnTo>
                <a:lnTo>
                  <a:pt x="386340" y="97216"/>
                </a:lnTo>
                <a:lnTo>
                  <a:pt x="388904" y="102292"/>
                </a:lnTo>
                <a:lnTo>
                  <a:pt x="393897" y="108405"/>
                </a:lnTo>
                <a:lnTo>
                  <a:pt x="402532" y="118463"/>
                </a:lnTo>
                <a:lnTo>
                  <a:pt x="450126" y="118463"/>
                </a:lnTo>
                <a:lnTo>
                  <a:pt x="447461" y="120835"/>
                </a:lnTo>
                <a:lnTo>
                  <a:pt x="441140" y="124864"/>
                </a:lnTo>
                <a:lnTo>
                  <a:pt x="434698" y="128682"/>
                </a:lnTo>
                <a:lnTo>
                  <a:pt x="429989" y="130642"/>
                </a:lnTo>
                <a:lnTo>
                  <a:pt x="424709" y="131365"/>
                </a:lnTo>
                <a:lnTo>
                  <a:pt x="416553" y="131468"/>
                </a:lnTo>
                <a:close/>
              </a:path>
              <a:path w="1302384" h="184150">
                <a:moveTo>
                  <a:pt x="450126" y="118463"/>
                </a:moveTo>
                <a:lnTo>
                  <a:pt x="430370" y="118463"/>
                </a:lnTo>
                <a:lnTo>
                  <a:pt x="439006" y="108303"/>
                </a:lnTo>
                <a:lnTo>
                  <a:pt x="443999" y="102134"/>
                </a:lnTo>
                <a:lnTo>
                  <a:pt x="446563" y="97051"/>
                </a:lnTo>
                <a:lnTo>
                  <a:pt x="447491" y="90446"/>
                </a:lnTo>
                <a:lnTo>
                  <a:pt x="447527" y="53932"/>
                </a:lnTo>
                <a:lnTo>
                  <a:pt x="447491" y="52197"/>
                </a:lnTo>
                <a:lnTo>
                  <a:pt x="446563" y="45592"/>
                </a:lnTo>
                <a:lnTo>
                  <a:pt x="443999" y="40509"/>
                </a:lnTo>
                <a:lnTo>
                  <a:pt x="438920" y="34238"/>
                </a:lnTo>
                <a:lnTo>
                  <a:pt x="430370" y="24180"/>
                </a:lnTo>
                <a:lnTo>
                  <a:pt x="448988" y="24180"/>
                </a:lnTo>
                <a:lnTo>
                  <a:pt x="464008" y="63397"/>
                </a:lnTo>
                <a:lnTo>
                  <a:pt x="464006" y="83045"/>
                </a:lnTo>
                <a:lnTo>
                  <a:pt x="451325" y="117396"/>
                </a:lnTo>
                <a:lnTo>
                  <a:pt x="450126" y="118463"/>
                </a:lnTo>
                <a:close/>
              </a:path>
              <a:path w="1302384" h="184150">
                <a:moveTo>
                  <a:pt x="691072" y="109116"/>
                </a:moveTo>
                <a:lnTo>
                  <a:pt x="568544" y="109116"/>
                </a:lnTo>
                <a:lnTo>
                  <a:pt x="568544" y="10972"/>
                </a:lnTo>
                <a:lnTo>
                  <a:pt x="687618" y="10972"/>
                </a:lnTo>
                <a:lnTo>
                  <a:pt x="687618" y="23977"/>
                </a:lnTo>
                <a:lnTo>
                  <a:pt x="583987" y="23977"/>
                </a:lnTo>
                <a:lnTo>
                  <a:pt x="583987" y="53847"/>
                </a:lnTo>
                <a:lnTo>
                  <a:pt x="684773" y="53847"/>
                </a:lnTo>
                <a:lnTo>
                  <a:pt x="684773" y="66242"/>
                </a:lnTo>
                <a:lnTo>
                  <a:pt x="584190" y="66242"/>
                </a:lnTo>
                <a:lnTo>
                  <a:pt x="584190" y="96112"/>
                </a:lnTo>
                <a:lnTo>
                  <a:pt x="691072" y="96112"/>
                </a:lnTo>
                <a:lnTo>
                  <a:pt x="691072" y="109116"/>
                </a:lnTo>
                <a:close/>
              </a:path>
              <a:path w="1302384" h="184150">
                <a:moveTo>
                  <a:pt x="710579" y="156258"/>
                </a:moveTo>
                <a:lnTo>
                  <a:pt x="544770" y="156258"/>
                </a:lnTo>
                <a:lnTo>
                  <a:pt x="544770" y="143050"/>
                </a:lnTo>
                <a:lnTo>
                  <a:pt x="710579" y="143050"/>
                </a:lnTo>
                <a:lnTo>
                  <a:pt x="710579" y="156258"/>
                </a:lnTo>
                <a:close/>
              </a:path>
              <a:path w="1302384" h="184150">
                <a:moveTo>
                  <a:pt x="878216" y="98144"/>
                </a:moveTo>
                <a:lnTo>
                  <a:pt x="862570" y="98144"/>
                </a:lnTo>
                <a:lnTo>
                  <a:pt x="862570" y="0"/>
                </a:lnTo>
                <a:lnTo>
                  <a:pt x="878216" y="0"/>
                </a:lnTo>
                <a:lnTo>
                  <a:pt x="878216" y="98144"/>
                </a:lnTo>
                <a:close/>
              </a:path>
              <a:path w="1302384" h="184150">
                <a:moveTo>
                  <a:pt x="792061" y="92454"/>
                </a:moveTo>
                <a:lnTo>
                  <a:pt x="765239" y="92454"/>
                </a:lnTo>
                <a:lnTo>
                  <a:pt x="743903" y="81888"/>
                </a:lnTo>
                <a:lnTo>
                  <a:pt x="731914" y="62178"/>
                </a:lnTo>
                <a:lnTo>
                  <a:pt x="731914" y="35762"/>
                </a:lnTo>
                <a:lnTo>
                  <a:pt x="743903" y="16052"/>
                </a:lnTo>
                <a:lnTo>
                  <a:pt x="765239" y="5486"/>
                </a:lnTo>
                <a:lnTo>
                  <a:pt x="792061" y="5486"/>
                </a:lnTo>
                <a:lnTo>
                  <a:pt x="813396" y="16052"/>
                </a:lnTo>
                <a:lnTo>
                  <a:pt x="814756" y="18287"/>
                </a:lnTo>
                <a:lnTo>
                  <a:pt x="765036" y="18287"/>
                </a:lnTo>
                <a:lnTo>
                  <a:pt x="748170" y="33121"/>
                </a:lnTo>
                <a:lnTo>
                  <a:pt x="748170" y="64616"/>
                </a:lnTo>
                <a:lnTo>
                  <a:pt x="765036" y="79653"/>
                </a:lnTo>
                <a:lnTo>
                  <a:pt x="814756" y="79653"/>
                </a:lnTo>
                <a:lnTo>
                  <a:pt x="813396" y="81888"/>
                </a:lnTo>
                <a:lnTo>
                  <a:pt x="792061" y="92454"/>
                </a:lnTo>
                <a:close/>
              </a:path>
              <a:path w="1302384" h="184150">
                <a:moveTo>
                  <a:pt x="814756" y="79653"/>
                </a:moveTo>
                <a:lnTo>
                  <a:pt x="792061" y="79653"/>
                </a:lnTo>
                <a:lnTo>
                  <a:pt x="808926" y="64616"/>
                </a:lnTo>
                <a:lnTo>
                  <a:pt x="808926" y="33121"/>
                </a:lnTo>
                <a:lnTo>
                  <a:pt x="792264" y="18287"/>
                </a:lnTo>
                <a:lnTo>
                  <a:pt x="814756" y="18287"/>
                </a:lnTo>
                <a:lnTo>
                  <a:pt x="825385" y="35762"/>
                </a:lnTo>
                <a:lnTo>
                  <a:pt x="825385" y="62178"/>
                </a:lnTo>
                <a:lnTo>
                  <a:pt x="814756" y="79653"/>
                </a:lnTo>
                <a:close/>
              </a:path>
              <a:path w="1302384" h="184150">
                <a:moveTo>
                  <a:pt x="878216" y="183689"/>
                </a:moveTo>
                <a:lnTo>
                  <a:pt x="771944" y="183689"/>
                </a:lnTo>
                <a:lnTo>
                  <a:pt x="766661" y="178406"/>
                </a:lnTo>
                <a:lnTo>
                  <a:pt x="766661" y="109319"/>
                </a:lnTo>
                <a:lnTo>
                  <a:pt x="781698" y="109319"/>
                </a:lnTo>
                <a:lnTo>
                  <a:pt x="781698" y="132687"/>
                </a:lnTo>
                <a:lnTo>
                  <a:pt x="878216" y="132687"/>
                </a:lnTo>
                <a:lnTo>
                  <a:pt x="878216" y="145895"/>
                </a:lnTo>
                <a:lnTo>
                  <a:pt x="781698" y="145895"/>
                </a:lnTo>
                <a:lnTo>
                  <a:pt x="781698" y="170482"/>
                </a:lnTo>
                <a:lnTo>
                  <a:pt x="878216" y="170482"/>
                </a:lnTo>
                <a:lnTo>
                  <a:pt x="878216" y="183689"/>
                </a:lnTo>
                <a:close/>
              </a:path>
              <a:path w="1302384" h="184150">
                <a:moveTo>
                  <a:pt x="878216" y="132687"/>
                </a:moveTo>
                <a:lnTo>
                  <a:pt x="862773" y="132687"/>
                </a:lnTo>
                <a:lnTo>
                  <a:pt x="862773" y="109319"/>
                </a:lnTo>
                <a:lnTo>
                  <a:pt x="878216" y="109319"/>
                </a:lnTo>
                <a:lnTo>
                  <a:pt x="878216" y="132687"/>
                </a:lnTo>
                <a:close/>
              </a:path>
              <a:path w="1302384" h="184150">
                <a:moveTo>
                  <a:pt x="878216" y="170482"/>
                </a:moveTo>
                <a:lnTo>
                  <a:pt x="862773" y="170482"/>
                </a:lnTo>
                <a:lnTo>
                  <a:pt x="862773" y="145895"/>
                </a:lnTo>
                <a:lnTo>
                  <a:pt x="878216" y="145895"/>
                </a:lnTo>
                <a:lnTo>
                  <a:pt x="878216" y="170482"/>
                </a:lnTo>
                <a:close/>
              </a:path>
              <a:path w="1302384" h="184150">
                <a:moveTo>
                  <a:pt x="1058452" y="176374"/>
                </a:moveTo>
                <a:lnTo>
                  <a:pt x="1043009" y="176374"/>
                </a:lnTo>
                <a:lnTo>
                  <a:pt x="1043009" y="0"/>
                </a:lnTo>
                <a:lnTo>
                  <a:pt x="1058452" y="0"/>
                </a:lnTo>
                <a:lnTo>
                  <a:pt x="1058452" y="176374"/>
                </a:lnTo>
                <a:close/>
              </a:path>
              <a:path w="1302384" h="184150">
                <a:moveTo>
                  <a:pt x="940191" y="128014"/>
                </a:moveTo>
                <a:lnTo>
                  <a:pt x="918043" y="128014"/>
                </a:lnTo>
                <a:lnTo>
                  <a:pt x="918043" y="14223"/>
                </a:lnTo>
                <a:lnTo>
                  <a:pt x="933486" y="14223"/>
                </a:lnTo>
                <a:lnTo>
                  <a:pt x="933486" y="114806"/>
                </a:lnTo>
                <a:lnTo>
                  <a:pt x="1019390" y="114806"/>
                </a:lnTo>
                <a:lnTo>
                  <a:pt x="1020454" y="121511"/>
                </a:lnTo>
                <a:lnTo>
                  <a:pt x="1000569" y="125270"/>
                </a:lnTo>
                <a:lnTo>
                  <a:pt x="985580" y="127201"/>
                </a:lnTo>
                <a:lnTo>
                  <a:pt x="967963" y="127912"/>
                </a:lnTo>
                <a:lnTo>
                  <a:pt x="940191" y="128014"/>
                </a:lnTo>
                <a:close/>
              </a:path>
              <a:path w="1302384" h="184150">
                <a:moveTo>
                  <a:pt x="1019390" y="114806"/>
                </a:moveTo>
                <a:lnTo>
                  <a:pt x="939582" y="114806"/>
                </a:lnTo>
                <a:lnTo>
                  <a:pt x="967445" y="114710"/>
                </a:lnTo>
                <a:lnTo>
                  <a:pt x="984945" y="114044"/>
                </a:lnTo>
                <a:lnTo>
                  <a:pt x="999474" y="112234"/>
                </a:lnTo>
                <a:lnTo>
                  <a:pt x="1018422" y="108710"/>
                </a:lnTo>
                <a:lnTo>
                  <a:pt x="1019390" y="114806"/>
                </a:lnTo>
                <a:close/>
              </a:path>
              <a:path w="1302384" h="184150">
                <a:moveTo>
                  <a:pt x="1230356" y="176781"/>
                </a:moveTo>
                <a:lnTo>
                  <a:pt x="1214913" y="176781"/>
                </a:lnTo>
                <a:lnTo>
                  <a:pt x="1214913" y="406"/>
                </a:lnTo>
                <a:lnTo>
                  <a:pt x="1230356" y="406"/>
                </a:lnTo>
                <a:lnTo>
                  <a:pt x="1230356" y="69493"/>
                </a:lnTo>
                <a:lnTo>
                  <a:pt x="1259617" y="69493"/>
                </a:lnTo>
                <a:lnTo>
                  <a:pt x="1259617" y="82497"/>
                </a:lnTo>
                <a:lnTo>
                  <a:pt x="1230356" y="82497"/>
                </a:lnTo>
                <a:lnTo>
                  <a:pt x="1230356" y="176781"/>
                </a:lnTo>
                <a:close/>
              </a:path>
              <a:path w="1302384" h="184150">
                <a:moveTo>
                  <a:pt x="1117988" y="130045"/>
                </a:moveTo>
                <a:lnTo>
                  <a:pt x="1096450" y="130045"/>
                </a:lnTo>
                <a:lnTo>
                  <a:pt x="1096450" y="14426"/>
                </a:lnTo>
                <a:lnTo>
                  <a:pt x="1177525" y="14426"/>
                </a:lnTo>
                <a:lnTo>
                  <a:pt x="1177525" y="27431"/>
                </a:lnTo>
                <a:lnTo>
                  <a:pt x="1111893" y="27431"/>
                </a:lnTo>
                <a:lnTo>
                  <a:pt x="1111893" y="117244"/>
                </a:lnTo>
                <a:lnTo>
                  <a:pt x="1194544" y="117244"/>
                </a:lnTo>
                <a:lnTo>
                  <a:pt x="1195610" y="123746"/>
                </a:lnTo>
                <a:lnTo>
                  <a:pt x="1176909" y="127388"/>
                </a:lnTo>
                <a:lnTo>
                  <a:pt x="1162590" y="129258"/>
                </a:lnTo>
                <a:lnTo>
                  <a:pt x="1145376" y="129947"/>
                </a:lnTo>
                <a:lnTo>
                  <a:pt x="1117988" y="130045"/>
                </a:lnTo>
                <a:close/>
              </a:path>
              <a:path w="1302384" h="184150">
                <a:moveTo>
                  <a:pt x="1194544" y="117244"/>
                </a:moveTo>
                <a:lnTo>
                  <a:pt x="1117785" y="117244"/>
                </a:lnTo>
                <a:lnTo>
                  <a:pt x="1144115" y="117152"/>
                </a:lnTo>
                <a:lnTo>
                  <a:pt x="1160787" y="116507"/>
                </a:lnTo>
                <a:lnTo>
                  <a:pt x="1174906" y="114758"/>
                </a:lnTo>
                <a:lnTo>
                  <a:pt x="1193578" y="111351"/>
                </a:lnTo>
                <a:lnTo>
                  <a:pt x="1194544" y="117244"/>
                </a:lnTo>
                <a:close/>
              </a:path>
              <a:path w="1302384" h="184150">
                <a:moveTo>
                  <a:pt x="1296192" y="158696"/>
                </a:moveTo>
                <a:lnTo>
                  <a:pt x="1283187" y="158696"/>
                </a:lnTo>
                <a:lnTo>
                  <a:pt x="1277295" y="152194"/>
                </a:lnTo>
                <a:lnTo>
                  <a:pt x="1277295" y="138986"/>
                </a:lnTo>
                <a:lnTo>
                  <a:pt x="1283187" y="132484"/>
                </a:lnTo>
                <a:lnTo>
                  <a:pt x="1296192" y="132484"/>
                </a:lnTo>
                <a:lnTo>
                  <a:pt x="1302085" y="138986"/>
                </a:lnTo>
                <a:lnTo>
                  <a:pt x="1302085" y="152194"/>
                </a:lnTo>
                <a:lnTo>
                  <a:pt x="1296192" y="158696"/>
                </a:lnTo>
                <a:close/>
              </a:path>
            </a:pathLst>
          </a:custGeom>
          <a:solidFill>
            <a:srgbClr val="4033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10959902" y="7140240"/>
            <a:ext cx="55880" cy="55880"/>
          </a:xfrm>
          <a:custGeom>
            <a:avLst/>
            <a:gdLst/>
            <a:ahLst/>
            <a:cxnLst/>
            <a:rect l="l" t="t" r="r" b="b"/>
            <a:pathLst>
              <a:path w="55879" h="55879">
                <a:moveTo>
                  <a:pt x="0" y="55269"/>
                </a:moveTo>
                <a:lnTo>
                  <a:pt x="55269" y="55269"/>
                </a:lnTo>
                <a:lnTo>
                  <a:pt x="55269" y="0"/>
                </a:lnTo>
                <a:lnTo>
                  <a:pt x="0" y="0"/>
                </a:lnTo>
                <a:lnTo>
                  <a:pt x="0" y="55269"/>
                </a:lnTo>
                <a:close/>
              </a:path>
            </a:pathLst>
          </a:custGeom>
          <a:solidFill>
            <a:srgbClr val="4033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11096535" y="7639830"/>
            <a:ext cx="338455" cy="176530"/>
          </a:xfrm>
          <a:custGeom>
            <a:avLst/>
            <a:gdLst/>
            <a:ahLst/>
            <a:cxnLst/>
            <a:rect l="l" t="t" r="r" b="b"/>
            <a:pathLst>
              <a:path w="338454" h="176529">
                <a:moveTo>
                  <a:pt x="16865" y="99566"/>
                </a:moveTo>
                <a:lnTo>
                  <a:pt x="8127" y="87577"/>
                </a:lnTo>
                <a:lnTo>
                  <a:pt x="24450" y="79299"/>
                </a:lnTo>
                <a:lnTo>
                  <a:pt x="34314" y="73925"/>
                </a:lnTo>
                <a:lnTo>
                  <a:pt x="67440" y="46952"/>
                </a:lnTo>
                <a:lnTo>
                  <a:pt x="76808" y="8331"/>
                </a:lnTo>
                <a:lnTo>
                  <a:pt x="92657" y="8331"/>
                </a:lnTo>
                <a:lnTo>
                  <a:pt x="92657" y="27431"/>
                </a:lnTo>
                <a:lnTo>
                  <a:pt x="87577" y="45719"/>
                </a:lnTo>
                <a:lnTo>
                  <a:pt x="81685" y="53847"/>
                </a:lnTo>
                <a:lnTo>
                  <a:pt x="82904" y="54456"/>
                </a:lnTo>
                <a:lnTo>
                  <a:pt x="105269" y="54456"/>
                </a:lnTo>
                <a:lnTo>
                  <a:pt x="110873" y="57911"/>
                </a:lnTo>
                <a:lnTo>
                  <a:pt x="79043" y="57911"/>
                </a:lnTo>
                <a:lnTo>
                  <a:pt x="77011" y="59333"/>
                </a:lnTo>
                <a:lnTo>
                  <a:pt x="45711" y="83578"/>
                </a:lnTo>
                <a:lnTo>
                  <a:pt x="30481" y="92370"/>
                </a:lnTo>
                <a:lnTo>
                  <a:pt x="16865" y="99566"/>
                </a:lnTo>
                <a:close/>
              </a:path>
              <a:path w="338454" h="176529">
                <a:moveTo>
                  <a:pt x="105269" y="54456"/>
                </a:moveTo>
                <a:lnTo>
                  <a:pt x="82904" y="54456"/>
                </a:lnTo>
                <a:lnTo>
                  <a:pt x="87781" y="50596"/>
                </a:lnTo>
                <a:lnTo>
                  <a:pt x="90422" y="48564"/>
                </a:lnTo>
                <a:lnTo>
                  <a:pt x="95502" y="48564"/>
                </a:lnTo>
                <a:lnTo>
                  <a:pt x="98347" y="50189"/>
                </a:lnTo>
                <a:lnTo>
                  <a:pt x="105269" y="54456"/>
                </a:lnTo>
                <a:close/>
              </a:path>
              <a:path w="338454" h="176529">
                <a:moveTo>
                  <a:pt x="148943" y="98956"/>
                </a:moveTo>
                <a:lnTo>
                  <a:pt x="87374" y="59739"/>
                </a:lnTo>
                <a:lnTo>
                  <a:pt x="83717" y="57911"/>
                </a:lnTo>
                <a:lnTo>
                  <a:pt x="110873" y="57911"/>
                </a:lnTo>
                <a:lnTo>
                  <a:pt x="157680" y="86765"/>
                </a:lnTo>
                <a:lnTo>
                  <a:pt x="148943" y="98956"/>
                </a:lnTo>
                <a:close/>
              </a:path>
              <a:path w="338454" h="176529">
                <a:moveTo>
                  <a:pt x="90625" y="143253"/>
                </a:moveTo>
                <a:lnTo>
                  <a:pt x="75182" y="143253"/>
                </a:lnTo>
                <a:lnTo>
                  <a:pt x="75182" y="98347"/>
                </a:lnTo>
                <a:lnTo>
                  <a:pt x="90625" y="98347"/>
                </a:lnTo>
                <a:lnTo>
                  <a:pt x="90625" y="143253"/>
                </a:lnTo>
                <a:close/>
              </a:path>
              <a:path w="338454" h="176529">
                <a:moveTo>
                  <a:pt x="165808" y="156258"/>
                </a:moveTo>
                <a:lnTo>
                  <a:pt x="0" y="156258"/>
                </a:lnTo>
                <a:lnTo>
                  <a:pt x="0" y="143253"/>
                </a:lnTo>
                <a:lnTo>
                  <a:pt x="165808" y="143253"/>
                </a:lnTo>
                <a:lnTo>
                  <a:pt x="165808" y="156258"/>
                </a:lnTo>
                <a:close/>
              </a:path>
              <a:path w="338454" h="176529">
                <a:moveTo>
                  <a:pt x="337916" y="68883"/>
                </a:moveTo>
                <a:lnTo>
                  <a:pt x="322879" y="68883"/>
                </a:lnTo>
                <a:lnTo>
                  <a:pt x="322879" y="0"/>
                </a:lnTo>
                <a:lnTo>
                  <a:pt x="337916" y="0"/>
                </a:lnTo>
                <a:lnTo>
                  <a:pt x="337916" y="68883"/>
                </a:lnTo>
                <a:close/>
              </a:path>
              <a:path w="338454" h="176529">
                <a:moveTo>
                  <a:pt x="295651" y="171498"/>
                </a:moveTo>
                <a:lnTo>
                  <a:pt x="280614" y="171498"/>
                </a:lnTo>
                <a:lnTo>
                  <a:pt x="280614" y="3047"/>
                </a:lnTo>
                <a:lnTo>
                  <a:pt x="295651" y="3047"/>
                </a:lnTo>
                <a:lnTo>
                  <a:pt x="295651" y="68883"/>
                </a:lnTo>
                <a:lnTo>
                  <a:pt x="337916" y="68883"/>
                </a:lnTo>
                <a:lnTo>
                  <a:pt x="337916" y="81685"/>
                </a:lnTo>
                <a:lnTo>
                  <a:pt x="295651" y="81685"/>
                </a:lnTo>
                <a:lnTo>
                  <a:pt x="295651" y="171498"/>
                </a:lnTo>
                <a:close/>
              </a:path>
              <a:path w="338454" h="176529">
                <a:moveTo>
                  <a:pt x="337916" y="176374"/>
                </a:moveTo>
                <a:lnTo>
                  <a:pt x="322879" y="176374"/>
                </a:lnTo>
                <a:lnTo>
                  <a:pt x="322879" y="81685"/>
                </a:lnTo>
                <a:lnTo>
                  <a:pt x="337916" y="81685"/>
                </a:lnTo>
                <a:lnTo>
                  <a:pt x="337916" y="176374"/>
                </a:lnTo>
                <a:close/>
              </a:path>
              <a:path w="338454" h="176529">
                <a:moveTo>
                  <a:pt x="196084" y="139393"/>
                </a:moveTo>
                <a:lnTo>
                  <a:pt x="186128" y="128826"/>
                </a:lnTo>
                <a:lnTo>
                  <a:pt x="199591" y="120186"/>
                </a:lnTo>
                <a:lnTo>
                  <a:pt x="207730" y="114564"/>
                </a:lnTo>
                <a:lnTo>
                  <a:pt x="235138" y="85568"/>
                </a:lnTo>
                <a:lnTo>
                  <a:pt x="243023" y="30682"/>
                </a:lnTo>
                <a:lnTo>
                  <a:pt x="190801" y="30682"/>
                </a:lnTo>
                <a:lnTo>
                  <a:pt x="190801" y="18084"/>
                </a:lnTo>
                <a:lnTo>
                  <a:pt x="258263" y="18084"/>
                </a:lnTo>
                <a:lnTo>
                  <a:pt x="258175" y="58403"/>
                </a:lnTo>
                <a:lnTo>
                  <a:pt x="246134" y="96708"/>
                </a:lnTo>
                <a:lnTo>
                  <a:pt x="210505" y="129790"/>
                </a:lnTo>
                <a:lnTo>
                  <a:pt x="196084" y="139393"/>
                </a:lnTo>
                <a:close/>
              </a:path>
            </a:pathLst>
          </a:custGeom>
          <a:solidFill>
            <a:srgbClr val="4033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11517255" y="7639830"/>
            <a:ext cx="150365" cy="18714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11736082" y="7639830"/>
            <a:ext cx="1253490" cy="187960"/>
          </a:xfrm>
          <a:custGeom>
            <a:avLst/>
            <a:gdLst/>
            <a:ahLst/>
            <a:cxnLst/>
            <a:rect l="l" t="t" r="r" b="b"/>
            <a:pathLst>
              <a:path w="1253490" h="187959">
                <a:moveTo>
                  <a:pt x="147724" y="23977"/>
                </a:moveTo>
                <a:lnTo>
                  <a:pt x="17881" y="23977"/>
                </a:lnTo>
                <a:lnTo>
                  <a:pt x="17881" y="10972"/>
                </a:lnTo>
                <a:lnTo>
                  <a:pt x="147724" y="10972"/>
                </a:lnTo>
                <a:lnTo>
                  <a:pt x="147724" y="23977"/>
                </a:lnTo>
                <a:close/>
              </a:path>
              <a:path w="1253490" h="187959">
                <a:moveTo>
                  <a:pt x="62787" y="87781"/>
                </a:moveTo>
                <a:lnTo>
                  <a:pt x="48564" y="87781"/>
                </a:lnTo>
                <a:lnTo>
                  <a:pt x="41655" y="41045"/>
                </a:lnTo>
                <a:lnTo>
                  <a:pt x="57301" y="39420"/>
                </a:lnTo>
                <a:lnTo>
                  <a:pt x="62787" y="87781"/>
                </a:lnTo>
                <a:close/>
              </a:path>
              <a:path w="1253490" h="187959">
                <a:moveTo>
                  <a:pt x="117244" y="87781"/>
                </a:moveTo>
                <a:lnTo>
                  <a:pt x="102817" y="87781"/>
                </a:lnTo>
                <a:lnTo>
                  <a:pt x="108303" y="39420"/>
                </a:lnTo>
                <a:lnTo>
                  <a:pt x="124153" y="41045"/>
                </a:lnTo>
                <a:lnTo>
                  <a:pt x="117244" y="87781"/>
                </a:lnTo>
                <a:close/>
              </a:path>
              <a:path w="1253490" h="187959">
                <a:moveTo>
                  <a:pt x="149552" y="100582"/>
                </a:moveTo>
                <a:lnTo>
                  <a:pt x="16255" y="100582"/>
                </a:lnTo>
                <a:lnTo>
                  <a:pt x="16255" y="87781"/>
                </a:lnTo>
                <a:lnTo>
                  <a:pt x="149552" y="87781"/>
                </a:lnTo>
                <a:lnTo>
                  <a:pt x="149552" y="100582"/>
                </a:lnTo>
                <a:close/>
              </a:path>
              <a:path w="1253490" h="187959">
                <a:moveTo>
                  <a:pt x="90625" y="143253"/>
                </a:moveTo>
                <a:lnTo>
                  <a:pt x="75182" y="143253"/>
                </a:lnTo>
                <a:lnTo>
                  <a:pt x="75182" y="100582"/>
                </a:lnTo>
                <a:lnTo>
                  <a:pt x="90625" y="100582"/>
                </a:lnTo>
                <a:lnTo>
                  <a:pt x="90625" y="143253"/>
                </a:lnTo>
                <a:close/>
              </a:path>
              <a:path w="1253490" h="187959">
                <a:moveTo>
                  <a:pt x="165808" y="156258"/>
                </a:moveTo>
                <a:lnTo>
                  <a:pt x="0" y="156258"/>
                </a:lnTo>
                <a:lnTo>
                  <a:pt x="0" y="143253"/>
                </a:lnTo>
                <a:lnTo>
                  <a:pt x="165808" y="143253"/>
                </a:lnTo>
                <a:lnTo>
                  <a:pt x="165808" y="156258"/>
                </a:lnTo>
                <a:close/>
              </a:path>
              <a:path w="1253490" h="187959">
                <a:moveTo>
                  <a:pt x="327553" y="109116"/>
                </a:moveTo>
                <a:lnTo>
                  <a:pt x="205025" y="109116"/>
                </a:lnTo>
                <a:lnTo>
                  <a:pt x="205025" y="10972"/>
                </a:lnTo>
                <a:lnTo>
                  <a:pt x="324098" y="10972"/>
                </a:lnTo>
                <a:lnTo>
                  <a:pt x="324098" y="23977"/>
                </a:lnTo>
                <a:lnTo>
                  <a:pt x="220468" y="23977"/>
                </a:lnTo>
                <a:lnTo>
                  <a:pt x="220468" y="53847"/>
                </a:lnTo>
                <a:lnTo>
                  <a:pt x="321254" y="53847"/>
                </a:lnTo>
                <a:lnTo>
                  <a:pt x="321254" y="66242"/>
                </a:lnTo>
                <a:lnTo>
                  <a:pt x="220671" y="66242"/>
                </a:lnTo>
                <a:lnTo>
                  <a:pt x="220671" y="96112"/>
                </a:lnTo>
                <a:lnTo>
                  <a:pt x="327553" y="96112"/>
                </a:lnTo>
                <a:lnTo>
                  <a:pt x="327553" y="109116"/>
                </a:lnTo>
                <a:close/>
              </a:path>
              <a:path w="1253490" h="187959">
                <a:moveTo>
                  <a:pt x="347060" y="156258"/>
                </a:moveTo>
                <a:lnTo>
                  <a:pt x="181251" y="156258"/>
                </a:lnTo>
                <a:lnTo>
                  <a:pt x="181251" y="143050"/>
                </a:lnTo>
                <a:lnTo>
                  <a:pt x="347060" y="143050"/>
                </a:lnTo>
                <a:lnTo>
                  <a:pt x="347060" y="156258"/>
                </a:lnTo>
                <a:close/>
              </a:path>
              <a:path w="1253490" h="187959">
                <a:moveTo>
                  <a:pt x="509008" y="15239"/>
                </a:moveTo>
                <a:lnTo>
                  <a:pt x="381806" y="15239"/>
                </a:lnTo>
                <a:lnTo>
                  <a:pt x="381806" y="3251"/>
                </a:lnTo>
                <a:lnTo>
                  <a:pt x="509008" y="3251"/>
                </a:lnTo>
                <a:lnTo>
                  <a:pt x="509008" y="15239"/>
                </a:lnTo>
                <a:close/>
              </a:path>
              <a:path w="1253490" h="187959">
                <a:moveTo>
                  <a:pt x="424274" y="51611"/>
                </a:moveTo>
                <a:lnTo>
                  <a:pt x="409848" y="51611"/>
                </a:lnTo>
                <a:lnTo>
                  <a:pt x="404564" y="24586"/>
                </a:lnTo>
                <a:lnTo>
                  <a:pt x="420007" y="23164"/>
                </a:lnTo>
                <a:lnTo>
                  <a:pt x="424274" y="51611"/>
                </a:lnTo>
                <a:close/>
              </a:path>
              <a:path w="1253490" h="187959">
                <a:moveTo>
                  <a:pt x="480763" y="51611"/>
                </a:moveTo>
                <a:lnTo>
                  <a:pt x="466336" y="51611"/>
                </a:lnTo>
                <a:lnTo>
                  <a:pt x="470603" y="23164"/>
                </a:lnTo>
                <a:lnTo>
                  <a:pt x="486046" y="24586"/>
                </a:lnTo>
                <a:lnTo>
                  <a:pt x="480763" y="51611"/>
                </a:lnTo>
                <a:close/>
              </a:path>
              <a:path w="1253490" h="187959">
                <a:moveTo>
                  <a:pt x="510836" y="63397"/>
                </a:moveTo>
                <a:lnTo>
                  <a:pt x="379978" y="63397"/>
                </a:lnTo>
                <a:lnTo>
                  <a:pt x="379978" y="51611"/>
                </a:lnTo>
                <a:lnTo>
                  <a:pt x="510836" y="51611"/>
                </a:lnTo>
                <a:lnTo>
                  <a:pt x="510836" y="63397"/>
                </a:lnTo>
                <a:close/>
              </a:path>
              <a:path w="1253490" h="187959">
                <a:moveTo>
                  <a:pt x="453128" y="81685"/>
                </a:moveTo>
                <a:lnTo>
                  <a:pt x="437685" y="81685"/>
                </a:lnTo>
                <a:lnTo>
                  <a:pt x="437685" y="63397"/>
                </a:lnTo>
                <a:lnTo>
                  <a:pt x="453128" y="63397"/>
                </a:lnTo>
                <a:lnTo>
                  <a:pt x="453128" y="81685"/>
                </a:lnTo>
                <a:close/>
              </a:path>
              <a:path w="1253490" h="187959">
                <a:moveTo>
                  <a:pt x="528311" y="94486"/>
                </a:moveTo>
                <a:lnTo>
                  <a:pt x="362503" y="94486"/>
                </a:lnTo>
                <a:lnTo>
                  <a:pt x="362503" y="81685"/>
                </a:lnTo>
                <a:lnTo>
                  <a:pt x="528311" y="81685"/>
                </a:lnTo>
                <a:lnTo>
                  <a:pt x="528311" y="94486"/>
                </a:lnTo>
                <a:close/>
              </a:path>
              <a:path w="1253490" h="187959">
                <a:moveTo>
                  <a:pt x="508601" y="184705"/>
                </a:moveTo>
                <a:lnTo>
                  <a:pt x="393592" y="184705"/>
                </a:lnTo>
                <a:lnTo>
                  <a:pt x="388309" y="179422"/>
                </a:lnTo>
                <a:lnTo>
                  <a:pt x="388309" y="141424"/>
                </a:lnTo>
                <a:lnTo>
                  <a:pt x="488485" y="141424"/>
                </a:lnTo>
                <a:lnTo>
                  <a:pt x="488485" y="122730"/>
                </a:lnTo>
                <a:lnTo>
                  <a:pt x="387089" y="122730"/>
                </a:lnTo>
                <a:lnTo>
                  <a:pt x="387089" y="110335"/>
                </a:lnTo>
                <a:lnTo>
                  <a:pt x="503318" y="110335"/>
                </a:lnTo>
                <a:lnTo>
                  <a:pt x="503318" y="153210"/>
                </a:lnTo>
                <a:lnTo>
                  <a:pt x="402939" y="153210"/>
                </a:lnTo>
                <a:lnTo>
                  <a:pt x="402939" y="172107"/>
                </a:lnTo>
                <a:lnTo>
                  <a:pt x="508601" y="172107"/>
                </a:lnTo>
                <a:lnTo>
                  <a:pt x="508601" y="184705"/>
                </a:lnTo>
                <a:close/>
              </a:path>
              <a:path w="1253490" h="187959">
                <a:moveTo>
                  <a:pt x="694933" y="176374"/>
                </a:moveTo>
                <a:lnTo>
                  <a:pt x="679490" y="176374"/>
                </a:lnTo>
                <a:lnTo>
                  <a:pt x="679490" y="0"/>
                </a:lnTo>
                <a:lnTo>
                  <a:pt x="694933" y="0"/>
                </a:lnTo>
                <a:lnTo>
                  <a:pt x="694933" y="176374"/>
                </a:lnTo>
                <a:close/>
              </a:path>
              <a:path w="1253490" h="187959">
                <a:moveTo>
                  <a:pt x="578298" y="133093"/>
                </a:moveTo>
                <a:lnTo>
                  <a:pt x="556352" y="133093"/>
                </a:lnTo>
                <a:lnTo>
                  <a:pt x="556352" y="65022"/>
                </a:lnTo>
                <a:lnTo>
                  <a:pt x="620359" y="65022"/>
                </a:lnTo>
                <a:lnTo>
                  <a:pt x="620359" y="26415"/>
                </a:lnTo>
                <a:lnTo>
                  <a:pt x="555540" y="26415"/>
                </a:lnTo>
                <a:lnTo>
                  <a:pt x="555540" y="13410"/>
                </a:lnTo>
                <a:lnTo>
                  <a:pt x="635802" y="13410"/>
                </a:lnTo>
                <a:lnTo>
                  <a:pt x="635802" y="77824"/>
                </a:lnTo>
                <a:lnTo>
                  <a:pt x="571592" y="77824"/>
                </a:lnTo>
                <a:lnTo>
                  <a:pt x="571592" y="120495"/>
                </a:lnTo>
                <a:lnTo>
                  <a:pt x="657291" y="120495"/>
                </a:lnTo>
                <a:lnTo>
                  <a:pt x="658357" y="126998"/>
                </a:lnTo>
                <a:lnTo>
                  <a:pt x="639390" y="130522"/>
                </a:lnTo>
                <a:lnTo>
                  <a:pt x="624728" y="132331"/>
                </a:lnTo>
                <a:lnTo>
                  <a:pt x="606866" y="132998"/>
                </a:lnTo>
                <a:lnTo>
                  <a:pt x="578298" y="133093"/>
                </a:lnTo>
                <a:close/>
              </a:path>
              <a:path w="1253490" h="187959">
                <a:moveTo>
                  <a:pt x="657291" y="120495"/>
                </a:moveTo>
                <a:lnTo>
                  <a:pt x="578094" y="120495"/>
                </a:lnTo>
                <a:lnTo>
                  <a:pt x="605263" y="120403"/>
                </a:lnTo>
                <a:lnTo>
                  <a:pt x="622468" y="119759"/>
                </a:lnTo>
                <a:lnTo>
                  <a:pt x="637044" y="118009"/>
                </a:lnTo>
                <a:lnTo>
                  <a:pt x="656325" y="114603"/>
                </a:lnTo>
                <a:lnTo>
                  <a:pt x="657291" y="120495"/>
                </a:lnTo>
                <a:close/>
              </a:path>
              <a:path w="1253490" h="187959">
                <a:moveTo>
                  <a:pt x="815632" y="143253"/>
                </a:moveTo>
                <a:lnTo>
                  <a:pt x="800189" y="143253"/>
                </a:lnTo>
                <a:lnTo>
                  <a:pt x="800189" y="102817"/>
                </a:lnTo>
                <a:lnTo>
                  <a:pt x="789184" y="102009"/>
                </a:lnTo>
                <a:lnTo>
                  <a:pt x="743903" y="67461"/>
                </a:lnTo>
                <a:lnTo>
                  <a:pt x="744013" y="46619"/>
                </a:lnTo>
                <a:lnTo>
                  <a:pt x="772351" y="12903"/>
                </a:lnTo>
                <a:lnTo>
                  <a:pt x="807910" y="6502"/>
                </a:lnTo>
                <a:lnTo>
                  <a:pt x="820353" y="6602"/>
                </a:lnTo>
                <a:lnTo>
                  <a:pt x="855392" y="18897"/>
                </a:lnTo>
                <a:lnTo>
                  <a:pt x="807910" y="18897"/>
                </a:lnTo>
                <a:lnTo>
                  <a:pt x="793982" y="19046"/>
                </a:lnTo>
                <a:lnTo>
                  <a:pt x="760749" y="43934"/>
                </a:lnTo>
                <a:lnTo>
                  <a:pt x="760565" y="56895"/>
                </a:lnTo>
                <a:lnTo>
                  <a:pt x="760749" y="65384"/>
                </a:lnTo>
                <a:lnTo>
                  <a:pt x="793982" y="90273"/>
                </a:lnTo>
                <a:lnTo>
                  <a:pt x="807910" y="90422"/>
                </a:lnTo>
                <a:lnTo>
                  <a:pt x="855646" y="90422"/>
                </a:lnTo>
                <a:lnTo>
                  <a:pt x="846924" y="94994"/>
                </a:lnTo>
                <a:lnTo>
                  <a:pt x="839348" y="98831"/>
                </a:lnTo>
                <a:lnTo>
                  <a:pt x="833564" y="100925"/>
                </a:lnTo>
                <a:lnTo>
                  <a:pt x="826636" y="102009"/>
                </a:lnTo>
                <a:lnTo>
                  <a:pt x="815632" y="102817"/>
                </a:lnTo>
                <a:lnTo>
                  <a:pt x="815632" y="143253"/>
                </a:lnTo>
                <a:close/>
              </a:path>
              <a:path w="1253490" h="187959">
                <a:moveTo>
                  <a:pt x="855646" y="90422"/>
                </a:moveTo>
                <a:lnTo>
                  <a:pt x="807910" y="90422"/>
                </a:lnTo>
                <a:lnTo>
                  <a:pt x="821839" y="90273"/>
                </a:lnTo>
                <a:lnTo>
                  <a:pt x="830186" y="89228"/>
                </a:lnTo>
                <a:lnTo>
                  <a:pt x="855129" y="46619"/>
                </a:lnTo>
                <a:lnTo>
                  <a:pt x="855071" y="43934"/>
                </a:lnTo>
                <a:lnTo>
                  <a:pt x="821839" y="19046"/>
                </a:lnTo>
                <a:lnTo>
                  <a:pt x="807910" y="18897"/>
                </a:lnTo>
                <a:lnTo>
                  <a:pt x="855392" y="18897"/>
                </a:lnTo>
                <a:lnTo>
                  <a:pt x="871917" y="67461"/>
                </a:lnTo>
                <a:lnTo>
                  <a:pt x="859522" y="88390"/>
                </a:lnTo>
                <a:lnTo>
                  <a:pt x="855646" y="90422"/>
                </a:lnTo>
                <a:close/>
              </a:path>
              <a:path w="1253490" h="187959">
                <a:moveTo>
                  <a:pt x="890814" y="156258"/>
                </a:moveTo>
                <a:lnTo>
                  <a:pt x="725006" y="156258"/>
                </a:lnTo>
                <a:lnTo>
                  <a:pt x="725006" y="143253"/>
                </a:lnTo>
                <a:lnTo>
                  <a:pt x="890814" y="143253"/>
                </a:lnTo>
                <a:lnTo>
                  <a:pt x="890814" y="156258"/>
                </a:lnTo>
                <a:close/>
              </a:path>
              <a:path w="1253490" h="187959">
                <a:moveTo>
                  <a:pt x="1062922" y="176374"/>
                </a:moveTo>
                <a:lnTo>
                  <a:pt x="1048089" y="176374"/>
                </a:lnTo>
                <a:lnTo>
                  <a:pt x="1048089" y="0"/>
                </a:lnTo>
                <a:lnTo>
                  <a:pt x="1062922" y="0"/>
                </a:lnTo>
                <a:lnTo>
                  <a:pt x="1062922" y="176374"/>
                </a:lnTo>
                <a:close/>
              </a:path>
              <a:path w="1253490" h="187959">
                <a:moveTo>
                  <a:pt x="1022080" y="171498"/>
                </a:moveTo>
                <a:lnTo>
                  <a:pt x="1007653" y="171498"/>
                </a:lnTo>
                <a:lnTo>
                  <a:pt x="1007653" y="74370"/>
                </a:lnTo>
                <a:lnTo>
                  <a:pt x="979408" y="74370"/>
                </a:lnTo>
                <a:lnTo>
                  <a:pt x="979408" y="61568"/>
                </a:lnTo>
                <a:lnTo>
                  <a:pt x="1007653" y="61568"/>
                </a:lnTo>
                <a:lnTo>
                  <a:pt x="1007653" y="3047"/>
                </a:lnTo>
                <a:lnTo>
                  <a:pt x="1022080" y="3047"/>
                </a:lnTo>
                <a:lnTo>
                  <a:pt x="1022080" y="171498"/>
                </a:lnTo>
                <a:close/>
              </a:path>
              <a:path w="1253490" h="187959">
                <a:moveTo>
                  <a:pt x="990584" y="31292"/>
                </a:moveTo>
                <a:lnTo>
                  <a:pt x="909915" y="31292"/>
                </a:lnTo>
                <a:lnTo>
                  <a:pt x="909915" y="18287"/>
                </a:lnTo>
                <a:lnTo>
                  <a:pt x="990584" y="18287"/>
                </a:lnTo>
                <a:lnTo>
                  <a:pt x="990584" y="31292"/>
                </a:lnTo>
                <a:close/>
              </a:path>
              <a:path w="1253490" h="187959">
                <a:moveTo>
                  <a:pt x="916417" y="136954"/>
                </a:moveTo>
                <a:lnTo>
                  <a:pt x="905648" y="127810"/>
                </a:lnTo>
                <a:lnTo>
                  <a:pt x="914347" y="116671"/>
                </a:lnTo>
                <a:lnTo>
                  <a:pt x="919618" y="109561"/>
                </a:lnTo>
                <a:lnTo>
                  <a:pt x="937664" y="75995"/>
                </a:lnTo>
                <a:lnTo>
                  <a:pt x="943239" y="31292"/>
                </a:lnTo>
                <a:lnTo>
                  <a:pt x="957869" y="31292"/>
                </a:lnTo>
                <a:lnTo>
                  <a:pt x="957768" y="51097"/>
                </a:lnTo>
                <a:lnTo>
                  <a:pt x="957057" y="60095"/>
                </a:lnTo>
                <a:lnTo>
                  <a:pt x="955126" y="68102"/>
                </a:lnTo>
                <a:lnTo>
                  <a:pt x="951367" y="79043"/>
                </a:lnTo>
                <a:lnTo>
                  <a:pt x="952383" y="79653"/>
                </a:lnTo>
                <a:lnTo>
                  <a:pt x="963094" y="79653"/>
                </a:lnTo>
                <a:lnTo>
                  <a:pt x="967730" y="86155"/>
                </a:lnTo>
                <a:lnTo>
                  <a:pt x="948726" y="86155"/>
                </a:lnTo>
                <a:lnTo>
                  <a:pt x="948116" y="87374"/>
                </a:lnTo>
                <a:lnTo>
                  <a:pt x="943849" y="97940"/>
                </a:lnTo>
                <a:lnTo>
                  <a:pt x="931947" y="115995"/>
                </a:lnTo>
                <a:lnTo>
                  <a:pt x="928368" y="121143"/>
                </a:lnTo>
                <a:lnTo>
                  <a:pt x="923816" y="127263"/>
                </a:lnTo>
                <a:lnTo>
                  <a:pt x="916417" y="136954"/>
                </a:lnTo>
                <a:close/>
              </a:path>
              <a:path w="1253490" h="187959">
                <a:moveTo>
                  <a:pt x="963094" y="79653"/>
                </a:moveTo>
                <a:lnTo>
                  <a:pt x="952383" y="79653"/>
                </a:lnTo>
                <a:lnTo>
                  <a:pt x="954415" y="78027"/>
                </a:lnTo>
                <a:lnTo>
                  <a:pt x="956650" y="76605"/>
                </a:lnTo>
                <a:lnTo>
                  <a:pt x="960714" y="76605"/>
                </a:lnTo>
                <a:lnTo>
                  <a:pt x="963094" y="79653"/>
                </a:lnTo>
                <a:close/>
              </a:path>
              <a:path w="1253490" h="187959">
                <a:moveTo>
                  <a:pt x="984285" y="134109"/>
                </a:moveTo>
                <a:lnTo>
                  <a:pt x="951773" y="87374"/>
                </a:lnTo>
                <a:lnTo>
                  <a:pt x="950757" y="86155"/>
                </a:lnTo>
                <a:lnTo>
                  <a:pt x="967730" y="86155"/>
                </a:lnTo>
                <a:lnTo>
                  <a:pt x="995258" y="124762"/>
                </a:lnTo>
                <a:lnTo>
                  <a:pt x="984285" y="134109"/>
                </a:lnTo>
                <a:close/>
              </a:path>
              <a:path w="1253490" h="187959">
                <a:moveTo>
                  <a:pt x="1222228" y="70102"/>
                </a:moveTo>
                <a:lnTo>
                  <a:pt x="1207598" y="68070"/>
                </a:lnTo>
                <a:lnTo>
                  <a:pt x="1210929" y="53593"/>
                </a:lnTo>
                <a:lnTo>
                  <a:pt x="1212602" y="43915"/>
                </a:lnTo>
                <a:lnTo>
                  <a:pt x="1213285" y="33752"/>
                </a:lnTo>
                <a:lnTo>
                  <a:pt x="1213491" y="18694"/>
                </a:lnTo>
                <a:lnTo>
                  <a:pt x="1109657" y="18694"/>
                </a:lnTo>
                <a:lnTo>
                  <a:pt x="1109657" y="5689"/>
                </a:lnTo>
                <a:lnTo>
                  <a:pt x="1228528" y="5689"/>
                </a:lnTo>
                <a:lnTo>
                  <a:pt x="1228429" y="31470"/>
                </a:lnTo>
                <a:lnTo>
                  <a:pt x="1227740" y="42417"/>
                </a:lnTo>
                <a:lnTo>
                  <a:pt x="1225822" y="53812"/>
                </a:lnTo>
                <a:lnTo>
                  <a:pt x="1222228" y="70102"/>
                </a:lnTo>
                <a:close/>
              </a:path>
              <a:path w="1253490" h="187959">
                <a:moveTo>
                  <a:pt x="1170820" y="84326"/>
                </a:moveTo>
                <a:lnTo>
                  <a:pt x="1155580" y="84326"/>
                </a:lnTo>
                <a:lnTo>
                  <a:pt x="1155580" y="49173"/>
                </a:lnTo>
                <a:lnTo>
                  <a:pt x="1170820" y="49173"/>
                </a:lnTo>
                <a:lnTo>
                  <a:pt x="1170820" y="84326"/>
                </a:lnTo>
                <a:close/>
              </a:path>
              <a:path w="1253490" h="187959">
                <a:moveTo>
                  <a:pt x="1253318" y="97737"/>
                </a:moveTo>
                <a:lnTo>
                  <a:pt x="1087509" y="97737"/>
                </a:lnTo>
                <a:lnTo>
                  <a:pt x="1087509" y="84326"/>
                </a:lnTo>
                <a:lnTo>
                  <a:pt x="1253318" y="84326"/>
                </a:lnTo>
                <a:lnTo>
                  <a:pt x="1253318" y="97737"/>
                </a:lnTo>
                <a:close/>
              </a:path>
              <a:path w="1253490" h="187959">
                <a:moveTo>
                  <a:pt x="1170413" y="187347"/>
                </a:moveTo>
                <a:lnTo>
                  <a:pt x="1123881" y="178000"/>
                </a:lnTo>
                <a:lnTo>
                  <a:pt x="1110267" y="161541"/>
                </a:lnTo>
                <a:lnTo>
                  <a:pt x="1110267" y="140409"/>
                </a:lnTo>
                <a:lnTo>
                  <a:pt x="1145511" y="116777"/>
                </a:lnTo>
                <a:lnTo>
                  <a:pt x="1170413" y="114806"/>
                </a:lnTo>
                <a:lnTo>
                  <a:pt x="1181902" y="114879"/>
                </a:lnTo>
                <a:lnTo>
                  <a:pt x="1219328" y="126998"/>
                </a:lnTo>
                <a:lnTo>
                  <a:pt x="1170413" y="126998"/>
                </a:lnTo>
                <a:lnTo>
                  <a:pt x="1157553" y="127099"/>
                </a:lnTo>
                <a:lnTo>
                  <a:pt x="1149827" y="127810"/>
                </a:lnTo>
                <a:lnTo>
                  <a:pt x="1144139" y="129741"/>
                </a:lnTo>
                <a:lnTo>
                  <a:pt x="1137394" y="133500"/>
                </a:lnTo>
                <a:lnTo>
                  <a:pt x="1126320" y="140002"/>
                </a:lnTo>
                <a:lnTo>
                  <a:pt x="1126320" y="161947"/>
                </a:lnTo>
                <a:lnTo>
                  <a:pt x="1219466" y="174952"/>
                </a:lnTo>
                <a:lnTo>
                  <a:pt x="1216945" y="178000"/>
                </a:lnTo>
                <a:lnTo>
                  <a:pt x="1203433" y="182673"/>
                </a:lnTo>
                <a:lnTo>
                  <a:pt x="1195316" y="185375"/>
                </a:lnTo>
                <a:lnTo>
                  <a:pt x="1189171" y="186763"/>
                </a:lnTo>
                <a:lnTo>
                  <a:pt x="1181902" y="187274"/>
                </a:lnTo>
                <a:lnTo>
                  <a:pt x="1170413" y="187347"/>
                </a:lnTo>
                <a:close/>
              </a:path>
              <a:path w="1253490" h="187959">
                <a:moveTo>
                  <a:pt x="1219466" y="174952"/>
                </a:moveTo>
                <a:lnTo>
                  <a:pt x="1170413" y="174952"/>
                </a:lnTo>
                <a:lnTo>
                  <a:pt x="1183388" y="174850"/>
                </a:lnTo>
                <a:lnTo>
                  <a:pt x="1191152" y="174139"/>
                </a:lnTo>
                <a:lnTo>
                  <a:pt x="1196802" y="172209"/>
                </a:lnTo>
                <a:lnTo>
                  <a:pt x="1203433" y="168450"/>
                </a:lnTo>
                <a:lnTo>
                  <a:pt x="1214304" y="161947"/>
                </a:lnTo>
                <a:lnTo>
                  <a:pt x="1214304" y="140002"/>
                </a:lnTo>
                <a:lnTo>
                  <a:pt x="1170413" y="126998"/>
                </a:lnTo>
                <a:lnTo>
                  <a:pt x="1219328" y="126998"/>
                </a:lnTo>
                <a:lnTo>
                  <a:pt x="1230560" y="140409"/>
                </a:lnTo>
                <a:lnTo>
                  <a:pt x="1230560" y="161541"/>
                </a:lnTo>
                <a:lnTo>
                  <a:pt x="1219466" y="174952"/>
                </a:lnTo>
                <a:close/>
              </a:path>
            </a:pathLst>
          </a:custGeom>
          <a:solidFill>
            <a:srgbClr val="4033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10959902" y="7691242"/>
            <a:ext cx="55880" cy="55880"/>
          </a:xfrm>
          <a:custGeom>
            <a:avLst/>
            <a:gdLst/>
            <a:ahLst/>
            <a:cxnLst/>
            <a:rect l="l" t="t" r="r" b="b"/>
            <a:pathLst>
              <a:path w="55879" h="55879">
                <a:moveTo>
                  <a:pt x="0" y="55269"/>
                </a:moveTo>
                <a:lnTo>
                  <a:pt x="55269" y="55269"/>
                </a:lnTo>
                <a:lnTo>
                  <a:pt x="55269" y="0"/>
                </a:lnTo>
                <a:lnTo>
                  <a:pt x="0" y="0"/>
                </a:lnTo>
                <a:lnTo>
                  <a:pt x="0" y="55269"/>
                </a:lnTo>
                <a:close/>
              </a:path>
            </a:pathLst>
          </a:custGeom>
          <a:solidFill>
            <a:srgbClr val="4033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14985612" y="7088827"/>
            <a:ext cx="526415" cy="186690"/>
          </a:xfrm>
          <a:custGeom>
            <a:avLst/>
            <a:gdLst/>
            <a:ahLst/>
            <a:cxnLst/>
            <a:rect l="l" t="t" r="r" b="b"/>
            <a:pathLst>
              <a:path w="526415" h="186690">
                <a:moveTo>
                  <a:pt x="133906" y="176781"/>
                </a:moveTo>
                <a:lnTo>
                  <a:pt x="118463" y="176781"/>
                </a:lnTo>
                <a:lnTo>
                  <a:pt x="118463" y="406"/>
                </a:lnTo>
                <a:lnTo>
                  <a:pt x="133906" y="406"/>
                </a:lnTo>
                <a:lnTo>
                  <a:pt x="133906" y="69493"/>
                </a:lnTo>
                <a:lnTo>
                  <a:pt x="163167" y="69493"/>
                </a:lnTo>
                <a:lnTo>
                  <a:pt x="163167" y="82497"/>
                </a:lnTo>
                <a:lnTo>
                  <a:pt x="133906" y="82497"/>
                </a:lnTo>
                <a:lnTo>
                  <a:pt x="133906" y="176781"/>
                </a:lnTo>
                <a:close/>
              </a:path>
              <a:path w="526415" h="186690">
                <a:moveTo>
                  <a:pt x="21538" y="130045"/>
                </a:moveTo>
                <a:lnTo>
                  <a:pt x="0" y="130045"/>
                </a:lnTo>
                <a:lnTo>
                  <a:pt x="0" y="14426"/>
                </a:lnTo>
                <a:lnTo>
                  <a:pt x="81075" y="14426"/>
                </a:lnTo>
                <a:lnTo>
                  <a:pt x="81075" y="27431"/>
                </a:lnTo>
                <a:lnTo>
                  <a:pt x="15442" y="27431"/>
                </a:lnTo>
                <a:lnTo>
                  <a:pt x="15442" y="117244"/>
                </a:lnTo>
                <a:lnTo>
                  <a:pt x="98094" y="117244"/>
                </a:lnTo>
                <a:lnTo>
                  <a:pt x="99160" y="123746"/>
                </a:lnTo>
                <a:lnTo>
                  <a:pt x="80459" y="127388"/>
                </a:lnTo>
                <a:lnTo>
                  <a:pt x="66140" y="129258"/>
                </a:lnTo>
                <a:lnTo>
                  <a:pt x="48925" y="129947"/>
                </a:lnTo>
                <a:lnTo>
                  <a:pt x="21538" y="130045"/>
                </a:lnTo>
                <a:close/>
              </a:path>
              <a:path w="526415" h="186690">
                <a:moveTo>
                  <a:pt x="98094" y="117244"/>
                </a:moveTo>
                <a:lnTo>
                  <a:pt x="21335" y="117244"/>
                </a:lnTo>
                <a:lnTo>
                  <a:pt x="47665" y="117152"/>
                </a:lnTo>
                <a:lnTo>
                  <a:pt x="64337" y="116507"/>
                </a:lnTo>
                <a:lnTo>
                  <a:pt x="78456" y="114758"/>
                </a:lnTo>
                <a:lnTo>
                  <a:pt x="97128" y="111351"/>
                </a:lnTo>
                <a:lnTo>
                  <a:pt x="98094" y="117244"/>
                </a:lnTo>
                <a:close/>
              </a:path>
              <a:path w="526415" h="186690">
                <a:moveTo>
                  <a:pt x="316377" y="105052"/>
                </a:moveTo>
                <a:lnTo>
                  <a:pt x="301137" y="105052"/>
                </a:lnTo>
                <a:lnTo>
                  <a:pt x="301137" y="0"/>
                </a:lnTo>
                <a:lnTo>
                  <a:pt x="316377" y="0"/>
                </a:lnTo>
                <a:lnTo>
                  <a:pt x="316377" y="26212"/>
                </a:lnTo>
                <a:lnTo>
                  <a:pt x="344418" y="26212"/>
                </a:lnTo>
                <a:lnTo>
                  <a:pt x="344418" y="39013"/>
                </a:lnTo>
                <a:lnTo>
                  <a:pt x="316377" y="39013"/>
                </a:lnTo>
                <a:lnTo>
                  <a:pt x="316377" y="65835"/>
                </a:lnTo>
                <a:lnTo>
                  <a:pt x="344418" y="65835"/>
                </a:lnTo>
                <a:lnTo>
                  <a:pt x="344418" y="78637"/>
                </a:lnTo>
                <a:lnTo>
                  <a:pt x="316377" y="78637"/>
                </a:lnTo>
                <a:lnTo>
                  <a:pt x="316377" y="105052"/>
                </a:lnTo>
                <a:close/>
              </a:path>
              <a:path w="526415" h="186690">
                <a:moveTo>
                  <a:pt x="234489" y="93673"/>
                </a:moveTo>
                <a:lnTo>
                  <a:pt x="207667" y="93673"/>
                </a:lnTo>
                <a:lnTo>
                  <a:pt x="186737" y="83107"/>
                </a:lnTo>
                <a:lnTo>
                  <a:pt x="174952" y="63194"/>
                </a:lnTo>
                <a:lnTo>
                  <a:pt x="174952" y="36372"/>
                </a:lnTo>
                <a:lnTo>
                  <a:pt x="186737" y="16458"/>
                </a:lnTo>
                <a:lnTo>
                  <a:pt x="207667" y="5892"/>
                </a:lnTo>
                <a:lnTo>
                  <a:pt x="234489" y="5892"/>
                </a:lnTo>
                <a:lnTo>
                  <a:pt x="255215" y="16458"/>
                </a:lnTo>
                <a:lnTo>
                  <a:pt x="256417" y="18490"/>
                </a:lnTo>
                <a:lnTo>
                  <a:pt x="207667" y="18490"/>
                </a:lnTo>
                <a:lnTo>
                  <a:pt x="191208" y="33527"/>
                </a:lnTo>
                <a:lnTo>
                  <a:pt x="191208" y="66038"/>
                </a:lnTo>
                <a:lnTo>
                  <a:pt x="207667" y="81075"/>
                </a:lnTo>
                <a:lnTo>
                  <a:pt x="256417" y="81075"/>
                </a:lnTo>
                <a:lnTo>
                  <a:pt x="255215" y="83107"/>
                </a:lnTo>
                <a:lnTo>
                  <a:pt x="234489" y="93673"/>
                </a:lnTo>
                <a:close/>
              </a:path>
              <a:path w="526415" h="186690">
                <a:moveTo>
                  <a:pt x="256417" y="81075"/>
                </a:moveTo>
                <a:lnTo>
                  <a:pt x="234285" y="81075"/>
                </a:lnTo>
                <a:lnTo>
                  <a:pt x="250744" y="66038"/>
                </a:lnTo>
                <a:lnTo>
                  <a:pt x="250744" y="33527"/>
                </a:lnTo>
                <a:lnTo>
                  <a:pt x="234285" y="18490"/>
                </a:lnTo>
                <a:lnTo>
                  <a:pt x="256417" y="18490"/>
                </a:lnTo>
                <a:lnTo>
                  <a:pt x="267000" y="36372"/>
                </a:lnTo>
                <a:lnTo>
                  <a:pt x="267000" y="63194"/>
                </a:lnTo>
                <a:lnTo>
                  <a:pt x="256417" y="81075"/>
                </a:lnTo>
                <a:close/>
              </a:path>
              <a:path w="526415" h="186690">
                <a:moveTo>
                  <a:pt x="261717" y="186331"/>
                </a:moveTo>
                <a:lnTo>
                  <a:pt x="218233" y="176171"/>
                </a:lnTo>
                <a:lnTo>
                  <a:pt x="205431" y="158493"/>
                </a:lnTo>
                <a:lnTo>
                  <a:pt x="205431" y="136141"/>
                </a:lnTo>
                <a:lnTo>
                  <a:pt x="238557" y="110447"/>
                </a:lnTo>
                <a:lnTo>
                  <a:pt x="261717" y="108303"/>
                </a:lnTo>
                <a:lnTo>
                  <a:pt x="272486" y="108383"/>
                </a:lnTo>
                <a:lnTo>
                  <a:pt x="306939" y="120902"/>
                </a:lnTo>
                <a:lnTo>
                  <a:pt x="261717" y="120902"/>
                </a:lnTo>
                <a:lnTo>
                  <a:pt x="250049" y="121014"/>
                </a:lnTo>
                <a:lnTo>
                  <a:pt x="243048" y="121803"/>
                </a:lnTo>
                <a:lnTo>
                  <a:pt x="237914" y="123945"/>
                </a:lnTo>
                <a:lnTo>
                  <a:pt x="231847" y="128115"/>
                </a:lnTo>
                <a:lnTo>
                  <a:pt x="221890" y="135329"/>
                </a:lnTo>
                <a:lnTo>
                  <a:pt x="221890" y="159509"/>
                </a:lnTo>
                <a:lnTo>
                  <a:pt x="306794" y="173936"/>
                </a:lnTo>
                <a:lnTo>
                  <a:pt x="305201" y="176171"/>
                </a:lnTo>
                <a:lnTo>
                  <a:pt x="292603" y="181251"/>
                </a:lnTo>
                <a:lnTo>
                  <a:pt x="285034" y="184188"/>
                </a:lnTo>
                <a:lnTo>
                  <a:pt x="279294" y="185696"/>
                </a:lnTo>
                <a:lnTo>
                  <a:pt x="272486" y="186252"/>
                </a:lnTo>
                <a:lnTo>
                  <a:pt x="261717" y="186331"/>
                </a:lnTo>
                <a:close/>
              </a:path>
              <a:path w="526415" h="186690">
                <a:moveTo>
                  <a:pt x="306794" y="173936"/>
                </a:moveTo>
                <a:lnTo>
                  <a:pt x="261717" y="173936"/>
                </a:lnTo>
                <a:lnTo>
                  <a:pt x="273501" y="173823"/>
                </a:lnTo>
                <a:lnTo>
                  <a:pt x="280551" y="173034"/>
                </a:lnTo>
                <a:lnTo>
                  <a:pt x="285677" y="170893"/>
                </a:lnTo>
                <a:lnTo>
                  <a:pt x="291689" y="166723"/>
                </a:lnTo>
                <a:lnTo>
                  <a:pt x="301544" y="159509"/>
                </a:lnTo>
                <a:lnTo>
                  <a:pt x="301544" y="135125"/>
                </a:lnTo>
                <a:lnTo>
                  <a:pt x="261717" y="120902"/>
                </a:lnTo>
                <a:lnTo>
                  <a:pt x="306939" y="120902"/>
                </a:lnTo>
                <a:lnTo>
                  <a:pt x="317799" y="136141"/>
                </a:lnTo>
                <a:lnTo>
                  <a:pt x="317799" y="158493"/>
                </a:lnTo>
                <a:lnTo>
                  <a:pt x="306794" y="173936"/>
                </a:lnTo>
                <a:close/>
              </a:path>
              <a:path w="526415" h="186690">
                <a:moveTo>
                  <a:pt x="497629" y="135938"/>
                </a:moveTo>
                <a:lnTo>
                  <a:pt x="482186" y="135938"/>
                </a:lnTo>
                <a:lnTo>
                  <a:pt x="482186" y="0"/>
                </a:lnTo>
                <a:lnTo>
                  <a:pt x="497629" y="0"/>
                </a:lnTo>
                <a:lnTo>
                  <a:pt x="497629" y="60349"/>
                </a:lnTo>
                <a:lnTo>
                  <a:pt x="525873" y="60349"/>
                </a:lnTo>
                <a:lnTo>
                  <a:pt x="525873" y="73354"/>
                </a:lnTo>
                <a:lnTo>
                  <a:pt x="497629" y="73354"/>
                </a:lnTo>
                <a:lnTo>
                  <a:pt x="497629" y="135938"/>
                </a:lnTo>
                <a:close/>
              </a:path>
              <a:path w="526415" h="186690">
                <a:moveTo>
                  <a:pt x="435654" y="18490"/>
                </a:moveTo>
                <a:lnTo>
                  <a:pt x="381400" y="18490"/>
                </a:lnTo>
                <a:lnTo>
                  <a:pt x="381400" y="5486"/>
                </a:lnTo>
                <a:lnTo>
                  <a:pt x="435654" y="5486"/>
                </a:lnTo>
                <a:lnTo>
                  <a:pt x="435654" y="18490"/>
                </a:lnTo>
                <a:close/>
              </a:path>
              <a:path w="526415" h="186690">
                <a:moveTo>
                  <a:pt x="461866" y="52831"/>
                </a:moveTo>
                <a:lnTo>
                  <a:pt x="351733" y="52831"/>
                </a:lnTo>
                <a:lnTo>
                  <a:pt x="351733" y="40029"/>
                </a:lnTo>
                <a:lnTo>
                  <a:pt x="461866" y="40029"/>
                </a:lnTo>
                <a:lnTo>
                  <a:pt x="461866" y="52831"/>
                </a:lnTo>
                <a:close/>
              </a:path>
              <a:path w="526415" h="186690">
                <a:moveTo>
                  <a:pt x="419804" y="114806"/>
                </a:moveTo>
                <a:lnTo>
                  <a:pt x="394608" y="114806"/>
                </a:lnTo>
                <a:lnTo>
                  <a:pt x="375507" y="106271"/>
                </a:lnTo>
                <a:lnTo>
                  <a:pt x="365144" y="91235"/>
                </a:lnTo>
                <a:lnTo>
                  <a:pt x="365144" y="72134"/>
                </a:lnTo>
                <a:lnTo>
                  <a:pt x="374288" y="57707"/>
                </a:lnTo>
                <a:lnTo>
                  <a:pt x="383432" y="53847"/>
                </a:lnTo>
                <a:lnTo>
                  <a:pt x="383432" y="52831"/>
                </a:lnTo>
                <a:lnTo>
                  <a:pt x="430980" y="52831"/>
                </a:lnTo>
                <a:lnTo>
                  <a:pt x="430980" y="53847"/>
                </a:lnTo>
                <a:lnTo>
                  <a:pt x="432424" y="54456"/>
                </a:lnTo>
                <a:lnTo>
                  <a:pt x="393998" y="54456"/>
                </a:lnTo>
                <a:lnTo>
                  <a:pt x="379774" y="66851"/>
                </a:lnTo>
                <a:lnTo>
                  <a:pt x="379774" y="89406"/>
                </a:lnTo>
                <a:lnTo>
                  <a:pt x="394201" y="101801"/>
                </a:lnTo>
                <a:lnTo>
                  <a:pt x="441986" y="101801"/>
                </a:lnTo>
                <a:lnTo>
                  <a:pt x="438905" y="106271"/>
                </a:lnTo>
                <a:lnTo>
                  <a:pt x="419804" y="114806"/>
                </a:lnTo>
                <a:close/>
              </a:path>
              <a:path w="526415" h="186690">
                <a:moveTo>
                  <a:pt x="441986" y="101801"/>
                </a:moveTo>
                <a:lnTo>
                  <a:pt x="420414" y="101801"/>
                </a:lnTo>
                <a:lnTo>
                  <a:pt x="434841" y="89406"/>
                </a:lnTo>
                <a:lnTo>
                  <a:pt x="434841" y="67054"/>
                </a:lnTo>
                <a:lnTo>
                  <a:pt x="420617" y="54456"/>
                </a:lnTo>
                <a:lnTo>
                  <a:pt x="432424" y="54456"/>
                </a:lnTo>
                <a:lnTo>
                  <a:pt x="440124" y="57707"/>
                </a:lnTo>
                <a:lnTo>
                  <a:pt x="449268" y="72134"/>
                </a:lnTo>
                <a:lnTo>
                  <a:pt x="449268" y="91235"/>
                </a:lnTo>
                <a:lnTo>
                  <a:pt x="441986" y="101801"/>
                </a:lnTo>
                <a:close/>
              </a:path>
              <a:path w="526415" h="186690">
                <a:moveTo>
                  <a:pt x="501692" y="181251"/>
                </a:moveTo>
                <a:lnTo>
                  <a:pt x="392169" y="181251"/>
                </a:lnTo>
                <a:lnTo>
                  <a:pt x="386886" y="175968"/>
                </a:lnTo>
                <a:lnTo>
                  <a:pt x="386886" y="130249"/>
                </a:lnTo>
                <a:lnTo>
                  <a:pt x="402329" y="130249"/>
                </a:lnTo>
                <a:lnTo>
                  <a:pt x="402329" y="168450"/>
                </a:lnTo>
                <a:lnTo>
                  <a:pt x="501692" y="168450"/>
                </a:lnTo>
                <a:lnTo>
                  <a:pt x="501692" y="181251"/>
                </a:lnTo>
                <a:close/>
              </a:path>
            </a:pathLst>
          </a:custGeom>
          <a:solidFill>
            <a:srgbClr val="4033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15573689" y="7088827"/>
            <a:ext cx="511809" cy="186690"/>
          </a:xfrm>
          <a:custGeom>
            <a:avLst/>
            <a:gdLst/>
            <a:ahLst/>
            <a:cxnLst/>
            <a:rect l="l" t="t" r="r" b="b"/>
            <a:pathLst>
              <a:path w="511809" h="186690">
                <a:moveTo>
                  <a:pt x="147724" y="106068"/>
                </a:moveTo>
                <a:lnTo>
                  <a:pt x="132281" y="106068"/>
                </a:lnTo>
                <a:lnTo>
                  <a:pt x="132281" y="56285"/>
                </a:lnTo>
                <a:lnTo>
                  <a:pt x="95299" y="56285"/>
                </a:lnTo>
                <a:lnTo>
                  <a:pt x="95299" y="43687"/>
                </a:lnTo>
                <a:lnTo>
                  <a:pt x="132281" y="43687"/>
                </a:lnTo>
                <a:lnTo>
                  <a:pt x="132281" y="0"/>
                </a:lnTo>
                <a:lnTo>
                  <a:pt x="147724" y="0"/>
                </a:lnTo>
                <a:lnTo>
                  <a:pt x="147724" y="106068"/>
                </a:lnTo>
                <a:close/>
              </a:path>
              <a:path w="511809" h="186690">
                <a:moveTo>
                  <a:pt x="97940" y="23774"/>
                </a:moveTo>
                <a:lnTo>
                  <a:pt x="5283" y="23774"/>
                </a:lnTo>
                <a:lnTo>
                  <a:pt x="5283" y="10769"/>
                </a:lnTo>
                <a:lnTo>
                  <a:pt x="97940" y="10769"/>
                </a:lnTo>
                <a:lnTo>
                  <a:pt x="97940" y="23774"/>
                </a:lnTo>
                <a:close/>
              </a:path>
              <a:path w="511809" h="186690">
                <a:moveTo>
                  <a:pt x="11582" y="99972"/>
                </a:moveTo>
                <a:lnTo>
                  <a:pt x="0" y="90219"/>
                </a:lnTo>
                <a:lnTo>
                  <a:pt x="10013" y="82312"/>
                </a:lnTo>
                <a:lnTo>
                  <a:pt x="16103" y="77252"/>
                </a:lnTo>
                <a:lnTo>
                  <a:pt x="20745" y="72860"/>
                </a:lnTo>
                <a:lnTo>
                  <a:pt x="26415" y="66953"/>
                </a:lnTo>
                <a:lnTo>
                  <a:pt x="35762" y="57098"/>
                </a:lnTo>
                <a:lnTo>
                  <a:pt x="44093" y="37794"/>
                </a:lnTo>
                <a:lnTo>
                  <a:pt x="44093" y="23774"/>
                </a:lnTo>
                <a:lnTo>
                  <a:pt x="59536" y="23774"/>
                </a:lnTo>
                <a:lnTo>
                  <a:pt x="59425" y="36604"/>
                </a:lnTo>
                <a:lnTo>
                  <a:pt x="58647" y="43153"/>
                </a:lnTo>
                <a:lnTo>
                  <a:pt x="56536" y="48903"/>
                </a:lnTo>
                <a:lnTo>
                  <a:pt x="52424" y="56691"/>
                </a:lnTo>
                <a:lnTo>
                  <a:pt x="53643" y="57301"/>
                </a:lnTo>
                <a:lnTo>
                  <a:pt x="68703" y="57301"/>
                </a:lnTo>
                <a:lnTo>
                  <a:pt x="74760" y="62381"/>
                </a:lnTo>
                <a:lnTo>
                  <a:pt x="49376" y="62381"/>
                </a:lnTo>
                <a:lnTo>
                  <a:pt x="48157" y="63600"/>
                </a:lnTo>
                <a:lnTo>
                  <a:pt x="42671" y="71525"/>
                </a:lnTo>
                <a:lnTo>
                  <a:pt x="28984" y="84856"/>
                </a:lnTo>
                <a:lnTo>
                  <a:pt x="24917" y="88619"/>
                </a:lnTo>
                <a:lnTo>
                  <a:pt x="19821" y="93029"/>
                </a:lnTo>
                <a:lnTo>
                  <a:pt x="11582" y="99972"/>
                </a:lnTo>
                <a:close/>
              </a:path>
              <a:path w="511809" h="186690">
                <a:moveTo>
                  <a:pt x="68703" y="57301"/>
                </a:moveTo>
                <a:lnTo>
                  <a:pt x="53643" y="57301"/>
                </a:lnTo>
                <a:lnTo>
                  <a:pt x="56895" y="54863"/>
                </a:lnTo>
                <a:lnTo>
                  <a:pt x="59130" y="53237"/>
                </a:lnTo>
                <a:lnTo>
                  <a:pt x="64007" y="53237"/>
                </a:lnTo>
                <a:lnTo>
                  <a:pt x="66038" y="55066"/>
                </a:lnTo>
                <a:lnTo>
                  <a:pt x="68703" y="57301"/>
                </a:lnTo>
                <a:close/>
              </a:path>
              <a:path w="511809" h="186690">
                <a:moveTo>
                  <a:pt x="92454" y="96924"/>
                </a:moveTo>
                <a:lnTo>
                  <a:pt x="54050" y="63600"/>
                </a:lnTo>
                <a:lnTo>
                  <a:pt x="52424" y="62381"/>
                </a:lnTo>
                <a:lnTo>
                  <a:pt x="74760" y="62381"/>
                </a:lnTo>
                <a:lnTo>
                  <a:pt x="103833" y="86765"/>
                </a:lnTo>
                <a:lnTo>
                  <a:pt x="92454" y="96924"/>
                </a:lnTo>
                <a:close/>
              </a:path>
              <a:path w="511809" h="186690">
                <a:moveTo>
                  <a:pt x="91641" y="186331"/>
                </a:moveTo>
                <a:lnTo>
                  <a:pt x="47141" y="176374"/>
                </a:lnTo>
                <a:lnTo>
                  <a:pt x="34340" y="159103"/>
                </a:lnTo>
                <a:lnTo>
                  <a:pt x="34340" y="137157"/>
                </a:lnTo>
                <a:lnTo>
                  <a:pt x="67796" y="112029"/>
                </a:lnTo>
                <a:lnTo>
                  <a:pt x="91641" y="109929"/>
                </a:lnTo>
                <a:lnTo>
                  <a:pt x="102533" y="110007"/>
                </a:lnTo>
                <a:lnTo>
                  <a:pt x="137595" y="122121"/>
                </a:lnTo>
                <a:lnTo>
                  <a:pt x="91641" y="122121"/>
                </a:lnTo>
                <a:lnTo>
                  <a:pt x="79499" y="122230"/>
                </a:lnTo>
                <a:lnTo>
                  <a:pt x="72223" y="122997"/>
                </a:lnTo>
                <a:lnTo>
                  <a:pt x="66910" y="125078"/>
                </a:lnTo>
                <a:lnTo>
                  <a:pt x="60654" y="129131"/>
                </a:lnTo>
                <a:lnTo>
                  <a:pt x="50392" y="136141"/>
                </a:lnTo>
                <a:lnTo>
                  <a:pt x="50392" y="160119"/>
                </a:lnTo>
                <a:lnTo>
                  <a:pt x="137595" y="174139"/>
                </a:lnTo>
                <a:lnTo>
                  <a:pt x="135938" y="176374"/>
                </a:lnTo>
                <a:lnTo>
                  <a:pt x="123035" y="181353"/>
                </a:lnTo>
                <a:lnTo>
                  <a:pt x="115287" y="184231"/>
                </a:lnTo>
                <a:lnTo>
                  <a:pt x="109434" y="185709"/>
                </a:lnTo>
                <a:lnTo>
                  <a:pt x="102533" y="186253"/>
                </a:lnTo>
                <a:lnTo>
                  <a:pt x="91641" y="186331"/>
                </a:lnTo>
                <a:close/>
              </a:path>
              <a:path w="511809" h="186690">
                <a:moveTo>
                  <a:pt x="137595" y="174139"/>
                </a:moveTo>
                <a:lnTo>
                  <a:pt x="91641" y="174139"/>
                </a:lnTo>
                <a:lnTo>
                  <a:pt x="103665" y="174030"/>
                </a:lnTo>
                <a:lnTo>
                  <a:pt x="110869" y="173263"/>
                </a:lnTo>
                <a:lnTo>
                  <a:pt x="116130" y="171182"/>
                </a:lnTo>
                <a:lnTo>
                  <a:pt x="122324" y="167129"/>
                </a:lnTo>
                <a:lnTo>
                  <a:pt x="132484" y="160119"/>
                </a:lnTo>
                <a:lnTo>
                  <a:pt x="132484" y="136141"/>
                </a:lnTo>
                <a:lnTo>
                  <a:pt x="91641" y="122121"/>
                </a:lnTo>
                <a:lnTo>
                  <a:pt x="137595" y="122121"/>
                </a:lnTo>
                <a:lnTo>
                  <a:pt x="148740" y="137157"/>
                </a:lnTo>
                <a:lnTo>
                  <a:pt x="148740" y="159103"/>
                </a:lnTo>
                <a:lnTo>
                  <a:pt x="137595" y="174139"/>
                </a:lnTo>
                <a:close/>
              </a:path>
              <a:path w="511809" h="186690">
                <a:moveTo>
                  <a:pt x="319425" y="101801"/>
                </a:moveTo>
                <a:lnTo>
                  <a:pt x="199539" y="101801"/>
                </a:lnTo>
                <a:lnTo>
                  <a:pt x="199539" y="9347"/>
                </a:lnTo>
                <a:lnTo>
                  <a:pt x="214982" y="9347"/>
                </a:lnTo>
                <a:lnTo>
                  <a:pt x="214982" y="42874"/>
                </a:lnTo>
                <a:lnTo>
                  <a:pt x="319425" y="42874"/>
                </a:lnTo>
                <a:lnTo>
                  <a:pt x="319425" y="55675"/>
                </a:lnTo>
                <a:lnTo>
                  <a:pt x="214982" y="55675"/>
                </a:lnTo>
                <a:lnTo>
                  <a:pt x="214982" y="89000"/>
                </a:lnTo>
                <a:lnTo>
                  <a:pt x="319425" y="89000"/>
                </a:lnTo>
                <a:lnTo>
                  <a:pt x="319425" y="101801"/>
                </a:lnTo>
                <a:close/>
              </a:path>
              <a:path w="511809" h="186690">
                <a:moveTo>
                  <a:pt x="319425" y="42874"/>
                </a:moveTo>
                <a:lnTo>
                  <a:pt x="304185" y="42874"/>
                </a:lnTo>
                <a:lnTo>
                  <a:pt x="304185" y="9347"/>
                </a:lnTo>
                <a:lnTo>
                  <a:pt x="319425" y="9347"/>
                </a:lnTo>
                <a:lnTo>
                  <a:pt x="319425" y="42874"/>
                </a:lnTo>
                <a:close/>
              </a:path>
              <a:path w="511809" h="186690">
                <a:moveTo>
                  <a:pt x="319425" y="89000"/>
                </a:moveTo>
                <a:lnTo>
                  <a:pt x="304185" y="89000"/>
                </a:lnTo>
                <a:lnTo>
                  <a:pt x="304185" y="55675"/>
                </a:lnTo>
                <a:lnTo>
                  <a:pt x="319425" y="55675"/>
                </a:lnTo>
                <a:lnTo>
                  <a:pt x="319425" y="89000"/>
                </a:lnTo>
                <a:close/>
              </a:path>
              <a:path w="511809" h="186690">
                <a:moveTo>
                  <a:pt x="267407" y="143253"/>
                </a:moveTo>
                <a:lnTo>
                  <a:pt x="251964" y="143253"/>
                </a:lnTo>
                <a:lnTo>
                  <a:pt x="251964" y="101801"/>
                </a:lnTo>
                <a:lnTo>
                  <a:pt x="267407" y="101801"/>
                </a:lnTo>
                <a:lnTo>
                  <a:pt x="267407" y="143253"/>
                </a:lnTo>
                <a:close/>
              </a:path>
              <a:path w="511809" h="186690">
                <a:moveTo>
                  <a:pt x="342589" y="156258"/>
                </a:moveTo>
                <a:lnTo>
                  <a:pt x="176781" y="156258"/>
                </a:lnTo>
                <a:lnTo>
                  <a:pt x="176781" y="143253"/>
                </a:lnTo>
                <a:lnTo>
                  <a:pt x="342589" y="143253"/>
                </a:lnTo>
                <a:lnTo>
                  <a:pt x="342589" y="156258"/>
                </a:lnTo>
                <a:close/>
              </a:path>
              <a:path w="511809" h="186690">
                <a:moveTo>
                  <a:pt x="510227" y="105052"/>
                </a:moveTo>
                <a:lnTo>
                  <a:pt x="494784" y="105052"/>
                </a:lnTo>
                <a:lnTo>
                  <a:pt x="494784" y="51408"/>
                </a:lnTo>
                <a:lnTo>
                  <a:pt x="455973" y="51408"/>
                </a:lnTo>
                <a:lnTo>
                  <a:pt x="455973" y="38404"/>
                </a:lnTo>
                <a:lnTo>
                  <a:pt x="494784" y="38404"/>
                </a:lnTo>
                <a:lnTo>
                  <a:pt x="494784" y="0"/>
                </a:lnTo>
                <a:lnTo>
                  <a:pt x="510227" y="0"/>
                </a:lnTo>
                <a:lnTo>
                  <a:pt x="510227" y="105052"/>
                </a:lnTo>
                <a:close/>
              </a:path>
              <a:path w="511809" h="186690">
                <a:moveTo>
                  <a:pt x="372053" y="100582"/>
                </a:moveTo>
                <a:lnTo>
                  <a:pt x="360674" y="90422"/>
                </a:lnTo>
                <a:lnTo>
                  <a:pt x="370805" y="81321"/>
                </a:lnTo>
                <a:lnTo>
                  <a:pt x="376955" y="75525"/>
                </a:lnTo>
                <a:lnTo>
                  <a:pt x="400805" y="41960"/>
                </a:lnTo>
                <a:lnTo>
                  <a:pt x="404971" y="31089"/>
                </a:lnTo>
                <a:lnTo>
                  <a:pt x="404971" y="6095"/>
                </a:lnTo>
                <a:lnTo>
                  <a:pt x="420414" y="6095"/>
                </a:lnTo>
                <a:lnTo>
                  <a:pt x="420306" y="29247"/>
                </a:lnTo>
                <a:lnTo>
                  <a:pt x="419550" y="36524"/>
                </a:lnTo>
                <a:lnTo>
                  <a:pt x="417499" y="43115"/>
                </a:lnTo>
                <a:lnTo>
                  <a:pt x="413505" y="52221"/>
                </a:lnTo>
                <a:lnTo>
                  <a:pt x="414318" y="52627"/>
                </a:lnTo>
                <a:lnTo>
                  <a:pt x="429376" y="52627"/>
                </a:lnTo>
                <a:lnTo>
                  <a:pt x="434639" y="57504"/>
                </a:lnTo>
                <a:lnTo>
                  <a:pt x="410660" y="57504"/>
                </a:lnTo>
                <a:lnTo>
                  <a:pt x="409644" y="58723"/>
                </a:lnTo>
                <a:lnTo>
                  <a:pt x="404158" y="67867"/>
                </a:lnTo>
                <a:lnTo>
                  <a:pt x="389983" y="83309"/>
                </a:lnTo>
                <a:lnTo>
                  <a:pt x="385781" y="87641"/>
                </a:lnTo>
                <a:lnTo>
                  <a:pt x="380532" y="92678"/>
                </a:lnTo>
                <a:lnTo>
                  <a:pt x="372053" y="100582"/>
                </a:lnTo>
                <a:close/>
              </a:path>
              <a:path w="511809" h="186690">
                <a:moveTo>
                  <a:pt x="429376" y="52627"/>
                </a:moveTo>
                <a:lnTo>
                  <a:pt x="414318" y="52627"/>
                </a:lnTo>
                <a:lnTo>
                  <a:pt x="420007" y="47954"/>
                </a:lnTo>
                <a:lnTo>
                  <a:pt x="424478" y="47954"/>
                </a:lnTo>
                <a:lnTo>
                  <a:pt x="426306" y="49783"/>
                </a:lnTo>
                <a:lnTo>
                  <a:pt x="429376" y="52627"/>
                </a:lnTo>
                <a:close/>
              </a:path>
              <a:path w="511809" h="186690">
                <a:moveTo>
                  <a:pt x="453941" y="96518"/>
                </a:moveTo>
                <a:lnTo>
                  <a:pt x="414724" y="58723"/>
                </a:lnTo>
                <a:lnTo>
                  <a:pt x="413505" y="57504"/>
                </a:lnTo>
                <a:lnTo>
                  <a:pt x="434639" y="57504"/>
                </a:lnTo>
                <a:lnTo>
                  <a:pt x="465117" y="85749"/>
                </a:lnTo>
                <a:lnTo>
                  <a:pt x="453941" y="96518"/>
                </a:lnTo>
                <a:close/>
              </a:path>
              <a:path w="511809" h="186690">
                <a:moveTo>
                  <a:pt x="454348" y="186331"/>
                </a:moveTo>
                <a:lnTo>
                  <a:pt x="410051" y="176171"/>
                </a:lnTo>
                <a:lnTo>
                  <a:pt x="397249" y="158493"/>
                </a:lnTo>
                <a:lnTo>
                  <a:pt x="397249" y="136141"/>
                </a:lnTo>
                <a:lnTo>
                  <a:pt x="430702" y="110447"/>
                </a:lnTo>
                <a:lnTo>
                  <a:pt x="454348" y="108303"/>
                </a:lnTo>
                <a:lnTo>
                  <a:pt x="465238" y="108383"/>
                </a:lnTo>
                <a:lnTo>
                  <a:pt x="500207" y="120902"/>
                </a:lnTo>
                <a:lnTo>
                  <a:pt x="454348" y="120902"/>
                </a:lnTo>
                <a:lnTo>
                  <a:pt x="442442" y="121014"/>
                </a:lnTo>
                <a:lnTo>
                  <a:pt x="435298" y="121803"/>
                </a:lnTo>
                <a:lnTo>
                  <a:pt x="430059" y="123945"/>
                </a:lnTo>
                <a:lnTo>
                  <a:pt x="423868" y="128115"/>
                </a:lnTo>
                <a:lnTo>
                  <a:pt x="413708" y="135329"/>
                </a:lnTo>
                <a:lnTo>
                  <a:pt x="413708" y="159509"/>
                </a:lnTo>
                <a:lnTo>
                  <a:pt x="500060" y="173936"/>
                </a:lnTo>
                <a:lnTo>
                  <a:pt x="498441" y="176171"/>
                </a:lnTo>
                <a:lnTo>
                  <a:pt x="485640" y="181251"/>
                </a:lnTo>
                <a:lnTo>
                  <a:pt x="477950" y="184188"/>
                </a:lnTo>
                <a:lnTo>
                  <a:pt x="472127" y="185696"/>
                </a:lnTo>
                <a:lnTo>
                  <a:pt x="465238" y="186252"/>
                </a:lnTo>
                <a:lnTo>
                  <a:pt x="454348" y="186331"/>
                </a:lnTo>
                <a:close/>
              </a:path>
              <a:path w="511809" h="186690">
                <a:moveTo>
                  <a:pt x="500060" y="173936"/>
                </a:moveTo>
                <a:lnTo>
                  <a:pt x="454348" y="173936"/>
                </a:lnTo>
                <a:lnTo>
                  <a:pt x="466252" y="173823"/>
                </a:lnTo>
                <a:lnTo>
                  <a:pt x="473385" y="173034"/>
                </a:lnTo>
                <a:lnTo>
                  <a:pt x="478593" y="170893"/>
                </a:lnTo>
                <a:lnTo>
                  <a:pt x="484726" y="166723"/>
                </a:lnTo>
                <a:lnTo>
                  <a:pt x="494784" y="159509"/>
                </a:lnTo>
                <a:lnTo>
                  <a:pt x="494784" y="135125"/>
                </a:lnTo>
                <a:lnTo>
                  <a:pt x="454348" y="120902"/>
                </a:lnTo>
                <a:lnTo>
                  <a:pt x="500207" y="120902"/>
                </a:lnTo>
                <a:lnTo>
                  <a:pt x="511243" y="136141"/>
                </a:lnTo>
                <a:lnTo>
                  <a:pt x="511243" y="158493"/>
                </a:lnTo>
                <a:lnTo>
                  <a:pt x="500060" y="173936"/>
                </a:lnTo>
                <a:close/>
              </a:path>
            </a:pathLst>
          </a:custGeom>
          <a:solidFill>
            <a:srgbClr val="4033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16160940" y="7088827"/>
            <a:ext cx="890905" cy="187960"/>
          </a:xfrm>
          <a:custGeom>
            <a:avLst/>
            <a:gdLst/>
            <a:ahLst/>
            <a:cxnLst/>
            <a:rect l="l" t="t" r="r" b="b"/>
            <a:pathLst>
              <a:path w="890905" h="187959">
                <a:moveTo>
                  <a:pt x="147724" y="23977"/>
                </a:moveTo>
                <a:lnTo>
                  <a:pt x="17881" y="23977"/>
                </a:lnTo>
                <a:lnTo>
                  <a:pt x="17881" y="10972"/>
                </a:lnTo>
                <a:lnTo>
                  <a:pt x="147724" y="10972"/>
                </a:lnTo>
                <a:lnTo>
                  <a:pt x="147724" y="23977"/>
                </a:lnTo>
                <a:close/>
              </a:path>
              <a:path w="890905" h="187959">
                <a:moveTo>
                  <a:pt x="62787" y="87781"/>
                </a:moveTo>
                <a:lnTo>
                  <a:pt x="48564" y="87781"/>
                </a:lnTo>
                <a:lnTo>
                  <a:pt x="41655" y="41045"/>
                </a:lnTo>
                <a:lnTo>
                  <a:pt x="57301" y="39420"/>
                </a:lnTo>
                <a:lnTo>
                  <a:pt x="62787" y="87781"/>
                </a:lnTo>
                <a:close/>
              </a:path>
              <a:path w="890905" h="187959">
                <a:moveTo>
                  <a:pt x="117244" y="87781"/>
                </a:moveTo>
                <a:lnTo>
                  <a:pt x="102817" y="87781"/>
                </a:lnTo>
                <a:lnTo>
                  <a:pt x="108303" y="39420"/>
                </a:lnTo>
                <a:lnTo>
                  <a:pt x="124153" y="41045"/>
                </a:lnTo>
                <a:lnTo>
                  <a:pt x="117244" y="87781"/>
                </a:lnTo>
                <a:close/>
              </a:path>
              <a:path w="890905" h="187959">
                <a:moveTo>
                  <a:pt x="149552" y="100582"/>
                </a:moveTo>
                <a:lnTo>
                  <a:pt x="16255" y="100582"/>
                </a:lnTo>
                <a:lnTo>
                  <a:pt x="16255" y="87781"/>
                </a:lnTo>
                <a:lnTo>
                  <a:pt x="149552" y="87781"/>
                </a:lnTo>
                <a:lnTo>
                  <a:pt x="149552" y="100582"/>
                </a:lnTo>
                <a:close/>
              </a:path>
              <a:path w="890905" h="187959">
                <a:moveTo>
                  <a:pt x="90625" y="143253"/>
                </a:moveTo>
                <a:lnTo>
                  <a:pt x="75182" y="143253"/>
                </a:lnTo>
                <a:lnTo>
                  <a:pt x="75182" y="100582"/>
                </a:lnTo>
                <a:lnTo>
                  <a:pt x="90625" y="100582"/>
                </a:lnTo>
                <a:lnTo>
                  <a:pt x="90625" y="143253"/>
                </a:lnTo>
                <a:close/>
              </a:path>
              <a:path w="890905" h="187959">
                <a:moveTo>
                  <a:pt x="165808" y="156258"/>
                </a:moveTo>
                <a:lnTo>
                  <a:pt x="0" y="156258"/>
                </a:lnTo>
                <a:lnTo>
                  <a:pt x="0" y="143253"/>
                </a:lnTo>
                <a:lnTo>
                  <a:pt x="165808" y="143253"/>
                </a:lnTo>
                <a:lnTo>
                  <a:pt x="165808" y="156258"/>
                </a:lnTo>
                <a:close/>
              </a:path>
              <a:path w="890905" h="187959">
                <a:moveTo>
                  <a:pt x="198320" y="101598"/>
                </a:moveTo>
                <a:lnTo>
                  <a:pt x="189582" y="89609"/>
                </a:lnTo>
                <a:lnTo>
                  <a:pt x="205789" y="81213"/>
                </a:lnTo>
                <a:lnTo>
                  <a:pt x="215604" y="75779"/>
                </a:lnTo>
                <a:lnTo>
                  <a:pt x="248851" y="48738"/>
                </a:lnTo>
                <a:lnTo>
                  <a:pt x="258059" y="9753"/>
                </a:lnTo>
                <a:lnTo>
                  <a:pt x="273909" y="9753"/>
                </a:lnTo>
                <a:lnTo>
                  <a:pt x="273909" y="28853"/>
                </a:lnTo>
                <a:lnTo>
                  <a:pt x="268829" y="47344"/>
                </a:lnTo>
                <a:lnTo>
                  <a:pt x="262936" y="55472"/>
                </a:lnTo>
                <a:lnTo>
                  <a:pt x="263952" y="56082"/>
                </a:lnTo>
                <a:lnTo>
                  <a:pt x="286132" y="56082"/>
                </a:lnTo>
                <a:lnTo>
                  <a:pt x="292012" y="59739"/>
                </a:lnTo>
                <a:lnTo>
                  <a:pt x="260295" y="59739"/>
                </a:lnTo>
                <a:lnTo>
                  <a:pt x="257653" y="61771"/>
                </a:lnTo>
                <a:lnTo>
                  <a:pt x="226523" y="85810"/>
                </a:lnTo>
                <a:lnTo>
                  <a:pt x="211581" y="94519"/>
                </a:lnTo>
                <a:lnTo>
                  <a:pt x="198320" y="101598"/>
                </a:lnTo>
                <a:close/>
              </a:path>
              <a:path w="890905" h="187959">
                <a:moveTo>
                  <a:pt x="286132" y="56082"/>
                </a:moveTo>
                <a:lnTo>
                  <a:pt x="263952" y="56082"/>
                </a:lnTo>
                <a:lnTo>
                  <a:pt x="271674" y="50189"/>
                </a:lnTo>
                <a:lnTo>
                  <a:pt x="276957" y="50189"/>
                </a:lnTo>
                <a:lnTo>
                  <a:pt x="279598" y="52018"/>
                </a:lnTo>
                <a:lnTo>
                  <a:pt x="286132" y="56082"/>
                </a:lnTo>
                <a:close/>
              </a:path>
              <a:path w="890905" h="187959">
                <a:moveTo>
                  <a:pt x="329788" y="100988"/>
                </a:moveTo>
                <a:lnTo>
                  <a:pt x="268626" y="61568"/>
                </a:lnTo>
                <a:lnTo>
                  <a:pt x="265984" y="59739"/>
                </a:lnTo>
                <a:lnTo>
                  <a:pt x="292012" y="59739"/>
                </a:lnTo>
                <a:lnTo>
                  <a:pt x="338729" y="88797"/>
                </a:lnTo>
                <a:lnTo>
                  <a:pt x="329788" y="100988"/>
                </a:lnTo>
                <a:close/>
              </a:path>
              <a:path w="890905" h="187959">
                <a:moveTo>
                  <a:pt x="347060" y="156258"/>
                </a:moveTo>
                <a:lnTo>
                  <a:pt x="181251" y="156258"/>
                </a:lnTo>
                <a:lnTo>
                  <a:pt x="181251" y="143050"/>
                </a:lnTo>
                <a:lnTo>
                  <a:pt x="347060" y="143050"/>
                </a:lnTo>
                <a:lnTo>
                  <a:pt x="347060" y="156258"/>
                </a:lnTo>
                <a:close/>
              </a:path>
              <a:path w="890905" h="187959">
                <a:moveTo>
                  <a:pt x="514494" y="109726"/>
                </a:moveTo>
                <a:lnTo>
                  <a:pt x="499051" y="109726"/>
                </a:lnTo>
                <a:lnTo>
                  <a:pt x="499051" y="0"/>
                </a:lnTo>
                <a:lnTo>
                  <a:pt x="514494" y="0"/>
                </a:lnTo>
                <a:lnTo>
                  <a:pt x="514494" y="109726"/>
                </a:lnTo>
                <a:close/>
              </a:path>
              <a:path w="890905" h="187959">
                <a:moveTo>
                  <a:pt x="396030" y="100988"/>
                </a:moveTo>
                <a:lnTo>
                  <a:pt x="374898" y="100988"/>
                </a:lnTo>
                <a:lnTo>
                  <a:pt x="374898" y="8940"/>
                </a:lnTo>
                <a:lnTo>
                  <a:pt x="456989" y="8940"/>
                </a:lnTo>
                <a:lnTo>
                  <a:pt x="456989" y="21538"/>
                </a:lnTo>
                <a:lnTo>
                  <a:pt x="389934" y="21538"/>
                </a:lnTo>
                <a:lnTo>
                  <a:pt x="389934" y="48157"/>
                </a:lnTo>
                <a:lnTo>
                  <a:pt x="454144" y="48157"/>
                </a:lnTo>
                <a:lnTo>
                  <a:pt x="454144" y="60552"/>
                </a:lnTo>
                <a:lnTo>
                  <a:pt x="389934" y="60552"/>
                </a:lnTo>
                <a:lnTo>
                  <a:pt x="389934" y="88390"/>
                </a:lnTo>
                <a:lnTo>
                  <a:pt x="475551" y="88390"/>
                </a:lnTo>
                <a:lnTo>
                  <a:pt x="476496" y="94689"/>
                </a:lnTo>
                <a:lnTo>
                  <a:pt x="457294" y="98331"/>
                </a:lnTo>
                <a:lnTo>
                  <a:pt x="442511" y="100201"/>
                </a:lnTo>
                <a:lnTo>
                  <a:pt x="424605" y="100890"/>
                </a:lnTo>
                <a:lnTo>
                  <a:pt x="396030" y="100988"/>
                </a:lnTo>
                <a:close/>
              </a:path>
              <a:path w="890905" h="187959">
                <a:moveTo>
                  <a:pt x="475551" y="88390"/>
                </a:moveTo>
                <a:lnTo>
                  <a:pt x="396233" y="88390"/>
                </a:lnTo>
                <a:lnTo>
                  <a:pt x="422833" y="88298"/>
                </a:lnTo>
                <a:lnTo>
                  <a:pt x="439870" y="87654"/>
                </a:lnTo>
                <a:lnTo>
                  <a:pt x="454697" y="85904"/>
                </a:lnTo>
                <a:lnTo>
                  <a:pt x="474667" y="82497"/>
                </a:lnTo>
                <a:lnTo>
                  <a:pt x="475551" y="88390"/>
                </a:lnTo>
                <a:close/>
              </a:path>
              <a:path w="890905" h="187959">
                <a:moveTo>
                  <a:pt x="458615" y="186941"/>
                </a:moveTo>
                <a:lnTo>
                  <a:pt x="414115" y="177594"/>
                </a:lnTo>
                <a:lnTo>
                  <a:pt x="401313" y="161135"/>
                </a:lnTo>
                <a:lnTo>
                  <a:pt x="401313" y="140002"/>
                </a:lnTo>
                <a:lnTo>
                  <a:pt x="434769" y="116371"/>
                </a:lnTo>
                <a:lnTo>
                  <a:pt x="458615" y="114399"/>
                </a:lnTo>
                <a:lnTo>
                  <a:pt x="469506" y="114472"/>
                </a:lnTo>
                <a:lnTo>
                  <a:pt x="505152" y="126591"/>
                </a:lnTo>
                <a:lnTo>
                  <a:pt x="458615" y="126591"/>
                </a:lnTo>
                <a:lnTo>
                  <a:pt x="446590" y="126693"/>
                </a:lnTo>
                <a:lnTo>
                  <a:pt x="439375" y="127404"/>
                </a:lnTo>
                <a:lnTo>
                  <a:pt x="434083" y="129334"/>
                </a:lnTo>
                <a:lnTo>
                  <a:pt x="427830" y="133093"/>
                </a:lnTo>
                <a:lnTo>
                  <a:pt x="417569" y="139596"/>
                </a:lnTo>
                <a:lnTo>
                  <a:pt x="417569" y="161541"/>
                </a:lnTo>
                <a:lnTo>
                  <a:pt x="505253" y="174546"/>
                </a:lnTo>
                <a:lnTo>
                  <a:pt x="502912" y="177594"/>
                </a:lnTo>
                <a:lnTo>
                  <a:pt x="490009" y="182267"/>
                </a:lnTo>
                <a:lnTo>
                  <a:pt x="482260" y="184969"/>
                </a:lnTo>
                <a:lnTo>
                  <a:pt x="476407" y="186356"/>
                </a:lnTo>
                <a:lnTo>
                  <a:pt x="469506" y="186868"/>
                </a:lnTo>
                <a:lnTo>
                  <a:pt x="458615" y="186941"/>
                </a:lnTo>
                <a:close/>
              </a:path>
              <a:path w="890905" h="187959">
                <a:moveTo>
                  <a:pt x="505253" y="174546"/>
                </a:moveTo>
                <a:lnTo>
                  <a:pt x="458615" y="174546"/>
                </a:lnTo>
                <a:lnTo>
                  <a:pt x="470521" y="174444"/>
                </a:lnTo>
                <a:lnTo>
                  <a:pt x="477664" y="173733"/>
                </a:lnTo>
                <a:lnTo>
                  <a:pt x="482903" y="171802"/>
                </a:lnTo>
                <a:lnTo>
                  <a:pt x="489094" y="168043"/>
                </a:lnTo>
                <a:lnTo>
                  <a:pt x="499254" y="161541"/>
                </a:lnTo>
                <a:lnTo>
                  <a:pt x="499254" y="139596"/>
                </a:lnTo>
                <a:lnTo>
                  <a:pt x="458615" y="126591"/>
                </a:lnTo>
                <a:lnTo>
                  <a:pt x="505152" y="126591"/>
                </a:lnTo>
                <a:lnTo>
                  <a:pt x="515713" y="140002"/>
                </a:lnTo>
                <a:lnTo>
                  <a:pt x="515713" y="160931"/>
                </a:lnTo>
                <a:lnTo>
                  <a:pt x="505253" y="174546"/>
                </a:lnTo>
                <a:close/>
              </a:path>
              <a:path w="890905" h="187959">
                <a:moveTo>
                  <a:pt x="700419" y="176374"/>
                </a:moveTo>
                <a:lnTo>
                  <a:pt x="685586" y="176374"/>
                </a:lnTo>
                <a:lnTo>
                  <a:pt x="685586" y="0"/>
                </a:lnTo>
                <a:lnTo>
                  <a:pt x="700419" y="0"/>
                </a:lnTo>
                <a:lnTo>
                  <a:pt x="700419" y="176374"/>
                </a:lnTo>
                <a:close/>
              </a:path>
              <a:path w="890905" h="187959">
                <a:moveTo>
                  <a:pt x="659576" y="171498"/>
                </a:moveTo>
                <a:lnTo>
                  <a:pt x="645149" y="171498"/>
                </a:lnTo>
                <a:lnTo>
                  <a:pt x="645149" y="74370"/>
                </a:lnTo>
                <a:lnTo>
                  <a:pt x="616905" y="74370"/>
                </a:lnTo>
                <a:lnTo>
                  <a:pt x="616905" y="61568"/>
                </a:lnTo>
                <a:lnTo>
                  <a:pt x="645149" y="61568"/>
                </a:lnTo>
                <a:lnTo>
                  <a:pt x="645149" y="3047"/>
                </a:lnTo>
                <a:lnTo>
                  <a:pt x="659576" y="3047"/>
                </a:lnTo>
                <a:lnTo>
                  <a:pt x="659576" y="171498"/>
                </a:lnTo>
                <a:close/>
              </a:path>
              <a:path w="890905" h="187959">
                <a:moveTo>
                  <a:pt x="628081" y="31292"/>
                </a:moveTo>
                <a:lnTo>
                  <a:pt x="547412" y="31292"/>
                </a:lnTo>
                <a:lnTo>
                  <a:pt x="547412" y="18287"/>
                </a:lnTo>
                <a:lnTo>
                  <a:pt x="628081" y="18287"/>
                </a:lnTo>
                <a:lnTo>
                  <a:pt x="628081" y="31292"/>
                </a:lnTo>
                <a:close/>
              </a:path>
              <a:path w="890905" h="187959">
                <a:moveTo>
                  <a:pt x="553914" y="136954"/>
                </a:moveTo>
                <a:lnTo>
                  <a:pt x="543145" y="127810"/>
                </a:lnTo>
                <a:lnTo>
                  <a:pt x="551844" y="116671"/>
                </a:lnTo>
                <a:lnTo>
                  <a:pt x="557114" y="109561"/>
                </a:lnTo>
                <a:lnTo>
                  <a:pt x="575161" y="75995"/>
                </a:lnTo>
                <a:lnTo>
                  <a:pt x="580736" y="31292"/>
                </a:lnTo>
                <a:lnTo>
                  <a:pt x="595366" y="31292"/>
                </a:lnTo>
                <a:lnTo>
                  <a:pt x="595265" y="51097"/>
                </a:lnTo>
                <a:lnTo>
                  <a:pt x="594553" y="60095"/>
                </a:lnTo>
                <a:lnTo>
                  <a:pt x="592623" y="68102"/>
                </a:lnTo>
                <a:lnTo>
                  <a:pt x="588864" y="79043"/>
                </a:lnTo>
                <a:lnTo>
                  <a:pt x="589880" y="79653"/>
                </a:lnTo>
                <a:lnTo>
                  <a:pt x="600591" y="79653"/>
                </a:lnTo>
                <a:lnTo>
                  <a:pt x="605227" y="86155"/>
                </a:lnTo>
                <a:lnTo>
                  <a:pt x="586222" y="86155"/>
                </a:lnTo>
                <a:lnTo>
                  <a:pt x="585613" y="87374"/>
                </a:lnTo>
                <a:lnTo>
                  <a:pt x="581346" y="97940"/>
                </a:lnTo>
                <a:lnTo>
                  <a:pt x="569444" y="115995"/>
                </a:lnTo>
                <a:lnTo>
                  <a:pt x="565865" y="121143"/>
                </a:lnTo>
                <a:lnTo>
                  <a:pt x="561313" y="127263"/>
                </a:lnTo>
                <a:lnTo>
                  <a:pt x="553914" y="136954"/>
                </a:lnTo>
                <a:close/>
              </a:path>
              <a:path w="890905" h="187959">
                <a:moveTo>
                  <a:pt x="600591" y="79653"/>
                </a:moveTo>
                <a:lnTo>
                  <a:pt x="589880" y="79653"/>
                </a:lnTo>
                <a:lnTo>
                  <a:pt x="591912" y="78027"/>
                </a:lnTo>
                <a:lnTo>
                  <a:pt x="594147" y="76605"/>
                </a:lnTo>
                <a:lnTo>
                  <a:pt x="598211" y="76605"/>
                </a:lnTo>
                <a:lnTo>
                  <a:pt x="600591" y="79653"/>
                </a:lnTo>
                <a:close/>
              </a:path>
              <a:path w="890905" h="187959">
                <a:moveTo>
                  <a:pt x="621782" y="134109"/>
                </a:moveTo>
                <a:lnTo>
                  <a:pt x="589270" y="87374"/>
                </a:lnTo>
                <a:lnTo>
                  <a:pt x="588254" y="86155"/>
                </a:lnTo>
                <a:lnTo>
                  <a:pt x="605227" y="86155"/>
                </a:lnTo>
                <a:lnTo>
                  <a:pt x="632754" y="124762"/>
                </a:lnTo>
                <a:lnTo>
                  <a:pt x="621782" y="134109"/>
                </a:lnTo>
                <a:close/>
              </a:path>
              <a:path w="890905" h="187959">
                <a:moveTo>
                  <a:pt x="859725" y="70102"/>
                </a:moveTo>
                <a:lnTo>
                  <a:pt x="845095" y="68070"/>
                </a:lnTo>
                <a:lnTo>
                  <a:pt x="848425" y="53593"/>
                </a:lnTo>
                <a:lnTo>
                  <a:pt x="850099" y="43915"/>
                </a:lnTo>
                <a:lnTo>
                  <a:pt x="850781" y="33752"/>
                </a:lnTo>
                <a:lnTo>
                  <a:pt x="850988" y="18694"/>
                </a:lnTo>
                <a:lnTo>
                  <a:pt x="747154" y="18694"/>
                </a:lnTo>
                <a:lnTo>
                  <a:pt x="747154" y="5689"/>
                </a:lnTo>
                <a:lnTo>
                  <a:pt x="866024" y="5689"/>
                </a:lnTo>
                <a:lnTo>
                  <a:pt x="865926" y="31470"/>
                </a:lnTo>
                <a:lnTo>
                  <a:pt x="865237" y="42417"/>
                </a:lnTo>
                <a:lnTo>
                  <a:pt x="863319" y="53812"/>
                </a:lnTo>
                <a:lnTo>
                  <a:pt x="859725" y="70102"/>
                </a:lnTo>
                <a:close/>
              </a:path>
              <a:path w="890905" h="187959">
                <a:moveTo>
                  <a:pt x="808316" y="84326"/>
                </a:moveTo>
                <a:lnTo>
                  <a:pt x="793077" y="84326"/>
                </a:lnTo>
                <a:lnTo>
                  <a:pt x="793077" y="49173"/>
                </a:lnTo>
                <a:lnTo>
                  <a:pt x="808316" y="49173"/>
                </a:lnTo>
                <a:lnTo>
                  <a:pt x="808316" y="84326"/>
                </a:lnTo>
                <a:close/>
              </a:path>
              <a:path w="890905" h="187959">
                <a:moveTo>
                  <a:pt x="890814" y="97737"/>
                </a:moveTo>
                <a:lnTo>
                  <a:pt x="725006" y="97737"/>
                </a:lnTo>
                <a:lnTo>
                  <a:pt x="725006" y="84326"/>
                </a:lnTo>
                <a:lnTo>
                  <a:pt x="890814" y="84326"/>
                </a:lnTo>
                <a:lnTo>
                  <a:pt x="890814" y="97737"/>
                </a:lnTo>
                <a:close/>
              </a:path>
              <a:path w="890905" h="187959">
                <a:moveTo>
                  <a:pt x="807910" y="187347"/>
                </a:moveTo>
                <a:lnTo>
                  <a:pt x="761378" y="178000"/>
                </a:lnTo>
                <a:lnTo>
                  <a:pt x="747764" y="161541"/>
                </a:lnTo>
                <a:lnTo>
                  <a:pt x="747764" y="140409"/>
                </a:lnTo>
                <a:lnTo>
                  <a:pt x="783007" y="116777"/>
                </a:lnTo>
                <a:lnTo>
                  <a:pt x="807910" y="114806"/>
                </a:lnTo>
                <a:lnTo>
                  <a:pt x="819399" y="114879"/>
                </a:lnTo>
                <a:lnTo>
                  <a:pt x="856825" y="126998"/>
                </a:lnTo>
                <a:lnTo>
                  <a:pt x="807910" y="126998"/>
                </a:lnTo>
                <a:lnTo>
                  <a:pt x="795050" y="127099"/>
                </a:lnTo>
                <a:lnTo>
                  <a:pt x="787324" y="127810"/>
                </a:lnTo>
                <a:lnTo>
                  <a:pt x="781636" y="129741"/>
                </a:lnTo>
                <a:lnTo>
                  <a:pt x="774891" y="133500"/>
                </a:lnTo>
                <a:lnTo>
                  <a:pt x="763816" y="140002"/>
                </a:lnTo>
                <a:lnTo>
                  <a:pt x="763816" y="161947"/>
                </a:lnTo>
                <a:lnTo>
                  <a:pt x="856963" y="174952"/>
                </a:lnTo>
                <a:lnTo>
                  <a:pt x="854442" y="178000"/>
                </a:lnTo>
                <a:lnTo>
                  <a:pt x="840930" y="182673"/>
                </a:lnTo>
                <a:lnTo>
                  <a:pt x="832813" y="185375"/>
                </a:lnTo>
                <a:lnTo>
                  <a:pt x="826668" y="186763"/>
                </a:lnTo>
                <a:lnTo>
                  <a:pt x="819399" y="187274"/>
                </a:lnTo>
                <a:lnTo>
                  <a:pt x="807910" y="187347"/>
                </a:lnTo>
                <a:close/>
              </a:path>
              <a:path w="890905" h="187959">
                <a:moveTo>
                  <a:pt x="856963" y="174952"/>
                </a:moveTo>
                <a:lnTo>
                  <a:pt x="807910" y="174952"/>
                </a:lnTo>
                <a:lnTo>
                  <a:pt x="820885" y="174850"/>
                </a:lnTo>
                <a:lnTo>
                  <a:pt x="828649" y="174139"/>
                </a:lnTo>
                <a:lnTo>
                  <a:pt x="834299" y="172209"/>
                </a:lnTo>
                <a:lnTo>
                  <a:pt x="840930" y="168450"/>
                </a:lnTo>
                <a:lnTo>
                  <a:pt x="851801" y="161947"/>
                </a:lnTo>
                <a:lnTo>
                  <a:pt x="851801" y="140002"/>
                </a:lnTo>
                <a:lnTo>
                  <a:pt x="807910" y="126998"/>
                </a:lnTo>
                <a:lnTo>
                  <a:pt x="856825" y="126998"/>
                </a:lnTo>
                <a:lnTo>
                  <a:pt x="868056" y="140409"/>
                </a:lnTo>
                <a:lnTo>
                  <a:pt x="868056" y="161541"/>
                </a:lnTo>
                <a:lnTo>
                  <a:pt x="856963" y="174952"/>
                </a:lnTo>
                <a:close/>
              </a:path>
            </a:pathLst>
          </a:custGeom>
          <a:solidFill>
            <a:srgbClr val="4033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14841084" y="7140248"/>
            <a:ext cx="55880" cy="55880"/>
          </a:xfrm>
          <a:custGeom>
            <a:avLst/>
            <a:gdLst/>
            <a:ahLst/>
            <a:cxnLst/>
            <a:rect l="l" t="t" r="r" b="b"/>
            <a:pathLst>
              <a:path w="55880" h="55879">
                <a:moveTo>
                  <a:pt x="0" y="55269"/>
                </a:moveTo>
                <a:lnTo>
                  <a:pt x="55269" y="55269"/>
                </a:lnTo>
                <a:lnTo>
                  <a:pt x="55269" y="0"/>
                </a:lnTo>
                <a:lnTo>
                  <a:pt x="0" y="0"/>
                </a:lnTo>
                <a:lnTo>
                  <a:pt x="0" y="55269"/>
                </a:lnTo>
                <a:close/>
              </a:path>
            </a:pathLst>
          </a:custGeom>
          <a:solidFill>
            <a:srgbClr val="4033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14983063" y="7619141"/>
            <a:ext cx="871219" cy="180340"/>
          </a:xfrm>
          <a:custGeom>
            <a:avLst/>
            <a:gdLst/>
            <a:ahLst/>
            <a:cxnLst/>
            <a:rect l="l" t="t" r="r" b="b"/>
            <a:pathLst>
              <a:path w="871219" h="180340">
                <a:moveTo>
                  <a:pt x="145801" y="176374"/>
                </a:moveTo>
                <a:lnTo>
                  <a:pt x="130359" y="176374"/>
                </a:lnTo>
                <a:lnTo>
                  <a:pt x="130359" y="0"/>
                </a:lnTo>
                <a:lnTo>
                  <a:pt x="145801" y="0"/>
                </a:lnTo>
                <a:lnTo>
                  <a:pt x="145801" y="176374"/>
                </a:lnTo>
                <a:close/>
              </a:path>
              <a:path w="871219" h="180340">
                <a:moveTo>
                  <a:pt x="47657" y="131468"/>
                </a:moveTo>
                <a:lnTo>
                  <a:pt x="5435" y="106954"/>
                </a:lnTo>
                <a:lnTo>
                  <a:pt x="0" y="63397"/>
                </a:lnTo>
                <a:lnTo>
                  <a:pt x="111" y="53932"/>
                </a:lnTo>
                <a:lnTo>
                  <a:pt x="20926" y="17605"/>
                </a:lnTo>
                <a:lnTo>
                  <a:pt x="47657" y="11175"/>
                </a:lnTo>
                <a:lnTo>
                  <a:pt x="60197" y="11413"/>
                </a:lnTo>
                <a:lnTo>
                  <a:pt x="67964" y="13080"/>
                </a:lnTo>
                <a:lnTo>
                  <a:pt x="74189" y="17605"/>
                </a:lnTo>
                <a:lnTo>
                  <a:pt x="80092" y="24180"/>
                </a:lnTo>
                <a:lnTo>
                  <a:pt x="33637" y="24180"/>
                </a:lnTo>
                <a:lnTo>
                  <a:pt x="24918" y="34340"/>
                </a:lnTo>
                <a:lnTo>
                  <a:pt x="20008" y="40352"/>
                </a:lnTo>
                <a:lnTo>
                  <a:pt x="17445" y="45427"/>
                </a:lnTo>
                <a:lnTo>
                  <a:pt x="16500" y="52197"/>
                </a:lnTo>
                <a:lnTo>
                  <a:pt x="16479" y="53932"/>
                </a:lnTo>
                <a:lnTo>
                  <a:pt x="16500" y="90446"/>
                </a:lnTo>
                <a:lnTo>
                  <a:pt x="17445" y="97216"/>
                </a:lnTo>
                <a:lnTo>
                  <a:pt x="20008" y="102292"/>
                </a:lnTo>
                <a:lnTo>
                  <a:pt x="25001" y="108405"/>
                </a:lnTo>
                <a:lnTo>
                  <a:pt x="33637" y="118463"/>
                </a:lnTo>
                <a:lnTo>
                  <a:pt x="81231" y="118463"/>
                </a:lnTo>
                <a:lnTo>
                  <a:pt x="78566" y="120835"/>
                </a:lnTo>
                <a:lnTo>
                  <a:pt x="72244" y="124864"/>
                </a:lnTo>
                <a:lnTo>
                  <a:pt x="65802" y="128682"/>
                </a:lnTo>
                <a:lnTo>
                  <a:pt x="61094" y="130642"/>
                </a:lnTo>
                <a:lnTo>
                  <a:pt x="55814" y="131365"/>
                </a:lnTo>
                <a:lnTo>
                  <a:pt x="47657" y="131468"/>
                </a:lnTo>
                <a:close/>
              </a:path>
              <a:path w="871219" h="180340">
                <a:moveTo>
                  <a:pt x="81231" y="118463"/>
                </a:moveTo>
                <a:lnTo>
                  <a:pt x="61475" y="118463"/>
                </a:lnTo>
                <a:lnTo>
                  <a:pt x="70111" y="108303"/>
                </a:lnTo>
                <a:lnTo>
                  <a:pt x="75103" y="102134"/>
                </a:lnTo>
                <a:lnTo>
                  <a:pt x="77667" y="97051"/>
                </a:lnTo>
                <a:lnTo>
                  <a:pt x="78595" y="90446"/>
                </a:lnTo>
                <a:lnTo>
                  <a:pt x="78631" y="53932"/>
                </a:lnTo>
                <a:lnTo>
                  <a:pt x="78595" y="52197"/>
                </a:lnTo>
                <a:lnTo>
                  <a:pt x="77667" y="45592"/>
                </a:lnTo>
                <a:lnTo>
                  <a:pt x="75103" y="40509"/>
                </a:lnTo>
                <a:lnTo>
                  <a:pt x="70024" y="34238"/>
                </a:lnTo>
                <a:lnTo>
                  <a:pt x="61475" y="24180"/>
                </a:lnTo>
                <a:lnTo>
                  <a:pt x="80092" y="24180"/>
                </a:lnTo>
                <a:lnTo>
                  <a:pt x="95112" y="63397"/>
                </a:lnTo>
                <a:lnTo>
                  <a:pt x="95110" y="83045"/>
                </a:lnTo>
                <a:lnTo>
                  <a:pt x="82429" y="117396"/>
                </a:lnTo>
                <a:lnTo>
                  <a:pt x="81231" y="118463"/>
                </a:lnTo>
                <a:close/>
              </a:path>
              <a:path w="871219" h="180340">
                <a:moveTo>
                  <a:pt x="332539" y="135125"/>
                </a:moveTo>
                <a:lnTo>
                  <a:pt x="317706" y="135125"/>
                </a:lnTo>
                <a:lnTo>
                  <a:pt x="317706" y="0"/>
                </a:lnTo>
                <a:lnTo>
                  <a:pt x="332539" y="0"/>
                </a:lnTo>
                <a:lnTo>
                  <a:pt x="332539" y="135125"/>
                </a:lnTo>
                <a:close/>
              </a:path>
              <a:path w="871219" h="180340">
                <a:moveTo>
                  <a:pt x="292510" y="48970"/>
                </a:moveTo>
                <a:lnTo>
                  <a:pt x="278083" y="48970"/>
                </a:lnTo>
                <a:lnTo>
                  <a:pt x="278083" y="2844"/>
                </a:lnTo>
                <a:lnTo>
                  <a:pt x="292510" y="2844"/>
                </a:lnTo>
                <a:lnTo>
                  <a:pt x="292510" y="48970"/>
                </a:lnTo>
                <a:close/>
              </a:path>
              <a:path w="871219" h="180340">
                <a:moveTo>
                  <a:pt x="252073" y="43280"/>
                </a:moveTo>
                <a:lnTo>
                  <a:pt x="237850" y="43280"/>
                </a:lnTo>
                <a:lnTo>
                  <a:pt x="237850" y="12191"/>
                </a:lnTo>
                <a:lnTo>
                  <a:pt x="252073" y="12191"/>
                </a:lnTo>
                <a:lnTo>
                  <a:pt x="252073" y="43280"/>
                </a:lnTo>
                <a:close/>
              </a:path>
              <a:path w="871219" h="180340">
                <a:moveTo>
                  <a:pt x="252073" y="99769"/>
                </a:moveTo>
                <a:lnTo>
                  <a:pt x="182377" y="99769"/>
                </a:lnTo>
                <a:lnTo>
                  <a:pt x="182377" y="12395"/>
                </a:lnTo>
                <a:lnTo>
                  <a:pt x="196601" y="12395"/>
                </a:lnTo>
                <a:lnTo>
                  <a:pt x="196601" y="43280"/>
                </a:lnTo>
                <a:lnTo>
                  <a:pt x="252073" y="43280"/>
                </a:lnTo>
                <a:lnTo>
                  <a:pt x="252073" y="48970"/>
                </a:lnTo>
                <a:lnTo>
                  <a:pt x="292510" y="48970"/>
                </a:lnTo>
                <a:lnTo>
                  <a:pt x="292510" y="55675"/>
                </a:lnTo>
                <a:lnTo>
                  <a:pt x="196601" y="55675"/>
                </a:lnTo>
                <a:lnTo>
                  <a:pt x="196601" y="87577"/>
                </a:lnTo>
                <a:lnTo>
                  <a:pt x="252073" y="87577"/>
                </a:lnTo>
                <a:lnTo>
                  <a:pt x="252073" y="99769"/>
                </a:lnTo>
                <a:close/>
              </a:path>
              <a:path w="871219" h="180340">
                <a:moveTo>
                  <a:pt x="252073" y="87577"/>
                </a:moveTo>
                <a:lnTo>
                  <a:pt x="237850" y="87577"/>
                </a:lnTo>
                <a:lnTo>
                  <a:pt x="237850" y="55675"/>
                </a:lnTo>
                <a:lnTo>
                  <a:pt x="292510" y="55675"/>
                </a:lnTo>
                <a:lnTo>
                  <a:pt x="292510" y="61771"/>
                </a:lnTo>
                <a:lnTo>
                  <a:pt x="252073" y="61771"/>
                </a:lnTo>
                <a:lnTo>
                  <a:pt x="252073" y="87577"/>
                </a:lnTo>
                <a:close/>
              </a:path>
              <a:path w="871219" h="180340">
                <a:moveTo>
                  <a:pt x="292510" y="130045"/>
                </a:moveTo>
                <a:lnTo>
                  <a:pt x="278083" y="130045"/>
                </a:lnTo>
                <a:lnTo>
                  <a:pt x="278083" y="61771"/>
                </a:lnTo>
                <a:lnTo>
                  <a:pt x="292510" y="61771"/>
                </a:lnTo>
                <a:lnTo>
                  <a:pt x="292510" y="130045"/>
                </a:lnTo>
                <a:close/>
              </a:path>
              <a:path w="871219" h="180340">
                <a:moveTo>
                  <a:pt x="336400" y="180235"/>
                </a:moveTo>
                <a:lnTo>
                  <a:pt x="220375" y="180235"/>
                </a:lnTo>
                <a:lnTo>
                  <a:pt x="215092" y="174952"/>
                </a:lnTo>
                <a:lnTo>
                  <a:pt x="215092" y="121714"/>
                </a:lnTo>
                <a:lnTo>
                  <a:pt x="230535" y="121714"/>
                </a:lnTo>
                <a:lnTo>
                  <a:pt x="230535" y="167434"/>
                </a:lnTo>
                <a:lnTo>
                  <a:pt x="336400" y="167434"/>
                </a:lnTo>
                <a:lnTo>
                  <a:pt x="336400" y="180235"/>
                </a:lnTo>
                <a:close/>
              </a:path>
              <a:path w="871219" h="180340">
                <a:moveTo>
                  <a:pt x="503428" y="109116"/>
                </a:moveTo>
                <a:lnTo>
                  <a:pt x="380900" y="109116"/>
                </a:lnTo>
                <a:lnTo>
                  <a:pt x="380900" y="10972"/>
                </a:lnTo>
                <a:lnTo>
                  <a:pt x="499974" y="10972"/>
                </a:lnTo>
                <a:lnTo>
                  <a:pt x="499974" y="23977"/>
                </a:lnTo>
                <a:lnTo>
                  <a:pt x="396343" y="23977"/>
                </a:lnTo>
                <a:lnTo>
                  <a:pt x="396343" y="53847"/>
                </a:lnTo>
                <a:lnTo>
                  <a:pt x="497129" y="53847"/>
                </a:lnTo>
                <a:lnTo>
                  <a:pt x="497129" y="66242"/>
                </a:lnTo>
                <a:lnTo>
                  <a:pt x="396546" y="66242"/>
                </a:lnTo>
                <a:lnTo>
                  <a:pt x="396546" y="96112"/>
                </a:lnTo>
                <a:lnTo>
                  <a:pt x="503428" y="96112"/>
                </a:lnTo>
                <a:lnTo>
                  <a:pt x="503428" y="109116"/>
                </a:lnTo>
                <a:close/>
              </a:path>
              <a:path w="871219" h="180340">
                <a:moveTo>
                  <a:pt x="522935" y="156258"/>
                </a:moveTo>
                <a:lnTo>
                  <a:pt x="357126" y="156258"/>
                </a:lnTo>
                <a:lnTo>
                  <a:pt x="357126" y="143050"/>
                </a:lnTo>
                <a:lnTo>
                  <a:pt x="522935" y="143050"/>
                </a:lnTo>
                <a:lnTo>
                  <a:pt x="522935" y="156258"/>
                </a:lnTo>
                <a:close/>
              </a:path>
              <a:path w="871219" h="180340">
                <a:moveTo>
                  <a:pt x="695043" y="68883"/>
                </a:moveTo>
                <a:lnTo>
                  <a:pt x="680209" y="68883"/>
                </a:lnTo>
                <a:lnTo>
                  <a:pt x="680209" y="0"/>
                </a:lnTo>
                <a:lnTo>
                  <a:pt x="695043" y="0"/>
                </a:lnTo>
                <a:lnTo>
                  <a:pt x="695043" y="68883"/>
                </a:lnTo>
                <a:close/>
              </a:path>
              <a:path w="871219" h="180340">
                <a:moveTo>
                  <a:pt x="652778" y="171498"/>
                </a:moveTo>
                <a:lnTo>
                  <a:pt x="637944" y="171498"/>
                </a:lnTo>
                <a:lnTo>
                  <a:pt x="637944" y="3047"/>
                </a:lnTo>
                <a:lnTo>
                  <a:pt x="652778" y="3047"/>
                </a:lnTo>
                <a:lnTo>
                  <a:pt x="652778" y="68883"/>
                </a:lnTo>
                <a:lnTo>
                  <a:pt x="695043" y="68883"/>
                </a:lnTo>
                <a:lnTo>
                  <a:pt x="695043" y="81685"/>
                </a:lnTo>
                <a:lnTo>
                  <a:pt x="652778" y="81685"/>
                </a:lnTo>
                <a:lnTo>
                  <a:pt x="652778" y="171498"/>
                </a:lnTo>
                <a:close/>
              </a:path>
              <a:path w="871219" h="180340">
                <a:moveTo>
                  <a:pt x="695043" y="176374"/>
                </a:moveTo>
                <a:lnTo>
                  <a:pt x="680209" y="176374"/>
                </a:lnTo>
                <a:lnTo>
                  <a:pt x="680209" y="81685"/>
                </a:lnTo>
                <a:lnTo>
                  <a:pt x="695043" y="81685"/>
                </a:lnTo>
                <a:lnTo>
                  <a:pt x="695043" y="176374"/>
                </a:lnTo>
                <a:close/>
              </a:path>
              <a:path w="871219" h="180340">
                <a:moveTo>
                  <a:pt x="614983" y="58114"/>
                </a:moveTo>
                <a:lnTo>
                  <a:pt x="600353" y="58114"/>
                </a:lnTo>
                <a:lnTo>
                  <a:pt x="600353" y="15036"/>
                </a:lnTo>
                <a:lnTo>
                  <a:pt x="614983" y="15036"/>
                </a:lnTo>
                <a:lnTo>
                  <a:pt x="614983" y="58114"/>
                </a:lnTo>
                <a:close/>
              </a:path>
              <a:path w="871219" h="180340">
                <a:moveTo>
                  <a:pt x="614983" y="127607"/>
                </a:moveTo>
                <a:lnTo>
                  <a:pt x="544880" y="127607"/>
                </a:lnTo>
                <a:lnTo>
                  <a:pt x="544880" y="15442"/>
                </a:lnTo>
                <a:lnTo>
                  <a:pt x="559307" y="15442"/>
                </a:lnTo>
                <a:lnTo>
                  <a:pt x="559307" y="58114"/>
                </a:lnTo>
                <a:lnTo>
                  <a:pt x="614983" y="58114"/>
                </a:lnTo>
                <a:lnTo>
                  <a:pt x="614983" y="70712"/>
                </a:lnTo>
                <a:lnTo>
                  <a:pt x="559307" y="70712"/>
                </a:lnTo>
                <a:lnTo>
                  <a:pt x="559307" y="114806"/>
                </a:lnTo>
                <a:lnTo>
                  <a:pt x="614983" y="114806"/>
                </a:lnTo>
                <a:lnTo>
                  <a:pt x="614983" y="127607"/>
                </a:lnTo>
                <a:close/>
              </a:path>
              <a:path w="871219" h="180340">
                <a:moveTo>
                  <a:pt x="614983" y="114806"/>
                </a:moveTo>
                <a:lnTo>
                  <a:pt x="600353" y="114806"/>
                </a:lnTo>
                <a:lnTo>
                  <a:pt x="600353" y="70712"/>
                </a:lnTo>
                <a:lnTo>
                  <a:pt x="614983" y="70712"/>
                </a:lnTo>
                <a:lnTo>
                  <a:pt x="614983" y="114806"/>
                </a:lnTo>
                <a:close/>
              </a:path>
              <a:path w="871219" h="180340">
                <a:moveTo>
                  <a:pt x="871011" y="176374"/>
                </a:moveTo>
                <a:lnTo>
                  <a:pt x="855771" y="176374"/>
                </a:lnTo>
                <a:lnTo>
                  <a:pt x="855771" y="67867"/>
                </a:lnTo>
                <a:lnTo>
                  <a:pt x="802330" y="67867"/>
                </a:lnTo>
                <a:lnTo>
                  <a:pt x="802330" y="54863"/>
                </a:lnTo>
                <a:lnTo>
                  <a:pt x="855771" y="54863"/>
                </a:lnTo>
                <a:lnTo>
                  <a:pt x="855771" y="0"/>
                </a:lnTo>
                <a:lnTo>
                  <a:pt x="871011" y="0"/>
                </a:lnTo>
                <a:lnTo>
                  <a:pt x="871011" y="176374"/>
                </a:lnTo>
                <a:close/>
              </a:path>
              <a:path w="871219" h="180340">
                <a:moveTo>
                  <a:pt x="752141" y="128420"/>
                </a:moveTo>
                <a:lnTo>
                  <a:pt x="730805" y="128420"/>
                </a:lnTo>
                <a:lnTo>
                  <a:pt x="730805" y="14223"/>
                </a:lnTo>
                <a:lnTo>
                  <a:pt x="746045" y="14223"/>
                </a:lnTo>
                <a:lnTo>
                  <a:pt x="746045" y="115415"/>
                </a:lnTo>
                <a:lnTo>
                  <a:pt x="828104" y="115415"/>
                </a:lnTo>
                <a:lnTo>
                  <a:pt x="829152" y="121918"/>
                </a:lnTo>
                <a:lnTo>
                  <a:pt x="810919" y="125677"/>
                </a:lnTo>
                <a:lnTo>
                  <a:pt x="796819" y="127607"/>
                </a:lnTo>
                <a:lnTo>
                  <a:pt x="779633" y="128318"/>
                </a:lnTo>
                <a:lnTo>
                  <a:pt x="752141" y="128420"/>
                </a:lnTo>
                <a:close/>
              </a:path>
              <a:path w="871219" h="180340">
                <a:moveTo>
                  <a:pt x="828104" y="115415"/>
                </a:moveTo>
                <a:lnTo>
                  <a:pt x="752141" y="115415"/>
                </a:lnTo>
                <a:lnTo>
                  <a:pt x="778572" y="115320"/>
                </a:lnTo>
                <a:lnTo>
                  <a:pt x="795193" y="114653"/>
                </a:lnTo>
                <a:lnTo>
                  <a:pt x="809033" y="112844"/>
                </a:lnTo>
                <a:lnTo>
                  <a:pt x="827120" y="109319"/>
                </a:lnTo>
                <a:lnTo>
                  <a:pt x="828104" y="115415"/>
                </a:lnTo>
                <a:close/>
              </a:path>
            </a:pathLst>
          </a:custGeom>
          <a:solidFill>
            <a:srgbClr val="4033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15931140" y="7619141"/>
            <a:ext cx="528955" cy="185420"/>
          </a:xfrm>
          <a:custGeom>
            <a:avLst/>
            <a:gdLst/>
            <a:ahLst/>
            <a:cxnLst/>
            <a:rect l="l" t="t" r="r" b="b"/>
            <a:pathLst>
              <a:path w="528955" h="185420">
                <a:moveTo>
                  <a:pt x="157274" y="176374"/>
                </a:moveTo>
                <a:lnTo>
                  <a:pt x="142440" y="176374"/>
                </a:lnTo>
                <a:lnTo>
                  <a:pt x="142440" y="0"/>
                </a:lnTo>
                <a:lnTo>
                  <a:pt x="157274" y="0"/>
                </a:lnTo>
                <a:lnTo>
                  <a:pt x="157274" y="176374"/>
                </a:lnTo>
                <a:close/>
              </a:path>
              <a:path w="528955" h="185420">
                <a:moveTo>
                  <a:pt x="116431" y="171498"/>
                </a:moveTo>
                <a:lnTo>
                  <a:pt x="102004" y="171498"/>
                </a:lnTo>
                <a:lnTo>
                  <a:pt x="102004" y="74370"/>
                </a:lnTo>
                <a:lnTo>
                  <a:pt x="73760" y="74370"/>
                </a:lnTo>
                <a:lnTo>
                  <a:pt x="73760" y="61568"/>
                </a:lnTo>
                <a:lnTo>
                  <a:pt x="102004" y="61568"/>
                </a:lnTo>
                <a:lnTo>
                  <a:pt x="102004" y="3047"/>
                </a:lnTo>
                <a:lnTo>
                  <a:pt x="116431" y="3047"/>
                </a:lnTo>
                <a:lnTo>
                  <a:pt x="116431" y="171498"/>
                </a:lnTo>
                <a:close/>
              </a:path>
              <a:path w="528955" h="185420">
                <a:moveTo>
                  <a:pt x="84936" y="31292"/>
                </a:moveTo>
                <a:lnTo>
                  <a:pt x="4267" y="31292"/>
                </a:lnTo>
                <a:lnTo>
                  <a:pt x="4267" y="18287"/>
                </a:lnTo>
                <a:lnTo>
                  <a:pt x="84936" y="18287"/>
                </a:lnTo>
                <a:lnTo>
                  <a:pt x="84936" y="31292"/>
                </a:lnTo>
                <a:close/>
              </a:path>
              <a:path w="528955" h="185420">
                <a:moveTo>
                  <a:pt x="10769" y="136954"/>
                </a:moveTo>
                <a:lnTo>
                  <a:pt x="0" y="127810"/>
                </a:lnTo>
                <a:lnTo>
                  <a:pt x="8699" y="116671"/>
                </a:lnTo>
                <a:lnTo>
                  <a:pt x="13969" y="109561"/>
                </a:lnTo>
                <a:lnTo>
                  <a:pt x="32016" y="75995"/>
                </a:lnTo>
                <a:lnTo>
                  <a:pt x="37591" y="31292"/>
                </a:lnTo>
                <a:lnTo>
                  <a:pt x="52221" y="31292"/>
                </a:lnTo>
                <a:lnTo>
                  <a:pt x="52119" y="51097"/>
                </a:lnTo>
                <a:lnTo>
                  <a:pt x="51408" y="60095"/>
                </a:lnTo>
                <a:lnTo>
                  <a:pt x="49478" y="68102"/>
                </a:lnTo>
                <a:lnTo>
                  <a:pt x="45719" y="79043"/>
                </a:lnTo>
                <a:lnTo>
                  <a:pt x="46735" y="79653"/>
                </a:lnTo>
                <a:lnTo>
                  <a:pt x="57446" y="79653"/>
                </a:lnTo>
                <a:lnTo>
                  <a:pt x="62082" y="86155"/>
                </a:lnTo>
                <a:lnTo>
                  <a:pt x="43077" y="86155"/>
                </a:lnTo>
                <a:lnTo>
                  <a:pt x="42468" y="87374"/>
                </a:lnTo>
                <a:lnTo>
                  <a:pt x="38201" y="97940"/>
                </a:lnTo>
                <a:lnTo>
                  <a:pt x="26299" y="115995"/>
                </a:lnTo>
                <a:lnTo>
                  <a:pt x="22719" y="121143"/>
                </a:lnTo>
                <a:lnTo>
                  <a:pt x="18168" y="127263"/>
                </a:lnTo>
                <a:lnTo>
                  <a:pt x="10769" y="136954"/>
                </a:lnTo>
                <a:close/>
              </a:path>
              <a:path w="528955" h="185420">
                <a:moveTo>
                  <a:pt x="57446" y="79653"/>
                </a:moveTo>
                <a:lnTo>
                  <a:pt x="46735" y="79653"/>
                </a:lnTo>
                <a:lnTo>
                  <a:pt x="48767" y="78027"/>
                </a:lnTo>
                <a:lnTo>
                  <a:pt x="51002" y="76605"/>
                </a:lnTo>
                <a:lnTo>
                  <a:pt x="55066" y="76605"/>
                </a:lnTo>
                <a:lnTo>
                  <a:pt x="57446" y="79653"/>
                </a:lnTo>
                <a:close/>
              </a:path>
              <a:path w="528955" h="185420">
                <a:moveTo>
                  <a:pt x="78637" y="134109"/>
                </a:moveTo>
                <a:lnTo>
                  <a:pt x="46125" y="87374"/>
                </a:lnTo>
                <a:lnTo>
                  <a:pt x="45109" y="86155"/>
                </a:lnTo>
                <a:lnTo>
                  <a:pt x="62082" y="86155"/>
                </a:lnTo>
                <a:lnTo>
                  <a:pt x="89609" y="124762"/>
                </a:lnTo>
                <a:lnTo>
                  <a:pt x="78637" y="134109"/>
                </a:lnTo>
                <a:close/>
              </a:path>
              <a:path w="528955" h="185420">
                <a:moveTo>
                  <a:pt x="324911" y="106881"/>
                </a:moveTo>
                <a:lnTo>
                  <a:pt x="309468" y="106881"/>
                </a:lnTo>
                <a:lnTo>
                  <a:pt x="309468" y="0"/>
                </a:lnTo>
                <a:lnTo>
                  <a:pt x="324911" y="0"/>
                </a:lnTo>
                <a:lnTo>
                  <a:pt x="324911" y="45922"/>
                </a:lnTo>
                <a:lnTo>
                  <a:pt x="353156" y="45922"/>
                </a:lnTo>
                <a:lnTo>
                  <a:pt x="353156" y="58927"/>
                </a:lnTo>
                <a:lnTo>
                  <a:pt x="324911" y="58927"/>
                </a:lnTo>
                <a:lnTo>
                  <a:pt x="324911" y="106881"/>
                </a:lnTo>
                <a:close/>
              </a:path>
              <a:path w="528955" h="185420">
                <a:moveTo>
                  <a:pt x="280818" y="24586"/>
                </a:moveTo>
                <a:lnTo>
                  <a:pt x="187957" y="24586"/>
                </a:lnTo>
                <a:lnTo>
                  <a:pt x="187957" y="11582"/>
                </a:lnTo>
                <a:lnTo>
                  <a:pt x="280818" y="11582"/>
                </a:lnTo>
                <a:lnTo>
                  <a:pt x="280818" y="24586"/>
                </a:lnTo>
                <a:close/>
              </a:path>
              <a:path w="528955" h="185420">
                <a:moveTo>
                  <a:pt x="194052" y="102004"/>
                </a:moveTo>
                <a:lnTo>
                  <a:pt x="182673" y="92251"/>
                </a:lnTo>
                <a:lnTo>
                  <a:pt x="192687" y="84107"/>
                </a:lnTo>
                <a:lnTo>
                  <a:pt x="198777" y="78916"/>
                </a:lnTo>
                <a:lnTo>
                  <a:pt x="203419" y="74449"/>
                </a:lnTo>
                <a:lnTo>
                  <a:pt x="209089" y="68477"/>
                </a:lnTo>
                <a:lnTo>
                  <a:pt x="218436" y="58520"/>
                </a:lnTo>
                <a:lnTo>
                  <a:pt x="226767" y="38810"/>
                </a:lnTo>
                <a:lnTo>
                  <a:pt x="226767" y="24586"/>
                </a:lnTo>
                <a:lnTo>
                  <a:pt x="242210" y="24586"/>
                </a:lnTo>
                <a:lnTo>
                  <a:pt x="242099" y="37194"/>
                </a:lnTo>
                <a:lnTo>
                  <a:pt x="241321" y="43712"/>
                </a:lnTo>
                <a:lnTo>
                  <a:pt x="239210" y="49659"/>
                </a:lnTo>
                <a:lnTo>
                  <a:pt x="235098" y="57911"/>
                </a:lnTo>
                <a:lnTo>
                  <a:pt x="236317" y="58520"/>
                </a:lnTo>
                <a:lnTo>
                  <a:pt x="250899" y="58520"/>
                </a:lnTo>
                <a:lnTo>
                  <a:pt x="257113" y="63803"/>
                </a:lnTo>
                <a:lnTo>
                  <a:pt x="232050" y="63803"/>
                </a:lnTo>
                <a:lnTo>
                  <a:pt x="230831" y="65022"/>
                </a:lnTo>
                <a:lnTo>
                  <a:pt x="225548" y="72947"/>
                </a:lnTo>
                <a:lnTo>
                  <a:pt x="211854" y="86288"/>
                </a:lnTo>
                <a:lnTo>
                  <a:pt x="207743" y="90117"/>
                </a:lnTo>
                <a:lnTo>
                  <a:pt x="202526" y="94708"/>
                </a:lnTo>
                <a:lnTo>
                  <a:pt x="194052" y="102004"/>
                </a:lnTo>
                <a:close/>
              </a:path>
              <a:path w="528955" h="185420">
                <a:moveTo>
                  <a:pt x="250899" y="58520"/>
                </a:moveTo>
                <a:lnTo>
                  <a:pt x="236317" y="58520"/>
                </a:lnTo>
                <a:lnTo>
                  <a:pt x="239365" y="56285"/>
                </a:lnTo>
                <a:lnTo>
                  <a:pt x="241601" y="54456"/>
                </a:lnTo>
                <a:lnTo>
                  <a:pt x="246071" y="54456"/>
                </a:lnTo>
                <a:lnTo>
                  <a:pt x="248509" y="56488"/>
                </a:lnTo>
                <a:lnTo>
                  <a:pt x="250899" y="58520"/>
                </a:lnTo>
                <a:close/>
              </a:path>
              <a:path w="528955" h="185420">
                <a:moveTo>
                  <a:pt x="275128" y="98956"/>
                </a:moveTo>
                <a:lnTo>
                  <a:pt x="236521" y="65022"/>
                </a:lnTo>
                <a:lnTo>
                  <a:pt x="235301" y="63803"/>
                </a:lnTo>
                <a:lnTo>
                  <a:pt x="257113" y="63803"/>
                </a:lnTo>
                <a:lnTo>
                  <a:pt x="286507" y="88797"/>
                </a:lnTo>
                <a:lnTo>
                  <a:pt x="275128" y="98956"/>
                </a:lnTo>
                <a:close/>
              </a:path>
              <a:path w="528955" h="185420">
                <a:moveTo>
                  <a:pt x="324911" y="185315"/>
                </a:moveTo>
                <a:lnTo>
                  <a:pt x="309671" y="185315"/>
                </a:lnTo>
                <a:lnTo>
                  <a:pt x="309671" y="130858"/>
                </a:lnTo>
                <a:lnTo>
                  <a:pt x="210511" y="130858"/>
                </a:lnTo>
                <a:lnTo>
                  <a:pt x="210511" y="117854"/>
                </a:lnTo>
                <a:lnTo>
                  <a:pt x="324911" y="117854"/>
                </a:lnTo>
                <a:lnTo>
                  <a:pt x="324911" y="185315"/>
                </a:lnTo>
                <a:close/>
              </a:path>
              <a:path w="528955" h="185420">
                <a:moveTo>
                  <a:pt x="478122" y="15036"/>
                </a:moveTo>
                <a:lnTo>
                  <a:pt x="413911" y="15036"/>
                </a:lnTo>
                <a:lnTo>
                  <a:pt x="413911" y="2031"/>
                </a:lnTo>
                <a:lnTo>
                  <a:pt x="478122" y="2031"/>
                </a:lnTo>
                <a:lnTo>
                  <a:pt x="478122" y="15036"/>
                </a:lnTo>
                <a:close/>
              </a:path>
              <a:path w="528955" h="185420">
                <a:moveTo>
                  <a:pt x="518355" y="48157"/>
                </a:moveTo>
                <a:lnTo>
                  <a:pt x="373678" y="48157"/>
                </a:lnTo>
                <a:lnTo>
                  <a:pt x="373678" y="35559"/>
                </a:lnTo>
                <a:lnTo>
                  <a:pt x="518355" y="35559"/>
                </a:lnTo>
                <a:lnTo>
                  <a:pt x="518355" y="48157"/>
                </a:lnTo>
                <a:close/>
              </a:path>
              <a:path w="528955" h="185420">
                <a:moveTo>
                  <a:pt x="446017" y="100988"/>
                </a:moveTo>
                <a:lnTo>
                  <a:pt x="406292" y="92860"/>
                </a:lnTo>
                <a:lnTo>
                  <a:pt x="393389" y="84733"/>
                </a:lnTo>
                <a:lnTo>
                  <a:pt x="393502" y="68680"/>
                </a:lnTo>
                <a:lnTo>
                  <a:pt x="393687" y="62721"/>
                </a:lnTo>
                <a:lnTo>
                  <a:pt x="395776" y="57123"/>
                </a:lnTo>
                <a:lnTo>
                  <a:pt x="401447" y="53393"/>
                </a:lnTo>
                <a:lnTo>
                  <a:pt x="412489" y="49376"/>
                </a:lnTo>
                <a:lnTo>
                  <a:pt x="412489" y="48157"/>
                </a:lnTo>
                <a:lnTo>
                  <a:pt x="479544" y="48157"/>
                </a:lnTo>
                <a:lnTo>
                  <a:pt x="479544" y="48970"/>
                </a:lnTo>
                <a:lnTo>
                  <a:pt x="425494" y="48970"/>
                </a:lnTo>
                <a:lnTo>
                  <a:pt x="409035" y="59739"/>
                </a:lnTo>
                <a:lnTo>
                  <a:pt x="409035" y="77621"/>
                </a:lnTo>
                <a:lnTo>
                  <a:pt x="425494" y="88187"/>
                </a:lnTo>
                <a:lnTo>
                  <a:pt x="493161" y="88187"/>
                </a:lnTo>
                <a:lnTo>
                  <a:pt x="485742" y="92860"/>
                </a:lnTo>
                <a:lnTo>
                  <a:pt x="477863" y="97559"/>
                </a:lnTo>
                <a:lnTo>
                  <a:pt x="471099" y="99972"/>
                </a:lnTo>
                <a:lnTo>
                  <a:pt x="461725" y="100861"/>
                </a:lnTo>
                <a:lnTo>
                  <a:pt x="446017" y="100988"/>
                </a:lnTo>
                <a:close/>
              </a:path>
              <a:path w="528955" h="185420">
                <a:moveTo>
                  <a:pt x="493161" y="88187"/>
                </a:moveTo>
                <a:lnTo>
                  <a:pt x="466539" y="88187"/>
                </a:lnTo>
                <a:lnTo>
                  <a:pt x="482998" y="77621"/>
                </a:lnTo>
                <a:lnTo>
                  <a:pt x="482998" y="59739"/>
                </a:lnTo>
                <a:lnTo>
                  <a:pt x="466539" y="48970"/>
                </a:lnTo>
                <a:lnTo>
                  <a:pt x="479544" y="48970"/>
                </a:lnTo>
                <a:lnTo>
                  <a:pt x="479544" y="49376"/>
                </a:lnTo>
                <a:lnTo>
                  <a:pt x="490586" y="53393"/>
                </a:lnTo>
                <a:lnTo>
                  <a:pt x="496257" y="57123"/>
                </a:lnTo>
                <a:lnTo>
                  <a:pt x="498346" y="62721"/>
                </a:lnTo>
                <a:lnTo>
                  <a:pt x="498531" y="68680"/>
                </a:lnTo>
                <a:lnTo>
                  <a:pt x="498645" y="84733"/>
                </a:lnTo>
                <a:lnTo>
                  <a:pt x="493161" y="88187"/>
                </a:lnTo>
                <a:close/>
              </a:path>
              <a:path w="528955" h="185420">
                <a:moveTo>
                  <a:pt x="528921" y="128014"/>
                </a:moveTo>
                <a:lnTo>
                  <a:pt x="363112" y="128014"/>
                </a:lnTo>
                <a:lnTo>
                  <a:pt x="363112" y="115009"/>
                </a:lnTo>
                <a:lnTo>
                  <a:pt x="528921" y="115009"/>
                </a:lnTo>
                <a:lnTo>
                  <a:pt x="528921" y="128014"/>
                </a:lnTo>
                <a:close/>
              </a:path>
              <a:path w="528955" h="185420">
                <a:moveTo>
                  <a:pt x="453738" y="183486"/>
                </a:moveTo>
                <a:lnTo>
                  <a:pt x="438295" y="183486"/>
                </a:lnTo>
                <a:lnTo>
                  <a:pt x="438295" y="128014"/>
                </a:lnTo>
                <a:lnTo>
                  <a:pt x="453738" y="128014"/>
                </a:lnTo>
                <a:lnTo>
                  <a:pt x="453738" y="183486"/>
                </a:lnTo>
                <a:close/>
              </a:path>
            </a:pathLst>
          </a:custGeom>
          <a:solidFill>
            <a:srgbClr val="4033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16523481" y="7619141"/>
            <a:ext cx="709930" cy="183515"/>
          </a:xfrm>
          <a:custGeom>
            <a:avLst/>
            <a:gdLst/>
            <a:ahLst/>
            <a:cxnLst/>
            <a:rect l="l" t="t" r="r" b="b"/>
            <a:pathLst>
              <a:path w="709930" h="183515">
                <a:moveTo>
                  <a:pt x="141628" y="80465"/>
                </a:moveTo>
                <a:lnTo>
                  <a:pt x="24180" y="80465"/>
                </a:lnTo>
                <a:lnTo>
                  <a:pt x="24180" y="5689"/>
                </a:lnTo>
                <a:lnTo>
                  <a:pt x="141628" y="5689"/>
                </a:lnTo>
                <a:lnTo>
                  <a:pt x="141628" y="18694"/>
                </a:lnTo>
                <a:lnTo>
                  <a:pt x="39623" y="18694"/>
                </a:lnTo>
                <a:lnTo>
                  <a:pt x="39623" y="67461"/>
                </a:lnTo>
                <a:lnTo>
                  <a:pt x="141628" y="67461"/>
                </a:lnTo>
                <a:lnTo>
                  <a:pt x="141628" y="80465"/>
                </a:lnTo>
                <a:close/>
              </a:path>
              <a:path w="709930" h="183515">
                <a:moveTo>
                  <a:pt x="141628" y="67461"/>
                </a:moveTo>
                <a:lnTo>
                  <a:pt x="126185" y="67461"/>
                </a:lnTo>
                <a:lnTo>
                  <a:pt x="126185" y="18694"/>
                </a:lnTo>
                <a:lnTo>
                  <a:pt x="141628" y="18694"/>
                </a:lnTo>
                <a:lnTo>
                  <a:pt x="141628" y="67461"/>
                </a:lnTo>
                <a:close/>
              </a:path>
              <a:path w="709930" h="183515">
                <a:moveTo>
                  <a:pt x="165808" y="118057"/>
                </a:moveTo>
                <a:lnTo>
                  <a:pt x="0" y="118057"/>
                </a:lnTo>
                <a:lnTo>
                  <a:pt x="0" y="104849"/>
                </a:lnTo>
                <a:lnTo>
                  <a:pt x="165808" y="104849"/>
                </a:lnTo>
                <a:lnTo>
                  <a:pt x="165808" y="118057"/>
                </a:lnTo>
                <a:close/>
              </a:path>
              <a:path w="709930" h="183515">
                <a:moveTo>
                  <a:pt x="90625" y="183486"/>
                </a:moveTo>
                <a:lnTo>
                  <a:pt x="75182" y="183486"/>
                </a:lnTo>
                <a:lnTo>
                  <a:pt x="75182" y="118057"/>
                </a:lnTo>
                <a:lnTo>
                  <a:pt x="90625" y="118057"/>
                </a:lnTo>
                <a:lnTo>
                  <a:pt x="90625" y="183486"/>
                </a:lnTo>
                <a:close/>
              </a:path>
              <a:path w="709930" h="183515">
                <a:moveTo>
                  <a:pt x="327959" y="106881"/>
                </a:moveTo>
                <a:lnTo>
                  <a:pt x="205635" y="106881"/>
                </a:lnTo>
                <a:lnTo>
                  <a:pt x="205635" y="52424"/>
                </a:lnTo>
                <a:lnTo>
                  <a:pt x="307233" y="52424"/>
                </a:lnTo>
                <a:lnTo>
                  <a:pt x="307233" y="23164"/>
                </a:lnTo>
                <a:lnTo>
                  <a:pt x="204619" y="23164"/>
                </a:lnTo>
                <a:lnTo>
                  <a:pt x="204619" y="10159"/>
                </a:lnTo>
                <a:lnTo>
                  <a:pt x="322676" y="10159"/>
                </a:lnTo>
                <a:lnTo>
                  <a:pt x="322676" y="64819"/>
                </a:lnTo>
                <a:lnTo>
                  <a:pt x="221078" y="64819"/>
                </a:lnTo>
                <a:lnTo>
                  <a:pt x="221078" y="94080"/>
                </a:lnTo>
                <a:lnTo>
                  <a:pt x="327959" y="94080"/>
                </a:lnTo>
                <a:lnTo>
                  <a:pt x="327959" y="106881"/>
                </a:lnTo>
                <a:close/>
              </a:path>
              <a:path w="709930" h="183515">
                <a:moveTo>
                  <a:pt x="241397" y="143456"/>
                </a:moveTo>
                <a:lnTo>
                  <a:pt x="226361" y="143456"/>
                </a:lnTo>
                <a:lnTo>
                  <a:pt x="226361" y="106881"/>
                </a:lnTo>
                <a:lnTo>
                  <a:pt x="241397" y="106881"/>
                </a:lnTo>
                <a:lnTo>
                  <a:pt x="241397" y="143456"/>
                </a:lnTo>
                <a:close/>
              </a:path>
              <a:path w="709930" h="183515">
                <a:moveTo>
                  <a:pt x="301950" y="143456"/>
                </a:moveTo>
                <a:lnTo>
                  <a:pt x="286913" y="143456"/>
                </a:lnTo>
                <a:lnTo>
                  <a:pt x="286913" y="106881"/>
                </a:lnTo>
                <a:lnTo>
                  <a:pt x="301950" y="106881"/>
                </a:lnTo>
                <a:lnTo>
                  <a:pt x="301950" y="143456"/>
                </a:lnTo>
                <a:close/>
              </a:path>
              <a:path w="709930" h="183515">
                <a:moveTo>
                  <a:pt x="347060" y="156258"/>
                </a:moveTo>
                <a:lnTo>
                  <a:pt x="181251" y="156258"/>
                </a:lnTo>
                <a:lnTo>
                  <a:pt x="181251" y="143456"/>
                </a:lnTo>
                <a:lnTo>
                  <a:pt x="347060" y="143456"/>
                </a:lnTo>
                <a:lnTo>
                  <a:pt x="347060" y="156258"/>
                </a:lnTo>
                <a:close/>
              </a:path>
              <a:path w="709930" h="183515">
                <a:moveTo>
                  <a:pt x="519167" y="68883"/>
                </a:moveTo>
                <a:lnTo>
                  <a:pt x="504334" y="68883"/>
                </a:lnTo>
                <a:lnTo>
                  <a:pt x="504334" y="0"/>
                </a:lnTo>
                <a:lnTo>
                  <a:pt x="519167" y="0"/>
                </a:lnTo>
                <a:lnTo>
                  <a:pt x="519167" y="68883"/>
                </a:lnTo>
                <a:close/>
              </a:path>
              <a:path w="709930" h="183515">
                <a:moveTo>
                  <a:pt x="476902" y="171498"/>
                </a:moveTo>
                <a:lnTo>
                  <a:pt x="462069" y="171498"/>
                </a:lnTo>
                <a:lnTo>
                  <a:pt x="462069" y="3047"/>
                </a:lnTo>
                <a:lnTo>
                  <a:pt x="476902" y="3047"/>
                </a:lnTo>
                <a:lnTo>
                  <a:pt x="476902" y="68883"/>
                </a:lnTo>
                <a:lnTo>
                  <a:pt x="519167" y="68883"/>
                </a:lnTo>
                <a:lnTo>
                  <a:pt x="519167" y="81685"/>
                </a:lnTo>
                <a:lnTo>
                  <a:pt x="476902" y="81685"/>
                </a:lnTo>
                <a:lnTo>
                  <a:pt x="476902" y="171498"/>
                </a:lnTo>
                <a:close/>
              </a:path>
              <a:path w="709930" h="183515">
                <a:moveTo>
                  <a:pt x="519167" y="176374"/>
                </a:moveTo>
                <a:lnTo>
                  <a:pt x="504334" y="176374"/>
                </a:lnTo>
                <a:lnTo>
                  <a:pt x="504334" y="81685"/>
                </a:lnTo>
                <a:lnTo>
                  <a:pt x="519167" y="81685"/>
                </a:lnTo>
                <a:lnTo>
                  <a:pt x="519167" y="176374"/>
                </a:lnTo>
                <a:close/>
              </a:path>
              <a:path w="709930" h="183515">
                <a:moveTo>
                  <a:pt x="439108" y="58114"/>
                </a:moveTo>
                <a:lnTo>
                  <a:pt x="424478" y="58114"/>
                </a:lnTo>
                <a:lnTo>
                  <a:pt x="424478" y="15036"/>
                </a:lnTo>
                <a:lnTo>
                  <a:pt x="439108" y="15036"/>
                </a:lnTo>
                <a:lnTo>
                  <a:pt x="439108" y="58114"/>
                </a:lnTo>
                <a:close/>
              </a:path>
              <a:path w="709930" h="183515">
                <a:moveTo>
                  <a:pt x="439108" y="127607"/>
                </a:moveTo>
                <a:lnTo>
                  <a:pt x="369005" y="127607"/>
                </a:lnTo>
                <a:lnTo>
                  <a:pt x="369005" y="15442"/>
                </a:lnTo>
                <a:lnTo>
                  <a:pt x="383432" y="15442"/>
                </a:lnTo>
                <a:lnTo>
                  <a:pt x="383432" y="58114"/>
                </a:lnTo>
                <a:lnTo>
                  <a:pt x="439108" y="58114"/>
                </a:lnTo>
                <a:lnTo>
                  <a:pt x="439108" y="70712"/>
                </a:lnTo>
                <a:lnTo>
                  <a:pt x="383432" y="70712"/>
                </a:lnTo>
                <a:lnTo>
                  <a:pt x="383432" y="114806"/>
                </a:lnTo>
                <a:lnTo>
                  <a:pt x="439108" y="114806"/>
                </a:lnTo>
                <a:lnTo>
                  <a:pt x="439108" y="127607"/>
                </a:lnTo>
                <a:close/>
              </a:path>
              <a:path w="709930" h="183515">
                <a:moveTo>
                  <a:pt x="439108" y="114806"/>
                </a:moveTo>
                <a:lnTo>
                  <a:pt x="424478" y="114806"/>
                </a:lnTo>
                <a:lnTo>
                  <a:pt x="424478" y="70712"/>
                </a:lnTo>
                <a:lnTo>
                  <a:pt x="439108" y="70712"/>
                </a:lnTo>
                <a:lnTo>
                  <a:pt x="439108" y="114806"/>
                </a:lnTo>
                <a:close/>
              </a:path>
              <a:path w="709930" h="183515">
                <a:moveTo>
                  <a:pt x="691478" y="23977"/>
                </a:moveTo>
                <a:lnTo>
                  <a:pt x="561636" y="23977"/>
                </a:lnTo>
                <a:lnTo>
                  <a:pt x="561636" y="10972"/>
                </a:lnTo>
                <a:lnTo>
                  <a:pt x="691478" y="10972"/>
                </a:lnTo>
                <a:lnTo>
                  <a:pt x="691478" y="23977"/>
                </a:lnTo>
                <a:close/>
              </a:path>
              <a:path w="709930" h="183515">
                <a:moveTo>
                  <a:pt x="606542" y="87781"/>
                </a:moveTo>
                <a:lnTo>
                  <a:pt x="592318" y="87781"/>
                </a:lnTo>
                <a:lnTo>
                  <a:pt x="585410" y="41045"/>
                </a:lnTo>
                <a:lnTo>
                  <a:pt x="601056" y="39420"/>
                </a:lnTo>
                <a:lnTo>
                  <a:pt x="606542" y="87781"/>
                </a:lnTo>
                <a:close/>
              </a:path>
              <a:path w="709930" h="183515">
                <a:moveTo>
                  <a:pt x="660999" y="87781"/>
                </a:moveTo>
                <a:lnTo>
                  <a:pt x="646572" y="87781"/>
                </a:lnTo>
                <a:lnTo>
                  <a:pt x="652058" y="39420"/>
                </a:lnTo>
                <a:lnTo>
                  <a:pt x="667907" y="41045"/>
                </a:lnTo>
                <a:lnTo>
                  <a:pt x="660999" y="87781"/>
                </a:lnTo>
                <a:close/>
              </a:path>
              <a:path w="709930" h="183515">
                <a:moveTo>
                  <a:pt x="693307" y="100582"/>
                </a:moveTo>
                <a:lnTo>
                  <a:pt x="560010" y="100582"/>
                </a:lnTo>
                <a:lnTo>
                  <a:pt x="560010" y="87781"/>
                </a:lnTo>
                <a:lnTo>
                  <a:pt x="693307" y="87781"/>
                </a:lnTo>
                <a:lnTo>
                  <a:pt x="693307" y="100582"/>
                </a:lnTo>
                <a:close/>
              </a:path>
              <a:path w="709930" h="183515">
                <a:moveTo>
                  <a:pt x="634380" y="143253"/>
                </a:moveTo>
                <a:lnTo>
                  <a:pt x="618937" y="143253"/>
                </a:lnTo>
                <a:lnTo>
                  <a:pt x="618937" y="100582"/>
                </a:lnTo>
                <a:lnTo>
                  <a:pt x="634380" y="100582"/>
                </a:lnTo>
                <a:lnTo>
                  <a:pt x="634380" y="143253"/>
                </a:lnTo>
                <a:close/>
              </a:path>
              <a:path w="709930" h="183515">
                <a:moveTo>
                  <a:pt x="709563" y="156258"/>
                </a:moveTo>
                <a:lnTo>
                  <a:pt x="543754" y="156258"/>
                </a:lnTo>
                <a:lnTo>
                  <a:pt x="543754" y="143253"/>
                </a:lnTo>
                <a:lnTo>
                  <a:pt x="709563" y="143253"/>
                </a:lnTo>
                <a:lnTo>
                  <a:pt x="709563" y="156258"/>
                </a:lnTo>
                <a:close/>
              </a:path>
            </a:pathLst>
          </a:custGeom>
          <a:solidFill>
            <a:srgbClr val="4033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14841084" y="7670564"/>
            <a:ext cx="55880" cy="55880"/>
          </a:xfrm>
          <a:custGeom>
            <a:avLst/>
            <a:gdLst/>
            <a:ahLst/>
            <a:cxnLst/>
            <a:rect l="l" t="t" r="r" b="b"/>
            <a:pathLst>
              <a:path w="55880" h="55879">
                <a:moveTo>
                  <a:pt x="0" y="55269"/>
                </a:moveTo>
                <a:lnTo>
                  <a:pt x="55269" y="55269"/>
                </a:lnTo>
                <a:lnTo>
                  <a:pt x="55269" y="0"/>
                </a:lnTo>
                <a:lnTo>
                  <a:pt x="0" y="0"/>
                </a:lnTo>
                <a:lnTo>
                  <a:pt x="0" y="55269"/>
                </a:lnTo>
                <a:close/>
              </a:path>
            </a:pathLst>
          </a:custGeom>
          <a:solidFill>
            <a:srgbClr val="4033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11097552" y="8197039"/>
            <a:ext cx="346075" cy="181610"/>
          </a:xfrm>
          <a:custGeom>
            <a:avLst/>
            <a:gdLst/>
            <a:ahLst/>
            <a:cxnLst/>
            <a:rect l="l" t="t" r="r" b="b"/>
            <a:pathLst>
              <a:path w="346075" h="181609">
                <a:moveTo>
                  <a:pt x="145895" y="176374"/>
                </a:moveTo>
                <a:lnTo>
                  <a:pt x="131468" y="176374"/>
                </a:lnTo>
                <a:lnTo>
                  <a:pt x="131468" y="0"/>
                </a:lnTo>
                <a:lnTo>
                  <a:pt x="145895" y="0"/>
                </a:lnTo>
                <a:lnTo>
                  <a:pt x="145895" y="69086"/>
                </a:lnTo>
                <a:lnTo>
                  <a:pt x="170685" y="69086"/>
                </a:lnTo>
                <a:lnTo>
                  <a:pt x="170685" y="82091"/>
                </a:lnTo>
                <a:lnTo>
                  <a:pt x="145895" y="82091"/>
                </a:lnTo>
                <a:lnTo>
                  <a:pt x="145895" y="176374"/>
                </a:lnTo>
                <a:close/>
              </a:path>
              <a:path w="346075" h="181609">
                <a:moveTo>
                  <a:pt x="50596" y="58927"/>
                </a:moveTo>
                <a:lnTo>
                  <a:pt x="37591" y="58927"/>
                </a:lnTo>
                <a:lnTo>
                  <a:pt x="37591" y="12801"/>
                </a:lnTo>
                <a:lnTo>
                  <a:pt x="50596" y="12801"/>
                </a:lnTo>
                <a:lnTo>
                  <a:pt x="50596" y="58927"/>
                </a:lnTo>
                <a:close/>
              </a:path>
              <a:path w="346075" h="181609">
                <a:moveTo>
                  <a:pt x="50596" y="130655"/>
                </a:moveTo>
                <a:lnTo>
                  <a:pt x="0" y="130655"/>
                </a:lnTo>
                <a:lnTo>
                  <a:pt x="0" y="13207"/>
                </a:lnTo>
                <a:lnTo>
                  <a:pt x="13004" y="13207"/>
                </a:lnTo>
                <a:lnTo>
                  <a:pt x="13004" y="58927"/>
                </a:lnTo>
                <a:lnTo>
                  <a:pt x="50596" y="58927"/>
                </a:lnTo>
                <a:lnTo>
                  <a:pt x="50596" y="71322"/>
                </a:lnTo>
                <a:lnTo>
                  <a:pt x="13004" y="71322"/>
                </a:lnTo>
                <a:lnTo>
                  <a:pt x="13004" y="118463"/>
                </a:lnTo>
                <a:lnTo>
                  <a:pt x="50596" y="118463"/>
                </a:lnTo>
                <a:lnTo>
                  <a:pt x="50596" y="130655"/>
                </a:lnTo>
                <a:close/>
              </a:path>
              <a:path w="346075" h="181609">
                <a:moveTo>
                  <a:pt x="50596" y="118463"/>
                </a:moveTo>
                <a:lnTo>
                  <a:pt x="37591" y="118463"/>
                </a:lnTo>
                <a:lnTo>
                  <a:pt x="37591" y="71322"/>
                </a:lnTo>
                <a:lnTo>
                  <a:pt x="50596" y="71322"/>
                </a:lnTo>
                <a:lnTo>
                  <a:pt x="50596" y="118463"/>
                </a:lnTo>
                <a:close/>
              </a:path>
              <a:path w="346075" h="181609">
                <a:moveTo>
                  <a:pt x="114603" y="58927"/>
                </a:moveTo>
                <a:lnTo>
                  <a:pt x="101395" y="58927"/>
                </a:lnTo>
                <a:lnTo>
                  <a:pt x="101395" y="12801"/>
                </a:lnTo>
                <a:lnTo>
                  <a:pt x="114603" y="12801"/>
                </a:lnTo>
                <a:lnTo>
                  <a:pt x="114603" y="58927"/>
                </a:lnTo>
                <a:close/>
              </a:path>
              <a:path w="346075" h="181609">
                <a:moveTo>
                  <a:pt x="114603" y="130655"/>
                </a:moveTo>
                <a:lnTo>
                  <a:pt x="64007" y="130655"/>
                </a:lnTo>
                <a:lnTo>
                  <a:pt x="64007" y="13207"/>
                </a:lnTo>
                <a:lnTo>
                  <a:pt x="77011" y="13207"/>
                </a:lnTo>
                <a:lnTo>
                  <a:pt x="77011" y="58927"/>
                </a:lnTo>
                <a:lnTo>
                  <a:pt x="114603" y="58927"/>
                </a:lnTo>
                <a:lnTo>
                  <a:pt x="114603" y="71322"/>
                </a:lnTo>
                <a:lnTo>
                  <a:pt x="77011" y="71322"/>
                </a:lnTo>
                <a:lnTo>
                  <a:pt x="77011" y="118463"/>
                </a:lnTo>
                <a:lnTo>
                  <a:pt x="114603" y="118463"/>
                </a:lnTo>
                <a:lnTo>
                  <a:pt x="114603" y="130655"/>
                </a:lnTo>
                <a:close/>
              </a:path>
              <a:path w="346075" h="181609">
                <a:moveTo>
                  <a:pt x="114603" y="118463"/>
                </a:moveTo>
                <a:lnTo>
                  <a:pt x="101395" y="118463"/>
                </a:lnTo>
                <a:lnTo>
                  <a:pt x="101395" y="71322"/>
                </a:lnTo>
                <a:lnTo>
                  <a:pt x="114603" y="71322"/>
                </a:lnTo>
                <a:lnTo>
                  <a:pt x="114603" y="118463"/>
                </a:lnTo>
                <a:close/>
              </a:path>
              <a:path w="346075" h="181609">
                <a:moveTo>
                  <a:pt x="324708" y="85342"/>
                </a:moveTo>
                <a:lnTo>
                  <a:pt x="206041" y="85342"/>
                </a:lnTo>
                <a:lnTo>
                  <a:pt x="206041" y="39013"/>
                </a:lnTo>
                <a:lnTo>
                  <a:pt x="304592" y="39013"/>
                </a:lnTo>
                <a:lnTo>
                  <a:pt x="304592" y="17881"/>
                </a:lnTo>
                <a:lnTo>
                  <a:pt x="205025" y="17881"/>
                </a:lnTo>
                <a:lnTo>
                  <a:pt x="205025" y="5079"/>
                </a:lnTo>
                <a:lnTo>
                  <a:pt x="319628" y="5079"/>
                </a:lnTo>
                <a:lnTo>
                  <a:pt x="319628" y="51408"/>
                </a:lnTo>
                <a:lnTo>
                  <a:pt x="221078" y="51408"/>
                </a:lnTo>
                <a:lnTo>
                  <a:pt x="221078" y="72541"/>
                </a:lnTo>
                <a:lnTo>
                  <a:pt x="324708" y="72541"/>
                </a:lnTo>
                <a:lnTo>
                  <a:pt x="324708" y="85342"/>
                </a:lnTo>
                <a:close/>
              </a:path>
              <a:path w="346075" h="181609">
                <a:moveTo>
                  <a:pt x="346044" y="116838"/>
                </a:moveTo>
                <a:lnTo>
                  <a:pt x="180235" y="116838"/>
                </a:lnTo>
                <a:lnTo>
                  <a:pt x="180235" y="103630"/>
                </a:lnTo>
                <a:lnTo>
                  <a:pt x="346044" y="103630"/>
                </a:lnTo>
                <a:lnTo>
                  <a:pt x="346044" y="116838"/>
                </a:lnTo>
                <a:close/>
              </a:path>
              <a:path w="346075" h="181609">
                <a:moveTo>
                  <a:pt x="324708" y="181251"/>
                </a:moveTo>
                <a:lnTo>
                  <a:pt x="209495" y="181251"/>
                </a:lnTo>
                <a:lnTo>
                  <a:pt x="204212" y="175968"/>
                </a:lnTo>
                <a:lnTo>
                  <a:pt x="204212" y="132687"/>
                </a:lnTo>
                <a:lnTo>
                  <a:pt x="219452" y="132687"/>
                </a:lnTo>
                <a:lnTo>
                  <a:pt x="219452" y="168450"/>
                </a:lnTo>
                <a:lnTo>
                  <a:pt x="324708" y="168450"/>
                </a:lnTo>
                <a:lnTo>
                  <a:pt x="324708" y="181251"/>
                </a:lnTo>
                <a:close/>
              </a:path>
            </a:pathLst>
          </a:custGeom>
          <a:solidFill>
            <a:srgbClr val="4033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11506892" y="8196633"/>
            <a:ext cx="332740" cy="181610"/>
          </a:xfrm>
          <a:custGeom>
            <a:avLst/>
            <a:gdLst/>
            <a:ahLst/>
            <a:cxnLst/>
            <a:rect l="l" t="t" r="r" b="b"/>
            <a:pathLst>
              <a:path w="332740" h="181609">
                <a:moveTo>
                  <a:pt x="141018" y="73760"/>
                </a:moveTo>
                <a:lnTo>
                  <a:pt x="24790" y="73760"/>
                </a:lnTo>
                <a:lnTo>
                  <a:pt x="24790" y="5486"/>
                </a:lnTo>
                <a:lnTo>
                  <a:pt x="141018" y="5486"/>
                </a:lnTo>
                <a:lnTo>
                  <a:pt x="141018" y="18084"/>
                </a:lnTo>
                <a:lnTo>
                  <a:pt x="40029" y="18084"/>
                </a:lnTo>
                <a:lnTo>
                  <a:pt x="40029" y="61162"/>
                </a:lnTo>
                <a:lnTo>
                  <a:pt x="141018" y="61162"/>
                </a:lnTo>
                <a:lnTo>
                  <a:pt x="141018" y="73760"/>
                </a:lnTo>
                <a:close/>
              </a:path>
              <a:path w="332740" h="181609">
                <a:moveTo>
                  <a:pt x="141018" y="61162"/>
                </a:moveTo>
                <a:lnTo>
                  <a:pt x="125778" y="61162"/>
                </a:lnTo>
                <a:lnTo>
                  <a:pt x="125778" y="18084"/>
                </a:lnTo>
                <a:lnTo>
                  <a:pt x="141018" y="18084"/>
                </a:lnTo>
                <a:lnTo>
                  <a:pt x="141018" y="61162"/>
                </a:lnTo>
                <a:close/>
              </a:path>
              <a:path w="332740" h="181609">
                <a:moveTo>
                  <a:pt x="165808" y="107287"/>
                </a:moveTo>
                <a:lnTo>
                  <a:pt x="0" y="107287"/>
                </a:lnTo>
                <a:lnTo>
                  <a:pt x="0" y="94080"/>
                </a:lnTo>
                <a:lnTo>
                  <a:pt x="165808" y="94080"/>
                </a:lnTo>
                <a:lnTo>
                  <a:pt x="165808" y="107287"/>
                </a:lnTo>
                <a:close/>
              </a:path>
              <a:path w="332740" h="181609">
                <a:moveTo>
                  <a:pt x="91641" y="144472"/>
                </a:moveTo>
                <a:lnTo>
                  <a:pt x="76198" y="144472"/>
                </a:lnTo>
                <a:lnTo>
                  <a:pt x="76198" y="107287"/>
                </a:lnTo>
                <a:lnTo>
                  <a:pt x="91641" y="107287"/>
                </a:lnTo>
                <a:lnTo>
                  <a:pt x="91641" y="144472"/>
                </a:lnTo>
                <a:close/>
              </a:path>
              <a:path w="332740" h="181609">
                <a:moveTo>
                  <a:pt x="144269" y="181251"/>
                </a:moveTo>
                <a:lnTo>
                  <a:pt x="28650" y="181251"/>
                </a:lnTo>
                <a:lnTo>
                  <a:pt x="23367" y="175968"/>
                </a:lnTo>
                <a:lnTo>
                  <a:pt x="23367" y="127607"/>
                </a:lnTo>
                <a:lnTo>
                  <a:pt x="38607" y="127607"/>
                </a:lnTo>
                <a:lnTo>
                  <a:pt x="38607" y="168450"/>
                </a:lnTo>
                <a:lnTo>
                  <a:pt x="144269" y="168450"/>
                </a:lnTo>
                <a:lnTo>
                  <a:pt x="144269" y="181251"/>
                </a:lnTo>
                <a:close/>
              </a:path>
              <a:path w="332740" h="181609">
                <a:moveTo>
                  <a:pt x="332633" y="176374"/>
                </a:moveTo>
                <a:lnTo>
                  <a:pt x="317393" y="176374"/>
                </a:lnTo>
                <a:lnTo>
                  <a:pt x="317393" y="0"/>
                </a:lnTo>
                <a:lnTo>
                  <a:pt x="332633" y="0"/>
                </a:lnTo>
                <a:lnTo>
                  <a:pt x="332633" y="176374"/>
                </a:lnTo>
                <a:close/>
              </a:path>
              <a:path w="332740" h="181609">
                <a:moveTo>
                  <a:pt x="252776" y="94892"/>
                </a:moveTo>
                <a:lnTo>
                  <a:pt x="225142" y="94892"/>
                </a:lnTo>
                <a:lnTo>
                  <a:pt x="203196" y="84529"/>
                </a:lnTo>
                <a:lnTo>
                  <a:pt x="190598" y="65429"/>
                </a:lnTo>
                <a:lnTo>
                  <a:pt x="190598" y="40232"/>
                </a:lnTo>
                <a:lnTo>
                  <a:pt x="203196" y="20929"/>
                </a:lnTo>
                <a:lnTo>
                  <a:pt x="225142" y="10566"/>
                </a:lnTo>
                <a:lnTo>
                  <a:pt x="252776" y="10566"/>
                </a:lnTo>
                <a:lnTo>
                  <a:pt x="274722" y="20929"/>
                </a:lnTo>
                <a:lnTo>
                  <a:pt x="276180" y="23164"/>
                </a:lnTo>
                <a:lnTo>
                  <a:pt x="224735" y="23164"/>
                </a:lnTo>
                <a:lnTo>
                  <a:pt x="206854" y="38201"/>
                </a:lnTo>
                <a:lnTo>
                  <a:pt x="206854" y="67461"/>
                </a:lnTo>
                <a:lnTo>
                  <a:pt x="224735" y="82497"/>
                </a:lnTo>
                <a:lnTo>
                  <a:pt x="276062" y="82497"/>
                </a:lnTo>
                <a:lnTo>
                  <a:pt x="274722" y="84529"/>
                </a:lnTo>
                <a:lnTo>
                  <a:pt x="252776" y="94892"/>
                </a:lnTo>
                <a:close/>
              </a:path>
              <a:path w="332740" h="181609">
                <a:moveTo>
                  <a:pt x="276062" y="82497"/>
                </a:moveTo>
                <a:lnTo>
                  <a:pt x="253183" y="82497"/>
                </a:lnTo>
                <a:lnTo>
                  <a:pt x="271064" y="67461"/>
                </a:lnTo>
                <a:lnTo>
                  <a:pt x="271064" y="38201"/>
                </a:lnTo>
                <a:lnTo>
                  <a:pt x="253183" y="23164"/>
                </a:lnTo>
                <a:lnTo>
                  <a:pt x="276180" y="23164"/>
                </a:lnTo>
                <a:lnTo>
                  <a:pt x="287320" y="40232"/>
                </a:lnTo>
                <a:lnTo>
                  <a:pt x="287320" y="65429"/>
                </a:lnTo>
                <a:lnTo>
                  <a:pt x="276062" y="82497"/>
                </a:lnTo>
                <a:close/>
              </a:path>
              <a:path w="332740" h="181609">
                <a:moveTo>
                  <a:pt x="183486" y="139393"/>
                </a:moveTo>
                <a:lnTo>
                  <a:pt x="182064" y="126185"/>
                </a:lnTo>
                <a:lnTo>
                  <a:pt x="202536" y="126159"/>
                </a:lnTo>
                <a:lnTo>
                  <a:pt x="216303" y="125982"/>
                </a:lnTo>
                <a:lnTo>
                  <a:pt x="267622" y="123565"/>
                </a:lnTo>
                <a:lnTo>
                  <a:pt x="303169" y="119479"/>
                </a:lnTo>
                <a:lnTo>
                  <a:pt x="304795" y="131874"/>
                </a:lnTo>
                <a:lnTo>
                  <a:pt x="230477" y="138578"/>
                </a:lnTo>
                <a:lnTo>
                  <a:pt x="203607" y="139362"/>
                </a:lnTo>
                <a:lnTo>
                  <a:pt x="183486" y="139393"/>
                </a:lnTo>
                <a:close/>
              </a:path>
            </a:pathLst>
          </a:custGeom>
          <a:solidFill>
            <a:srgbClr val="4033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11927620" y="8196633"/>
            <a:ext cx="150365" cy="18714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12146029" y="8196633"/>
            <a:ext cx="514350" cy="186690"/>
          </a:xfrm>
          <a:custGeom>
            <a:avLst/>
            <a:gdLst/>
            <a:ahLst/>
            <a:cxnLst/>
            <a:rect l="l" t="t" r="r" b="b"/>
            <a:pathLst>
              <a:path w="514350" h="186690">
                <a:moveTo>
                  <a:pt x="143660" y="105052"/>
                </a:moveTo>
                <a:lnTo>
                  <a:pt x="128217" y="105052"/>
                </a:lnTo>
                <a:lnTo>
                  <a:pt x="128217" y="0"/>
                </a:lnTo>
                <a:lnTo>
                  <a:pt x="143660" y="0"/>
                </a:lnTo>
                <a:lnTo>
                  <a:pt x="143660" y="45516"/>
                </a:lnTo>
                <a:lnTo>
                  <a:pt x="171904" y="45516"/>
                </a:lnTo>
                <a:lnTo>
                  <a:pt x="171904" y="58520"/>
                </a:lnTo>
                <a:lnTo>
                  <a:pt x="143660" y="58520"/>
                </a:lnTo>
                <a:lnTo>
                  <a:pt x="143660" y="105052"/>
                </a:lnTo>
                <a:close/>
              </a:path>
              <a:path w="514350" h="186690">
                <a:moveTo>
                  <a:pt x="11379" y="99972"/>
                </a:moveTo>
                <a:lnTo>
                  <a:pt x="0" y="90016"/>
                </a:lnTo>
                <a:lnTo>
                  <a:pt x="10131" y="80916"/>
                </a:lnTo>
                <a:lnTo>
                  <a:pt x="16281" y="75132"/>
                </a:lnTo>
                <a:lnTo>
                  <a:pt x="40029" y="41858"/>
                </a:lnTo>
                <a:lnTo>
                  <a:pt x="44093" y="31089"/>
                </a:lnTo>
                <a:lnTo>
                  <a:pt x="44093" y="6502"/>
                </a:lnTo>
                <a:lnTo>
                  <a:pt x="59536" y="6502"/>
                </a:lnTo>
                <a:lnTo>
                  <a:pt x="59425" y="29215"/>
                </a:lnTo>
                <a:lnTo>
                  <a:pt x="58647" y="36372"/>
                </a:lnTo>
                <a:lnTo>
                  <a:pt x="56536" y="42918"/>
                </a:lnTo>
                <a:lnTo>
                  <a:pt x="52424" y="52018"/>
                </a:lnTo>
                <a:lnTo>
                  <a:pt x="53440" y="52831"/>
                </a:lnTo>
                <a:lnTo>
                  <a:pt x="68297" y="52831"/>
                </a:lnTo>
                <a:lnTo>
                  <a:pt x="73561" y="57707"/>
                </a:lnTo>
                <a:lnTo>
                  <a:pt x="49783" y="57707"/>
                </a:lnTo>
                <a:lnTo>
                  <a:pt x="48564" y="59130"/>
                </a:lnTo>
                <a:lnTo>
                  <a:pt x="43280" y="67867"/>
                </a:lnTo>
                <a:lnTo>
                  <a:pt x="29423" y="82670"/>
                </a:lnTo>
                <a:lnTo>
                  <a:pt x="25259" y="86904"/>
                </a:lnTo>
                <a:lnTo>
                  <a:pt x="19972" y="91957"/>
                </a:lnTo>
                <a:lnTo>
                  <a:pt x="11379" y="99972"/>
                </a:lnTo>
                <a:close/>
              </a:path>
              <a:path w="514350" h="186690">
                <a:moveTo>
                  <a:pt x="68297" y="52831"/>
                </a:moveTo>
                <a:lnTo>
                  <a:pt x="53440" y="52831"/>
                </a:lnTo>
                <a:lnTo>
                  <a:pt x="56691" y="49986"/>
                </a:lnTo>
                <a:lnTo>
                  <a:pt x="58927" y="48157"/>
                </a:lnTo>
                <a:lnTo>
                  <a:pt x="63397" y="48157"/>
                </a:lnTo>
                <a:lnTo>
                  <a:pt x="65226" y="49986"/>
                </a:lnTo>
                <a:lnTo>
                  <a:pt x="68297" y="52831"/>
                </a:lnTo>
                <a:close/>
              </a:path>
              <a:path w="514350" h="186690">
                <a:moveTo>
                  <a:pt x="92860" y="96315"/>
                </a:moveTo>
                <a:lnTo>
                  <a:pt x="53847" y="58927"/>
                </a:lnTo>
                <a:lnTo>
                  <a:pt x="52627" y="57707"/>
                </a:lnTo>
                <a:lnTo>
                  <a:pt x="73561" y="57707"/>
                </a:lnTo>
                <a:lnTo>
                  <a:pt x="103833" y="85749"/>
                </a:lnTo>
                <a:lnTo>
                  <a:pt x="92860" y="96315"/>
                </a:lnTo>
                <a:close/>
              </a:path>
              <a:path w="514350" h="186690">
                <a:moveTo>
                  <a:pt x="89000" y="186331"/>
                </a:moveTo>
                <a:lnTo>
                  <a:pt x="45516" y="176171"/>
                </a:lnTo>
                <a:lnTo>
                  <a:pt x="32714" y="158493"/>
                </a:lnTo>
                <a:lnTo>
                  <a:pt x="32714" y="136141"/>
                </a:lnTo>
                <a:lnTo>
                  <a:pt x="65840" y="110447"/>
                </a:lnTo>
                <a:lnTo>
                  <a:pt x="89000" y="108303"/>
                </a:lnTo>
                <a:lnTo>
                  <a:pt x="99769" y="108383"/>
                </a:lnTo>
                <a:lnTo>
                  <a:pt x="134222" y="120902"/>
                </a:lnTo>
                <a:lnTo>
                  <a:pt x="89000" y="120902"/>
                </a:lnTo>
                <a:lnTo>
                  <a:pt x="77332" y="121014"/>
                </a:lnTo>
                <a:lnTo>
                  <a:pt x="70331" y="121803"/>
                </a:lnTo>
                <a:lnTo>
                  <a:pt x="65197" y="123945"/>
                </a:lnTo>
                <a:lnTo>
                  <a:pt x="59130" y="128115"/>
                </a:lnTo>
                <a:lnTo>
                  <a:pt x="49173" y="135329"/>
                </a:lnTo>
                <a:lnTo>
                  <a:pt x="49173" y="159509"/>
                </a:lnTo>
                <a:lnTo>
                  <a:pt x="134077" y="173936"/>
                </a:lnTo>
                <a:lnTo>
                  <a:pt x="132484" y="176171"/>
                </a:lnTo>
                <a:lnTo>
                  <a:pt x="119886" y="181251"/>
                </a:lnTo>
                <a:lnTo>
                  <a:pt x="112317" y="184188"/>
                </a:lnTo>
                <a:lnTo>
                  <a:pt x="106576" y="185696"/>
                </a:lnTo>
                <a:lnTo>
                  <a:pt x="99769" y="186252"/>
                </a:lnTo>
                <a:lnTo>
                  <a:pt x="89000" y="186331"/>
                </a:lnTo>
                <a:close/>
              </a:path>
              <a:path w="514350" h="186690">
                <a:moveTo>
                  <a:pt x="134077" y="173936"/>
                </a:moveTo>
                <a:lnTo>
                  <a:pt x="89000" y="173936"/>
                </a:lnTo>
                <a:lnTo>
                  <a:pt x="100784" y="173823"/>
                </a:lnTo>
                <a:lnTo>
                  <a:pt x="107834" y="173034"/>
                </a:lnTo>
                <a:lnTo>
                  <a:pt x="112959" y="170893"/>
                </a:lnTo>
                <a:lnTo>
                  <a:pt x="118971" y="166723"/>
                </a:lnTo>
                <a:lnTo>
                  <a:pt x="128826" y="159509"/>
                </a:lnTo>
                <a:lnTo>
                  <a:pt x="128826" y="135125"/>
                </a:lnTo>
                <a:lnTo>
                  <a:pt x="89000" y="120902"/>
                </a:lnTo>
                <a:lnTo>
                  <a:pt x="134222" y="120902"/>
                </a:lnTo>
                <a:lnTo>
                  <a:pt x="145082" y="136141"/>
                </a:lnTo>
                <a:lnTo>
                  <a:pt x="145082" y="158493"/>
                </a:lnTo>
                <a:lnTo>
                  <a:pt x="134077" y="173936"/>
                </a:lnTo>
                <a:close/>
              </a:path>
              <a:path w="514350" h="186690">
                <a:moveTo>
                  <a:pt x="324911" y="101801"/>
                </a:moveTo>
                <a:lnTo>
                  <a:pt x="309468" y="101801"/>
                </a:lnTo>
                <a:lnTo>
                  <a:pt x="309468" y="0"/>
                </a:lnTo>
                <a:lnTo>
                  <a:pt x="324911" y="0"/>
                </a:lnTo>
                <a:lnTo>
                  <a:pt x="324911" y="44703"/>
                </a:lnTo>
                <a:lnTo>
                  <a:pt x="353156" y="44703"/>
                </a:lnTo>
                <a:lnTo>
                  <a:pt x="353156" y="57707"/>
                </a:lnTo>
                <a:lnTo>
                  <a:pt x="324911" y="57707"/>
                </a:lnTo>
                <a:lnTo>
                  <a:pt x="324911" y="101801"/>
                </a:lnTo>
                <a:close/>
              </a:path>
              <a:path w="514350" h="186690">
                <a:moveTo>
                  <a:pt x="209699" y="92048"/>
                </a:moveTo>
                <a:lnTo>
                  <a:pt x="188973" y="92048"/>
                </a:lnTo>
                <a:lnTo>
                  <a:pt x="188973" y="9550"/>
                </a:lnTo>
                <a:lnTo>
                  <a:pt x="269438" y="9550"/>
                </a:lnTo>
                <a:lnTo>
                  <a:pt x="269438" y="22554"/>
                </a:lnTo>
                <a:lnTo>
                  <a:pt x="204416" y="22554"/>
                </a:lnTo>
                <a:lnTo>
                  <a:pt x="204416" y="79449"/>
                </a:lnTo>
                <a:lnTo>
                  <a:pt x="287929" y="79449"/>
                </a:lnTo>
                <a:lnTo>
                  <a:pt x="288945" y="85545"/>
                </a:lnTo>
                <a:lnTo>
                  <a:pt x="241402" y="91319"/>
                </a:lnTo>
                <a:lnTo>
                  <a:pt x="223530" y="92021"/>
                </a:lnTo>
                <a:lnTo>
                  <a:pt x="209699" y="92048"/>
                </a:lnTo>
                <a:close/>
              </a:path>
              <a:path w="514350" h="186690">
                <a:moveTo>
                  <a:pt x="287929" y="79449"/>
                </a:moveTo>
                <a:lnTo>
                  <a:pt x="204416" y="79449"/>
                </a:lnTo>
                <a:lnTo>
                  <a:pt x="222905" y="79424"/>
                </a:lnTo>
                <a:lnTo>
                  <a:pt x="231631" y="79246"/>
                </a:lnTo>
                <a:lnTo>
                  <a:pt x="271585" y="76046"/>
                </a:lnTo>
                <a:lnTo>
                  <a:pt x="286913" y="73354"/>
                </a:lnTo>
                <a:lnTo>
                  <a:pt x="287929" y="79449"/>
                </a:lnTo>
                <a:close/>
              </a:path>
              <a:path w="514350" h="186690">
                <a:moveTo>
                  <a:pt x="324911" y="183689"/>
                </a:moveTo>
                <a:lnTo>
                  <a:pt x="220265" y="183689"/>
                </a:lnTo>
                <a:lnTo>
                  <a:pt x="214982" y="178406"/>
                </a:lnTo>
                <a:lnTo>
                  <a:pt x="214982" y="112774"/>
                </a:lnTo>
                <a:lnTo>
                  <a:pt x="324911" y="112774"/>
                </a:lnTo>
                <a:lnTo>
                  <a:pt x="324911" y="125575"/>
                </a:lnTo>
                <a:lnTo>
                  <a:pt x="230425" y="125575"/>
                </a:lnTo>
                <a:lnTo>
                  <a:pt x="230425" y="170685"/>
                </a:lnTo>
                <a:lnTo>
                  <a:pt x="324911" y="170685"/>
                </a:lnTo>
                <a:lnTo>
                  <a:pt x="324911" y="183689"/>
                </a:lnTo>
                <a:close/>
              </a:path>
              <a:path w="514350" h="186690">
                <a:moveTo>
                  <a:pt x="324911" y="170685"/>
                </a:moveTo>
                <a:lnTo>
                  <a:pt x="309468" y="170685"/>
                </a:lnTo>
                <a:lnTo>
                  <a:pt x="309468" y="125575"/>
                </a:lnTo>
                <a:lnTo>
                  <a:pt x="324911" y="125575"/>
                </a:lnTo>
                <a:lnTo>
                  <a:pt x="324911" y="170685"/>
                </a:lnTo>
                <a:close/>
              </a:path>
              <a:path w="514350" h="186690">
                <a:moveTo>
                  <a:pt x="514291" y="176374"/>
                </a:moveTo>
                <a:lnTo>
                  <a:pt x="498848" y="176374"/>
                </a:lnTo>
                <a:lnTo>
                  <a:pt x="498848" y="0"/>
                </a:lnTo>
                <a:lnTo>
                  <a:pt x="514291" y="0"/>
                </a:lnTo>
                <a:lnTo>
                  <a:pt x="514291" y="176374"/>
                </a:lnTo>
                <a:close/>
              </a:path>
              <a:path w="514350" h="186690">
                <a:moveTo>
                  <a:pt x="416147" y="131468"/>
                </a:moveTo>
                <a:lnTo>
                  <a:pt x="373925" y="106954"/>
                </a:lnTo>
                <a:lnTo>
                  <a:pt x="368489" y="63397"/>
                </a:lnTo>
                <a:lnTo>
                  <a:pt x="368600" y="53932"/>
                </a:lnTo>
                <a:lnTo>
                  <a:pt x="389415" y="17605"/>
                </a:lnTo>
                <a:lnTo>
                  <a:pt x="416147" y="11175"/>
                </a:lnTo>
                <a:lnTo>
                  <a:pt x="428686" y="11413"/>
                </a:lnTo>
                <a:lnTo>
                  <a:pt x="436454" y="13080"/>
                </a:lnTo>
                <a:lnTo>
                  <a:pt x="442678" y="17605"/>
                </a:lnTo>
                <a:lnTo>
                  <a:pt x="448582" y="24180"/>
                </a:lnTo>
                <a:lnTo>
                  <a:pt x="402126" y="24180"/>
                </a:lnTo>
                <a:lnTo>
                  <a:pt x="393407" y="34340"/>
                </a:lnTo>
                <a:lnTo>
                  <a:pt x="388498" y="40352"/>
                </a:lnTo>
                <a:lnTo>
                  <a:pt x="385934" y="45427"/>
                </a:lnTo>
                <a:lnTo>
                  <a:pt x="384989" y="52197"/>
                </a:lnTo>
                <a:lnTo>
                  <a:pt x="384968" y="53932"/>
                </a:lnTo>
                <a:lnTo>
                  <a:pt x="384989" y="90446"/>
                </a:lnTo>
                <a:lnTo>
                  <a:pt x="385934" y="97216"/>
                </a:lnTo>
                <a:lnTo>
                  <a:pt x="388498" y="102292"/>
                </a:lnTo>
                <a:lnTo>
                  <a:pt x="393490" y="108405"/>
                </a:lnTo>
                <a:lnTo>
                  <a:pt x="402126" y="118463"/>
                </a:lnTo>
                <a:lnTo>
                  <a:pt x="449720" y="118463"/>
                </a:lnTo>
                <a:lnTo>
                  <a:pt x="447055" y="120835"/>
                </a:lnTo>
                <a:lnTo>
                  <a:pt x="440733" y="124864"/>
                </a:lnTo>
                <a:lnTo>
                  <a:pt x="434291" y="128682"/>
                </a:lnTo>
                <a:lnTo>
                  <a:pt x="429583" y="130642"/>
                </a:lnTo>
                <a:lnTo>
                  <a:pt x="424303" y="131365"/>
                </a:lnTo>
                <a:lnTo>
                  <a:pt x="416147" y="131468"/>
                </a:lnTo>
                <a:close/>
              </a:path>
              <a:path w="514350" h="186690">
                <a:moveTo>
                  <a:pt x="449720" y="118463"/>
                </a:moveTo>
                <a:lnTo>
                  <a:pt x="429964" y="118463"/>
                </a:lnTo>
                <a:lnTo>
                  <a:pt x="438600" y="108303"/>
                </a:lnTo>
                <a:lnTo>
                  <a:pt x="443592" y="102134"/>
                </a:lnTo>
                <a:lnTo>
                  <a:pt x="446156" y="97051"/>
                </a:lnTo>
                <a:lnTo>
                  <a:pt x="447085" y="90446"/>
                </a:lnTo>
                <a:lnTo>
                  <a:pt x="447121" y="53932"/>
                </a:lnTo>
                <a:lnTo>
                  <a:pt x="447085" y="52197"/>
                </a:lnTo>
                <a:lnTo>
                  <a:pt x="446156" y="45592"/>
                </a:lnTo>
                <a:lnTo>
                  <a:pt x="443592" y="40509"/>
                </a:lnTo>
                <a:lnTo>
                  <a:pt x="438514" y="34238"/>
                </a:lnTo>
                <a:lnTo>
                  <a:pt x="429964" y="24180"/>
                </a:lnTo>
                <a:lnTo>
                  <a:pt x="448582" y="24180"/>
                </a:lnTo>
                <a:lnTo>
                  <a:pt x="463601" y="63397"/>
                </a:lnTo>
                <a:lnTo>
                  <a:pt x="463599" y="83045"/>
                </a:lnTo>
                <a:lnTo>
                  <a:pt x="450919" y="117396"/>
                </a:lnTo>
                <a:lnTo>
                  <a:pt x="449720" y="118463"/>
                </a:lnTo>
                <a:close/>
              </a:path>
            </a:pathLst>
          </a:custGeom>
          <a:solidFill>
            <a:srgbClr val="4033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12741827" y="8197039"/>
            <a:ext cx="343535" cy="187325"/>
          </a:xfrm>
          <a:custGeom>
            <a:avLst/>
            <a:gdLst/>
            <a:ahLst/>
            <a:cxnLst/>
            <a:rect l="l" t="t" r="r" b="b"/>
            <a:pathLst>
              <a:path w="343534" h="187325">
                <a:moveTo>
                  <a:pt x="138173" y="176374"/>
                </a:moveTo>
                <a:lnTo>
                  <a:pt x="122730" y="176374"/>
                </a:lnTo>
                <a:lnTo>
                  <a:pt x="122730" y="0"/>
                </a:lnTo>
                <a:lnTo>
                  <a:pt x="138173" y="0"/>
                </a:lnTo>
                <a:lnTo>
                  <a:pt x="138173" y="69086"/>
                </a:lnTo>
                <a:lnTo>
                  <a:pt x="167434" y="69086"/>
                </a:lnTo>
                <a:lnTo>
                  <a:pt x="167434" y="82091"/>
                </a:lnTo>
                <a:lnTo>
                  <a:pt x="138173" y="82091"/>
                </a:lnTo>
                <a:lnTo>
                  <a:pt x="138173" y="176374"/>
                </a:lnTo>
                <a:close/>
              </a:path>
              <a:path w="343534" h="187325">
                <a:moveTo>
                  <a:pt x="9143" y="139189"/>
                </a:moveTo>
                <a:lnTo>
                  <a:pt x="0" y="127607"/>
                </a:lnTo>
                <a:lnTo>
                  <a:pt x="16204" y="118962"/>
                </a:lnTo>
                <a:lnTo>
                  <a:pt x="26009" y="113307"/>
                </a:lnTo>
                <a:lnTo>
                  <a:pt x="55802" y="88822"/>
                </a:lnTo>
                <a:lnTo>
                  <a:pt x="68680" y="27228"/>
                </a:lnTo>
                <a:lnTo>
                  <a:pt x="5079" y="27228"/>
                </a:lnTo>
                <a:lnTo>
                  <a:pt x="5079" y="14020"/>
                </a:lnTo>
                <a:lnTo>
                  <a:pt x="84123" y="14020"/>
                </a:lnTo>
                <a:lnTo>
                  <a:pt x="84018" y="55548"/>
                </a:lnTo>
                <a:lnTo>
                  <a:pt x="69556" y="95845"/>
                </a:lnTo>
                <a:lnTo>
                  <a:pt x="37096" y="123454"/>
                </a:lnTo>
                <a:lnTo>
                  <a:pt x="26544" y="129698"/>
                </a:lnTo>
                <a:lnTo>
                  <a:pt x="9143" y="139189"/>
                </a:lnTo>
                <a:close/>
              </a:path>
              <a:path w="343534" h="187325">
                <a:moveTo>
                  <a:pt x="319831" y="64210"/>
                </a:moveTo>
                <a:lnTo>
                  <a:pt x="202993" y="64210"/>
                </a:lnTo>
                <a:lnTo>
                  <a:pt x="202993" y="4470"/>
                </a:lnTo>
                <a:lnTo>
                  <a:pt x="218233" y="4470"/>
                </a:lnTo>
                <a:lnTo>
                  <a:pt x="218233" y="51611"/>
                </a:lnTo>
                <a:lnTo>
                  <a:pt x="319831" y="51611"/>
                </a:lnTo>
                <a:lnTo>
                  <a:pt x="319831" y="64210"/>
                </a:lnTo>
                <a:close/>
              </a:path>
              <a:path w="343534" h="187325">
                <a:moveTo>
                  <a:pt x="343402" y="98550"/>
                </a:moveTo>
                <a:lnTo>
                  <a:pt x="177594" y="98550"/>
                </a:lnTo>
                <a:lnTo>
                  <a:pt x="177594" y="85139"/>
                </a:lnTo>
                <a:lnTo>
                  <a:pt x="343402" y="85139"/>
                </a:lnTo>
                <a:lnTo>
                  <a:pt x="343402" y="98550"/>
                </a:lnTo>
                <a:close/>
              </a:path>
              <a:path w="343534" h="187325">
                <a:moveTo>
                  <a:pt x="260498" y="186941"/>
                </a:moveTo>
                <a:lnTo>
                  <a:pt x="215795" y="177187"/>
                </a:lnTo>
                <a:lnTo>
                  <a:pt x="200352" y="151381"/>
                </a:lnTo>
                <a:lnTo>
                  <a:pt x="200352" y="141221"/>
                </a:lnTo>
                <a:lnTo>
                  <a:pt x="235595" y="118317"/>
                </a:lnTo>
                <a:lnTo>
                  <a:pt x="260498" y="116431"/>
                </a:lnTo>
                <a:lnTo>
                  <a:pt x="271986" y="116501"/>
                </a:lnTo>
                <a:lnTo>
                  <a:pt x="309823" y="128623"/>
                </a:lnTo>
                <a:lnTo>
                  <a:pt x="260498" y="128623"/>
                </a:lnTo>
                <a:lnTo>
                  <a:pt x="247638" y="128720"/>
                </a:lnTo>
                <a:lnTo>
                  <a:pt x="239911" y="129398"/>
                </a:lnTo>
                <a:lnTo>
                  <a:pt x="234224" y="131238"/>
                </a:lnTo>
                <a:lnTo>
                  <a:pt x="227478" y="134821"/>
                </a:lnTo>
                <a:lnTo>
                  <a:pt x="216404" y="141018"/>
                </a:lnTo>
                <a:lnTo>
                  <a:pt x="216404" y="162151"/>
                </a:lnTo>
                <a:lnTo>
                  <a:pt x="309205" y="174546"/>
                </a:lnTo>
                <a:lnTo>
                  <a:pt x="305201" y="177187"/>
                </a:lnTo>
                <a:lnTo>
                  <a:pt x="295816" y="182826"/>
                </a:lnTo>
                <a:lnTo>
                  <a:pt x="288031" y="185721"/>
                </a:lnTo>
                <a:lnTo>
                  <a:pt x="277655" y="186788"/>
                </a:lnTo>
                <a:lnTo>
                  <a:pt x="260498" y="186941"/>
                </a:lnTo>
                <a:close/>
              </a:path>
              <a:path w="343534" h="187325">
                <a:moveTo>
                  <a:pt x="309205" y="174546"/>
                </a:moveTo>
                <a:lnTo>
                  <a:pt x="260498" y="174546"/>
                </a:lnTo>
                <a:lnTo>
                  <a:pt x="273472" y="174449"/>
                </a:lnTo>
                <a:lnTo>
                  <a:pt x="281237" y="173771"/>
                </a:lnTo>
                <a:lnTo>
                  <a:pt x="286886" y="171931"/>
                </a:lnTo>
                <a:lnTo>
                  <a:pt x="293517" y="168348"/>
                </a:lnTo>
                <a:lnTo>
                  <a:pt x="304388" y="162151"/>
                </a:lnTo>
                <a:lnTo>
                  <a:pt x="304388" y="141018"/>
                </a:lnTo>
                <a:lnTo>
                  <a:pt x="260498" y="128623"/>
                </a:lnTo>
                <a:lnTo>
                  <a:pt x="309823" y="128623"/>
                </a:lnTo>
                <a:lnTo>
                  <a:pt x="320644" y="141221"/>
                </a:lnTo>
                <a:lnTo>
                  <a:pt x="320644" y="151381"/>
                </a:lnTo>
                <a:lnTo>
                  <a:pt x="320403" y="160814"/>
                </a:lnTo>
                <a:lnTo>
                  <a:pt x="318714" y="166646"/>
                </a:lnTo>
                <a:lnTo>
                  <a:pt x="314129" y="171298"/>
                </a:lnTo>
                <a:lnTo>
                  <a:pt x="309205" y="174546"/>
                </a:lnTo>
                <a:close/>
              </a:path>
            </a:pathLst>
          </a:custGeom>
          <a:solidFill>
            <a:srgbClr val="4033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10959906" y="8248046"/>
            <a:ext cx="55880" cy="55880"/>
          </a:xfrm>
          <a:custGeom>
            <a:avLst/>
            <a:gdLst/>
            <a:ahLst/>
            <a:cxnLst/>
            <a:rect l="l" t="t" r="r" b="b"/>
            <a:pathLst>
              <a:path w="55879" h="55879">
                <a:moveTo>
                  <a:pt x="0" y="55269"/>
                </a:moveTo>
                <a:lnTo>
                  <a:pt x="55269" y="55269"/>
                </a:lnTo>
                <a:lnTo>
                  <a:pt x="55269" y="0"/>
                </a:lnTo>
                <a:lnTo>
                  <a:pt x="0" y="0"/>
                </a:lnTo>
                <a:lnTo>
                  <a:pt x="0" y="55269"/>
                </a:lnTo>
                <a:close/>
              </a:path>
            </a:pathLst>
          </a:custGeom>
          <a:solidFill>
            <a:srgbClr val="4033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13282203" y="1614352"/>
            <a:ext cx="5005796" cy="52578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14596653" y="2928802"/>
            <a:ext cx="2628900" cy="2628900"/>
          </a:xfrm>
          <a:custGeom>
            <a:avLst/>
            <a:gdLst/>
            <a:ahLst/>
            <a:cxnLst/>
            <a:rect l="l" t="t" r="r" b="b"/>
            <a:pathLst>
              <a:path w="2628900" h="2628900">
                <a:moveTo>
                  <a:pt x="1314450" y="2628900"/>
                </a:moveTo>
                <a:lnTo>
                  <a:pt x="1265828" y="2628001"/>
                </a:lnTo>
                <a:lnTo>
                  <a:pt x="1217259" y="2625306"/>
                </a:lnTo>
                <a:lnTo>
                  <a:pt x="1168792" y="2620813"/>
                </a:lnTo>
                <a:lnTo>
                  <a:pt x="1120480" y="2614524"/>
                </a:lnTo>
                <a:lnTo>
                  <a:pt x="1072375" y="2606437"/>
                </a:lnTo>
                <a:lnTo>
                  <a:pt x="1024527" y="2596554"/>
                </a:lnTo>
                <a:lnTo>
                  <a:pt x="976990" y="2584874"/>
                </a:lnTo>
                <a:lnTo>
                  <a:pt x="929813" y="2571397"/>
                </a:lnTo>
                <a:lnTo>
                  <a:pt x="883049" y="2556122"/>
                </a:lnTo>
                <a:lnTo>
                  <a:pt x="836749" y="2539051"/>
                </a:lnTo>
                <a:lnTo>
                  <a:pt x="790965" y="2520183"/>
                </a:lnTo>
                <a:lnTo>
                  <a:pt x="745749" y="2499518"/>
                </a:lnTo>
                <a:lnTo>
                  <a:pt x="701151" y="2477056"/>
                </a:lnTo>
                <a:lnTo>
                  <a:pt x="657225" y="2452797"/>
                </a:lnTo>
                <a:lnTo>
                  <a:pt x="614252" y="2426885"/>
                </a:lnTo>
                <a:lnTo>
                  <a:pt x="572501" y="2399493"/>
                </a:lnTo>
                <a:lnTo>
                  <a:pt x="531996" y="2370667"/>
                </a:lnTo>
                <a:lnTo>
                  <a:pt x="492764" y="2340451"/>
                </a:lnTo>
                <a:lnTo>
                  <a:pt x="454830" y="2308890"/>
                </a:lnTo>
                <a:lnTo>
                  <a:pt x="418220" y="2276028"/>
                </a:lnTo>
                <a:lnTo>
                  <a:pt x="382960" y="2241911"/>
                </a:lnTo>
                <a:lnTo>
                  <a:pt x="349075" y="2206582"/>
                </a:lnTo>
                <a:lnTo>
                  <a:pt x="316592" y="2170086"/>
                </a:lnTo>
                <a:lnTo>
                  <a:pt x="285537" y="2132469"/>
                </a:lnTo>
                <a:lnTo>
                  <a:pt x="255934" y="2093774"/>
                </a:lnTo>
                <a:lnTo>
                  <a:pt x="227810" y="2054047"/>
                </a:lnTo>
                <a:lnTo>
                  <a:pt x="201191" y="2013333"/>
                </a:lnTo>
                <a:lnTo>
                  <a:pt x="176102" y="1971675"/>
                </a:lnTo>
                <a:lnTo>
                  <a:pt x="152570" y="1929118"/>
                </a:lnTo>
                <a:lnTo>
                  <a:pt x="130619" y="1885708"/>
                </a:lnTo>
                <a:lnTo>
                  <a:pt x="110277" y="1841488"/>
                </a:lnTo>
                <a:lnTo>
                  <a:pt x="91568" y="1796504"/>
                </a:lnTo>
                <a:lnTo>
                  <a:pt x="74518" y="1750801"/>
                </a:lnTo>
                <a:lnTo>
                  <a:pt x="59153" y="1704422"/>
                </a:lnTo>
                <a:lnTo>
                  <a:pt x="45500" y="1657413"/>
                </a:lnTo>
                <a:lnTo>
                  <a:pt x="33583" y="1609818"/>
                </a:lnTo>
                <a:lnTo>
                  <a:pt x="23429" y="1561682"/>
                </a:lnTo>
                <a:lnTo>
                  <a:pt x="15063" y="1513049"/>
                </a:lnTo>
                <a:lnTo>
                  <a:pt x="8511" y="1463965"/>
                </a:lnTo>
                <a:lnTo>
                  <a:pt x="3800" y="1414474"/>
                </a:lnTo>
                <a:lnTo>
                  <a:pt x="954" y="1364621"/>
                </a:lnTo>
                <a:lnTo>
                  <a:pt x="0" y="1314450"/>
                </a:lnTo>
                <a:lnTo>
                  <a:pt x="954" y="1264278"/>
                </a:lnTo>
                <a:lnTo>
                  <a:pt x="3800" y="1214425"/>
                </a:lnTo>
                <a:lnTo>
                  <a:pt x="8511" y="1164934"/>
                </a:lnTo>
                <a:lnTo>
                  <a:pt x="15063" y="1115850"/>
                </a:lnTo>
                <a:lnTo>
                  <a:pt x="23429" y="1067217"/>
                </a:lnTo>
                <a:lnTo>
                  <a:pt x="33583" y="1019081"/>
                </a:lnTo>
                <a:lnTo>
                  <a:pt x="45500" y="971486"/>
                </a:lnTo>
                <a:lnTo>
                  <a:pt x="59153" y="924477"/>
                </a:lnTo>
                <a:lnTo>
                  <a:pt x="74518" y="878098"/>
                </a:lnTo>
                <a:lnTo>
                  <a:pt x="91568" y="832395"/>
                </a:lnTo>
                <a:lnTo>
                  <a:pt x="110277" y="787411"/>
                </a:lnTo>
                <a:lnTo>
                  <a:pt x="130619" y="743191"/>
                </a:lnTo>
                <a:lnTo>
                  <a:pt x="152570" y="699781"/>
                </a:lnTo>
                <a:lnTo>
                  <a:pt x="176102" y="657225"/>
                </a:lnTo>
                <a:lnTo>
                  <a:pt x="201191" y="615566"/>
                </a:lnTo>
                <a:lnTo>
                  <a:pt x="227810" y="574852"/>
                </a:lnTo>
                <a:lnTo>
                  <a:pt x="255934" y="535125"/>
                </a:lnTo>
                <a:lnTo>
                  <a:pt x="285537" y="496430"/>
                </a:lnTo>
                <a:lnTo>
                  <a:pt x="316592" y="458813"/>
                </a:lnTo>
                <a:lnTo>
                  <a:pt x="349075" y="422317"/>
                </a:lnTo>
                <a:lnTo>
                  <a:pt x="382960" y="386988"/>
                </a:lnTo>
                <a:lnTo>
                  <a:pt x="418220" y="352871"/>
                </a:lnTo>
                <a:lnTo>
                  <a:pt x="454830" y="320009"/>
                </a:lnTo>
                <a:lnTo>
                  <a:pt x="492764" y="288448"/>
                </a:lnTo>
                <a:lnTo>
                  <a:pt x="531996" y="258232"/>
                </a:lnTo>
                <a:lnTo>
                  <a:pt x="572501" y="229406"/>
                </a:lnTo>
                <a:lnTo>
                  <a:pt x="614252" y="202015"/>
                </a:lnTo>
                <a:lnTo>
                  <a:pt x="657225" y="176102"/>
                </a:lnTo>
                <a:lnTo>
                  <a:pt x="701151" y="151843"/>
                </a:lnTo>
                <a:lnTo>
                  <a:pt x="745749" y="129381"/>
                </a:lnTo>
                <a:lnTo>
                  <a:pt x="790965" y="108716"/>
                </a:lnTo>
                <a:lnTo>
                  <a:pt x="836749" y="89848"/>
                </a:lnTo>
                <a:lnTo>
                  <a:pt x="883049" y="72777"/>
                </a:lnTo>
                <a:lnTo>
                  <a:pt x="929813" y="57502"/>
                </a:lnTo>
                <a:lnTo>
                  <a:pt x="976990" y="44025"/>
                </a:lnTo>
                <a:lnTo>
                  <a:pt x="1024527" y="32345"/>
                </a:lnTo>
                <a:lnTo>
                  <a:pt x="1072375" y="22462"/>
                </a:lnTo>
                <a:lnTo>
                  <a:pt x="1120480" y="14375"/>
                </a:lnTo>
                <a:lnTo>
                  <a:pt x="1168792" y="8086"/>
                </a:lnTo>
                <a:lnTo>
                  <a:pt x="1217259" y="3593"/>
                </a:lnTo>
                <a:lnTo>
                  <a:pt x="1265828" y="898"/>
                </a:lnTo>
                <a:lnTo>
                  <a:pt x="1314450" y="0"/>
                </a:lnTo>
                <a:lnTo>
                  <a:pt x="1363071" y="898"/>
                </a:lnTo>
                <a:lnTo>
                  <a:pt x="1411640" y="3593"/>
                </a:lnTo>
                <a:lnTo>
                  <a:pt x="1460107" y="8086"/>
                </a:lnTo>
                <a:lnTo>
                  <a:pt x="1508419" y="14375"/>
                </a:lnTo>
                <a:lnTo>
                  <a:pt x="1556524" y="22462"/>
                </a:lnTo>
                <a:lnTo>
                  <a:pt x="1604372" y="32345"/>
                </a:lnTo>
                <a:lnTo>
                  <a:pt x="1651910" y="44025"/>
                </a:lnTo>
                <a:lnTo>
                  <a:pt x="1699086" y="57502"/>
                </a:lnTo>
                <a:lnTo>
                  <a:pt x="1745850" y="72777"/>
                </a:lnTo>
                <a:lnTo>
                  <a:pt x="1792150" y="89848"/>
                </a:lnTo>
                <a:lnTo>
                  <a:pt x="1837934" y="108716"/>
                </a:lnTo>
                <a:lnTo>
                  <a:pt x="1883150" y="129381"/>
                </a:lnTo>
                <a:lnTo>
                  <a:pt x="1927748" y="151843"/>
                </a:lnTo>
                <a:lnTo>
                  <a:pt x="1971675" y="176102"/>
                </a:lnTo>
                <a:lnTo>
                  <a:pt x="2014647" y="202015"/>
                </a:lnTo>
                <a:lnTo>
                  <a:pt x="2056398" y="229406"/>
                </a:lnTo>
                <a:lnTo>
                  <a:pt x="2096903" y="258232"/>
                </a:lnTo>
                <a:lnTo>
                  <a:pt x="2136135" y="288448"/>
                </a:lnTo>
                <a:lnTo>
                  <a:pt x="2174069" y="320009"/>
                </a:lnTo>
                <a:lnTo>
                  <a:pt x="2210679" y="352871"/>
                </a:lnTo>
                <a:lnTo>
                  <a:pt x="2245939" y="386988"/>
                </a:lnTo>
                <a:lnTo>
                  <a:pt x="2279824" y="422317"/>
                </a:lnTo>
                <a:lnTo>
                  <a:pt x="2312307" y="458813"/>
                </a:lnTo>
                <a:lnTo>
                  <a:pt x="2343362" y="496430"/>
                </a:lnTo>
                <a:lnTo>
                  <a:pt x="2372965" y="535125"/>
                </a:lnTo>
                <a:lnTo>
                  <a:pt x="2401089" y="574852"/>
                </a:lnTo>
                <a:lnTo>
                  <a:pt x="2427708" y="615566"/>
                </a:lnTo>
                <a:lnTo>
                  <a:pt x="2452797" y="657225"/>
                </a:lnTo>
                <a:lnTo>
                  <a:pt x="2476329" y="699781"/>
                </a:lnTo>
                <a:lnTo>
                  <a:pt x="2498280" y="743191"/>
                </a:lnTo>
                <a:lnTo>
                  <a:pt x="2518622" y="787411"/>
                </a:lnTo>
                <a:lnTo>
                  <a:pt x="2537331" y="832395"/>
                </a:lnTo>
                <a:lnTo>
                  <a:pt x="2554381" y="878098"/>
                </a:lnTo>
                <a:lnTo>
                  <a:pt x="2569746" y="924477"/>
                </a:lnTo>
                <a:lnTo>
                  <a:pt x="2583399" y="971486"/>
                </a:lnTo>
                <a:lnTo>
                  <a:pt x="2595316" y="1019081"/>
                </a:lnTo>
                <a:lnTo>
                  <a:pt x="2605470" y="1067217"/>
                </a:lnTo>
                <a:lnTo>
                  <a:pt x="2613836" y="1115850"/>
                </a:lnTo>
                <a:lnTo>
                  <a:pt x="2620388" y="1164934"/>
                </a:lnTo>
                <a:lnTo>
                  <a:pt x="2625099" y="1214425"/>
                </a:lnTo>
                <a:lnTo>
                  <a:pt x="2627945" y="1264278"/>
                </a:lnTo>
                <a:lnTo>
                  <a:pt x="2628900" y="1314450"/>
                </a:lnTo>
                <a:lnTo>
                  <a:pt x="2627945" y="1364621"/>
                </a:lnTo>
                <a:lnTo>
                  <a:pt x="2625099" y="1414474"/>
                </a:lnTo>
                <a:lnTo>
                  <a:pt x="2620388" y="1463965"/>
                </a:lnTo>
                <a:lnTo>
                  <a:pt x="2613836" y="1513049"/>
                </a:lnTo>
                <a:lnTo>
                  <a:pt x="2605470" y="1561682"/>
                </a:lnTo>
                <a:lnTo>
                  <a:pt x="2595316" y="1609818"/>
                </a:lnTo>
                <a:lnTo>
                  <a:pt x="2583399" y="1657413"/>
                </a:lnTo>
                <a:lnTo>
                  <a:pt x="2569746" y="1704422"/>
                </a:lnTo>
                <a:lnTo>
                  <a:pt x="2554381" y="1750801"/>
                </a:lnTo>
                <a:lnTo>
                  <a:pt x="2537331" y="1796504"/>
                </a:lnTo>
                <a:lnTo>
                  <a:pt x="2518622" y="1841488"/>
                </a:lnTo>
                <a:lnTo>
                  <a:pt x="2498280" y="1885708"/>
                </a:lnTo>
                <a:lnTo>
                  <a:pt x="2476329" y="1929118"/>
                </a:lnTo>
                <a:lnTo>
                  <a:pt x="2452797" y="1971675"/>
                </a:lnTo>
                <a:lnTo>
                  <a:pt x="2427708" y="2013333"/>
                </a:lnTo>
                <a:lnTo>
                  <a:pt x="2401089" y="2054047"/>
                </a:lnTo>
                <a:lnTo>
                  <a:pt x="2372965" y="2093774"/>
                </a:lnTo>
                <a:lnTo>
                  <a:pt x="2343362" y="2132469"/>
                </a:lnTo>
                <a:lnTo>
                  <a:pt x="2312307" y="2170086"/>
                </a:lnTo>
                <a:lnTo>
                  <a:pt x="2279824" y="2206582"/>
                </a:lnTo>
                <a:lnTo>
                  <a:pt x="2245939" y="2241911"/>
                </a:lnTo>
                <a:lnTo>
                  <a:pt x="2210679" y="2276028"/>
                </a:lnTo>
                <a:lnTo>
                  <a:pt x="2174069" y="2308890"/>
                </a:lnTo>
                <a:lnTo>
                  <a:pt x="2136135" y="2340451"/>
                </a:lnTo>
                <a:lnTo>
                  <a:pt x="2096903" y="2370667"/>
                </a:lnTo>
                <a:lnTo>
                  <a:pt x="2056398" y="2399493"/>
                </a:lnTo>
                <a:lnTo>
                  <a:pt x="2014647" y="2426885"/>
                </a:lnTo>
                <a:lnTo>
                  <a:pt x="1971675" y="2452797"/>
                </a:lnTo>
                <a:lnTo>
                  <a:pt x="1927748" y="2477056"/>
                </a:lnTo>
                <a:lnTo>
                  <a:pt x="1883150" y="2499518"/>
                </a:lnTo>
                <a:lnTo>
                  <a:pt x="1837934" y="2520183"/>
                </a:lnTo>
                <a:lnTo>
                  <a:pt x="1792150" y="2539051"/>
                </a:lnTo>
                <a:lnTo>
                  <a:pt x="1745850" y="2556122"/>
                </a:lnTo>
                <a:lnTo>
                  <a:pt x="1699086" y="2571397"/>
                </a:lnTo>
                <a:lnTo>
                  <a:pt x="1651910" y="2584874"/>
                </a:lnTo>
                <a:lnTo>
                  <a:pt x="1604372" y="2596554"/>
                </a:lnTo>
                <a:lnTo>
                  <a:pt x="1556524" y="2606437"/>
                </a:lnTo>
                <a:lnTo>
                  <a:pt x="1508419" y="2614524"/>
                </a:lnTo>
                <a:lnTo>
                  <a:pt x="1460107" y="2620813"/>
                </a:lnTo>
                <a:lnTo>
                  <a:pt x="1411640" y="2625306"/>
                </a:lnTo>
                <a:lnTo>
                  <a:pt x="1363071" y="2628001"/>
                </a:lnTo>
                <a:lnTo>
                  <a:pt x="1314450" y="26289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15476232" y="3837920"/>
            <a:ext cx="871855" cy="864869"/>
          </a:xfrm>
          <a:custGeom>
            <a:avLst/>
            <a:gdLst/>
            <a:ahLst/>
            <a:cxnLst/>
            <a:rect l="l" t="t" r="r" b="b"/>
            <a:pathLst>
              <a:path w="871855" h="864870">
                <a:moveTo>
                  <a:pt x="713060" y="864393"/>
                </a:moveTo>
                <a:lnTo>
                  <a:pt x="158442" y="864393"/>
                </a:lnTo>
                <a:lnTo>
                  <a:pt x="108373" y="856326"/>
                </a:lnTo>
                <a:lnTo>
                  <a:pt x="64880" y="833855"/>
                </a:lnTo>
                <a:lnTo>
                  <a:pt x="30578" y="799577"/>
                </a:lnTo>
                <a:lnTo>
                  <a:pt x="8080" y="756090"/>
                </a:lnTo>
                <a:lnTo>
                  <a:pt x="0" y="705991"/>
                </a:lnTo>
                <a:lnTo>
                  <a:pt x="0" y="158261"/>
                </a:lnTo>
                <a:lnTo>
                  <a:pt x="8080" y="108227"/>
                </a:lnTo>
                <a:lnTo>
                  <a:pt x="30578" y="64781"/>
                </a:lnTo>
                <a:lnTo>
                  <a:pt x="64880" y="30526"/>
                </a:lnTo>
                <a:lnTo>
                  <a:pt x="108373" y="8065"/>
                </a:lnTo>
                <a:lnTo>
                  <a:pt x="158442" y="0"/>
                </a:lnTo>
                <a:lnTo>
                  <a:pt x="713060" y="0"/>
                </a:lnTo>
                <a:lnTo>
                  <a:pt x="763143" y="8065"/>
                </a:lnTo>
                <a:lnTo>
                  <a:pt x="806648" y="30526"/>
                </a:lnTo>
                <a:lnTo>
                  <a:pt x="840960" y="64781"/>
                </a:lnTo>
                <a:lnTo>
                  <a:pt x="863464" y="108227"/>
                </a:lnTo>
                <a:lnTo>
                  <a:pt x="871546" y="158261"/>
                </a:lnTo>
                <a:lnTo>
                  <a:pt x="871546" y="705991"/>
                </a:lnTo>
                <a:lnTo>
                  <a:pt x="863465" y="756090"/>
                </a:lnTo>
                <a:lnTo>
                  <a:pt x="840965" y="799577"/>
                </a:lnTo>
                <a:lnTo>
                  <a:pt x="806656" y="833855"/>
                </a:lnTo>
                <a:lnTo>
                  <a:pt x="763150" y="856326"/>
                </a:lnTo>
                <a:lnTo>
                  <a:pt x="713060" y="864393"/>
                </a:lnTo>
                <a:close/>
              </a:path>
            </a:pathLst>
          </a:custGeom>
          <a:solidFill>
            <a:srgbClr val="30B14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15535867" y="3908844"/>
            <a:ext cx="739775" cy="621665"/>
          </a:xfrm>
          <a:custGeom>
            <a:avLst/>
            <a:gdLst/>
            <a:ahLst/>
            <a:cxnLst/>
            <a:rect l="l" t="t" r="r" b="b"/>
            <a:pathLst>
              <a:path w="739775" h="621664">
                <a:moveTo>
                  <a:pt x="622472" y="512060"/>
                </a:moveTo>
                <a:lnTo>
                  <a:pt x="116732" y="512060"/>
                </a:lnTo>
                <a:lnTo>
                  <a:pt x="71257" y="502857"/>
                </a:lnTo>
                <a:lnTo>
                  <a:pt x="34157" y="477762"/>
                </a:lnTo>
                <a:lnTo>
                  <a:pt x="9161" y="440546"/>
                </a:lnTo>
                <a:lnTo>
                  <a:pt x="0" y="394981"/>
                </a:lnTo>
                <a:lnTo>
                  <a:pt x="1" y="117114"/>
                </a:lnTo>
                <a:lnTo>
                  <a:pt x="9163" y="71555"/>
                </a:lnTo>
                <a:lnTo>
                  <a:pt x="34158" y="34325"/>
                </a:lnTo>
                <a:lnTo>
                  <a:pt x="71258" y="9212"/>
                </a:lnTo>
                <a:lnTo>
                  <a:pt x="116732" y="0"/>
                </a:lnTo>
                <a:lnTo>
                  <a:pt x="622481" y="0"/>
                </a:lnTo>
                <a:lnTo>
                  <a:pt x="667938" y="9212"/>
                </a:lnTo>
                <a:lnTo>
                  <a:pt x="705069" y="34326"/>
                </a:lnTo>
                <a:lnTo>
                  <a:pt x="730106" y="71558"/>
                </a:lnTo>
                <a:lnTo>
                  <a:pt x="739284" y="117114"/>
                </a:lnTo>
                <a:lnTo>
                  <a:pt x="739284" y="394981"/>
                </a:lnTo>
                <a:lnTo>
                  <a:pt x="730101" y="440546"/>
                </a:lnTo>
                <a:lnTo>
                  <a:pt x="705061" y="477762"/>
                </a:lnTo>
                <a:lnTo>
                  <a:pt x="667929" y="502857"/>
                </a:lnTo>
                <a:lnTo>
                  <a:pt x="622472" y="512060"/>
                </a:lnTo>
                <a:close/>
              </a:path>
              <a:path w="739775" h="621664">
                <a:moveTo>
                  <a:pt x="376996" y="621560"/>
                </a:moveTo>
                <a:lnTo>
                  <a:pt x="362226" y="621560"/>
                </a:lnTo>
                <a:lnTo>
                  <a:pt x="355818" y="617514"/>
                </a:lnTo>
                <a:lnTo>
                  <a:pt x="352318" y="611534"/>
                </a:lnTo>
                <a:lnTo>
                  <a:pt x="351045" y="609962"/>
                </a:lnTo>
                <a:lnTo>
                  <a:pt x="350426" y="608743"/>
                </a:lnTo>
                <a:lnTo>
                  <a:pt x="290969" y="512060"/>
                </a:lnTo>
                <a:lnTo>
                  <a:pt x="448253" y="512060"/>
                </a:lnTo>
                <a:lnTo>
                  <a:pt x="388857" y="608743"/>
                </a:lnTo>
                <a:lnTo>
                  <a:pt x="388327" y="609962"/>
                </a:lnTo>
                <a:lnTo>
                  <a:pt x="386824" y="611675"/>
                </a:lnTo>
                <a:lnTo>
                  <a:pt x="383333" y="617514"/>
                </a:lnTo>
                <a:lnTo>
                  <a:pt x="376996" y="62156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15616325" y="4054190"/>
            <a:ext cx="226314" cy="19751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15874511" y="4113057"/>
            <a:ext cx="151309" cy="13866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16048687" y="4113048"/>
            <a:ext cx="145997" cy="20281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893484" y="7339307"/>
            <a:ext cx="807085" cy="180340"/>
          </a:xfrm>
          <a:custGeom>
            <a:avLst/>
            <a:gdLst/>
            <a:ahLst/>
            <a:cxnLst/>
            <a:rect l="l" t="t" r="r" b="b"/>
            <a:pathLst>
              <a:path w="807085" h="180340">
                <a:moveTo>
                  <a:pt x="140815" y="176374"/>
                </a:moveTo>
                <a:lnTo>
                  <a:pt x="125372" y="176374"/>
                </a:lnTo>
                <a:lnTo>
                  <a:pt x="125372" y="0"/>
                </a:lnTo>
                <a:lnTo>
                  <a:pt x="140815" y="0"/>
                </a:lnTo>
                <a:lnTo>
                  <a:pt x="140815" y="176374"/>
                </a:lnTo>
                <a:close/>
              </a:path>
              <a:path w="807085" h="180340">
                <a:moveTo>
                  <a:pt x="84733" y="127201"/>
                </a:moveTo>
                <a:lnTo>
                  <a:pt x="0" y="127201"/>
                </a:lnTo>
                <a:lnTo>
                  <a:pt x="0" y="14020"/>
                </a:lnTo>
                <a:lnTo>
                  <a:pt x="84733" y="14020"/>
                </a:lnTo>
                <a:lnTo>
                  <a:pt x="84733" y="26821"/>
                </a:lnTo>
                <a:lnTo>
                  <a:pt x="15036" y="26821"/>
                </a:lnTo>
                <a:lnTo>
                  <a:pt x="15036" y="114399"/>
                </a:lnTo>
                <a:lnTo>
                  <a:pt x="84733" y="114399"/>
                </a:lnTo>
                <a:lnTo>
                  <a:pt x="84733" y="127201"/>
                </a:lnTo>
                <a:close/>
              </a:path>
              <a:path w="807085" h="180340">
                <a:moveTo>
                  <a:pt x="84733" y="114399"/>
                </a:moveTo>
                <a:lnTo>
                  <a:pt x="69493" y="114399"/>
                </a:lnTo>
                <a:lnTo>
                  <a:pt x="69493" y="26821"/>
                </a:lnTo>
                <a:lnTo>
                  <a:pt x="84733" y="26821"/>
                </a:lnTo>
                <a:lnTo>
                  <a:pt x="84733" y="114399"/>
                </a:lnTo>
                <a:close/>
              </a:path>
              <a:path w="807085" h="180340">
                <a:moveTo>
                  <a:pt x="323082" y="133906"/>
                </a:moveTo>
                <a:lnTo>
                  <a:pt x="307640" y="133906"/>
                </a:lnTo>
                <a:lnTo>
                  <a:pt x="307640" y="73354"/>
                </a:lnTo>
                <a:lnTo>
                  <a:pt x="270658" y="73354"/>
                </a:lnTo>
                <a:lnTo>
                  <a:pt x="270658" y="60755"/>
                </a:lnTo>
                <a:lnTo>
                  <a:pt x="307640" y="60755"/>
                </a:lnTo>
                <a:lnTo>
                  <a:pt x="307640" y="35965"/>
                </a:lnTo>
                <a:lnTo>
                  <a:pt x="270658" y="35965"/>
                </a:lnTo>
                <a:lnTo>
                  <a:pt x="270658" y="23367"/>
                </a:lnTo>
                <a:lnTo>
                  <a:pt x="307640" y="23367"/>
                </a:lnTo>
                <a:lnTo>
                  <a:pt x="307640" y="0"/>
                </a:lnTo>
                <a:lnTo>
                  <a:pt x="323082" y="0"/>
                </a:lnTo>
                <a:lnTo>
                  <a:pt x="323082" y="133906"/>
                </a:lnTo>
                <a:close/>
              </a:path>
              <a:path w="807085" h="180340">
                <a:moveTo>
                  <a:pt x="184299" y="108710"/>
                </a:moveTo>
                <a:lnTo>
                  <a:pt x="172920" y="98753"/>
                </a:lnTo>
                <a:lnTo>
                  <a:pt x="182932" y="89057"/>
                </a:lnTo>
                <a:lnTo>
                  <a:pt x="189011" y="82904"/>
                </a:lnTo>
                <a:lnTo>
                  <a:pt x="212543" y="47649"/>
                </a:lnTo>
                <a:lnTo>
                  <a:pt x="216607" y="8534"/>
                </a:lnTo>
                <a:lnTo>
                  <a:pt x="232050" y="8534"/>
                </a:lnTo>
                <a:lnTo>
                  <a:pt x="231939" y="34054"/>
                </a:lnTo>
                <a:lnTo>
                  <a:pt x="231161" y="41858"/>
                </a:lnTo>
                <a:lnTo>
                  <a:pt x="229050" y="48748"/>
                </a:lnTo>
                <a:lnTo>
                  <a:pt x="224938" y="58114"/>
                </a:lnTo>
                <a:lnTo>
                  <a:pt x="225751" y="58520"/>
                </a:lnTo>
                <a:lnTo>
                  <a:pt x="240153" y="58520"/>
                </a:lnTo>
                <a:lnTo>
                  <a:pt x="245380" y="63803"/>
                </a:lnTo>
                <a:lnTo>
                  <a:pt x="222297" y="63803"/>
                </a:lnTo>
                <a:lnTo>
                  <a:pt x="221281" y="65022"/>
                </a:lnTo>
                <a:lnTo>
                  <a:pt x="215998" y="74370"/>
                </a:lnTo>
                <a:lnTo>
                  <a:pt x="202458" y="89993"/>
                </a:lnTo>
                <a:lnTo>
                  <a:pt x="198332" y="94511"/>
                </a:lnTo>
                <a:lnTo>
                  <a:pt x="193006" y="99982"/>
                </a:lnTo>
                <a:lnTo>
                  <a:pt x="184299" y="108710"/>
                </a:lnTo>
                <a:close/>
              </a:path>
              <a:path w="807085" h="180340">
                <a:moveTo>
                  <a:pt x="240153" y="58520"/>
                </a:moveTo>
                <a:lnTo>
                  <a:pt x="225751" y="58520"/>
                </a:lnTo>
                <a:lnTo>
                  <a:pt x="229002" y="55879"/>
                </a:lnTo>
                <a:lnTo>
                  <a:pt x="231441" y="54050"/>
                </a:lnTo>
                <a:lnTo>
                  <a:pt x="235911" y="54050"/>
                </a:lnTo>
                <a:lnTo>
                  <a:pt x="237740" y="56082"/>
                </a:lnTo>
                <a:lnTo>
                  <a:pt x="240153" y="58520"/>
                </a:lnTo>
                <a:close/>
              </a:path>
              <a:path w="807085" h="180340">
                <a:moveTo>
                  <a:pt x="264968" y="105459"/>
                </a:moveTo>
                <a:lnTo>
                  <a:pt x="226158" y="65022"/>
                </a:lnTo>
                <a:lnTo>
                  <a:pt x="225142" y="63803"/>
                </a:lnTo>
                <a:lnTo>
                  <a:pt x="245380" y="63803"/>
                </a:lnTo>
                <a:lnTo>
                  <a:pt x="276144" y="94892"/>
                </a:lnTo>
                <a:lnTo>
                  <a:pt x="264968" y="105459"/>
                </a:lnTo>
                <a:close/>
              </a:path>
              <a:path w="807085" h="180340">
                <a:moveTo>
                  <a:pt x="326740" y="180235"/>
                </a:moveTo>
                <a:lnTo>
                  <a:pt x="215388" y="180235"/>
                </a:lnTo>
                <a:lnTo>
                  <a:pt x="210105" y="174952"/>
                </a:lnTo>
                <a:lnTo>
                  <a:pt x="210105" y="120292"/>
                </a:lnTo>
                <a:lnTo>
                  <a:pt x="225751" y="120292"/>
                </a:lnTo>
                <a:lnTo>
                  <a:pt x="225751" y="167434"/>
                </a:lnTo>
                <a:lnTo>
                  <a:pt x="326740" y="167434"/>
                </a:lnTo>
                <a:lnTo>
                  <a:pt x="326740" y="180235"/>
                </a:lnTo>
                <a:close/>
              </a:path>
              <a:path w="807085" h="180340">
                <a:moveTo>
                  <a:pt x="364738" y="60349"/>
                </a:moveTo>
                <a:lnTo>
                  <a:pt x="354781" y="49580"/>
                </a:lnTo>
                <a:lnTo>
                  <a:pt x="392373" y="14426"/>
                </a:lnTo>
                <a:lnTo>
                  <a:pt x="418991" y="14426"/>
                </a:lnTo>
                <a:lnTo>
                  <a:pt x="418991" y="27025"/>
                </a:lnTo>
                <a:lnTo>
                  <a:pt x="400500" y="27025"/>
                </a:lnTo>
                <a:lnTo>
                  <a:pt x="364738" y="60349"/>
                </a:lnTo>
                <a:close/>
              </a:path>
              <a:path w="807085" h="180340">
                <a:moveTo>
                  <a:pt x="418991" y="141221"/>
                </a:moveTo>
                <a:lnTo>
                  <a:pt x="401923" y="141221"/>
                </a:lnTo>
                <a:lnTo>
                  <a:pt x="401923" y="27025"/>
                </a:lnTo>
                <a:lnTo>
                  <a:pt x="418991" y="27025"/>
                </a:lnTo>
                <a:lnTo>
                  <a:pt x="418991" y="141221"/>
                </a:lnTo>
                <a:close/>
              </a:path>
              <a:path w="807085" h="180340">
                <a:moveTo>
                  <a:pt x="455567" y="156258"/>
                </a:moveTo>
                <a:lnTo>
                  <a:pt x="362299" y="156258"/>
                </a:lnTo>
                <a:lnTo>
                  <a:pt x="362299" y="141221"/>
                </a:lnTo>
                <a:lnTo>
                  <a:pt x="455567" y="141221"/>
                </a:lnTo>
                <a:lnTo>
                  <a:pt x="455567" y="156258"/>
                </a:lnTo>
                <a:close/>
              </a:path>
              <a:path w="807085" h="180340">
                <a:moveTo>
                  <a:pt x="630722" y="176374"/>
                </a:moveTo>
                <a:lnTo>
                  <a:pt x="615889" y="176374"/>
                </a:lnTo>
                <a:lnTo>
                  <a:pt x="615889" y="0"/>
                </a:lnTo>
                <a:lnTo>
                  <a:pt x="630722" y="0"/>
                </a:lnTo>
                <a:lnTo>
                  <a:pt x="630722" y="176374"/>
                </a:lnTo>
                <a:close/>
              </a:path>
              <a:path w="807085" h="180340">
                <a:moveTo>
                  <a:pt x="590286" y="66242"/>
                </a:moveTo>
                <a:lnTo>
                  <a:pt x="575859" y="66242"/>
                </a:lnTo>
                <a:lnTo>
                  <a:pt x="575859" y="3047"/>
                </a:lnTo>
                <a:lnTo>
                  <a:pt x="590286" y="3047"/>
                </a:lnTo>
                <a:lnTo>
                  <a:pt x="590286" y="66242"/>
                </a:lnTo>
                <a:close/>
              </a:path>
              <a:path w="807085" h="180340">
                <a:moveTo>
                  <a:pt x="516119" y="132077"/>
                </a:moveTo>
                <a:lnTo>
                  <a:pt x="479906" y="108372"/>
                </a:lnTo>
                <a:lnTo>
                  <a:pt x="475348" y="66242"/>
                </a:lnTo>
                <a:lnTo>
                  <a:pt x="475448" y="56207"/>
                </a:lnTo>
                <a:lnTo>
                  <a:pt x="492888" y="20845"/>
                </a:lnTo>
                <a:lnTo>
                  <a:pt x="516119" y="14630"/>
                </a:lnTo>
                <a:lnTo>
                  <a:pt x="526389" y="14833"/>
                </a:lnTo>
                <a:lnTo>
                  <a:pt x="532743" y="16255"/>
                </a:lnTo>
                <a:lnTo>
                  <a:pt x="537822" y="20116"/>
                </a:lnTo>
                <a:lnTo>
                  <a:pt x="543740" y="27025"/>
                </a:lnTo>
                <a:lnTo>
                  <a:pt x="504740" y="27025"/>
                </a:lnTo>
                <a:lnTo>
                  <a:pt x="497933" y="36372"/>
                </a:lnTo>
                <a:lnTo>
                  <a:pt x="493998" y="42055"/>
                </a:lnTo>
                <a:lnTo>
                  <a:pt x="491977" y="46786"/>
                </a:lnTo>
                <a:lnTo>
                  <a:pt x="491233" y="53116"/>
                </a:lnTo>
                <a:lnTo>
                  <a:pt x="491333" y="94523"/>
                </a:lnTo>
                <a:lnTo>
                  <a:pt x="491977" y="99960"/>
                </a:lnTo>
                <a:lnTo>
                  <a:pt x="493998" y="104698"/>
                </a:lnTo>
                <a:lnTo>
                  <a:pt x="497933" y="110437"/>
                </a:lnTo>
                <a:lnTo>
                  <a:pt x="504740" y="119886"/>
                </a:lnTo>
                <a:lnTo>
                  <a:pt x="543623" y="119886"/>
                </a:lnTo>
                <a:lnTo>
                  <a:pt x="538065" y="126463"/>
                </a:lnTo>
                <a:lnTo>
                  <a:pt x="532934" y="130414"/>
                </a:lnTo>
                <a:lnTo>
                  <a:pt x="526508" y="131869"/>
                </a:lnTo>
                <a:lnTo>
                  <a:pt x="516119" y="132077"/>
                </a:lnTo>
                <a:close/>
              </a:path>
              <a:path w="807085" h="180340">
                <a:moveTo>
                  <a:pt x="543623" y="119886"/>
                </a:moveTo>
                <a:lnTo>
                  <a:pt x="527295" y="119886"/>
                </a:lnTo>
                <a:lnTo>
                  <a:pt x="534102" y="110437"/>
                </a:lnTo>
                <a:lnTo>
                  <a:pt x="538038" y="104698"/>
                </a:lnTo>
                <a:lnTo>
                  <a:pt x="540059" y="99960"/>
                </a:lnTo>
                <a:lnTo>
                  <a:pt x="540703" y="94523"/>
                </a:lnTo>
                <a:lnTo>
                  <a:pt x="540803" y="53116"/>
                </a:lnTo>
                <a:lnTo>
                  <a:pt x="540059" y="46786"/>
                </a:lnTo>
                <a:lnTo>
                  <a:pt x="538038" y="42055"/>
                </a:lnTo>
                <a:lnTo>
                  <a:pt x="534102" y="36372"/>
                </a:lnTo>
                <a:lnTo>
                  <a:pt x="527295" y="27025"/>
                </a:lnTo>
                <a:lnTo>
                  <a:pt x="543740" y="27025"/>
                </a:lnTo>
                <a:lnTo>
                  <a:pt x="556352" y="66242"/>
                </a:lnTo>
                <a:lnTo>
                  <a:pt x="590286" y="66242"/>
                </a:lnTo>
                <a:lnTo>
                  <a:pt x="590286" y="79043"/>
                </a:lnTo>
                <a:lnTo>
                  <a:pt x="556352" y="79043"/>
                </a:lnTo>
                <a:lnTo>
                  <a:pt x="555597" y="94523"/>
                </a:lnTo>
                <a:lnTo>
                  <a:pt x="554117" y="103820"/>
                </a:lnTo>
                <a:lnTo>
                  <a:pt x="550809" y="110661"/>
                </a:lnTo>
                <a:lnTo>
                  <a:pt x="544567" y="118768"/>
                </a:lnTo>
                <a:lnTo>
                  <a:pt x="543623" y="119886"/>
                </a:lnTo>
                <a:close/>
              </a:path>
              <a:path w="807085" h="180340">
                <a:moveTo>
                  <a:pt x="590286" y="171498"/>
                </a:moveTo>
                <a:lnTo>
                  <a:pt x="575859" y="171498"/>
                </a:lnTo>
                <a:lnTo>
                  <a:pt x="575859" y="79043"/>
                </a:lnTo>
                <a:lnTo>
                  <a:pt x="590286" y="79043"/>
                </a:lnTo>
                <a:lnTo>
                  <a:pt x="590286" y="171498"/>
                </a:lnTo>
                <a:close/>
              </a:path>
              <a:path w="807085" h="180340">
                <a:moveTo>
                  <a:pt x="806691" y="176374"/>
                </a:moveTo>
                <a:lnTo>
                  <a:pt x="791451" y="176374"/>
                </a:lnTo>
                <a:lnTo>
                  <a:pt x="791451" y="72134"/>
                </a:lnTo>
                <a:lnTo>
                  <a:pt x="753860" y="72134"/>
                </a:lnTo>
                <a:lnTo>
                  <a:pt x="753860" y="59130"/>
                </a:lnTo>
                <a:lnTo>
                  <a:pt x="791451" y="59130"/>
                </a:lnTo>
                <a:lnTo>
                  <a:pt x="791451" y="0"/>
                </a:lnTo>
                <a:lnTo>
                  <a:pt x="806691" y="0"/>
                </a:lnTo>
                <a:lnTo>
                  <a:pt x="806691" y="176374"/>
                </a:lnTo>
                <a:close/>
              </a:path>
              <a:path w="807085" h="180340">
                <a:moveTo>
                  <a:pt x="668720" y="137157"/>
                </a:moveTo>
                <a:lnTo>
                  <a:pt x="656935" y="127201"/>
                </a:lnTo>
                <a:lnTo>
                  <a:pt x="667303" y="115347"/>
                </a:lnTo>
                <a:lnTo>
                  <a:pt x="673584" y="107808"/>
                </a:lnTo>
                <a:lnTo>
                  <a:pt x="695120" y="72571"/>
                </a:lnTo>
                <a:lnTo>
                  <a:pt x="701841" y="11785"/>
                </a:lnTo>
                <a:lnTo>
                  <a:pt x="717284" y="11785"/>
                </a:lnTo>
                <a:lnTo>
                  <a:pt x="717180" y="45198"/>
                </a:lnTo>
                <a:lnTo>
                  <a:pt x="716446" y="54609"/>
                </a:lnTo>
                <a:lnTo>
                  <a:pt x="714455" y="63029"/>
                </a:lnTo>
                <a:lnTo>
                  <a:pt x="710579" y="74573"/>
                </a:lnTo>
                <a:lnTo>
                  <a:pt x="711392" y="75182"/>
                </a:lnTo>
                <a:lnTo>
                  <a:pt x="724408" y="75182"/>
                </a:lnTo>
                <a:lnTo>
                  <a:pt x="729027" y="81075"/>
                </a:lnTo>
                <a:lnTo>
                  <a:pt x="707937" y="81075"/>
                </a:lnTo>
                <a:lnTo>
                  <a:pt x="707124" y="82091"/>
                </a:lnTo>
                <a:lnTo>
                  <a:pt x="683350" y="119428"/>
                </a:lnTo>
                <a:lnTo>
                  <a:pt x="677788" y="126274"/>
                </a:lnTo>
                <a:lnTo>
                  <a:pt x="668720" y="137157"/>
                </a:lnTo>
                <a:close/>
              </a:path>
              <a:path w="807085" h="180340">
                <a:moveTo>
                  <a:pt x="724408" y="75182"/>
                </a:moveTo>
                <a:lnTo>
                  <a:pt x="711392" y="75182"/>
                </a:lnTo>
                <a:lnTo>
                  <a:pt x="714236" y="72744"/>
                </a:lnTo>
                <a:lnTo>
                  <a:pt x="716472" y="71118"/>
                </a:lnTo>
                <a:lnTo>
                  <a:pt x="721145" y="71118"/>
                </a:lnTo>
                <a:lnTo>
                  <a:pt x="722974" y="73354"/>
                </a:lnTo>
                <a:lnTo>
                  <a:pt x="724408" y="75182"/>
                </a:lnTo>
                <a:close/>
              </a:path>
              <a:path w="807085" h="180340">
                <a:moveTo>
                  <a:pt x="751015" y="134516"/>
                </a:moveTo>
                <a:lnTo>
                  <a:pt x="711188" y="82091"/>
                </a:lnTo>
                <a:lnTo>
                  <a:pt x="710376" y="81075"/>
                </a:lnTo>
                <a:lnTo>
                  <a:pt x="729027" y="81075"/>
                </a:lnTo>
                <a:lnTo>
                  <a:pt x="762800" y="124153"/>
                </a:lnTo>
                <a:lnTo>
                  <a:pt x="751015" y="134516"/>
                </a:lnTo>
                <a:close/>
              </a:path>
            </a:pathLst>
          </a:custGeom>
          <a:solidFill>
            <a:srgbClr val="403322">
              <a:alpha val="76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1783338" y="7339307"/>
            <a:ext cx="328295" cy="185420"/>
          </a:xfrm>
          <a:custGeom>
            <a:avLst/>
            <a:gdLst/>
            <a:ahLst/>
            <a:cxnLst/>
            <a:rect l="l" t="t" r="r" b="b"/>
            <a:pathLst>
              <a:path w="328294" h="185420">
                <a:moveTo>
                  <a:pt x="146708" y="106881"/>
                </a:moveTo>
                <a:lnTo>
                  <a:pt x="131061" y="106881"/>
                </a:lnTo>
                <a:lnTo>
                  <a:pt x="131061" y="0"/>
                </a:lnTo>
                <a:lnTo>
                  <a:pt x="146708" y="0"/>
                </a:lnTo>
                <a:lnTo>
                  <a:pt x="146708" y="106881"/>
                </a:lnTo>
                <a:close/>
              </a:path>
              <a:path w="328294" h="185420">
                <a:moveTo>
                  <a:pt x="99363" y="24586"/>
                </a:moveTo>
                <a:lnTo>
                  <a:pt x="5689" y="24586"/>
                </a:lnTo>
                <a:lnTo>
                  <a:pt x="5689" y="11582"/>
                </a:lnTo>
                <a:lnTo>
                  <a:pt x="99363" y="11582"/>
                </a:lnTo>
                <a:lnTo>
                  <a:pt x="99363" y="24586"/>
                </a:lnTo>
                <a:close/>
              </a:path>
              <a:path w="328294" h="185420">
                <a:moveTo>
                  <a:pt x="11379" y="102004"/>
                </a:moveTo>
                <a:lnTo>
                  <a:pt x="0" y="92251"/>
                </a:lnTo>
                <a:lnTo>
                  <a:pt x="10132" y="84107"/>
                </a:lnTo>
                <a:lnTo>
                  <a:pt x="16293" y="78916"/>
                </a:lnTo>
                <a:lnTo>
                  <a:pt x="20988" y="74449"/>
                </a:lnTo>
                <a:lnTo>
                  <a:pt x="26720" y="68477"/>
                </a:lnTo>
                <a:lnTo>
                  <a:pt x="36169" y="58520"/>
                </a:lnTo>
                <a:lnTo>
                  <a:pt x="44703" y="39013"/>
                </a:lnTo>
                <a:lnTo>
                  <a:pt x="44703" y="24586"/>
                </a:lnTo>
                <a:lnTo>
                  <a:pt x="60146" y="24586"/>
                </a:lnTo>
                <a:lnTo>
                  <a:pt x="60035" y="37423"/>
                </a:lnTo>
                <a:lnTo>
                  <a:pt x="59257" y="44017"/>
                </a:lnTo>
                <a:lnTo>
                  <a:pt x="57145" y="49887"/>
                </a:lnTo>
                <a:lnTo>
                  <a:pt x="53034" y="57911"/>
                </a:lnTo>
                <a:lnTo>
                  <a:pt x="54253" y="58723"/>
                </a:lnTo>
                <a:lnTo>
                  <a:pt x="69544" y="58723"/>
                </a:lnTo>
                <a:lnTo>
                  <a:pt x="75335" y="63600"/>
                </a:lnTo>
                <a:lnTo>
                  <a:pt x="49783" y="63600"/>
                </a:lnTo>
                <a:lnTo>
                  <a:pt x="48564" y="64819"/>
                </a:lnTo>
                <a:lnTo>
                  <a:pt x="43077" y="72947"/>
                </a:lnTo>
                <a:lnTo>
                  <a:pt x="29066" y="86760"/>
                </a:lnTo>
                <a:lnTo>
                  <a:pt x="24917" y="90613"/>
                </a:lnTo>
                <a:lnTo>
                  <a:pt x="19738" y="95056"/>
                </a:lnTo>
                <a:lnTo>
                  <a:pt x="11379" y="102004"/>
                </a:lnTo>
                <a:close/>
              </a:path>
              <a:path w="328294" h="185420">
                <a:moveTo>
                  <a:pt x="69544" y="58723"/>
                </a:moveTo>
                <a:lnTo>
                  <a:pt x="54253" y="58723"/>
                </a:lnTo>
                <a:lnTo>
                  <a:pt x="57504" y="56285"/>
                </a:lnTo>
                <a:lnTo>
                  <a:pt x="59739" y="54456"/>
                </a:lnTo>
                <a:lnTo>
                  <a:pt x="64210" y="54456"/>
                </a:lnTo>
                <a:lnTo>
                  <a:pt x="66648" y="56285"/>
                </a:lnTo>
                <a:lnTo>
                  <a:pt x="69544" y="58723"/>
                </a:lnTo>
                <a:close/>
              </a:path>
              <a:path w="328294" h="185420">
                <a:moveTo>
                  <a:pt x="93673" y="98956"/>
                </a:moveTo>
                <a:lnTo>
                  <a:pt x="54659" y="64819"/>
                </a:lnTo>
                <a:lnTo>
                  <a:pt x="53237" y="63600"/>
                </a:lnTo>
                <a:lnTo>
                  <a:pt x="75335" y="63600"/>
                </a:lnTo>
                <a:lnTo>
                  <a:pt x="105255" y="88797"/>
                </a:lnTo>
                <a:lnTo>
                  <a:pt x="93673" y="98956"/>
                </a:lnTo>
                <a:close/>
              </a:path>
              <a:path w="328294" h="185420">
                <a:moveTo>
                  <a:pt x="146708" y="185315"/>
                </a:moveTo>
                <a:lnTo>
                  <a:pt x="131468" y="185315"/>
                </a:lnTo>
                <a:lnTo>
                  <a:pt x="131468" y="130858"/>
                </a:lnTo>
                <a:lnTo>
                  <a:pt x="30479" y="130858"/>
                </a:lnTo>
                <a:lnTo>
                  <a:pt x="30479" y="117854"/>
                </a:lnTo>
                <a:lnTo>
                  <a:pt x="146708" y="117854"/>
                </a:lnTo>
                <a:lnTo>
                  <a:pt x="146708" y="185315"/>
                </a:lnTo>
                <a:close/>
              </a:path>
              <a:path w="328294" h="185420">
                <a:moveTo>
                  <a:pt x="327959" y="98550"/>
                </a:moveTo>
                <a:lnTo>
                  <a:pt x="312516" y="98550"/>
                </a:lnTo>
                <a:lnTo>
                  <a:pt x="312516" y="54863"/>
                </a:lnTo>
                <a:lnTo>
                  <a:pt x="275534" y="54863"/>
                </a:lnTo>
                <a:lnTo>
                  <a:pt x="275534" y="42264"/>
                </a:lnTo>
                <a:lnTo>
                  <a:pt x="312516" y="42264"/>
                </a:lnTo>
                <a:lnTo>
                  <a:pt x="312516" y="0"/>
                </a:lnTo>
                <a:lnTo>
                  <a:pt x="327959" y="0"/>
                </a:lnTo>
                <a:lnTo>
                  <a:pt x="327959" y="98550"/>
                </a:lnTo>
                <a:close/>
              </a:path>
              <a:path w="328294" h="185420">
                <a:moveTo>
                  <a:pt x="278379" y="22758"/>
                </a:moveTo>
                <a:lnTo>
                  <a:pt x="185518" y="22758"/>
                </a:lnTo>
                <a:lnTo>
                  <a:pt x="185518" y="9956"/>
                </a:lnTo>
                <a:lnTo>
                  <a:pt x="278379" y="9956"/>
                </a:lnTo>
                <a:lnTo>
                  <a:pt x="278379" y="22758"/>
                </a:lnTo>
                <a:close/>
              </a:path>
              <a:path w="328294" h="185420">
                <a:moveTo>
                  <a:pt x="191614" y="97940"/>
                </a:moveTo>
                <a:lnTo>
                  <a:pt x="180235" y="88187"/>
                </a:lnTo>
                <a:lnTo>
                  <a:pt x="190249" y="80281"/>
                </a:lnTo>
                <a:lnTo>
                  <a:pt x="196338" y="75233"/>
                </a:lnTo>
                <a:lnTo>
                  <a:pt x="200980" y="70871"/>
                </a:lnTo>
                <a:lnTo>
                  <a:pt x="206651" y="65022"/>
                </a:lnTo>
                <a:lnTo>
                  <a:pt x="215998" y="55269"/>
                </a:lnTo>
                <a:lnTo>
                  <a:pt x="224532" y="36372"/>
                </a:lnTo>
                <a:lnTo>
                  <a:pt x="224532" y="22758"/>
                </a:lnTo>
                <a:lnTo>
                  <a:pt x="239772" y="22758"/>
                </a:lnTo>
                <a:lnTo>
                  <a:pt x="239661" y="35149"/>
                </a:lnTo>
                <a:lnTo>
                  <a:pt x="238883" y="41579"/>
                </a:lnTo>
                <a:lnTo>
                  <a:pt x="236771" y="47284"/>
                </a:lnTo>
                <a:lnTo>
                  <a:pt x="232660" y="55066"/>
                </a:lnTo>
                <a:lnTo>
                  <a:pt x="233879" y="55675"/>
                </a:lnTo>
                <a:lnTo>
                  <a:pt x="248974" y="55675"/>
                </a:lnTo>
                <a:lnTo>
                  <a:pt x="255109" y="60755"/>
                </a:lnTo>
                <a:lnTo>
                  <a:pt x="229612" y="60755"/>
                </a:lnTo>
                <a:lnTo>
                  <a:pt x="228393" y="61975"/>
                </a:lnTo>
                <a:lnTo>
                  <a:pt x="222906" y="69696"/>
                </a:lnTo>
                <a:lnTo>
                  <a:pt x="209216" y="82867"/>
                </a:lnTo>
                <a:lnTo>
                  <a:pt x="205127" y="86599"/>
                </a:lnTo>
                <a:lnTo>
                  <a:pt x="199971" y="90998"/>
                </a:lnTo>
                <a:lnTo>
                  <a:pt x="191614" y="97940"/>
                </a:lnTo>
                <a:close/>
              </a:path>
              <a:path w="328294" h="185420">
                <a:moveTo>
                  <a:pt x="248974" y="55675"/>
                </a:moveTo>
                <a:lnTo>
                  <a:pt x="233879" y="55675"/>
                </a:lnTo>
                <a:lnTo>
                  <a:pt x="236927" y="53440"/>
                </a:lnTo>
                <a:lnTo>
                  <a:pt x="239365" y="51611"/>
                </a:lnTo>
                <a:lnTo>
                  <a:pt x="244242" y="51611"/>
                </a:lnTo>
                <a:lnTo>
                  <a:pt x="246274" y="53440"/>
                </a:lnTo>
                <a:lnTo>
                  <a:pt x="248974" y="55675"/>
                </a:lnTo>
                <a:close/>
              </a:path>
              <a:path w="328294" h="185420">
                <a:moveTo>
                  <a:pt x="272690" y="94689"/>
                </a:moveTo>
                <a:lnTo>
                  <a:pt x="234285" y="61975"/>
                </a:lnTo>
                <a:lnTo>
                  <a:pt x="232660" y="60755"/>
                </a:lnTo>
                <a:lnTo>
                  <a:pt x="255109" y="60755"/>
                </a:lnTo>
                <a:lnTo>
                  <a:pt x="284069" y="84733"/>
                </a:lnTo>
                <a:lnTo>
                  <a:pt x="272690" y="94689"/>
                </a:lnTo>
                <a:close/>
              </a:path>
              <a:path w="328294" h="185420">
                <a:moveTo>
                  <a:pt x="327959" y="183689"/>
                </a:moveTo>
                <a:lnTo>
                  <a:pt x="221484" y="183689"/>
                </a:lnTo>
                <a:lnTo>
                  <a:pt x="216201" y="178406"/>
                </a:lnTo>
                <a:lnTo>
                  <a:pt x="216201" y="109319"/>
                </a:lnTo>
                <a:lnTo>
                  <a:pt x="231441" y="109319"/>
                </a:lnTo>
                <a:lnTo>
                  <a:pt x="231441" y="133500"/>
                </a:lnTo>
                <a:lnTo>
                  <a:pt x="327959" y="133500"/>
                </a:lnTo>
                <a:lnTo>
                  <a:pt x="327959" y="145895"/>
                </a:lnTo>
                <a:lnTo>
                  <a:pt x="231441" y="145895"/>
                </a:lnTo>
                <a:lnTo>
                  <a:pt x="231441" y="171294"/>
                </a:lnTo>
                <a:lnTo>
                  <a:pt x="327959" y="171294"/>
                </a:lnTo>
                <a:lnTo>
                  <a:pt x="327959" y="183689"/>
                </a:lnTo>
                <a:close/>
              </a:path>
              <a:path w="328294" h="185420">
                <a:moveTo>
                  <a:pt x="327959" y="133500"/>
                </a:moveTo>
                <a:lnTo>
                  <a:pt x="312719" y="133500"/>
                </a:lnTo>
                <a:lnTo>
                  <a:pt x="312719" y="109319"/>
                </a:lnTo>
                <a:lnTo>
                  <a:pt x="327959" y="109319"/>
                </a:lnTo>
                <a:lnTo>
                  <a:pt x="327959" y="133500"/>
                </a:lnTo>
                <a:close/>
              </a:path>
              <a:path w="328294" h="185420">
                <a:moveTo>
                  <a:pt x="327959" y="171294"/>
                </a:moveTo>
                <a:lnTo>
                  <a:pt x="312719" y="171294"/>
                </a:lnTo>
                <a:lnTo>
                  <a:pt x="312719" y="145895"/>
                </a:lnTo>
                <a:lnTo>
                  <a:pt x="327959" y="145895"/>
                </a:lnTo>
                <a:lnTo>
                  <a:pt x="327959" y="171294"/>
                </a:lnTo>
                <a:close/>
              </a:path>
            </a:pathLst>
          </a:custGeom>
          <a:solidFill>
            <a:srgbClr val="403322">
              <a:alpha val="76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2187798" y="7339307"/>
            <a:ext cx="534670" cy="185420"/>
          </a:xfrm>
          <a:custGeom>
            <a:avLst/>
            <a:gdLst/>
            <a:ahLst/>
            <a:cxnLst/>
            <a:rect l="l" t="t" r="r" b="b"/>
            <a:pathLst>
              <a:path w="534669" h="185420">
                <a:moveTo>
                  <a:pt x="157274" y="176374"/>
                </a:moveTo>
                <a:lnTo>
                  <a:pt x="142440" y="176374"/>
                </a:lnTo>
                <a:lnTo>
                  <a:pt x="142440" y="0"/>
                </a:lnTo>
                <a:lnTo>
                  <a:pt x="157274" y="0"/>
                </a:lnTo>
                <a:lnTo>
                  <a:pt x="157274" y="176374"/>
                </a:lnTo>
                <a:close/>
              </a:path>
              <a:path w="534669" h="185420">
                <a:moveTo>
                  <a:pt x="116431" y="171498"/>
                </a:moveTo>
                <a:lnTo>
                  <a:pt x="102004" y="171498"/>
                </a:lnTo>
                <a:lnTo>
                  <a:pt x="102004" y="74370"/>
                </a:lnTo>
                <a:lnTo>
                  <a:pt x="73760" y="74370"/>
                </a:lnTo>
                <a:lnTo>
                  <a:pt x="73760" y="61568"/>
                </a:lnTo>
                <a:lnTo>
                  <a:pt x="102004" y="61568"/>
                </a:lnTo>
                <a:lnTo>
                  <a:pt x="102004" y="3047"/>
                </a:lnTo>
                <a:lnTo>
                  <a:pt x="116431" y="3047"/>
                </a:lnTo>
                <a:lnTo>
                  <a:pt x="116431" y="171498"/>
                </a:lnTo>
                <a:close/>
              </a:path>
              <a:path w="534669" h="185420">
                <a:moveTo>
                  <a:pt x="84936" y="31292"/>
                </a:moveTo>
                <a:lnTo>
                  <a:pt x="4267" y="31292"/>
                </a:lnTo>
                <a:lnTo>
                  <a:pt x="4267" y="18287"/>
                </a:lnTo>
                <a:lnTo>
                  <a:pt x="84936" y="18287"/>
                </a:lnTo>
                <a:lnTo>
                  <a:pt x="84936" y="31292"/>
                </a:lnTo>
                <a:close/>
              </a:path>
              <a:path w="534669" h="185420">
                <a:moveTo>
                  <a:pt x="10769" y="136954"/>
                </a:moveTo>
                <a:lnTo>
                  <a:pt x="0" y="127810"/>
                </a:lnTo>
                <a:lnTo>
                  <a:pt x="8699" y="116671"/>
                </a:lnTo>
                <a:lnTo>
                  <a:pt x="13969" y="109561"/>
                </a:lnTo>
                <a:lnTo>
                  <a:pt x="32016" y="75995"/>
                </a:lnTo>
                <a:lnTo>
                  <a:pt x="37591" y="31292"/>
                </a:lnTo>
                <a:lnTo>
                  <a:pt x="52221" y="31292"/>
                </a:lnTo>
                <a:lnTo>
                  <a:pt x="52119" y="51097"/>
                </a:lnTo>
                <a:lnTo>
                  <a:pt x="51408" y="60095"/>
                </a:lnTo>
                <a:lnTo>
                  <a:pt x="49478" y="68102"/>
                </a:lnTo>
                <a:lnTo>
                  <a:pt x="45719" y="79043"/>
                </a:lnTo>
                <a:lnTo>
                  <a:pt x="46735" y="79653"/>
                </a:lnTo>
                <a:lnTo>
                  <a:pt x="57446" y="79653"/>
                </a:lnTo>
                <a:lnTo>
                  <a:pt x="62082" y="86155"/>
                </a:lnTo>
                <a:lnTo>
                  <a:pt x="43077" y="86155"/>
                </a:lnTo>
                <a:lnTo>
                  <a:pt x="42468" y="87374"/>
                </a:lnTo>
                <a:lnTo>
                  <a:pt x="38201" y="97940"/>
                </a:lnTo>
                <a:lnTo>
                  <a:pt x="26299" y="115995"/>
                </a:lnTo>
                <a:lnTo>
                  <a:pt x="22719" y="121143"/>
                </a:lnTo>
                <a:lnTo>
                  <a:pt x="18168" y="127263"/>
                </a:lnTo>
                <a:lnTo>
                  <a:pt x="10769" y="136954"/>
                </a:lnTo>
                <a:close/>
              </a:path>
              <a:path w="534669" h="185420">
                <a:moveTo>
                  <a:pt x="57446" y="79653"/>
                </a:moveTo>
                <a:lnTo>
                  <a:pt x="46735" y="79653"/>
                </a:lnTo>
                <a:lnTo>
                  <a:pt x="48767" y="78027"/>
                </a:lnTo>
                <a:lnTo>
                  <a:pt x="51002" y="76605"/>
                </a:lnTo>
                <a:lnTo>
                  <a:pt x="55066" y="76605"/>
                </a:lnTo>
                <a:lnTo>
                  <a:pt x="57446" y="79653"/>
                </a:lnTo>
                <a:close/>
              </a:path>
              <a:path w="534669" h="185420">
                <a:moveTo>
                  <a:pt x="78637" y="134109"/>
                </a:moveTo>
                <a:lnTo>
                  <a:pt x="46125" y="87374"/>
                </a:lnTo>
                <a:lnTo>
                  <a:pt x="45109" y="86155"/>
                </a:lnTo>
                <a:lnTo>
                  <a:pt x="62082" y="86155"/>
                </a:lnTo>
                <a:lnTo>
                  <a:pt x="89609" y="124762"/>
                </a:lnTo>
                <a:lnTo>
                  <a:pt x="78637" y="134109"/>
                </a:lnTo>
                <a:close/>
              </a:path>
              <a:path w="534669" h="185420">
                <a:moveTo>
                  <a:pt x="324911" y="106881"/>
                </a:moveTo>
                <a:lnTo>
                  <a:pt x="309468" y="106881"/>
                </a:lnTo>
                <a:lnTo>
                  <a:pt x="309468" y="0"/>
                </a:lnTo>
                <a:lnTo>
                  <a:pt x="324911" y="0"/>
                </a:lnTo>
                <a:lnTo>
                  <a:pt x="324911" y="45922"/>
                </a:lnTo>
                <a:lnTo>
                  <a:pt x="353156" y="45922"/>
                </a:lnTo>
                <a:lnTo>
                  <a:pt x="353156" y="58927"/>
                </a:lnTo>
                <a:lnTo>
                  <a:pt x="324911" y="58927"/>
                </a:lnTo>
                <a:lnTo>
                  <a:pt x="324911" y="106881"/>
                </a:lnTo>
                <a:close/>
              </a:path>
              <a:path w="534669" h="185420">
                <a:moveTo>
                  <a:pt x="280818" y="24586"/>
                </a:moveTo>
                <a:lnTo>
                  <a:pt x="187957" y="24586"/>
                </a:lnTo>
                <a:lnTo>
                  <a:pt x="187957" y="11582"/>
                </a:lnTo>
                <a:lnTo>
                  <a:pt x="280818" y="11582"/>
                </a:lnTo>
                <a:lnTo>
                  <a:pt x="280818" y="24586"/>
                </a:lnTo>
                <a:close/>
              </a:path>
              <a:path w="534669" h="185420">
                <a:moveTo>
                  <a:pt x="194052" y="102004"/>
                </a:moveTo>
                <a:lnTo>
                  <a:pt x="182673" y="92251"/>
                </a:lnTo>
                <a:lnTo>
                  <a:pt x="192687" y="84107"/>
                </a:lnTo>
                <a:lnTo>
                  <a:pt x="198777" y="78916"/>
                </a:lnTo>
                <a:lnTo>
                  <a:pt x="203419" y="74449"/>
                </a:lnTo>
                <a:lnTo>
                  <a:pt x="209089" y="68477"/>
                </a:lnTo>
                <a:lnTo>
                  <a:pt x="218436" y="58520"/>
                </a:lnTo>
                <a:lnTo>
                  <a:pt x="226767" y="38810"/>
                </a:lnTo>
                <a:lnTo>
                  <a:pt x="226767" y="24586"/>
                </a:lnTo>
                <a:lnTo>
                  <a:pt x="242210" y="24586"/>
                </a:lnTo>
                <a:lnTo>
                  <a:pt x="242099" y="37194"/>
                </a:lnTo>
                <a:lnTo>
                  <a:pt x="241321" y="43712"/>
                </a:lnTo>
                <a:lnTo>
                  <a:pt x="239210" y="49659"/>
                </a:lnTo>
                <a:lnTo>
                  <a:pt x="235098" y="57911"/>
                </a:lnTo>
                <a:lnTo>
                  <a:pt x="236317" y="58520"/>
                </a:lnTo>
                <a:lnTo>
                  <a:pt x="250899" y="58520"/>
                </a:lnTo>
                <a:lnTo>
                  <a:pt x="257113" y="63803"/>
                </a:lnTo>
                <a:lnTo>
                  <a:pt x="232050" y="63803"/>
                </a:lnTo>
                <a:lnTo>
                  <a:pt x="230831" y="65022"/>
                </a:lnTo>
                <a:lnTo>
                  <a:pt x="225548" y="72947"/>
                </a:lnTo>
                <a:lnTo>
                  <a:pt x="211854" y="86288"/>
                </a:lnTo>
                <a:lnTo>
                  <a:pt x="207743" y="90117"/>
                </a:lnTo>
                <a:lnTo>
                  <a:pt x="202526" y="94708"/>
                </a:lnTo>
                <a:lnTo>
                  <a:pt x="194052" y="102004"/>
                </a:lnTo>
                <a:close/>
              </a:path>
              <a:path w="534669" h="185420">
                <a:moveTo>
                  <a:pt x="250899" y="58520"/>
                </a:moveTo>
                <a:lnTo>
                  <a:pt x="236317" y="58520"/>
                </a:lnTo>
                <a:lnTo>
                  <a:pt x="239365" y="56285"/>
                </a:lnTo>
                <a:lnTo>
                  <a:pt x="241601" y="54456"/>
                </a:lnTo>
                <a:lnTo>
                  <a:pt x="246071" y="54456"/>
                </a:lnTo>
                <a:lnTo>
                  <a:pt x="248509" y="56488"/>
                </a:lnTo>
                <a:lnTo>
                  <a:pt x="250899" y="58520"/>
                </a:lnTo>
                <a:close/>
              </a:path>
              <a:path w="534669" h="185420">
                <a:moveTo>
                  <a:pt x="275128" y="98956"/>
                </a:moveTo>
                <a:lnTo>
                  <a:pt x="236521" y="65022"/>
                </a:lnTo>
                <a:lnTo>
                  <a:pt x="235301" y="63803"/>
                </a:lnTo>
                <a:lnTo>
                  <a:pt x="257113" y="63803"/>
                </a:lnTo>
                <a:lnTo>
                  <a:pt x="286507" y="88797"/>
                </a:lnTo>
                <a:lnTo>
                  <a:pt x="275128" y="98956"/>
                </a:lnTo>
                <a:close/>
              </a:path>
              <a:path w="534669" h="185420">
                <a:moveTo>
                  <a:pt x="324911" y="185315"/>
                </a:moveTo>
                <a:lnTo>
                  <a:pt x="309671" y="185315"/>
                </a:lnTo>
                <a:lnTo>
                  <a:pt x="309671" y="130858"/>
                </a:lnTo>
                <a:lnTo>
                  <a:pt x="210511" y="130858"/>
                </a:lnTo>
                <a:lnTo>
                  <a:pt x="210511" y="117854"/>
                </a:lnTo>
                <a:lnTo>
                  <a:pt x="324911" y="117854"/>
                </a:lnTo>
                <a:lnTo>
                  <a:pt x="324911" y="185315"/>
                </a:lnTo>
                <a:close/>
              </a:path>
              <a:path w="534669" h="185420">
                <a:moveTo>
                  <a:pt x="506163" y="135938"/>
                </a:moveTo>
                <a:lnTo>
                  <a:pt x="490720" y="135938"/>
                </a:lnTo>
                <a:lnTo>
                  <a:pt x="490720" y="0"/>
                </a:lnTo>
                <a:lnTo>
                  <a:pt x="506163" y="0"/>
                </a:lnTo>
                <a:lnTo>
                  <a:pt x="506163" y="60349"/>
                </a:lnTo>
                <a:lnTo>
                  <a:pt x="534407" y="60349"/>
                </a:lnTo>
                <a:lnTo>
                  <a:pt x="534407" y="73354"/>
                </a:lnTo>
                <a:lnTo>
                  <a:pt x="506163" y="73354"/>
                </a:lnTo>
                <a:lnTo>
                  <a:pt x="506163" y="135938"/>
                </a:lnTo>
                <a:close/>
              </a:path>
              <a:path w="534669" h="185420">
                <a:moveTo>
                  <a:pt x="444188" y="18490"/>
                </a:moveTo>
                <a:lnTo>
                  <a:pt x="389934" y="18490"/>
                </a:lnTo>
                <a:lnTo>
                  <a:pt x="389934" y="5486"/>
                </a:lnTo>
                <a:lnTo>
                  <a:pt x="444188" y="5486"/>
                </a:lnTo>
                <a:lnTo>
                  <a:pt x="444188" y="18490"/>
                </a:lnTo>
                <a:close/>
              </a:path>
              <a:path w="534669" h="185420">
                <a:moveTo>
                  <a:pt x="470400" y="52831"/>
                </a:moveTo>
                <a:lnTo>
                  <a:pt x="360267" y="52831"/>
                </a:lnTo>
                <a:lnTo>
                  <a:pt x="360267" y="40029"/>
                </a:lnTo>
                <a:lnTo>
                  <a:pt x="470400" y="40029"/>
                </a:lnTo>
                <a:lnTo>
                  <a:pt x="470400" y="52831"/>
                </a:lnTo>
                <a:close/>
              </a:path>
              <a:path w="534669" h="185420">
                <a:moveTo>
                  <a:pt x="428338" y="114806"/>
                </a:moveTo>
                <a:lnTo>
                  <a:pt x="403142" y="114806"/>
                </a:lnTo>
                <a:lnTo>
                  <a:pt x="384042" y="106271"/>
                </a:lnTo>
                <a:lnTo>
                  <a:pt x="373678" y="91235"/>
                </a:lnTo>
                <a:lnTo>
                  <a:pt x="373678" y="72134"/>
                </a:lnTo>
                <a:lnTo>
                  <a:pt x="382822" y="57707"/>
                </a:lnTo>
                <a:lnTo>
                  <a:pt x="391966" y="53847"/>
                </a:lnTo>
                <a:lnTo>
                  <a:pt x="391966" y="52831"/>
                </a:lnTo>
                <a:lnTo>
                  <a:pt x="439514" y="52831"/>
                </a:lnTo>
                <a:lnTo>
                  <a:pt x="439514" y="53847"/>
                </a:lnTo>
                <a:lnTo>
                  <a:pt x="440958" y="54456"/>
                </a:lnTo>
                <a:lnTo>
                  <a:pt x="402532" y="54456"/>
                </a:lnTo>
                <a:lnTo>
                  <a:pt x="388309" y="66851"/>
                </a:lnTo>
                <a:lnTo>
                  <a:pt x="388309" y="89406"/>
                </a:lnTo>
                <a:lnTo>
                  <a:pt x="402736" y="101801"/>
                </a:lnTo>
                <a:lnTo>
                  <a:pt x="450520" y="101801"/>
                </a:lnTo>
                <a:lnTo>
                  <a:pt x="447439" y="106271"/>
                </a:lnTo>
                <a:lnTo>
                  <a:pt x="428338" y="114806"/>
                </a:lnTo>
                <a:close/>
              </a:path>
              <a:path w="534669" h="185420">
                <a:moveTo>
                  <a:pt x="450520" y="101801"/>
                </a:moveTo>
                <a:lnTo>
                  <a:pt x="428948" y="101801"/>
                </a:lnTo>
                <a:lnTo>
                  <a:pt x="443375" y="89406"/>
                </a:lnTo>
                <a:lnTo>
                  <a:pt x="443375" y="67054"/>
                </a:lnTo>
                <a:lnTo>
                  <a:pt x="429151" y="54456"/>
                </a:lnTo>
                <a:lnTo>
                  <a:pt x="440958" y="54456"/>
                </a:lnTo>
                <a:lnTo>
                  <a:pt x="448658" y="57707"/>
                </a:lnTo>
                <a:lnTo>
                  <a:pt x="457802" y="72134"/>
                </a:lnTo>
                <a:lnTo>
                  <a:pt x="457802" y="91235"/>
                </a:lnTo>
                <a:lnTo>
                  <a:pt x="450520" y="101801"/>
                </a:lnTo>
                <a:close/>
              </a:path>
              <a:path w="534669" h="185420">
                <a:moveTo>
                  <a:pt x="510227" y="181251"/>
                </a:moveTo>
                <a:lnTo>
                  <a:pt x="400704" y="181251"/>
                </a:lnTo>
                <a:lnTo>
                  <a:pt x="395421" y="175968"/>
                </a:lnTo>
                <a:lnTo>
                  <a:pt x="395421" y="130249"/>
                </a:lnTo>
                <a:lnTo>
                  <a:pt x="410863" y="130249"/>
                </a:lnTo>
                <a:lnTo>
                  <a:pt x="410863" y="168450"/>
                </a:lnTo>
                <a:lnTo>
                  <a:pt x="510227" y="168450"/>
                </a:lnTo>
                <a:lnTo>
                  <a:pt x="510227" y="181251"/>
                </a:lnTo>
                <a:close/>
              </a:path>
            </a:pathLst>
          </a:custGeom>
          <a:solidFill>
            <a:srgbClr val="403322">
              <a:alpha val="76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2780139" y="7339307"/>
            <a:ext cx="528320" cy="180340"/>
          </a:xfrm>
          <a:custGeom>
            <a:avLst/>
            <a:gdLst/>
            <a:ahLst/>
            <a:cxnLst/>
            <a:rect l="l" t="t" r="r" b="b"/>
            <a:pathLst>
              <a:path w="528320" h="180340">
                <a:moveTo>
                  <a:pt x="142847" y="103020"/>
                </a:moveTo>
                <a:lnTo>
                  <a:pt x="22961" y="103020"/>
                </a:lnTo>
                <a:lnTo>
                  <a:pt x="22961" y="9550"/>
                </a:lnTo>
                <a:lnTo>
                  <a:pt x="38201" y="9550"/>
                </a:lnTo>
                <a:lnTo>
                  <a:pt x="38201" y="43280"/>
                </a:lnTo>
                <a:lnTo>
                  <a:pt x="142847" y="43280"/>
                </a:lnTo>
                <a:lnTo>
                  <a:pt x="142847" y="56285"/>
                </a:lnTo>
                <a:lnTo>
                  <a:pt x="38201" y="56285"/>
                </a:lnTo>
                <a:lnTo>
                  <a:pt x="38201" y="90016"/>
                </a:lnTo>
                <a:lnTo>
                  <a:pt x="142847" y="90016"/>
                </a:lnTo>
                <a:lnTo>
                  <a:pt x="142847" y="103020"/>
                </a:lnTo>
                <a:close/>
              </a:path>
              <a:path w="528320" h="180340">
                <a:moveTo>
                  <a:pt x="142847" y="43280"/>
                </a:moveTo>
                <a:lnTo>
                  <a:pt x="127607" y="43280"/>
                </a:lnTo>
                <a:lnTo>
                  <a:pt x="127607" y="9550"/>
                </a:lnTo>
                <a:lnTo>
                  <a:pt x="142847" y="9550"/>
                </a:lnTo>
                <a:lnTo>
                  <a:pt x="142847" y="43280"/>
                </a:lnTo>
                <a:close/>
              </a:path>
              <a:path w="528320" h="180340">
                <a:moveTo>
                  <a:pt x="142847" y="90016"/>
                </a:moveTo>
                <a:lnTo>
                  <a:pt x="127607" y="90016"/>
                </a:lnTo>
                <a:lnTo>
                  <a:pt x="127607" y="56285"/>
                </a:lnTo>
                <a:lnTo>
                  <a:pt x="142847" y="56285"/>
                </a:lnTo>
                <a:lnTo>
                  <a:pt x="142847" y="90016"/>
                </a:lnTo>
                <a:close/>
              </a:path>
              <a:path w="528320" h="180340">
                <a:moveTo>
                  <a:pt x="165808" y="156258"/>
                </a:moveTo>
                <a:lnTo>
                  <a:pt x="0" y="156258"/>
                </a:lnTo>
                <a:lnTo>
                  <a:pt x="0" y="143050"/>
                </a:lnTo>
                <a:lnTo>
                  <a:pt x="165808" y="143050"/>
                </a:lnTo>
                <a:lnTo>
                  <a:pt x="165808" y="156258"/>
                </a:lnTo>
                <a:close/>
              </a:path>
              <a:path w="528320" h="180340">
                <a:moveTo>
                  <a:pt x="337916" y="55675"/>
                </a:moveTo>
                <a:lnTo>
                  <a:pt x="322879" y="55675"/>
                </a:lnTo>
                <a:lnTo>
                  <a:pt x="322879" y="0"/>
                </a:lnTo>
                <a:lnTo>
                  <a:pt x="337916" y="0"/>
                </a:lnTo>
                <a:lnTo>
                  <a:pt x="337916" y="55675"/>
                </a:lnTo>
                <a:close/>
              </a:path>
              <a:path w="528320" h="180340">
                <a:moveTo>
                  <a:pt x="295651" y="130045"/>
                </a:moveTo>
                <a:lnTo>
                  <a:pt x="280614" y="130045"/>
                </a:lnTo>
                <a:lnTo>
                  <a:pt x="280614" y="2844"/>
                </a:lnTo>
                <a:lnTo>
                  <a:pt x="295651" y="2844"/>
                </a:lnTo>
                <a:lnTo>
                  <a:pt x="295651" y="55675"/>
                </a:lnTo>
                <a:lnTo>
                  <a:pt x="337916" y="55675"/>
                </a:lnTo>
                <a:lnTo>
                  <a:pt x="337916" y="68477"/>
                </a:lnTo>
                <a:lnTo>
                  <a:pt x="295651" y="68477"/>
                </a:lnTo>
                <a:lnTo>
                  <a:pt x="295651" y="130045"/>
                </a:lnTo>
                <a:close/>
              </a:path>
              <a:path w="528320" h="180340">
                <a:moveTo>
                  <a:pt x="206651" y="108303"/>
                </a:moveTo>
                <a:lnTo>
                  <a:pt x="190192" y="108303"/>
                </a:lnTo>
                <a:lnTo>
                  <a:pt x="190192" y="53643"/>
                </a:lnTo>
                <a:lnTo>
                  <a:pt x="242820" y="53643"/>
                </a:lnTo>
                <a:lnTo>
                  <a:pt x="242820" y="25805"/>
                </a:lnTo>
                <a:lnTo>
                  <a:pt x="189379" y="25805"/>
                </a:lnTo>
                <a:lnTo>
                  <a:pt x="189379" y="13207"/>
                </a:lnTo>
                <a:lnTo>
                  <a:pt x="257247" y="13207"/>
                </a:lnTo>
                <a:lnTo>
                  <a:pt x="257247" y="65835"/>
                </a:lnTo>
                <a:lnTo>
                  <a:pt x="204619" y="65835"/>
                </a:lnTo>
                <a:lnTo>
                  <a:pt x="204619" y="95908"/>
                </a:lnTo>
                <a:lnTo>
                  <a:pt x="269642" y="95908"/>
                </a:lnTo>
                <a:lnTo>
                  <a:pt x="270658" y="102004"/>
                </a:lnTo>
                <a:lnTo>
                  <a:pt x="254456" y="105646"/>
                </a:lnTo>
                <a:lnTo>
                  <a:pt x="242388" y="107516"/>
                </a:lnTo>
                <a:lnTo>
                  <a:pt x="228453" y="108205"/>
                </a:lnTo>
                <a:lnTo>
                  <a:pt x="206651" y="108303"/>
                </a:lnTo>
                <a:close/>
              </a:path>
              <a:path w="528320" h="180340">
                <a:moveTo>
                  <a:pt x="337916" y="135125"/>
                </a:moveTo>
                <a:lnTo>
                  <a:pt x="322879" y="135125"/>
                </a:lnTo>
                <a:lnTo>
                  <a:pt x="322879" y="68477"/>
                </a:lnTo>
                <a:lnTo>
                  <a:pt x="337916" y="68477"/>
                </a:lnTo>
                <a:lnTo>
                  <a:pt x="337916" y="135125"/>
                </a:lnTo>
                <a:close/>
              </a:path>
              <a:path w="528320" h="180340">
                <a:moveTo>
                  <a:pt x="269642" y="95908"/>
                </a:moveTo>
                <a:lnTo>
                  <a:pt x="204619" y="95908"/>
                </a:lnTo>
                <a:lnTo>
                  <a:pt x="220497" y="95883"/>
                </a:lnTo>
                <a:lnTo>
                  <a:pt x="227148" y="95705"/>
                </a:lnTo>
                <a:lnTo>
                  <a:pt x="268626" y="89812"/>
                </a:lnTo>
                <a:lnTo>
                  <a:pt x="269642" y="95908"/>
                </a:lnTo>
                <a:close/>
              </a:path>
              <a:path w="528320" h="180340">
                <a:moveTo>
                  <a:pt x="341777" y="180235"/>
                </a:moveTo>
                <a:lnTo>
                  <a:pt x="225751" y="180235"/>
                </a:lnTo>
                <a:lnTo>
                  <a:pt x="220468" y="174952"/>
                </a:lnTo>
                <a:lnTo>
                  <a:pt x="220468" y="126388"/>
                </a:lnTo>
                <a:lnTo>
                  <a:pt x="235911" y="126388"/>
                </a:lnTo>
                <a:lnTo>
                  <a:pt x="235911" y="167434"/>
                </a:lnTo>
                <a:lnTo>
                  <a:pt x="341777" y="167434"/>
                </a:lnTo>
                <a:lnTo>
                  <a:pt x="341777" y="180235"/>
                </a:lnTo>
                <a:close/>
              </a:path>
              <a:path w="528320" h="180340">
                <a:moveTo>
                  <a:pt x="506772" y="97331"/>
                </a:moveTo>
                <a:lnTo>
                  <a:pt x="386480" y="97331"/>
                </a:lnTo>
                <a:lnTo>
                  <a:pt x="386480" y="12191"/>
                </a:lnTo>
                <a:lnTo>
                  <a:pt x="504944" y="12191"/>
                </a:lnTo>
                <a:lnTo>
                  <a:pt x="504944" y="25399"/>
                </a:lnTo>
                <a:lnTo>
                  <a:pt x="401923" y="25399"/>
                </a:lnTo>
                <a:lnTo>
                  <a:pt x="401923" y="84123"/>
                </a:lnTo>
                <a:lnTo>
                  <a:pt x="506772" y="84123"/>
                </a:lnTo>
                <a:lnTo>
                  <a:pt x="506772" y="97331"/>
                </a:lnTo>
                <a:close/>
              </a:path>
              <a:path w="528320" h="180340">
                <a:moveTo>
                  <a:pt x="528311" y="156258"/>
                </a:moveTo>
                <a:lnTo>
                  <a:pt x="362503" y="156258"/>
                </a:lnTo>
                <a:lnTo>
                  <a:pt x="362503" y="143050"/>
                </a:lnTo>
                <a:lnTo>
                  <a:pt x="528311" y="143050"/>
                </a:lnTo>
                <a:lnTo>
                  <a:pt x="528311" y="156258"/>
                </a:lnTo>
                <a:close/>
              </a:path>
            </a:pathLst>
          </a:custGeom>
          <a:solidFill>
            <a:srgbClr val="403322">
              <a:alpha val="76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3382024" y="7339307"/>
            <a:ext cx="150365" cy="18714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3599222" y="7339307"/>
            <a:ext cx="1122045" cy="184150"/>
          </a:xfrm>
          <a:custGeom>
            <a:avLst/>
            <a:gdLst/>
            <a:ahLst/>
            <a:cxnLst/>
            <a:rect l="l" t="t" r="r" b="b"/>
            <a:pathLst>
              <a:path w="1122045" h="184150">
                <a:moveTo>
                  <a:pt x="143660" y="176781"/>
                </a:moveTo>
                <a:lnTo>
                  <a:pt x="128217" y="176781"/>
                </a:lnTo>
                <a:lnTo>
                  <a:pt x="128217" y="406"/>
                </a:lnTo>
                <a:lnTo>
                  <a:pt x="143660" y="406"/>
                </a:lnTo>
                <a:lnTo>
                  <a:pt x="143660" y="69493"/>
                </a:lnTo>
                <a:lnTo>
                  <a:pt x="172920" y="69493"/>
                </a:lnTo>
                <a:lnTo>
                  <a:pt x="172920" y="82497"/>
                </a:lnTo>
                <a:lnTo>
                  <a:pt x="143660" y="82497"/>
                </a:lnTo>
                <a:lnTo>
                  <a:pt x="143660" y="176781"/>
                </a:lnTo>
                <a:close/>
              </a:path>
              <a:path w="1122045" h="184150">
                <a:moveTo>
                  <a:pt x="11785" y="137157"/>
                </a:moveTo>
                <a:lnTo>
                  <a:pt x="0" y="127201"/>
                </a:lnTo>
                <a:lnTo>
                  <a:pt x="10367" y="115347"/>
                </a:lnTo>
                <a:lnTo>
                  <a:pt x="16649" y="107808"/>
                </a:lnTo>
                <a:lnTo>
                  <a:pt x="38185" y="72571"/>
                </a:lnTo>
                <a:lnTo>
                  <a:pt x="44906" y="11785"/>
                </a:lnTo>
                <a:lnTo>
                  <a:pt x="60552" y="11785"/>
                </a:lnTo>
                <a:lnTo>
                  <a:pt x="60441" y="44969"/>
                </a:lnTo>
                <a:lnTo>
                  <a:pt x="59663" y="54304"/>
                </a:lnTo>
                <a:lnTo>
                  <a:pt x="57552" y="62800"/>
                </a:lnTo>
                <a:lnTo>
                  <a:pt x="53440" y="74573"/>
                </a:lnTo>
                <a:lnTo>
                  <a:pt x="54456" y="75182"/>
                </a:lnTo>
                <a:lnTo>
                  <a:pt x="67668" y="75182"/>
                </a:lnTo>
                <a:lnTo>
                  <a:pt x="72264" y="81075"/>
                </a:lnTo>
                <a:lnTo>
                  <a:pt x="51205" y="81075"/>
                </a:lnTo>
                <a:lnTo>
                  <a:pt x="50189" y="82294"/>
                </a:lnTo>
                <a:lnTo>
                  <a:pt x="26237" y="119771"/>
                </a:lnTo>
                <a:lnTo>
                  <a:pt x="20735" y="126507"/>
                </a:lnTo>
                <a:lnTo>
                  <a:pt x="11785" y="137157"/>
                </a:lnTo>
                <a:close/>
              </a:path>
              <a:path w="1122045" h="184150">
                <a:moveTo>
                  <a:pt x="67668" y="75182"/>
                </a:moveTo>
                <a:lnTo>
                  <a:pt x="54456" y="75182"/>
                </a:lnTo>
                <a:lnTo>
                  <a:pt x="57504" y="72744"/>
                </a:lnTo>
                <a:lnTo>
                  <a:pt x="59739" y="71118"/>
                </a:lnTo>
                <a:lnTo>
                  <a:pt x="64413" y="71118"/>
                </a:lnTo>
                <a:lnTo>
                  <a:pt x="66242" y="73354"/>
                </a:lnTo>
                <a:lnTo>
                  <a:pt x="67668" y="75182"/>
                </a:lnTo>
                <a:close/>
              </a:path>
              <a:path w="1122045" h="184150">
                <a:moveTo>
                  <a:pt x="94080" y="134516"/>
                </a:moveTo>
                <a:lnTo>
                  <a:pt x="54253" y="82294"/>
                </a:lnTo>
                <a:lnTo>
                  <a:pt x="53643" y="81075"/>
                </a:lnTo>
                <a:lnTo>
                  <a:pt x="72264" y="81075"/>
                </a:lnTo>
                <a:lnTo>
                  <a:pt x="105865" y="124153"/>
                </a:lnTo>
                <a:lnTo>
                  <a:pt x="94080" y="134516"/>
                </a:lnTo>
                <a:close/>
              </a:path>
              <a:path w="1122045" h="184150">
                <a:moveTo>
                  <a:pt x="334258" y="176374"/>
                </a:moveTo>
                <a:lnTo>
                  <a:pt x="318815" y="176374"/>
                </a:lnTo>
                <a:lnTo>
                  <a:pt x="318815" y="0"/>
                </a:lnTo>
                <a:lnTo>
                  <a:pt x="334258" y="0"/>
                </a:lnTo>
                <a:lnTo>
                  <a:pt x="334258" y="176374"/>
                </a:lnTo>
                <a:close/>
              </a:path>
              <a:path w="1122045" h="184150">
                <a:moveTo>
                  <a:pt x="236114" y="131468"/>
                </a:moveTo>
                <a:lnTo>
                  <a:pt x="193892" y="106954"/>
                </a:lnTo>
                <a:lnTo>
                  <a:pt x="188456" y="63397"/>
                </a:lnTo>
                <a:lnTo>
                  <a:pt x="188568" y="53932"/>
                </a:lnTo>
                <a:lnTo>
                  <a:pt x="209383" y="17605"/>
                </a:lnTo>
                <a:lnTo>
                  <a:pt x="236114" y="11175"/>
                </a:lnTo>
                <a:lnTo>
                  <a:pt x="248654" y="11413"/>
                </a:lnTo>
                <a:lnTo>
                  <a:pt x="256421" y="13080"/>
                </a:lnTo>
                <a:lnTo>
                  <a:pt x="262646" y="17605"/>
                </a:lnTo>
                <a:lnTo>
                  <a:pt x="268549" y="24180"/>
                </a:lnTo>
                <a:lnTo>
                  <a:pt x="222094" y="24180"/>
                </a:lnTo>
                <a:lnTo>
                  <a:pt x="213375" y="34340"/>
                </a:lnTo>
                <a:lnTo>
                  <a:pt x="208465" y="40352"/>
                </a:lnTo>
                <a:lnTo>
                  <a:pt x="205901" y="45427"/>
                </a:lnTo>
                <a:lnTo>
                  <a:pt x="204957" y="52197"/>
                </a:lnTo>
                <a:lnTo>
                  <a:pt x="204936" y="53932"/>
                </a:lnTo>
                <a:lnTo>
                  <a:pt x="204957" y="90446"/>
                </a:lnTo>
                <a:lnTo>
                  <a:pt x="205901" y="97216"/>
                </a:lnTo>
                <a:lnTo>
                  <a:pt x="208465" y="102292"/>
                </a:lnTo>
                <a:lnTo>
                  <a:pt x="213458" y="108405"/>
                </a:lnTo>
                <a:lnTo>
                  <a:pt x="222094" y="118463"/>
                </a:lnTo>
                <a:lnTo>
                  <a:pt x="269688" y="118463"/>
                </a:lnTo>
                <a:lnTo>
                  <a:pt x="267022" y="120835"/>
                </a:lnTo>
                <a:lnTo>
                  <a:pt x="260701" y="124864"/>
                </a:lnTo>
                <a:lnTo>
                  <a:pt x="254259" y="128682"/>
                </a:lnTo>
                <a:lnTo>
                  <a:pt x="249551" y="130642"/>
                </a:lnTo>
                <a:lnTo>
                  <a:pt x="244271" y="131365"/>
                </a:lnTo>
                <a:lnTo>
                  <a:pt x="236114" y="131468"/>
                </a:lnTo>
                <a:close/>
              </a:path>
              <a:path w="1122045" h="184150">
                <a:moveTo>
                  <a:pt x="269688" y="118463"/>
                </a:moveTo>
                <a:lnTo>
                  <a:pt x="249932" y="118463"/>
                </a:lnTo>
                <a:lnTo>
                  <a:pt x="258567" y="108303"/>
                </a:lnTo>
                <a:lnTo>
                  <a:pt x="263560" y="102134"/>
                </a:lnTo>
                <a:lnTo>
                  <a:pt x="266124" y="97051"/>
                </a:lnTo>
                <a:lnTo>
                  <a:pt x="267052" y="90446"/>
                </a:lnTo>
                <a:lnTo>
                  <a:pt x="267088" y="53932"/>
                </a:lnTo>
                <a:lnTo>
                  <a:pt x="267052" y="52197"/>
                </a:lnTo>
                <a:lnTo>
                  <a:pt x="266124" y="45592"/>
                </a:lnTo>
                <a:lnTo>
                  <a:pt x="263560" y="40509"/>
                </a:lnTo>
                <a:lnTo>
                  <a:pt x="258481" y="34238"/>
                </a:lnTo>
                <a:lnTo>
                  <a:pt x="249932" y="24180"/>
                </a:lnTo>
                <a:lnTo>
                  <a:pt x="268549" y="24180"/>
                </a:lnTo>
                <a:lnTo>
                  <a:pt x="283569" y="63397"/>
                </a:lnTo>
                <a:lnTo>
                  <a:pt x="283567" y="83045"/>
                </a:lnTo>
                <a:lnTo>
                  <a:pt x="270886" y="117396"/>
                </a:lnTo>
                <a:lnTo>
                  <a:pt x="269688" y="118463"/>
                </a:lnTo>
                <a:close/>
              </a:path>
              <a:path w="1122045" h="184150">
                <a:moveTo>
                  <a:pt x="510633" y="109116"/>
                </a:moveTo>
                <a:lnTo>
                  <a:pt x="388105" y="109116"/>
                </a:lnTo>
                <a:lnTo>
                  <a:pt x="388105" y="10972"/>
                </a:lnTo>
                <a:lnTo>
                  <a:pt x="507179" y="10972"/>
                </a:lnTo>
                <a:lnTo>
                  <a:pt x="507179" y="23977"/>
                </a:lnTo>
                <a:lnTo>
                  <a:pt x="403548" y="23977"/>
                </a:lnTo>
                <a:lnTo>
                  <a:pt x="403548" y="53847"/>
                </a:lnTo>
                <a:lnTo>
                  <a:pt x="504334" y="53847"/>
                </a:lnTo>
                <a:lnTo>
                  <a:pt x="504334" y="66242"/>
                </a:lnTo>
                <a:lnTo>
                  <a:pt x="403752" y="66242"/>
                </a:lnTo>
                <a:lnTo>
                  <a:pt x="403752" y="96112"/>
                </a:lnTo>
                <a:lnTo>
                  <a:pt x="510633" y="96112"/>
                </a:lnTo>
                <a:lnTo>
                  <a:pt x="510633" y="109116"/>
                </a:lnTo>
                <a:close/>
              </a:path>
              <a:path w="1122045" h="184150">
                <a:moveTo>
                  <a:pt x="530140" y="156258"/>
                </a:moveTo>
                <a:lnTo>
                  <a:pt x="364331" y="156258"/>
                </a:lnTo>
                <a:lnTo>
                  <a:pt x="364331" y="143050"/>
                </a:lnTo>
                <a:lnTo>
                  <a:pt x="530140" y="143050"/>
                </a:lnTo>
                <a:lnTo>
                  <a:pt x="530140" y="156258"/>
                </a:lnTo>
                <a:close/>
              </a:path>
              <a:path w="1122045" h="184150">
                <a:moveTo>
                  <a:pt x="697777" y="98144"/>
                </a:moveTo>
                <a:lnTo>
                  <a:pt x="682131" y="98144"/>
                </a:lnTo>
                <a:lnTo>
                  <a:pt x="682131" y="0"/>
                </a:lnTo>
                <a:lnTo>
                  <a:pt x="697777" y="0"/>
                </a:lnTo>
                <a:lnTo>
                  <a:pt x="697777" y="98144"/>
                </a:lnTo>
                <a:close/>
              </a:path>
              <a:path w="1122045" h="184150">
                <a:moveTo>
                  <a:pt x="611622" y="92454"/>
                </a:moveTo>
                <a:lnTo>
                  <a:pt x="584800" y="92454"/>
                </a:lnTo>
                <a:lnTo>
                  <a:pt x="563464" y="81888"/>
                </a:lnTo>
                <a:lnTo>
                  <a:pt x="551476" y="62178"/>
                </a:lnTo>
                <a:lnTo>
                  <a:pt x="551476" y="35762"/>
                </a:lnTo>
                <a:lnTo>
                  <a:pt x="563464" y="16052"/>
                </a:lnTo>
                <a:lnTo>
                  <a:pt x="584800" y="5486"/>
                </a:lnTo>
                <a:lnTo>
                  <a:pt x="611622" y="5486"/>
                </a:lnTo>
                <a:lnTo>
                  <a:pt x="632958" y="16052"/>
                </a:lnTo>
                <a:lnTo>
                  <a:pt x="634317" y="18287"/>
                </a:lnTo>
                <a:lnTo>
                  <a:pt x="584597" y="18287"/>
                </a:lnTo>
                <a:lnTo>
                  <a:pt x="567731" y="33121"/>
                </a:lnTo>
                <a:lnTo>
                  <a:pt x="567731" y="64616"/>
                </a:lnTo>
                <a:lnTo>
                  <a:pt x="584597" y="79653"/>
                </a:lnTo>
                <a:lnTo>
                  <a:pt x="634317" y="79653"/>
                </a:lnTo>
                <a:lnTo>
                  <a:pt x="632958" y="81888"/>
                </a:lnTo>
                <a:lnTo>
                  <a:pt x="611622" y="92454"/>
                </a:lnTo>
                <a:close/>
              </a:path>
              <a:path w="1122045" h="184150">
                <a:moveTo>
                  <a:pt x="634317" y="79653"/>
                </a:moveTo>
                <a:lnTo>
                  <a:pt x="611622" y="79653"/>
                </a:lnTo>
                <a:lnTo>
                  <a:pt x="628487" y="64616"/>
                </a:lnTo>
                <a:lnTo>
                  <a:pt x="628487" y="33121"/>
                </a:lnTo>
                <a:lnTo>
                  <a:pt x="611825" y="18287"/>
                </a:lnTo>
                <a:lnTo>
                  <a:pt x="634317" y="18287"/>
                </a:lnTo>
                <a:lnTo>
                  <a:pt x="644946" y="35762"/>
                </a:lnTo>
                <a:lnTo>
                  <a:pt x="644946" y="62178"/>
                </a:lnTo>
                <a:lnTo>
                  <a:pt x="634317" y="79653"/>
                </a:lnTo>
                <a:close/>
              </a:path>
              <a:path w="1122045" h="184150">
                <a:moveTo>
                  <a:pt x="697777" y="183689"/>
                </a:moveTo>
                <a:lnTo>
                  <a:pt x="591505" y="183689"/>
                </a:lnTo>
                <a:lnTo>
                  <a:pt x="586222" y="178406"/>
                </a:lnTo>
                <a:lnTo>
                  <a:pt x="586222" y="109319"/>
                </a:lnTo>
                <a:lnTo>
                  <a:pt x="601259" y="109319"/>
                </a:lnTo>
                <a:lnTo>
                  <a:pt x="601259" y="132687"/>
                </a:lnTo>
                <a:lnTo>
                  <a:pt x="697777" y="132687"/>
                </a:lnTo>
                <a:lnTo>
                  <a:pt x="697777" y="145895"/>
                </a:lnTo>
                <a:lnTo>
                  <a:pt x="601259" y="145895"/>
                </a:lnTo>
                <a:lnTo>
                  <a:pt x="601259" y="170482"/>
                </a:lnTo>
                <a:lnTo>
                  <a:pt x="697777" y="170482"/>
                </a:lnTo>
                <a:lnTo>
                  <a:pt x="697777" y="183689"/>
                </a:lnTo>
                <a:close/>
              </a:path>
              <a:path w="1122045" h="184150">
                <a:moveTo>
                  <a:pt x="697777" y="132687"/>
                </a:moveTo>
                <a:lnTo>
                  <a:pt x="682334" y="132687"/>
                </a:lnTo>
                <a:lnTo>
                  <a:pt x="682334" y="109319"/>
                </a:lnTo>
                <a:lnTo>
                  <a:pt x="697777" y="109319"/>
                </a:lnTo>
                <a:lnTo>
                  <a:pt x="697777" y="132687"/>
                </a:lnTo>
                <a:close/>
              </a:path>
              <a:path w="1122045" h="184150">
                <a:moveTo>
                  <a:pt x="697777" y="170482"/>
                </a:moveTo>
                <a:lnTo>
                  <a:pt x="682334" y="170482"/>
                </a:lnTo>
                <a:lnTo>
                  <a:pt x="682334" y="145895"/>
                </a:lnTo>
                <a:lnTo>
                  <a:pt x="697777" y="145895"/>
                </a:lnTo>
                <a:lnTo>
                  <a:pt x="697777" y="170482"/>
                </a:lnTo>
                <a:close/>
              </a:path>
              <a:path w="1122045" h="184150">
                <a:moveTo>
                  <a:pt x="878013" y="176374"/>
                </a:moveTo>
                <a:lnTo>
                  <a:pt x="862570" y="176374"/>
                </a:lnTo>
                <a:lnTo>
                  <a:pt x="862570" y="0"/>
                </a:lnTo>
                <a:lnTo>
                  <a:pt x="878013" y="0"/>
                </a:lnTo>
                <a:lnTo>
                  <a:pt x="878013" y="176374"/>
                </a:lnTo>
                <a:close/>
              </a:path>
              <a:path w="1122045" h="184150">
                <a:moveTo>
                  <a:pt x="759752" y="128014"/>
                </a:moveTo>
                <a:lnTo>
                  <a:pt x="737604" y="128014"/>
                </a:lnTo>
                <a:lnTo>
                  <a:pt x="737604" y="14223"/>
                </a:lnTo>
                <a:lnTo>
                  <a:pt x="753047" y="14223"/>
                </a:lnTo>
                <a:lnTo>
                  <a:pt x="753047" y="114806"/>
                </a:lnTo>
                <a:lnTo>
                  <a:pt x="838951" y="114806"/>
                </a:lnTo>
                <a:lnTo>
                  <a:pt x="840015" y="121511"/>
                </a:lnTo>
                <a:lnTo>
                  <a:pt x="820130" y="125270"/>
                </a:lnTo>
                <a:lnTo>
                  <a:pt x="805142" y="127201"/>
                </a:lnTo>
                <a:lnTo>
                  <a:pt x="787524" y="127912"/>
                </a:lnTo>
                <a:lnTo>
                  <a:pt x="759752" y="128014"/>
                </a:lnTo>
                <a:close/>
              </a:path>
              <a:path w="1122045" h="184150">
                <a:moveTo>
                  <a:pt x="838951" y="114806"/>
                </a:moveTo>
                <a:lnTo>
                  <a:pt x="759143" y="114806"/>
                </a:lnTo>
                <a:lnTo>
                  <a:pt x="787006" y="114710"/>
                </a:lnTo>
                <a:lnTo>
                  <a:pt x="804507" y="114044"/>
                </a:lnTo>
                <a:lnTo>
                  <a:pt x="819035" y="112234"/>
                </a:lnTo>
                <a:lnTo>
                  <a:pt x="837983" y="108710"/>
                </a:lnTo>
                <a:lnTo>
                  <a:pt x="838951" y="114806"/>
                </a:lnTo>
                <a:close/>
              </a:path>
              <a:path w="1122045" h="184150">
                <a:moveTo>
                  <a:pt x="1049918" y="176781"/>
                </a:moveTo>
                <a:lnTo>
                  <a:pt x="1034475" y="176781"/>
                </a:lnTo>
                <a:lnTo>
                  <a:pt x="1034475" y="406"/>
                </a:lnTo>
                <a:lnTo>
                  <a:pt x="1049918" y="406"/>
                </a:lnTo>
                <a:lnTo>
                  <a:pt x="1049918" y="69493"/>
                </a:lnTo>
                <a:lnTo>
                  <a:pt x="1079178" y="69493"/>
                </a:lnTo>
                <a:lnTo>
                  <a:pt x="1079178" y="82497"/>
                </a:lnTo>
                <a:lnTo>
                  <a:pt x="1049918" y="82497"/>
                </a:lnTo>
                <a:lnTo>
                  <a:pt x="1049918" y="176781"/>
                </a:lnTo>
                <a:close/>
              </a:path>
              <a:path w="1122045" h="184150">
                <a:moveTo>
                  <a:pt x="937550" y="130045"/>
                </a:moveTo>
                <a:lnTo>
                  <a:pt x="916011" y="130045"/>
                </a:lnTo>
                <a:lnTo>
                  <a:pt x="916011" y="14426"/>
                </a:lnTo>
                <a:lnTo>
                  <a:pt x="997086" y="14426"/>
                </a:lnTo>
                <a:lnTo>
                  <a:pt x="997086" y="27431"/>
                </a:lnTo>
                <a:lnTo>
                  <a:pt x="931454" y="27431"/>
                </a:lnTo>
                <a:lnTo>
                  <a:pt x="931454" y="117244"/>
                </a:lnTo>
                <a:lnTo>
                  <a:pt x="1014105" y="117244"/>
                </a:lnTo>
                <a:lnTo>
                  <a:pt x="1015171" y="123746"/>
                </a:lnTo>
                <a:lnTo>
                  <a:pt x="996470" y="127388"/>
                </a:lnTo>
                <a:lnTo>
                  <a:pt x="982151" y="129258"/>
                </a:lnTo>
                <a:lnTo>
                  <a:pt x="964937" y="129947"/>
                </a:lnTo>
                <a:lnTo>
                  <a:pt x="937550" y="130045"/>
                </a:lnTo>
                <a:close/>
              </a:path>
              <a:path w="1122045" h="184150">
                <a:moveTo>
                  <a:pt x="1014105" y="117244"/>
                </a:moveTo>
                <a:lnTo>
                  <a:pt x="937346" y="117244"/>
                </a:lnTo>
                <a:lnTo>
                  <a:pt x="963676" y="117152"/>
                </a:lnTo>
                <a:lnTo>
                  <a:pt x="980348" y="116507"/>
                </a:lnTo>
                <a:lnTo>
                  <a:pt x="994467" y="114758"/>
                </a:lnTo>
                <a:lnTo>
                  <a:pt x="1013139" y="111351"/>
                </a:lnTo>
                <a:lnTo>
                  <a:pt x="1014105" y="117244"/>
                </a:lnTo>
                <a:close/>
              </a:path>
              <a:path w="1122045" h="184150">
                <a:moveTo>
                  <a:pt x="1115753" y="158696"/>
                </a:moveTo>
                <a:lnTo>
                  <a:pt x="1102749" y="158696"/>
                </a:lnTo>
                <a:lnTo>
                  <a:pt x="1096856" y="152194"/>
                </a:lnTo>
                <a:lnTo>
                  <a:pt x="1096856" y="138986"/>
                </a:lnTo>
                <a:lnTo>
                  <a:pt x="1102749" y="132484"/>
                </a:lnTo>
                <a:lnTo>
                  <a:pt x="1115753" y="132484"/>
                </a:lnTo>
                <a:lnTo>
                  <a:pt x="1121646" y="138986"/>
                </a:lnTo>
                <a:lnTo>
                  <a:pt x="1121646" y="152194"/>
                </a:lnTo>
                <a:lnTo>
                  <a:pt x="1115753" y="158696"/>
                </a:lnTo>
                <a:close/>
              </a:path>
            </a:pathLst>
          </a:custGeom>
          <a:solidFill>
            <a:srgbClr val="403322">
              <a:alpha val="76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886778" y="7641916"/>
            <a:ext cx="1054100" cy="185420"/>
          </a:xfrm>
          <a:custGeom>
            <a:avLst/>
            <a:gdLst/>
            <a:ahLst/>
            <a:cxnLst/>
            <a:rect l="l" t="t" r="r" b="b"/>
            <a:pathLst>
              <a:path w="1054100" h="185420">
                <a:moveTo>
                  <a:pt x="139393" y="105865"/>
                </a:moveTo>
                <a:lnTo>
                  <a:pt x="123950" y="105865"/>
                </a:lnTo>
                <a:lnTo>
                  <a:pt x="123950" y="0"/>
                </a:lnTo>
                <a:lnTo>
                  <a:pt x="139393" y="0"/>
                </a:lnTo>
                <a:lnTo>
                  <a:pt x="139393" y="45922"/>
                </a:lnTo>
                <a:lnTo>
                  <a:pt x="167637" y="45922"/>
                </a:lnTo>
                <a:lnTo>
                  <a:pt x="167637" y="58927"/>
                </a:lnTo>
                <a:lnTo>
                  <a:pt x="139393" y="58927"/>
                </a:lnTo>
                <a:lnTo>
                  <a:pt x="139393" y="105865"/>
                </a:lnTo>
                <a:close/>
              </a:path>
              <a:path w="1054100" h="185420">
                <a:moveTo>
                  <a:pt x="8331" y="104239"/>
                </a:moveTo>
                <a:lnTo>
                  <a:pt x="0" y="92454"/>
                </a:lnTo>
                <a:lnTo>
                  <a:pt x="16082" y="86093"/>
                </a:lnTo>
                <a:lnTo>
                  <a:pt x="25793" y="81951"/>
                </a:lnTo>
                <a:lnTo>
                  <a:pt x="58301" y="60562"/>
                </a:lnTo>
                <a:lnTo>
                  <a:pt x="67664" y="45516"/>
                </a:lnTo>
                <a:lnTo>
                  <a:pt x="67664" y="23774"/>
                </a:lnTo>
                <a:lnTo>
                  <a:pt x="5079" y="23774"/>
                </a:lnTo>
                <a:lnTo>
                  <a:pt x="5079" y="10769"/>
                </a:lnTo>
                <a:lnTo>
                  <a:pt x="83310" y="10769"/>
                </a:lnTo>
                <a:lnTo>
                  <a:pt x="83207" y="40801"/>
                </a:lnTo>
                <a:lnTo>
                  <a:pt x="63519" y="76190"/>
                </a:lnTo>
                <a:lnTo>
                  <a:pt x="25964" y="97151"/>
                </a:lnTo>
                <a:lnTo>
                  <a:pt x="8331" y="104239"/>
                </a:lnTo>
                <a:close/>
              </a:path>
              <a:path w="1054100" h="185420">
                <a:moveTo>
                  <a:pt x="139393" y="185315"/>
                </a:moveTo>
                <a:lnTo>
                  <a:pt x="124153" y="185315"/>
                </a:lnTo>
                <a:lnTo>
                  <a:pt x="124153" y="129842"/>
                </a:lnTo>
                <a:lnTo>
                  <a:pt x="24993" y="129842"/>
                </a:lnTo>
                <a:lnTo>
                  <a:pt x="24993" y="116838"/>
                </a:lnTo>
                <a:lnTo>
                  <a:pt x="139393" y="116838"/>
                </a:lnTo>
                <a:lnTo>
                  <a:pt x="139393" y="185315"/>
                </a:lnTo>
                <a:close/>
              </a:path>
              <a:path w="1054100" h="185420">
                <a:moveTo>
                  <a:pt x="320441" y="103020"/>
                </a:moveTo>
                <a:lnTo>
                  <a:pt x="200555" y="103020"/>
                </a:lnTo>
                <a:lnTo>
                  <a:pt x="200555" y="9550"/>
                </a:lnTo>
                <a:lnTo>
                  <a:pt x="215795" y="9550"/>
                </a:lnTo>
                <a:lnTo>
                  <a:pt x="215795" y="43280"/>
                </a:lnTo>
                <a:lnTo>
                  <a:pt x="320441" y="43280"/>
                </a:lnTo>
                <a:lnTo>
                  <a:pt x="320441" y="56285"/>
                </a:lnTo>
                <a:lnTo>
                  <a:pt x="215795" y="56285"/>
                </a:lnTo>
                <a:lnTo>
                  <a:pt x="215795" y="90016"/>
                </a:lnTo>
                <a:lnTo>
                  <a:pt x="320441" y="90016"/>
                </a:lnTo>
                <a:lnTo>
                  <a:pt x="320441" y="103020"/>
                </a:lnTo>
                <a:close/>
              </a:path>
              <a:path w="1054100" h="185420">
                <a:moveTo>
                  <a:pt x="320441" y="43280"/>
                </a:moveTo>
                <a:lnTo>
                  <a:pt x="305201" y="43280"/>
                </a:lnTo>
                <a:lnTo>
                  <a:pt x="305201" y="9550"/>
                </a:lnTo>
                <a:lnTo>
                  <a:pt x="320441" y="9550"/>
                </a:lnTo>
                <a:lnTo>
                  <a:pt x="320441" y="43280"/>
                </a:lnTo>
                <a:close/>
              </a:path>
              <a:path w="1054100" h="185420">
                <a:moveTo>
                  <a:pt x="320441" y="90016"/>
                </a:moveTo>
                <a:lnTo>
                  <a:pt x="305201" y="90016"/>
                </a:lnTo>
                <a:lnTo>
                  <a:pt x="305201" y="56285"/>
                </a:lnTo>
                <a:lnTo>
                  <a:pt x="320441" y="56285"/>
                </a:lnTo>
                <a:lnTo>
                  <a:pt x="320441" y="90016"/>
                </a:lnTo>
                <a:close/>
              </a:path>
              <a:path w="1054100" h="185420">
                <a:moveTo>
                  <a:pt x="343402" y="156258"/>
                </a:moveTo>
                <a:lnTo>
                  <a:pt x="177594" y="156258"/>
                </a:lnTo>
                <a:lnTo>
                  <a:pt x="177594" y="143050"/>
                </a:lnTo>
                <a:lnTo>
                  <a:pt x="343402" y="143050"/>
                </a:lnTo>
                <a:lnTo>
                  <a:pt x="343402" y="156258"/>
                </a:lnTo>
                <a:close/>
              </a:path>
              <a:path w="1054100" h="185420">
                <a:moveTo>
                  <a:pt x="515510" y="55675"/>
                </a:moveTo>
                <a:lnTo>
                  <a:pt x="500473" y="55675"/>
                </a:lnTo>
                <a:lnTo>
                  <a:pt x="500473" y="0"/>
                </a:lnTo>
                <a:lnTo>
                  <a:pt x="515510" y="0"/>
                </a:lnTo>
                <a:lnTo>
                  <a:pt x="515510" y="55675"/>
                </a:lnTo>
                <a:close/>
              </a:path>
              <a:path w="1054100" h="185420">
                <a:moveTo>
                  <a:pt x="473245" y="130045"/>
                </a:moveTo>
                <a:lnTo>
                  <a:pt x="458208" y="130045"/>
                </a:lnTo>
                <a:lnTo>
                  <a:pt x="458208" y="2844"/>
                </a:lnTo>
                <a:lnTo>
                  <a:pt x="473245" y="2844"/>
                </a:lnTo>
                <a:lnTo>
                  <a:pt x="473245" y="55675"/>
                </a:lnTo>
                <a:lnTo>
                  <a:pt x="515510" y="55675"/>
                </a:lnTo>
                <a:lnTo>
                  <a:pt x="515510" y="68477"/>
                </a:lnTo>
                <a:lnTo>
                  <a:pt x="473245" y="68477"/>
                </a:lnTo>
                <a:lnTo>
                  <a:pt x="473245" y="130045"/>
                </a:lnTo>
                <a:close/>
              </a:path>
              <a:path w="1054100" h="185420">
                <a:moveTo>
                  <a:pt x="384245" y="108303"/>
                </a:moveTo>
                <a:lnTo>
                  <a:pt x="367786" y="108303"/>
                </a:lnTo>
                <a:lnTo>
                  <a:pt x="367786" y="53643"/>
                </a:lnTo>
                <a:lnTo>
                  <a:pt x="420414" y="53643"/>
                </a:lnTo>
                <a:lnTo>
                  <a:pt x="420414" y="25805"/>
                </a:lnTo>
                <a:lnTo>
                  <a:pt x="366973" y="25805"/>
                </a:lnTo>
                <a:lnTo>
                  <a:pt x="366973" y="13207"/>
                </a:lnTo>
                <a:lnTo>
                  <a:pt x="434841" y="13207"/>
                </a:lnTo>
                <a:lnTo>
                  <a:pt x="434841" y="65835"/>
                </a:lnTo>
                <a:lnTo>
                  <a:pt x="382213" y="65835"/>
                </a:lnTo>
                <a:lnTo>
                  <a:pt x="382213" y="95908"/>
                </a:lnTo>
                <a:lnTo>
                  <a:pt x="447236" y="95908"/>
                </a:lnTo>
                <a:lnTo>
                  <a:pt x="448252" y="102004"/>
                </a:lnTo>
                <a:lnTo>
                  <a:pt x="432050" y="105646"/>
                </a:lnTo>
                <a:lnTo>
                  <a:pt x="419982" y="107516"/>
                </a:lnTo>
                <a:lnTo>
                  <a:pt x="406047" y="108205"/>
                </a:lnTo>
                <a:lnTo>
                  <a:pt x="384245" y="108303"/>
                </a:lnTo>
                <a:close/>
              </a:path>
              <a:path w="1054100" h="185420">
                <a:moveTo>
                  <a:pt x="515510" y="135125"/>
                </a:moveTo>
                <a:lnTo>
                  <a:pt x="500473" y="135125"/>
                </a:lnTo>
                <a:lnTo>
                  <a:pt x="500473" y="68477"/>
                </a:lnTo>
                <a:lnTo>
                  <a:pt x="515510" y="68477"/>
                </a:lnTo>
                <a:lnTo>
                  <a:pt x="515510" y="135125"/>
                </a:lnTo>
                <a:close/>
              </a:path>
              <a:path w="1054100" h="185420">
                <a:moveTo>
                  <a:pt x="447236" y="95908"/>
                </a:moveTo>
                <a:lnTo>
                  <a:pt x="382213" y="95908"/>
                </a:lnTo>
                <a:lnTo>
                  <a:pt x="398091" y="95883"/>
                </a:lnTo>
                <a:lnTo>
                  <a:pt x="404742" y="95705"/>
                </a:lnTo>
                <a:lnTo>
                  <a:pt x="446220" y="89812"/>
                </a:lnTo>
                <a:lnTo>
                  <a:pt x="447236" y="95908"/>
                </a:lnTo>
                <a:close/>
              </a:path>
              <a:path w="1054100" h="185420">
                <a:moveTo>
                  <a:pt x="519371" y="180235"/>
                </a:moveTo>
                <a:lnTo>
                  <a:pt x="403345" y="180235"/>
                </a:lnTo>
                <a:lnTo>
                  <a:pt x="398062" y="174952"/>
                </a:lnTo>
                <a:lnTo>
                  <a:pt x="398062" y="126388"/>
                </a:lnTo>
                <a:lnTo>
                  <a:pt x="413505" y="126388"/>
                </a:lnTo>
                <a:lnTo>
                  <a:pt x="413505" y="167434"/>
                </a:lnTo>
                <a:lnTo>
                  <a:pt x="519371" y="167434"/>
                </a:lnTo>
                <a:lnTo>
                  <a:pt x="519371" y="180235"/>
                </a:lnTo>
                <a:close/>
              </a:path>
              <a:path w="1054100" h="185420">
                <a:moveTo>
                  <a:pt x="684366" y="97331"/>
                </a:moveTo>
                <a:lnTo>
                  <a:pt x="564074" y="97331"/>
                </a:lnTo>
                <a:lnTo>
                  <a:pt x="564074" y="12191"/>
                </a:lnTo>
                <a:lnTo>
                  <a:pt x="682538" y="12191"/>
                </a:lnTo>
                <a:lnTo>
                  <a:pt x="682538" y="25399"/>
                </a:lnTo>
                <a:lnTo>
                  <a:pt x="579517" y="25399"/>
                </a:lnTo>
                <a:lnTo>
                  <a:pt x="579517" y="84123"/>
                </a:lnTo>
                <a:lnTo>
                  <a:pt x="684366" y="84123"/>
                </a:lnTo>
                <a:lnTo>
                  <a:pt x="684366" y="97331"/>
                </a:lnTo>
                <a:close/>
              </a:path>
              <a:path w="1054100" h="185420">
                <a:moveTo>
                  <a:pt x="705905" y="156258"/>
                </a:moveTo>
                <a:lnTo>
                  <a:pt x="540097" y="156258"/>
                </a:lnTo>
                <a:lnTo>
                  <a:pt x="540097" y="143050"/>
                </a:lnTo>
                <a:lnTo>
                  <a:pt x="705905" y="143050"/>
                </a:lnTo>
                <a:lnTo>
                  <a:pt x="705905" y="156258"/>
                </a:lnTo>
                <a:close/>
              </a:path>
              <a:path w="1054100" h="185420">
                <a:moveTo>
                  <a:pt x="864399" y="133906"/>
                </a:moveTo>
                <a:lnTo>
                  <a:pt x="848956" y="133906"/>
                </a:lnTo>
                <a:lnTo>
                  <a:pt x="848956" y="0"/>
                </a:lnTo>
                <a:lnTo>
                  <a:pt x="864399" y="0"/>
                </a:lnTo>
                <a:lnTo>
                  <a:pt x="864399" y="53440"/>
                </a:lnTo>
                <a:lnTo>
                  <a:pt x="892643" y="53440"/>
                </a:lnTo>
                <a:lnTo>
                  <a:pt x="892643" y="66445"/>
                </a:lnTo>
                <a:lnTo>
                  <a:pt x="864399" y="66445"/>
                </a:lnTo>
                <a:lnTo>
                  <a:pt x="864399" y="133906"/>
                </a:lnTo>
                <a:close/>
              </a:path>
              <a:path w="1054100" h="185420">
                <a:moveTo>
                  <a:pt x="811364" y="97737"/>
                </a:moveTo>
                <a:lnTo>
                  <a:pt x="727444" y="97737"/>
                </a:lnTo>
                <a:lnTo>
                  <a:pt x="727444" y="11379"/>
                </a:lnTo>
                <a:lnTo>
                  <a:pt x="811364" y="11379"/>
                </a:lnTo>
                <a:lnTo>
                  <a:pt x="811364" y="24180"/>
                </a:lnTo>
                <a:lnTo>
                  <a:pt x="742887" y="24180"/>
                </a:lnTo>
                <a:lnTo>
                  <a:pt x="742887" y="84936"/>
                </a:lnTo>
                <a:lnTo>
                  <a:pt x="811364" y="84936"/>
                </a:lnTo>
                <a:lnTo>
                  <a:pt x="811364" y="97737"/>
                </a:lnTo>
                <a:close/>
              </a:path>
              <a:path w="1054100" h="185420">
                <a:moveTo>
                  <a:pt x="811364" y="84936"/>
                </a:moveTo>
                <a:lnTo>
                  <a:pt x="795921" y="84936"/>
                </a:lnTo>
                <a:lnTo>
                  <a:pt x="795921" y="24180"/>
                </a:lnTo>
                <a:lnTo>
                  <a:pt x="811364" y="24180"/>
                </a:lnTo>
                <a:lnTo>
                  <a:pt x="811364" y="84936"/>
                </a:lnTo>
                <a:close/>
              </a:path>
              <a:path w="1054100" h="185420">
                <a:moveTo>
                  <a:pt x="868463" y="180235"/>
                </a:moveTo>
                <a:lnTo>
                  <a:pt x="758940" y="180235"/>
                </a:lnTo>
                <a:lnTo>
                  <a:pt x="753657" y="174952"/>
                </a:lnTo>
                <a:lnTo>
                  <a:pt x="753657" y="119276"/>
                </a:lnTo>
                <a:lnTo>
                  <a:pt x="769100" y="119276"/>
                </a:lnTo>
                <a:lnTo>
                  <a:pt x="769100" y="167434"/>
                </a:lnTo>
                <a:lnTo>
                  <a:pt x="868463" y="167434"/>
                </a:lnTo>
                <a:lnTo>
                  <a:pt x="868463" y="180235"/>
                </a:lnTo>
                <a:close/>
              </a:path>
              <a:path w="1054100" h="185420">
                <a:moveTo>
                  <a:pt x="1053981" y="176374"/>
                </a:moveTo>
                <a:lnTo>
                  <a:pt x="1038742" y="176374"/>
                </a:lnTo>
                <a:lnTo>
                  <a:pt x="1038742" y="0"/>
                </a:lnTo>
                <a:lnTo>
                  <a:pt x="1053981" y="0"/>
                </a:lnTo>
                <a:lnTo>
                  <a:pt x="1053981" y="176374"/>
                </a:lnTo>
                <a:close/>
              </a:path>
              <a:path w="1054100" h="185420">
                <a:moveTo>
                  <a:pt x="974125" y="94892"/>
                </a:moveTo>
                <a:lnTo>
                  <a:pt x="946490" y="94892"/>
                </a:lnTo>
                <a:lnTo>
                  <a:pt x="924545" y="84529"/>
                </a:lnTo>
                <a:lnTo>
                  <a:pt x="911947" y="65429"/>
                </a:lnTo>
                <a:lnTo>
                  <a:pt x="911947" y="40232"/>
                </a:lnTo>
                <a:lnTo>
                  <a:pt x="924545" y="20929"/>
                </a:lnTo>
                <a:lnTo>
                  <a:pt x="946490" y="10566"/>
                </a:lnTo>
                <a:lnTo>
                  <a:pt x="974125" y="10566"/>
                </a:lnTo>
                <a:lnTo>
                  <a:pt x="996070" y="20929"/>
                </a:lnTo>
                <a:lnTo>
                  <a:pt x="997529" y="23164"/>
                </a:lnTo>
                <a:lnTo>
                  <a:pt x="946084" y="23164"/>
                </a:lnTo>
                <a:lnTo>
                  <a:pt x="928203" y="38201"/>
                </a:lnTo>
                <a:lnTo>
                  <a:pt x="928203" y="67461"/>
                </a:lnTo>
                <a:lnTo>
                  <a:pt x="946084" y="82497"/>
                </a:lnTo>
                <a:lnTo>
                  <a:pt x="997411" y="82497"/>
                </a:lnTo>
                <a:lnTo>
                  <a:pt x="996070" y="84529"/>
                </a:lnTo>
                <a:lnTo>
                  <a:pt x="974125" y="94892"/>
                </a:lnTo>
                <a:close/>
              </a:path>
              <a:path w="1054100" h="185420">
                <a:moveTo>
                  <a:pt x="997411" y="82497"/>
                </a:moveTo>
                <a:lnTo>
                  <a:pt x="974532" y="82497"/>
                </a:lnTo>
                <a:lnTo>
                  <a:pt x="992413" y="67461"/>
                </a:lnTo>
                <a:lnTo>
                  <a:pt x="992413" y="38201"/>
                </a:lnTo>
                <a:lnTo>
                  <a:pt x="974532" y="23164"/>
                </a:lnTo>
                <a:lnTo>
                  <a:pt x="997529" y="23164"/>
                </a:lnTo>
                <a:lnTo>
                  <a:pt x="1008669" y="40232"/>
                </a:lnTo>
                <a:lnTo>
                  <a:pt x="1008669" y="65429"/>
                </a:lnTo>
                <a:lnTo>
                  <a:pt x="997411" y="82497"/>
                </a:lnTo>
                <a:close/>
              </a:path>
              <a:path w="1054100" h="185420">
                <a:moveTo>
                  <a:pt x="904835" y="139393"/>
                </a:moveTo>
                <a:lnTo>
                  <a:pt x="903413" y="126185"/>
                </a:lnTo>
                <a:lnTo>
                  <a:pt x="923885" y="126159"/>
                </a:lnTo>
                <a:lnTo>
                  <a:pt x="937651" y="125982"/>
                </a:lnTo>
                <a:lnTo>
                  <a:pt x="988971" y="123565"/>
                </a:lnTo>
                <a:lnTo>
                  <a:pt x="1024518" y="119479"/>
                </a:lnTo>
                <a:lnTo>
                  <a:pt x="1026143" y="131874"/>
                </a:lnTo>
                <a:lnTo>
                  <a:pt x="951826" y="138578"/>
                </a:lnTo>
                <a:lnTo>
                  <a:pt x="924956" y="139362"/>
                </a:lnTo>
                <a:lnTo>
                  <a:pt x="904835" y="139393"/>
                </a:lnTo>
                <a:close/>
              </a:path>
            </a:pathLst>
          </a:custGeom>
          <a:solidFill>
            <a:srgbClr val="403322">
              <a:alpha val="76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2023425" y="7641916"/>
            <a:ext cx="509270" cy="186690"/>
          </a:xfrm>
          <a:custGeom>
            <a:avLst/>
            <a:gdLst/>
            <a:ahLst/>
            <a:cxnLst/>
            <a:rect l="l" t="t" r="r" b="b"/>
            <a:pathLst>
              <a:path w="509269" h="186690">
                <a:moveTo>
                  <a:pt x="151788" y="68883"/>
                </a:moveTo>
                <a:lnTo>
                  <a:pt x="136751" y="68883"/>
                </a:lnTo>
                <a:lnTo>
                  <a:pt x="136751" y="0"/>
                </a:lnTo>
                <a:lnTo>
                  <a:pt x="151788" y="0"/>
                </a:lnTo>
                <a:lnTo>
                  <a:pt x="151788" y="68883"/>
                </a:lnTo>
                <a:close/>
              </a:path>
              <a:path w="509269" h="186690">
                <a:moveTo>
                  <a:pt x="109523" y="171498"/>
                </a:moveTo>
                <a:lnTo>
                  <a:pt x="94486" y="171498"/>
                </a:lnTo>
                <a:lnTo>
                  <a:pt x="94486" y="3047"/>
                </a:lnTo>
                <a:lnTo>
                  <a:pt x="109523" y="3047"/>
                </a:lnTo>
                <a:lnTo>
                  <a:pt x="109523" y="68883"/>
                </a:lnTo>
                <a:lnTo>
                  <a:pt x="151788" y="68883"/>
                </a:lnTo>
                <a:lnTo>
                  <a:pt x="151788" y="81685"/>
                </a:lnTo>
                <a:lnTo>
                  <a:pt x="109523" y="81685"/>
                </a:lnTo>
                <a:lnTo>
                  <a:pt x="109523" y="171498"/>
                </a:lnTo>
                <a:close/>
              </a:path>
              <a:path w="509269" h="186690">
                <a:moveTo>
                  <a:pt x="151788" y="176374"/>
                </a:moveTo>
                <a:lnTo>
                  <a:pt x="136751" y="176374"/>
                </a:lnTo>
                <a:lnTo>
                  <a:pt x="136751" y="81685"/>
                </a:lnTo>
                <a:lnTo>
                  <a:pt x="151788" y="81685"/>
                </a:lnTo>
                <a:lnTo>
                  <a:pt x="151788" y="176374"/>
                </a:lnTo>
                <a:close/>
              </a:path>
              <a:path w="509269" h="186690">
                <a:moveTo>
                  <a:pt x="9956" y="139393"/>
                </a:moveTo>
                <a:lnTo>
                  <a:pt x="0" y="128826"/>
                </a:lnTo>
                <a:lnTo>
                  <a:pt x="13463" y="120186"/>
                </a:lnTo>
                <a:lnTo>
                  <a:pt x="21602" y="114564"/>
                </a:lnTo>
                <a:lnTo>
                  <a:pt x="49010" y="85568"/>
                </a:lnTo>
                <a:lnTo>
                  <a:pt x="56895" y="30682"/>
                </a:lnTo>
                <a:lnTo>
                  <a:pt x="4673" y="30682"/>
                </a:lnTo>
                <a:lnTo>
                  <a:pt x="4673" y="18084"/>
                </a:lnTo>
                <a:lnTo>
                  <a:pt x="72134" y="18084"/>
                </a:lnTo>
                <a:lnTo>
                  <a:pt x="72047" y="58403"/>
                </a:lnTo>
                <a:lnTo>
                  <a:pt x="60006" y="96708"/>
                </a:lnTo>
                <a:lnTo>
                  <a:pt x="24377" y="129790"/>
                </a:lnTo>
                <a:lnTo>
                  <a:pt x="9956" y="139393"/>
                </a:lnTo>
                <a:close/>
              </a:path>
              <a:path w="509269" h="186690">
                <a:moveTo>
                  <a:pt x="328569" y="105052"/>
                </a:moveTo>
                <a:lnTo>
                  <a:pt x="313126" y="105052"/>
                </a:lnTo>
                <a:lnTo>
                  <a:pt x="313126" y="51408"/>
                </a:lnTo>
                <a:lnTo>
                  <a:pt x="274315" y="51408"/>
                </a:lnTo>
                <a:lnTo>
                  <a:pt x="274315" y="38404"/>
                </a:lnTo>
                <a:lnTo>
                  <a:pt x="313126" y="38404"/>
                </a:lnTo>
                <a:lnTo>
                  <a:pt x="313126" y="0"/>
                </a:lnTo>
                <a:lnTo>
                  <a:pt x="328569" y="0"/>
                </a:lnTo>
                <a:lnTo>
                  <a:pt x="328569" y="105052"/>
                </a:lnTo>
                <a:close/>
              </a:path>
              <a:path w="509269" h="186690">
                <a:moveTo>
                  <a:pt x="190395" y="100582"/>
                </a:moveTo>
                <a:lnTo>
                  <a:pt x="179016" y="90422"/>
                </a:lnTo>
                <a:lnTo>
                  <a:pt x="189147" y="81321"/>
                </a:lnTo>
                <a:lnTo>
                  <a:pt x="195297" y="75525"/>
                </a:lnTo>
                <a:lnTo>
                  <a:pt x="219147" y="41960"/>
                </a:lnTo>
                <a:lnTo>
                  <a:pt x="223313" y="31089"/>
                </a:lnTo>
                <a:lnTo>
                  <a:pt x="223313" y="6095"/>
                </a:lnTo>
                <a:lnTo>
                  <a:pt x="238756" y="6095"/>
                </a:lnTo>
                <a:lnTo>
                  <a:pt x="238648" y="29247"/>
                </a:lnTo>
                <a:lnTo>
                  <a:pt x="237892" y="36524"/>
                </a:lnTo>
                <a:lnTo>
                  <a:pt x="235841" y="43115"/>
                </a:lnTo>
                <a:lnTo>
                  <a:pt x="231847" y="52221"/>
                </a:lnTo>
                <a:lnTo>
                  <a:pt x="232660" y="52627"/>
                </a:lnTo>
                <a:lnTo>
                  <a:pt x="247718" y="52627"/>
                </a:lnTo>
                <a:lnTo>
                  <a:pt x="252981" y="57504"/>
                </a:lnTo>
                <a:lnTo>
                  <a:pt x="229002" y="57504"/>
                </a:lnTo>
                <a:lnTo>
                  <a:pt x="227986" y="58723"/>
                </a:lnTo>
                <a:lnTo>
                  <a:pt x="222500" y="67867"/>
                </a:lnTo>
                <a:lnTo>
                  <a:pt x="208325" y="83309"/>
                </a:lnTo>
                <a:lnTo>
                  <a:pt x="204123" y="87641"/>
                </a:lnTo>
                <a:lnTo>
                  <a:pt x="198874" y="92678"/>
                </a:lnTo>
                <a:lnTo>
                  <a:pt x="190395" y="100582"/>
                </a:lnTo>
                <a:close/>
              </a:path>
              <a:path w="509269" h="186690">
                <a:moveTo>
                  <a:pt x="247718" y="52627"/>
                </a:moveTo>
                <a:lnTo>
                  <a:pt x="232660" y="52627"/>
                </a:lnTo>
                <a:lnTo>
                  <a:pt x="238349" y="47954"/>
                </a:lnTo>
                <a:lnTo>
                  <a:pt x="242820" y="47954"/>
                </a:lnTo>
                <a:lnTo>
                  <a:pt x="244648" y="49783"/>
                </a:lnTo>
                <a:lnTo>
                  <a:pt x="247718" y="52627"/>
                </a:lnTo>
                <a:close/>
              </a:path>
              <a:path w="509269" h="186690">
                <a:moveTo>
                  <a:pt x="272283" y="96518"/>
                </a:moveTo>
                <a:lnTo>
                  <a:pt x="233066" y="58723"/>
                </a:lnTo>
                <a:lnTo>
                  <a:pt x="231847" y="57504"/>
                </a:lnTo>
                <a:lnTo>
                  <a:pt x="252981" y="57504"/>
                </a:lnTo>
                <a:lnTo>
                  <a:pt x="283459" y="85749"/>
                </a:lnTo>
                <a:lnTo>
                  <a:pt x="272283" y="96518"/>
                </a:lnTo>
                <a:close/>
              </a:path>
              <a:path w="509269" h="186690">
                <a:moveTo>
                  <a:pt x="272690" y="186331"/>
                </a:moveTo>
                <a:lnTo>
                  <a:pt x="228393" y="176171"/>
                </a:lnTo>
                <a:lnTo>
                  <a:pt x="215591" y="158493"/>
                </a:lnTo>
                <a:lnTo>
                  <a:pt x="215591" y="136141"/>
                </a:lnTo>
                <a:lnTo>
                  <a:pt x="249044" y="110447"/>
                </a:lnTo>
                <a:lnTo>
                  <a:pt x="272690" y="108303"/>
                </a:lnTo>
                <a:lnTo>
                  <a:pt x="283580" y="108383"/>
                </a:lnTo>
                <a:lnTo>
                  <a:pt x="318549" y="120902"/>
                </a:lnTo>
                <a:lnTo>
                  <a:pt x="272690" y="120902"/>
                </a:lnTo>
                <a:lnTo>
                  <a:pt x="260784" y="121014"/>
                </a:lnTo>
                <a:lnTo>
                  <a:pt x="253640" y="121803"/>
                </a:lnTo>
                <a:lnTo>
                  <a:pt x="248401" y="123945"/>
                </a:lnTo>
                <a:lnTo>
                  <a:pt x="242210" y="128115"/>
                </a:lnTo>
                <a:lnTo>
                  <a:pt x="232050" y="135329"/>
                </a:lnTo>
                <a:lnTo>
                  <a:pt x="232050" y="159509"/>
                </a:lnTo>
                <a:lnTo>
                  <a:pt x="318402" y="173936"/>
                </a:lnTo>
                <a:lnTo>
                  <a:pt x="316783" y="176171"/>
                </a:lnTo>
                <a:lnTo>
                  <a:pt x="303982" y="181251"/>
                </a:lnTo>
                <a:lnTo>
                  <a:pt x="296292" y="184188"/>
                </a:lnTo>
                <a:lnTo>
                  <a:pt x="290469" y="185696"/>
                </a:lnTo>
                <a:lnTo>
                  <a:pt x="283580" y="186252"/>
                </a:lnTo>
                <a:lnTo>
                  <a:pt x="272690" y="186331"/>
                </a:lnTo>
                <a:close/>
              </a:path>
              <a:path w="509269" h="186690">
                <a:moveTo>
                  <a:pt x="318402" y="173936"/>
                </a:moveTo>
                <a:lnTo>
                  <a:pt x="272690" y="173936"/>
                </a:lnTo>
                <a:lnTo>
                  <a:pt x="284594" y="173823"/>
                </a:lnTo>
                <a:lnTo>
                  <a:pt x="291727" y="173034"/>
                </a:lnTo>
                <a:lnTo>
                  <a:pt x="296935" y="170893"/>
                </a:lnTo>
                <a:lnTo>
                  <a:pt x="303068" y="166723"/>
                </a:lnTo>
                <a:lnTo>
                  <a:pt x="313126" y="159509"/>
                </a:lnTo>
                <a:lnTo>
                  <a:pt x="313126" y="135125"/>
                </a:lnTo>
                <a:lnTo>
                  <a:pt x="272690" y="120902"/>
                </a:lnTo>
                <a:lnTo>
                  <a:pt x="318549" y="120902"/>
                </a:lnTo>
                <a:lnTo>
                  <a:pt x="329585" y="136141"/>
                </a:lnTo>
                <a:lnTo>
                  <a:pt x="329585" y="158493"/>
                </a:lnTo>
                <a:lnTo>
                  <a:pt x="318402" y="173936"/>
                </a:lnTo>
                <a:close/>
              </a:path>
              <a:path w="509269" h="186690">
                <a:moveTo>
                  <a:pt x="508804" y="176374"/>
                </a:moveTo>
                <a:lnTo>
                  <a:pt x="493361" y="176374"/>
                </a:lnTo>
                <a:lnTo>
                  <a:pt x="493361" y="0"/>
                </a:lnTo>
                <a:lnTo>
                  <a:pt x="508804" y="0"/>
                </a:lnTo>
                <a:lnTo>
                  <a:pt x="508804" y="176374"/>
                </a:lnTo>
                <a:close/>
              </a:path>
              <a:path w="509269" h="186690">
                <a:moveTo>
                  <a:pt x="410660" y="131468"/>
                </a:moveTo>
                <a:lnTo>
                  <a:pt x="368438" y="106954"/>
                </a:lnTo>
                <a:lnTo>
                  <a:pt x="363002" y="63397"/>
                </a:lnTo>
                <a:lnTo>
                  <a:pt x="363114" y="53932"/>
                </a:lnTo>
                <a:lnTo>
                  <a:pt x="383929" y="17605"/>
                </a:lnTo>
                <a:lnTo>
                  <a:pt x="410660" y="11175"/>
                </a:lnTo>
                <a:lnTo>
                  <a:pt x="423200" y="11413"/>
                </a:lnTo>
                <a:lnTo>
                  <a:pt x="430967" y="13080"/>
                </a:lnTo>
                <a:lnTo>
                  <a:pt x="437192" y="17605"/>
                </a:lnTo>
                <a:lnTo>
                  <a:pt x="443095" y="24180"/>
                </a:lnTo>
                <a:lnTo>
                  <a:pt x="396640" y="24180"/>
                </a:lnTo>
                <a:lnTo>
                  <a:pt x="387921" y="34340"/>
                </a:lnTo>
                <a:lnTo>
                  <a:pt x="383011" y="40352"/>
                </a:lnTo>
                <a:lnTo>
                  <a:pt x="380447" y="45427"/>
                </a:lnTo>
                <a:lnTo>
                  <a:pt x="379503" y="52197"/>
                </a:lnTo>
                <a:lnTo>
                  <a:pt x="379482" y="53932"/>
                </a:lnTo>
                <a:lnTo>
                  <a:pt x="379503" y="90446"/>
                </a:lnTo>
                <a:lnTo>
                  <a:pt x="380447" y="97216"/>
                </a:lnTo>
                <a:lnTo>
                  <a:pt x="383011" y="102292"/>
                </a:lnTo>
                <a:lnTo>
                  <a:pt x="388004" y="108405"/>
                </a:lnTo>
                <a:lnTo>
                  <a:pt x="396640" y="118463"/>
                </a:lnTo>
                <a:lnTo>
                  <a:pt x="444234" y="118463"/>
                </a:lnTo>
                <a:lnTo>
                  <a:pt x="441568" y="120835"/>
                </a:lnTo>
                <a:lnTo>
                  <a:pt x="435247" y="124864"/>
                </a:lnTo>
                <a:lnTo>
                  <a:pt x="428805" y="128682"/>
                </a:lnTo>
                <a:lnTo>
                  <a:pt x="424097" y="130642"/>
                </a:lnTo>
                <a:lnTo>
                  <a:pt x="418817" y="131365"/>
                </a:lnTo>
                <a:lnTo>
                  <a:pt x="410660" y="131468"/>
                </a:lnTo>
                <a:close/>
              </a:path>
              <a:path w="509269" h="186690">
                <a:moveTo>
                  <a:pt x="444234" y="118463"/>
                </a:moveTo>
                <a:lnTo>
                  <a:pt x="424478" y="118463"/>
                </a:lnTo>
                <a:lnTo>
                  <a:pt x="433114" y="108303"/>
                </a:lnTo>
                <a:lnTo>
                  <a:pt x="438106" y="102134"/>
                </a:lnTo>
                <a:lnTo>
                  <a:pt x="440670" y="97051"/>
                </a:lnTo>
                <a:lnTo>
                  <a:pt x="441598" y="90446"/>
                </a:lnTo>
                <a:lnTo>
                  <a:pt x="441634" y="53932"/>
                </a:lnTo>
                <a:lnTo>
                  <a:pt x="441598" y="52197"/>
                </a:lnTo>
                <a:lnTo>
                  <a:pt x="440670" y="45592"/>
                </a:lnTo>
                <a:lnTo>
                  <a:pt x="438106" y="40509"/>
                </a:lnTo>
                <a:lnTo>
                  <a:pt x="433027" y="34238"/>
                </a:lnTo>
                <a:lnTo>
                  <a:pt x="424478" y="24180"/>
                </a:lnTo>
                <a:lnTo>
                  <a:pt x="443095" y="24180"/>
                </a:lnTo>
                <a:lnTo>
                  <a:pt x="458115" y="63397"/>
                </a:lnTo>
                <a:lnTo>
                  <a:pt x="458113" y="83045"/>
                </a:lnTo>
                <a:lnTo>
                  <a:pt x="445432" y="117396"/>
                </a:lnTo>
                <a:lnTo>
                  <a:pt x="444234" y="118463"/>
                </a:lnTo>
                <a:close/>
              </a:path>
            </a:pathLst>
          </a:custGeom>
          <a:solidFill>
            <a:srgbClr val="403322">
              <a:alpha val="76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2613737" y="7642322"/>
            <a:ext cx="343535" cy="184150"/>
          </a:xfrm>
          <a:custGeom>
            <a:avLst/>
            <a:gdLst/>
            <a:ahLst/>
            <a:cxnLst/>
            <a:rect l="l" t="t" r="r" b="b"/>
            <a:pathLst>
              <a:path w="343535" h="184150">
                <a:moveTo>
                  <a:pt x="138173" y="176374"/>
                </a:moveTo>
                <a:lnTo>
                  <a:pt x="122730" y="176374"/>
                </a:lnTo>
                <a:lnTo>
                  <a:pt x="122730" y="0"/>
                </a:lnTo>
                <a:lnTo>
                  <a:pt x="138173" y="0"/>
                </a:lnTo>
                <a:lnTo>
                  <a:pt x="138173" y="69086"/>
                </a:lnTo>
                <a:lnTo>
                  <a:pt x="167434" y="69086"/>
                </a:lnTo>
                <a:lnTo>
                  <a:pt x="167434" y="82091"/>
                </a:lnTo>
                <a:lnTo>
                  <a:pt x="138173" y="82091"/>
                </a:lnTo>
                <a:lnTo>
                  <a:pt x="138173" y="176374"/>
                </a:lnTo>
                <a:close/>
              </a:path>
              <a:path w="343535" h="184150">
                <a:moveTo>
                  <a:pt x="9143" y="139189"/>
                </a:moveTo>
                <a:lnTo>
                  <a:pt x="0" y="127607"/>
                </a:lnTo>
                <a:lnTo>
                  <a:pt x="16204" y="118962"/>
                </a:lnTo>
                <a:lnTo>
                  <a:pt x="26009" y="113307"/>
                </a:lnTo>
                <a:lnTo>
                  <a:pt x="55802" y="88822"/>
                </a:lnTo>
                <a:lnTo>
                  <a:pt x="68680" y="27228"/>
                </a:lnTo>
                <a:lnTo>
                  <a:pt x="5079" y="27228"/>
                </a:lnTo>
                <a:lnTo>
                  <a:pt x="5079" y="14020"/>
                </a:lnTo>
                <a:lnTo>
                  <a:pt x="84123" y="14020"/>
                </a:lnTo>
                <a:lnTo>
                  <a:pt x="84018" y="55548"/>
                </a:lnTo>
                <a:lnTo>
                  <a:pt x="69556" y="95845"/>
                </a:lnTo>
                <a:lnTo>
                  <a:pt x="37096" y="123454"/>
                </a:lnTo>
                <a:lnTo>
                  <a:pt x="26544" y="129698"/>
                </a:lnTo>
                <a:lnTo>
                  <a:pt x="9143" y="139189"/>
                </a:lnTo>
                <a:close/>
              </a:path>
              <a:path w="343535" h="184150">
                <a:moveTo>
                  <a:pt x="320035" y="68070"/>
                </a:moveTo>
                <a:lnTo>
                  <a:pt x="202790" y="68070"/>
                </a:lnTo>
                <a:lnTo>
                  <a:pt x="202790" y="4876"/>
                </a:lnTo>
                <a:lnTo>
                  <a:pt x="318409" y="4876"/>
                </a:lnTo>
                <a:lnTo>
                  <a:pt x="318409" y="17678"/>
                </a:lnTo>
                <a:lnTo>
                  <a:pt x="218030" y="17678"/>
                </a:lnTo>
                <a:lnTo>
                  <a:pt x="218030" y="55472"/>
                </a:lnTo>
                <a:lnTo>
                  <a:pt x="320035" y="55472"/>
                </a:lnTo>
                <a:lnTo>
                  <a:pt x="320035" y="68070"/>
                </a:lnTo>
                <a:close/>
              </a:path>
              <a:path w="343535" h="184150">
                <a:moveTo>
                  <a:pt x="343402" y="102208"/>
                </a:moveTo>
                <a:lnTo>
                  <a:pt x="177594" y="102208"/>
                </a:lnTo>
                <a:lnTo>
                  <a:pt x="177594" y="89406"/>
                </a:lnTo>
                <a:lnTo>
                  <a:pt x="343402" y="89406"/>
                </a:lnTo>
                <a:lnTo>
                  <a:pt x="343402" y="102208"/>
                </a:lnTo>
                <a:close/>
              </a:path>
              <a:path w="343535" h="184150">
                <a:moveTo>
                  <a:pt x="318612" y="184096"/>
                </a:moveTo>
                <a:lnTo>
                  <a:pt x="303169" y="184096"/>
                </a:lnTo>
                <a:lnTo>
                  <a:pt x="303169" y="135532"/>
                </a:lnTo>
                <a:lnTo>
                  <a:pt x="200555" y="135532"/>
                </a:lnTo>
                <a:lnTo>
                  <a:pt x="200555" y="122730"/>
                </a:lnTo>
                <a:lnTo>
                  <a:pt x="318612" y="122730"/>
                </a:lnTo>
                <a:lnTo>
                  <a:pt x="318612" y="184096"/>
                </a:lnTo>
                <a:close/>
              </a:path>
            </a:pathLst>
          </a:custGeom>
          <a:solidFill>
            <a:srgbClr val="403322">
              <a:alpha val="76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3027748" y="7641916"/>
            <a:ext cx="325755" cy="184150"/>
          </a:xfrm>
          <a:custGeom>
            <a:avLst/>
            <a:gdLst/>
            <a:ahLst/>
            <a:cxnLst/>
            <a:rect l="l" t="t" r="r" b="b"/>
            <a:pathLst>
              <a:path w="325754" h="184150">
                <a:moveTo>
                  <a:pt x="135938" y="101801"/>
                </a:moveTo>
                <a:lnTo>
                  <a:pt x="120495" y="101801"/>
                </a:lnTo>
                <a:lnTo>
                  <a:pt x="120495" y="0"/>
                </a:lnTo>
                <a:lnTo>
                  <a:pt x="135938" y="0"/>
                </a:lnTo>
                <a:lnTo>
                  <a:pt x="135938" y="44703"/>
                </a:lnTo>
                <a:lnTo>
                  <a:pt x="164183" y="44703"/>
                </a:lnTo>
                <a:lnTo>
                  <a:pt x="164183" y="57707"/>
                </a:lnTo>
                <a:lnTo>
                  <a:pt x="135938" y="57707"/>
                </a:lnTo>
                <a:lnTo>
                  <a:pt x="135938" y="101801"/>
                </a:lnTo>
                <a:close/>
              </a:path>
              <a:path w="325754" h="184150">
                <a:moveTo>
                  <a:pt x="20726" y="92048"/>
                </a:moveTo>
                <a:lnTo>
                  <a:pt x="0" y="92048"/>
                </a:lnTo>
                <a:lnTo>
                  <a:pt x="0" y="9550"/>
                </a:lnTo>
                <a:lnTo>
                  <a:pt x="80465" y="9550"/>
                </a:lnTo>
                <a:lnTo>
                  <a:pt x="80465" y="22554"/>
                </a:lnTo>
                <a:lnTo>
                  <a:pt x="15442" y="22554"/>
                </a:lnTo>
                <a:lnTo>
                  <a:pt x="15442" y="79449"/>
                </a:lnTo>
                <a:lnTo>
                  <a:pt x="98956" y="79449"/>
                </a:lnTo>
                <a:lnTo>
                  <a:pt x="99972" y="85545"/>
                </a:lnTo>
                <a:lnTo>
                  <a:pt x="52429" y="91319"/>
                </a:lnTo>
                <a:lnTo>
                  <a:pt x="34557" y="92021"/>
                </a:lnTo>
                <a:lnTo>
                  <a:pt x="20726" y="92048"/>
                </a:lnTo>
                <a:close/>
              </a:path>
              <a:path w="325754" h="184150">
                <a:moveTo>
                  <a:pt x="98956" y="79449"/>
                </a:moveTo>
                <a:lnTo>
                  <a:pt x="15442" y="79449"/>
                </a:lnTo>
                <a:lnTo>
                  <a:pt x="33932" y="79424"/>
                </a:lnTo>
                <a:lnTo>
                  <a:pt x="42658" y="79246"/>
                </a:lnTo>
                <a:lnTo>
                  <a:pt x="82612" y="76046"/>
                </a:lnTo>
                <a:lnTo>
                  <a:pt x="97940" y="73354"/>
                </a:lnTo>
                <a:lnTo>
                  <a:pt x="98956" y="79449"/>
                </a:lnTo>
                <a:close/>
              </a:path>
              <a:path w="325754" h="184150">
                <a:moveTo>
                  <a:pt x="135938" y="183689"/>
                </a:moveTo>
                <a:lnTo>
                  <a:pt x="31292" y="183689"/>
                </a:lnTo>
                <a:lnTo>
                  <a:pt x="26009" y="178406"/>
                </a:lnTo>
                <a:lnTo>
                  <a:pt x="26009" y="112774"/>
                </a:lnTo>
                <a:lnTo>
                  <a:pt x="135938" y="112774"/>
                </a:lnTo>
                <a:lnTo>
                  <a:pt x="135938" y="125575"/>
                </a:lnTo>
                <a:lnTo>
                  <a:pt x="41452" y="125575"/>
                </a:lnTo>
                <a:lnTo>
                  <a:pt x="41452" y="170685"/>
                </a:lnTo>
                <a:lnTo>
                  <a:pt x="135938" y="170685"/>
                </a:lnTo>
                <a:lnTo>
                  <a:pt x="135938" y="183689"/>
                </a:lnTo>
                <a:close/>
              </a:path>
              <a:path w="325754" h="184150">
                <a:moveTo>
                  <a:pt x="135938" y="170685"/>
                </a:moveTo>
                <a:lnTo>
                  <a:pt x="120495" y="170685"/>
                </a:lnTo>
                <a:lnTo>
                  <a:pt x="120495" y="125575"/>
                </a:lnTo>
                <a:lnTo>
                  <a:pt x="135938" y="125575"/>
                </a:lnTo>
                <a:lnTo>
                  <a:pt x="135938" y="170685"/>
                </a:lnTo>
                <a:close/>
              </a:path>
              <a:path w="325754" h="184150">
                <a:moveTo>
                  <a:pt x="325724" y="176374"/>
                </a:moveTo>
                <a:lnTo>
                  <a:pt x="310484" y="176374"/>
                </a:lnTo>
                <a:lnTo>
                  <a:pt x="310484" y="107491"/>
                </a:lnTo>
                <a:lnTo>
                  <a:pt x="269845" y="107491"/>
                </a:lnTo>
                <a:lnTo>
                  <a:pt x="269845" y="94689"/>
                </a:lnTo>
                <a:lnTo>
                  <a:pt x="310484" y="94689"/>
                </a:lnTo>
                <a:lnTo>
                  <a:pt x="310484" y="57911"/>
                </a:lnTo>
                <a:lnTo>
                  <a:pt x="270251" y="57911"/>
                </a:lnTo>
                <a:lnTo>
                  <a:pt x="270251" y="45312"/>
                </a:lnTo>
                <a:lnTo>
                  <a:pt x="310484" y="45312"/>
                </a:lnTo>
                <a:lnTo>
                  <a:pt x="310484" y="0"/>
                </a:lnTo>
                <a:lnTo>
                  <a:pt x="325724" y="0"/>
                </a:lnTo>
                <a:lnTo>
                  <a:pt x="325724" y="176374"/>
                </a:lnTo>
                <a:close/>
              </a:path>
              <a:path w="325754" h="184150">
                <a:moveTo>
                  <a:pt x="189989" y="139596"/>
                </a:moveTo>
                <a:lnTo>
                  <a:pt x="180845" y="128014"/>
                </a:lnTo>
                <a:lnTo>
                  <a:pt x="196808" y="119368"/>
                </a:lnTo>
                <a:lnTo>
                  <a:pt x="206447" y="113714"/>
                </a:lnTo>
                <a:lnTo>
                  <a:pt x="238741" y="83936"/>
                </a:lnTo>
                <a:lnTo>
                  <a:pt x="248103" y="27431"/>
                </a:lnTo>
                <a:lnTo>
                  <a:pt x="185925" y="27431"/>
                </a:lnTo>
                <a:lnTo>
                  <a:pt x="185925" y="14426"/>
                </a:lnTo>
                <a:lnTo>
                  <a:pt x="263546" y="14426"/>
                </a:lnTo>
                <a:lnTo>
                  <a:pt x="263443" y="55953"/>
                </a:lnTo>
                <a:lnTo>
                  <a:pt x="249220" y="96061"/>
                </a:lnTo>
                <a:lnTo>
                  <a:pt x="217534" y="123683"/>
                </a:lnTo>
                <a:lnTo>
                  <a:pt x="207148" y="129987"/>
                </a:lnTo>
                <a:lnTo>
                  <a:pt x="189989" y="139596"/>
                </a:lnTo>
                <a:close/>
              </a:path>
            </a:pathLst>
          </a:custGeom>
          <a:solidFill>
            <a:srgbClr val="403322">
              <a:alpha val="76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3436884" y="7641916"/>
            <a:ext cx="751840" cy="186690"/>
          </a:xfrm>
          <a:custGeom>
            <a:avLst/>
            <a:gdLst/>
            <a:ahLst/>
            <a:cxnLst/>
            <a:rect l="l" t="t" r="r" b="b"/>
            <a:pathLst>
              <a:path w="751839" h="186690">
                <a:moveTo>
                  <a:pt x="146301" y="101801"/>
                </a:moveTo>
                <a:lnTo>
                  <a:pt x="130655" y="101801"/>
                </a:lnTo>
                <a:lnTo>
                  <a:pt x="130655" y="0"/>
                </a:lnTo>
                <a:lnTo>
                  <a:pt x="146301" y="0"/>
                </a:lnTo>
                <a:lnTo>
                  <a:pt x="146301" y="101801"/>
                </a:lnTo>
                <a:close/>
              </a:path>
              <a:path w="751839" h="186690">
                <a:moveTo>
                  <a:pt x="60146" y="94689"/>
                </a:moveTo>
                <a:lnTo>
                  <a:pt x="33324" y="94689"/>
                </a:lnTo>
                <a:lnTo>
                  <a:pt x="11988" y="83920"/>
                </a:lnTo>
                <a:lnTo>
                  <a:pt x="0" y="64007"/>
                </a:lnTo>
                <a:lnTo>
                  <a:pt x="0" y="37185"/>
                </a:lnTo>
                <a:lnTo>
                  <a:pt x="11988" y="17271"/>
                </a:lnTo>
                <a:lnTo>
                  <a:pt x="33121" y="6502"/>
                </a:lnTo>
                <a:lnTo>
                  <a:pt x="60349" y="6502"/>
                </a:lnTo>
                <a:lnTo>
                  <a:pt x="81481" y="17271"/>
                </a:lnTo>
                <a:lnTo>
                  <a:pt x="82705" y="19303"/>
                </a:lnTo>
                <a:lnTo>
                  <a:pt x="33121" y="19303"/>
                </a:lnTo>
                <a:lnTo>
                  <a:pt x="16255" y="34340"/>
                </a:lnTo>
                <a:lnTo>
                  <a:pt x="16255" y="66648"/>
                </a:lnTo>
                <a:lnTo>
                  <a:pt x="33121" y="81888"/>
                </a:lnTo>
                <a:lnTo>
                  <a:pt x="82705" y="81888"/>
                </a:lnTo>
                <a:lnTo>
                  <a:pt x="81481" y="83920"/>
                </a:lnTo>
                <a:lnTo>
                  <a:pt x="60146" y="94689"/>
                </a:lnTo>
                <a:close/>
              </a:path>
              <a:path w="751839" h="186690">
                <a:moveTo>
                  <a:pt x="82705" y="81888"/>
                </a:moveTo>
                <a:lnTo>
                  <a:pt x="60349" y="81888"/>
                </a:lnTo>
                <a:lnTo>
                  <a:pt x="77011" y="66648"/>
                </a:lnTo>
                <a:lnTo>
                  <a:pt x="77011" y="34340"/>
                </a:lnTo>
                <a:lnTo>
                  <a:pt x="60349" y="19303"/>
                </a:lnTo>
                <a:lnTo>
                  <a:pt x="82705" y="19303"/>
                </a:lnTo>
                <a:lnTo>
                  <a:pt x="93470" y="37185"/>
                </a:lnTo>
                <a:lnTo>
                  <a:pt x="93470" y="64007"/>
                </a:lnTo>
                <a:lnTo>
                  <a:pt x="82705" y="81888"/>
                </a:lnTo>
                <a:close/>
              </a:path>
              <a:path w="751839" h="186690">
                <a:moveTo>
                  <a:pt x="20319" y="185518"/>
                </a:moveTo>
                <a:lnTo>
                  <a:pt x="10566" y="175155"/>
                </a:lnTo>
                <a:lnTo>
                  <a:pt x="18557" y="168437"/>
                </a:lnTo>
                <a:lnTo>
                  <a:pt x="23443" y="164081"/>
                </a:lnTo>
                <a:lnTo>
                  <a:pt x="27225" y="160182"/>
                </a:lnTo>
                <a:lnTo>
                  <a:pt x="31901" y="154835"/>
                </a:lnTo>
                <a:lnTo>
                  <a:pt x="39623" y="145895"/>
                </a:lnTo>
                <a:lnTo>
                  <a:pt x="46328" y="128420"/>
                </a:lnTo>
                <a:lnTo>
                  <a:pt x="46328" y="110945"/>
                </a:lnTo>
                <a:lnTo>
                  <a:pt x="60959" y="110945"/>
                </a:lnTo>
                <a:lnTo>
                  <a:pt x="60860" y="127680"/>
                </a:lnTo>
                <a:lnTo>
                  <a:pt x="60171" y="133982"/>
                </a:lnTo>
                <a:lnTo>
                  <a:pt x="58301" y="139485"/>
                </a:lnTo>
                <a:lnTo>
                  <a:pt x="54659" y="146911"/>
                </a:lnTo>
                <a:lnTo>
                  <a:pt x="55472" y="147317"/>
                </a:lnTo>
                <a:lnTo>
                  <a:pt x="67867" y="147317"/>
                </a:lnTo>
                <a:lnTo>
                  <a:pt x="73150" y="152600"/>
                </a:lnTo>
                <a:lnTo>
                  <a:pt x="52221" y="152600"/>
                </a:lnTo>
                <a:lnTo>
                  <a:pt x="50799" y="153616"/>
                </a:lnTo>
                <a:lnTo>
                  <a:pt x="45293" y="161658"/>
                </a:lnTo>
                <a:lnTo>
                  <a:pt x="40283" y="167662"/>
                </a:lnTo>
                <a:lnTo>
                  <a:pt x="32911" y="174619"/>
                </a:lnTo>
                <a:lnTo>
                  <a:pt x="20319" y="185518"/>
                </a:lnTo>
                <a:close/>
              </a:path>
              <a:path w="751839" h="186690">
                <a:moveTo>
                  <a:pt x="107158" y="167230"/>
                </a:moveTo>
                <a:lnTo>
                  <a:pt x="87781" y="167230"/>
                </a:lnTo>
                <a:lnTo>
                  <a:pt x="96324" y="159430"/>
                </a:lnTo>
                <a:lnTo>
                  <a:pt x="101268" y="154353"/>
                </a:lnTo>
                <a:lnTo>
                  <a:pt x="113383" y="110945"/>
                </a:lnTo>
                <a:lnTo>
                  <a:pt x="128014" y="110945"/>
                </a:lnTo>
                <a:lnTo>
                  <a:pt x="127957" y="127680"/>
                </a:lnTo>
                <a:lnTo>
                  <a:pt x="125169" y="141221"/>
                </a:lnTo>
                <a:lnTo>
                  <a:pt x="121918" y="147520"/>
                </a:lnTo>
                <a:lnTo>
                  <a:pt x="122730" y="148130"/>
                </a:lnTo>
                <a:lnTo>
                  <a:pt x="136070" y="148130"/>
                </a:lnTo>
                <a:lnTo>
                  <a:pt x="141448" y="153210"/>
                </a:lnTo>
                <a:lnTo>
                  <a:pt x="119276" y="153210"/>
                </a:lnTo>
                <a:lnTo>
                  <a:pt x="118260" y="153820"/>
                </a:lnTo>
                <a:lnTo>
                  <a:pt x="113587" y="160728"/>
                </a:lnTo>
                <a:lnTo>
                  <a:pt x="107158" y="167230"/>
                </a:lnTo>
                <a:close/>
              </a:path>
              <a:path w="751839" h="186690">
                <a:moveTo>
                  <a:pt x="67867" y="147317"/>
                </a:moveTo>
                <a:lnTo>
                  <a:pt x="55472" y="147317"/>
                </a:lnTo>
                <a:lnTo>
                  <a:pt x="58114" y="145285"/>
                </a:lnTo>
                <a:lnTo>
                  <a:pt x="59739" y="143863"/>
                </a:lnTo>
                <a:lnTo>
                  <a:pt x="64413" y="143863"/>
                </a:lnTo>
                <a:lnTo>
                  <a:pt x="67867" y="147317"/>
                </a:lnTo>
                <a:close/>
              </a:path>
              <a:path w="751839" h="186690">
                <a:moveTo>
                  <a:pt x="136070" y="148130"/>
                </a:moveTo>
                <a:lnTo>
                  <a:pt x="122730" y="148130"/>
                </a:lnTo>
                <a:lnTo>
                  <a:pt x="125372" y="145895"/>
                </a:lnTo>
                <a:lnTo>
                  <a:pt x="127607" y="144269"/>
                </a:lnTo>
                <a:lnTo>
                  <a:pt x="131671" y="144269"/>
                </a:lnTo>
                <a:lnTo>
                  <a:pt x="133703" y="145895"/>
                </a:lnTo>
                <a:lnTo>
                  <a:pt x="136070" y="148130"/>
                </a:lnTo>
                <a:close/>
              </a:path>
              <a:path w="751839" h="186690">
                <a:moveTo>
                  <a:pt x="86765" y="186128"/>
                </a:moveTo>
                <a:lnTo>
                  <a:pt x="55879" y="154023"/>
                </a:lnTo>
                <a:lnTo>
                  <a:pt x="54456" y="152600"/>
                </a:lnTo>
                <a:lnTo>
                  <a:pt x="73150" y="152600"/>
                </a:lnTo>
                <a:lnTo>
                  <a:pt x="87781" y="167230"/>
                </a:lnTo>
                <a:lnTo>
                  <a:pt x="107158" y="167230"/>
                </a:lnTo>
                <a:lnTo>
                  <a:pt x="101852" y="172598"/>
                </a:lnTo>
                <a:lnTo>
                  <a:pt x="98347" y="175955"/>
                </a:lnTo>
                <a:lnTo>
                  <a:pt x="93927" y="179903"/>
                </a:lnTo>
                <a:lnTo>
                  <a:pt x="86765" y="186128"/>
                </a:lnTo>
                <a:close/>
              </a:path>
              <a:path w="751839" h="186690">
                <a:moveTo>
                  <a:pt x="153007" y="184096"/>
                </a:moveTo>
                <a:lnTo>
                  <a:pt x="122934" y="154632"/>
                </a:lnTo>
                <a:lnTo>
                  <a:pt x="121714" y="153210"/>
                </a:lnTo>
                <a:lnTo>
                  <a:pt x="141448" y="153210"/>
                </a:lnTo>
                <a:lnTo>
                  <a:pt x="162963" y="173530"/>
                </a:lnTo>
                <a:lnTo>
                  <a:pt x="153007" y="184096"/>
                </a:lnTo>
                <a:close/>
              </a:path>
              <a:path w="751839" h="186690">
                <a:moveTo>
                  <a:pt x="194052" y="71118"/>
                </a:moveTo>
                <a:lnTo>
                  <a:pt x="185721" y="59739"/>
                </a:lnTo>
                <a:lnTo>
                  <a:pt x="201215" y="53855"/>
                </a:lnTo>
                <a:lnTo>
                  <a:pt x="210613" y="49999"/>
                </a:lnTo>
                <a:lnTo>
                  <a:pt x="246172" y="25196"/>
                </a:lnTo>
                <a:lnTo>
                  <a:pt x="251760" y="17068"/>
                </a:lnTo>
                <a:lnTo>
                  <a:pt x="251760" y="1625"/>
                </a:lnTo>
                <a:lnTo>
                  <a:pt x="267203" y="1625"/>
                </a:lnTo>
                <a:lnTo>
                  <a:pt x="267203" y="15849"/>
                </a:lnTo>
                <a:lnTo>
                  <a:pt x="262327" y="29869"/>
                </a:lnTo>
                <a:lnTo>
                  <a:pt x="257043" y="35965"/>
                </a:lnTo>
                <a:lnTo>
                  <a:pt x="258466" y="36372"/>
                </a:lnTo>
                <a:lnTo>
                  <a:pt x="283602" y="36372"/>
                </a:lnTo>
                <a:lnTo>
                  <a:pt x="290345" y="39623"/>
                </a:lnTo>
                <a:lnTo>
                  <a:pt x="254402" y="39623"/>
                </a:lnTo>
                <a:lnTo>
                  <a:pt x="251760" y="41045"/>
                </a:lnTo>
                <a:lnTo>
                  <a:pt x="215147" y="62419"/>
                </a:lnTo>
                <a:lnTo>
                  <a:pt x="207071" y="65840"/>
                </a:lnTo>
                <a:lnTo>
                  <a:pt x="194052" y="71118"/>
                </a:lnTo>
                <a:close/>
              </a:path>
              <a:path w="751839" h="186690">
                <a:moveTo>
                  <a:pt x="283602" y="36372"/>
                </a:moveTo>
                <a:lnTo>
                  <a:pt x="258466" y="36372"/>
                </a:lnTo>
                <a:lnTo>
                  <a:pt x="263546" y="32917"/>
                </a:lnTo>
                <a:lnTo>
                  <a:pt x="266391" y="30682"/>
                </a:lnTo>
                <a:lnTo>
                  <a:pt x="271470" y="30682"/>
                </a:lnTo>
                <a:lnTo>
                  <a:pt x="273909" y="31698"/>
                </a:lnTo>
                <a:lnTo>
                  <a:pt x="283602" y="36372"/>
                </a:lnTo>
                <a:close/>
              </a:path>
              <a:path w="751839" h="186690">
                <a:moveTo>
                  <a:pt x="322270" y="70712"/>
                </a:moveTo>
                <a:lnTo>
                  <a:pt x="259685" y="39623"/>
                </a:lnTo>
                <a:lnTo>
                  <a:pt x="290345" y="39623"/>
                </a:lnTo>
                <a:lnTo>
                  <a:pt x="330804" y="59130"/>
                </a:lnTo>
                <a:lnTo>
                  <a:pt x="322270" y="70712"/>
                </a:lnTo>
                <a:close/>
              </a:path>
              <a:path w="751839" h="186690">
                <a:moveTo>
                  <a:pt x="341167" y="98753"/>
                </a:moveTo>
                <a:lnTo>
                  <a:pt x="175358" y="98753"/>
                </a:lnTo>
                <a:lnTo>
                  <a:pt x="175358" y="85749"/>
                </a:lnTo>
                <a:lnTo>
                  <a:pt x="341167" y="85749"/>
                </a:lnTo>
                <a:lnTo>
                  <a:pt x="341167" y="98753"/>
                </a:lnTo>
                <a:close/>
              </a:path>
              <a:path w="751839" h="186690">
                <a:moveTo>
                  <a:pt x="316580" y="183283"/>
                </a:moveTo>
                <a:lnTo>
                  <a:pt x="205228" y="183283"/>
                </a:lnTo>
                <a:lnTo>
                  <a:pt x="199945" y="178000"/>
                </a:lnTo>
                <a:lnTo>
                  <a:pt x="199945" y="112977"/>
                </a:lnTo>
                <a:lnTo>
                  <a:pt x="214982" y="112977"/>
                </a:lnTo>
                <a:lnTo>
                  <a:pt x="214982" y="134922"/>
                </a:lnTo>
                <a:lnTo>
                  <a:pt x="316580" y="134922"/>
                </a:lnTo>
                <a:lnTo>
                  <a:pt x="316580" y="147724"/>
                </a:lnTo>
                <a:lnTo>
                  <a:pt x="214982" y="147724"/>
                </a:lnTo>
                <a:lnTo>
                  <a:pt x="214982" y="170482"/>
                </a:lnTo>
                <a:lnTo>
                  <a:pt x="316580" y="170482"/>
                </a:lnTo>
                <a:lnTo>
                  <a:pt x="316580" y="183283"/>
                </a:lnTo>
                <a:close/>
              </a:path>
              <a:path w="751839" h="186690">
                <a:moveTo>
                  <a:pt x="316580" y="134922"/>
                </a:moveTo>
                <a:lnTo>
                  <a:pt x="301544" y="134922"/>
                </a:lnTo>
                <a:lnTo>
                  <a:pt x="301544" y="112977"/>
                </a:lnTo>
                <a:lnTo>
                  <a:pt x="316580" y="112977"/>
                </a:lnTo>
                <a:lnTo>
                  <a:pt x="316580" y="134922"/>
                </a:lnTo>
                <a:close/>
              </a:path>
              <a:path w="751839" h="186690">
                <a:moveTo>
                  <a:pt x="316580" y="170482"/>
                </a:moveTo>
                <a:lnTo>
                  <a:pt x="301544" y="170482"/>
                </a:lnTo>
                <a:lnTo>
                  <a:pt x="301544" y="147724"/>
                </a:lnTo>
                <a:lnTo>
                  <a:pt x="316580" y="147724"/>
                </a:lnTo>
                <a:lnTo>
                  <a:pt x="316580" y="170482"/>
                </a:lnTo>
                <a:close/>
              </a:path>
              <a:path w="751839" h="186690">
                <a:moveTo>
                  <a:pt x="507788" y="176374"/>
                </a:moveTo>
                <a:lnTo>
                  <a:pt x="492345" y="176374"/>
                </a:lnTo>
                <a:lnTo>
                  <a:pt x="492345" y="0"/>
                </a:lnTo>
                <a:lnTo>
                  <a:pt x="507788" y="0"/>
                </a:lnTo>
                <a:lnTo>
                  <a:pt x="507788" y="176374"/>
                </a:lnTo>
                <a:close/>
              </a:path>
              <a:path w="751839" h="186690">
                <a:moveTo>
                  <a:pt x="389528" y="128014"/>
                </a:moveTo>
                <a:lnTo>
                  <a:pt x="367379" y="128014"/>
                </a:lnTo>
                <a:lnTo>
                  <a:pt x="367379" y="14223"/>
                </a:lnTo>
                <a:lnTo>
                  <a:pt x="382822" y="14223"/>
                </a:lnTo>
                <a:lnTo>
                  <a:pt x="382822" y="114806"/>
                </a:lnTo>
                <a:lnTo>
                  <a:pt x="468726" y="114806"/>
                </a:lnTo>
                <a:lnTo>
                  <a:pt x="469791" y="121511"/>
                </a:lnTo>
                <a:lnTo>
                  <a:pt x="449906" y="125270"/>
                </a:lnTo>
                <a:lnTo>
                  <a:pt x="434917" y="127201"/>
                </a:lnTo>
                <a:lnTo>
                  <a:pt x="417299" y="127912"/>
                </a:lnTo>
                <a:lnTo>
                  <a:pt x="389528" y="128014"/>
                </a:lnTo>
                <a:close/>
              </a:path>
              <a:path w="751839" h="186690">
                <a:moveTo>
                  <a:pt x="468726" y="114806"/>
                </a:moveTo>
                <a:lnTo>
                  <a:pt x="388918" y="114806"/>
                </a:lnTo>
                <a:lnTo>
                  <a:pt x="416782" y="114710"/>
                </a:lnTo>
                <a:lnTo>
                  <a:pt x="434282" y="114044"/>
                </a:lnTo>
                <a:lnTo>
                  <a:pt x="448811" y="112234"/>
                </a:lnTo>
                <a:lnTo>
                  <a:pt x="467759" y="108710"/>
                </a:lnTo>
                <a:lnTo>
                  <a:pt x="468726" y="114806"/>
                </a:lnTo>
                <a:close/>
              </a:path>
              <a:path w="751839" h="186690">
                <a:moveTo>
                  <a:pt x="679693" y="176781"/>
                </a:moveTo>
                <a:lnTo>
                  <a:pt x="664250" y="176781"/>
                </a:lnTo>
                <a:lnTo>
                  <a:pt x="664250" y="406"/>
                </a:lnTo>
                <a:lnTo>
                  <a:pt x="679693" y="406"/>
                </a:lnTo>
                <a:lnTo>
                  <a:pt x="679693" y="69493"/>
                </a:lnTo>
                <a:lnTo>
                  <a:pt x="708953" y="69493"/>
                </a:lnTo>
                <a:lnTo>
                  <a:pt x="708953" y="82497"/>
                </a:lnTo>
                <a:lnTo>
                  <a:pt x="679693" y="82497"/>
                </a:lnTo>
                <a:lnTo>
                  <a:pt x="679693" y="176781"/>
                </a:lnTo>
                <a:close/>
              </a:path>
              <a:path w="751839" h="186690">
                <a:moveTo>
                  <a:pt x="567325" y="130045"/>
                </a:moveTo>
                <a:lnTo>
                  <a:pt x="545786" y="130045"/>
                </a:lnTo>
                <a:lnTo>
                  <a:pt x="545786" y="14426"/>
                </a:lnTo>
                <a:lnTo>
                  <a:pt x="626862" y="14426"/>
                </a:lnTo>
                <a:lnTo>
                  <a:pt x="626862" y="27431"/>
                </a:lnTo>
                <a:lnTo>
                  <a:pt x="561229" y="27431"/>
                </a:lnTo>
                <a:lnTo>
                  <a:pt x="561229" y="117244"/>
                </a:lnTo>
                <a:lnTo>
                  <a:pt x="643880" y="117244"/>
                </a:lnTo>
                <a:lnTo>
                  <a:pt x="644946" y="123746"/>
                </a:lnTo>
                <a:lnTo>
                  <a:pt x="626246" y="127388"/>
                </a:lnTo>
                <a:lnTo>
                  <a:pt x="611927" y="129258"/>
                </a:lnTo>
                <a:lnTo>
                  <a:pt x="594712" y="129947"/>
                </a:lnTo>
                <a:lnTo>
                  <a:pt x="567325" y="130045"/>
                </a:lnTo>
                <a:close/>
              </a:path>
              <a:path w="751839" h="186690">
                <a:moveTo>
                  <a:pt x="643880" y="117244"/>
                </a:moveTo>
                <a:lnTo>
                  <a:pt x="567122" y="117244"/>
                </a:lnTo>
                <a:lnTo>
                  <a:pt x="593452" y="117152"/>
                </a:lnTo>
                <a:lnTo>
                  <a:pt x="610123" y="116507"/>
                </a:lnTo>
                <a:lnTo>
                  <a:pt x="624242" y="114758"/>
                </a:lnTo>
                <a:lnTo>
                  <a:pt x="642914" y="111351"/>
                </a:lnTo>
                <a:lnTo>
                  <a:pt x="643880" y="117244"/>
                </a:lnTo>
                <a:close/>
              </a:path>
              <a:path w="751839" h="186690">
                <a:moveTo>
                  <a:pt x="745529" y="158696"/>
                </a:moveTo>
                <a:lnTo>
                  <a:pt x="732524" y="158696"/>
                </a:lnTo>
                <a:lnTo>
                  <a:pt x="726631" y="152194"/>
                </a:lnTo>
                <a:lnTo>
                  <a:pt x="726631" y="138986"/>
                </a:lnTo>
                <a:lnTo>
                  <a:pt x="732524" y="132484"/>
                </a:lnTo>
                <a:lnTo>
                  <a:pt x="745529" y="132484"/>
                </a:lnTo>
                <a:lnTo>
                  <a:pt x="751421" y="138986"/>
                </a:lnTo>
                <a:lnTo>
                  <a:pt x="751421" y="152194"/>
                </a:lnTo>
                <a:lnTo>
                  <a:pt x="745529" y="158696"/>
                </a:lnTo>
                <a:close/>
              </a:path>
            </a:pathLst>
          </a:custGeom>
          <a:solidFill>
            <a:srgbClr val="403322">
              <a:alpha val="76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897243" y="6683988"/>
            <a:ext cx="660400" cy="191135"/>
          </a:xfrm>
          <a:custGeom>
            <a:avLst/>
            <a:gdLst/>
            <a:ahLst/>
            <a:cxnLst/>
            <a:rect l="l" t="t" r="r" b="b"/>
            <a:pathLst>
              <a:path w="660400" h="191134">
                <a:moveTo>
                  <a:pt x="96263" y="187955"/>
                </a:moveTo>
                <a:lnTo>
                  <a:pt x="0" y="187955"/>
                </a:lnTo>
                <a:lnTo>
                  <a:pt x="0" y="10667"/>
                </a:lnTo>
                <a:lnTo>
                  <a:pt x="78484" y="10667"/>
                </a:lnTo>
                <a:lnTo>
                  <a:pt x="91455" y="10862"/>
                </a:lnTo>
                <a:lnTo>
                  <a:pt x="123341" y="35305"/>
                </a:lnTo>
                <a:lnTo>
                  <a:pt x="28701" y="35305"/>
                </a:lnTo>
                <a:lnTo>
                  <a:pt x="28701" y="85595"/>
                </a:lnTo>
                <a:lnTo>
                  <a:pt x="114957" y="85595"/>
                </a:lnTo>
                <a:lnTo>
                  <a:pt x="111503" y="89151"/>
                </a:lnTo>
                <a:lnTo>
                  <a:pt x="100327" y="93469"/>
                </a:lnTo>
                <a:lnTo>
                  <a:pt x="94993" y="93977"/>
                </a:lnTo>
                <a:lnTo>
                  <a:pt x="94993" y="95501"/>
                </a:lnTo>
                <a:lnTo>
                  <a:pt x="100327" y="95755"/>
                </a:lnTo>
                <a:lnTo>
                  <a:pt x="113281" y="100327"/>
                </a:lnTo>
                <a:lnTo>
                  <a:pt x="123597" y="109471"/>
                </a:lnTo>
                <a:lnTo>
                  <a:pt x="28701" y="109471"/>
                </a:lnTo>
                <a:lnTo>
                  <a:pt x="28701" y="163317"/>
                </a:lnTo>
                <a:lnTo>
                  <a:pt x="126330" y="163317"/>
                </a:lnTo>
                <a:lnTo>
                  <a:pt x="125218" y="166365"/>
                </a:lnTo>
                <a:lnTo>
                  <a:pt x="113027" y="180081"/>
                </a:lnTo>
                <a:lnTo>
                  <a:pt x="96263" y="187955"/>
                </a:lnTo>
                <a:close/>
              </a:path>
              <a:path w="660400" h="191134">
                <a:moveTo>
                  <a:pt x="114957" y="85595"/>
                </a:moveTo>
                <a:lnTo>
                  <a:pt x="83817" y="85595"/>
                </a:lnTo>
                <a:lnTo>
                  <a:pt x="95501" y="74674"/>
                </a:lnTo>
                <a:lnTo>
                  <a:pt x="95501" y="46226"/>
                </a:lnTo>
                <a:lnTo>
                  <a:pt x="83817" y="35305"/>
                </a:lnTo>
                <a:lnTo>
                  <a:pt x="123341" y="35305"/>
                </a:lnTo>
                <a:lnTo>
                  <a:pt x="124155" y="36606"/>
                </a:lnTo>
                <a:lnTo>
                  <a:pt x="125530" y="44151"/>
                </a:lnTo>
                <a:lnTo>
                  <a:pt x="125726" y="56386"/>
                </a:lnTo>
                <a:lnTo>
                  <a:pt x="125726" y="66292"/>
                </a:lnTo>
                <a:lnTo>
                  <a:pt x="120139" y="80261"/>
                </a:lnTo>
                <a:lnTo>
                  <a:pt x="114957" y="85595"/>
                </a:lnTo>
                <a:close/>
              </a:path>
              <a:path w="660400" h="191134">
                <a:moveTo>
                  <a:pt x="126330" y="163317"/>
                </a:moveTo>
                <a:lnTo>
                  <a:pt x="89151" y="163317"/>
                </a:lnTo>
                <a:lnTo>
                  <a:pt x="101851" y="151634"/>
                </a:lnTo>
                <a:lnTo>
                  <a:pt x="101851" y="121154"/>
                </a:lnTo>
                <a:lnTo>
                  <a:pt x="89151" y="109471"/>
                </a:lnTo>
                <a:lnTo>
                  <a:pt x="123597" y="109471"/>
                </a:lnTo>
                <a:lnTo>
                  <a:pt x="124456" y="110233"/>
                </a:lnTo>
                <a:lnTo>
                  <a:pt x="132076" y="125726"/>
                </a:lnTo>
                <a:lnTo>
                  <a:pt x="132076" y="147570"/>
                </a:lnTo>
                <a:lnTo>
                  <a:pt x="126330" y="163317"/>
                </a:lnTo>
                <a:close/>
              </a:path>
              <a:path w="660400" h="191134">
                <a:moveTo>
                  <a:pt x="193035" y="187955"/>
                </a:moveTo>
                <a:lnTo>
                  <a:pt x="165349" y="187955"/>
                </a:lnTo>
                <a:lnTo>
                  <a:pt x="165349" y="55878"/>
                </a:lnTo>
                <a:lnTo>
                  <a:pt x="193035" y="55878"/>
                </a:lnTo>
                <a:lnTo>
                  <a:pt x="193035" y="81277"/>
                </a:lnTo>
                <a:lnTo>
                  <a:pt x="237992" y="81277"/>
                </a:lnTo>
                <a:lnTo>
                  <a:pt x="237992" y="82547"/>
                </a:lnTo>
                <a:lnTo>
                  <a:pt x="227070" y="82547"/>
                </a:lnTo>
                <a:lnTo>
                  <a:pt x="217388" y="82631"/>
                </a:lnTo>
                <a:lnTo>
                  <a:pt x="211529" y="83214"/>
                </a:lnTo>
                <a:lnTo>
                  <a:pt x="207121" y="84798"/>
                </a:lnTo>
                <a:lnTo>
                  <a:pt x="201797" y="87881"/>
                </a:lnTo>
                <a:lnTo>
                  <a:pt x="193035" y="93215"/>
                </a:lnTo>
                <a:lnTo>
                  <a:pt x="193035" y="187955"/>
                </a:lnTo>
                <a:close/>
              </a:path>
              <a:path w="660400" h="191134">
                <a:moveTo>
                  <a:pt x="237992" y="81277"/>
                </a:moveTo>
                <a:lnTo>
                  <a:pt x="194305" y="81277"/>
                </a:lnTo>
                <a:lnTo>
                  <a:pt x="197099" y="71118"/>
                </a:lnTo>
                <a:lnTo>
                  <a:pt x="230626" y="55878"/>
                </a:lnTo>
                <a:lnTo>
                  <a:pt x="237992" y="55878"/>
                </a:lnTo>
                <a:lnTo>
                  <a:pt x="237992" y="81277"/>
                </a:lnTo>
                <a:close/>
              </a:path>
              <a:path w="660400" h="191134">
                <a:moveTo>
                  <a:pt x="274567" y="93469"/>
                </a:moveTo>
                <a:lnTo>
                  <a:pt x="258057" y="78484"/>
                </a:lnTo>
                <a:lnTo>
                  <a:pt x="262061" y="71909"/>
                </a:lnTo>
                <a:lnTo>
                  <a:pt x="265328" y="67800"/>
                </a:lnTo>
                <a:lnTo>
                  <a:pt x="307840" y="52830"/>
                </a:lnTo>
                <a:lnTo>
                  <a:pt x="322885" y="53017"/>
                </a:lnTo>
                <a:lnTo>
                  <a:pt x="357461" y="75436"/>
                </a:lnTo>
                <a:lnTo>
                  <a:pt x="294378" y="75436"/>
                </a:lnTo>
                <a:lnTo>
                  <a:pt x="279647" y="85595"/>
                </a:lnTo>
                <a:lnTo>
                  <a:pt x="274567" y="93469"/>
                </a:lnTo>
                <a:close/>
              </a:path>
              <a:path w="660400" h="191134">
                <a:moveTo>
                  <a:pt x="295648" y="191003"/>
                </a:moveTo>
                <a:lnTo>
                  <a:pt x="257638" y="173886"/>
                </a:lnTo>
                <a:lnTo>
                  <a:pt x="253056" y="147570"/>
                </a:lnTo>
                <a:lnTo>
                  <a:pt x="253201" y="140025"/>
                </a:lnTo>
                <a:lnTo>
                  <a:pt x="283345" y="113249"/>
                </a:lnTo>
                <a:lnTo>
                  <a:pt x="309364" y="112011"/>
                </a:lnTo>
                <a:lnTo>
                  <a:pt x="333239" y="112011"/>
                </a:lnTo>
                <a:lnTo>
                  <a:pt x="333239" y="88643"/>
                </a:lnTo>
                <a:lnTo>
                  <a:pt x="320032" y="75436"/>
                </a:lnTo>
                <a:lnTo>
                  <a:pt x="357461" y="75436"/>
                </a:lnTo>
                <a:lnTo>
                  <a:pt x="360924" y="129790"/>
                </a:lnTo>
                <a:lnTo>
                  <a:pt x="309872" y="129790"/>
                </a:lnTo>
                <a:lnTo>
                  <a:pt x="293279" y="130068"/>
                </a:lnTo>
                <a:lnTo>
                  <a:pt x="284758" y="132013"/>
                </a:lnTo>
                <a:lnTo>
                  <a:pt x="281619" y="137291"/>
                </a:lnTo>
                <a:lnTo>
                  <a:pt x="281170" y="147570"/>
                </a:lnTo>
                <a:lnTo>
                  <a:pt x="281170" y="161031"/>
                </a:lnTo>
                <a:lnTo>
                  <a:pt x="293108" y="169921"/>
                </a:lnTo>
                <a:lnTo>
                  <a:pt x="333011" y="169921"/>
                </a:lnTo>
                <a:lnTo>
                  <a:pt x="330445" y="178303"/>
                </a:lnTo>
                <a:lnTo>
                  <a:pt x="320286" y="184653"/>
                </a:lnTo>
                <a:lnTo>
                  <a:pt x="314186" y="188324"/>
                </a:lnTo>
                <a:lnTo>
                  <a:pt x="309586" y="190209"/>
                </a:lnTo>
                <a:lnTo>
                  <a:pt x="304177" y="190904"/>
                </a:lnTo>
                <a:lnTo>
                  <a:pt x="295648" y="191003"/>
                </a:lnTo>
                <a:close/>
              </a:path>
              <a:path w="660400" h="191134">
                <a:moveTo>
                  <a:pt x="333011" y="169921"/>
                </a:moveTo>
                <a:lnTo>
                  <a:pt x="316476" y="169921"/>
                </a:lnTo>
                <a:lnTo>
                  <a:pt x="333239" y="158492"/>
                </a:lnTo>
                <a:lnTo>
                  <a:pt x="333239" y="129790"/>
                </a:lnTo>
                <a:lnTo>
                  <a:pt x="360924" y="129790"/>
                </a:lnTo>
                <a:lnTo>
                  <a:pt x="360924" y="165349"/>
                </a:lnTo>
                <a:lnTo>
                  <a:pt x="374894" y="165349"/>
                </a:lnTo>
                <a:lnTo>
                  <a:pt x="374894" y="165857"/>
                </a:lnTo>
                <a:lnTo>
                  <a:pt x="334255" y="165857"/>
                </a:lnTo>
                <a:lnTo>
                  <a:pt x="333011" y="169921"/>
                </a:lnTo>
                <a:close/>
              </a:path>
              <a:path w="660400" h="191134">
                <a:moveTo>
                  <a:pt x="374894" y="187955"/>
                </a:moveTo>
                <a:lnTo>
                  <a:pt x="348479" y="187955"/>
                </a:lnTo>
                <a:lnTo>
                  <a:pt x="336795" y="175509"/>
                </a:lnTo>
                <a:lnTo>
                  <a:pt x="335525" y="165857"/>
                </a:lnTo>
                <a:lnTo>
                  <a:pt x="374894" y="165857"/>
                </a:lnTo>
                <a:lnTo>
                  <a:pt x="374894" y="187955"/>
                </a:lnTo>
                <a:close/>
              </a:path>
              <a:path w="660400" h="191134">
                <a:moveTo>
                  <a:pt x="449337" y="77722"/>
                </a:moveTo>
                <a:lnTo>
                  <a:pt x="431027" y="77722"/>
                </a:lnTo>
                <a:lnTo>
                  <a:pt x="435345" y="67054"/>
                </a:lnTo>
                <a:lnTo>
                  <a:pt x="452870" y="52830"/>
                </a:lnTo>
                <a:lnTo>
                  <a:pt x="468110" y="52830"/>
                </a:lnTo>
                <a:lnTo>
                  <a:pt x="506266" y="74259"/>
                </a:lnTo>
                <a:lnTo>
                  <a:pt x="507500" y="76706"/>
                </a:lnTo>
                <a:lnTo>
                  <a:pt x="453124" y="76706"/>
                </a:lnTo>
                <a:lnTo>
                  <a:pt x="449337" y="77722"/>
                </a:lnTo>
                <a:close/>
              </a:path>
              <a:path w="660400" h="191134">
                <a:moveTo>
                  <a:pt x="429757" y="187955"/>
                </a:moveTo>
                <a:lnTo>
                  <a:pt x="402071" y="187955"/>
                </a:lnTo>
                <a:lnTo>
                  <a:pt x="402071" y="55878"/>
                </a:lnTo>
                <a:lnTo>
                  <a:pt x="429757" y="55878"/>
                </a:lnTo>
                <a:lnTo>
                  <a:pt x="429757" y="77722"/>
                </a:lnTo>
                <a:lnTo>
                  <a:pt x="449337" y="77722"/>
                </a:lnTo>
                <a:lnTo>
                  <a:pt x="442710" y="79500"/>
                </a:lnTo>
                <a:lnTo>
                  <a:pt x="434583" y="85087"/>
                </a:lnTo>
                <a:lnTo>
                  <a:pt x="429757" y="93723"/>
                </a:lnTo>
                <a:lnTo>
                  <a:pt x="429757" y="187955"/>
                </a:lnTo>
                <a:close/>
              </a:path>
              <a:path w="660400" h="191134">
                <a:moveTo>
                  <a:pt x="511035" y="187955"/>
                </a:moveTo>
                <a:lnTo>
                  <a:pt x="483349" y="187955"/>
                </a:lnTo>
                <a:lnTo>
                  <a:pt x="483272" y="104137"/>
                </a:lnTo>
                <a:lnTo>
                  <a:pt x="483046" y="93723"/>
                </a:lnTo>
                <a:lnTo>
                  <a:pt x="482933" y="89685"/>
                </a:lnTo>
                <a:lnTo>
                  <a:pt x="480238" y="80579"/>
                </a:lnTo>
                <a:lnTo>
                  <a:pt x="472848" y="77190"/>
                </a:lnTo>
                <a:lnTo>
                  <a:pt x="458458" y="76706"/>
                </a:lnTo>
                <a:lnTo>
                  <a:pt x="507500" y="76706"/>
                </a:lnTo>
                <a:lnTo>
                  <a:pt x="509622" y="80912"/>
                </a:lnTo>
                <a:lnTo>
                  <a:pt x="510858" y="89685"/>
                </a:lnTo>
                <a:lnTo>
                  <a:pt x="511035" y="104137"/>
                </a:lnTo>
                <a:lnTo>
                  <a:pt x="511035" y="187955"/>
                </a:lnTo>
                <a:close/>
              </a:path>
              <a:path w="660400" h="191134">
                <a:moveTo>
                  <a:pt x="660129" y="77722"/>
                </a:moveTo>
                <a:lnTo>
                  <a:pt x="632444" y="77722"/>
                </a:lnTo>
                <a:lnTo>
                  <a:pt x="632444" y="0"/>
                </a:lnTo>
                <a:lnTo>
                  <a:pt x="660129" y="0"/>
                </a:lnTo>
                <a:lnTo>
                  <a:pt x="660129" y="77722"/>
                </a:lnTo>
                <a:close/>
              </a:path>
              <a:path w="660400" h="191134">
                <a:moveTo>
                  <a:pt x="607298" y="191003"/>
                </a:moveTo>
                <a:lnTo>
                  <a:pt x="594091" y="191003"/>
                </a:lnTo>
                <a:lnTo>
                  <a:pt x="579339" y="190719"/>
                </a:lnTo>
                <a:lnTo>
                  <a:pt x="547300" y="161831"/>
                </a:lnTo>
                <a:lnTo>
                  <a:pt x="541514" y="121916"/>
                </a:lnTo>
                <a:lnTo>
                  <a:pt x="541728" y="102690"/>
                </a:lnTo>
                <a:lnTo>
                  <a:pt x="563552" y="60492"/>
                </a:lnTo>
                <a:lnTo>
                  <a:pt x="594091" y="52830"/>
                </a:lnTo>
                <a:lnTo>
                  <a:pt x="607298" y="52830"/>
                </a:lnTo>
                <a:lnTo>
                  <a:pt x="626856" y="65784"/>
                </a:lnTo>
                <a:lnTo>
                  <a:pt x="630806" y="76706"/>
                </a:lnTo>
                <a:lnTo>
                  <a:pt x="587995" y="76706"/>
                </a:lnTo>
                <a:lnTo>
                  <a:pt x="579359" y="85976"/>
                </a:lnTo>
                <a:lnTo>
                  <a:pt x="574366" y="91574"/>
                </a:lnTo>
                <a:lnTo>
                  <a:pt x="571803" y="95993"/>
                </a:lnTo>
                <a:lnTo>
                  <a:pt x="570858" y="101531"/>
                </a:lnTo>
                <a:lnTo>
                  <a:pt x="570841" y="102690"/>
                </a:lnTo>
                <a:lnTo>
                  <a:pt x="570858" y="142301"/>
                </a:lnTo>
                <a:lnTo>
                  <a:pt x="571803" y="147840"/>
                </a:lnTo>
                <a:lnTo>
                  <a:pt x="574366" y="152259"/>
                </a:lnTo>
                <a:lnTo>
                  <a:pt x="579359" y="157857"/>
                </a:lnTo>
                <a:lnTo>
                  <a:pt x="587995" y="167127"/>
                </a:lnTo>
                <a:lnTo>
                  <a:pt x="630798" y="167127"/>
                </a:lnTo>
                <a:lnTo>
                  <a:pt x="626856" y="177795"/>
                </a:lnTo>
                <a:lnTo>
                  <a:pt x="607298" y="191003"/>
                </a:lnTo>
                <a:close/>
              </a:path>
              <a:path w="660400" h="191134">
                <a:moveTo>
                  <a:pt x="630798" y="167127"/>
                </a:moveTo>
                <a:lnTo>
                  <a:pt x="615172" y="167127"/>
                </a:lnTo>
                <a:lnTo>
                  <a:pt x="632444" y="154682"/>
                </a:lnTo>
                <a:lnTo>
                  <a:pt x="632444" y="89151"/>
                </a:lnTo>
                <a:lnTo>
                  <a:pt x="615172" y="76706"/>
                </a:lnTo>
                <a:lnTo>
                  <a:pt x="630806" y="76706"/>
                </a:lnTo>
                <a:lnTo>
                  <a:pt x="631174" y="77722"/>
                </a:lnTo>
                <a:lnTo>
                  <a:pt x="660129" y="77722"/>
                </a:lnTo>
                <a:lnTo>
                  <a:pt x="660129" y="166111"/>
                </a:lnTo>
                <a:lnTo>
                  <a:pt x="631174" y="166111"/>
                </a:lnTo>
                <a:lnTo>
                  <a:pt x="630798" y="167127"/>
                </a:lnTo>
                <a:close/>
              </a:path>
              <a:path w="660400" h="191134">
                <a:moveTo>
                  <a:pt x="660129" y="187955"/>
                </a:moveTo>
                <a:lnTo>
                  <a:pt x="632444" y="187955"/>
                </a:lnTo>
                <a:lnTo>
                  <a:pt x="632444" y="166111"/>
                </a:lnTo>
                <a:lnTo>
                  <a:pt x="660129" y="166111"/>
                </a:lnTo>
                <a:lnTo>
                  <a:pt x="660129" y="187955"/>
                </a:lnTo>
                <a:close/>
              </a:path>
            </a:pathLst>
          </a:custGeom>
          <a:solidFill>
            <a:srgbClr val="403322">
              <a:alpha val="8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1656535" y="6683988"/>
            <a:ext cx="258445" cy="238760"/>
          </a:xfrm>
          <a:custGeom>
            <a:avLst/>
            <a:gdLst/>
            <a:ahLst/>
            <a:cxnLst/>
            <a:rect l="l" t="t" r="r" b="b"/>
            <a:pathLst>
              <a:path w="258444" h="238759">
                <a:moveTo>
                  <a:pt x="27685" y="187955"/>
                </a:moveTo>
                <a:lnTo>
                  <a:pt x="0" y="187955"/>
                </a:lnTo>
                <a:lnTo>
                  <a:pt x="0" y="0"/>
                </a:lnTo>
                <a:lnTo>
                  <a:pt x="27685" y="0"/>
                </a:lnTo>
                <a:lnTo>
                  <a:pt x="27685" y="77722"/>
                </a:lnTo>
                <a:lnTo>
                  <a:pt x="43546" y="77722"/>
                </a:lnTo>
                <a:lnTo>
                  <a:pt x="27685" y="89151"/>
                </a:lnTo>
                <a:lnTo>
                  <a:pt x="27685" y="154682"/>
                </a:lnTo>
                <a:lnTo>
                  <a:pt x="43546" y="166111"/>
                </a:lnTo>
                <a:lnTo>
                  <a:pt x="27685" y="166111"/>
                </a:lnTo>
                <a:lnTo>
                  <a:pt x="27685" y="187955"/>
                </a:lnTo>
                <a:close/>
              </a:path>
              <a:path w="258444" h="238759">
                <a:moveTo>
                  <a:pt x="43546" y="77722"/>
                </a:moveTo>
                <a:lnTo>
                  <a:pt x="28955" y="77722"/>
                </a:lnTo>
                <a:lnTo>
                  <a:pt x="33273" y="65784"/>
                </a:lnTo>
                <a:lnTo>
                  <a:pt x="52830" y="52830"/>
                </a:lnTo>
                <a:lnTo>
                  <a:pt x="66038" y="52830"/>
                </a:lnTo>
                <a:lnTo>
                  <a:pt x="104899" y="70991"/>
                </a:lnTo>
                <a:lnTo>
                  <a:pt x="109014" y="76706"/>
                </a:lnTo>
                <a:lnTo>
                  <a:pt x="44956" y="76706"/>
                </a:lnTo>
                <a:lnTo>
                  <a:pt x="43546" y="77722"/>
                </a:lnTo>
                <a:close/>
              </a:path>
              <a:path w="258444" h="238759">
                <a:moveTo>
                  <a:pt x="109014" y="167127"/>
                </a:moveTo>
                <a:lnTo>
                  <a:pt x="72134" y="167127"/>
                </a:lnTo>
                <a:lnTo>
                  <a:pt x="80769" y="157857"/>
                </a:lnTo>
                <a:lnTo>
                  <a:pt x="85762" y="152259"/>
                </a:lnTo>
                <a:lnTo>
                  <a:pt x="88326" y="147840"/>
                </a:lnTo>
                <a:lnTo>
                  <a:pt x="89270" y="142301"/>
                </a:lnTo>
                <a:lnTo>
                  <a:pt x="89288" y="102690"/>
                </a:lnTo>
                <a:lnTo>
                  <a:pt x="89270" y="101531"/>
                </a:lnTo>
                <a:lnTo>
                  <a:pt x="88326" y="95993"/>
                </a:lnTo>
                <a:lnTo>
                  <a:pt x="85762" y="91574"/>
                </a:lnTo>
                <a:lnTo>
                  <a:pt x="80769" y="85976"/>
                </a:lnTo>
                <a:lnTo>
                  <a:pt x="72134" y="76706"/>
                </a:lnTo>
                <a:lnTo>
                  <a:pt x="109014" y="76706"/>
                </a:lnTo>
                <a:lnTo>
                  <a:pt x="112828" y="82002"/>
                </a:lnTo>
                <a:lnTo>
                  <a:pt x="116900" y="90977"/>
                </a:lnTo>
                <a:lnTo>
                  <a:pt x="118400" y="102690"/>
                </a:lnTo>
                <a:lnTo>
                  <a:pt x="118615" y="121916"/>
                </a:lnTo>
                <a:lnTo>
                  <a:pt x="118400" y="141143"/>
                </a:lnTo>
                <a:lnTo>
                  <a:pt x="116900" y="152856"/>
                </a:lnTo>
                <a:lnTo>
                  <a:pt x="112828" y="161831"/>
                </a:lnTo>
                <a:lnTo>
                  <a:pt x="109014" y="167127"/>
                </a:lnTo>
                <a:close/>
              </a:path>
              <a:path w="258444" h="238759">
                <a:moveTo>
                  <a:pt x="66038" y="191003"/>
                </a:moveTo>
                <a:lnTo>
                  <a:pt x="52830" y="191003"/>
                </a:lnTo>
                <a:lnTo>
                  <a:pt x="33273" y="177795"/>
                </a:lnTo>
                <a:lnTo>
                  <a:pt x="28955" y="166111"/>
                </a:lnTo>
                <a:lnTo>
                  <a:pt x="43546" y="166111"/>
                </a:lnTo>
                <a:lnTo>
                  <a:pt x="44956" y="167127"/>
                </a:lnTo>
                <a:lnTo>
                  <a:pt x="109014" y="167127"/>
                </a:lnTo>
                <a:lnTo>
                  <a:pt x="104899" y="172842"/>
                </a:lnTo>
                <a:lnTo>
                  <a:pt x="96577" y="183341"/>
                </a:lnTo>
                <a:lnTo>
                  <a:pt x="89755" y="188733"/>
                </a:lnTo>
                <a:lnTo>
                  <a:pt x="80789" y="190719"/>
                </a:lnTo>
                <a:lnTo>
                  <a:pt x="66038" y="191003"/>
                </a:lnTo>
                <a:close/>
              </a:path>
              <a:path w="258444" h="238759">
                <a:moveTo>
                  <a:pt x="175255" y="238754"/>
                </a:moveTo>
                <a:lnTo>
                  <a:pt x="151634" y="238754"/>
                </a:lnTo>
                <a:lnTo>
                  <a:pt x="151634" y="216148"/>
                </a:lnTo>
                <a:lnTo>
                  <a:pt x="173985" y="216148"/>
                </a:lnTo>
                <a:lnTo>
                  <a:pt x="181605" y="193797"/>
                </a:lnTo>
                <a:lnTo>
                  <a:pt x="133600" y="55878"/>
                </a:lnTo>
                <a:lnTo>
                  <a:pt x="161285" y="55878"/>
                </a:lnTo>
                <a:lnTo>
                  <a:pt x="187701" y="133600"/>
                </a:lnTo>
                <a:lnTo>
                  <a:pt x="195321" y="162301"/>
                </a:lnTo>
                <a:lnTo>
                  <a:pt x="220647" y="162301"/>
                </a:lnTo>
                <a:lnTo>
                  <a:pt x="202432" y="214116"/>
                </a:lnTo>
                <a:lnTo>
                  <a:pt x="200147" y="220720"/>
                </a:lnTo>
                <a:lnTo>
                  <a:pt x="194305" y="230118"/>
                </a:lnTo>
                <a:lnTo>
                  <a:pt x="186431" y="235960"/>
                </a:lnTo>
                <a:lnTo>
                  <a:pt x="175255" y="238754"/>
                </a:lnTo>
                <a:close/>
              </a:path>
              <a:path w="258444" h="238759">
                <a:moveTo>
                  <a:pt x="220647" y="162301"/>
                </a:moveTo>
                <a:lnTo>
                  <a:pt x="196591" y="162301"/>
                </a:lnTo>
                <a:lnTo>
                  <a:pt x="204972" y="133600"/>
                </a:lnTo>
                <a:lnTo>
                  <a:pt x="231388" y="55878"/>
                </a:lnTo>
                <a:lnTo>
                  <a:pt x="258057" y="55878"/>
                </a:lnTo>
                <a:lnTo>
                  <a:pt x="220647" y="162301"/>
                </a:lnTo>
                <a:close/>
              </a:path>
            </a:pathLst>
          </a:custGeom>
          <a:solidFill>
            <a:srgbClr val="403322">
              <a:alpha val="8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1999362" y="6691609"/>
            <a:ext cx="1205865" cy="183515"/>
          </a:xfrm>
          <a:custGeom>
            <a:avLst/>
            <a:gdLst/>
            <a:ahLst/>
            <a:cxnLst/>
            <a:rect l="l" t="t" r="r" b="b"/>
            <a:pathLst>
              <a:path w="1205864" h="183515">
                <a:moveTo>
                  <a:pt x="27431" y="180335"/>
                </a:moveTo>
                <a:lnTo>
                  <a:pt x="0" y="180335"/>
                </a:lnTo>
                <a:lnTo>
                  <a:pt x="0" y="3047"/>
                </a:lnTo>
                <a:lnTo>
                  <a:pt x="34035" y="3047"/>
                </a:lnTo>
                <a:lnTo>
                  <a:pt x="55977" y="44702"/>
                </a:lnTo>
                <a:lnTo>
                  <a:pt x="27431" y="44702"/>
                </a:lnTo>
                <a:lnTo>
                  <a:pt x="27431" y="180335"/>
                </a:lnTo>
                <a:close/>
              </a:path>
              <a:path w="1205864" h="183515">
                <a:moveTo>
                  <a:pt x="109528" y="93215"/>
                </a:moveTo>
                <a:lnTo>
                  <a:pt x="83055" y="93215"/>
                </a:lnTo>
                <a:lnTo>
                  <a:pt x="130552" y="3047"/>
                </a:lnTo>
                <a:lnTo>
                  <a:pt x="163063" y="3047"/>
                </a:lnTo>
                <a:lnTo>
                  <a:pt x="163063" y="44702"/>
                </a:lnTo>
                <a:lnTo>
                  <a:pt x="134362" y="44702"/>
                </a:lnTo>
                <a:lnTo>
                  <a:pt x="120392" y="73404"/>
                </a:lnTo>
                <a:lnTo>
                  <a:pt x="109528" y="93215"/>
                </a:lnTo>
                <a:close/>
              </a:path>
              <a:path w="1205864" h="183515">
                <a:moveTo>
                  <a:pt x="81531" y="144268"/>
                </a:moveTo>
                <a:lnTo>
                  <a:pt x="42670" y="73404"/>
                </a:lnTo>
                <a:lnTo>
                  <a:pt x="28701" y="44702"/>
                </a:lnTo>
                <a:lnTo>
                  <a:pt x="55977" y="44702"/>
                </a:lnTo>
                <a:lnTo>
                  <a:pt x="81531" y="93215"/>
                </a:lnTo>
                <a:lnTo>
                  <a:pt x="109528" y="93215"/>
                </a:lnTo>
                <a:lnTo>
                  <a:pt x="81531" y="144268"/>
                </a:lnTo>
                <a:close/>
              </a:path>
              <a:path w="1205864" h="183515">
                <a:moveTo>
                  <a:pt x="163063" y="180335"/>
                </a:moveTo>
                <a:lnTo>
                  <a:pt x="135632" y="180335"/>
                </a:lnTo>
                <a:lnTo>
                  <a:pt x="135632" y="44702"/>
                </a:lnTo>
                <a:lnTo>
                  <a:pt x="163063" y="44702"/>
                </a:lnTo>
                <a:lnTo>
                  <a:pt x="163063" y="180335"/>
                </a:lnTo>
                <a:close/>
              </a:path>
              <a:path w="1205864" h="183515">
                <a:moveTo>
                  <a:pt x="276345" y="26415"/>
                </a:moveTo>
                <a:lnTo>
                  <a:pt x="199131" y="26415"/>
                </a:lnTo>
                <a:lnTo>
                  <a:pt x="199131" y="3047"/>
                </a:lnTo>
                <a:lnTo>
                  <a:pt x="276345" y="3047"/>
                </a:lnTo>
                <a:lnTo>
                  <a:pt x="276345" y="26415"/>
                </a:lnTo>
                <a:close/>
              </a:path>
              <a:path w="1205864" h="183515">
                <a:moveTo>
                  <a:pt x="251961" y="156968"/>
                </a:moveTo>
                <a:lnTo>
                  <a:pt x="223260" y="156968"/>
                </a:lnTo>
                <a:lnTo>
                  <a:pt x="223260" y="26415"/>
                </a:lnTo>
                <a:lnTo>
                  <a:pt x="251961" y="26415"/>
                </a:lnTo>
                <a:lnTo>
                  <a:pt x="251961" y="156968"/>
                </a:lnTo>
                <a:close/>
              </a:path>
              <a:path w="1205864" h="183515">
                <a:moveTo>
                  <a:pt x="276345" y="180335"/>
                </a:moveTo>
                <a:lnTo>
                  <a:pt x="199131" y="180335"/>
                </a:lnTo>
                <a:lnTo>
                  <a:pt x="199131" y="156968"/>
                </a:lnTo>
                <a:lnTo>
                  <a:pt x="276345" y="156968"/>
                </a:lnTo>
                <a:lnTo>
                  <a:pt x="276345" y="180335"/>
                </a:lnTo>
                <a:close/>
              </a:path>
              <a:path w="1205864" h="183515">
                <a:moveTo>
                  <a:pt x="422416" y="157984"/>
                </a:moveTo>
                <a:lnTo>
                  <a:pt x="367020" y="157984"/>
                </a:lnTo>
                <a:lnTo>
                  <a:pt x="376994" y="157864"/>
                </a:lnTo>
                <a:lnTo>
                  <a:pt x="382990" y="157031"/>
                </a:lnTo>
                <a:lnTo>
                  <a:pt x="387415" y="154769"/>
                </a:lnTo>
                <a:lnTo>
                  <a:pt x="392674" y="150364"/>
                </a:lnTo>
                <a:lnTo>
                  <a:pt x="401309" y="142744"/>
                </a:lnTo>
                <a:lnTo>
                  <a:pt x="401309" y="119377"/>
                </a:lnTo>
                <a:lnTo>
                  <a:pt x="389118" y="107185"/>
                </a:lnTo>
                <a:lnTo>
                  <a:pt x="373624" y="104137"/>
                </a:lnTo>
                <a:lnTo>
                  <a:pt x="357877" y="101343"/>
                </a:lnTo>
                <a:lnTo>
                  <a:pt x="342696" y="98363"/>
                </a:lnTo>
                <a:lnTo>
                  <a:pt x="307681" y="70991"/>
                </a:lnTo>
                <a:lnTo>
                  <a:pt x="306062" y="50798"/>
                </a:lnTo>
                <a:lnTo>
                  <a:pt x="306062" y="39115"/>
                </a:lnTo>
                <a:lnTo>
                  <a:pt x="330953" y="7111"/>
                </a:lnTo>
                <a:lnTo>
                  <a:pt x="368036" y="0"/>
                </a:lnTo>
                <a:lnTo>
                  <a:pt x="379867" y="109"/>
                </a:lnTo>
                <a:lnTo>
                  <a:pt x="417025" y="14747"/>
                </a:lnTo>
                <a:lnTo>
                  <a:pt x="426544" y="25399"/>
                </a:lnTo>
                <a:lnTo>
                  <a:pt x="351273" y="25399"/>
                </a:lnTo>
                <a:lnTo>
                  <a:pt x="334509" y="37591"/>
                </a:lnTo>
                <a:lnTo>
                  <a:pt x="334509" y="60450"/>
                </a:lnTo>
                <a:lnTo>
                  <a:pt x="348225" y="71372"/>
                </a:lnTo>
                <a:lnTo>
                  <a:pt x="362702" y="74166"/>
                </a:lnTo>
                <a:lnTo>
                  <a:pt x="394061" y="80595"/>
                </a:lnTo>
                <a:lnTo>
                  <a:pt x="428217" y="108074"/>
                </a:lnTo>
                <a:lnTo>
                  <a:pt x="429757" y="128266"/>
                </a:lnTo>
                <a:lnTo>
                  <a:pt x="429757" y="140712"/>
                </a:lnTo>
                <a:lnTo>
                  <a:pt x="422416" y="157984"/>
                </a:lnTo>
                <a:close/>
              </a:path>
              <a:path w="1205864" h="183515">
                <a:moveTo>
                  <a:pt x="407913" y="44956"/>
                </a:moveTo>
                <a:lnTo>
                  <a:pt x="401055" y="36067"/>
                </a:lnTo>
                <a:lnTo>
                  <a:pt x="381244" y="25399"/>
                </a:lnTo>
                <a:lnTo>
                  <a:pt x="426544" y="25399"/>
                </a:lnTo>
                <a:lnTo>
                  <a:pt x="427979" y="27177"/>
                </a:lnTo>
                <a:lnTo>
                  <a:pt x="407913" y="44956"/>
                </a:lnTo>
                <a:close/>
              </a:path>
              <a:path w="1205864" h="183515">
                <a:moveTo>
                  <a:pt x="365496" y="183383"/>
                </a:moveTo>
                <a:lnTo>
                  <a:pt x="327524" y="175255"/>
                </a:lnTo>
                <a:lnTo>
                  <a:pt x="300728" y="153412"/>
                </a:lnTo>
                <a:lnTo>
                  <a:pt x="320539" y="134870"/>
                </a:lnTo>
                <a:lnTo>
                  <a:pt x="326149" y="141569"/>
                </a:lnTo>
                <a:lnTo>
                  <a:pt x="330175" y="145601"/>
                </a:lnTo>
                <a:lnTo>
                  <a:pt x="367020" y="157984"/>
                </a:lnTo>
                <a:lnTo>
                  <a:pt x="422416" y="157984"/>
                </a:lnTo>
                <a:lnTo>
                  <a:pt x="421121" y="161031"/>
                </a:lnTo>
                <a:lnTo>
                  <a:pt x="385534" y="181722"/>
                </a:lnTo>
                <a:lnTo>
                  <a:pt x="374493" y="183321"/>
                </a:lnTo>
                <a:lnTo>
                  <a:pt x="365496" y="183383"/>
                </a:lnTo>
                <a:close/>
              </a:path>
              <a:path w="1205864" h="183515">
                <a:moveTo>
                  <a:pt x="574305" y="157984"/>
                </a:moveTo>
                <a:lnTo>
                  <a:pt x="518909" y="157984"/>
                </a:lnTo>
                <a:lnTo>
                  <a:pt x="528882" y="157864"/>
                </a:lnTo>
                <a:lnTo>
                  <a:pt x="534878" y="157031"/>
                </a:lnTo>
                <a:lnTo>
                  <a:pt x="539303" y="154769"/>
                </a:lnTo>
                <a:lnTo>
                  <a:pt x="544562" y="150364"/>
                </a:lnTo>
                <a:lnTo>
                  <a:pt x="553198" y="142744"/>
                </a:lnTo>
                <a:lnTo>
                  <a:pt x="553198" y="119377"/>
                </a:lnTo>
                <a:lnTo>
                  <a:pt x="541006" y="107185"/>
                </a:lnTo>
                <a:lnTo>
                  <a:pt x="525512" y="104137"/>
                </a:lnTo>
                <a:lnTo>
                  <a:pt x="509765" y="101343"/>
                </a:lnTo>
                <a:lnTo>
                  <a:pt x="494585" y="98363"/>
                </a:lnTo>
                <a:lnTo>
                  <a:pt x="459569" y="70991"/>
                </a:lnTo>
                <a:lnTo>
                  <a:pt x="457950" y="50798"/>
                </a:lnTo>
                <a:lnTo>
                  <a:pt x="457950" y="39115"/>
                </a:lnTo>
                <a:lnTo>
                  <a:pt x="482841" y="7111"/>
                </a:lnTo>
                <a:lnTo>
                  <a:pt x="519925" y="0"/>
                </a:lnTo>
                <a:lnTo>
                  <a:pt x="531755" y="109"/>
                </a:lnTo>
                <a:lnTo>
                  <a:pt x="568914" y="14747"/>
                </a:lnTo>
                <a:lnTo>
                  <a:pt x="578432" y="25399"/>
                </a:lnTo>
                <a:lnTo>
                  <a:pt x="503161" y="25399"/>
                </a:lnTo>
                <a:lnTo>
                  <a:pt x="486397" y="37591"/>
                </a:lnTo>
                <a:lnTo>
                  <a:pt x="486397" y="60450"/>
                </a:lnTo>
                <a:lnTo>
                  <a:pt x="500113" y="71372"/>
                </a:lnTo>
                <a:lnTo>
                  <a:pt x="514591" y="74166"/>
                </a:lnTo>
                <a:lnTo>
                  <a:pt x="545949" y="80595"/>
                </a:lnTo>
                <a:lnTo>
                  <a:pt x="580105" y="108074"/>
                </a:lnTo>
                <a:lnTo>
                  <a:pt x="581645" y="128266"/>
                </a:lnTo>
                <a:lnTo>
                  <a:pt x="581645" y="140712"/>
                </a:lnTo>
                <a:lnTo>
                  <a:pt x="574305" y="157984"/>
                </a:lnTo>
                <a:close/>
              </a:path>
              <a:path w="1205864" h="183515">
                <a:moveTo>
                  <a:pt x="559802" y="44956"/>
                </a:moveTo>
                <a:lnTo>
                  <a:pt x="552944" y="36067"/>
                </a:lnTo>
                <a:lnTo>
                  <a:pt x="533132" y="25399"/>
                </a:lnTo>
                <a:lnTo>
                  <a:pt x="578432" y="25399"/>
                </a:lnTo>
                <a:lnTo>
                  <a:pt x="579867" y="27177"/>
                </a:lnTo>
                <a:lnTo>
                  <a:pt x="559802" y="44956"/>
                </a:lnTo>
                <a:close/>
              </a:path>
              <a:path w="1205864" h="183515">
                <a:moveTo>
                  <a:pt x="517385" y="183383"/>
                </a:moveTo>
                <a:lnTo>
                  <a:pt x="479413" y="175255"/>
                </a:lnTo>
                <a:lnTo>
                  <a:pt x="452616" y="153412"/>
                </a:lnTo>
                <a:lnTo>
                  <a:pt x="472428" y="134870"/>
                </a:lnTo>
                <a:lnTo>
                  <a:pt x="478037" y="141569"/>
                </a:lnTo>
                <a:lnTo>
                  <a:pt x="482064" y="145601"/>
                </a:lnTo>
                <a:lnTo>
                  <a:pt x="518909" y="157984"/>
                </a:lnTo>
                <a:lnTo>
                  <a:pt x="574305" y="157984"/>
                </a:lnTo>
                <a:lnTo>
                  <a:pt x="573009" y="161031"/>
                </a:lnTo>
                <a:lnTo>
                  <a:pt x="537422" y="181722"/>
                </a:lnTo>
                <a:lnTo>
                  <a:pt x="526382" y="183321"/>
                </a:lnTo>
                <a:lnTo>
                  <a:pt x="517385" y="183383"/>
                </a:lnTo>
                <a:close/>
              </a:path>
              <a:path w="1205864" h="183515">
                <a:moveTo>
                  <a:pt x="685782" y="26415"/>
                </a:moveTo>
                <a:lnTo>
                  <a:pt x="608568" y="26415"/>
                </a:lnTo>
                <a:lnTo>
                  <a:pt x="608568" y="3047"/>
                </a:lnTo>
                <a:lnTo>
                  <a:pt x="685782" y="3047"/>
                </a:lnTo>
                <a:lnTo>
                  <a:pt x="685782" y="26415"/>
                </a:lnTo>
                <a:close/>
              </a:path>
              <a:path w="1205864" h="183515">
                <a:moveTo>
                  <a:pt x="661399" y="156968"/>
                </a:moveTo>
                <a:lnTo>
                  <a:pt x="632698" y="156968"/>
                </a:lnTo>
                <a:lnTo>
                  <a:pt x="632698" y="26415"/>
                </a:lnTo>
                <a:lnTo>
                  <a:pt x="661399" y="26415"/>
                </a:lnTo>
                <a:lnTo>
                  <a:pt x="661399" y="156968"/>
                </a:lnTo>
                <a:close/>
              </a:path>
              <a:path w="1205864" h="183515">
                <a:moveTo>
                  <a:pt x="685782" y="180335"/>
                </a:moveTo>
                <a:lnTo>
                  <a:pt x="608568" y="180335"/>
                </a:lnTo>
                <a:lnTo>
                  <a:pt x="608568" y="156968"/>
                </a:lnTo>
                <a:lnTo>
                  <a:pt x="685782" y="156968"/>
                </a:lnTo>
                <a:lnTo>
                  <a:pt x="685782" y="180335"/>
                </a:lnTo>
                <a:close/>
              </a:path>
              <a:path w="1205864" h="183515">
                <a:moveTo>
                  <a:pt x="790428" y="183383"/>
                </a:moveTo>
                <a:lnTo>
                  <a:pt x="750753" y="173783"/>
                </a:lnTo>
                <a:lnTo>
                  <a:pt x="722750" y="141280"/>
                </a:lnTo>
                <a:lnTo>
                  <a:pt x="714061" y="104881"/>
                </a:lnTo>
                <a:lnTo>
                  <a:pt x="714061" y="78501"/>
                </a:lnTo>
                <a:lnTo>
                  <a:pt x="725469" y="35749"/>
                </a:lnTo>
                <a:lnTo>
                  <a:pt x="759060" y="5968"/>
                </a:lnTo>
                <a:lnTo>
                  <a:pt x="790428" y="0"/>
                </a:lnTo>
                <a:lnTo>
                  <a:pt x="800633" y="93"/>
                </a:lnTo>
                <a:lnTo>
                  <a:pt x="839905" y="16719"/>
                </a:lnTo>
                <a:lnTo>
                  <a:pt x="847754" y="25653"/>
                </a:lnTo>
                <a:lnTo>
                  <a:pt x="780014" y="25653"/>
                </a:lnTo>
                <a:lnTo>
                  <a:pt x="763250" y="32765"/>
                </a:lnTo>
                <a:lnTo>
                  <a:pt x="751313" y="46226"/>
                </a:lnTo>
                <a:lnTo>
                  <a:pt x="744709" y="65530"/>
                </a:lnTo>
                <a:lnTo>
                  <a:pt x="744709" y="117853"/>
                </a:lnTo>
                <a:lnTo>
                  <a:pt x="751313" y="137156"/>
                </a:lnTo>
                <a:lnTo>
                  <a:pt x="763250" y="150618"/>
                </a:lnTo>
                <a:lnTo>
                  <a:pt x="780014" y="157730"/>
                </a:lnTo>
                <a:lnTo>
                  <a:pt x="847754" y="157730"/>
                </a:lnTo>
                <a:lnTo>
                  <a:pt x="845925" y="159889"/>
                </a:lnTo>
                <a:lnTo>
                  <a:pt x="813376" y="180865"/>
                </a:lnTo>
                <a:lnTo>
                  <a:pt x="800633" y="183290"/>
                </a:lnTo>
                <a:lnTo>
                  <a:pt x="790428" y="183383"/>
                </a:lnTo>
                <a:close/>
              </a:path>
              <a:path w="1205864" h="183515">
                <a:moveTo>
                  <a:pt x="847754" y="157730"/>
                </a:moveTo>
                <a:lnTo>
                  <a:pt x="800588" y="157730"/>
                </a:lnTo>
                <a:lnTo>
                  <a:pt x="817605" y="150618"/>
                </a:lnTo>
                <a:lnTo>
                  <a:pt x="829543" y="137156"/>
                </a:lnTo>
                <a:lnTo>
                  <a:pt x="836147" y="117853"/>
                </a:lnTo>
                <a:lnTo>
                  <a:pt x="836147" y="65530"/>
                </a:lnTo>
                <a:lnTo>
                  <a:pt x="829543" y="46226"/>
                </a:lnTo>
                <a:lnTo>
                  <a:pt x="817605" y="32765"/>
                </a:lnTo>
                <a:lnTo>
                  <a:pt x="800588" y="25653"/>
                </a:lnTo>
                <a:lnTo>
                  <a:pt x="847754" y="25653"/>
                </a:lnTo>
                <a:lnTo>
                  <a:pt x="864576" y="62456"/>
                </a:lnTo>
                <a:lnTo>
                  <a:pt x="866795" y="78501"/>
                </a:lnTo>
                <a:lnTo>
                  <a:pt x="866795" y="104881"/>
                </a:lnTo>
                <a:lnTo>
                  <a:pt x="855387" y="147633"/>
                </a:lnTo>
                <a:lnTo>
                  <a:pt x="851811" y="152939"/>
                </a:lnTo>
                <a:lnTo>
                  <a:pt x="847754" y="157730"/>
                </a:lnTo>
                <a:close/>
              </a:path>
              <a:path w="1205864" h="183515">
                <a:moveTo>
                  <a:pt x="930124" y="180335"/>
                </a:moveTo>
                <a:lnTo>
                  <a:pt x="902693" y="180335"/>
                </a:lnTo>
                <a:lnTo>
                  <a:pt x="902693" y="3047"/>
                </a:lnTo>
                <a:lnTo>
                  <a:pt x="934696" y="3047"/>
                </a:lnTo>
                <a:lnTo>
                  <a:pt x="959301" y="44702"/>
                </a:lnTo>
                <a:lnTo>
                  <a:pt x="930124" y="44702"/>
                </a:lnTo>
                <a:lnTo>
                  <a:pt x="930124" y="180335"/>
                </a:lnTo>
                <a:close/>
              </a:path>
              <a:path w="1205864" h="183515">
                <a:moveTo>
                  <a:pt x="1040358" y="138680"/>
                </a:moveTo>
                <a:lnTo>
                  <a:pt x="1012926" y="138680"/>
                </a:lnTo>
                <a:lnTo>
                  <a:pt x="1012926" y="3047"/>
                </a:lnTo>
                <a:lnTo>
                  <a:pt x="1040358" y="3047"/>
                </a:lnTo>
                <a:lnTo>
                  <a:pt x="1040358" y="138680"/>
                </a:lnTo>
                <a:close/>
              </a:path>
              <a:path w="1205864" h="183515">
                <a:moveTo>
                  <a:pt x="1040358" y="180335"/>
                </a:moveTo>
                <a:lnTo>
                  <a:pt x="1008354" y="180335"/>
                </a:lnTo>
                <a:lnTo>
                  <a:pt x="950444" y="82293"/>
                </a:lnTo>
                <a:lnTo>
                  <a:pt x="930886" y="44702"/>
                </a:lnTo>
                <a:lnTo>
                  <a:pt x="959301" y="44702"/>
                </a:lnTo>
                <a:lnTo>
                  <a:pt x="992607" y="101089"/>
                </a:lnTo>
                <a:lnTo>
                  <a:pt x="1012164" y="138680"/>
                </a:lnTo>
                <a:lnTo>
                  <a:pt x="1040358" y="138680"/>
                </a:lnTo>
                <a:lnTo>
                  <a:pt x="1040358" y="180335"/>
                </a:lnTo>
                <a:close/>
              </a:path>
              <a:path w="1205864" h="183515">
                <a:moveTo>
                  <a:pt x="1091156" y="67816"/>
                </a:moveTo>
                <a:lnTo>
                  <a:pt x="1073631" y="52068"/>
                </a:lnTo>
                <a:lnTo>
                  <a:pt x="1118842" y="3047"/>
                </a:lnTo>
                <a:lnTo>
                  <a:pt x="1162528" y="3047"/>
                </a:lnTo>
                <a:lnTo>
                  <a:pt x="1162528" y="23875"/>
                </a:lnTo>
                <a:lnTo>
                  <a:pt x="1132303" y="23875"/>
                </a:lnTo>
                <a:lnTo>
                  <a:pt x="1091156" y="67816"/>
                </a:lnTo>
                <a:close/>
              </a:path>
              <a:path w="1205864" h="183515">
                <a:moveTo>
                  <a:pt x="1162528" y="156460"/>
                </a:moveTo>
                <a:lnTo>
                  <a:pt x="1134335" y="156460"/>
                </a:lnTo>
                <a:lnTo>
                  <a:pt x="1134335" y="23875"/>
                </a:lnTo>
                <a:lnTo>
                  <a:pt x="1162528" y="23875"/>
                </a:lnTo>
                <a:lnTo>
                  <a:pt x="1162528" y="156460"/>
                </a:lnTo>
                <a:close/>
              </a:path>
              <a:path w="1205864" h="183515">
                <a:moveTo>
                  <a:pt x="1205707" y="180335"/>
                </a:moveTo>
                <a:lnTo>
                  <a:pt x="1084552" y="180335"/>
                </a:lnTo>
                <a:lnTo>
                  <a:pt x="1084552" y="156460"/>
                </a:lnTo>
                <a:lnTo>
                  <a:pt x="1205707" y="156460"/>
                </a:lnTo>
                <a:lnTo>
                  <a:pt x="1205707" y="180335"/>
                </a:lnTo>
                <a:close/>
              </a:path>
            </a:pathLst>
          </a:custGeom>
          <a:solidFill>
            <a:srgbClr val="403322">
              <a:alpha val="8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67817" y="1500773"/>
            <a:ext cx="2712085" cy="422275"/>
          </a:xfrm>
          <a:custGeom>
            <a:avLst/>
            <a:gdLst/>
            <a:ahLst/>
            <a:cxnLst/>
            <a:rect l="l" t="t" r="r" b="b"/>
            <a:pathLst>
              <a:path w="2712085" h="422275">
                <a:moveTo>
                  <a:pt x="47893" y="414685"/>
                </a:moveTo>
                <a:lnTo>
                  <a:pt x="0" y="414685"/>
                </a:lnTo>
                <a:lnTo>
                  <a:pt x="0" y="7008"/>
                </a:lnTo>
                <a:lnTo>
                  <a:pt x="65415" y="7008"/>
                </a:lnTo>
                <a:lnTo>
                  <a:pt x="99589" y="71255"/>
                </a:lnTo>
                <a:lnTo>
                  <a:pt x="47893" y="71255"/>
                </a:lnTo>
                <a:lnTo>
                  <a:pt x="47893" y="414685"/>
                </a:lnTo>
                <a:close/>
              </a:path>
              <a:path w="2712085" h="422275">
                <a:moveTo>
                  <a:pt x="232543" y="226616"/>
                </a:moveTo>
                <a:lnTo>
                  <a:pt x="185148" y="226616"/>
                </a:lnTo>
                <a:lnTo>
                  <a:pt x="302544" y="7008"/>
                </a:lnTo>
                <a:lnTo>
                  <a:pt x="365623" y="7008"/>
                </a:lnTo>
                <a:lnTo>
                  <a:pt x="365623" y="71255"/>
                </a:lnTo>
                <a:lnTo>
                  <a:pt x="314810" y="71255"/>
                </a:lnTo>
                <a:lnTo>
                  <a:pt x="280350" y="139591"/>
                </a:lnTo>
                <a:lnTo>
                  <a:pt x="232543" y="226616"/>
                </a:lnTo>
                <a:close/>
              </a:path>
              <a:path w="2712085" h="422275">
                <a:moveTo>
                  <a:pt x="182811" y="317146"/>
                </a:moveTo>
                <a:lnTo>
                  <a:pt x="85273" y="139591"/>
                </a:lnTo>
                <a:lnTo>
                  <a:pt x="50813" y="71255"/>
                </a:lnTo>
                <a:lnTo>
                  <a:pt x="99589" y="71255"/>
                </a:lnTo>
                <a:lnTo>
                  <a:pt x="182227" y="226616"/>
                </a:lnTo>
                <a:lnTo>
                  <a:pt x="232543" y="226616"/>
                </a:lnTo>
                <a:lnTo>
                  <a:pt x="182811" y="317146"/>
                </a:lnTo>
                <a:close/>
              </a:path>
              <a:path w="2712085" h="422275">
                <a:moveTo>
                  <a:pt x="365623" y="414685"/>
                </a:moveTo>
                <a:lnTo>
                  <a:pt x="317730" y="414685"/>
                </a:lnTo>
                <a:lnTo>
                  <a:pt x="317730" y="71255"/>
                </a:lnTo>
                <a:lnTo>
                  <a:pt x="365623" y="71255"/>
                </a:lnTo>
                <a:lnTo>
                  <a:pt x="365623" y="414685"/>
                </a:lnTo>
                <a:close/>
              </a:path>
              <a:path w="2712085" h="422275">
                <a:moveTo>
                  <a:pt x="618523" y="47893"/>
                </a:moveTo>
                <a:lnTo>
                  <a:pt x="454985" y="47893"/>
                </a:lnTo>
                <a:lnTo>
                  <a:pt x="454985" y="7008"/>
                </a:lnTo>
                <a:lnTo>
                  <a:pt x="618523" y="7008"/>
                </a:lnTo>
                <a:lnTo>
                  <a:pt x="618523" y="47893"/>
                </a:lnTo>
                <a:close/>
              </a:path>
              <a:path w="2712085" h="422275">
                <a:moveTo>
                  <a:pt x="561285" y="373800"/>
                </a:moveTo>
                <a:lnTo>
                  <a:pt x="512223" y="373800"/>
                </a:lnTo>
                <a:lnTo>
                  <a:pt x="512223" y="47893"/>
                </a:lnTo>
                <a:lnTo>
                  <a:pt x="561285" y="47893"/>
                </a:lnTo>
                <a:lnTo>
                  <a:pt x="561285" y="373800"/>
                </a:lnTo>
                <a:close/>
              </a:path>
              <a:path w="2712085" h="422275">
                <a:moveTo>
                  <a:pt x="618523" y="414685"/>
                </a:moveTo>
                <a:lnTo>
                  <a:pt x="454985" y="414685"/>
                </a:lnTo>
                <a:lnTo>
                  <a:pt x="454985" y="373800"/>
                </a:lnTo>
                <a:lnTo>
                  <a:pt x="618523" y="373800"/>
                </a:lnTo>
                <a:lnTo>
                  <a:pt x="618523" y="414685"/>
                </a:lnTo>
                <a:close/>
              </a:path>
              <a:path w="2712085" h="422275">
                <a:moveTo>
                  <a:pt x="936183" y="378473"/>
                </a:moveTo>
                <a:lnTo>
                  <a:pt x="824113" y="378473"/>
                </a:lnTo>
                <a:lnTo>
                  <a:pt x="849798" y="378144"/>
                </a:lnTo>
                <a:lnTo>
                  <a:pt x="865326" y="375844"/>
                </a:lnTo>
                <a:lnTo>
                  <a:pt x="904326" y="344743"/>
                </a:lnTo>
                <a:lnTo>
                  <a:pt x="914059" y="301376"/>
                </a:lnTo>
                <a:lnTo>
                  <a:pt x="913785" y="284247"/>
                </a:lnTo>
                <a:lnTo>
                  <a:pt x="885777" y="247140"/>
                </a:lnTo>
                <a:lnTo>
                  <a:pt x="838715" y="231289"/>
                </a:lnTo>
                <a:lnTo>
                  <a:pt x="805423" y="223696"/>
                </a:lnTo>
                <a:lnTo>
                  <a:pt x="772547" y="215861"/>
                </a:lnTo>
                <a:lnTo>
                  <a:pt x="737786" y="200082"/>
                </a:lnTo>
                <a:lnTo>
                  <a:pt x="702806" y="169090"/>
                </a:lnTo>
                <a:lnTo>
                  <a:pt x="690363" y="111556"/>
                </a:lnTo>
                <a:lnTo>
                  <a:pt x="690518" y="95695"/>
                </a:lnTo>
                <a:lnTo>
                  <a:pt x="706310" y="51288"/>
                </a:lnTo>
                <a:lnTo>
                  <a:pt x="738721" y="20401"/>
                </a:lnTo>
                <a:lnTo>
                  <a:pt x="785487" y="3080"/>
                </a:lnTo>
                <a:lnTo>
                  <a:pt x="825281" y="0"/>
                </a:lnTo>
                <a:lnTo>
                  <a:pt x="852472" y="264"/>
                </a:lnTo>
                <a:lnTo>
                  <a:pt x="904422" y="16937"/>
                </a:lnTo>
                <a:lnTo>
                  <a:pt x="942758" y="43220"/>
                </a:lnTo>
                <a:lnTo>
                  <a:pt x="822945" y="43220"/>
                </a:lnTo>
                <a:lnTo>
                  <a:pt x="799970" y="43480"/>
                </a:lnTo>
                <a:lnTo>
                  <a:pt x="761326" y="59866"/>
                </a:lnTo>
                <a:lnTo>
                  <a:pt x="738840" y="109803"/>
                </a:lnTo>
                <a:lnTo>
                  <a:pt x="739136" y="126919"/>
                </a:lnTo>
                <a:lnTo>
                  <a:pt x="769398" y="162647"/>
                </a:lnTo>
                <a:lnTo>
                  <a:pt x="883843" y="193343"/>
                </a:lnTo>
                <a:lnTo>
                  <a:pt x="904641" y="200333"/>
                </a:lnTo>
                <a:lnTo>
                  <a:pt x="935669" y="226032"/>
                </a:lnTo>
                <a:lnTo>
                  <a:pt x="962116" y="272273"/>
                </a:lnTo>
                <a:lnTo>
                  <a:pt x="962536" y="299040"/>
                </a:lnTo>
                <a:lnTo>
                  <a:pt x="962386" y="315604"/>
                </a:lnTo>
                <a:lnTo>
                  <a:pt x="947045" y="363269"/>
                </a:lnTo>
                <a:lnTo>
                  <a:pt x="942203" y="371756"/>
                </a:lnTo>
                <a:lnTo>
                  <a:pt x="936183" y="378473"/>
                </a:lnTo>
                <a:close/>
              </a:path>
              <a:path w="2712085" h="422275">
                <a:moveTo>
                  <a:pt x="923404" y="93450"/>
                </a:moveTo>
                <a:lnTo>
                  <a:pt x="896628" y="64785"/>
                </a:lnTo>
                <a:lnTo>
                  <a:pt x="857113" y="44899"/>
                </a:lnTo>
                <a:lnTo>
                  <a:pt x="822945" y="43220"/>
                </a:lnTo>
                <a:lnTo>
                  <a:pt x="942758" y="43220"/>
                </a:lnTo>
                <a:lnTo>
                  <a:pt x="946515" y="47409"/>
                </a:lnTo>
                <a:lnTo>
                  <a:pt x="960200" y="66583"/>
                </a:lnTo>
                <a:lnTo>
                  <a:pt x="923404" y="93450"/>
                </a:lnTo>
                <a:close/>
              </a:path>
              <a:path w="2712085" h="422275">
                <a:moveTo>
                  <a:pt x="822361" y="421693"/>
                </a:moveTo>
                <a:lnTo>
                  <a:pt x="774541" y="419321"/>
                </a:lnTo>
                <a:lnTo>
                  <a:pt x="737672" y="402711"/>
                </a:lnTo>
                <a:lnTo>
                  <a:pt x="703942" y="381941"/>
                </a:lnTo>
                <a:lnTo>
                  <a:pt x="678097" y="350438"/>
                </a:lnTo>
                <a:lnTo>
                  <a:pt x="714309" y="320066"/>
                </a:lnTo>
                <a:lnTo>
                  <a:pt x="727213" y="336844"/>
                </a:lnTo>
                <a:lnTo>
                  <a:pt x="736504" y="346970"/>
                </a:lnTo>
                <a:lnTo>
                  <a:pt x="777954" y="372189"/>
                </a:lnTo>
                <a:lnTo>
                  <a:pt x="824113" y="378473"/>
                </a:lnTo>
                <a:lnTo>
                  <a:pt x="936183" y="378473"/>
                </a:lnTo>
                <a:lnTo>
                  <a:pt x="935774" y="378929"/>
                </a:lnTo>
                <a:lnTo>
                  <a:pt x="906064" y="403295"/>
                </a:lnTo>
                <a:lnTo>
                  <a:pt x="865522" y="417997"/>
                </a:lnTo>
                <a:lnTo>
                  <a:pt x="841676" y="421556"/>
                </a:lnTo>
                <a:lnTo>
                  <a:pt x="822361" y="421693"/>
                </a:lnTo>
                <a:close/>
              </a:path>
              <a:path w="2712085" h="422275">
                <a:moveTo>
                  <a:pt x="1275524" y="378473"/>
                </a:moveTo>
                <a:lnTo>
                  <a:pt x="1163454" y="378473"/>
                </a:lnTo>
                <a:lnTo>
                  <a:pt x="1189139" y="378144"/>
                </a:lnTo>
                <a:lnTo>
                  <a:pt x="1204667" y="375844"/>
                </a:lnTo>
                <a:lnTo>
                  <a:pt x="1243667" y="344743"/>
                </a:lnTo>
                <a:lnTo>
                  <a:pt x="1253400" y="301376"/>
                </a:lnTo>
                <a:lnTo>
                  <a:pt x="1253126" y="284247"/>
                </a:lnTo>
                <a:lnTo>
                  <a:pt x="1225118" y="247140"/>
                </a:lnTo>
                <a:lnTo>
                  <a:pt x="1178056" y="231289"/>
                </a:lnTo>
                <a:lnTo>
                  <a:pt x="1144764" y="223696"/>
                </a:lnTo>
                <a:lnTo>
                  <a:pt x="1111888" y="215861"/>
                </a:lnTo>
                <a:lnTo>
                  <a:pt x="1077127" y="200082"/>
                </a:lnTo>
                <a:lnTo>
                  <a:pt x="1042147" y="169090"/>
                </a:lnTo>
                <a:lnTo>
                  <a:pt x="1029703" y="111556"/>
                </a:lnTo>
                <a:lnTo>
                  <a:pt x="1029859" y="95695"/>
                </a:lnTo>
                <a:lnTo>
                  <a:pt x="1045651" y="51288"/>
                </a:lnTo>
                <a:lnTo>
                  <a:pt x="1078062" y="20401"/>
                </a:lnTo>
                <a:lnTo>
                  <a:pt x="1124828" y="3080"/>
                </a:lnTo>
                <a:lnTo>
                  <a:pt x="1164622" y="0"/>
                </a:lnTo>
                <a:lnTo>
                  <a:pt x="1191813" y="264"/>
                </a:lnTo>
                <a:lnTo>
                  <a:pt x="1243763" y="16937"/>
                </a:lnTo>
                <a:lnTo>
                  <a:pt x="1282099" y="43220"/>
                </a:lnTo>
                <a:lnTo>
                  <a:pt x="1162286" y="43220"/>
                </a:lnTo>
                <a:lnTo>
                  <a:pt x="1139311" y="43480"/>
                </a:lnTo>
                <a:lnTo>
                  <a:pt x="1100667" y="59866"/>
                </a:lnTo>
                <a:lnTo>
                  <a:pt x="1078181" y="109803"/>
                </a:lnTo>
                <a:lnTo>
                  <a:pt x="1078477" y="126919"/>
                </a:lnTo>
                <a:lnTo>
                  <a:pt x="1108739" y="162647"/>
                </a:lnTo>
                <a:lnTo>
                  <a:pt x="1223184" y="193343"/>
                </a:lnTo>
                <a:lnTo>
                  <a:pt x="1243982" y="200333"/>
                </a:lnTo>
                <a:lnTo>
                  <a:pt x="1275010" y="226032"/>
                </a:lnTo>
                <a:lnTo>
                  <a:pt x="1301457" y="272273"/>
                </a:lnTo>
                <a:lnTo>
                  <a:pt x="1301877" y="299040"/>
                </a:lnTo>
                <a:lnTo>
                  <a:pt x="1301726" y="315604"/>
                </a:lnTo>
                <a:lnTo>
                  <a:pt x="1286386" y="363269"/>
                </a:lnTo>
                <a:lnTo>
                  <a:pt x="1281544" y="371756"/>
                </a:lnTo>
                <a:lnTo>
                  <a:pt x="1275524" y="378473"/>
                </a:lnTo>
                <a:close/>
              </a:path>
              <a:path w="2712085" h="422275">
                <a:moveTo>
                  <a:pt x="1262745" y="93450"/>
                </a:moveTo>
                <a:lnTo>
                  <a:pt x="1235969" y="64785"/>
                </a:lnTo>
                <a:lnTo>
                  <a:pt x="1196454" y="44899"/>
                </a:lnTo>
                <a:lnTo>
                  <a:pt x="1162286" y="43220"/>
                </a:lnTo>
                <a:lnTo>
                  <a:pt x="1282099" y="43220"/>
                </a:lnTo>
                <a:lnTo>
                  <a:pt x="1285856" y="47409"/>
                </a:lnTo>
                <a:lnTo>
                  <a:pt x="1299541" y="66583"/>
                </a:lnTo>
                <a:lnTo>
                  <a:pt x="1262745" y="93450"/>
                </a:lnTo>
                <a:close/>
              </a:path>
              <a:path w="2712085" h="422275">
                <a:moveTo>
                  <a:pt x="1161702" y="421693"/>
                </a:moveTo>
                <a:lnTo>
                  <a:pt x="1113882" y="419321"/>
                </a:lnTo>
                <a:lnTo>
                  <a:pt x="1077013" y="402711"/>
                </a:lnTo>
                <a:lnTo>
                  <a:pt x="1043283" y="381941"/>
                </a:lnTo>
                <a:lnTo>
                  <a:pt x="1017438" y="350438"/>
                </a:lnTo>
                <a:lnTo>
                  <a:pt x="1053650" y="320066"/>
                </a:lnTo>
                <a:lnTo>
                  <a:pt x="1066554" y="336844"/>
                </a:lnTo>
                <a:lnTo>
                  <a:pt x="1075844" y="346970"/>
                </a:lnTo>
                <a:lnTo>
                  <a:pt x="1117295" y="372189"/>
                </a:lnTo>
                <a:lnTo>
                  <a:pt x="1163454" y="378473"/>
                </a:lnTo>
                <a:lnTo>
                  <a:pt x="1275524" y="378473"/>
                </a:lnTo>
                <a:lnTo>
                  <a:pt x="1275115" y="378929"/>
                </a:lnTo>
                <a:lnTo>
                  <a:pt x="1245405" y="403295"/>
                </a:lnTo>
                <a:lnTo>
                  <a:pt x="1204863" y="417997"/>
                </a:lnTo>
                <a:lnTo>
                  <a:pt x="1181017" y="421556"/>
                </a:lnTo>
                <a:lnTo>
                  <a:pt x="1161702" y="421693"/>
                </a:lnTo>
                <a:close/>
              </a:path>
              <a:path w="2712085" h="422275">
                <a:moveTo>
                  <a:pt x="1530830" y="47893"/>
                </a:moveTo>
                <a:lnTo>
                  <a:pt x="1367292" y="47893"/>
                </a:lnTo>
                <a:lnTo>
                  <a:pt x="1367292" y="7008"/>
                </a:lnTo>
                <a:lnTo>
                  <a:pt x="1530830" y="7008"/>
                </a:lnTo>
                <a:lnTo>
                  <a:pt x="1530830" y="47893"/>
                </a:lnTo>
                <a:close/>
              </a:path>
              <a:path w="2712085" h="422275">
                <a:moveTo>
                  <a:pt x="1473592" y="373800"/>
                </a:moveTo>
                <a:lnTo>
                  <a:pt x="1424530" y="373800"/>
                </a:lnTo>
                <a:lnTo>
                  <a:pt x="1424530" y="47893"/>
                </a:lnTo>
                <a:lnTo>
                  <a:pt x="1473592" y="47893"/>
                </a:lnTo>
                <a:lnTo>
                  <a:pt x="1473592" y="373800"/>
                </a:lnTo>
                <a:close/>
              </a:path>
              <a:path w="2712085" h="422275">
                <a:moveTo>
                  <a:pt x="1530830" y="414685"/>
                </a:moveTo>
                <a:lnTo>
                  <a:pt x="1367292" y="414685"/>
                </a:lnTo>
                <a:lnTo>
                  <a:pt x="1367292" y="373800"/>
                </a:lnTo>
                <a:lnTo>
                  <a:pt x="1530830" y="373800"/>
                </a:lnTo>
                <a:lnTo>
                  <a:pt x="1530830" y="414685"/>
                </a:lnTo>
                <a:close/>
              </a:path>
              <a:path w="2712085" h="422275">
                <a:moveTo>
                  <a:pt x="1772632" y="421693"/>
                </a:moveTo>
                <a:lnTo>
                  <a:pt x="1733901" y="419978"/>
                </a:lnTo>
                <a:lnTo>
                  <a:pt x="1682331" y="399618"/>
                </a:lnTo>
                <a:lnTo>
                  <a:pt x="1646767" y="367667"/>
                </a:lnTo>
                <a:lnTo>
                  <a:pt x="1619457" y="324876"/>
                </a:lnTo>
                <a:lnTo>
                  <a:pt x="1604924" y="278073"/>
                </a:lnTo>
                <a:lnTo>
                  <a:pt x="1599749" y="210846"/>
                </a:lnTo>
                <a:lnTo>
                  <a:pt x="1599941" y="180521"/>
                </a:lnTo>
                <a:lnTo>
                  <a:pt x="1612015" y="120317"/>
                </a:lnTo>
                <a:lnTo>
                  <a:pt x="1625558" y="82717"/>
                </a:lnTo>
                <a:lnTo>
                  <a:pt x="1660264" y="38571"/>
                </a:lnTo>
                <a:lnTo>
                  <a:pt x="1701084" y="13725"/>
                </a:lnTo>
                <a:lnTo>
                  <a:pt x="1749174" y="214"/>
                </a:lnTo>
                <a:lnTo>
                  <a:pt x="1772632" y="0"/>
                </a:lnTo>
                <a:lnTo>
                  <a:pt x="1795757" y="214"/>
                </a:lnTo>
                <a:lnTo>
                  <a:pt x="1843888" y="13725"/>
                </a:lnTo>
                <a:lnTo>
                  <a:pt x="1884996" y="38571"/>
                </a:lnTo>
                <a:lnTo>
                  <a:pt x="1889484" y="43804"/>
                </a:lnTo>
                <a:lnTo>
                  <a:pt x="1772632" y="43804"/>
                </a:lnTo>
                <a:lnTo>
                  <a:pt x="1757091" y="43950"/>
                </a:lnTo>
                <a:lnTo>
                  <a:pt x="1711073" y="58826"/>
                </a:lnTo>
                <a:lnTo>
                  <a:pt x="1676476" y="90529"/>
                </a:lnTo>
                <a:lnTo>
                  <a:pt x="1656011" y="136725"/>
                </a:lnTo>
                <a:lnTo>
                  <a:pt x="1652437" y="160982"/>
                </a:lnTo>
                <a:lnTo>
                  <a:pt x="1652452" y="262664"/>
                </a:lnTo>
                <a:lnTo>
                  <a:pt x="1666392" y="314080"/>
                </a:lnTo>
                <a:lnTo>
                  <a:pt x="1695531" y="351953"/>
                </a:lnTo>
                <a:lnTo>
                  <a:pt x="1737397" y="373946"/>
                </a:lnTo>
                <a:lnTo>
                  <a:pt x="1889639" y="377889"/>
                </a:lnTo>
                <a:lnTo>
                  <a:pt x="1884996" y="383246"/>
                </a:lnTo>
                <a:lnTo>
                  <a:pt x="1843888" y="407968"/>
                </a:lnTo>
                <a:lnTo>
                  <a:pt x="1795757" y="421479"/>
                </a:lnTo>
                <a:lnTo>
                  <a:pt x="1772632" y="421693"/>
                </a:lnTo>
                <a:close/>
              </a:path>
              <a:path w="2712085" h="422275">
                <a:moveTo>
                  <a:pt x="1889639" y="377889"/>
                </a:moveTo>
                <a:lnTo>
                  <a:pt x="1772632" y="377889"/>
                </a:lnTo>
                <a:lnTo>
                  <a:pt x="1788174" y="377743"/>
                </a:lnTo>
                <a:lnTo>
                  <a:pt x="1798404" y="376720"/>
                </a:lnTo>
                <a:lnTo>
                  <a:pt x="1834192" y="362867"/>
                </a:lnTo>
                <a:lnTo>
                  <a:pt x="1868788" y="331164"/>
                </a:lnTo>
                <a:lnTo>
                  <a:pt x="1889253" y="284968"/>
                </a:lnTo>
                <a:lnTo>
                  <a:pt x="1892827" y="160982"/>
                </a:lnTo>
                <a:lnTo>
                  <a:pt x="1892812" y="159029"/>
                </a:lnTo>
                <a:lnTo>
                  <a:pt x="1878872" y="107613"/>
                </a:lnTo>
                <a:lnTo>
                  <a:pt x="1849733" y="69740"/>
                </a:lnTo>
                <a:lnTo>
                  <a:pt x="1807868" y="47747"/>
                </a:lnTo>
                <a:lnTo>
                  <a:pt x="1772632" y="43804"/>
                </a:lnTo>
                <a:lnTo>
                  <a:pt x="1889484" y="43804"/>
                </a:lnTo>
                <a:lnTo>
                  <a:pt x="1919707" y="82717"/>
                </a:lnTo>
                <a:lnTo>
                  <a:pt x="1933250" y="120317"/>
                </a:lnTo>
                <a:lnTo>
                  <a:pt x="1943982" y="160982"/>
                </a:lnTo>
                <a:lnTo>
                  <a:pt x="1945515" y="210846"/>
                </a:lnTo>
                <a:lnTo>
                  <a:pt x="1945323" y="241177"/>
                </a:lnTo>
                <a:lnTo>
                  <a:pt x="1933250" y="301668"/>
                </a:lnTo>
                <a:lnTo>
                  <a:pt x="1919707" y="339486"/>
                </a:lnTo>
                <a:lnTo>
                  <a:pt x="1898498" y="367667"/>
                </a:lnTo>
                <a:lnTo>
                  <a:pt x="1889639" y="377889"/>
                </a:lnTo>
                <a:close/>
              </a:path>
              <a:path w="2712085" h="422275">
                <a:moveTo>
                  <a:pt x="2081602" y="414685"/>
                </a:moveTo>
                <a:lnTo>
                  <a:pt x="2033709" y="414685"/>
                </a:lnTo>
                <a:lnTo>
                  <a:pt x="2033709" y="7008"/>
                </a:lnTo>
                <a:lnTo>
                  <a:pt x="2090363" y="7008"/>
                </a:lnTo>
                <a:lnTo>
                  <a:pt x="2131268" y="75344"/>
                </a:lnTo>
                <a:lnTo>
                  <a:pt x="2081602" y="75344"/>
                </a:lnTo>
                <a:lnTo>
                  <a:pt x="2081602" y="414685"/>
                </a:lnTo>
                <a:close/>
              </a:path>
              <a:path w="2712085" h="422275">
                <a:moveTo>
                  <a:pt x="2338006" y="346349"/>
                </a:moveTo>
                <a:lnTo>
                  <a:pt x="2290112" y="346349"/>
                </a:lnTo>
                <a:lnTo>
                  <a:pt x="2290112" y="7008"/>
                </a:lnTo>
                <a:lnTo>
                  <a:pt x="2338006" y="7008"/>
                </a:lnTo>
                <a:lnTo>
                  <a:pt x="2338006" y="346349"/>
                </a:lnTo>
                <a:close/>
              </a:path>
              <a:path w="2712085" h="422275">
                <a:moveTo>
                  <a:pt x="2338006" y="414685"/>
                </a:moveTo>
                <a:lnTo>
                  <a:pt x="2281352" y="414685"/>
                </a:lnTo>
                <a:lnTo>
                  <a:pt x="2132415" y="165874"/>
                </a:lnTo>
                <a:lnTo>
                  <a:pt x="2083354" y="75344"/>
                </a:lnTo>
                <a:lnTo>
                  <a:pt x="2131268" y="75344"/>
                </a:lnTo>
                <a:lnTo>
                  <a:pt x="2239299" y="255819"/>
                </a:lnTo>
                <a:lnTo>
                  <a:pt x="2288360" y="346349"/>
                </a:lnTo>
                <a:lnTo>
                  <a:pt x="2338006" y="346349"/>
                </a:lnTo>
                <a:lnTo>
                  <a:pt x="2338006" y="414685"/>
                </a:lnTo>
                <a:close/>
              </a:path>
              <a:path w="2712085" h="422275">
                <a:moveTo>
                  <a:pt x="2450730" y="139007"/>
                </a:moveTo>
                <a:lnTo>
                  <a:pt x="2422111" y="108051"/>
                </a:lnTo>
                <a:lnTo>
                  <a:pt x="2530163" y="7008"/>
                </a:lnTo>
                <a:lnTo>
                  <a:pt x="2606675" y="7008"/>
                </a:lnTo>
                <a:lnTo>
                  <a:pt x="2606675" y="43220"/>
                </a:lnTo>
                <a:lnTo>
                  <a:pt x="2553525" y="43220"/>
                </a:lnTo>
                <a:lnTo>
                  <a:pt x="2450730" y="139007"/>
                </a:lnTo>
                <a:close/>
              </a:path>
              <a:path w="2712085" h="422275">
                <a:moveTo>
                  <a:pt x="2606675" y="371464"/>
                </a:moveTo>
                <a:lnTo>
                  <a:pt x="2557614" y="371464"/>
                </a:lnTo>
                <a:lnTo>
                  <a:pt x="2557614" y="43220"/>
                </a:lnTo>
                <a:lnTo>
                  <a:pt x="2606675" y="43220"/>
                </a:lnTo>
                <a:lnTo>
                  <a:pt x="2606675" y="371464"/>
                </a:lnTo>
                <a:close/>
              </a:path>
              <a:path w="2712085" h="422275">
                <a:moveTo>
                  <a:pt x="2711806" y="414685"/>
                </a:moveTo>
                <a:lnTo>
                  <a:pt x="2443721" y="414685"/>
                </a:lnTo>
                <a:lnTo>
                  <a:pt x="2443721" y="371464"/>
                </a:lnTo>
                <a:lnTo>
                  <a:pt x="2711806" y="371464"/>
                </a:lnTo>
                <a:lnTo>
                  <a:pt x="2711806" y="414685"/>
                </a:lnTo>
                <a:close/>
              </a:path>
            </a:pathLst>
          </a:custGeom>
          <a:solidFill>
            <a:srgbClr val="4033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28685" y="2185314"/>
            <a:ext cx="1249680" cy="407670"/>
          </a:xfrm>
          <a:custGeom>
            <a:avLst/>
            <a:gdLst/>
            <a:ahLst/>
            <a:cxnLst/>
            <a:rect l="l" t="t" r="r" b="b"/>
            <a:pathLst>
              <a:path w="1249680" h="407669">
                <a:moveTo>
                  <a:pt x="182227" y="407676"/>
                </a:moveTo>
                <a:lnTo>
                  <a:pt x="94618" y="407676"/>
                </a:lnTo>
                <a:lnTo>
                  <a:pt x="0" y="0"/>
                </a:lnTo>
                <a:lnTo>
                  <a:pt x="77096" y="0"/>
                </a:lnTo>
                <a:lnTo>
                  <a:pt x="117396" y="195661"/>
                </a:lnTo>
                <a:lnTo>
                  <a:pt x="142511" y="320650"/>
                </a:lnTo>
                <a:lnTo>
                  <a:pt x="203217" y="320650"/>
                </a:lnTo>
                <a:lnTo>
                  <a:pt x="182227" y="407676"/>
                </a:lnTo>
                <a:close/>
              </a:path>
              <a:path w="1249680" h="407669">
                <a:moveTo>
                  <a:pt x="203217" y="320650"/>
                </a:moveTo>
                <a:lnTo>
                  <a:pt x="144263" y="320650"/>
                </a:lnTo>
                <a:lnTo>
                  <a:pt x="173466" y="195661"/>
                </a:lnTo>
                <a:lnTo>
                  <a:pt x="220191" y="0"/>
                </a:lnTo>
                <a:lnTo>
                  <a:pt x="305465" y="0"/>
                </a:lnTo>
                <a:lnTo>
                  <a:pt x="325689" y="84689"/>
                </a:lnTo>
                <a:lnTo>
                  <a:pt x="260492" y="84689"/>
                </a:lnTo>
                <a:lnTo>
                  <a:pt x="234209" y="192156"/>
                </a:lnTo>
                <a:lnTo>
                  <a:pt x="203217" y="320650"/>
                </a:lnTo>
                <a:close/>
              </a:path>
              <a:path w="1249680" h="407669">
                <a:moveTo>
                  <a:pt x="446603" y="320650"/>
                </a:moveTo>
                <a:lnTo>
                  <a:pt x="382561" y="320650"/>
                </a:lnTo>
                <a:lnTo>
                  <a:pt x="408260" y="195661"/>
                </a:lnTo>
                <a:lnTo>
                  <a:pt x="449728" y="0"/>
                </a:lnTo>
                <a:lnTo>
                  <a:pt x="523320" y="0"/>
                </a:lnTo>
                <a:lnTo>
                  <a:pt x="446603" y="320650"/>
                </a:lnTo>
                <a:close/>
              </a:path>
              <a:path w="1249680" h="407669">
                <a:moveTo>
                  <a:pt x="425782" y="407676"/>
                </a:moveTo>
                <a:lnTo>
                  <a:pt x="338756" y="407676"/>
                </a:lnTo>
                <a:lnTo>
                  <a:pt x="286775" y="192156"/>
                </a:lnTo>
                <a:lnTo>
                  <a:pt x="261660" y="84689"/>
                </a:lnTo>
                <a:lnTo>
                  <a:pt x="325689" y="84689"/>
                </a:lnTo>
                <a:lnTo>
                  <a:pt x="352190" y="195661"/>
                </a:lnTo>
                <a:lnTo>
                  <a:pt x="380809" y="320650"/>
                </a:lnTo>
                <a:lnTo>
                  <a:pt x="446603" y="320650"/>
                </a:lnTo>
                <a:lnTo>
                  <a:pt x="425782" y="407676"/>
                </a:lnTo>
                <a:close/>
              </a:path>
              <a:path w="1249680" h="407669">
                <a:moveTo>
                  <a:pt x="855653" y="407676"/>
                </a:moveTo>
                <a:lnTo>
                  <a:pt x="586983" y="407676"/>
                </a:lnTo>
                <a:lnTo>
                  <a:pt x="586983" y="0"/>
                </a:lnTo>
                <a:lnTo>
                  <a:pt x="855653" y="0"/>
                </a:lnTo>
                <a:lnTo>
                  <a:pt x="855653" y="68335"/>
                </a:lnTo>
                <a:lnTo>
                  <a:pt x="664080" y="68335"/>
                </a:lnTo>
                <a:lnTo>
                  <a:pt x="664080" y="167042"/>
                </a:lnTo>
                <a:lnTo>
                  <a:pt x="833458" y="167042"/>
                </a:lnTo>
                <a:lnTo>
                  <a:pt x="833458" y="235377"/>
                </a:lnTo>
                <a:lnTo>
                  <a:pt x="664080" y="235377"/>
                </a:lnTo>
                <a:lnTo>
                  <a:pt x="664080" y="339340"/>
                </a:lnTo>
                <a:lnTo>
                  <a:pt x="855653" y="339340"/>
                </a:lnTo>
                <a:lnTo>
                  <a:pt x="855653" y="407676"/>
                </a:lnTo>
                <a:close/>
              </a:path>
              <a:path w="1249680" h="407669">
                <a:moveTo>
                  <a:pt x="1144180" y="407676"/>
                </a:moveTo>
                <a:lnTo>
                  <a:pt x="937421" y="407676"/>
                </a:lnTo>
                <a:lnTo>
                  <a:pt x="937421" y="0"/>
                </a:lnTo>
                <a:lnTo>
                  <a:pt x="1126074" y="0"/>
                </a:lnTo>
                <a:lnTo>
                  <a:pt x="1140908" y="118"/>
                </a:lnTo>
                <a:lnTo>
                  <a:pt x="1183207" y="12192"/>
                </a:lnTo>
                <a:lnTo>
                  <a:pt x="1213725" y="36691"/>
                </a:lnTo>
                <a:lnTo>
                  <a:pt x="1228197" y="65415"/>
                </a:lnTo>
                <a:lnTo>
                  <a:pt x="1014518" y="65415"/>
                </a:lnTo>
                <a:lnTo>
                  <a:pt x="1014518" y="169962"/>
                </a:lnTo>
                <a:lnTo>
                  <a:pt x="1212193" y="169962"/>
                </a:lnTo>
                <a:lnTo>
                  <a:pt x="1211639" y="170546"/>
                </a:lnTo>
                <a:lnTo>
                  <a:pt x="1175026" y="190988"/>
                </a:lnTo>
                <a:lnTo>
                  <a:pt x="1161118" y="192156"/>
                </a:lnTo>
                <a:lnTo>
                  <a:pt x="1161118" y="195661"/>
                </a:lnTo>
                <a:lnTo>
                  <a:pt x="1199182" y="204134"/>
                </a:lnTo>
                <a:lnTo>
                  <a:pt x="1231242" y="229755"/>
                </a:lnTo>
                <a:lnTo>
                  <a:pt x="1233272" y="233041"/>
                </a:lnTo>
                <a:lnTo>
                  <a:pt x="1014518" y="233041"/>
                </a:lnTo>
                <a:lnTo>
                  <a:pt x="1014518" y="342261"/>
                </a:lnTo>
                <a:lnTo>
                  <a:pt x="1239318" y="342261"/>
                </a:lnTo>
                <a:lnTo>
                  <a:pt x="1236649" y="349283"/>
                </a:lnTo>
                <a:lnTo>
                  <a:pt x="1211119" y="383058"/>
                </a:lnTo>
                <a:lnTo>
                  <a:pt x="1174734" y="403857"/>
                </a:lnTo>
                <a:lnTo>
                  <a:pt x="1157650" y="407534"/>
                </a:lnTo>
                <a:lnTo>
                  <a:pt x="1144180" y="407676"/>
                </a:lnTo>
                <a:close/>
              </a:path>
              <a:path w="1249680" h="407669">
                <a:moveTo>
                  <a:pt x="1212193" y="169962"/>
                </a:moveTo>
                <a:lnTo>
                  <a:pt x="1109720" y="169962"/>
                </a:lnTo>
                <a:lnTo>
                  <a:pt x="1122058" y="169784"/>
                </a:lnTo>
                <a:lnTo>
                  <a:pt x="1129578" y="168538"/>
                </a:lnTo>
                <a:lnTo>
                  <a:pt x="1153926" y="138737"/>
                </a:lnTo>
                <a:lnTo>
                  <a:pt x="1154047" y="104547"/>
                </a:lnTo>
                <a:lnTo>
                  <a:pt x="1153926" y="96639"/>
                </a:lnTo>
                <a:lnTo>
                  <a:pt x="1129578" y="66838"/>
                </a:lnTo>
                <a:lnTo>
                  <a:pt x="1109720" y="65415"/>
                </a:lnTo>
                <a:lnTo>
                  <a:pt x="1228197" y="65415"/>
                </a:lnTo>
                <a:lnTo>
                  <a:pt x="1231046" y="73295"/>
                </a:lnTo>
                <a:lnTo>
                  <a:pt x="1233213" y="81659"/>
                </a:lnTo>
                <a:lnTo>
                  <a:pt x="1234012" y="90735"/>
                </a:lnTo>
                <a:lnTo>
                  <a:pt x="1234030" y="118304"/>
                </a:lnTo>
                <a:lnTo>
                  <a:pt x="1233359" y="126997"/>
                </a:lnTo>
                <a:lnTo>
                  <a:pt x="1217644" y="164217"/>
                </a:lnTo>
                <a:lnTo>
                  <a:pt x="1212193" y="169962"/>
                </a:lnTo>
                <a:close/>
              </a:path>
              <a:path w="1249680" h="407669">
                <a:moveTo>
                  <a:pt x="1239318" y="342261"/>
                </a:moveTo>
                <a:lnTo>
                  <a:pt x="1121985" y="342261"/>
                </a:lnTo>
                <a:lnTo>
                  <a:pt x="1135008" y="342083"/>
                </a:lnTo>
                <a:lnTo>
                  <a:pt x="1142939" y="340837"/>
                </a:lnTo>
                <a:lnTo>
                  <a:pt x="1168519" y="310543"/>
                </a:lnTo>
                <a:lnTo>
                  <a:pt x="1168671" y="275390"/>
                </a:lnTo>
                <a:lnTo>
                  <a:pt x="1168519" y="265338"/>
                </a:lnTo>
                <a:lnTo>
                  <a:pt x="1142939" y="234501"/>
                </a:lnTo>
                <a:lnTo>
                  <a:pt x="1121985" y="233041"/>
                </a:lnTo>
                <a:lnTo>
                  <a:pt x="1233272" y="233041"/>
                </a:lnTo>
                <a:lnTo>
                  <a:pt x="1249174" y="275390"/>
                </a:lnTo>
                <a:lnTo>
                  <a:pt x="1249198" y="278014"/>
                </a:lnTo>
                <a:lnTo>
                  <a:pt x="1249188" y="305378"/>
                </a:lnTo>
                <a:lnTo>
                  <a:pt x="1248326" y="314992"/>
                </a:lnTo>
                <a:lnTo>
                  <a:pt x="1245985" y="324004"/>
                </a:lnTo>
                <a:lnTo>
                  <a:pt x="1241426" y="336712"/>
                </a:lnTo>
                <a:lnTo>
                  <a:pt x="1239318" y="342261"/>
                </a:lnTo>
                <a:close/>
              </a:path>
            </a:pathLst>
          </a:custGeom>
          <a:solidFill>
            <a:srgbClr val="4033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16960" y="3029606"/>
            <a:ext cx="502920" cy="163195"/>
          </a:xfrm>
          <a:custGeom>
            <a:avLst/>
            <a:gdLst/>
            <a:ahLst/>
            <a:cxnLst/>
            <a:rect l="l" t="t" r="r" b="b"/>
            <a:pathLst>
              <a:path w="502919" h="163194">
                <a:moveTo>
                  <a:pt x="92530" y="163183"/>
                </a:moveTo>
                <a:lnTo>
                  <a:pt x="40405" y="163183"/>
                </a:lnTo>
                <a:lnTo>
                  <a:pt x="0" y="0"/>
                </a:lnTo>
                <a:lnTo>
                  <a:pt x="42525" y="0"/>
                </a:lnTo>
                <a:lnTo>
                  <a:pt x="60446" y="82599"/>
                </a:lnTo>
                <a:lnTo>
                  <a:pt x="63792" y="97746"/>
                </a:lnTo>
                <a:lnTo>
                  <a:pt x="65825" y="107556"/>
                </a:lnTo>
                <a:lnTo>
                  <a:pt x="67147" y="115294"/>
                </a:lnTo>
                <a:lnTo>
                  <a:pt x="68532" y="125010"/>
                </a:lnTo>
                <a:lnTo>
                  <a:pt x="101013" y="125010"/>
                </a:lnTo>
                <a:lnTo>
                  <a:pt x="92530" y="163183"/>
                </a:lnTo>
                <a:close/>
              </a:path>
              <a:path w="502919" h="163194">
                <a:moveTo>
                  <a:pt x="101013" y="125010"/>
                </a:moveTo>
                <a:lnTo>
                  <a:pt x="68532" y="125010"/>
                </a:lnTo>
                <a:lnTo>
                  <a:pt x="69429" y="118123"/>
                </a:lnTo>
                <a:lnTo>
                  <a:pt x="77399" y="75396"/>
                </a:lnTo>
                <a:lnTo>
                  <a:pt x="80698" y="61723"/>
                </a:lnTo>
                <a:lnTo>
                  <a:pt x="95097" y="0"/>
                </a:lnTo>
                <a:lnTo>
                  <a:pt x="135948" y="0"/>
                </a:lnTo>
                <a:lnTo>
                  <a:pt x="147731" y="52124"/>
                </a:lnTo>
                <a:lnTo>
                  <a:pt x="115634" y="52124"/>
                </a:lnTo>
                <a:lnTo>
                  <a:pt x="114741" y="59379"/>
                </a:lnTo>
                <a:lnTo>
                  <a:pt x="110723" y="80921"/>
                </a:lnTo>
                <a:lnTo>
                  <a:pt x="107417" y="96192"/>
                </a:lnTo>
                <a:lnTo>
                  <a:pt x="101013" y="125010"/>
                </a:lnTo>
                <a:close/>
              </a:path>
              <a:path w="502919" h="163194">
                <a:moveTo>
                  <a:pt x="199817" y="125010"/>
                </a:moveTo>
                <a:lnTo>
                  <a:pt x="162067" y="125010"/>
                </a:lnTo>
                <a:lnTo>
                  <a:pt x="163007" y="117369"/>
                </a:lnTo>
                <a:lnTo>
                  <a:pt x="164145" y="110346"/>
                </a:lnTo>
                <a:lnTo>
                  <a:pt x="166226" y="99912"/>
                </a:lnTo>
                <a:lnTo>
                  <a:pt x="170041" y="81814"/>
                </a:lnTo>
                <a:lnTo>
                  <a:pt x="188073" y="0"/>
                </a:lnTo>
                <a:lnTo>
                  <a:pt x="230599" y="0"/>
                </a:lnTo>
                <a:lnTo>
                  <a:pt x="199817" y="125010"/>
                </a:lnTo>
                <a:close/>
              </a:path>
              <a:path w="502919" h="163194">
                <a:moveTo>
                  <a:pt x="190417" y="163183"/>
                </a:moveTo>
                <a:lnTo>
                  <a:pt x="138292" y="163183"/>
                </a:lnTo>
                <a:lnTo>
                  <a:pt x="122666" y="92083"/>
                </a:lnTo>
                <a:lnTo>
                  <a:pt x="121550" y="87618"/>
                </a:lnTo>
                <a:lnTo>
                  <a:pt x="116750" y="61054"/>
                </a:lnTo>
                <a:lnTo>
                  <a:pt x="115634" y="52124"/>
                </a:lnTo>
                <a:lnTo>
                  <a:pt x="147731" y="52124"/>
                </a:lnTo>
                <a:lnTo>
                  <a:pt x="149900" y="61723"/>
                </a:lnTo>
                <a:lnTo>
                  <a:pt x="152023" y="70609"/>
                </a:lnTo>
                <a:lnTo>
                  <a:pt x="160532" y="114183"/>
                </a:lnTo>
                <a:lnTo>
                  <a:pt x="162067" y="125010"/>
                </a:lnTo>
                <a:lnTo>
                  <a:pt x="199817" y="125010"/>
                </a:lnTo>
                <a:lnTo>
                  <a:pt x="190417" y="163183"/>
                </a:lnTo>
                <a:close/>
              </a:path>
              <a:path w="502919" h="163194">
                <a:moveTo>
                  <a:pt x="348578" y="163183"/>
                </a:moveTo>
                <a:lnTo>
                  <a:pt x="251695" y="163183"/>
                </a:lnTo>
                <a:lnTo>
                  <a:pt x="251695" y="0"/>
                </a:lnTo>
                <a:lnTo>
                  <a:pt x="348578" y="0"/>
                </a:lnTo>
                <a:lnTo>
                  <a:pt x="348578" y="35382"/>
                </a:lnTo>
                <a:lnTo>
                  <a:pt x="295783" y="35382"/>
                </a:lnTo>
                <a:lnTo>
                  <a:pt x="295783" y="61054"/>
                </a:lnTo>
                <a:lnTo>
                  <a:pt x="344671" y="61054"/>
                </a:lnTo>
                <a:lnTo>
                  <a:pt x="344671" y="96436"/>
                </a:lnTo>
                <a:lnTo>
                  <a:pt x="295783" y="96436"/>
                </a:lnTo>
                <a:lnTo>
                  <a:pt x="295783" y="127242"/>
                </a:lnTo>
                <a:lnTo>
                  <a:pt x="348578" y="127242"/>
                </a:lnTo>
                <a:lnTo>
                  <a:pt x="348578" y="163183"/>
                </a:lnTo>
                <a:close/>
              </a:path>
              <a:path w="502919" h="163194">
                <a:moveTo>
                  <a:pt x="440661" y="163183"/>
                </a:moveTo>
                <a:lnTo>
                  <a:pt x="377151" y="163183"/>
                </a:lnTo>
                <a:lnTo>
                  <a:pt x="377151" y="0"/>
                </a:lnTo>
                <a:lnTo>
                  <a:pt x="434076" y="0"/>
                </a:lnTo>
                <a:lnTo>
                  <a:pt x="453557" y="154"/>
                </a:lnTo>
                <a:lnTo>
                  <a:pt x="492790" y="15914"/>
                </a:lnTo>
                <a:lnTo>
                  <a:pt x="499445" y="33373"/>
                </a:lnTo>
                <a:lnTo>
                  <a:pt x="421240" y="33373"/>
                </a:lnTo>
                <a:lnTo>
                  <a:pt x="421240" y="62616"/>
                </a:lnTo>
                <a:lnTo>
                  <a:pt x="493614" y="62616"/>
                </a:lnTo>
                <a:lnTo>
                  <a:pt x="485531" y="73778"/>
                </a:lnTo>
                <a:lnTo>
                  <a:pt x="474035" y="76568"/>
                </a:lnTo>
                <a:lnTo>
                  <a:pt x="474035" y="77685"/>
                </a:lnTo>
                <a:lnTo>
                  <a:pt x="498779" y="94873"/>
                </a:lnTo>
                <a:lnTo>
                  <a:pt x="421240" y="94873"/>
                </a:lnTo>
                <a:lnTo>
                  <a:pt x="421240" y="129140"/>
                </a:lnTo>
                <a:lnTo>
                  <a:pt x="502414" y="129140"/>
                </a:lnTo>
                <a:lnTo>
                  <a:pt x="500746" y="136444"/>
                </a:lnTo>
                <a:lnTo>
                  <a:pt x="467944" y="161585"/>
                </a:lnTo>
                <a:lnTo>
                  <a:pt x="457570" y="162983"/>
                </a:lnTo>
                <a:lnTo>
                  <a:pt x="440661" y="163183"/>
                </a:lnTo>
                <a:close/>
              </a:path>
              <a:path w="502919" h="163194">
                <a:moveTo>
                  <a:pt x="493614" y="62616"/>
                </a:moveTo>
                <a:lnTo>
                  <a:pt x="444010" y="62616"/>
                </a:lnTo>
                <a:lnTo>
                  <a:pt x="454390" y="54803"/>
                </a:lnTo>
                <a:lnTo>
                  <a:pt x="454390" y="33373"/>
                </a:lnTo>
                <a:lnTo>
                  <a:pt x="499445" y="33373"/>
                </a:lnTo>
                <a:lnTo>
                  <a:pt x="499595" y="40628"/>
                </a:lnTo>
                <a:lnTo>
                  <a:pt x="499595" y="54357"/>
                </a:lnTo>
                <a:lnTo>
                  <a:pt x="493614" y="62616"/>
                </a:lnTo>
                <a:close/>
              </a:path>
              <a:path w="502919" h="163194">
                <a:moveTo>
                  <a:pt x="502414" y="129140"/>
                </a:moveTo>
                <a:lnTo>
                  <a:pt x="436755" y="129140"/>
                </a:lnTo>
                <a:lnTo>
                  <a:pt x="448692" y="128868"/>
                </a:lnTo>
                <a:lnTo>
                  <a:pt x="454823" y="126963"/>
                </a:lnTo>
                <a:lnTo>
                  <a:pt x="457081" y="121794"/>
                </a:lnTo>
                <a:lnTo>
                  <a:pt x="457286" y="115411"/>
                </a:lnTo>
                <a:lnTo>
                  <a:pt x="457404" y="103580"/>
                </a:lnTo>
                <a:lnTo>
                  <a:pt x="446354" y="94873"/>
                </a:lnTo>
                <a:lnTo>
                  <a:pt x="498779" y="94873"/>
                </a:lnTo>
                <a:lnTo>
                  <a:pt x="502832" y="100454"/>
                </a:lnTo>
                <a:lnTo>
                  <a:pt x="502832" y="115411"/>
                </a:lnTo>
                <a:lnTo>
                  <a:pt x="502601" y="126963"/>
                </a:lnTo>
                <a:lnTo>
                  <a:pt x="502476" y="128868"/>
                </a:lnTo>
                <a:lnTo>
                  <a:pt x="502414" y="129140"/>
                </a:lnTo>
                <a:close/>
              </a:path>
            </a:pathLst>
          </a:custGeom>
          <a:solidFill>
            <a:srgbClr val="22CB8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499941" y="3027262"/>
            <a:ext cx="451484" cy="168275"/>
          </a:xfrm>
          <a:custGeom>
            <a:avLst/>
            <a:gdLst/>
            <a:ahLst/>
            <a:cxnLst/>
            <a:rect l="l" t="t" r="r" b="b"/>
            <a:pathLst>
              <a:path w="451485" h="168275">
                <a:moveTo>
                  <a:pt x="112797" y="131930"/>
                </a:moveTo>
                <a:lnTo>
                  <a:pt x="61054" y="131930"/>
                </a:lnTo>
                <a:lnTo>
                  <a:pt x="70206" y="125122"/>
                </a:lnTo>
                <a:lnTo>
                  <a:pt x="70206" y="116415"/>
                </a:lnTo>
                <a:lnTo>
                  <a:pt x="66523" y="111393"/>
                </a:lnTo>
                <a:lnTo>
                  <a:pt x="58354" y="106249"/>
                </a:lnTo>
                <a:lnTo>
                  <a:pt x="40739" y="98334"/>
                </a:lnTo>
                <a:lnTo>
                  <a:pt x="31387" y="94033"/>
                </a:lnTo>
                <a:lnTo>
                  <a:pt x="1116" y="59826"/>
                </a:lnTo>
                <a:lnTo>
                  <a:pt x="1155" y="45762"/>
                </a:lnTo>
                <a:lnTo>
                  <a:pt x="27457" y="5320"/>
                </a:lnTo>
                <a:lnTo>
                  <a:pt x="62616" y="0"/>
                </a:lnTo>
                <a:lnTo>
                  <a:pt x="77789" y="197"/>
                </a:lnTo>
                <a:lnTo>
                  <a:pt x="88079" y="1464"/>
                </a:lnTo>
                <a:lnTo>
                  <a:pt x="98670" y="4944"/>
                </a:lnTo>
                <a:lnTo>
                  <a:pt x="114295" y="11719"/>
                </a:lnTo>
                <a:lnTo>
                  <a:pt x="104952" y="35270"/>
                </a:lnTo>
                <a:lnTo>
                  <a:pt x="52682" y="35270"/>
                </a:lnTo>
                <a:lnTo>
                  <a:pt x="44869" y="41298"/>
                </a:lnTo>
                <a:lnTo>
                  <a:pt x="44869" y="50562"/>
                </a:lnTo>
                <a:lnTo>
                  <a:pt x="49836" y="54357"/>
                </a:lnTo>
                <a:lnTo>
                  <a:pt x="53051" y="56708"/>
                </a:lnTo>
                <a:lnTo>
                  <a:pt x="56931" y="58933"/>
                </a:lnTo>
                <a:lnTo>
                  <a:pt x="64002" y="62330"/>
                </a:lnTo>
                <a:lnTo>
                  <a:pt x="89116" y="73852"/>
                </a:lnTo>
                <a:lnTo>
                  <a:pt x="96276" y="77859"/>
                </a:lnTo>
                <a:lnTo>
                  <a:pt x="114234" y="111393"/>
                </a:lnTo>
                <a:lnTo>
                  <a:pt x="114146" y="125122"/>
                </a:lnTo>
                <a:lnTo>
                  <a:pt x="113332" y="130723"/>
                </a:lnTo>
                <a:lnTo>
                  <a:pt x="112797" y="131930"/>
                </a:lnTo>
                <a:close/>
              </a:path>
              <a:path w="451485" h="168275">
                <a:moveTo>
                  <a:pt x="100789" y="45762"/>
                </a:moveTo>
                <a:lnTo>
                  <a:pt x="87301" y="39697"/>
                </a:lnTo>
                <a:lnTo>
                  <a:pt x="78689" y="36582"/>
                </a:lnTo>
                <a:lnTo>
                  <a:pt x="71249" y="35434"/>
                </a:lnTo>
                <a:lnTo>
                  <a:pt x="61277" y="35270"/>
                </a:lnTo>
                <a:lnTo>
                  <a:pt x="104952" y="35270"/>
                </a:lnTo>
                <a:lnTo>
                  <a:pt x="100789" y="45762"/>
                </a:lnTo>
                <a:close/>
              </a:path>
              <a:path w="451485" h="168275">
                <a:moveTo>
                  <a:pt x="50339" y="167759"/>
                </a:moveTo>
                <a:lnTo>
                  <a:pt x="11942" y="163183"/>
                </a:lnTo>
                <a:lnTo>
                  <a:pt x="0" y="157490"/>
                </a:lnTo>
                <a:lnTo>
                  <a:pt x="0" y="118201"/>
                </a:lnTo>
                <a:lnTo>
                  <a:pt x="7504" y="122001"/>
                </a:lnTo>
                <a:lnTo>
                  <a:pt x="12738" y="124319"/>
                </a:lnTo>
                <a:lnTo>
                  <a:pt x="18160" y="126104"/>
                </a:lnTo>
                <a:lnTo>
                  <a:pt x="39847" y="131930"/>
                </a:lnTo>
                <a:lnTo>
                  <a:pt x="112797" y="131930"/>
                </a:lnTo>
                <a:lnTo>
                  <a:pt x="111046" y="135879"/>
                </a:lnTo>
                <a:lnTo>
                  <a:pt x="75688" y="165004"/>
                </a:lnTo>
                <a:lnTo>
                  <a:pt x="61858" y="167657"/>
                </a:lnTo>
                <a:lnTo>
                  <a:pt x="50339" y="167759"/>
                </a:lnTo>
                <a:close/>
              </a:path>
              <a:path w="451485" h="168275">
                <a:moveTo>
                  <a:pt x="183832" y="165527"/>
                </a:moveTo>
                <a:lnTo>
                  <a:pt x="139520" y="165527"/>
                </a:lnTo>
                <a:lnTo>
                  <a:pt x="139520" y="2343"/>
                </a:lnTo>
                <a:lnTo>
                  <a:pt x="183832" y="2343"/>
                </a:lnTo>
                <a:lnTo>
                  <a:pt x="183832" y="165527"/>
                </a:lnTo>
                <a:close/>
              </a:path>
              <a:path w="451485" h="168275">
                <a:moveTo>
                  <a:pt x="330831" y="38396"/>
                </a:moveTo>
                <a:lnTo>
                  <a:pt x="207160" y="38396"/>
                </a:lnTo>
                <a:lnTo>
                  <a:pt x="207160" y="2343"/>
                </a:lnTo>
                <a:lnTo>
                  <a:pt x="330831" y="2343"/>
                </a:lnTo>
                <a:lnTo>
                  <a:pt x="330831" y="38396"/>
                </a:lnTo>
                <a:close/>
              </a:path>
              <a:path w="451485" h="168275">
                <a:moveTo>
                  <a:pt x="291095" y="165527"/>
                </a:moveTo>
                <a:lnTo>
                  <a:pt x="247007" y="165527"/>
                </a:lnTo>
                <a:lnTo>
                  <a:pt x="247007" y="38396"/>
                </a:lnTo>
                <a:lnTo>
                  <a:pt x="291095" y="38396"/>
                </a:lnTo>
                <a:lnTo>
                  <a:pt x="291095" y="165527"/>
                </a:lnTo>
                <a:close/>
              </a:path>
              <a:path w="451485" h="168275">
                <a:moveTo>
                  <a:pt x="451042" y="165527"/>
                </a:moveTo>
                <a:lnTo>
                  <a:pt x="354158" y="165527"/>
                </a:lnTo>
                <a:lnTo>
                  <a:pt x="354158" y="2343"/>
                </a:lnTo>
                <a:lnTo>
                  <a:pt x="451042" y="2343"/>
                </a:lnTo>
                <a:lnTo>
                  <a:pt x="451042" y="37726"/>
                </a:lnTo>
                <a:lnTo>
                  <a:pt x="398247" y="37726"/>
                </a:lnTo>
                <a:lnTo>
                  <a:pt x="398247" y="63398"/>
                </a:lnTo>
                <a:lnTo>
                  <a:pt x="447135" y="63398"/>
                </a:lnTo>
                <a:lnTo>
                  <a:pt x="447135" y="98780"/>
                </a:lnTo>
                <a:lnTo>
                  <a:pt x="398247" y="98780"/>
                </a:lnTo>
                <a:lnTo>
                  <a:pt x="398247" y="129586"/>
                </a:lnTo>
                <a:lnTo>
                  <a:pt x="451042" y="129586"/>
                </a:lnTo>
                <a:lnTo>
                  <a:pt x="451042" y="165527"/>
                </a:lnTo>
                <a:close/>
              </a:path>
            </a:pathLst>
          </a:custGeom>
          <a:solidFill>
            <a:srgbClr val="22CB8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889420" y="7425056"/>
            <a:ext cx="53340" cy="17780"/>
          </a:xfrm>
          <a:custGeom>
            <a:avLst/>
            <a:gdLst/>
            <a:ahLst/>
            <a:cxnLst/>
            <a:rect l="l" t="t" r="r" b="b"/>
            <a:pathLst>
              <a:path w="53340" h="17779">
                <a:moveTo>
                  <a:pt x="0" y="17474"/>
                </a:moveTo>
                <a:lnTo>
                  <a:pt x="0" y="0"/>
                </a:lnTo>
                <a:lnTo>
                  <a:pt x="53034" y="0"/>
                </a:lnTo>
                <a:lnTo>
                  <a:pt x="53034" y="17474"/>
                </a:lnTo>
                <a:lnTo>
                  <a:pt x="0" y="17474"/>
                </a:lnTo>
                <a:close/>
              </a:path>
            </a:pathLst>
          </a:custGeom>
          <a:solidFill>
            <a:srgbClr val="403322">
              <a:alpha val="76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022462" y="7339307"/>
            <a:ext cx="807085" cy="180340"/>
          </a:xfrm>
          <a:custGeom>
            <a:avLst/>
            <a:gdLst/>
            <a:ahLst/>
            <a:cxnLst/>
            <a:rect l="l" t="t" r="r" b="b"/>
            <a:pathLst>
              <a:path w="807085" h="180340">
                <a:moveTo>
                  <a:pt x="140815" y="176374"/>
                </a:moveTo>
                <a:lnTo>
                  <a:pt x="125372" y="176374"/>
                </a:lnTo>
                <a:lnTo>
                  <a:pt x="125372" y="0"/>
                </a:lnTo>
                <a:lnTo>
                  <a:pt x="140815" y="0"/>
                </a:lnTo>
                <a:lnTo>
                  <a:pt x="140815" y="176374"/>
                </a:lnTo>
                <a:close/>
              </a:path>
              <a:path w="807085" h="180340">
                <a:moveTo>
                  <a:pt x="84733" y="127201"/>
                </a:moveTo>
                <a:lnTo>
                  <a:pt x="0" y="127201"/>
                </a:lnTo>
                <a:lnTo>
                  <a:pt x="0" y="14020"/>
                </a:lnTo>
                <a:lnTo>
                  <a:pt x="84733" y="14020"/>
                </a:lnTo>
                <a:lnTo>
                  <a:pt x="84733" y="26821"/>
                </a:lnTo>
                <a:lnTo>
                  <a:pt x="15036" y="26821"/>
                </a:lnTo>
                <a:lnTo>
                  <a:pt x="15036" y="114399"/>
                </a:lnTo>
                <a:lnTo>
                  <a:pt x="84733" y="114399"/>
                </a:lnTo>
                <a:lnTo>
                  <a:pt x="84733" y="127201"/>
                </a:lnTo>
                <a:close/>
              </a:path>
              <a:path w="807085" h="180340">
                <a:moveTo>
                  <a:pt x="84733" y="114399"/>
                </a:moveTo>
                <a:lnTo>
                  <a:pt x="69493" y="114399"/>
                </a:lnTo>
                <a:lnTo>
                  <a:pt x="69493" y="26821"/>
                </a:lnTo>
                <a:lnTo>
                  <a:pt x="84733" y="26821"/>
                </a:lnTo>
                <a:lnTo>
                  <a:pt x="84733" y="114399"/>
                </a:lnTo>
                <a:close/>
              </a:path>
              <a:path w="807085" h="180340">
                <a:moveTo>
                  <a:pt x="323082" y="133906"/>
                </a:moveTo>
                <a:lnTo>
                  <a:pt x="307640" y="133906"/>
                </a:lnTo>
                <a:lnTo>
                  <a:pt x="307640" y="73354"/>
                </a:lnTo>
                <a:lnTo>
                  <a:pt x="270658" y="73354"/>
                </a:lnTo>
                <a:lnTo>
                  <a:pt x="270658" y="60755"/>
                </a:lnTo>
                <a:lnTo>
                  <a:pt x="307640" y="60755"/>
                </a:lnTo>
                <a:lnTo>
                  <a:pt x="307640" y="35965"/>
                </a:lnTo>
                <a:lnTo>
                  <a:pt x="270658" y="35965"/>
                </a:lnTo>
                <a:lnTo>
                  <a:pt x="270658" y="23367"/>
                </a:lnTo>
                <a:lnTo>
                  <a:pt x="307640" y="23367"/>
                </a:lnTo>
                <a:lnTo>
                  <a:pt x="307640" y="0"/>
                </a:lnTo>
                <a:lnTo>
                  <a:pt x="323082" y="0"/>
                </a:lnTo>
                <a:lnTo>
                  <a:pt x="323082" y="133906"/>
                </a:lnTo>
                <a:close/>
              </a:path>
              <a:path w="807085" h="180340">
                <a:moveTo>
                  <a:pt x="184299" y="108710"/>
                </a:moveTo>
                <a:lnTo>
                  <a:pt x="172920" y="98753"/>
                </a:lnTo>
                <a:lnTo>
                  <a:pt x="182932" y="89057"/>
                </a:lnTo>
                <a:lnTo>
                  <a:pt x="189011" y="82904"/>
                </a:lnTo>
                <a:lnTo>
                  <a:pt x="212543" y="47649"/>
                </a:lnTo>
                <a:lnTo>
                  <a:pt x="216607" y="8534"/>
                </a:lnTo>
                <a:lnTo>
                  <a:pt x="232050" y="8534"/>
                </a:lnTo>
                <a:lnTo>
                  <a:pt x="231939" y="34054"/>
                </a:lnTo>
                <a:lnTo>
                  <a:pt x="231161" y="41858"/>
                </a:lnTo>
                <a:lnTo>
                  <a:pt x="229050" y="48748"/>
                </a:lnTo>
                <a:lnTo>
                  <a:pt x="224938" y="58114"/>
                </a:lnTo>
                <a:lnTo>
                  <a:pt x="225751" y="58520"/>
                </a:lnTo>
                <a:lnTo>
                  <a:pt x="240153" y="58520"/>
                </a:lnTo>
                <a:lnTo>
                  <a:pt x="245380" y="63803"/>
                </a:lnTo>
                <a:lnTo>
                  <a:pt x="222297" y="63803"/>
                </a:lnTo>
                <a:lnTo>
                  <a:pt x="221281" y="65022"/>
                </a:lnTo>
                <a:lnTo>
                  <a:pt x="215998" y="74370"/>
                </a:lnTo>
                <a:lnTo>
                  <a:pt x="202458" y="89993"/>
                </a:lnTo>
                <a:lnTo>
                  <a:pt x="198332" y="94511"/>
                </a:lnTo>
                <a:lnTo>
                  <a:pt x="193006" y="99982"/>
                </a:lnTo>
                <a:lnTo>
                  <a:pt x="184299" y="108710"/>
                </a:lnTo>
                <a:close/>
              </a:path>
              <a:path w="807085" h="180340">
                <a:moveTo>
                  <a:pt x="240153" y="58520"/>
                </a:moveTo>
                <a:lnTo>
                  <a:pt x="225751" y="58520"/>
                </a:lnTo>
                <a:lnTo>
                  <a:pt x="229002" y="55879"/>
                </a:lnTo>
                <a:lnTo>
                  <a:pt x="231441" y="54050"/>
                </a:lnTo>
                <a:lnTo>
                  <a:pt x="235911" y="54050"/>
                </a:lnTo>
                <a:lnTo>
                  <a:pt x="237740" y="56082"/>
                </a:lnTo>
                <a:lnTo>
                  <a:pt x="240153" y="58520"/>
                </a:lnTo>
                <a:close/>
              </a:path>
              <a:path w="807085" h="180340">
                <a:moveTo>
                  <a:pt x="264968" y="105459"/>
                </a:moveTo>
                <a:lnTo>
                  <a:pt x="226158" y="65022"/>
                </a:lnTo>
                <a:lnTo>
                  <a:pt x="225142" y="63803"/>
                </a:lnTo>
                <a:lnTo>
                  <a:pt x="245380" y="63803"/>
                </a:lnTo>
                <a:lnTo>
                  <a:pt x="276144" y="94892"/>
                </a:lnTo>
                <a:lnTo>
                  <a:pt x="264968" y="105459"/>
                </a:lnTo>
                <a:close/>
              </a:path>
              <a:path w="807085" h="180340">
                <a:moveTo>
                  <a:pt x="326740" y="180235"/>
                </a:moveTo>
                <a:lnTo>
                  <a:pt x="215388" y="180235"/>
                </a:lnTo>
                <a:lnTo>
                  <a:pt x="210105" y="174952"/>
                </a:lnTo>
                <a:lnTo>
                  <a:pt x="210105" y="120292"/>
                </a:lnTo>
                <a:lnTo>
                  <a:pt x="225751" y="120292"/>
                </a:lnTo>
                <a:lnTo>
                  <a:pt x="225751" y="167434"/>
                </a:lnTo>
                <a:lnTo>
                  <a:pt x="326740" y="167434"/>
                </a:lnTo>
                <a:lnTo>
                  <a:pt x="326740" y="180235"/>
                </a:lnTo>
                <a:close/>
              </a:path>
              <a:path w="807085" h="180340">
                <a:moveTo>
                  <a:pt x="364738" y="60349"/>
                </a:moveTo>
                <a:lnTo>
                  <a:pt x="354781" y="49580"/>
                </a:lnTo>
                <a:lnTo>
                  <a:pt x="392373" y="14426"/>
                </a:lnTo>
                <a:lnTo>
                  <a:pt x="418991" y="14426"/>
                </a:lnTo>
                <a:lnTo>
                  <a:pt x="418991" y="27025"/>
                </a:lnTo>
                <a:lnTo>
                  <a:pt x="400500" y="27025"/>
                </a:lnTo>
                <a:lnTo>
                  <a:pt x="364738" y="60349"/>
                </a:lnTo>
                <a:close/>
              </a:path>
              <a:path w="807085" h="180340">
                <a:moveTo>
                  <a:pt x="418991" y="141221"/>
                </a:moveTo>
                <a:lnTo>
                  <a:pt x="401923" y="141221"/>
                </a:lnTo>
                <a:lnTo>
                  <a:pt x="401923" y="27025"/>
                </a:lnTo>
                <a:lnTo>
                  <a:pt x="418991" y="27025"/>
                </a:lnTo>
                <a:lnTo>
                  <a:pt x="418991" y="141221"/>
                </a:lnTo>
                <a:close/>
              </a:path>
              <a:path w="807085" h="180340">
                <a:moveTo>
                  <a:pt x="455567" y="156258"/>
                </a:moveTo>
                <a:lnTo>
                  <a:pt x="362299" y="156258"/>
                </a:lnTo>
                <a:lnTo>
                  <a:pt x="362299" y="141221"/>
                </a:lnTo>
                <a:lnTo>
                  <a:pt x="455567" y="141221"/>
                </a:lnTo>
                <a:lnTo>
                  <a:pt x="455567" y="156258"/>
                </a:lnTo>
                <a:close/>
              </a:path>
              <a:path w="807085" h="180340">
                <a:moveTo>
                  <a:pt x="630722" y="176374"/>
                </a:moveTo>
                <a:lnTo>
                  <a:pt x="615889" y="176374"/>
                </a:lnTo>
                <a:lnTo>
                  <a:pt x="615889" y="0"/>
                </a:lnTo>
                <a:lnTo>
                  <a:pt x="630722" y="0"/>
                </a:lnTo>
                <a:lnTo>
                  <a:pt x="630722" y="176374"/>
                </a:lnTo>
                <a:close/>
              </a:path>
              <a:path w="807085" h="180340">
                <a:moveTo>
                  <a:pt x="590286" y="66242"/>
                </a:moveTo>
                <a:lnTo>
                  <a:pt x="575859" y="66242"/>
                </a:lnTo>
                <a:lnTo>
                  <a:pt x="575859" y="3047"/>
                </a:lnTo>
                <a:lnTo>
                  <a:pt x="590286" y="3047"/>
                </a:lnTo>
                <a:lnTo>
                  <a:pt x="590286" y="66242"/>
                </a:lnTo>
                <a:close/>
              </a:path>
              <a:path w="807085" h="180340">
                <a:moveTo>
                  <a:pt x="516119" y="132077"/>
                </a:moveTo>
                <a:lnTo>
                  <a:pt x="479906" y="108372"/>
                </a:lnTo>
                <a:lnTo>
                  <a:pt x="475348" y="66242"/>
                </a:lnTo>
                <a:lnTo>
                  <a:pt x="475448" y="56207"/>
                </a:lnTo>
                <a:lnTo>
                  <a:pt x="492888" y="20845"/>
                </a:lnTo>
                <a:lnTo>
                  <a:pt x="516119" y="14630"/>
                </a:lnTo>
                <a:lnTo>
                  <a:pt x="526389" y="14833"/>
                </a:lnTo>
                <a:lnTo>
                  <a:pt x="532743" y="16255"/>
                </a:lnTo>
                <a:lnTo>
                  <a:pt x="537822" y="20116"/>
                </a:lnTo>
                <a:lnTo>
                  <a:pt x="543740" y="27025"/>
                </a:lnTo>
                <a:lnTo>
                  <a:pt x="504740" y="27025"/>
                </a:lnTo>
                <a:lnTo>
                  <a:pt x="497933" y="36372"/>
                </a:lnTo>
                <a:lnTo>
                  <a:pt x="493998" y="42055"/>
                </a:lnTo>
                <a:lnTo>
                  <a:pt x="491977" y="46786"/>
                </a:lnTo>
                <a:lnTo>
                  <a:pt x="491233" y="53116"/>
                </a:lnTo>
                <a:lnTo>
                  <a:pt x="491333" y="94523"/>
                </a:lnTo>
                <a:lnTo>
                  <a:pt x="491977" y="99960"/>
                </a:lnTo>
                <a:lnTo>
                  <a:pt x="493998" y="104698"/>
                </a:lnTo>
                <a:lnTo>
                  <a:pt x="497933" y="110437"/>
                </a:lnTo>
                <a:lnTo>
                  <a:pt x="504740" y="119886"/>
                </a:lnTo>
                <a:lnTo>
                  <a:pt x="543623" y="119886"/>
                </a:lnTo>
                <a:lnTo>
                  <a:pt x="538065" y="126463"/>
                </a:lnTo>
                <a:lnTo>
                  <a:pt x="532934" y="130414"/>
                </a:lnTo>
                <a:lnTo>
                  <a:pt x="526508" y="131869"/>
                </a:lnTo>
                <a:lnTo>
                  <a:pt x="516119" y="132077"/>
                </a:lnTo>
                <a:close/>
              </a:path>
              <a:path w="807085" h="180340">
                <a:moveTo>
                  <a:pt x="543623" y="119886"/>
                </a:moveTo>
                <a:lnTo>
                  <a:pt x="527295" y="119886"/>
                </a:lnTo>
                <a:lnTo>
                  <a:pt x="534102" y="110437"/>
                </a:lnTo>
                <a:lnTo>
                  <a:pt x="538038" y="104698"/>
                </a:lnTo>
                <a:lnTo>
                  <a:pt x="540059" y="99960"/>
                </a:lnTo>
                <a:lnTo>
                  <a:pt x="540703" y="94523"/>
                </a:lnTo>
                <a:lnTo>
                  <a:pt x="540803" y="53116"/>
                </a:lnTo>
                <a:lnTo>
                  <a:pt x="540059" y="46786"/>
                </a:lnTo>
                <a:lnTo>
                  <a:pt x="538038" y="42055"/>
                </a:lnTo>
                <a:lnTo>
                  <a:pt x="534102" y="36372"/>
                </a:lnTo>
                <a:lnTo>
                  <a:pt x="527295" y="27025"/>
                </a:lnTo>
                <a:lnTo>
                  <a:pt x="543740" y="27025"/>
                </a:lnTo>
                <a:lnTo>
                  <a:pt x="556352" y="66242"/>
                </a:lnTo>
                <a:lnTo>
                  <a:pt x="590286" y="66242"/>
                </a:lnTo>
                <a:lnTo>
                  <a:pt x="590286" y="79043"/>
                </a:lnTo>
                <a:lnTo>
                  <a:pt x="556352" y="79043"/>
                </a:lnTo>
                <a:lnTo>
                  <a:pt x="555597" y="94523"/>
                </a:lnTo>
                <a:lnTo>
                  <a:pt x="554117" y="103820"/>
                </a:lnTo>
                <a:lnTo>
                  <a:pt x="550809" y="110661"/>
                </a:lnTo>
                <a:lnTo>
                  <a:pt x="544567" y="118768"/>
                </a:lnTo>
                <a:lnTo>
                  <a:pt x="543623" y="119886"/>
                </a:lnTo>
                <a:close/>
              </a:path>
              <a:path w="807085" h="180340">
                <a:moveTo>
                  <a:pt x="590286" y="171498"/>
                </a:moveTo>
                <a:lnTo>
                  <a:pt x="575859" y="171498"/>
                </a:lnTo>
                <a:lnTo>
                  <a:pt x="575859" y="79043"/>
                </a:lnTo>
                <a:lnTo>
                  <a:pt x="590286" y="79043"/>
                </a:lnTo>
                <a:lnTo>
                  <a:pt x="590286" y="171498"/>
                </a:lnTo>
                <a:close/>
              </a:path>
              <a:path w="807085" h="180340">
                <a:moveTo>
                  <a:pt x="806691" y="176374"/>
                </a:moveTo>
                <a:lnTo>
                  <a:pt x="791451" y="176374"/>
                </a:lnTo>
                <a:lnTo>
                  <a:pt x="791451" y="72134"/>
                </a:lnTo>
                <a:lnTo>
                  <a:pt x="753860" y="72134"/>
                </a:lnTo>
                <a:lnTo>
                  <a:pt x="753860" y="59130"/>
                </a:lnTo>
                <a:lnTo>
                  <a:pt x="791451" y="59130"/>
                </a:lnTo>
                <a:lnTo>
                  <a:pt x="791451" y="0"/>
                </a:lnTo>
                <a:lnTo>
                  <a:pt x="806691" y="0"/>
                </a:lnTo>
                <a:lnTo>
                  <a:pt x="806691" y="176374"/>
                </a:lnTo>
                <a:close/>
              </a:path>
              <a:path w="807085" h="180340">
                <a:moveTo>
                  <a:pt x="668720" y="137157"/>
                </a:moveTo>
                <a:lnTo>
                  <a:pt x="656935" y="127201"/>
                </a:lnTo>
                <a:lnTo>
                  <a:pt x="667303" y="115347"/>
                </a:lnTo>
                <a:lnTo>
                  <a:pt x="673584" y="107808"/>
                </a:lnTo>
                <a:lnTo>
                  <a:pt x="695120" y="72571"/>
                </a:lnTo>
                <a:lnTo>
                  <a:pt x="701841" y="11785"/>
                </a:lnTo>
                <a:lnTo>
                  <a:pt x="717284" y="11785"/>
                </a:lnTo>
                <a:lnTo>
                  <a:pt x="717180" y="45198"/>
                </a:lnTo>
                <a:lnTo>
                  <a:pt x="716446" y="54609"/>
                </a:lnTo>
                <a:lnTo>
                  <a:pt x="714455" y="63029"/>
                </a:lnTo>
                <a:lnTo>
                  <a:pt x="710579" y="74573"/>
                </a:lnTo>
                <a:lnTo>
                  <a:pt x="711392" y="75182"/>
                </a:lnTo>
                <a:lnTo>
                  <a:pt x="724408" y="75182"/>
                </a:lnTo>
                <a:lnTo>
                  <a:pt x="729027" y="81075"/>
                </a:lnTo>
                <a:lnTo>
                  <a:pt x="707937" y="81075"/>
                </a:lnTo>
                <a:lnTo>
                  <a:pt x="707124" y="82091"/>
                </a:lnTo>
                <a:lnTo>
                  <a:pt x="683350" y="119428"/>
                </a:lnTo>
                <a:lnTo>
                  <a:pt x="677788" y="126274"/>
                </a:lnTo>
                <a:lnTo>
                  <a:pt x="668720" y="137157"/>
                </a:lnTo>
                <a:close/>
              </a:path>
              <a:path w="807085" h="180340">
                <a:moveTo>
                  <a:pt x="724408" y="75182"/>
                </a:moveTo>
                <a:lnTo>
                  <a:pt x="711392" y="75182"/>
                </a:lnTo>
                <a:lnTo>
                  <a:pt x="714236" y="72744"/>
                </a:lnTo>
                <a:lnTo>
                  <a:pt x="716472" y="71118"/>
                </a:lnTo>
                <a:lnTo>
                  <a:pt x="721145" y="71118"/>
                </a:lnTo>
                <a:lnTo>
                  <a:pt x="722974" y="73354"/>
                </a:lnTo>
                <a:lnTo>
                  <a:pt x="724408" y="75182"/>
                </a:lnTo>
                <a:close/>
              </a:path>
              <a:path w="807085" h="180340">
                <a:moveTo>
                  <a:pt x="751015" y="134516"/>
                </a:moveTo>
                <a:lnTo>
                  <a:pt x="711188" y="82091"/>
                </a:lnTo>
                <a:lnTo>
                  <a:pt x="710376" y="81075"/>
                </a:lnTo>
                <a:lnTo>
                  <a:pt x="729027" y="81075"/>
                </a:lnTo>
                <a:lnTo>
                  <a:pt x="762800" y="124153"/>
                </a:lnTo>
                <a:lnTo>
                  <a:pt x="751015" y="134516"/>
                </a:lnTo>
                <a:close/>
              </a:path>
            </a:pathLst>
          </a:custGeom>
          <a:solidFill>
            <a:srgbClr val="403322">
              <a:alpha val="76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906220" y="7339307"/>
            <a:ext cx="534670" cy="185420"/>
          </a:xfrm>
          <a:custGeom>
            <a:avLst/>
            <a:gdLst/>
            <a:ahLst/>
            <a:cxnLst/>
            <a:rect l="l" t="t" r="r" b="b"/>
            <a:pathLst>
              <a:path w="534669" h="185420">
                <a:moveTo>
                  <a:pt x="157274" y="176374"/>
                </a:moveTo>
                <a:lnTo>
                  <a:pt x="142440" y="176374"/>
                </a:lnTo>
                <a:lnTo>
                  <a:pt x="142440" y="0"/>
                </a:lnTo>
                <a:lnTo>
                  <a:pt x="157274" y="0"/>
                </a:lnTo>
                <a:lnTo>
                  <a:pt x="157274" y="176374"/>
                </a:lnTo>
                <a:close/>
              </a:path>
              <a:path w="534669" h="185420">
                <a:moveTo>
                  <a:pt x="116431" y="171498"/>
                </a:moveTo>
                <a:lnTo>
                  <a:pt x="102004" y="171498"/>
                </a:lnTo>
                <a:lnTo>
                  <a:pt x="102004" y="74370"/>
                </a:lnTo>
                <a:lnTo>
                  <a:pt x="73760" y="74370"/>
                </a:lnTo>
                <a:lnTo>
                  <a:pt x="73760" y="61568"/>
                </a:lnTo>
                <a:lnTo>
                  <a:pt x="102004" y="61568"/>
                </a:lnTo>
                <a:lnTo>
                  <a:pt x="102004" y="3047"/>
                </a:lnTo>
                <a:lnTo>
                  <a:pt x="116431" y="3047"/>
                </a:lnTo>
                <a:lnTo>
                  <a:pt x="116431" y="171498"/>
                </a:lnTo>
                <a:close/>
              </a:path>
              <a:path w="534669" h="185420">
                <a:moveTo>
                  <a:pt x="84936" y="31292"/>
                </a:moveTo>
                <a:lnTo>
                  <a:pt x="4267" y="31292"/>
                </a:lnTo>
                <a:lnTo>
                  <a:pt x="4267" y="18287"/>
                </a:lnTo>
                <a:lnTo>
                  <a:pt x="84936" y="18287"/>
                </a:lnTo>
                <a:lnTo>
                  <a:pt x="84936" y="31292"/>
                </a:lnTo>
                <a:close/>
              </a:path>
              <a:path w="534669" h="185420">
                <a:moveTo>
                  <a:pt x="10769" y="136954"/>
                </a:moveTo>
                <a:lnTo>
                  <a:pt x="0" y="127810"/>
                </a:lnTo>
                <a:lnTo>
                  <a:pt x="8699" y="116671"/>
                </a:lnTo>
                <a:lnTo>
                  <a:pt x="13969" y="109561"/>
                </a:lnTo>
                <a:lnTo>
                  <a:pt x="32016" y="75995"/>
                </a:lnTo>
                <a:lnTo>
                  <a:pt x="37591" y="31292"/>
                </a:lnTo>
                <a:lnTo>
                  <a:pt x="52221" y="31292"/>
                </a:lnTo>
                <a:lnTo>
                  <a:pt x="52119" y="51097"/>
                </a:lnTo>
                <a:lnTo>
                  <a:pt x="51408" y="60095"/>
                </a:lnTo>
                <a:lnTo>
                  <a:pt x="49478" y="68102"/>
                </a:lnTo>
                <a:lnTo>
                  <a:pt x="45719" y="79043"/>
                </a:lnTo>
                <a:lnTo>
                  <a:pt x="46735" y="79653"/>
                </a:lnTo>
                <a:lnTo>
                  <a:pt x="57446" y="79653"/>
                </a:lnTo>
                <a:lnTo>
                  <a:pt x="62082" y="86155"/>
                </a:lnTo>
                <a:lnTo>
                  <a:pt x="43077" y="86155"/>
                </a:lnTo>
                <a:lnTo>
                  <a:pt x="42468" y="87374"/>
                </a:lnTo>
                <a:lnTo>
                  <a:pt x="38201" y="97940"/>
                </a:lnTo>
                <a:lnTo>
                  <a:pt x="26299" y="115995"/>
                </a:lnTo>
                <a:lnTo>
                  <a:pt x="22719" y="121143"/>
                </a:lnTo>
                <a:lnTo>
                  <a:pt x="18168" y="127263"/>
                </a:lnTo>
                <a:lnTo>
                  <a:pt x="10769" y="136954"/>
                </a:lnTo>
                <a:close/>
              </a:path>
              <a:path w="534669" h="185420">
                <a:moveTo>
                  <a:pt x="57446" y="79653"/>
                </a:moveTo>
                <a:lnTo>
                  <a:pt x="46735" y="79653"/>
                </a:lnTo>
                <a:lnTo>
                  <a:pt x="48767" y="78027"/>
                </a:lnTo>
                <a:lnTo>
                  <a:pt x="51002" y="76605"/>
                </a:lnTo>
                <a:lnTo>
                  <a:pt x="55066" y="76605"/>
                </a:lnTo>
                <a:lnTo>
                  <a:pt x="57446" y="79653"/>
                </a:lnTo>
                <a:close/>
              </a:path>
              <a:path w="534669" h="185420">
                <a:moveTo>
                  <a:pt x="78637" y="134109"/>
                </a:moveTo>
                <a:lnTo>
                  <a:pt x="46125" y="87374"/>
                </a:lnTo>
                <a:lnTo>
                  <a:pt x="45109" y="86155"/>
                </a:lnTo>
                <a:lnTo>
                  <a:pt x="62082" y="86155"/>
                </a:lnTo>
                <a:lnTo>
                  <a:pt x="89609" y="124762"/>
                </a:lnTo>
                <a:lnTo>
                  <a:pt x="78637" y="134109"/>
                </a:lnTo>
                <a:close/>
              </a:path>
              <a:path w="534669" h="185420">
                <a:moveTo>
                  <a:pt x="324911" y="106881"/>
                </a:moveTo>
                <a:lnTo>
                  <a:pt x="309468" y="106881"/>
                </a:lnTo>
                <a:lnTo>
                  <a:pt x="309468" y="0"/>
                </a:lnTo>
                <a:lnTo>
                  <a:pt x="324911" y="0"/>
                </a:lnTo>
                <a:lnTo>
                  <a:pt x="324911" y="45922"/>
                </a:lnTo>
                <a:lnTo>
                  <a:pt x="353156" y="45922"/>
                </a:lnTo>
                <a:lnTo>
                  <a:pt x="353156" y="58927"/>
                </a:lnTo>
                <a:lnTo>
                  <a:pt x="324911" y="58927"/>
                </a:lnTo>
                <a:lnTo>
                  <a:pt x="324911" y="106881"/>
                </a:lnTo>
                <a:close/>
              </a:path>
              <a:path w="534669" h="185420">
                <a:moveTo>
                  <a:pt x="280818" y="24586"/>
                </a:moveTo>
                <a:lnTo>
                  <a:pt x="187957" y="24586"/>
                </a:lnTo>
                <a:lnTo>
                  <a:pt x="187957" y="11582"/>
                </a:lnTo>
                <a:lnTo>
                  <a:pt x="280818" y="11582"/>
                </a:lnTo>
                <a:lnTo>
                  <a:pt x="280818" y="24586"/>
                </a:lnTo>
                <a:close/>
              </a:path>
              <a:path w="534669" h="185420">
                <a:moveTo>
                  <a:pt x="194052" y="102004"/>
                </a:moveTo>
                <a:lnTo>
                  <a:pt x="182673" y="92251"/>
                </a:lnTo>
                <a:lnTo>
                  <a:pt x="192687" y="84107"/>
                </a:lnTo>
                <a:lnTo>
                  <a:pt x="198777" y="78916"/>
                </a:lnTo>
                <a:lnTo>
                  <a:pt x="203419" y="74449"/>
                </a:lnTo>
                <a:lnTo>
                  <a:pt x="209089" y="68477"/>
                </a:lnTo>
                <a:lnTo>
                  <a:pt x="218436" y="58520"/>
                </a:lnTo>
                <a:lnTo>
                  <a:pt x="226767" y="38810"/>
                </a:lnTo>
                <a:lnTo>
                  <a:pt x="226767" y="24586"/>
                </a:lnTo>
                <a:lnTo>
                  <a:pt x="242210" y="24586"/>
                </a:lnTo>
                <a:lnTo>
                  <a:pt x="242099" y="37194"/>
                </a:lnTo>
                <a:lnTo>
                  <a:pt x="241321" y="43712"/>
                </a:lnTo>
                <a:lnTo>
                  <a:pt x="239210" y="49659"/>
                </a:lnTo>
                <a:lnTo>
                  <a:pt x="235098" y="57911"/>
                </a:lnTo>
                <a:lnTo>
                  <a:pt x="236317" y="58520"/>
                </a:lnTo>
                <a:lnTo>
                  <a:pt x="250899" y="58520"/>
                </a:lnTo>
                <a:lnTo>
                  <a:pt x="257113" y="63803"/>
                </a:lnTo>
                <a:lnTo>
                  <a:pt x="232050" y="63803"/>
                </a:lnTo>
                <a:lnTo>
                  <a:pt x="230831" y="65022"/>
                </a:lnTo>
                <a:lnTo>
                  <a:pt x="225548" y="72947"/>
                </a:lnTo>
                <a:lnTo>
                  <a:pt x="211854" y="86288"/>
                </a:lnTo>
                <a:lnTo>
                  <a:pt x="207743" y="90117"/>
                </a:lnTo>
                <a:lnTo>
                  <a:pt x="202526" y="94708"/>
                </a:lnTo>
                <a:lnTo>
                  <a:pt x="194052" y="102004"/>
                </a:lnTo>
                <a:close/>
              </a:path>
              <a:path w="534669" h="185420">
                <a:moveTo>
                  <a:pt x="250899" y="58520"/>
                </a:moveTo>
                <a:lnTo>
                  <a:pt x="236317" y="58520"/>
                </a:lnTo>
                <a:lnTo>
                  <a:pt x="239365" y="56285"/>
                </a:lnTo>
                <a:lnTo>
                  <a:pt x="241601" y="54456"/>
                </a:lnTo>
                <a:lnTo>
                  <a:pt x="246071" y="54456"/>
                </a:lnTo>
                <a:lnTo>
                  <a:pt x="248509" y="56488"/>
                </a:lnTo>
                <a:lnTo>
                  <a:pt x="250899" y="58520"/>
                </a:lnTo>
                <a:close/>
              </a:path>
              <a:path w="534669" h="185420">
                <a:moveTo>
                  <a:pt x="275128" y="98956"/>
                </a:moveTo>
                <a:lnTo>
                  <a:pt x="236521" y="65022"/>
                </a:lnTo>
                <a:lnTo>
                  <a:pt x="235301" y="63803"/>
                </a:lnTo>
                <a:lnTo>
                  <a:pt x="257113" y="63803"/>
                </a:lnTo>
                <a:lnTo>
                  <a:pt x="286507" y="88797"/>
                </a:lnTo>
                <a:lnTo>
                  <a:pt x="275128" y="98956"/>
                </a:lnTo>
                <a:close/>
              </a:path>
              <a:path w="534669" h="185420">
                <a:moveTo>
                  <a:pt x="324911" y="185315"/>
                </a:moveTo>
                <a:lnTo>
                  <a:pt x="309671" y="185315"/>
                </a:lnTo>
                <a:lnTo>
                  <a:pt x="309671" y="130858"/>
                </a:lnTo>
                <a:lnTo>
                  <a:pt x="210511" y="130858"/>
                </a:lnTo>
                <a:lnTo>
                  <a:pt x="210511" y="117854"/>
                </a:lnTo>
                <a:lnTo>
                  <a:pt x="324911" y="117854"/>
                </a:lnTo>
                <a:lnTo>
                  <a:pt x="324911" y="185315"/>
                </a:lnTo>
                <a:close/>
              </a:path>
              <a:path w="534669" h="185420">
                <a:moveTo>
                  <a:pt x="506163" y="135938"/>
                </a:moveTo>
                <a:lnTo>
                  <a:pt x="490720" y="135938"/>
                </a:lnTo>
                <a:lnTo>
                  <a:pt x="490720" y="0"/>
                </a:lnTo>
                <a:lnTo>
                  <a:pt x="506163" y="0"/>
                </a:lnTo>
                <a:lnTo>
                  <a:pt x="506163" y="60349"/>
                </a:lnTo>
                <a:lnTo>
                  <a:pt x="534407" y="60349"/>
                </a:lnTo>
                <a:lnTo>
                  <a:pt x="534407" y="73354"/>
                </a:lnTo>
                <a:lnTo>
                  <a:pt x="506163" y="73354"/>
                </a:lnTo>
                <a:lnTo>
                  <a:pt x="506163" y="135938"/>
                </a:lnTo>
                <a:close/>
              </a:path>
              <a:path w="534669" h="185420">
                <a:moveTo>
                  <a:pt x="444188" y="18490"/>
                </a:moveTo>
                <a:lnTo>
                  <a:pt x="389934" y="18490"/>
                </a:lnTo>
                <a:lnTo>
                  <a:pt x="389934" y="5486"/>
                </a:lnTo>
                <a:lnTo>
                  <a:pt x="444188" y="5486"/>
                </a:lnTo>
                <a:lnTo>
                  <a:pt x="444188" y="18490"/>
                </a:lnTo>
                <a:close/>
              </a:path>
              <a:path w="534669" h="185420">
                <a:moveTo>
                  <a:pt x="470400" y="52831"/>
                </a:moveTo>
                <a:lnTo>
                  <a:pt x="360267" y="52831"/>
                </a:lnTo>
                <a:lnTo>
                  <a:pt x="360267" y="40029"/>
                </a:lnTo>
                <a:lnTo>
                  <a:pt x="470400" y="40029"/>
                </a:lnTo>
                <a:lnTo>
                  <a:pt x="470400" y="52831"/>
                </a:lnTo>
                <a:close/>
              </a:path>
              <a:path w="534669" h="185420">
                <a:moveTo>
                  <a:pt x="428338" y="114806"/>
                </a:moveTo>
                <a:lnTo>
                  <a:pt x="403142" y="114806"/>
                </a:lnTo>
                <a:lnTo>
                  <a:pt x="384042" y="106271"/>
                </a:lnTo>
                <a:lnTo>
                  <a:pt x="373678" y="91235"/>
                </a:lnTo>
                <a:lnTo>
                  <a:pt x="373678" y="72134"/>
                </a:lnTo>
                <a:lnTo>
                  <a:pt x="382822" y="57707"/>
                </a:lnTo>
                <a:lnTo>
                  <a:pt x="391966" y="53847"/>
                </a:lnTo>
                <a:lnTo>
                  <a:pt x="391966" y="52831"/>
                </a:lnTo>
                <a:lnTo>
                  <a:pt x="439514" y="52831"/>
                </a:lnTo>
                <a:lnTo>
                  <a:pt x="439514" y="53847"/>
                </a:lnTo>
                <a:lnTo>
                  <a:pt x="440958" y="54456"/>
                </a:lnTo>
                <a:lnTo>
                  <a:pt x="402532" y="54456"/>
                </a:lnTo>
                <a:lnTo>
                  <a:pt x="388309" y="66851"/>
                </a:lnTo>
                <a:lnTo>
                  <a:pt x="388309" y="89406"/>
                </a:lnTo>
                <a:lnTo>
                  <a:pt x="402736" y="101801"/>
                </a:lnTo>
                <a:lnTo>
                  <a:pt x="450520" y="101801"/>
                </a:lnTo>
                <a:lnTo>
                  <a:pt x="447439" y="106271"/>
                </a:lnTo>
                <a:lnTo>
                  <a:pt x="428338" y="114806"/>
                </a:lnTo>
                <a:close/>
              </a:path>
              <a:path w="534669" h="185420">
                <a:moveTo>
                  <a:pt x="450520" y="101801"/>
                </a:moveTo>
                <a:lnTo>
                  <a:pt x="428948" y="101801"/>
                </a:lnTo>
                <a:lnTo>
                  <a:pt x="443375" y="89406"/>
                </a:lnTo>
                <a:lnTo>
                  <a:pt x="443375" y="67054"/>
                </a:lnTo>
                <a:lnTo>
                  <a:pt x="429151" y="54456"/>
                </a:lnTo>
                <a:lnTo>
                  <a:pt x="440958" y="54456"/>
                </a:lnTo>
                <a:lnTo>
                  <a:pt x="448658" y="57707"/>
                </a:lnTo>
                <a:lnTo>
                  <a:pt x="457802" y="72134"/>
                </a:lnTo>
                <a:lnTo>
                  <a:pt x="457802" y="91235"/>
                </a:lnTo>
                <a:lnTo>
                  <a:pt x="450520" y="101801"/>
                </a:lnTo>
                <a:close/>
              </a:path>
              <a:path w="534669" h="185420">
                <a:moveTo>
                  <a:pt x="510227" y="181251"/>
                </a:moveTo>
                <a:lnTo>
                  <a:pt x="400704" y="181251"/>
                </a:lnTo>
                <a:lnTo>
                  <a:pt x="395421" y="175968"/>
                </a:lnTo>
                <a:lnTo>
                  <a:pt x="395421" y="130249"/>
                </a:lnTo>
                <a:lnTo>
                  <a:pt x="410863" y="130249"/>
                </a:lnTo>
                <a:lnTo>
                  <a:pt x="410863" y="168450"/>
                </a:lnTo>
                <a:lnTo>
                  <a:pt x="510227" y="168450"/>
                </a:lnTo>
                <a:lnTo>
                  <a:pt x="510227" y="181251"/>
                </a:lnTo>
                <a:close/>
              </a:path>
            </a:pathLst>
          </a:custGeom>
          <a:solidFill>
            <a:srgbClr val="403322">
              <a:alpha val="76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504657" y="7339307"/>
            <a:ext cx="509905" cy="187960"/>
          </a:xfrm>
          <a:custGeom>
            <a:avLst/>
            <a:gdLst/>
            <a:ahLst/>
            <a:cxnLst/>
            <a:rect l="l" t="t" r="r" b="b"/>
            <a:pathLst>
              <a:path w="509905" h="187959">
                <a:moveTo>
                  <a:pt x="136954" y="133906"/>
                </a:moveTo>
                <a:lnTo>
                  <a:pt x="121511" y="133906"/>
                </a:lnTo>
                <a:lnTo>
                  <a:pt x="121511" y="0"/>
                </a:lnTo>
                <a:lnTo>
                  <a:pt x="136954" y="0"/>
                </a:lnTo>
                <a:lnTo>
                  <a:pt x="136954" y="53440"/>
                </a:lnTo>
                <a:lnTo>
                  <a:pt x="165199" y="53440"/>
                </a:lnTo>
                <a:lnTo>
                  <a:pt x="165199" y="66445"/>
                </a:lnTo>
                <a:lnTo>
                  <a:pt x="136954" y="66445"/>
                </a:lnTo>
                <a:lnTo>
                  <a:pt x="136954" y="133906"/>
                </a:lnTo>
                <a:close/>
              </a:path>
              <a:path w="509905" h="187959">
                <a:moveTo>
                  <a:pt x="82497" y="42264"/>
                </a:moveTo>
                <a:lnTo>
                  <a:pt x="67461" y="42264"/>
                </a:lnTo>
                <a:lnTo>
                  <a:pt x="67461" y="10159"/>
                </a:lnTo>
                <a:lnTo>
                  <a:pt x="82497" y="10159"/>
                </a:lnTo>
                <a:lnTo>
                  <a:pt x="82497" y="42264"/>
                </a:lnTo>
                <a:close/>
              </a:path>
              <a:path w="509905" h="187959">
                <a:moveTo>
                  <a:pt x="82497" y="100379"/>
                </a:moveTo>
                <a:lnTo>
                  <a:pt x="0" y="100379"/>
                </a:lnTo>
                <a:lnTo>
                  <a:pt x="0" y="10566"/>
                </a:lnTo>
                <a:lnTo>
                  <a:pt x="14833" y="10566"/>
                </a:lnTo>
                <a:lnTo>
                  <a:pt x="14833" y="42264"/>
                </a:lnTo>
                <a:lnTo>
                  <a:pt x="82497" y="42264"/>
                </a:lnTo>
                <a:lnTo>
                  <a:pt x="82497" y="54863"/>
                </a:lnTo>
                <a:lnTo>
                  <a:pt x="14833" y="54863"/>
                </a:lnTo>
                <a:lnTo>
                  <a:pt x="14833" y="87781"/>
                </a:lnTo>
                <a:lnTo>
                  <a:pt x="82497" y="87781"/>
                </a:lnTo>
                <a:lnTo>
                  <a:pt x="82497" y="100379"/>
                </a:lnTo>
                <a:close/>
              </a:path>
              <a:path w="509905" h="187959">
                <a:moveTo>
                  <a:pt x="82497" y="87781"/>
                </a:moveTo>
                <a:lnTo>
                  <a:pt x="67461" y="87781"/>
                </a:lnTo>
                <a:lnTo>
                  <a:pt x="67461" y="54863"/>
                </a:lnTo>
                <a:lnTo>
                  <a:pt x="82497" y="54863"/>
                </a:lnTo>
                <a:lnTo>
                  <a:pt x="82497" y="87781"/>
                </a:lnTo>
                <a:close/>
              </a:path>
              <a:path w="509905" h="187959">
                <a:moveTo>
                  <a:pt x="141018" y="180235"/>
                </a:moveTo>
                <a:lnTo>
                  <a:pt x="31495" y="180235"/>
                </a:lnTo>
                <a:lnTo>
                  <a:pt x="26212" y="174952"/>
                </a:lnTo>
                <a:lnTo>
                  <a:pt x="26212" y="121714"/>
                </a:lnTo>
                <a:lnTo>
                  <a:pt x="41655" y="121714"/>
                </a:lnTo>
                <a:lnTo>
                  <a:pt x="41655" y="167434"/>
                </a:lnTo>
                <a:lnTo>
                  <a:pt x="141018" y="167434"/>
                </a:lnTo>
                <a:lnTo>
                  <a:pt x="141018" y="180235"/>
                </a:lnTo>
                <a:close/>
              </a:path>
              <a:path w="509905" h="187959">
                <a:moveTo>
                  <a:pt x="258059" y="71931"/>
                </a:moveTo>
                <a:lnTo>
                  <a:pt x="212239" y="62076"/>
                </a:lnTo>
                <a:lnTo>
                  <a:pt x="196897" y="36169"/>
                </a:lnTo>
                <a:lnTo>
                  <a:pt x="197139" y="26852"/>
                </a:lnTo>
                <a:lnTo>
                  <a:pt x="229637" y="1841"/>
                </a:lnTo>
                <a:lnTo>
                  <a:pt x="258059" y="609"/>
                </a:lnTo>
                <a:lnTo>
                  <a:pt x="275804" y="763"/>
                </a:lnTo>
                <a:lnTo>
                  <a:pt x="286482" y="1841"/>
                </a:lnTo>
                <a:lnTo>
                  <a:pt x="294378" y="4767"/>
                </a:lnTo>
                <a:lnTo>
                  <a:pt x="303779" y="10464"/>
                </a:lnTo>
                <a:lnTo>
                  <a:pt x="306983" y="12598"/>
                </a:lnTo>
                <a:lnTo>
                  <a:pt x="258059" y="12598"/>
                </a:lnTo>
                <a:lnTo>
                  <a:pt x="244963" y="12696"/>
                </a:lnTo>
                <a:lnTo>
                  <a:pt x="237105" y="13385"/>
                </a:lnTo>
                <a:lnTo>
                  <a:pt x="231342" y="15255"/>
                </a:lnTo>
                <a:lnTo>
                  <a:pt x="224532" y="18897"/>
                </a:lnTo>
                <a:lnTo>
                  <a:pt x="213356" y="25196"/>
                </a:lnTo>
                <a:lnTo>
                  <a:pt x="213356" y="47141"/>
                </a:lnTo>
                <a:lnTo>
                  <a:pt x="307365" y="59739"/>
                </a:lnTo>
                <a:lnTo>
                  <a:pt x="303880" y="62076"/>
                </a:lnTo>
                <a:lnTo>
                  <a:pt x="294535" y="67774"/>
                </a:lnTo>
                <a:lnTo>
                  <a:pt x="286647" y="70699"/>
                </a:lnTo>
                <a:lnTo>
                  <a:pt x="275920" y="71777"/>
                </a:lnTo>
                <a:lnTo>
                  <a:pt x="258059" y="71931"/>
                </a:lnTo>
                <a:close/>
              </a:path>
              <a:path w="509905" h="187959">
                <a:moveTo>
                  <a:pt x="307365" y="59739"/>
                </a:moveTo>
                <a:lnTo>
                  <a:pt x="258059" y="59739"/>
                </a:lnTo>
                <a:lnTo>
                  <a:pt x="271156" y="59641"/>
                </a:lnTo>
                <a:lnTo>
                  <a:pt x="279014" y="58952"/>
                </a:lnTo>
                <a:lnTo>
                  <a:pt x="284777" y="57082"/>
                </a:lnTo>
                <a:lnTo>
                  <a:pt x="291587" y="53440"/>
                </a:lnTo>
                <a:lnTo>
                  <a:pt x="302763" y="47141"/>
                </a:lnTo>
                <a:lnTo>
                  <a:pt x="302763" y="25196"/>
                </a:lnTo>
                <a:lnTo>
                  <a:pt x="258059" y="12598"/>
                </a:lnTo>
                <a:lnTo>
                  <a:pt x="306983" y="12598"/>
                </a:lnTo>
                <a:lnTo>
                  <a:pt x="312707" y="16409"/>
                </a:lnTo>
                <a:lnTo>
                  <a:pt x="317291" y="21068"/>
                </a:lnTo>
                <a:lnTo>
                  <a:pt x="318980" y="26852"/>
                </a:lnTo>
                <a:lnTo>
                  <a:pt x="319222" y="36169"/>
                </a:lnTo>
                <a:lnTo>
                  <a:pt x="318982" y="45603"/>
                </a:lnTo>
                <a:lnTo>
                  <a:pt x="317304" y="51446"/>
                </a:lnTo>
                <a:lnTo>
                  <a:pt x="312750" y="56128"/>
                </a:lnTo>
                <a:lnTo>
                  <a:pt x="307365" y="59739"/>
                </a:lnTo>
                <a:close/>
              </a:path>
              <a:path w="509905" h="187959">
                <a:moveTo>
                  <a:pt x="340964" y="100582"/>
                </a:moveTo>
                <a:lnTo>
                  <a:pt x="175155" y="100582"/>
                </a:lnTo>
                <a:lnTo>
                  <a:pt x="175155" y="87374"/>
                </a:lnTo>
                <a:lnTo>
                  <a:pt x="340964" y="87374"/>
                </a:lnTo>
                <a:lnTo>
                  <a:pt x="340964" y="100582"/>
                </a:lnTo>
                <a:close/>
              </a:path>
              <a:path w="509905" h="187959">
                <a:moveTo>
                  <a:pt x="258059" y="187347"/>
                </a:moveTo>
                <a:lnTo>
                  <a:pt x="213356" y="177594"/>
                </a:lnTo>
                <a:lnTo>
                  <a:pt x="197913" y="141628"/>
                </a:lnTo>
                <a:lnTo>
                  <a:pt x="211527" y="125778"/>
                </a:lnTo>
                <a:lnTo>
                  <a:pt x="258059" y="116838"/>
                </a:lnTo>
                <a:lnTo>
                  <a:pt x="269548" y="116908"/>
                </a:lnTo>
                <a:lnTo>
                  <a:pt x="307384" y="129029"/>
                </a:lnTo>
                <a:lnTo>
                  <a:pt x="258059" y="129029"/>
                </a:lnTo>
                <a:lnTo>
                  <a:pt x="245199" y="129126"/>
                </a:lnTo>
                <a:lnTo>
                  <a:pt x="237473" y="129804"/>
                </a:lnTo>
                <a:lnTo>
                  <a:pt x="231785" y="131644"/>
                </a:lnTo>
                <a:lnTo>
                  <a:pt x="225040" y="135227"/>
                </a:lnTo>
                <a:lnTo>
                  <a:pt x="213966" y="141424"/>
                </a:lnTo>
                <a:lnTo>
                  <a:pt x="213966" y="162557"/>
                </a:lnTo>
                <a:lnTo>
                  <a:pt x="306767" y="174952"/>
                </a:lnTo>
                <a:lnTo>
                  <a:pt x="302763" y="177594"/>
                </a:lnTo>
                <a:lnTo>
                  <a:pt x="293378" y="183232"/>
                </a:lnTo>
                <a:lnTo>
                  <a:pt x="285593" y="186128"/>
                </a:lnTo>
                <a:lnTo>
                  <a:pt x="275217" y="187195"/>
                </a:lnTo>
                <a:lnTo>
                  <a:pt x="258059" y="187347"/>
                </a:lnTo>
                <a:close/>
              </a:path>
              <a:path w="509905" h="187959">
                <a:moveTo>
                  <a:pt x="306767" y="174952"/>
                </a:moveTo>
                <a:lnTo>
                  <a:pt x="258059" y="174952"/>
                </a:lnTo>
                <a:lnTo>
                  <a:pt x="271034" y="174855"/>
                </a:lnTo>
                <a:lnTo>
                  <a:pt x="278798" y="174177"/>
                </a:lnTo>
                <a:lnTo>
                  <a:pt x="284448" y="172337"/>
                </a:lnTo>
                <a:lnTo>
                  <a:pt x="291079" y="168754"/>
                </a:lnTo>
                <a:lnTo>
                  <a:pt x="301950" y="162557"/>
                </a:lnTo>
                <a:lnTo>
                  <a:pt x="301950" y="141424"/>
                </a:lnTo>
                <a:lnTo>
                  <a:pt x="258059" y="129029"/>
                </a:lnTo>
                <a:lnTo>
                  <a:pt x="307384" y="129029"/>
                </a:lnTo>
                <a:lnTo>
                  <a:pt x="318206" y="141628"/>
                </a:lnTo>
                <a:lnTo>
                  <a:pt x="318164" y="153413"/>
                </a:lnTo>
                <a:lnTo>
                  <a:pt x="317964" y="161220"/>
                </a:lnTo>
                <a:lnTo>
                  <a:pt x="316275" y="167053"/>
                </a:lnTo>
                <a:lnTo>
                  <a:pt x="311691" y="171704"/>
                </a:lnTo>
                <a:lnTo>
                  <a:pt x="306767" y="174952"/>
                </a:lnTo>
                <a:close/>
              </a:path>
              <a:path w="509905" h="187959">
                <a:moveTo>
                  <a:pt x="508398" y="114196"/>
                </a:moveTo>
                <a:lnTo>
                  <a:pt x="492955" y="114196"/>
                </a:lnTo>
                <a:lnTo>
                  <a:pt x="492955" y="86561"/>
                </a:lnTo>
                <a:lnTo>
                  <a:pt x="465930" y="86561"/>
                </a:lnTo>
                <a:lnTo>
                  <a:pt x="465930" y="73963"/>
                </a:lnTo>
                <a:lnTo>
                  <a:pt x="492955" y="73963"/>
                </a:lnTo>
                <a:lnTo>
                  <a:pt x="492955" y="51205"/>
                </a:lnTo>
                <a:lnTo>
                  <a:pt x="465930" y="51205"/>
                </a:lnTo>
                <a:lnTo>
                  <a:pt x="465930" y="38810"/>
                </a:lnTo>
                <a:lnTo>
                  <a:pt x="492955" y="38810"/>
                </a:lnTo>
                <a:lnTo>
                  <a:pt x="492955" y="0"/>
                </a:lnTo>
                <a:lnTo>
                  <a:pt x="508398" y="0"/>
                </a:lnTo>
                <a:lnTo>
                  <a:pt x="508398" y="114196"/>
                </a:lnTo>
                <a:close/>
              </a:path>
              <a:path w="509905" h="187959">
                <a:moveTo>
                  <a:pt x="438498" y="17068"/>
                </a:moveTo>
                <a:lnTo>
                  <a:pt x="384042" y="17068"/>
                </a:lnTo>
                <a:lnTo>
                  <a:pt x="384042" y="4267"/>
                </a:lnTo>
                <a:lnTo>
                  <a:pt x="438498" y="4267"/>
                </a:lnTo>
                <a:lnTo>
                  <a:pt x="438498" y="17068"/>
                </a:lnTo>
                <a:close/>
              </a:path>
              <a:path w="509905" h="187959">
                <a:moveTo>
                  <a:pt x="459428" y="50596"/>
                </a:moveTo>
                <a:lnTo>
                  <a:pt x="357626" y="50596"/>
                </a:lnTo>
                <a:lnTo>
                  <a:pt x="357626" y="38201"/>
                </a:lnTo>
                <a:lnTo>
                  <a:pt x="459428" y="38201"/>
                </a:lnTo>
                <a:lnTo>
                  <a:pt x="459428" y="50596"/>
                </a:lnTo>
                <a:close/>
              </a:path>
              <a:path w="509905" h="187959">
                <a:moveTo>
                  <a:pt x="422243" y="107287"/>
                </a:moveTo>
                <a:lnTo>
                  <a:pt x="397453" y="107287"/>
                </a:lnTo>
                <a:lnTo>
                  <a:pt x="378758" y="99566"/>
                </a:lnTo>
                <a:lnTo>
                  <a:pt x="368599" y="85749"/>
                </a:lnTo>
                <a:lnTo>
                  <a:pt x="368599" y="68274"/>
                </a:lnTo>
                <a:lnTo>
                  <a:pt x="377133" y="55472"/>
                </a:lnTo>
                <a:lnTo>
                  <a:pt x="385667" y="51815"/>
                </a:lnTo>
                <a:lnTo>
                  <a:pt x="385667" y="50596"/>
                </a:lnTo>
                <a:lnTo>
                  <a:pt x="434231" y="50596"/>
                </a:lnTo>
                <a:lnTo>
                  <a:pt x="434231" y="51815"/>
                </a:lnTo>
                <a:lnTo>
                  <a:pt x="434705" y="52018"/>
                </a:lnTo>
                <a:lnTo>
                  <a:pt x="396843" y="52018"/>
                </a:lnTo>
                <a:lnTo>
                  <a:pt x="382822" y="63194"/>
                </a:lnTo>
                <a:lnTo>
                  <a:pt x="382822" y="83310"/>
                </a:lnTo>
                <a:lnTo>
                  <a:pt x="397046" y="94486"/>
                </a:lnTo>
                <a:lnTo>
                  <a:pt x="444875" y="94486"/>
                </a:lnTo>
                <a:lnTo>
                  <a:pt x="441140" y="99566"/>
                </a:lnTo>
                <a:lnTo>
                  <a:pt x="422243" y="107287"/>
                </a:lnTo>
                <a:close/>
              </a:path>
              <a:path w="509905" h="187959">
                <a:moveTo>
                  <a:pt x="444875" y="94486"/>
                </a:moveTo>
                <a:lnTo>
                  <a:pt x="422852" y="94486"/>
                </a:lnTo>
                <a:lnTo>
                  <a:pt x="437076" y="83310"/>
                </a:lnTo>
                <a:lnTo>
                  <a:pt x="437076" y="63194"/>
                </a:lnTo>
                <a:lnTo>
                  <a:pt x="423055" y="52018"/>
                </a:lnTo>
                <a:lnTo>
                  <a:pt x="434705" y="52018"/>
                </a:lnTo>
                <a:lnTo>
                  <a:pt x="442765" y="55472"/>
                </a:lnTo>
                <a:lnTo>
                  <a:pt x="451300" y="68274"/>
                </a:lnTo>
                <a:lnTo>
                  <a:pt x="451300" y="85749"/>
                </a:lnTo>
                <a:lnTo>
                  <a:pt x="444875" y="94486"/>
                </a:lnTo>
                <a:close/>
              </a:path>
              <a:path w="509905" h="187959">
                <a:moveTo>
                  <a:pt x="452519" y="186941"/>
                </a:moveTo>
                <a:lnTo>
                  <a:pt x="409949" y="177390"/>
                </a:lnTo>
                <a:lnTo>
                  <a:pt x="395217" y="152194"/>
                </a:lnTo>
                <a:lnTo>
                  <a:pt x="395217" y="142237"/>
                </a:lnTo>
                <a:lnTo>
                  <a:pt x="428673" y="119740"/>
                </a:lnTo>
                <a:lnTo>
                  <a:pt x="452519" y="117854"/>
                </a:lnTo>
                <a:lnTo>
                  <a:pt x="463411" y="117924"/>
                </a:lnTo>
                <a:lnTo>
                  <a:pt x="499679" y="130249"/>
                </a:lnTo>
                <a:lnTo>
                  <a:pt x="452519" y="130249"/>
                </a:lnTo>
                <a:lnTo>
                  <a:pt x="440494" y="130342"/>
                </a:lnTo>
                <a:lnTo>
                  <a:pt x="433279" y="130998"/>
                </a:lnTo>
                <a:lnTo>
                  <a:pt x="427988" y="132778"/>
                </a:lnTo>
                <a:lnTo>
                  <a:pt x="421735" y="136243"/>
                </a:lnTo>
                <a:lnTo>
                  <a:pt x="411473" y="142237"/>
                </a:lnTo>
                <a:lnTo>
                  <a:pt x="411473" y="162557"/>
                </a:lnTo>
                <a:lnTo>
                  <a:pt x="499088" y="174546"/>
                </a:lnTo>
                <a:lnTo>
                  <a:pt x="494885" y="177390"/>
                </a:lnTo>
                <a:lnTo>
                  <a:pt x="485937" y="182912"/>
                </a:lnTo>
                <a:lnTo>
                  <a:pt x="478541" y="185747"/>
                </a:lnTo>
                <a:lnTo>
                  <a:pt x="468725" y="186791"/>
                </a:lnTo>
                <a:lnTo>
                  <a:pt x="452519" y="186941"/>
                </a:lnTo>
                <a:close/>
              </a:path>
              <a:path w="509905" h="187959">
                <a:moveTo>
                  <a:pt x="499088" y="174546"/>
                </a:moveTo>
                <a:lnTo>
                  <a:pt x="452519" y="174546"/>
                </a:lnTo>
                <a:lnTo>
                  <a:pt x="464425" y="174452"/>
                </a:lnTo>
                <a:lnTo>
                  <a:pt x="471569" y="173796"/>
                </a:lnTo>
                <a:lnTo>
                  <a:pt x="476807" y="172017"/>
                </a:lnTo>
                <a:lnTo>
                  <a:pt x="482998" y="168551"/>
                </a:lnTo>
                <a:lnTo>
                  <a:pt x="493158" y="162557"/>
                </a:lnTo>
                <a:lnTo>
                  <a:pt x="493158" y="142237"/>
                </a:lnTo>
                <a:lnTo>
                  <a:pt x="452519" y="130249"/>
                </a:lnTo>
                <a:lnTo>
                  <a:pt x="499679" y="130249"/>
                </a:lnTo>
                <a:lnTo>
                  <a:pt x="509617" y="142237"/>
                </a:lnTo>
                <a:lnTo>
                  <a:pt x="509617" y="152194"/>
                </a:lnTo>
                <a:lnTo>
                  <a:pt x="509387" y="161389"/>
                </a:lnTo>
                <a:lnTo>
                  <a:pt x="507776" y="167078"/>
                </a:lnTo>
                <a:lnTo>
                  <a:pt x="503402" y="171625"/>
                </a:lnTo>
                <a:lnTo>
                  <a:pt x="499088" y="174546"/>
                </a:lnTo>
                <a:close/>
              </a:path>
            </a:pathLst>
          </a:custGeom>
          <a:solidFill>
            <a:srgbClr val="403322">
              <a:alpha val="76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089267" y="7339307"/>
            <a:ext cx="1302385" cy="184150"/>
          </a:xfrm>
          <a:custGeom>
            <a:avLst/>
            <a:gdLst/>
            <a:ahLst/>
            <a:cxnLst/>
            <a:rect l="l" t="t" r="r" b="b"/>
            <a:pathLst>
              <a:path w="1302385" h="184150">
                <a:moveTo>
                  <a:pt x="159712" y="112571"/>
                </a:moveTo>
                <a:lnTo>
                  <a:pt x="145285" y="112571"/>
                </a:lnTo>
                <a:lnTo>
                  <a:pt x="145285" y="0"/>
                </a:lnTo>
                <a:lnTo>
                  <a:pt x="159712" y="0"/>
                </a:lnTo>
                <a:lnTo>
                  <a:pt x="159712" y="112571"/>
                </a:lnTo>
                <a:close/>
              </a:path>
              <a:path w="1302385" h="184150">
                <a:moveTo>
                  <a:pt x="121714" y="111351"/>
                </a:moveTo>
                <a:lnTo>
                  <a:pt x="107491" y="111351"/>
                </a:lnTo>
                <a:lnTo>
                  <a:pt x="107491" y="102208"/>
                </a:lnTo>
                <a:lnTo>
                  <a:pt x="74370" y="102208"/>
                </a:lnTo>
                <a:lnTo>
                  <a:pt x="74370" y="91438"/>
                </a:lnTo>
                <a:lnTo>
                  <a:pt x="107491" y="91438"/>
                </a:lnTo>
                <a:lnTo>
                  <a:pt x="107491" y="2844"/>
                </a:lnTo>
                <a:lnTo>
                  <a:pt x="121714" y="2844"/>
                </a:lnTo>
                <a:lnTo>
                  <a:pt x="121714" y="111351"/>
                </a:lnTo>
                <a:close/>
              </a:path>
              <a:path w="1302385" h="184150">
                <a:moveTo>
                  <a:pt x="49376" y="60146"/>
                </a:moveTo>
                <a:lnTo>
                  <a:pt x="9550" y="45516"/>
                </a:lnTo>
                <a:lnTo>
                  <a:pt x="9550" y="18694"/>
                </a:lnTo>
                <a:lnTo>
                  <a:pt x="49376" y="4063"/>
                </a:lnTo>
                <a:lnTo>
                  <a:pt x="60117" y="4178"/>
                </a:lnTo>
                <a:lnTo>
                  <a:pt x="66724" y="4978"/>
                </a:lnTo>
                <a:lnTo>
                  <a:pt x="71922" y="7149"/>
                </a:lnTo>
                <a:lnTo>
                  <a:pt x="78433" y="11379"/>
                </a:lnTo>
                <a:lnTo>
                  <a:pt x="83220" y="14630"/>
                </a:lnTo>
                <a:lnTo>
                  <a:pt x="37388" y="14630"/>
                </a:lnTo>
                <a:lnTo>
                  <a:pt x="23774" y="23164"/>
                </a:lnTo>
                <a:lnTo>
                  <a:pt x="23774" y="41045"/>
                </a:lnTo>
                <a:lnTo>
                  <a:pt x="37388" y="49580"/>
                </a:lnTo>
                <a:lnTo>
                  <a:pt x="83220" y="49580"/>
                </a:lnTo>
                <a:lnTo>
                  <a:pt x="78433" y="52831"/>
                </a:lnTo>
                <a:lnTo>
                  <a:pt x="71922" y="57060"/>
                </a:lnTo>
                <a:lnTo>
                  <a:pt x="66724" y="59231"/>
                </a:lnTo>
                <a:lnTo>
                  <a:pt x="60117" y="60031"/>
                </a:lnTo>
                <a:lnTo>
                  <a:pt x="49376" y="60146"/>
                </a:lnTo>
                <a:close/>
              </a:path>
              <a:path w="1302385" h="184150">
                <a:moveTo>
                  <a:pt x="83220" y="49580"/>
                </a:moveTo>
                <a:lnTo>
                  <a:pt x="61365" y="49580"/>
                </a:lnTo>
                <a:lnTo>
                  <a:pt x="74979" y="41045"/>
                </a:lnTo>
                <a:lnTo>
                  <a:pt x="74979" y="23164"/>
                </a:lnTo>
                <a:lnTo>
                  <a:pt x="61365" y="14630"/>
                </a:lnTo>
                <a:lnTo>
                  <a:pt x="83220" y="14630"/>
                </a:lnTo>
                <a:lnTo>
                  <a:pt x="89203" y="18694"/>
                </a:lnTo>
                <a:lnTo>
                  <a:pt x="89203" y="45516"/>
                </a:lnTo>
                <a:lnTo>
                  <a:pt x="83220" y="49580"/>
                </a:lnTo>
                <a:close/>
              </a:path>
              <a:path w="1302385" h="184150">
                <a:moveTo>
                  <a:pt x="1219" y="84733"/>
                </a:moveTo>
                <a:lnTo>
                  <a:pt x="0" y="72947"/>
                </a:lnTo>
                <a:lnTo>
                  <a:pt x="16377" y="72922"/>
                </a:lnTo>
                <a:lnTo>
                  <a:pt x="27393" y="72744"/>
                </a:lnTo>
                <a:lnTo>
                  <a:pt x="68478" y="70328"/>
                </a:lnTo>
                <a:lnTo>
                  <a:pt x="96924" y="66242"/>
                </a:lnTo>
                <a:lnTo>
                  <a:pt x="98347" y="77417"/>
                </a:lnTo>
                <a:lnTo>
                  <a:pt x="88762" y="79329"/>
                </a:lnTo>
                <a:lnTo>
                  <a:pt x="81100" y="80516"/>
                </a:lnTo>
                <a:lnTo>
                  <a:pt x="71344" y="81475"/>
                </a:lnTo>
                <a:lnTo>
                  <a:pt x="55472" y="82701"/>
                </a:lnTo>
                <a:lnTo>
                  <a:pt x="55472" y="83717"/>
                </a:lnTo>
                <a:lnTo>
                  <a:pt x="41045" y="83717"/>
                </a:lnTo>
                <a:lnTo>
                  <a:pt x="19760" y="84606"/>
                </a:lnTo>
                <a:lnTo>
                  <a:pt x="12014" y="84717"/>
                </a:lnTo>
                <a:lnTo>
                  <a:pt x="1219" y="84733"/>
                </a:lnTo>
                <a:close/>
              </a:path>
              <a:path w="1302385" h="184150">
                <a:moveTo>
                  <a:pt x="55472" y="111961"/>
                </a:moveTo>
                <a:lnTo>
                  <a:pt x="41045" y="111961"/>
                </a:lnTo>
                <a:lnTo>
                  <a:pt x="41045" y="83717"/>
                </a:lnTo>
                <a:lnTo>
                  <a:pt x="55472" y="83717"/>
                </a:lnTo>
                <a:lnTo>
                  <a:pt x="55472" y="111961"/>
                </a:lnTo>
                <a:close/>
              </a:path>
              <a:path w="1302385" h="184150">
                <a:moveTo>
                  <a:pt x="159712" y="184096"/>
                </a:moveTo>
                <a:lnTo>
                  <a:pt x="49376" y="184096"/>
                </a:lnTo>
                <a:lnTo>
                  <a:pt x="44093" y="178813"/>
                </a:lnTo>
                <a:lnTo>
                  <a:pt x="44093" y="120292"/>
                </a:lnTo>
                <a:lnTo>
                  <a:pt x="58927" y="120292"/>
                </a:lnTo>
                <a:lnTo>
                  <a:pt x="58927" y="139596"/>
                </a:lnTo>
                <a:lnTo>
                  <a:pt x="159712" y="139596"/>
                </a:lnTo>
                <a:lnTo>
                  <a:pt x="159712" y="151584"/>
                </a:lnTo>
                <a:lnTo>
                  <a:pt x="58927" y="151584"/>
                </a:lnTo>
                <a:lnTo>
                  <a:pt x="58927" y="171904"/>
                </a:lnTo>
                <a:lnTo>
                  <a:pt x="159712" y="171904"/>
                </a:lnTo>
                <a:lnTo>
                  <a:pt x="159712" y="184096"/>
                </a:lnTo>
                <a:close/>
              </a:path>
              <a:path w="1302385" h="184150">
                <a:moveTo>
                  <a:pt x="159712" y="139596"/>
                </a:moveTo>
                <a:lnTo>
                  <a:pt x="144676" y="139596"/>
                </a:lnTo>
                <a:lnTo>
                  <a:pt x="144676" y="120292"/>
                </a:lnTo>
                <a:lnTo>
                  <a:pt x="159712" y="120292"/>
                </a:lnTo>
                <a:lnTo>
                  <a:pt x="159712" y="139596"/>
                </a:lnTo>
                <a:close/>
              </a:path>
              <a:path w="1302385" h="184150">
                <a:moveTo>
                  <a:pt x="159712" y="171904"/>
                </a:moveTo>
                <a:lnTo>
                  <a:pt x="144676" y="171904"/>
                </a:lnTo>
                <a:lnTo>
                  <a:pt x="144676" y="151584"/>
                </a:lnTo>
                <a:lnTo>
                  <a:pt x="159712" y="151584"/>
                </a:lnTo>
                <a:lnTo>
                  <a:pt x="159712" y="171904"/>
                </a:lnTo>
                <a:close/>
              </a:path>
              <a:path w="1302385" h="184150">
                <a:moveTo>
                  <a:pt x="324098" y="176781"/>
                </a:moveTo>
                <a:lnTo>
                  <a:pt x="308655" y="176781"/>
                </a:lnTo>
                <a:lnTo>
                  <a:pt x="308655" y="406"/>
                </a:lnTo>
                <a:lnTo>
                  <a:pt x="324098" y="406"/>
                </a:lnTo>
                <a:lnTo>
                  <a:pt x="324098" y="69493"/>
                </a:lnTo>
                <a:lnTo>
                  <a:pt x="353359" y="69493"/>
                </a:lnTo>
                <a:lnTo>
                  <a:pt x="353359" y="82497"/>
                </a:lnTo>
                <a:lnTo>
                  <a:pt x="324098" y="82497"/>
                </a:lnTo>
                <a:lnTo>
                  <a:pt x="324098" y="176781"/>
                </a:lnTo>
                <a:close/>
              </a:path>
              <a:path w="1302385" h="184150">
                <a:moveTo>
                  <a:pt x="192224" y="137157"/>
                </a:moveTo>
                <a:lnTo>
                  <a:pt x="180438" y="127201"/>
                </a:lnTo>
                <a:lnTo>
                  <a:pt x="190806" y="115347"/>
                </a:lnTo>
                <a:lnTo>
                  <a:pt x="197088" y="107808"/>
                </a:lnTo>
                <a:lnTo>
                  <a:pt x="218623" y="72571"/>
                </a:lnTo>
                <a:lnTo>
                  <a:pt x="225345" y="11785"/>
                </a:lnTo>
                <a:lnTo>
                  <a:pt x="240991" y="11785"/>
                </a:lnTo>
                <a:lnTo>
                  <a:pt x="240880" y="44969"/>
                </a:lnTo>
                <a:lnTo>
                  <a:pt x="240102" y="54304"/>
                </a:lnTo>
                <a:lnTo>
                  <a:pt x="237991" y="62800"/>
                </a:lnTo>
                <a:lnTo>
                  <a:pt x="233879" y="74573"/>
                </a:lnTo>
                <a:lnTo>
                  <a:pt x="234895" y="75182"/>
                </a:lnTo>
                <a:lnTo>
                  <a:pt x="248107" y="75182"/>
                </a:lnTo>
                <a:lnTo>
                  <a:pt x="252703" y="81075"/>
                </a:lnTo>
                <a:lnTo>
                  <a:pt x="231644" y="81075"/>
                </a:lnTo>
                <a:lnTo>
                  <a:pt x="230628" y="82294"/>
                </a:lnTo>
                <a:lnTo>
                  <a:pt x="206676" y="119771"/>
                </a:lnTo>
                <a:lnTo>
                  <a:pt x="201174" y="126507"/>
                </a:lnTo>
                <a:lnTo>
                  <a:pt x="192224" y="137157"/>
                </a:lnTo>
                <a:close/>
              </a:path>
              <a:path w="1302385" h="184150">
                <a:moveTo>
                  <a:pt x="248107" y="75182"/>
                </a:moveTo>
                <a:lnTo>
                  <a:pt x="234895" y="75182"/>
                </a:lnTo>
                <a:lnTo>
                  <a:pt x="237943" y="72744"/>
                </a:lnTo>
                <a:lnTo>
                  <a:pt x="240178" y="71118"/>
                </a:lnTo>
                <a:lnTo>
                  <a:pt x="244852" y="71118"/>
                </a:lnTo>
                <a:lnTo>
                  <a:pt x="246680" y="73354"/>
                </a:lnTo>
                <a:lnTo>
                  <a:pt x="248107" y="75182"/>
                </a:lnTo>
                <a:close/>
              </a:path>
              <a:path w="1302385" h="184150">
                <a:moveTo>
                  <a:pt x="274518" y="134516"/>
                </a:moveTo>
                <a:lnTo>
                  <a:pt x="234692" y="82294"/>
                </a:lnTo>
                <a:lnTo>
                  <a:pt x="234082" y="81075"/>
                </a:lnTo>
                <a:lnTo>
                  <a:pt x="252703" y="81075"/>
                </a:lnTo>
                <a:lnTo>
                  <a:pt x="286304" y="124153"/>
                </a:lnTo>
                <a:lnTo>
                  <a:pt x="274518" y="134516"/>
                </a:lnTo>
                <a:close/>
              </a:path>
              <a:path w="1302385" h="184150">
                <a:moveTo>
                  <a:pt x="514697" y="176374"/>
                </a:moveTo>
                <a:lnTo>
                  <a:pt x="499254" y="176374"/>
                </a:lnTo>
                <a:lnTo>
                  <a:pt x="499254" y="0"/>
                </a:lnTo>
                <a:lnTo>
                  <a:pt x="514697" y="0"/>
                </a:lnTo>
                <a:lnTo>
                  <a:pt x="514697" y="176374"/>
                </a:lnTo>
                <a:close/>
              </a:path>
              <a:path w="1302385" h="184150">
                <a:moveTo>
                  <a:pt x="416553" y="131468"/>
                </a:moveTo>
                <a:lnTo>
                  <a:pt x="374331" y="106954"/>
                </a:lnTo>
                <a:lnTo>
                  <a:pt x="368895" y="63397"/>
                </a:lnTo>
                <a:lnTo>
                  <a:pt x="369007" y="53932"/>
                </a:lnTo>
                <a:lnTo>
                  <a:pt x="389822" y="17605"/>
                </a:lnTo>
                <a:lnTo>
                  <a:pt x="416553" y="11175"/>
                </a:lnTo>
                <a:lnTo>
                  <a:pt x="429092" y="11413"/>
                </a:lnTo>
                <a:lnTo>
                  <a:pt x="436860" y="13080"/>
                </a:lnTo>
                <a:lnTo>
                  <a:pt x="443084" y="17605"/>
                </a:lnTo>
                <a:lnTo>
                  <a:pt x="448988" y="24180"/>
                </a:lnTo>
                <a:lnTo>
                  <a:pt x="402532" y="24180"/>
                </a:lnTo>
                <a:lnTo>
                  <a:pt x="393814" y="34340"/>
                </a:lnTo>
                <a:lnTo>
                  <a:pt x="388904" y="40352"/>
                </a:lnTo>
                <a:lnTo>
                  <a:pt x="386340" y="45427"/>
                </a:lnTo>
                <a:lnTo>
                  <a:pt x="385396" y="52197"/>
                </a:lnTo>
                <a:lnTo>
                  <a:pt x="385375" y="53932"/>
                </a:lnTo>
                <a:lnTo>
                  <a:pt x="385396" y="90446"/>
                </a:lnTo>
                <a:lnTo>
                  <a:pt x="386340" y="97216"/>
                </a:lnTo>
                <a:lnTo>
                  <a:pt x="388904" y="102292"/>
                </a:lnTo>
                <a:lnTo>
                  <a:pt x="393897" y="108405"/>
                </a:lnTo>
                <a:lnTo>
                  <a:pt x="402532" y="118463"/>
                </a:lnTo>
                <a:lnTo>
                  <a:pt x="450126" y="118463"/>
                </a:lnTo>
                <a:lnTo>
                  <a:pt x="447461" y="120835"/>
                </a:lnTo>
                <a:lnTo>
                  <a:pt x="441140" y="124864"/>
                </a:lnTo>
                <a:lnTo>
                  <a:pt x="434698" y="128682"/>
                </a:lnTo>
                <a:lnTo>
                  <a:pt x="429989" y="130642"/>
                </a:lnTo>
                <a:lnTo>
                  <a:pt x="424709" y="131365"/>
                </a:lnTo>
                <a:lnTo>
                  <a:pt x="416553" y="131468"/>
                </a:lnTo>
                <a:close/>
              </a:path>
              <a:path w="1302385" h="184150">
                <a:moveTo>
                  <a:pt x="450126" y="118463"/>
                </a:moveTo>
                <a:lnTo>
                  <a:pt x="430370" y="118463"/>
                </a:lnTo>
                <a:lnTo>
                  <a:pt x="439006" y="108303"/>
                </a:lnTo>
                <a:lnTo>
                  <a:pt x="443999" y="102134"/>
                </a:lnTo>
                <a:lnTo>
                  <a:pt x="446563" y="97051"/>
                </a:lnTo>
                <a:lnTo>
                  <a:pt x="447491" y="90446"/>
                </a:lnTo>
                <a:lnTo>
                  <a:pt x="447527" y="53932"/>
                </a:lnTo>
                <a:lnTo>
                  <a:pt x="447491" y="52197"/>
                </a:lnTo>
                <a:lnTo>
                  <a:pt x="446563" y="45592"/>
                </a:lnTo>
                <a:lnTo>
                  <a:pt x="443999" y="40509"/>
                </a:lnTo>
                <a:lnTo>
                  <a:pt x="438920" y="34238"/>
                </a:lnTo>
                <a:lnTo>
                  <a:pt x="430370" y="24180"/>
                </a:lnTo>
                <a:lnTo>
                  <a:pt x="448988" y="24180"/>
                </a:lnTo>
                <a:lnTo>
                  <a:pt x="464008" y="63397"/>
                </a:lnTo>
                <a:lnTo>
                  <a:pt x="464006" y="83045"/>
                </a:lnTo>
                <a:lnTo>
                  <a:pt x="451325" y="117396"/>
                </a:lnTo>
                <a:lnTo>
                  <a:pt x="450126" y="118463"/>
                </a:lnTo>
                <a:close/>
              </a:path>
              <a:path w="1302385" h="184150">
                <a:moveTo>
                  <a:pt x="691072" y="109116"/>
                </a:moveTo>
                <a:lnTo>
                  <a:pt x="568544" y="109116"/>
                </a:lnTo>
                <a:lnTo>
                  <a:pt x="568544" y="10972"/>
                </a:lnTo>
                <a:lnTo>
                  <a:pt x="687618" y="10972"/>
                </a:lnTo>
                <a:lnTo>
                  <a:pt x="687618" y="23977"/>
                </a:lnTo>
                <a:lnTo>
                  <a:pt x="583987" y="23977"/>
                </a:lnTo>
                <a:lnTo>
                  <a:pt x="583987" y="53847"/>
                </a:lnTo>
                <a:lnTo>
                  <a:pt x="684773" y="53847"/>
                </a:lnTo>
                <a:lnTo>
                  <a:pt x="684773" y="66242"/>
                </a:lnTo>
                <a:lnTo>
                  <a:pt x="584190" y="66242"/>
                </a:lnTo>
                <a:lnTo>
                  <a:pt x="584190" y="96112"/>
                </a:lnTo>
                <a:lnTo>
                  <a:pt x="691072" y="96112"/>
                </a:lnTo>
                <a:lnTo>
                  <a:pt x="691072" y="109116"/>
                </a:lnTo>
                <a:close/>
              </a:path>
              <a:path w="1302385" h="184150">
                <a:moveTo>
                  <a:pt x="710579" y="156258"/>
                </a:moveTo>
                <a:lnTo>
                  <a:pt x="544770" y="156258"/>
                </a:lnTo>
                <a:lnTo>
                  <a:pt x="544770" y="143050"/>
                </a:lnTo>
                <a:lnTo>
                  <a:pt x="710579" y="143050"/>
                </a:lnTo>
                <a:lnTo>
                  <a:pt x="710579" y="156258"/>
                </a:lnTo>
                <a:close/>
              </a:path>
              <a:path w="1302385" h="184150">
                <a:moveTo>
                  <a:pt x="878216" y="98144"/>
                </a:moveTo>
                <a:lnTo>
                  <a:pt x="862570" y="98144"/>
                </a:lnTo>
                <a:lnTo>
                  <a:pt x="862570" y="0"/>
                </a:lnTo>
                <a:lnTo>
                  <a:pt x="878216" y="0"/>
                </a:lnTo>
                <a:lnTo>
                  <a:pt x="878216" y="98144"/>
                </a:lnTo>
                <a:close/>
              </a:path>
              <a:path w="1302385" h="184150">
                <a:moveTo>
                  <a:pt x="792061" y="92454"/>
                </a:moveTo>
                <a:lnTo>
                  <a:pt x="765239" y="92454"/>
                </a:lnTo>
                <a:lnTo>
                  <a:pt x="743903" y="81888"/>
                </a:lnTo>
                <a:lnTo>
                  <a:pt x="731914" y="62178"/>
                </a:lnTo>
                <a:lnTo>
                  <a:pt x="731914" y="35762"/>
                </a:lnTo>
                <a:lnTo>
                  <a:pt x="743903" y="16052"/>
                </a:lnTo>
                <a:lnTo>
                  <a:pt x="765239" y="5486"/>
                </a:lnTo>
                <a:lnTo>
                  <a:pt x="792061" y="5486"/>
                </a:lnTo>
                <a:lnTo>
                  <a:pt x="813396" y="16052"/>
                </a:lnTo>
                <a:lnTo>
                  <a:pt x="814756" y="18287"/>
                </a:lnTo>
                <a:lnTo>
                  <a:pt x="765036" y="18287"/>
                </a:lnTo>
                <a:lnTo>
                  <a:pt x="748170" y="33121"/>
                </a:lnTo>
                <a:lnTo>
                  <a:pt x="748170" y="64616"/>
                </a:lnTo>
                <a:lnTo>
                  <a:pt x="765036" y="79653"/>
                </a:lnTo>
                <a:lnTo>
                  <a:pt x="814756" y="79653"/>
                </a:lnTo>
                <a:lnTo>
                  <a:pt x="813396" y="81888"/>
                </a:lnTo>
                <a:lnTo>
                  <a:pt x="792061" y="92454"/>
                </a:lnTo>
                <a:close/>
              </a:path>
              <a:path w="1302385" h="184150">
                <a:moveTo>
                  <a:pt x="814756" y="79653"/>
                </a:moveTo>
                <a:lnTo>
                  <a:pt x="792061" y="79653"/>
                </a:lnTo>
                <a:lnTo>
                  <a:pt x="808926" y="64616"/>
                </a:lnTo>
                <a:lnTo>
                  <a:pt x="808926" y="33121"/>
                </a:lnTo>
                <a:lnTo>
                  <a:pt x="792264" y="18287"/>
                </a:lnTo>
                <a:lnTo>
                  <a:pt x="814756" y="18287"/>
                </a:lnTo>
                <a:lnTo>
                  <a:pt x="825385" y="35762"/>
                </a:lnTo>
                <a:lnTo>
                  <a:pt x="825385" y="62178"/>
                </a:lnTo>
                <a:lnTo>
                  <a:pt x="814756" y="79653"/>
                </a:lnTo>
                <a:close/>
              </a:path>
              <a:path w="1302385" h="184150">
                <a:moveTo>
                  <a:pt x="878216" y="183689"/>
                </a:moveTo>
                <a:lnTo>
                  <a:pt x="771944" y="183689"/>
                </a:lnTo>
                <a:lnTo>
                  <a:pt x="766661" y="178406"/>
                </a:lnTo>
                <a:lnTo>
                  <a:pt x="766661" y="109319"/>
                </a:lnTo>
                <a:lnTo>
                  <a:pt x="781698" y="109319"/>
                </a:lnTo>
                <a:lnTo>
                  <a:pt x="781698" y="132687"/>
                </a:lnTo>
                <a:lnTo>
                  <a:pt x="878216" y="132687"/>
                </a:lnTo>
                <a:lnTo>
                  <a:pt x="878216" y="145895"/>
                </a:lnTo>
                <a:lnTo>
                  <a:pt x="781698" y="145895"/>
                </a:lnTo>
                <a:lnTo>
                  <a:pt x="781698" y="170482"/>
                </a:lnTo>
                <a:lnTo>
                  <a:pt x="878216" y="170482"/>
                </a:lnTo>
                <a:lnTo>
                  <a:pt x="878216" y="183689"/>
                </a:lnTo>
                <a:close/>
              </a:path>
              <a:path w="1302385" h="184150">
                <a:moveTo>
                  <a:pt x="878216" y="132687"/>
                </a:moveTo>
                <a:lnTo>
                  <a:pt x="862773" y="132687"/>
                </a:lnTo>
                <a:lnTo>
                  <a:pt x="862773" y="109319"/>
                </a:lnTo>
                <a:lnTo>
                  <a:pt x="878216" y="109319"/>
                </a:lnTo>
                <a:lnTo>
                  <a:pt x="878216" y="132687"/>
                </a:lnTo>
                <a:close/>
              </a:path>
              <a:path w="1302385" h="184150">
                <a:moveTo>
                  <a:pt x="878216" y="170482"/>
                </a:moveTo>
                <a:lnTo>
                  <a:pt x="862773" y="170482"/>
                </a:lnTo>
                <a:lnTo>
                  <a:pt x="862773" y="145895"/>
                </a:lnTo>
                <a:lnTo>
                  <a:pt x="878216" y="145895"/>
                </a:lnTo>
                <a:lnTo>
                  <a:pt x="878216" y="170482"/>
                </a:lnTo>
                <a:close/>
              </a:path>
              <a:path w="1302385" h="184150">
                <a:moveTo>
                  <a:pt x="1058452" y="176374"/>
                </a:moveTo>
                <a:lnTo>
                  <a:pt x="1043009" y="176374"/>
                </a:lnTo>
                <a:lnTo>
                  <a:pt x="1043009" y="0"/>
                </a:lnTo>
                <a:lnTo>
                  <a:pt x="1058452" y="0"/>
                </a:lnTo>
                <a:lnTo>
                  <a:pt x="1058452" y="176374"/>
                </a:lnTo>
                <a:close/>
              </a:path>
              <a:path w="1302385" h="184150">
                <a:moveTo>
                  <a:pt x="940191" y="128014"/>
                </a:moveTo>
                <a:lnTo>
                  <a:pt x="918043" y="128014"/>
                </a:lnTo>
                <a:lnTo>
                  <a:pt x="918043" y="14223"/>
                </a:lnTo>
                <a:lnTo>
                  <a:pt x="933486" y="14223"/>
                </a:lnTo>
                <a:lnTo>
                  <a:pt x="933486" y="114806"/>
                </a:lnTo>
                <a:lnTo>
                  <a:pt x="1019390" y="114806"/>
                </a:lnTo>
                <a:lnTo>
                  <a:pt x="1020454" y="121511"/>
                </a:lnTo>
                <a:lnTo>
                  <a:pt x="1000569" y="125270"/>
                </a:lnTo>
                <a:lnTo>
                  <a:pt x="985580" y="127201"/>
                </a:lnTo>
                <a:lnTo>
                  <a:pt x="967963" y="127912"/>
                </a:lnTo>
                <a:lnTo>
                  <a:pt x="940191" y="128014"/>
                </a:lnTo>
                <a:close/>
              </a:path>
              <a:path w="1302385" h="184150">
                <a:moveTo>
                  <a:pt x="1019390" y="114806"/>
                </a:moveTo>
                <a:lnTo>
                  <a:pt x="939582" y="114806"/>
                </a:lnTo>
                <a:lnTo>
                  <a:pt x="967445" y="114710"/>
                </a:lnTo>
                <a:lnTo>
                  <a:pt x="984945" y="114044"/>
                </a:lnTo>
                <a:lnTo>
                  <a:pt x="999474" y="112234"/>
                </a:lnTo>
                <a:lnTo>
                  <a:pt x="1018422" y="108710"/>
                </a:lnTo>
                <a:lnTo>
                  <a:pt x="1019390" y="114806"/>
                </a:lnTo>
                <a:close/>
              </a:path>
              <a:path w="1302385" h="184150">
                <a:moveTo>
                  <a:pt x="1230356" y="176781"/>
                </a:moveTo>
                <a:lnTo>
                  <a:pt x="1214913" y="176781"/>
                </a:lnTo>
                <a:lnTo>
                  <a:pt x="1214913" y="406"/>
                </a:lnTo>
                <a:lnTo>
                  <a:pt x="1230356" y="406"/>
                </a:lnTo>
                <a:lnTo>
                  <a:pt x="1230356" y="69493"/>
                </a:lnTo>
                <a:lnTo>
                  <a:pt x="1259617" y="69493"/>
                </a:lnTo>
                <a:lnTo>
                  <a:pt x="1259617" y="82497"/>
                </a:lnTo>
                <a:lnTo>
                  <a:pt x="1230356" y="82497"/>
                </a:lnTo>
                <a:lnTo>
                  <a:pt x="1230356" y="176781"/>
                </a:lnTo>
                <a:close/>
              </a:path>
              <a:path w="1302385" h="184150">
                <a:moveTo>
                  <a:pt x="1117988" y="130045"/>
                </a:moveTo>
                <a:lnTo>
                  <a:pt x="1096450" y="130045"/>
                </a:lnTo>
                <a:lnTo>
                  <a:pt x="1096450" y="14426"/>
                </a:lnTo>
                <a:lnTo>
                  <a:pt x="1177525" y="14426"/>
                </a:lnTo>
                <a:lnTo>
                  <a:pt x="1177525" y="27431"/>
                </a:lnTo>
                <a:lnTo>
                  <a:pt x="1111893" y="27431"/>
                </a:lnTo>
                <a:lnTo>
                  <a:pt x="1111893" y="117244"/>
                </a:lnTo>
                <a:lnTo>
                  <a:pt x="1194544" y="117244"/>
                </a:lnTo>
                <a:lnTo>
                  <a:pt x="1195610" y="123746"/>
                </a:lnTo>
                <a:lnTo>
                  <a:pt x="1176909" y="127388"/>
                </a:lnTo>
                <a:lnTo>
                  <a:pt x="1162590" y="129258"/>
                </a:lnTo>
                <a:lnTo>
                  <a:pt x="1145376" y="129947"/>
                </a:lnTo>
                <a:lnTo>
                  <a:pt x="1117988" y="130045"/>
                </a:lnTo>
                <a:close/>
              </a:path>
              <a:path w="1302385" h="184150">
                <a:moveTo>
                  <a:pt x="1194544" y="117244"/>
                </a:moveTo>
                <a:lnTo>
                  <a:pt x="1117785" y="117244"/>
                </a:lnTo>
                <a:lnTo>
                  <a:pt x="1144115" y="117152"/>
                </a:lnTo>
                <a:lnTo>
                  <a:pt x="1160787" y="116507"/>
                </a:lnTo>
                <a:lnTo>
                  <a:pt x="1174906" y="114758"/>
                </a:lnTo>
                <a:lnTo>
                  <a:pt x="1193578" y="111351"/>
                </a:lnTo>
                <a:lnTo>
                  <a:pt x="1194544" y="117244"/>
                </a:lnTo>
                <a:close/>
              </a:path>
              <a:path w="1302385" h="184150">
                <a:moveTo>
                  <a:pt x="1296192" y="158696"/>
                </a:moveTo>
                <a:lnTo>
                  <a:pt x="1283187" y="158696"/>
                </a:lnTo>
                <a:lnTo>
                  <a:pt x="1277295" y="152194"/>
                </a:lnTo>
                <a:lnTo>
                  <a:pt x="1277295" y="138986"/>
                </a:lnTo>
                <a:lnTo>
                  <a:pt x="1283187" y="132484"/>
                </a:lnTo>
                <a:lnTo>
                  <a:pt x="1296192" y="132484"/>
                </a:lnTo>
                <a:lnTo>
                  <a:pt x="1302085" y="138986"/>
                </a:lnTo>
                <a:lnTo>
                  <a:pt x="1302085" y="152194"/>
                </a:lnTo>
                <a:lnTo>
                  <a:pt x="1296192" y="158696"/>
                </a:lnTo>
                <a:close/>
              </a:path>
            </a:pathLst>
          </a:custGeom>
          <a:solidFill>
            <a:srgbClr val="403322">
              <a:alpha val="76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889420" y="7727665"/>
            <a:ext cx="53340" cy="17780"/>
          </a:xfrm>
          <a:custGeom>
            <a:avLst/>
            <a:gdLst/>
            <a:ahLst/>
            <a:cxnLst/>
            <a:rect l="l" t="t" r="r" b="b"/>
            <a:pathLst>
              <a:path w="53340" h="17779">
                <a:moveTo>
                  <a:pt x="0" y="17474"/>
                </a:moveTo>
                <a:lnTo>
                  <a:pt x="0" y="0"/>
                </a:lnTo>
                <a:lnTo>
                  <a:pt x="53034" y="0"/>
                </a:lnTo>
                <a:lnTo>
                  <a:pt x="53034" y="17474"/>
                </a:lnTo>
                <a:lnTo>
                  <a:pt x="0" y="17474"/>
                </a:lnTo>
                <a:close/>
              </a:path>
            </a:pathLst>
          </a:custGeom>
          <a:solidFill>
            <a:srgbClr val="403322">
              <a:alpha val="76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012099" y="7641916"/>
            <a:ext cx="576580" cy="184785"/>
          </a:xfrm>
          <a:custGeom>
            <a:avLst/>
            <a:gdLst/>
            <a:ahLst/>
            <a:cxnLst/>
            <a:rect l="l" t="t" r="r" b="b"/>
            <a:pathLst>
              <a:path w="576580" h="184784">
                <a:moveTo>
                  <a:pt x="143050" y="97331"/>
                </a:moveTo>
                <a:lnTo>
                  <a:pt x="22758" y="97331"/>
                </a:lnTo>
                <a:lnTo>
                  <a:pt x="22758" y="10972"/>
                </a:lnTo>
                <a:lnTo>
                  <a:pt x="143050" y="10972"/>
                </a:lnTo>
                <a:lnTo>
                  <a:pt x="143050" y="23977"/>
                </a:lnTo>
                <a:lnTo>
                  <a:pt x="38201" y="23977"/>
                </a:lnTo>
                <a:lnTo>
                  <a:pt x="38201" y="84326"/>
                </a:lnTo>
                <a:lnTo>
                  <a:pt x="143050" y="84326"/>
                </a:lnTo>
                <a:lnTo>
                  <a:pt x="143050" y="97331"/>
                </a:lnTo>
                <a:close/>
              </a:path>
              <a:path w="576580" h="184784">
                <a:moveTo>
                  <a:pt x="143050" y="84326"/>
                </a:moveTo>
                <a:lnTo>
                  <a:pt x="127607" y="84326"/>
                </a:lnTo>
                <a:lnTo>
                  <a:pt x="127607" y="23977"/>
                </a:lnTo>
                <a:lnTo>
                  <a:pt x="143050" y="23977"/>
                </a:lnTo>
                <a:lnTo>
                  <a:pt x="143050" y="84326"/>
                </a:lnTo>
                <a:close/>
              </a:path>
              <a:path w="576580" h="184784">
                <a:moveTo>
                  <a:pt x="90625" y="143253"/>
                </a:moveTo>
                <a:lnTo>
                  <a:pt x="75182" y="143253"/>
                </a:lnTo>
                <a:lnTo>
                  <a:pt x="75182" y="97331"/>
                </a:lnTo>
                <a:lnTo>
                  <a:pt x="90625" y="97331"/>
                </a:lnTo>
                <a:lnTo>
                  <a:pt x="90625" y="143253"/>
                </a:lnTo>
                <a:close/>
              </a:path>
              <a:path w="576580" h="184784">
                <a:moveTo>
                  <a:pt x="165808" y="156258"/>
                </a:moveTo>
                <a:lnTo>
                  <a:pt x="0" y="156258"/>
                </a:lnTo>
                <a:lnTo>
                  <a:pt x="0" y="143253"/>
                </a:lnTo>
                <a:lnTo>
                  <a:pt x="165808" y="143253"/>
                </a:lnTo>
                <a:lnTo>
                  <a:pt x="165808" y="156258"/>
                </a:lnTo>
                <a:close/>
              </a:path>
              <a:path w="576580" h="184784">
                <a:moveTo>
                  <a:pt x="323082" y="176781"/>
                </a:moveTo>
                <a:lnTo>
                  <a:pt x="307640" y="176781"/>
                </a:lnTo>
                <a:lnTo>
                  <a:pt x="307640" y="406"/>
                </a:lnTo>
                <a:lnTo>
                  <a:pt x="323082" y="406"/>
                </a:lnTo>
                <a:lnTo>
                  <a:pt x="323082" y="69493"/>
                </a:lnTo>
                <a:lnTo>
                  <a:pt x="352343" y="69493"/>
                </a:lnTo>
                <a:lnTo>
                  <a:pt x="352343" y="82497"/>
                </a:lnTo>
                <a:lnTo>
                  <a:pt x="323082" y="82497"/>
                </a:lnTo>
                <a:lnTo>
                  <a:pt x="323082" y="176781"/>
                </a:lnTo>
                <a:close/>
              </a:path>
              <a:path w="576580" h="184784">
                <a:moveTo>
                  <a:pt x="270251" y="57098"/>
                </a:moveTo>
                <a:lnTo>
                  <a:pt x="255418" y="57098"/>
                </a:lnTo>
                <a:lnTo>
                  <a:pt x="255418" y="12395"/>
                </a:lnTo>
                <a:lnTo>
                  <a:pt x="270251" y="12395"/>
                </a:lnTo>
                <a:lnTo>
                  <a:pt x="270251" y="57098"/>
                </a:lnTo>
                <a:close/>
              </a:path>
              <a:path w="576580" h="184784">
                <a:moveTo>
                  <a:pt x="270251" y="128826"/>
                </a:moveTo>
                <a:lnTo>
                  <a:pt x="187347" y="128826"/>
                </a:lnTo>
                <a:lnTo>
                  <a:pt x="187347" y="12598"/>
                </a:lnTo>
                <a:lnTo>
                  <a:pt x="202384" y="12598"/>
                </a:lnTo>
                <a:lnTo>
                  <a:pt x="202384" y="57098"/>
                </a:lnTo>
                <a:lnTo>
                  <a:pt x="270251" y="57098"/>
                </a:lnTo>
                <a:lnTo>
                  <a:pt x="270251" y="70102"/>
                </a:lnTo>
                <a:lnTo>
                  <a:pt x="202384" y="70102"/>
                </a:lnTo>
                <a:lnTo>
                  <a:pt x="202384" y="115822"/>
                </a:lnTo>
                <a:lnTo>
                  <a:pt x="270251" y="115822"/>
                </a:lnTo>
                <a:lnTo>
                  <a:pt x="270251" y="128826"/>
                </a:lnTo>
                <a:close/>
              </a:path>
              <a:path w="576580" h="184784">
                <a:moveTo>
                  <a:pt x="270251" y="115822"/>
                </a:moveTo>
                <a:lnTo>
                  <a:pt x="255418" y="115822"/>
                </a:lnTo>
                <a:lnTo>
                  <a:pt x="255418" y="70102"/>
                </a:lnTo>
                <a:lnTo>
                  <a:pt x="270251" y="70102"/>
                </a:lnTo>
                <a:lnTo>
                  <a:pt x="270251" y="115822"/>
                </a:lnTo>
                <a:close/>
              </a:path>
              <a:path w="576580" h="184784">
                <a:moveTo>
                  <a:pt x="514697" y="92454"/>
                </a:moveTo>
                <a:lnTo>
                  <a:pt x="499051" y="92454"/>
                </a:lnTo>
                <a:lnTo>
                  <a:pt x="499051" y="0"/>
                </a:lnTo>
                <a:lnTo>
                  <a:pt x="514697" y="0"/>
                </a:lnTo>
                <a:lnTo>
                  <a:pt x="514697" y="92454"/>
                </a:lnTo>
                <a:close/>
              </a:path>
              <a:path w="576580" h="184784">
                <a:moveTo>
                  <a:pt x="428542" y="88797"/>
                </a:moveTo>
                <a:lnTo>
                  <a:pt x="401720" y="88797"/>
                </a:lnTo>
                <a:lnTo>
                  <a:pt x="380384" y="78433"/>
                </a:lnTo>
                <a:lnTo>
                  <a:pt x="368395" y="59333"/>
                </a:lnTo>
                <a:lnTo>
                  <a:pt x="368395" y="33730"/>
                </a:lnTo>
                <a:lnTo>
                  <a:pt x="380384" y="14630"/>
                </a:lnTo>
                <a:lnTo>
                  <a:pt x="401720" y="4267"/>
                </a:lnTo>
                <a:lnTo>
                  <a:pt x="428542" y="4267"/>
                </a:lnTo>
                <a:lnTo>
                  <a:pt x="449877" y="14630"/>
                </a:lnTo>
                <a:lnTo>
                  <a:pt x="451280" y="16865"/>
                </a:lnTo>
                <a:lnTo>
                  <a:pt x="401516" y="16865"/>
                </a:lnTo>
                <a:lnTo>
                  <a:pt x="384651" y="31495"/>
                </a:lnTo>
                <a:lnTo>
                  <a:pt x="384651" y="61568"/>
                </a:lnTo>
                <a:lnTo>
                  <a:pt x="401720" y="76198"/>
                </a:lnTo>
                <a:lnTo>
                  <a:pt x="451280" y="76198"/>
                </a:lnTo>
                <a:lnTo>
                  <a:pt x="449877" y="78433"/>
                </a:lnTo>
                <a:lnTo>
                  <a:pt x="428542" y="88797"/>
                </a:lnTo>
                <a:close/>
              </a:path>
              <a:path w="576580" h="184784">
                <a:moveTo>
                  <a:pt x="451280" y="76198"/>
                </a:moveTo>
                <a:lnTo>
                  <a:pt x="428542" y="76198"/>
                </a:lnTo>
                <a:lnTo>
                  <a:pt x="445407" y="61568"/>
                </a:lnTo>
                <a:lnTo>
                  <a:pt x="445407" y="31292"/>
                </a:lnTo>
                <a:lnTo>
                  <a:pt x="428745" y="16865"/>
                </a:lnTo>
                <a:lnTo>
                  <a:pt x="451280" y="16865"/>
                </a:lnTo>
                <a:lnTo>
                  <a:pt x="461866" y="33730"/>
                </a:lnTo>
                <a:lnTo>
                  <a:pt x="461866" y="59333"/>
                </a:lnTo>
                <a:lnTo>
                  <a:pt x="451280" y="76198"/>
                </a:lnTo>
                <a:close/>
              </a:path>
              <a:path w="576580" h="184784">
                <a:moveTo>
                  <a:pt x="519574" y="184705"/>
                </a:moveTo>
                <a:lnTo>
                  <a:pt x="406800" y="184705"/>
                </a:lnTo>
                <a:lnTo>
                  <a:pt x="401516" y="179422"/>
                </a:lnTo>
                <a:lnTo>
                  <a:pt x="401516" y="137564"/>
                </a:lnTo>
                <a:lnTo>
                  <a:pt x="499051" y="137564"/>
                </a:lnTo>
                <a:lnTo>
                  <a:pt x="499051" y="116634"/>
                </a:lnTo>
                <a:lnTo>
                  <a:pt x="400297" y="116634"/>
                </a:lnTo>
                <a:lnTo>
                  <a:pt x="400297" y="103630"/>
                </a:lnTo>
                <a:lnTo>
                  <a:pt x="514697" y="103630"/>
                </a:lnTo>
                <a:lnTo>
                  <a:pt x="514697" y="150568"/>
                </a:lnTo>
                <a:lnTo>
                  <a:pt x="417163" y="150568"/>
                </a:lnTo>
                <a:lnTo>
                  <a:pt x="417163" y="171498"/>
                </a:lnTo>
                <a:lnTo>
                  <a:pt x="519574" y="171498"/>
                </a:lnTo>
                <a:lnTo>
                  <a:pt x="519574" y="184705"/>
                </a:lnTo>
                <a:close/>
              </a:path>
              <a:path w="576580" h="184784">
                <a:moveTo>
                  <a:pt x="557572" y="183283"/>
                </a:moveTo>
                <a:lnTo>
                  <a:pt x="543957" y="183283"/>
                </a:lnTo>
                <a:lnTo>
                  <a:pt x="550053" y="176781"/>
                </a:lnTo>
                <a:lnTo>
                  <a:pt x="557572" y="165199"/>
                </a:lnTo>
                <a:lnTo>
                  <a:pt x="559197" y="158087"/>
                </a:lnTo>
                <a:lnTo>
                  <a:pt x="555133" y="157071"/>
                </a:lnTo>
                <a:lnTo>
                  <a:pt x="551273" y="151381"/>
                </a:lnTo>
                <a:lnTo>
                  <a:pt x="551273" y="139189"/>
                </a:lnTo>
                <a:lnTo>
                  <a:pt x="557165" y="132484"/>
                </a:lnTo>
                <a:lnTo>
                  <a:pt x="570170" y="132484"/>
                </a:lnTo>
                <a:lnTo>
                  <a:pt x="576063" y="139189"/>
                </a:lnTo>
                <a:lnTo>
                  <a:pt x="576063" y="155648"/>
                </a:lnTo>
                <a:lnTo>
                  <a:pt x="566309" y="175765"/>
                </a:lnTo>
                <a:lnTo>
                  <a:pt x="557572" y="183283"/>
                </a:lnTo>
                <a:close/>
              </a:path>
            </a:pathLst>
          </a:custGeom>
          <a:solidFill>
            <a:srgbClr val="403322">
              <a:alpha val="76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670165" y="7641916"/>
            <a:ext cx="948055" cy="180340"/>
          </a:xfrm>
          <a:custGeom>
            <a:avLst/>
            <a:gdLst/>
            <a:ahLst/>
            <a:cxnLst/>
            <a:rect l="l" t="t" r="r" b="b"/>
            <a:pathLst>
              <a:path w="948055" h="180340">
                <a:moveTo>
                  <a:pt x="17068" y="156258"/>
                </a:moveTo>
                <a:lnTo>
                  <a:pt x="0" y="156258"/>
                </a:lnTo>
                <a:lnTo>
                  <a:pt x="0" y="14426"/>
                </a:lnTo>
                <a:lnTo>
                  <a:pt x="56488" y="14426"/>
                </a:lnTo>
                <a:lnTo>
                  <a:pt x="67691" y="14596"/>
                </a:lnTo>
                <a:lnTo>
                  <a:pt x="74484" y="15785"/>
                </a:lnTo>
                <a:lnTo>
                  <a:pt x="79619" y="19013"/>
                </a:lnTo>
                <a:lnTo>
                  <a:pt x="85850" y="25298"/>
                </a:lnTo>
                <a:lnTo>
                  <a:pt x="89606" y="29463"/>
                </a:lnTo>
                <a:lnTo>
                  <a:pt x="17068" y="29463"/>
                </a:lnTo>
                <a:lnTo>
                  <a:pt x="17068" y="80669"/>
                </a:lnTo>
                <a:lnTo>
                  <a:pt x="89606" y="80669"/>
                </a:lnTo>
                <a:lnTo>
                  <a:pt x="85850" y="84834"/>
                </a:lnTo>
                <a:lnTo>
                  <a:pt x="79619" y="91119"/>
                </a:lnTo>
                <a:lnTo>
                  <a:pt x="74484" y="94346"/>
                </a:lnTo>
                <a:lnTo>
                  <a:pt x="67691" y="95535"/>
                </a:lnTo>
                <a:lnTo>
                  <a:pt x="56488" y="95705"/>
                </a:lnTo>
                <a:lnTo>
                  <a:pt x="17068" y="95705"/>
                </a:lnTo>
                <a:lnTo>
                  <a:pt x="17068" y="156258"/>
                </a:lnTo>
                <a:close/>
              </a:path>
              <a:path w="948055" h="180340">
                <a:moveTo>
                  <a:pt x="89606" y="80669"/>
                </a:moveTo>
                <a:lnTo>
                  <a:pt x="66648" y="80669"/>
                </a:lnTo>
                <a:lnTo>
                  <a:pt x="77824" y="70102"/>
                </a:lnTo>
                <a:lnTo>
                  <a:pt x="77824" y="40029"/>
                </a:lnTo>
                <a:lnTo>
                  <a:pt x="66648" y="29463"/>
                </a:lnTo>
                <a:lnTo>
                  <a:pt x="89606" y="29463"/>
                </a:lnTo>
                <a:lnTo>
                  <a:pt x="91783" y="31878"/>
                </a:lnTo>
                <a:lnTo>
                  <a:pt x="94829" y="37172"/>
                </a:lnTo>
                <a:lnTo>
                  <a:pt x="95951" y="43971"/>
                </a:lnTo>
                <a:lnTo>
                  <a:pt x="96112" y="55066"/>
                </a:lnTo>
                <a:lnTo>
                  <a:pt x="95951" y="66161"/>
                </a:lnTo>
                <a:lnTo>
                  <a:pt x="94829" y="72960"/>
                </a:lnTo>
                <a:lnTo>
                  <a:pt x="91783" y="78254"/>
                </a:lnTo>
                <a:lnTo>
                  <a:pt x="89606" y="80669"/>
                </a:lnTo>
                <a:close/>
              </a:path>
              <a:path w="948055" h="180340">
                <a:moveTo>
                  <a:pt x="173123" y="158696"/>
                </a:moveTo>
                <a:lnTo>
                  <a:pt x="131061" y="140307"/>
                </a:lnTo>
                <a:lnTo>
                  <a:pt x="116025" y="86155"/>
                </a:lnTo>
                <a:lnTo>
                  <a:pt x="116260" y="65180"/>
                </a:lnTo>
                <a:lnTo>
                  <a:pt x="140177" y="20089"/>
                </a:lnTo>
                <a:lnTo>
                  <a:pt x="173123" y="11988"/>
                </a:lnTo>
                <a:lnTo>
                  <a:pt x="183650" y="12115"/>
                </a:lnTo>
                <a:lnTo>
                  <a:pt x="212526" y="27228"/>
                </a:lnTo>
                <a:lnTo>
                  <a:pt x="163979" y="27228"/>
                </a:lnTo>
                <a:lnTo>
                  <a:pt x="149552" y="34137"/>
                </a:lnTo>
                <a:lnTo>
                  <a:pt x="139596" y="46938"/>
                </a:lnTo>
                <a:lnTo>
                  <a:pt x="134313" y="64616"/>
                </a:lnTo>
                <a:lnTo>
                  <a:pt x="134313" y="96721"/>
                </a:lnTo>
                <a:lnTo>
                  <a:pt x="150635" y="138227"/>
                </a:lnTo>
                <a:lnTo>
                  <a:pt x="173123" y="143456"/>
                </a:lnTo>
                <a:lnTo>
                  <a:pt x="212454" y="143456"/>
                </a:lnTo>
                <a:lnTo>
                  <a:pt x="210991" y="144833"/>
                </a:lnTo>
                <a:lnTo>
                  <a:pt x="203603" y="150060"/>
                </a:lnTo>
                <a:lnTo>
                  <a:pt x="196040" y="155053"/>
                </a:lnTo>
                <a:lnTo>
                  <a:pt x="190344" y="157617"/>
                </a:lnTo>
                <a:lnTo>
                  <a:pt x="183658" y="158561"/>
                </a:lnTo>
                <a:lnTo>
                  <a:pt x="173123" y="158696"/>
                </a:lnTo>
                <a:close/>
              </a:path>
              <a:path w="948055" h="180340">
                <a:moveTo>
                  <a:pt x="208073" y="51408"/>
                </a:moveTo>
                <a:lnTo>
                  <a:pt x="203806" y="40436"/>
                </a:lnTo>
                <a:lnTo>
                  <a:pt x="186331" y="27228"/>
                </a:lnTo>
                <a:lnTo>
                  <a:pt x="212526" y="27228"/>
                </a:lnTo>
                <a:lnTo>
                  <a:pt x="214512" y="29082"/>
                </a:lnTo>
                <a:lnTo>
                  <a:pt x="217825" y="34375"/>
                </a:lnTo>
                <a:lnTo>
                  <a:pt x="221890" y="43077"/>
                </a:lnTo>
                <a:lnTo>
                  <a:pt x="208073" y="51408"/>
                </a:lnTo>
                <a:close/>
              </a:path>
              <a:path w="948055" h="180340">
                <a:moveTo>
                  <a:pt x="212454" y="143456"/>
                </a:moveTo>
                <a:lnTo>
                  <a:pt x="186737" y="143456"/>
                </a:lnTo>
                <a:lnTo>
                  <a:pt x="205025" y="129436"/>
                </a:lnTo>
                <a:lnTo>
                  <a:pt x="209292" y="117854"/>
                </a:lnTo>
                <a:lnTo>
                  <a:pt x="222906" y="126388"/>
                </a:lnTo>
                <a:lnTo>
                  <a:pt x="218833" y="135216"/>
                </a:lnTo>
                <a:lnTo>
                  <a:pt x="215464" y="140624"/>
                </a:lnTo>
                <a:lnTo>
                  <a:pt x="212454" y="143456"/>
                </a:lnTo>
                <a:close/>
              </a:path>
              <a:path w="948055" h="180340">
                <a:moveTo>
                  <a:pt x="389528" y="62584"/>
                </a:moveTo>
                <a:lnTo>
                  <a:pt x="374288" y="62584"/>
                </a:lnTo>
                <a:lnTo>
                  <a:pt x="374288" y="0"/>
                </a:lnTo>
                <a:lnTo>
                  <a:pt x="389528" y="0"/>
                </a:lnTo>
                <a:lnTo>
                  <a:pt x="389528" y="62584"/>
                </a:lnTo>
                <a:close/>
              </a:path>
              <a:path w="948055" h="180340">
                <a:moveTo>
                  <a:pt x="330194" y="57098"/>
                </a:moveTo>
                <a:lnTo>
                  <a:pt x="315361" y="57098"/>
                </a:lnTo>
                <a:lnTo>
                  <a:pt x="315361" y="12395"/>
                </a:lnTo>
                <a:lnTo>
                  <a:pt x="330194" y="12395"/>
                </a:lnTo>
                <a:lnTo>
                  <a:pt x="330194" y="57098"/>
                </a:lnTo>
                <a:close/>
              </a:path>
              <a:path w="948055" h="180340">
                <a:moveTo>
                  <a:pt x="330194" y="128826"/>
                </a:moveTo>
                <a:lnTo>
                  <a:pt x="248103" y="128826"/>
                </a:lnTo>
                <a:lnTo>
                  <a:pt x="248103" y="12598"/>
                </a:lnTo>
                <a:lnTo>
                  <a:pt x="262936" y="12598"/>
                </a:lnTo>
                <a:lnTo>
                  <a:pt x="262936" y="57098"/>
                </a:lnTo>
                <a:lnTo>
                  <a:pt x="330194" y="57098"/>
                </a:lnTo>
                <a:lnTo>
                  <a:pt x="330194" y="62584"/>
                </a:lnTo>
                <a:lnTo>
                  <a:pt x="389528" y="62584"/>
                </a:lnTo>
                <a:lnTo>
                  <a:pt x="389528" y="70102"/>
                </a:lnTo>
                <a:lnTo>
                  <a:pt x="262936" y="70102"/>
                </a:lnTo>
                <a:lnTo>
                  <a:pt x="262936" y="115822"/>
                </a:lnTo>
                <a:lnTo>
                  <a:pt x="330194" y="115822"/>
                </a:lnTo>
                <a:lnTo>
                  <a:pt x="330194" y="128826"/>
                </a:lnTo>
                <a:close/>
              </a:path>
              <a:path w="948055" h="180340">
                <a:moveTo>
                  <a:pt x="330194" y="115822"/>
                </a:moveTo>
                <a:lnTo>
                  <a:pt x="315361" y="115822"/>
                </a:lnTo>
                <a:lnTo>
                  <a:pt x="315361" y="70102"/>
                </a:lnTo>
                <a:lnTo>
                  <a:pt x="389528" y="70102"/>
                </a:lnTo>
                <a:lnTo>
                  <a:pt x="389528" y="75589"/>
                </a:lnTo>
                <a:lnTo>
                  <a:pt x="330194" y="75589"/>
                </a:lnTo>
                <a:lnTo>
                  <a:pt x="330194" y="115822"/>
                </a:lnTo>
                <a:close/>
              </a:path>
              <a:path w="948055" h="180340">
                <a:moveTo>
                  <a:pt x="389528" y="176374"/>
                </a:moveTo>
                <a:lnTo>
                  <a:pt x="374288" y="176374"/>
                </a:lnTo>
                <a:lnTo>
                  <a:pt x="374288" y="75589"/>
                </a:lnTo>
                <a:lnTo>
                  <a:pt x="389528" y="75589"/>
                </a:lnTo>
                <a:lnTo>
                  <a:pt x="389528" y="176374"/>
                </a:lnTo>
                <a:close/>
              </a:path>
              <a:path w="948055" h="180340">
                <a:moveTo>
                  <a:pt x="571592" y="133906"/>
                </a:moveTo>
                <a:lnTo>
                  <a:pt x="556149" y="133906"/>
                </a:lnTo>
                <a:lnTo>
                  <a:pt x="556149" y="60959"/>
                </a:lnTo>
                <a:lnTo>
                  <a:pt x="519167" y="60959"/>
                </a:lnTo>
                <a:lnTo>
                  <a:pt x="519167" y="47954"/>
                </a:lnTo>
                <a:lnTo>
                  <a:pt x="556149" y="47954"/>
                </a:lnTo>
                <a:lnTo>
                  <a:pt x="556149" y="0"/>
                </a:lnTo>
                <a:lnTo>
                  <a:pt x="571592" y="0"/>
                </a:lnTo>
                <a:lnTo>
                  <a:pt x="571592" y="133906"/>
                </a:lnTo>
                <a:close/>
              </a:path>
              <a:path w="948055" h="180340">
                <a:moveTo>
                  <a:pt x="521809" y="26009"/>
                </a:moveTo>
                <a:lnTo>
                  <a:pt x="429151" y="26009"/>
                </a:lnTo>
                <a:lnTo>
                  <a:pt x="429151" y="13207"/>
                </a:lnTo>
                <a:lnTo>
                  <a:pt x="521809" y="13207"/>
                </a:lnTo>
                <a:lnTo>
                  <a:pt x="521809" y="26009"/>
                </a:lnTo>
                <a:close/>
              </a:path>
              <a:path w="948055" h="180340">
                <a:moveTo>
                  <a:pt x="435450" y="107897"/>
                </a:moveTo>
                <a:lnTo>
                  <a:pt x="423868" y="97940"/>
                </a:lnTo>
                <a:lnTo>
                  <a:pt x="433882" y="89316"/>
                </a:lnTo>
                <a:lnTo>
                  <a:pt x="439971" y="83805"/>
                </a:lnTo>
                <a:lnTo>
                  <a:pt x="444613" y="79038"/>
                </a:lnTo>
                <a:lnTo>
                  <a:pt x="450284" y="72642"/>
                </a:lnTo>
                <a:lnTo>
                  <a:pt x="459631" y="61975"/>
                </a:lnTo>
                <a:lnTo>
                  <a:pt x="467962" y="41045"/>
                </a:lnTo>
                <a:lnTo>
                  <a:pt x="467962" y="26009"/>
                </a:lnTo>
                <a:lnTo>
                  <a:pt x="483405" y="26009"/>
                </a:lnTo>
                <a:lnTo>
                  <a:pt x="483294" y="39531"/>
                </a:lnTo>
                <a:lnTo>
                  <a:pt x="482516" y="46455"/>
                </a:lnTo>
                <a:lnTo>
                  <a:pt x="480404" y="52656"/>
                </a:lnTo>
                <a:lnTo>
                  <a:pt x="476293" y="61162"/>
                </a:lnTo>
                <a:lnTo>
                  <a:pt x="477512" y="61771"/>
                </a:lnTo>
                <a:lnTo>
                  <a:pt x="491939" y="61771"/>
                </a:lnTo>
                <a:lnTo>
                  <a:pt x="497750" y="67054"/>
                </a:lnTo>
                <a:lnTo>
                  <a:pt x="473448" y="67054"/>
                </a:lnTo>
                <a:lnTo>
                  <a:pt x="472229" y="68274"/>
                </a:lnTo>
                <a:lnTo>
                  <a:pt x="466743" y="76808"/>
                </a:lnTo>
                <a:lnTo>
                  <a:pt x="453052" y="91281"/>
                </a:lnTo>
                <a:lnTo>
                  <a:pt x="448963" y="95388"/>
                </a:lnTo>
                <a:lnTo>
                  <a:pt x="443807" y="100237"/>
                </a:lnTo>
                <a:lnTo>
                  <a:pt x="435450" y="107897"/>
                </a:lnTo>
                <a:close/>
              </a:path>
              <a:path w="948055" h="180340">
                <a:moveTo>
                  <a:pt x="491939" y="61771"/>
                </a:moveTo>
                <a:lnTo>
                  <a:pt x="477512" y="61771"/>
                </a:lnTo>
                <a:lnTo>
                  <a:pt x="480560" y="59333"/>
                </a:lnTo>
                <a:lnTo>
                  <a:pt x="482795" y="57707"/>
                </a:lnTo>
                <a:lnTo>
                  <a:pt x="487266" y="57707"/>
                </a:lnTo>
                <a:lnTo>
                  <a:pt x="489704" y="59739"/>
                </a:lnTo>
                <a:lnTo>
                  <a:pt x="491939" y="61771"/>
                </a:lnTo>
                <a:close/>
              </a:path>
              <a:path w="948055" h="180340">
                <a:moveTo>
                  <a:pt x="516323" y="104239"/>
                </a:moveTo>
                <a:lnTo>
                  <a:pt x="477918" y="68274"/>
                </a:lnTo>
                <a:lnTo>
                  <a:pt x="476699" y="67054"/>
                </a:lnTo>
                <a:lnTo>
                  <a:pt x="497750" y="67054"/>
                </a:lnTo>
                <a:lnTo>
                  <a:pt x="527702" y="94283"/>
                </a:lnTo>
                <a:lnTo>
                  <a:pt x="516323" y="104239"/>
                </a:lnTo>
                <a:close/>
              </a:path>
              <a:path w="948055" h="180340">
                <a:moveTo>
                  <a:pt x="575250" y="180235"/>
                </a:moveTo>
                <a:lnTo>
                  <a:pt x="463898" y="180235"/>
                </a:lnTo>
                <a:lnTo>
                  <a:pt x="458615" y="174952"/>
                </a:lnTo>
                <a:lnTo>
                  <a:pt x="458615" y="121714"/>
                </a:lnTo>
                <a:lnTo>
                  <a:pt x="474261" y="121714"/>
                </a:lnTo>
                <a:lnTo>
                  <a:pt x="474261" y="167434"/>
                </a:lnTo>
                <a:lnTo>
                  <a:pt x="575250" y="167434"/>
                </a:lnTo>
                <a:lnTo>
                  <a:pt x="575250" y="180235"/>
                </a:lnTo>
                <a:close/>
              </a:path>
              <a:path w="948055" h="180340">
                <a:moveTo>
                  <a:pt x="683554" y="103833"/>
                </a:moveTo>
                <a:lnTo>
                  <a:pt x="639544" y="93400"/>
                </a:lnTo>
                <a:lnTo>
                  <a:pt x="619656" y="63311"/>
                </a:lnTo>
                <a:lnTo>
                  <a:pt x="619656" y="47228"/>
                </a:lnTo>
                <a:lnTo>
                  <a:pt x="647994" y="13410"/>
                </a:lnTo>
                <a:lnTo>
                  <a:pt x="683554" y="6908"/>
                </a:lnTo>
                <a:lnTo>
                  <a:pt x="695996" y="7010"/>
                </a:lnTo>
                <a:lnTo>
                  <a:pt x="730742" y="19303"/>
                </a:lnTo>
                <a:lnTo>
                  <a:pt x="683554" y="19303"/>
                </a:lnTo>
                <a:lnTo>
                  <a:pt x="674107" y="19375"/>
                </a:lnTo>
                <a:lnTo>
                  <a:pt x="636209" y="43687"/>
                </a:lnTo>
                <a:lnTo>
                  <a:pt x="636330" y="63311"/>
                </a:lnTo>
                <a:lnTo>
                  <a:pt x="669625" y="91086"/>
                </a:lnTo>
                <a:lnTo>
                  <a:pt x="683554" y="91235"/>
                </a:lnTo>
                <a:lnTo>
                  <a:pt x="731056" y="91235"/>
                </a:lnTo>
                <a:lnTo>
                  <a:pt x="727563" y="93400"/>
                </a:lnTo>
                <a:lnTo>
                  <a:pt x="719113" y="97331"/>
                </a:lnTo>
                <a:lnTo>
                  <a:pt x="710442" y="101090"/>
                </a:lnTo>
                <a:lnTo>
                  <a:pt x="703848" y="103020"/>
                </a:lnTo>
                <a:lnTo>
                  <a:pt x="695996" y="103731"/>
                </a:lnTo>
                <a:lnTo>
                  <a:pt x="683554" y="103833"/>
                </a:lnTo>
                <a:close/>
              </a:path>
              <a:path w="948055" h="180340">
                <a:moveTo>
                  <a:pt x="731056" y="91235"/>
                </a:moveTo>
                <a:lnTo>
                  <a:pt x="683554" y="91235"/>
                </a:lnTo>
                <a:lnTo>
                  <a:pt x="697482" y="91086"/>
                </a:lnTo>
                <a:lnTo>
                  <a:pt x="705829" y="90041"/>
                </a:lnTo>
                <a:lnTo>
                  <a:pt x="730899" y="43687"/>
                </a:lnTo>
                <a:lnTo>
                  <a:pt x="720942" y="28447"/>
                </a:lnTo>
                <a:lnTo>
                  <a:pt x="683554" y="19303"/>
                </a:lnTo>
                <a:lnTo>
                  <a:pt x="730742" y="19303"/>
                </a:lnTo>
                <a:lnTo>
                  <a:pt x="747451" y="47228"/>
                </a:lnTo>
                <a:lnTo>
                  <a:pt x="747451" y="63311"/>
                </a:lnTo>
                <a:lnTo>
                  <a:pt x="732613" y="90270"/>
                </a:lnTo>
                <a:lnTo>
                  <a:pt x="731056" y="91235"/>
                </a:lnTo>
                <a:close/>
              </a:path>
              <a:path w="948055" h="180340">
                <a:moveTo>
                  <a:pt x="766458" y="156258"/>
                </a:moveTo>
                <a:lnTo>
                  <a:pt x="600649" y="156258"/>
                </a:lnTo>
                <a:lnTo>
                  <a:pt x="600649" y="143050"/>
                </a:lnTo>
                <a:lnTo>
                  <a:pt x="766458" y="143050"/>
                </a:lnTo>
                <a:lnTo>
                  <a:pt x="766458" y="156258"/>
                </a:lnTo>
                <a:close/>
              </a:path>
              <a:path w="948055" h="180340">
                <a:moveTo>
                  <a:pt x="928609" y="108507"/>
                </a:moveTo>
                <a:lnTo>
                  <a:pt x="806285" y="108507"/>
                </a:lnTo>
                <a:lnTo>
                  <a:pt x="806285" y="53440"/>
                </a:lnTo>
                <a:lnTo>
                  <a:pt x="907883" y="53440"/>
                </a:lnTo>
                <a:lnTo>
                  <a:pt x="907883" y="23570"/>
                </a:lnTo>
                <a:lnTo>
                  <a:pt x="805269" y="23570"/>
                </a:lnTo>
                <a:lnTo>
                  <a:pt x="805269" y="10769"/>
                </a:lnTo>
                <a:lnTo>
                  <a:pt x="923326" y="10769"/>
                </a:lnTo>
                <a:lnTo>
                  <a:pt x="923326" y="65835"/>
                </a:lnTo>
                <a:lnTo>
                  <a:pt x="821727" y="65835"/>
                </a:lnTo>
                <a:lnTo>
                  <a:pt x="821727" y="95705"/>
                </a:lnTo>
                <a:lnTo>
                  <a:pt x="928609" y="95705"/>
                </a:lnTo>
                <a:lnTo>
                  <a:pt x="928609" y="108507"/>
                </a:lnTo>
                <a:close/>
              </a:path>
              <a:path w="948055" h="180340">
                <a:moveTo>
                  <a:pt x="872527" y="143253"/>
                </a:moveTo>
                <a:lnTo>
                  <a:pt x="857084" y="143253"/>
                </a:lnTo>
                <a:lnTo>
                  <a:pt x="857084" y="108507"/>
                </a:lnTo>
                <a:lnTo>
                  <a:pt x="872527" y="108507"/>
                </a:lnTo>
                <a:lnTo>
                  <a:pt x="872527" y="143253"/>
                </a:lnTo>
                <a:close/>
              </a:path>
              <a:path w="948055" h="180340">
                <a:moveTo>
                  <a:pt x="947710" y="156258"/>
                </a:moveTo>
                <a:lnTo>
                  <a:pt x="781901" y="156258"/>
                </a:lnTo>
                <a:lnTo>
                  <a:pt x="781901" y="143253"/>
                </a:lnTo>
                <a:lnTo>
                  <a:pt x="947710" y="143253"/>
                </a:lnTo>
                <a:lnTo>
                  <a:pt x="947710" y="156258"/>
                </a:lnTo>
                <a:close/>
              </a:path>
            </a:pathLst>
          </a:custGeom>
          <a:solidFill>
            <a:srgbClr val="403322">
              <a:alpha val="76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681317" y="7642322"/>
            <a:ext cx="709930" cy="187325"/>
          </a:xfrm>
          <a:custGeom>
            <a:avLst/>
            <a:gdLst/>
            <a:ahLst/>
            <a:cxnLst/>
            <a:rect l="l" t="t" r="r" b="b"/>
            <a:pathLst>
              <a:path w="709929" h="187325">
                <a:moveTo>
                  <a:pt x="134516" y="89609"/>
                </a:moveTo>
                <a:lnTo>
                  <a:pt x="118870" y="89609"/>
                </a:lnTo>
                <a:lnTo>
                  <a:pt x="123102" y="70601"/>
                </a:lnTo>
                <a:lnTo>
                  <a:pt x="125296" y="57174"/>
                </a:lnTo>
                <a:lnTo>
                  <a:pt x="126156" y="42947"/>
                </a:lnTo>
                <a:lnTo>
                  <a:pt x="126388" y="21538"/>
                </a:lnTo>
                <a:lnTo>
                  <a:pt x="126388" y="20522"/>
                </a:lnTo>
                <a:lnTo>
                  <a:pt x="21945" y="20522"/>
                </a:lnTo>
                <a:lnTo>
                  <a:pt x="21945" y="7518"/>
                </a:lnTo>
                <a:lnTo>
                  <a:pt x="141424" y="7518"/>
                </a:lnTo>
                <a:lnTo>
                  <a:pt x="141317" y="41375"/>
                </a:lnTo>
                <a:lnTo>
                  <a:pt x="140561" y="55523"/>
                </a:lnTo>
                <a:lnTo>
                  <a:pt x="138510" y="69442"/>
                </a:lnTo>
                <a:lnTo>
                  <a:pt x="134516" y="89609"/>
                </a:lnTo>
                <a:close/>
              </a:path>
              <a:path w="709929" h="187325">
                <a:moveTo>
                  <a:pt x="165808" y="102614"/>
                </a:moveTo>
                <a:lnTo>
                  <a:pt x="0" y="102614"/>
                </a:lnTo>
                <a:lnTo>
                  <a:pt x="0" y="89609"/>
                </a:lnTo>
                <a:lnTo>
                  <a:pt x="165808" y="89609"/>
                </a:lnTo>
                <a:lnTo>
                  <a:pt x="165808" y="102614"/>
                </a:lnTo>
                <a:close/>
              </a:path>
              <a:path w="709929" h="187325">
                <a:moveTo>
                  <a:pt x="90422" y="182470"/>
                </a:moveTo>
                <a:lnTo>
                  <a:pt x="74979" y="182470"/>
                </a:lnTo>
                <a:lnTo>
                  <a:pt x="74979" y="102614"/>
                </a:lnTo>
                <a:lnTo>
                  <a:pt x="90422" y="102614"/>
                </a:lnTo>
                <a:lnTo>
                  <a:pt x="90422" y="182470"/>
                </a:lnTo>
                <a:close/>
              </a:path>
              <a:path w="709929" h="187325">
                <a:moveTo>
                  <a:pt x="323692" y="66648"/>
                </a:moveTo>
                <a:lnTo>
                  <a:pt x="206447" y="66648"/>
                </a:lnTo>
                <a:lnTo>
                  <a:pt x="206447" y="4470"/>
                </a:lnTo>
                <a:lnTo>
                  <a:pt x="322066" y="4470"/>
                </a:lnTo>
                <a:lnTo>
                  <a:pt x="322066" y="17068"/>
                </a:lnTo>
                <a:lnTo>
                  <a:pt x="221687" y="17068"/>
                </a:lnTo>
                <a:lnTo>
                  <a:pt x="221687" y="53847"/>
                </a:lnTo>
                <a:lnTo>
                  <a:pt x="323692" y="53847"/>
                </a:lnTo>
                <a:lnTo>
                  <a:pt x="323692" y="66648"/>
                </a:lnTo>
                <a:close/>
              </a:path>
              <a:path w="709929" h="187325">
                <a:moveTo>
                  <a:pt x="271877" y="87781"/>
                </a:moveTo>
                <a:lnTo>
                  <a:pt x="256637" y="87781"/>
                </a:lnTo>
                <a:lnTo>
                  <a:pt x="256637" y="66648"/>
                </a:lnTo>
                <a:lnTo>
                  <a:pt x="271877" y="66648"/>
                </a:lnTo>
                <a:lnTo>
                  <a:pt x="271877" y="87781"/>
                </a:lnTo>
                <a:close/>
              </a:path>
              <a:path w="709929" h="187325">
                <a:moveTo>
                  <a:pt x="347060" y="100988"/>
                </a:moveTo>
                <a:lnTo>
                  <a:pt x="181251" y="100988"/>
                </a:lnTo>
                <a:lnTo>
                  <a:pt x="181251" y="87781"/>
                </a:lnTo>
                <a:lnTo>
                  <a:pt x="347060" y="87781"/>
                </a:lnTo>
                <a:lnTo>
                  <a:pt x="347060" y="100988"/>
                </a:lnTo>
                <a:close/>
              </a:path>
              <a:path w="709929" h="187325">
                <a:moveTo>
                  <a:pt x="264155" y="186941"/>
                </a:moveTo>
                <a:lnTo>
                  <a:pt x="217623" y="177797"/>
                </a:lnTo>
                <a:lnTo>
                  <a:pt x="204212" y="161947"/>
                </a:lnTo>
                <a:lnTo>
                  <a:pt x="204212" y="141424"/>
                </a:lnTo>
                <a:lnTo>
                  <a:pt x="239296" y="118724"/>
                </a:lnTo>
                <a:lnTo>
                  <a:pt x="264155" y="116838"/>
                </a:lnTo>
                <a:lnTo>
                  <a:pt x="275642" y="116908"/>
                </a:lnTo>
                <a:lnTo>
                  <a:pt x="313313" y="129029"/>
                </a:lnTo>
                <a:lnTo>
                  <a:pt x="264155" y="129029"/>
                </a:lnTo>
                <a:lnTo>
                  <a:pt x="251297" y="129126"/>
                </a:lnTo>
                <a:lnTo>
                  <a:pt x="243582" y="129804"/>
                </a:lnTo>
                <a:lnTo>
                  <a:pt x="237924" y="131644"/>
                </a:lnTo>
                <a:lnTo>
                  <a:pt x="231237" y="135227"/>
                </a:lnTo>
                <a:lnTo>
                  <a:pt x="220265" y="141424"/>
                </a:lnTo>
                <a:lnTo>
                  <a:pt x="220265" y="162151"/>
                </a:lnTo>
                <a:lnTo>
                  <a:pt x="313438" y="174546"/>
                </a:lnTo>
                <a:lnTo>
                  <a:pt x="310687" y="177797"/>
                </a:lnTo>
                <a:lnTo>
                  <a:pt x="297175" y="182369"/>
                </a:lnTo>
                <a:lnTo>
                  <a:pt x="289058" y="185012"/>
                </a:lnTo>
                <a:lnTo>
                  <a:pt x="282913" y="186369"/>
                </a:lnTo>
                <a:lnTo>
                  <a:pt x="275644" y="186869"/>
                </a:lnTo>
                <a:lnTo>
                  <a:pt x="264155" y="186941"/>
                </a:lnTo>
                <a:close/>
              </a:path>
              <a:path w="709929" h="187325">
                <a:moveTo>
                  <a:pt x="313438" y="174546"/>
                </a:moveTo>
                <a:lnTo>
                  <a:pt x="264155" y="174546"/>
                </a:lnTo>
                <a:lnTo>
                  <a:pt x="277012" y="174449"/>
                </a:lnTo>
                <a:lnTo>
                  <a:pt x="284716" y="173771"/>
                </a:lnTo>
                <a:lnTo>
                  <a:pt x="290344" y="171931"/>
                </a:lnTo>
                <a:lnTo>
                  <a:pt x="296972" y="168348"/>
                </a:lnTo>
                <a:lnTo>
                  <a:pt x="307843" y="162151"/>
                </a:lnTo>
                <a:lnTo>
                  <a:pt x="307843" y="141424"/>
                </a:lnTo>
                <a:lnTo>
                  <a:pt x="264155" y="129029"/>
                </a:lnTo>
                <a:lnTo>
                  <a:pt x="313313" y="129029"/>
                </a:lnTo>
                <a:lnTo>
                  <a:pt x="324098" y="141424"/>
                </a:lnTo>
                <a:lnTo>
                  <a:pt x="324098" y="161947"/>
                </a:lnTo>
                <a:lnTo>
                  <a:pt x="313438" y="174546"/>
                </a:lnTo>
                <a:close/>
              </a:path>
              <a:path w="709929" h="187325">
                <a:moveTo>
                  <a:pt x="504334" y="176374"/>
                </a:moveTo>
                <a:lnTo>
                  <a:pt x="488891" y="176374"/>
                </a:lnTo>
                <a:lnTo>
                  <a:pt x="488891" y="0"/>
                </a:lnTo>
                <a:lnTo>
                  <a:pt x="504334" y="0"/>
                </a:lnTo>
                <a:lnTo>
                  <a:pt x="504334" y="69086"/>
                </a:lnTo>
                <a:lnTo>
                  <a:pt x="533594" y="69086"/>
                </a:lnTo>
                <a:lnTo>
                  <a:pt x="533594" y="82091"/>
                </a:lnTo>
                <a:lnTo>
                  <a:pt x="504334" y="82091"/>
                </a:lnTo>
                <a:lnTo>
                  <a:pt x="504334" y="176374"/>
                </a:lnTo>
                <a:close/>
              </a:path>
              <a:path w="709929" h="187325">
                <a:moveTo>
                  <a:pt x="375304" y="139189"/>
                </a:moveTo>
                <a:lnTo>
                  <a:pt x="366160" y="127607"/>
                </a:lnTo>
                <a:lnTo>
                  <a:pt x="382365" y="118962"/>
                </a:lnTo>
                <a:lnTo>
                  <a:pt x="392169" y="113307"/>
                </a:lnTo>
                <a:lnTo>
                  <a:pt x="421963" y="88822"/>
                </a:lnTo>
                <a:lnTo>
                  <a:pt x="434841" y="27228"/>
                </a:lnTo>
                <a:lnTo>
                  <a:pt x="371240" y="27228"/>
                </a:lnTo>
                <a:lnTo>
                  <a:pt x="371240" y="14020"/>
                </a:lnTo>
                <a:lnTo>
                  <a:pt x="450284" y="14020"/>
                </a:lnTo>
                <a:lnTo>
                  <a:pt x="450179" y="55548"/>
                </a:lnTo>
                <a:lnTo>
                  <a:pt x="435717" y="95845"/>
                </a:lnTo>
                <a:lnTo>
                  <a:pt x="403256" y="123454"/>
                </a:lnTo>
                <a:lnTo>
                  <a:pt x="392704" y="129698"/>
                </a:lnTo>
                <a:lnTo>
                  <a:pt x="375304" y="139189"/>
                </a:lnTo>
                <a:close/>
              </a:path>
              <a:path w="709929" h="187325">
                <a:moveTo>
                  <a:pt x="685992" y="64210"/>
                </a:moveTo>
                <a:lnTo>
                  <a:pt x="569154" y="64210"/>
                </a:lnTo>
                <a:lnTo>
                  <a:pt x="569154" y="4470"/>
                </a:lnTo>
                <a:lnTo>
                  <a:pt x="584394" y="4470"/>
                </a:lnTo>
                <a:lnTo>
                  <a:pt x="584394" y="51611"/>
                </a:lnTo>
                <a:lnTo>
                  <a:pt x="685992" y="51611"/>
                </a:lnTo>
                <a:lnTo>
                  <a:pt x="685992" y="64210"/>
                </a:lnTo>
                <a:close/>
              </a:path>
              <a:path w="709929" h="187325">
                <a:moveTo>
                  <a:pt x="709563" y="98550"/>
                </a:moveTo>
                <a:lnTo>
                  <a:pt x="543754" y="98550"/>
                </a:lnTo>
                <a:lnTo>
                  <a:pt x="543754" y="85139"/>
                </a:lnTo>
                <a:lnTo>
                  <a:pt x="709563" y="85139"/>
                </a:lnTo>
                <a:lnTo>
                  <a:pt x="709563" y="98550"/>
                </a:lnTo>
                <a:close/>
              </a:path>
              <a:path w="709929" h="187325">
                <a:moveTo>
                  <a:pt x="626659" y="186941"/>
                </a:moveTo>
                <a:lnTo>
                  <a:pt x="581955" y="177187"/>
                </a:lnTo>
                <a:lnTo>
                  <a:pt x="566512" y="151381"/>
                </a:lnTo>
                <a:lnTo>
                  <a:pt x="566512" y="141221"/>
                </a:lnTo>
                <a:lnTo>
                  <a:pt x="601756" y="118317"/>
                </a:lnTo>
                <a:lnTo>
                  <a:pt x="626659" y="116431"/>
                </a:lnTo>
                <a:lnTo>
                  <a:pt x="638147" y="116501"/>
                </a:lnTo>
                <a:lnTo>
                  <a:pt x="675983" y="128623"/>
                </a:lnTo>
                <a:lnTo>
                  <a:pt x="626659" y="128623"/>
                </a:lnTo>
                <a:lnTo>
                  <a:pt x="613798" y="128720"/>
                </a:lnTo>
                <a:lnTo>
                  <a:pt x="606072" y="129398"/>
                </a:lnTo>
                <a:lnTo>
                  <a:pt x="600384" y="131238"/>
                </a:lnTo>
                <a:lnTo>
                  <a:pt x="593639" y="134821"/>
                </a:lnTo>
                <a:lnTo>
                  <a:pt x="582565" y="141018"/>
                </a:lnTo>
                <a:lnTo>
                  <a:pt x="582565" y="162151"/>
                </a:lnTo>
                <a:lnTo>
                  <a:pt x="675366" y="174546"/>
                </a:lnTo>
                <a:lnTo>
                  <a:pt x="671362" y="177187"/>
                </a:lnTo>
                <a:lnTo>
                  <a:pt x="661977" y="182826"/>
                </a:lnTo>
                <a:lnTo>
                  <a:pt x="654192" y="185721"/>
                </a:lnTo>
                <a:lnTo>
                  <a:pt x="643816" y="186788"/>
                </a:lnTo>
                <a:lnTo>
                  <a:pt x="626659" y="186941"/>
                </a:lnTo>
                <a:close/>
              </a:path>
              <a:path w="709929" h="187325">
                <a:moveTo>
                  <a:pt x="675366" y="174546"/>
                </a:moveTo>
                <a:lnTo>
                  <a:pt x="626659" y="174546"/>
                </a:lnTo>
                <a:lnTo>
                  <a:pt x="639633" y="174449"/>
                </a:lnTo>
                <a:lnTo>
                  <a:pt x="647397" y="173771"/>
                </a:lnTo>
                <a:lnTo>
                  <a:pt x="653047" y="171931"/>
                </a:lnTo>
                <a:lnTo>
                  <a:pt x="659678" y="168348"/>
                </a:lnTo>
                <a:lnTo>
                  <a:pt x="670549" y="162151"/>
                </a:lnTo>
                <a:lnTo>
                  <a:pt x="670549" y="141018"/>
                </a:lnTo>
                <a:lnTo>
                  <a:pt x="626659" y="128623"/>
                </a:lnTo>
                <a:lnTo>
                  <a:pt x="675983" y="128623"/>
                </a:lnTo>
                <a:lnTo>
                  <a:pt x="686805" y="141221"/>
                </a:lnTo>
                <a:lnTo>
                  <a:pt x="686805" y="151381"/>
                </a:lnTo>
                <a:lnTo>
                  <a:pt x="686563" y="160814"/>
                </a:lnTo>
                <a:lnTo>
                  <a:pt x="684874" y="166646"/>
                </a:lnTo>
                <a:lnTo>
                  <a:pt x="680290" y="171298"/>
                </a:lnTo>
                <a:lnTo>
                  <a:pt x="675366" y="174546"/>
                </a:lnTo>
                <a:close/>
              </a:path>
            </a:pathLst>
          </a:custGeom>
          <a:solidFill>
            <a:srgbClr val="403322">
              <a:alpha val="76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889420" y="8030274"/>
            <a:ext cx="53340" cy="17780"/>
          </a:xfrm>
          <a:custGeom>
            <a:avLst/>
            <a:gdLst/>
            <a:ahLst/>
            <a:cxnLst/>
            <a:rect l="l" t="t" r="r" b="b"/>
            <a:pathLst>
              <a:path w="53340" h="17779">
                <a:moveTo>
                  <a:pt x="0" y="17474"/>
                </a:moveTo>
                <a:lnTo>
                  <a:pt x="0" y="0"/>
                </a:lnTo>
                <a:lnTo>
                  <a:pt x="53034" y="0"/>
                </a:lnTo>
                <a:lnTo>
                  <a:pt x="53034" y="17474"/>
                </a:lnTo>
                <a:lnTo>
                  <a:pt x="0" y="17474"/>
                </a:lnTo>
                <a:close/>
              </a:path>
            </a:pathLst>
          </a:custGeom>
          <a:solidFill>
            <a:srgbClr val="403322">
              <a:alpha val="76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012099" y="7944525"/>
            <a:ext cx="701040" cy="180340"/>
          </a:xfrm>
          <a:custGeom>
            <a:avLst/>
            <a:gdLst/>
            <a:ahLst/>
            <a:cxnLst/>
            <a:rect l="l" t="t" r="r" b="b"/>
            <a:pathLst>
              <a:path w="701039" h="180340">
                <a:moveTo>
                  <a:pt x="142847" y="103020"/>
                </a:moveTo>
                <a:lnTo>
                  <a:pt x="22961" y="103020"/>
                </a:lnTo>
                <a:lnTo>
                  <a:pt x="22961" y="9550"/>
                </a:lnTo>
                <a:lnTo>
                  <a:pt x="38201" y="9550"/>
                </a:lnTo>
                <a:lnTo>
                  <a:pt x="38201" y="43280"/>
                </a:lnTo>
                <a:lnTo>
                  <a:pt x="142847" y="43280"/>
                </a:lnTo>
                <a:lnTo>
                  <a:pt x="142847" y="56285"/>
                </a:lnTo>
                <a:lnTo>
                  <a:pt x="38201" y="56285"/>
                </a:lnTo>
                <a:lnTo>
                  <a:pt x="38201" y="90016"/>
                </a:lnTo>
                <a:lnTo>
                  <a:pt x="142847" y="90016"/>
                </a:lnTo>
                <a:lnTo>
                  <a:pt x="142847" y="103020"/>
                </a:lnTo>
                <a:close/>
              </a:path>
              <a:path w="701039" h="180340">
                <a:moveTo>
                  <a:pt x="142847" y="43280"/>
                </a:moveTo>
                <a:lnTo>
                  <a:pt x="127607" y="43280"/>
                </a:lnTo>
                <a:lnTo>
                  <a:pt x="127607" y="9550"/>
                </a:lnTo>
                <a:lnTo>
                  <a:pt x="142847" y="9550"/>
                </a:lnTo>
                <a:lnTo>
                  <a:pt x="142847" y="43280"/>
                </a:lnTo>
                <a:close/>
              </a:path>
              <a:path w="701039" h="180340">
                <a:moveTo>
                  <a:pt x="142847" y="90016"/>
                </a:moveTo>
                <a:lnTo>
                  <a:pt x="127607" y="90016"/>
                </a:lnTo>
                <a:lnTo>
                  <a:pt x="127607" y="56285"/>
                </a:lnTo>
                <a:lnTo>
                  <a:pt x="142847" y="56285"/>
                </a:lnTo>
                <a:lnTo>
                  <a:pt x="142847" y="90016"/>
                </a:lnTo>
                <a:close/>
              </a:path>
              <a:path w="701039" h="180340">
                <a:moveTo>
                  <a:pt x="165808" y="156258"/>
                </a:moveTo>
                <a:lnTo>
                  <a:pt x="0" y="156258"/>
                </a:lnTo>
                <a:lnTo>
                  <a:pt x="0" y="143050"/>
                </a:lnTo>
                <a:lnTo>
                  <a:pt x="165808" y="143050"/>
                </a:lnTo>
                <a:lnTo>
                  <a:pt x="165808" y="156258"/>
                </a:lnTo>
                <a:close/>
              </a:path>
              <a:path w="701039" h="180340">
                <a:moveTo>
                  <a:pt x="337916" y="55675"/>
                </a:moveTo>
                <a:lnTo>
                  <a:pt x="322879" y="55675"/>
                </a:lnTo>
                <a:lnTo>
                  <a:pt x="322879" y="0"/>
                </a:lnTo>
                <a:lnTo>
                  <a:pt x="337916" y="0"/>
                </a:lnTo>
                <a:lnTo>
                  <a:pt x="337916" y="55675"/>
                </a:lnTo>
                <a:close/>
              </a:path>
              <a:path w="701039" h="180340">
                <a:moveTo>
                  <a:pt x="295651" y="130045"/>
                </a:moveTo>
                <a:lnTo>
                  <a:pt x="280614" y="130045"/>
                </a:lnTo>
                <a:lnTo>
                  <a:pt x="280614" y="2844"/>
                </a:lnTo>
                <a:lnTo>
                  <a:pt x="295651" y="2844"/>
                </a:lnTo>
                <a:lnTo>
                  <a:pt x="295651" y="55675"/>
                </a:lnTo>
                <a:lnTo>
                  <a:pt x="337916" y="55675"/>
                </a:lnTo>
                <a:lnTo>
                  <a:pt x="337916" y="68477"/>
                </a:lnTo>
                <a:lnTo>
                  <a:pt x="295651" y="68477"/>
                </a:lnTo>
                <a:lnTo>
                  <a:pt x="295651" y="130045"/>
                </a:lnTo>
                <a:close/>
              </a:path>
              <a:path w="701039" h="180340">
                <a:moveTo>
                  <a:pt x="206651" y="108303"/>
                </a:moveTo>
                <a:lnTo>
                  <a:pt x="190192" y="108303"/>
                </a:lnTo>
                <a:lnTo>
                  <a:pt x="190192" y="53643"/>
                </a:lnTo>
                <a:lnTo>
                  <a:pt x="242820" y="53643"/>
                </a:lnTo>
                <a:lnTo>
                  <a:pt x="242820" y="25805"/>
                </a:lnTo>
                <a:lnTo>
                  <a:pt x="189379" y="25805"/>
                </a:lnTo>
                <a:lnTo>
                  <a:pt x="189379" y="13207"/>
                </a:lnTo>
                <a:lnTo>
                  <a:pt x="257247" y="13207"/>
                </a:lnTo>
                <a:lnTo>
                  <a:pt x="257247" y="65835"/>
                </a:lnTo>
                <a:lnTo>
                  <a:pt x="204619" y="65835"/>
                </a:lnTo>
                <a:lnTo>
                  <a:pt x="204619" y="95908"/>
                </a:lnTo>
                <a:lnTo>
                  <a:pt x="269642" y="95908"/>
                </a:lnTo>
                <a:lnTo>
                  <a:pt x="270658" y="102004"/>
                </a:lnTo>
                <a:lnTo>
                  <a:pt x="254456" y="105646"/>
                </a:lnTo>
                <a:lnTo>
                  <a:pt x="242388" y="107516"/>
                </a:lnTo>
                <a:lnTo>
                  <a:pt x="228453" y="108205"/>
                </a:lnTo>
                <a:lnTo>
                  <a:pt x="206651" y="108303"/>
                </a:lnTo>
                <a:close/>
              </a:path>
              <a:path w="701039" h="180340">
                <a:moveTo>
                  <a:pt x="337916" y="135125"/>
                </a:moveTo>
                <a:lnTo>
                  <a:pt x="322879" y="135125"/>
                </a:lnTo>
                <a:lnTo>
                  <a:pt x="322879" y="68477"/>
                </a:lnTo>
                <a:lnTo>
                  <a:pt x="337916" y="68477"/>
                </a:lnTo>
                <a:lnTo>
                  <a:pt x="337916" y="135125"/>
                </a:lnTo>
                <a:close/>
              </a:path>
              <a:path w="701039" h="180340">
                <a:moveTo>
                  <a:pt x="269642" y="95908"/>
                </a:moveTo>
                <a:lnTo>
                  <a:pt x="204619" y="95908"/>
                </a:lnTo>
                <a:lnTo>
                  <a:pt x="220497" y="95883"/>
                </a:lnTo>
                <a:lnTo>
                  <a:pt x="227148" y="95705"/>
                </a:lnTo>
                <a:lnTo>
                  <a:pt x="268626" y="89812"/>
                </a:lnTo>
                <a:lnTo>
                  <a:pt x="269642" y="95908"/>
                </a:lnTo>
                <a:close/>
              </a:path>
              <a:path w="701039" h="180340">
                <a:moveTo>
                  <a:pt x="341777" y="180235"/>
                </a:moveTo>
                <a:lnTo>
                  <a:pt x="225751" y="180235"/>
                </a:lnTo>
                <a:lnTo>
                  <a:pt x="220468" y="174952"/>
                </a:lnTo>
                <a:lnTo>
                  <a:pt x="220468" y="126388"/>
                </a:lnTo>
                <a:lnTo>
                  <a:pt x="235911" y="126388"/>
                </a:lnTo>
                <a:lnTo>
                  <a:pt x="235911" y="167434"/>
                </a:lnTo>
                <a:lnTo>
                  <a:pt x="341777" y="167434"/>
                </a:lnTo>
                <a:lnTo>
                  <a:pt x="341777" y="180235"/>
                </a:lnTo>
                <a:close/>
              </a:path>
              <a:path w="701039" h="180340">
                <a:moveTo>
                  <a:pt x="506772" y="97331"/>
                </a:moveTo>
                <a:lnTo>
                  <a:pt x="386480" y="97331"/>
                </a:lnTo>
                <a:lnTo>
                  <a:pt x="386480" y="12191"/>
                </a:lnTo>
                <a:lnTo>
                  <a:pt x="504944" y="12191"/>
                </a:lnTo>
                <a:lnTo>
                  <a:pt x="504944" y="25399"/>
                </a:lnTo>
                <a:lnTo>
                  <a:pt x="401923" y="25399"/>
                </a:lnTo>
                <a:lnTo>
                  <a:pt x="401923" y="84123"/>
                </a:lnTo>
                <a:lnTo>
                  <a:pt x="506772" y="84123"/>
                </a:lnTo>
                <a:lnTo>
                  <a:pt x="506772" y="97331"/>
                </a:lnTo>
                <a:close/>
              </a:path>
              <a:path w="701039" h="180340">
                <a:moveTo>
                  <a:pt x="528311" y="156258"/>
                </a:moveTo>
                <a:lnTo>
                  <a:pt x="362503" y="156258"/>
                </a:lnTo>
                <a:lnTo>
                  <a:pt x="362503" y="143050"/>
                </a:lnTo>
                <a:lnTo>
                  <a:pt x="528311" y="143050"/>
                </a:lnTo>
                <a:lnTo>
                  <a:pt x="528311" y="156258"/>
                </a:lnTo>
                <a:close/>
              </a:path>
              <a:path w="701039" h="180340">
                <a:moveTo>
                  <a:pt x="700419" y="176374"/>
                </a:moveTo>
                <a:lnTo>
                  <a:pt x="685586" y="176374"/>
                </a:lnTo>
                <a:lnTo>
                  <a:pt x="685586" y="0"/>
                </a:lnTo>
                <a:lnTo>
                  <a:pt x="700419" y="0"/>
                </a:lnTo>
                <a:lnTo>
                  <a:pt x="700419" y="176374"/>
                </a:lnTo>
                <a:close/>
              </a:path>
              <a:path w="701039" h="180340">
                <a:moveTo>
                  <a:pt x="659983" y="66242"/>
                </a:moveTo>
                <a:lnTo>
                  <a:pt x="645556" y="66242"/>
                </a:lnTo>
                <a:lnTo>
                  <a:pt x="645556" y="3047"/>
                </a:lnTo>
                <a:lnTo>
                  <a:pt x="659983" y="3047"/>
                </a:lnTo>
                <a:lnTo>
                  <a:pt x="659983" y="66242"/>
                </a:lnTo>
                <a:close/>
              </a:path>
              <a:path w="701039" h="180340">
                <a:moveTo>
                  <a:pt x="585816" y="132077"/>
                </a:moveTo>
                <a:lnTo>
                  <a:pt x="549602" y="108372"/>
                </a:lnTo>
                <a:lnTo>
                  <a:pt x="545045" y="66242"/>
                </a:lnTo>
                <a:lnTo>
                  <a:pt x="545145" y="56207"/>
                </a:lnTo>
                <a:lnTo>
                  <a:pt x="562585" y="20845"/>
                </a:lnTo>
                <a:lnTo>
                  <a:pt x="585816" y="14630"/>
                </a:lnTo>
                <a:lnTo>
                  <a:pt x="596085" y="14833"/>
                </a:lnTo>
                <a:lnTo>
                  <a:pt x="602440" y="16255"/>
                </a:lnTo>
                <a:lnTo>
                  <a:pt x="607518" y="20116"/>
                </a:lnTo>
                <a:lnTo>
                  <a:pt x="613437" y="27025"/>
                </a:lnTo>
                <a:lnTo>
                  <a:pt x="574437" y="27025"/>
                </a:lnTo>
                <a:lnTo>
                  <a:pt x="567630" y="36372"/>
                </a:lnTo>
                <a:lnTo>
                  <a:pt x="563694" y="42055"/>
                </a:lnTo>
                <a:lnTo>
                  <a:pt x="561674" y="46786"/>
                </a:lnTo>
                <a:lnTo>
                  <a:pt x="560929" y="53116"/>
                </a:lnTo>
                <a:lnTo>
                  <a:pt x="561029" y="94523"/>
                </a:lnTo>
                <a:lnTo>
                  <a:pt x="561674" y="99960"/>
                </a:lnTo>
                <a:lnTo>
                  <a:pt x="563694" y="104698"/>
                </a:lnTo>
                <a:lnTo>
                  <a:pt x="567630" y="110437"/>
                </a:lnTo>
                <a:lnTo>
                  <a:pt x="574437" y="119886"/>
                </a:lnTo>
                <a:lnTo>
                  <a:pt x="613319" y="119886"/>
                </a:lnTo>
                <a:lnTo>
                  <a:pt x="607761" y="126463"/>
                </a:lnTo>
                <a:lnTo>
                  <a:pt x="602631" y="130414"/>
                </a:lnTo>
                <a:lnTo>
                  <a:pt x="596204" y="131869"/>
                </a:lnTo>
                <a:lnTo>
                  <a:pt x="585816" y="132077"/>
                </a:lnTo>
                <a:close/>
              </a:path>
              <a:path w="701039" h="180340">
                <a:moveTo>
                  <a:pt x="613319" y="119886"/>
                </a:moveTo>
                <a:lnTo>
                  <a:pt x="596992" y="119886"/>
                </a:lnTo>
                <a:lnTo>
                  <a:pt x="603799" y="110437"/>
                </a:lnTo>
                <a:lnTo>
                  <a:pt x="607734" y="104698"/>
                </a:lnTo>
                <a:lnTo>
                  <a:pt x="609755" y="99960"/>
                </a:lnTo>
                <a:lnTo>
                  <a:pt x="610400" y="94523"/>
                </a:lnTo>
                <a:lnTo>
                  <a:pt x="610500" y="53116"/>
                </a:lnTo>
                <a:lnTo>
                  <a:pt x="609755" y="46786"/>
                </a:lnTo>
                <a:lnTo>
                  <a:pt x="607734" y="42055"/>
                </a:lnTo>
                <a:lnTo>
                  <a:pt x="603799" y="36372"/>
                </a:lnTo>
                <a:lnTo>
                  <a:pt x="596992" y="27025"/>
                </a:lnTo>
                <a:lnTo>
                  <a:pt x="613437" y="27025"/>
                </a:lnTo>
                <a:lnTo>
                  <a:pt x="626049" y="66242"/>
                </a:lnTo>
                <a:lnTo>
                  <a:pt x="659983" y="66242"/>
                </a:lnTo>
                <a:lnTo>
                  <a:pt x="659983" y="79043"/>
                </a:lnTo>
                <a:lnTo>
                  <a:pt x="626049" y="79043"/>
                </a:lnTo>
                <a:lnTo>
                  <a:pt x="625293" y="94523"/>
                </a:lnTo>
                <a:lnTo>
                  <a:pt x="623814" y="103820"/>
                </a:lnTo>
                <a:lnTo>
                  <a:pt x="620505" y="110661"/>
                </a:lnTo>
                <a:lnTo>
                  <a:pt x="614264" y="118768"/>
                </a:lnTo>
                <a:lnTo>
                  <a:pt x="613319" y="119886"/>
                </a:lnTo>
                <a:close/>
              </a:path>
              <a:path w="701039" h="180340">
                <a:moveTo>
                  <a:pt x="659983" y="171498"/>
                </a:moveTo>
                <a:lnTo>
                  <a:pt x="645556" y="171498"/>
                </a:lnTo>
                <a:lnTo>
                  <a:pt x="645556" y="79043"/>
                </a:lnTo>
                <a:lnTo>
                  <a:pt x="659983" y="79043"/>
                </a:lnTo>
                <a:lnTo>
                  <a:pt x="659983" y="171498"/>
                </a:lnTo>
                <a:close/>
              </a:path>
            </a:pathLst>
          </a:custGeom>
          <a:solidFill>
            <a:srgbClr val="403322">
              <a:alpha val="76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791091" y="7944525"/>
            <a:ext cx="340995" cy="186055"/>
          </a:xfrm>
          <a:custGeom>
            <a:avLst/>
            <a:gdLst/>
            <a:ahLst/>
            <a:cxnLst/>
            <a:rect l="l" t="t" r="r" b="b"/>
            <a:pathLst>
              <a:path w="340994" h="186054">
                <a:moveTo>
                  <a:pt x="136954" y="100582"/>
                </a:moveTo>
                <a:lnTo>
                  <a:pt x="121511" y="100582"/>
                </a:lnTo>
                <a:lnTo>
                  <a:pt x="121511" y="0"/>
                </a:lnTo>
                <a:lnTo>
                  <a:pt x="136954" y="0"/>
                </a:lnTo>
                <a:lnTo>
                  <a:pt x="136954" y="43484"/>
                </a:lnTo>
                <a:lnTo>
                  <a:pt x="165199" y="43484"/>
                </a:lnTo>
                <a:lnTo>
                  <a:pt x="165199" y="56488"/>
                </a:lnTo>
                <a:lnTo>
                  <a:pt x="136954" y="56488"/>
                </a:lnTo>
                <a:lnTo>
                  <a:pt x="136954" y="100582"/>
                </a:lnTo>
                <a:close/>
              </a:path>
              <a:path w="340994" h="186054">
                <a:moveTo>
                  <a:pt x="83310" y="90219"/>
                </a:moveTo>
                <a:lnTo>
                  <a:pt x="0" y="90219"/>
                </a:lnTo>
                <a:lnTo>
                  <a:pt x="0" y="8940"/>
                </a:lnTo>
                <a:lnTo>
                  <a:pt x="83310" y="8940"/>
                </a:lnTo>
                <a:lnTo>
                  <a:pt x="83310" y="21538"/>
                </a:lnTo>
                <a:lnTo>
                  <a:pt x="15442" y="21538"/>
                </a:lnTo>
                <a:lnTo>
                  <a:pt x="15442" y="77417"/>
                </a:lnTo>
                <a:lnTo>
                  <a:pt x="83310" y="77417"/>
                </a:lnTo>
                <a:lnTo>
                  <a:pt x="83310" y="90219"/>
                </a:lnTo>
                <a:close/>
              </a:path>
              <a:path w="340994" h="186054">
                <a:moveTo>
                  <a:pt x="83310" y="77417"/>
                </a:moveTo>
                <a:lnTo>
                  <a:pt x="68070" y="77417"/>
                </a:lnTo>
                <a:lnTo>
                  <a:pt x="68070" y="21538"/>
                </a:lnTo>
                <a:lnTo>
                  <a:pt x="83310" y="21538"/>
                </a:lnTo>
                <a:lnTo>
                  <a:pt x="83310" y="77417"/>
                </a:lnTo>
                <a:close/>
              </a:path>
              <a:path w="340994" h="186054">
                <a:moveTo>
                  <a:pt x="139393" y="125372"/>
                </a:moveTo>
                <a:lnTo>
                  <a:pt x="20726" y="125372"/>
                </a:lnTo>
                <a:lnTo>
                  <a:pt x="20726" y="112367"/>
                </a:lnTo>
                <a:lnTo>
                  <a:pt x="139393" y="112367"/>
                </a:lnTo>
                <a:lnTo>
                  <a:pt x="139393" y="125372"/>
                </a:lnTo>
                <a:close/>
              </a:path>
              <a:path w="340994" h="186054">
                <a:moveTo>
                  <a:pt x="21945" y="185721"/>
                </a:moveTo>
                <a:lnTo>
                  <a:pt x="14223" y="173936"/>
                </a:lnTo>
                <a:lnTo>
                  <a:pt x="27931" y="168532"/>
                </a:lnTo>
                <a:lnTo>
                  <a:pt x="36257" y="164995"/>
                </a:lnTo>
                <a:lnTo>
                  <a:pt x="42584" y="161763"/>
                </a:lnTo>
                <a:lnTo>
                  <a:pt x="62991" y="149756"/>
                </a:lnTo>
                <a:lnTo>
                  <a:pt x="73150" y="134922"/>
                </a:lnTo>
                <a:lnTo>
                  <a:pt x="73354" y="125372"/>
                </a:lnTo>
                <a:lnTo>
                  <a:pt x="88593" y="125372"/>
                </a:lnTo>
                <a:lnTo>
                  <a:pt x="88390" y="133297"/>
                </a:lnTo>
                <a:lnTo>
                  <a:pt x="84733" y="145488"/>
                </a:lnTo>
                <a:lnTo>
                  <a:pt x="80262" y="150975"/>
                </a:lnTo>
                <a:lnTo>
                  <a:pt x="81075" y="151381"/>
                </a:lnTo>
                <a:lnTo>
                  <a:pt x="102113" y="151381"/>
                </a:lnTo>
                <a:lnTo>
                  <a:pt x="110146" y="155445"/>
                </a:lnTo>
                <a:lnTo>
                  <a:pt x="77011" y="155445"/>
                </a:lnTo>
                <a:lnTo>
                  <a:pt x="74776" y="156867"/>
                </a:lnTo>
                <a:lnTo>
                  <a:pt x="67461" y="163370"/>
                </a:lnTo>
                <a:lnTo>
                  <a:pt x="47105" y="174406"/>
                </a:lnTo>
                <a:lnTo>
                  <a:pt x="41134" y="177390"/>
                </a:lnTo>
                <a:lnTo>
                  <a:pt x="33773" y="180680"/>
                </a:lnTo>
                <a:lnTo>
                  <a:pt x="21945" y="185721"/>
                </a:lnTo>
                <a:close/>
              </a:path>
              <a:path w="340994" h="186054">
                <a:moveTo>
                  <a:pt x="102113" y="151381"/>
                </a:moveTo>
                <a:lnTo>
                  <a:pt x="81075" y="151381"/>
                </a:lnTo>
                <a:lnTo>
                  <a:pt x="87577" y="146301"/>
                </a:lnTo>
                <a:lnTo>
                  <a:pt x="91438" y="146301"/>
                </a:lnTo>
                <a:lnTo>
                  <a:pt x="94080" y="147317"/>
                </a:lnTo>
                <a:lnTo>
                  <a:pt x="102113" y="151381"/>
                </a:lnTo>
                <a:close/>
              </a:path>
              <a:path w="340994" h="186054">
                <a:moveTo>
                  <a:pt x="137970" y="185112"/>
                </a:moveTo>
                <a:lnTo>
                  <a:pt x="84123" y="156664"/>
                </a:lnTo>
                <a:lnTo>
                  <a:pt x="81685" y="155445"/>
                </a:lnTo>
                <a:lnTo>
                  <a:pt x="110146" y="155445"/>
                </a:lnTo>
                <a:lnTo>
                  <a:pt x="145895" y="173530"/>
                </a:lnTo>
                <a:lnTo>
                  <a:pt x="137970" y="185112"/>
                </a:lnTo>
                <a:close/>
              </a:path>
              <a:path w="340994" h="186054">
                <a:moveTo>
                  <a:pt x="288945" y="16052"/>
                </a:moveTo>
                <a:lnTo>
                  <a:pt x="227377" y="16052"/>
                </a:lnTo>
                <a:lnTo>
                  <a:pt x="227377" y="3251"/>
                </a:lnTo>
                <a:lnTo>
                  <a:pt x="288945" y="3251"/>
                </a:lnTo>
                <a:lnTo>
                  <a:pt x="288945" y="16052"/>
                </a:lnTo>
                <a:close/>
              </a:path>
              <a:path w="340994" h="186054">
                <a:moveTo>
                  <a:pt x="321660" y="45719"/>
                </a:moveTo>
                <a:lnTo>
                  <a:pt x="194459" y="45719"/>
                </a:lnTo>
                <a:lnTo>
                  <a:pt x="194459" y="33121"/>
                </a:lnTo>
                <a:lnTo>
                  <a:pt x="321660" y="33121"/>
                </a:lnTo>
                <a:lnTo>
                  <a:pt x="321660" y="45719"/>
                </a:lnTo>
                <a:close/>
              </a:path>
              <a:path w="340994" h="186054">
                <a:moveTo>
                  <a:pt x="195272" y="92860"/>
                </a:moveTo>
                <a:lnTo>
                  <a:pt x="187347" y="81888"/>
                </a:lnTo>
                <a:lnTo>
                  <a:pt x="200709" y="77571"/>
                </a:lnTo>
                <a:lnTo>
                  <a:pt x="208899" y="74789"/>
                </a:lnTo>
                <a:lnTo>
                  <a:pt x="215279" y="72330"/>
                </a:lnTo>
                <a:lnTo>
                  <a:pt x="236317" y="63397"/>
                </a:lnTo>
                <a:lnTo>
                  <a:pt x="249119" y="52424"/>
                </a:lnTo>
                <a:lnTo>
                  <a:pt x="250541" y="45719"/>
                </a:lnTo>
                <a:lnTo>
                  <a:pt x="265781" y="45719"/>
                </a:lnTo>
                <a:lnTo>
                  <a:pt x="264765" y="56082"/>
                </a:lnTo>
                <a:lnTo>
                  <a:pt x="257247" y="63397"/>
                </a:lnTo>
                <a:lnTo>
                  <a:pt x="258669" y="63803"/>
                </a:lnTo>
                <a:lnTo>
                  <a:pt x="283892" y="63803"/>
                </a:lnTo>
                <a:lnTo>
                  <a:pt x="293243" y="67461"/>
                </a:lnTo>
                <a:lnTo>
                  <a:pt x="253996" y="67461"/>
                </a:lnTo>
                <a:lnTo>
                  <a:pt x="251151" y="68680"/>
                </a:lnTo>
                <a:lnTo>
                  <a:pt x="250338" y="69086"/>
                </a:lnTo>
                <a:lnTo>
                  <a:pt x="241020" y="75173"/>
                </a:lnTo>
                <a:lnTo>
                  <a:pt x="232177" y="79678"/>
                </a:lnTo>
                <a:lnTo>
                  <a:pt x="218649" y="84831"/>
                </a:lnTo>
                <a:lnTo>
                  <a:pt x="195272" y="92860"/>
                </a:lnTo>
                <a:close/>
              </a:path>
              <a:path w="340994" h="186054">
                <a:moveTo>
                  <a:pt x="283892" y="63803"/>
                </a:moveTo>
                <a:lnTo>
                  <a:pt x="258669" y="63803"/>
                </a:lnTo>
                <a:lnTo>
                  <a:pt x="263139" y="60959"/>
                </a:lnTo>
                <a:lnTo>
                  <a:pt x="265781" y="58927"/>
                </a:lnTo>
                <a:lnTo>
                  <a:pt x="271267" y="58927"/>
                </a:lnTo>
                <a:lnTo>
                  <a:pt x="273502" y="59739"/>
                </a:lnTo>
                <a:lnTo>
                  <a:pt x="283892" y="63803"/>
                </a:lnTo>
                <a:close/>
              </a:path>
              <a:path w="340994" h="186054">
                <a:moveTo>
                  <a:pt x="320441" y="92454"/>
                </a:moveTo>
                <a:lnTo>
                  <a:pt x="262123" y="68477"/>
                </a:lnTo>
                <a:lnTo>
                  <a:pt x="259482" y="67461"/>
                </a:lnTo>
                <a:lnTo>
                  <a:pt x="293243" y="67461"/>
                </a:lnTo>
                <a:lnTo>
                  <a:pt x="328569" y="81278"/>
                </a:lnTo>
                <a:lnTo>
                  <a:pt x="320441" y="92454"/>
                </a:lnTo>
                <a:close/>
              </a:path>
              <a:path w="340994" h="186054">
                <a:moveTo>
                  <a:pt x="340964" y="116228"/>
                </a:moveTo>
                <a:lnTo>
                  <a:pt x="175155" y="116228"/>
                </a:lnTo>
                <a:lnTo>
                  <a:pt x="175155" y="103020"/>
                </a:lnTo>
                <a:lnTo>
                  <a:pt x="340964" y="103020"/>
                </a:lnTo>
                <a:lnTo>
                  <a:pt x="340964" y="116228"/>
                </a:lnTo>
                <a:close/>
              </a:path>
              <a:path w="340994" h="186054">
                <a:moveTo>
                  <a:pt x="266797" y="147927"/>
                </a:moveTo>
                <a:lnTo>
                  <a:pt x="251354" y="147927"/>
                </a:lnTo>
                <a:lnTo>
                  <a:pt x="251354" y="116228"/>
                </a:lnTo>
                <a:lnTo>
                  <a:pt x="266797" y="116228"/>
                </a:lnTo>
                <a:lnTo>
                  <a:pt x="266797" y="147927"/>
                </a:lnTo>
                <a:close/>
              </a:path>
              <a:path w="340994" h="186054">
                <a:moveTo>
                  <a:pt x="319425" y="181861"/>
                </a:moveTo>
                <a:lnTo>
                  <a:pt x="203806" y="181861"/>
                </a:lnTo>
                <a:lnTo>
                  <a:pt x="198523" y="176578"/>
                </a:lnTo>
                <a:lnTo>
                  <a:pt x="198523" y="133500"/>
                </a:lnTo>
                <a:lnTo>
                  <a:pt x="213763" y="133500"/>
                </a:lnTo>
                <a:lnTo>
                  <a:pt x="213763" y="169059"/>
                </a:lnTo>
                <a:lnTo>
                  <a:pt x="319425" y="169059"/>
                </a:lnTo>
                <a:lnTo>
                  <a:pt x="319425" y="181861"/>
                </a:lnTo>
                <a:close/>
              </a:path>
            </a:pathLst>
          </a:custGeom>
          <a:solidFill>
            <a:srgbClr val="403322">
              <a:alpha val="76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2207743" y="7944525"/>
            <a:ext cx="878840" cy="180340"/>
          </a:xfrm>
          <a:custGeom>
            <a:avLst/>
            <a:gdLst/>
            <a:ahLst/>
            <a:cxnLst/>
            <a:rect l="l" t="t" r="r" b="b"/>
            <a:pathLst>
              <a:path w="878839" h="180340">
                <a:moveTo>
                  <a:pt x="138986" y="176374"/>
                </a:moveTo>
                <a:lnTo>
                  <a:pt x="123543" y="176374"/>
                </a:lnTo>
                <a:lnTo>
                  <a:pt x="123543" y="0"/>
                </a:lnTo>
                <a:lnTo>
                  <a:pt x="138986" y="0"/>
                </a:lnTo>
                <a:lnTo>
                  <a:pt x="138986" y="176374"/>
                </a:lnTo>
                <a:close/>
              </a:path>
              <a:path w="878839" h="180340">
                <a:moveTo>
                  <a:pt x="21742" y="130045"/>
                </a:moveTo>
                <a:lnTo>
                  <a:pt x="0" y="130045"/>
                </a:lnTo>
                <a:lnTo>
                  <a:pt x="0" y="14426"/>
                </a:lnTo>
                <a:lnTo>
                  <a:pt x="81888" y="14426"/>
                </a:lnTo>
                <a:lnTo>
                  <a:pt x="81888" y="27431"/>
                </a:lnTo>
                <a:lnTo>
                  <a:pt x="15646" y="27431"/>
                </a:lnTo>
                <a:lnTo>
                  <a:pt x="15646" y="117041"/>
                </a:lnTo>
                <a:lnTo>
                  <a:pt x="99076" y="117041"/>
                </a:lnTo>
                <a:lnTo>
                  <a:pt x="100176" y="123746"/>
                </a:lnTo>
                <a:lnTo>
                  <a:pt x="81234" y="127388"/>
                </a:lnTo>
                <a:lnTo>
                  <a:pt x="66750" y="129258"/>
                </a:lnTo>
                <a:lnTo>
                  <a:pt x="49370" y="129947"/>
                </a:lnTo>
                <a:lnTo>
                  <a:pt x="21742" y="130045"/>
                </a:lnTo>
                <a:close/>
              </a:path>
              <a:path w="878839" h="180340">
                <a:moveTo>
                  <a:pt x="99076" y="117041"/>
                </a:moveTo>
                <a:lnTo>
                  <a:pt x="21335" y="117041"/>
                </a:lnTo>
                <a:lnTo>
                  <a:pt x="48710" y="116952"/>
                </a:lnTo>
                <a:lnTo>
                  <a:pt x="65835" y="116330"/>
                </a:lnTo>
                <a:lnTo>
                  <a:pt x="79913" y="114641"/>
                </a:lnTo>
                <a:lnTo>
                  <a:pt x="98144" y="111351"/>
                </a:lnTo>
                <a:lnTo>
                  <a:pt x="99076" y="117041"/>
                </a:lnTo>
                <a:close/>
              </a:path>
              <a:path w="878839" h="180340">
                <a:moveTo>
                  <a:pt x="310891" y="176781"/>
                </a:moveTo>
                <a:lnTo>
                  <a:pt x="295448" y="176781"/>
                </a:lnTo>
                <a:lnTo>
                  <a:pt x="295448" y="406"/>
                </a:lnTo>
                <a:lnTo>
                  <a:pt x="310891" y="406"/>
                </a:lnTo>
                <a:lnTo>
                  <a:pt x="310891" y="69493"/>
                </a:lnTo>
                <a:lnTo>
                  <a:pt x="340151" y="69493"/>
                </a:lnTo>
                <a:lnTo>
                  <a:pt x="340151" y="82497"/>
                </a:lnTo>
                <a:lnTo>
                  <a:pt x="310891" y="82497"/>
                </a:lnTo>
                <a:lnTo>
                  <a:pt x="310891" y="176781"/>
                </a:lnTo>
                <a:close/>
              </a:path>
              <a:path w="878839" h="180340">
                <a:moveTo>
                  <a:pt x="268423" y="28853"/>
                </a:moveTo>
                <a:lnTo>
                  <a:pt x="173733" y="28853"/>
                </a:lnTo>
                <a:lnTo>
                  <a:pt x="173733" y="15849"/>
                </a:lnTo>
                <a:lnTo>
                  <a:pt x="268423" y="15849"/>
                </a:lnTo>
                <a:lnTo>
                  <a:pt x="268423" y="28853"/>
                </a:lnTo>
                <a:close/>
              </a:path>
              <a:path w="878839" h="180340">
                <a:moveTo>
                  <a:pt x="179829" y="136345"/>
                </a:moveTo>
                <a:lnTo>
                  <a:pt x="168450" y="126794"/>
                </a:lnTo>
                <a:lnTo>
                  <a:pt x="178817" y="115774"/>
                </a:lnTo>
                <a:lnTo>
                  <a:pt x="185099" y="108735"/>
                </a:lnTo>
                <a:lnTo>
                  <a:pt x="206678" y="75384"/>
                </a:lnTo>
                <a:lnTo>
                  <a:pt x="213559" y="28853"/>
                </a:lnTo>
                <a:lnTo>
                  <a:pt x="228799" y="28853"/>
                </a:lnTo>
                <a:lnTo>
                  <a:pt x="228685" y="50421"/>
                </a:lnTo>
                <a:lnTo>
                  <a:pt x="227885" y="59155"/>
                </a:lnTo>
                <a:lnTo>
                  <a:pt x="225713" y="67013"/>
                </a:lnTo>
                <a:lnTo>
                  <a:pt x="221484" y="77824"/>
                </a:lnTo>
                <a:lnTo>
                  <a:pt x="222500" y="78637"/>
                </a:lnTo>
                <a:lnTo>
                  <a:pt x="236236" y="78637"/>
                </a:lnTo>
                <a:lnTo>
                  <a:pt x="240695" y="83920"/>
                </a:lnTo>
                <a:lnTo>
                  <a:pt x="218842" y="83920"/>
                </a:lnTo>
                <a:lnTo>
                  <a:pt x="214923" y="91662"/>
                </a:lnTo>
                <a:lnTo>
                  <a:pt x="188777" y="126180"/>
                </a:lnTo>
                <a:lnTo>
                  <a:pt x="179829" y="136345"/>
                </a:lnTo>
                <a:close/>
              </a:path>
              <a:path w="878839" h="180340">
                <a:moveTo>
                  <a:pt x="236236" y="78637"/>
                </a:moveTo>
                <a:lnTo>
                  <a:pt x="222500" y="78637"/>
                </a:lnTo>
                <a:lnTo>
                  <a:pt x="225751" y="76198"/>
                </a:lnTo>
                <a:lnTo>
                  <a:pt x="227783" y="74573"/>
                </a:lnTo>
                <a:lnTo>
                  <a:pt x="232457" y="74573"/>
                </a:lnTo>
                <a:lnTo>
                  <a:pt x="234692" y="76808"/>
                </a:lnTo>
                <a:lnTo>
                  <a:pt x="236236" y="78637"/>
                </a:lnTo>
                <a:close/>
              </a:path>
              <a:path w="878839" h="180340">
                <a:moveTo>
                  <a:pt x="262733" y="133703"/>
                </a:moveTo>
                <a:lnTo>
                  <a:pt x="222906" y="85139"/>
                </a:lnTo>
                <a:lnTo>
                  <a:pt x="221687" y="83920"/>
                </a:lnTo>
                <a:lnTo>
                  <a:pt x="240695" y="83920"/>
                </a:lnTo>
                <a:lnTo>
                  <a:pt x="274315" y="123746"/>
                </a:lnTo>
                <a:lnTo>
                  <a:pt x="262733" y="133703"/>
                </a:lnTo>
                <a:close/>
              </a:path>
              <a:path w="878839" h="180340">
                <a:moveTo>
                  <a:pt x="502505" y="133906"/>
                </a:moveTo>
                <a:lnTo>
                  <a:pt x="486859" y="133906"/>
                </a:lnTo>
                <a:lnTo>
                  <a:pt x="486859" y="0"/>
                </a:lnTo>
                <a:lnTo>
                  <a:pt x="502505" y="0"/>
                </a:lnTo>
                <a:lnTo>
                  <a:pt x="502505" y="133906"/>
                </a:lnTo>
                <a:close/>
              </a:path>
              <a:path w="878839" h="180340">
                <a:moveTo>
                  <a:pt x="416350" y="101192"/>
                </a:moveTo>
                <a:lnTo>
                  <a:pt x="389325" y="101192"/>
                </a:lnTo>
                <a:lnTo>
                  <a:pt x="368192" y="90016"/>
                </a:lnTo>
                <a:lnTo>
                  <a:pt x="356297" y="46474"/>
                </a:lnTo>
                <a:lnTo>
                  <a:pt x="356953" y="41096"/>
                </a:lnTo>
                <a:lnTo>
                  <a:pt x="358732" y="36403"/>
                </a:lnTo>
                <a:lnTo>
                  <a:pt x="362198" y="30073"/>
                </a:lnTo>
                <a:lnTo>
                  <a:pt x="368192" y="19506"/>
                </a:lnTo>
                <a:lnTo>
                  <a:pt x="389325" y="8331"/>
                </a:lnTo>
                <a:lnTo>
                  <a:pt x="416350" y="8331"/>
                </a:lnTo>
                <a:lnTo>
                  <a:pt x="437685" y="19506"/>
                </a:lnTo>
                <a:lnTo>
                  <a:pt x="438608" y="21132"/>
                </a:lnTo>
                <a:lnTo>
                  <a:pt x="389325" y="21132"/>
                </a:lnTo>
                <a:lnTo>
                  <a:pt x="372459" y="37388"/>
                </a:lnTo>
                <a:lnTo>
                  <a:pt x="372459" y="72338"/>
                </a:lnTo>
                <a:lnTo>
                  <a:pt x="389528" y="88390"/>
                </a:lnTo>
                <a:lnTo>
                  <a:pt x="438608" y="88390"/>
                </a:lnTo>
                <a:lnTo>
                  <a:pt x="437685" y="90016"/>
                </a:lnTo>
                <a:lnTo>
                  <a:pt x="416350" y="101192"/>
                </a:lnTo>
                <a:close/>
              </a:path>
              <a:path w="878839" h="180340">
                <a:moveTo>
                  <a:pt x="438608" y="88390"/>
                </a:moveTo>
                <a:lnTo>
                  <a:pt x="416350" y="88390"/>
                </a:lnTo>
                <a:lnTo>
                  <a:pt x="433215" y="72338"/>
                </a:lnTo>
                <a:lnTo>
                  <a:pt x="433215" y="37185"/>
                </a:lnTo>
                <a:lnTo>
                  <a:pt x="416350" y="21132"/>
                </a:lnTo>
                <a:lnTo>
                  <a:pt x="438608" y="21132"/>
                </a:lnTo>
                <a:lnTo>
                  <a:pt x="449674" y="68883"/>
                </a:lnTo>
                <a:lnTo>
                  <a:pt x="438608" y="88390"/>
                </a:lnTo>
                <a:close/>
              </a:path>
              <a:path w="878839" h="180340">
                <a:moveTo>
                  <a:pt x="506163" y="180235"/>
                </a:moveTo>
                <a:lnTo>
                  <a:pt x="394811" y="180235"/>
                </a:lnTo>
                <a:lnTo>
                  <a:pt x="389528" y="174952"/>
                </a:lnTo>
                <a:lnTo>
                  <a:pt x="389528" y="119276"/>
                </a:lnTo>
                <a:lnTo>
                  <a:pt x="405174" y="119276"/>
                </a:lnTo>
                <a:lnTo>
                  <a:pt x="405174" y="167434"/>
                </a:lnTo>
                <a:lnTo>
                  <a:pt x="506163" y="167434"/>
                </a:lnTo>
                <a:lnTo>
                  <a:pt x="506163" y="180235"/>
                </a:lnTo>
                <a:close/>
              </a:path>
              <a:path w="878839" h="180340">
                <a:moveTo>
                  <a:pt x="614467" y="103833"/>
                </a:moveTo>
                <a:lnTo>
                  <a:pt x="570457" y="93400"/>
                </a:lnTo>
                <a:lnTo>
                  <a:pt x="550569" y="63311"/>
                </a:lnTo>
                <a:lnTo>
                  <a:pt x="550569" y="47228"/>
                </a:lnTo>
                <a:lnTo>
                  <a:pt x="578907" y="13410"/>
                </a:lnTo>
                <a:lnTo>
                  <a:pt x="614467" y="6908"/>
                </a:lnTo>
                <a:lnTo>
                  <a:pt x="626909" y="7010"/>
                </a:lnTo>
                <a:lnTo>
                  <a:pt x="661655" y="19303"/>
                </a:lnTo>
                <a:lnTo>
                  <a:pt x="614467" y="19303"/>
                </a:lnTo>
                <a:lnTo>
                  <a:pt x="605020" y="19375"/>
                </a:lnTo>
                <a:lnTo>
                  <a:pt x="567122" y="43687"/>
                </a:lnTo>
                <a:lnTo>
                  <a:pt x="567243" y="63311"/>
                </a:lnTo>
                <a:lnTo>
                  <a:pt x="600538" y="91086"/>
                </a:lnTo>
                <a:lnTo>
                  <a:pt x="614467" y="91235"/>
                </a:lnTo>
                <a:lnTo>
                  <a:pt x="661969" y="91235"/>
                </a:lnTo>
                <a:lnTo>
                  <a:pt x="658476" y="93400"/>
                </a:lnTo>
                <a:lnTo>
                  <a:pt x="650026" y="97331"/>
                </a:lnTo>
                <a:lnTo>
                  <a:pt x="641355" y="101090"/>
                </a:lnTo>
                <a:lnTo>
                  <a:pt x="634761" y="103020"/>
                </a:lnTo>
                <a:lnTo>
                  <a:pt x="626909" y="103731"/>
                </a:lnTo>
                <a:lnTo>
                  <a:pt x="614467" y="103833"/>
                </a:lnTo>
                <a:close/>
              </a:path>
              <a:path w="878839" h="180340">
                <a:moveTo>
                  <a:pt x="661969" y="91235"/>
                </a:moveTo>
                <a:lnTo>
                  <a:pt x="614467" y="91235"/>
                </a:lnTo>
                <a:lnTo>
                  <a:pt x="628395" y="91086"/>
                </a:lnTo>
                <a:lnTo>
                  <a:pt x="636742" y="90041"/>
                </a:lnTo>
                <a:lnTo>
                  <a:pt x="661812" y="43687"/>
                </a:lnTo>
                <a:lnTo>
                  <a:pt x="651855" y="28447"/>
                </a:lnTo>
                <a:lnTo>
                  <a:pt x="614467" y="19303"/>
                </a:lnTo>
                <a:lnTo>
                  <a:pt x="661655" y="19303"/>
                </a:lnTo>
                <a:lnTo>
                  <a:pt x="678364" y="47228"/>
                </a:lnTo>
                <a:lnTo>
                  <a:pt x="678364" y="63311"/>
                </a:lnTo>
                <a:lnTo>
                  <a:pt x="663526" y="90270"/>
                </a:lnTo>
                <a:lnTo>
                  <a:pt x="661969" y="91235"/>
                </a:lnTo>
                <a:close/>
              </a:path>
              <a:path w="878839" h="180340">
                <a:moveTo>
                  <a:pt x="697371" y="156258"/>
                </a:moveTo>
                <a:lnTo>
                  <a:pt x="531562" y="156258"/>
                </a:lnTo>
                <a:lnTo>
                  <a:pt x="531562" y="143050"/>
                </a:lnTo>
                <a:lnTo>
                  <a:pt x="697371" y="143050"/>
                </a:lnTo>
                <a:lnTo>
                  <a:pt x="697371" y="156258"/>
                </a:lnTo>
                <a:close/>
              </a:path>
              <a:path w="878839" h="180340">
                <a:moveTo>
                  <a:pt x="859522" y="108507"/>
                </a:moveTo>
                <a:lnTo>
                  <a:pt x="737198" y="108507"/>
                </a:lnTo>
                <a:lnTo>
                  <a:pt x="737198" y="53440"/>
                </a:lnTo>
                <a:lnTo>
                  <a:pt x="838796" y="53440"/>
                </a:lnTo>
                <a:lnTo>
                  <a:pt x="838796" y="23570"/>
                </a:lnTo>
                <a:lnTo>
                  <a:pt x="736182" y="23570"/>
                </a:lnTo>
                <a:lnTo>
                  <a:pt x="736182" y="10769"/>
                </a:lnTo>
                <a:lnTo>
                  <a:pt x="854239" y="10769"/>
                </a:lnTo>
                <a:lnTo>
                  <a:pt x="854239" y="65835"/>
                </a:lnTo>
                <a:lnTo>
                  <a:pt x="752641" y="65835"/>
                </a:lnTo>
                <a:lnTo>
                  <a:pt x="752641" y="95705"/>
                </a:lnTo>
                <a:lnTo>
                  <a:pt x="859522" y="95705"/>
                </a:lnTo>
                <a:lnTo>
                  <a:pt x="859522" y="108507"/>
                </a:lnTo>
                <a:close/>
              </a:path>
              <a:path w="878839" h="180340">
                <a:moveTo>
                  <a:pt x="803440" y="143253"/>
                </a:moveTo>
                <a:lnTo>
                  <a:pt x="787997" y="143253"/>
                </a:lnTo>
                <a:lnTo>
                  <a:pt x="787997" y="108507"/>
                </a:lnTo>
                <a:lnTo>
                  <a:pt x="803440" y="108507"/>
                </a:lnTo>
                <a:lnTo>
                  <a:pt x="803440" y="143253"/>
                </a:lnTo>
                <a:close/>
              </a:path>
              <a:path w="878839" h="180340">
                <a:moveTo>
                  <a:pt x="878623" y="156258"/>
                </a:moveTo>
                <a:lnTo>
                  <a:pt x="712814" y="156258"/>
                </a:lnTo>
                <a:lnTo>
                  <a:pt x="712814" y="143253"/>
                </a:lnTo>
                <a:lnTo>
                  <a:pt x="878623" y="143253"/>
                </a:lnTo>
                <a:lnTo>
                  <a:pt x="878623" y="156258"/>
                </a:lnTo>
                <a:close/>
              </a:path>
            </a:pathLst>
          </a:custGeom>
          <a:solidFill>
            <a:srgbClr val="403322">
              <a:alpha val="76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148598" y="7944525"/>
            <a:ext cx="1078865" cy="185420"/>
          </a:xfrm>
          <a:custGeom>
            <a:avLst/>
            <a:gdLst/>
            <a:ahLst/>
            <a:cxnLst/>
            <a:rect l="l" t="t" r="r" b="b"/>
            <a:pathLst>
              <a:path w="1078864" h="185420">
                <a:moveTo>
                  <a:pt x="159712" y="112571"/>
                </a:moveTo>
                <a:lnTo>
                  <a:pt x="145285" y="112571"/>
                </a:lnTo>
                <a:lnTo>
                  <a:pt x="145285" y="0"/>
                </a:lnTo>
                <a:lnTo>
                  <a:pt x="159712" y="0"/>
                </a:lnTo>
                <a:lnTo>
                  <a:pt x="159712" y="112571"/>
                </a:lnTo>
                <a:close/>
              </a:path>
              <a:path w="1078864" h="185420">
                <a:moveTo>
                  <a:pt x="121714" y="111351"/>
                </a:moveTo>
                <a:lnTo>
                  <a:pt x="107491" y="111351"/>
                </a:lnTo>
                <a:lnTo>
                  <a:pt x="107491" y="102208"/>
                </a:lnTo>
                <a:lnTo>
                  <a:pt x="74370" y="102208"/>
                </a:lnTo>
                <a:lnTo>
                  <a:pt x="74370" y="91438"/>
                </a:lnTo>
                <a:lnTo>
                  <a:pt x="107491" y="91438"/>
                </a:lnTo>
                <a:lnTo>
                  <a:pt x="107491" y="2844"/>
                </a:lnTo>
                <a:lnTo>
                  <a:pt x="121714" y="2844"/>
                </a:lnTo>
                <a:lnTo>
                  <a:pt x="121714" y="111351"/>
                </a:lnTo>
                <a:close/>
              </a:path>
              <a:path w="1078864" h="185420">
                <a:moveTo>
                  <a:pt x="49376" y="60146"/>
                </a:moveTo>
                <a:lnTo>
                  <a:pt x="9550" y="45516"/>
                </a:lnTo>
                <a:lnTo>
                  <a:pt x="9550" y="18694"/>
                </a:lnTo>
                <a:lnTo>
                  <a:pt x="49376" y="4063"/>
                </a:lnTo>
                <a:lnTo>
                  <a:pt x="60117" y="4178"/>
                </a:lnTo>
                <a:lnTo>
                  <a:pt x="66724" y="4978"/>
                </a:lnTo>
                <a:lnTo>
                  <a:pt x="71922" y="7149"/>
                </a:lnTo>
                <a:lnTo>
                  <a:pt x="78433" y="11379"/>
                </a:lnTo>
                <a:lnTo>
                  <a:pt x="83220" y="14630"/>
                </a:lnTo>
                <a:lnTo>
                  <a:pt x="37388" y="14630"/>
                </a:lnTo>
                <a:lnTo>
                  <a:pt x="23774" y="23164"/>
                </a:lnTo>
                <a:lnTo>
                  <a:pt x="23774" y="41045"/>
                </a:lnTo>
                <a:lnTo>
                  <a:pt x="37388" y="49580"/>
                </a:lnTo>
                <a:lnTo>
                  <a:pt x="83220" y="49580"/>
                </a:lnTo>
                <a:lnTo>
                  <a:pt x="78433" y="52831"/>
                </a:lnTo>
                <a:lnTo>
                  <a:pt x="71922" y="57060"/>
                </a:lnTo>
                <a:lnTo>
                  <a:pt x="66724" y="59231"/>
                </a:lnTo>
                <a:lnTo>
                  <a:pt x="60117" y="60031"/>
                </a:lnTo>
                <a:lnTo>
                  <a:pt x="49376" y="60146"/>
                </a:lnTo>
                <a:close/>
              </a:path>
              <a:path w="1078864" h="185420">
                <a:moveTo>
                  <a:pt x="83220" y="49580"/>
                </a:moveTo>
                <a:lnTo>
                  <a:pt x="61365" y="49580"/>
                </a:lnTo>
                <a:lnTo>
                  <a:pt x="74979" y="41045"/>
                </a:lnTo>
                <a:lnTo>
                  <a:pt x="74979" y="23164"/>
                </a:lnTo>
                <a:lnTo>
                  <a:pt x="61365" y="14630"/>
                </a:lnTo>
                <a:lnTo>
                  <a:pt x="83220" y="14630"/>
                </a:lnTo>
                <a:lnTo>
                  <a:pt x="89203" y="18694"/>
                </a:lnTo>
                <a:lnTo>
                  <a:pt x="89203" y="45516"/>
                </a:lnTo>
                <a:lnTo>
                  <a:pt x="83220" y="49580"/>
                </a:lnTo>
                <a:close/>
              </a:path>
              <a:path w="1078864" h="185420">
                <a:moveTo>
                  <a:pt x="1219" y="84733"/>
                </a:moveTo>
                <a:lnTo>
                  <a:pt x="0" y="72947"/>
                </a:lnTo>
                <a:lnTo>
                  <a:pt x="16377" y="72922"/>
                </a:lnTo>
                <a:lnTo>
                  <a:pt x="27393" y="72744"/>
                </a:lnTo>
                <a:lnTo>
                  <a:pt x="68478" y="70328"/>
                </a:lnTo>
                <a:lnTo>
                  <a:pt x="96924" y="66242"/>
                </a:lnTo>
                <a:lnTo>
                  <a:pt x="98347" y="77417"/>
                </a:lnTo>
                <a:lnTo>
                  <a:pt x="88762" y="79329"/>
                </a:lnTo>
                <a:lnTo>
                  <a:pt x="81100" y="80516"/>
                </a:lnTo>
                <a:lnTo>
                  <a:pt x="71344" y="81475"/>
                </a:lnTo>
                <a:lnTo>
                  <a:pt x="55472" y="82701"/>
                </a:lnTo>
                <a:lnTo>
                  <a:pt x="55472" y="83717"/>
                </a:lnTo>
                <a:lnTo>
                  <a:pt x="41045" y="83717"/>
                </a:lnTo>
                <a:lnTo>
                  <a:pt x="19760" y="84606"/>
                </a:lnTo>
                <a:lnTo>
                  <a:pt x="12014" y="84717"/>
                </a:lnTo>
                <a:lnTo>
                  <a:pt x="1219" y="84733"/>
                </a:lnTo>
                <a:close/>
              </a:path>
              <a:path w="1078864" h="185420">
                <a:moveTo>
                  <a:pt x="55472" y="111961"/>
                </a:moveTo>
                <a:lnTo>
                  <a:pt x="41045" y="111961"/>
                </a:lnTo>
                <a:lnTo>
                  <a:pt x="41045" y="83717"/>
                </a:lnTo>
                <a:lnTo>
                  <a:pt x="55472" y="83717"/>
                </a:lnTo>
                <a:lnTo>
                  <a:pt x="55472" y="111961"/>
                </a:lnTo>
                <a:close/>
              </a:path>
              <a:path w="1078864" h="185420">
                <a:moveTo>
                  <a:pt x="159712" y="184096"/>
                </a:moveTo>
                <a:lnTo>
                  <a:pt x="49376" y="184096"/>
                </a:lnTo>
                <a:lnTo>
                  <a:pt x="44093" y="178813"/>
                </a:lnTo>
                <a:lnTo>
                  <a:pt x="44093" y="120292"/>
                </a:lnTo>
                <a:lnTo>
                  <a:pt x="58927" y="120292"/>
                </a:lnTo>
                <a:lnTo>
                  <a:pt x="58927" y="139596"/>
                </a:lnTo>
                <a:lnTo>
                  <a:pt x="159712" y="139596"/>
                </a:lnTo>
                <a:lnTo>
                  <a:pt x="159712" y="151584"/>
                </a:lnTo>
                <a:lnTo>
                  <a:pt x="58927" y="151584"/>
                </a:lnTo>
                <a:lnTo>
                  <a:pt x="58927" y="171904"/>
                </a:lnTo>
                <a:lnTo>
                  <a:pt x="159712" y="171904"/>
                </a:lnTo>
                <a:lnTo>
                  <a:pt x="159712" y="184096"/>
                </a:lnTo>
                <a:close/>
              </a:path>
              <a:path w="1078864" h="185420">
                <a:moveTo>
                  <a:pt x="159712" y="139596"/>
                </a:moveTo>
                <a:lnTo>
                  <a:pt x="144676" y="139596"/>
                </a:lnTo>
                <a:lnTo>
                  <a:pt x="144676" y="120292"/>
                </a:lnTo>
                <a:lnTo>
                  <a:pt x="159712" y="120292"/>
                </a:lnTo>
                <a:lnTo>
                  <a:pt x="159712" y="139596"/>
                </a:lnTo>
                <a:close/>
              </a:path>
              <a:path w="1078864" h="185420">
                <a:moveTo>
                  <a:pt x="159712" y="171904"/>
                </a:moveTo>
                <a:lnTo>
                  <a:pt x="144676" y="171904"/>
                </a:lnTo>
                <a:lnTo>
                  <a:pt x="144676" y="151584"/>
                </a:lnTo>
                <a:lnTo>
                  <a:pt x="159712" y="151584"/>
                </a:lnTo>
                <a:lnTo>
                  <a:pt x="159712" y="171904"/>
                </a:lnTo>
                <a:close/>
              </a:path>
              <a:path w="1078864" h="185420">
                <a:moveTo>
                  <a:pt x="338932" y="176374"/>
                </a:moveTo>
                <a:lnTo>
                  <a:pt x="324302" y="176374"/>
                </a:lnTo>
                <a:lnTo>
                  <a:pt x="324302" y="0"/>
                </a:lnTo>
                <a:lnTo>
                  <a:pt x="338932" y="0"/>
                </a:lnTo>
                <a:lnTo>
                  <a:pt x="338932" y="176374"/>
                </a:lnTo>
                <a:close/>
              </a:path>
              <a:path w="1078864" h="185420">
                <a:moveTo>
                  <a:pt x="299308" y="171498"/>
                </a:moveTo>
                <a:lnTo>
                  <a:pt x="284881" y="171498"/>
                </a:lnTo>
                <a:lnTo>
                  <a:pt x="284881" y="80262"/>
                </a:lnTo>
                <a:lnTo>
                  <a:pt x="262530" y="80262"/>
                </a:lnTo>
                <a:lnTo>
                  <a:pt x="262530" y="67461"/>
                </a:lnTo>
                <a:lnTo>
                  <a:pt x="284881" y="67461"/>
                </a:lnTo>
                <a:lnTo>
                  <a:pt x="284881" y="3047"/>
                </a:lnTo>
                <a:lnTo>
                  <a:pt x="299308" y="3047"/>
                </a:lnTo>
                <a:lnTo>
                  <a:pt x="299308" y="171498"/>
                </a:lnTo>
                <a:close/>
              </a:path>
              <a:path w="1078864" h="185420">
                <a:moveTo>
                  <a:pt x="266594" y="30479"/>
                </a:moveTo>
                <a:lnTo>
                  <a:pt x="183689" y="30479"/>
                </a:lnTo>
                <a:lnTo>
                  <a:pt x="183689" y="17678"/>
                </a:lnTo>
                <a:lnTo>
                  <a:pt x="266594" y="17678"/>
                </a:lnTo>
                <a:lnTo>
                  <a:pt x="266594" y="30479"/>
                </a:lnTo>
                <a:close/>
              </a:path>
              <a:path w="1078864" h="185420">
                <a:moveTo>
                  <a:pt x="271691" y="119073"/>
                </a:moveTo>
                <a:lnTo>
                  <a:pt x="215388" y="119073"/>
                </a:lnTo>
                <a:lnTo>
                  <a:pt x="222297" y="118870"/>
                </a:lnTo>
                <a:lnTo>
                  <a:pt x="233676" y="118057"/>
                </a:lnTo>
                <a:lnTo>
                  <a:pt x="238756" y="45312"/>
                </a:lnTo>
                <a:lnTo>
                  <a:pt x="252980" y="46735"/>
                </a:lnTo>
                <a:lnTo>
                  <a:pt x="246884" y="117244"/>
                </a:lnTo>
                <a:lnTo>
                  <a:pt x="271474" y="117244"/>
                </a:lnTo>
                <a:lnTo>
                  <a:pt x="271691" y="119073"/>
                </a:lnTo>
                <a:close/>
              </a:path>
              <a:path w="1078864" h="185420">
                <a:moveTo>
                  <a:pt x="181454" y="132484"/>
                </a:moveTo>
                <a:lnTo>
                  <a:pt x="180032" y="119682"/>
                </a:lnTo>
                <a:lnTo>
                  <a:pt x="194865" y="119682"/>
                </a:lnTo>
                <a:lnTo>
                  <a:pt x="202384" y="119479"/>
                </a:lnTo>
                <a:lnTo>
                  <a:pt x="197304" y="46938"/>
                </a:lnTo>
                <a:lnTo>
                  <a:pt x="211527" y="45516"/>
                </a:lnTo>
                <a:lnTo>
                  <a:pt x="215388" y="119073"/>
                </a:lnTo>
                <a:lnTo>
                  <a:pt x="271691" y="119073"/>
                </a:lnTo>
                <a:lnTo>
                  <a:pt x="216901" y="131755"/>
                </a:lnTo>
                <a:lnTo>
                  <a:pt x="196635" y="132457"/>
                </a:lnTo>
                <a:lnTo>
                  <a:pt x="181454" y="132484"/>
                </a:lnTo>
                <a:close/>
              </a:path>
              <a:path w="1078864" h="185420">
                <a:moveTo>
                  <a:pt x="271474" y="117244"/>
                </a:moveTo>
                <a:lnTo>
                  <a:pt x="246884" y="117244"/>
                </a:lnTo>
                <a:lnTo>
                  <a:pt x="262936" y="115415"/>
                </a:lnTo>
                <a:lnTo>
                  <a:pt x="271064" y="113790"/>
                </a:lnTo>
                <a:lnTo>
                  <a:pt x="271474" y="117244"/>
                </a:lnTo>
                <a:close/>
              </a:path>
              <a:path w="1078864" h="185420">
                <a:moveTo>
                  <a:pt x="514697" y="176374"/>
                </a:moveTo>
                <a:lnTo>
                  <a:pt x="499254" y="176374"/>
                </a:lnTo>
                <a:lnTo>
                  <a:pt x="499254" y="0"/>
                </a:lnTo>
                <a:lnTo>
                  <a:pt x="514697" y="0"/>
                </a:lnTo>
                <a:lnTo>
                  <a:pt x="514697" y="176374"/>
                </a:lnTo>
                <a:close/>
              </a:path>
              <a:path w="1078864" h="185420">
                <a:moveTo>
                  <a:pt x="416553" y="131468"/>
                </a:moveTo>
                <a:lnTo>
                  <a:pt x="374331" y="106954"/>
                </a:lnTo>
                <a:lnTo>
                  <a:pt x="368895" y="63397"/>
                </a:lnTo>
                <a:lnTo>
                  <a:pt x="369007" y="53932"/>
                </a:lnTo>
                <a:lnTo>
                  <a:pt x="389822" y="17605"/>
                </a:lnTo>
                <a:lnTo>
                  <a:pt x="416553" y="11175"/>
                </a:lnTo>
                <a:lnTo>
                  <a:pt x="429092" y="11413"/>
                </a:lnTo>
                <a:lnTo>
                  <a:pt x="436860" y="13080"/>
                </a:lnTo>
                <a:lnTo>
                  <a:pt x="443084" y="17605"/>
                </a:lnTo>
                <a:lnTo>
                  <a:pt x="448988" y="24180"/>
                </a:lnTo>
                <a:lnTo>
                  <a:pt x="402532" y="24180"/>
                </a:lnTo>
                <a:lnTo>
                  <a:pt x="393814" y="34340"/>
                </a:lnTo>
                <a:lnTo>
                  <a:pt x="388904" y="40352"/>
                </a:lnTo>
                <a:lnTo>
                  <a:pt x="386340" y="45427"/>
                </a:lnTo>
                <a:lnTo>
                  <a:pt x="385396" y="52197"/>
                </a:lnTo>
                <a:lnTo>
                  <a:pt x="385375" y="53932"/>
                </a:lnTo>
                <a:lnTo>
                  <a:pt x="385396" y="90446"/>
                </a:lnTo>
                <a:lnTo>
                  <a:pt x="386340" y="97216"/>
                </a:lnTo>
                <a:lnTo>
                  <a:pt x="388904" y="102292"/>
                </a:lnTo>
                <a:lnTo>
                  <a:pt x="393897" y="108405"/>
                </a:lnTo>
                <a:lnTo>
                  <a:pt x="402532" y="118463"/>
                </a:lnTo>
                <a:lnTo>
                  <a:pt x="450126" y="118463"/>
                </a:lnTo>
                <a:lnTo>
                  <a:pt x="447461" y="120835"/>
                </a:lnTo>
                <a:lnTo>
                  <a:pt x="441140" y="124864"/>
                </a:lnTo>
                <a:lnTo>
                  <a:pt x="434698" y="128682"/>
                </a:lnTo>
                <a:lnTo>
                  <a:pt x="429989" y="130642"/>
                </a:lnTo>
                <a:lnTo>
                  <a:pt x="424709" y="131365"/>
                </a:lnTo>
                <a:lnTo>
                  <a:pt x="416553" y="131468"/>
                </a:lnTo>
                <a:close/>
              </a:path>
              <a:path w="1078864" h="185420">
                <a:moveTo>
                  <a:pt x="450126" y="118463"/>
                </a:moveTo>
                <a:lnTo>
                  <a:pt x="430370" y="118463"/>
                </a:lnTo>
                <a:lnTo>
                  <a:pt x="439006" y="108303"/>
                </a:lnTo>
                <a:lnTo>
                  <a:pt x="443999" y="102134"/>
                </a:lnTo>
                <a:lnTo>
                  <a:pt x="446563" y="97051"/>
                </a:lnTo>
                <a:lnTo>
                  <a:pt x="447491" y="90446"/>
                </a:lnTo>
                <a:lnTo>
                  <a:pt x="447527" y="53932"/>
                </a:lnTo>
                <a:lnTo>
                  <a:pt x="447491" y="52197"/>
                </a:lnTo>
                <a:lnTo>
                  <a:pt x="446563" y="45592"/>
                </a:lnTo>
                <a:lnTo>
                  <a:pt x="443999" y="40509"/>
                </a:lnTo>
                <a:lnTo>
                  <a:pt x="438920" y="34238"/>
                </a:lnTo>
                <a:lnTo>
                  <a:pt x="430370" y="24180"/>
                </a:lnTo>
                <a:lnTo>
                  <a:pt x="448988" y="24180"/>
                </a:lnTo>
                <a:lnTo>
                  <a:pt x="464008" y="63397"/>
                </a:lnTo>
                <a:lnTo>
                  <a:pt x="464006" y="83045"/>
                </a:lnTo>
                <a:lnTo>
                  <a:pt x="451325" y="117396"/>
                </a:lnTo>
                <a:lnTo>
                  <a:pt x="450126" y="118463"/>
                </a:lnTo>
                <a:close/>
              </a:path>
              <a:path w="1078864" h="185420">
                <a:moveTo>
                  <a:pt x="695949" y="176374"/>
                </a:moveTo>
                <a:lnTo>
                  <a:pt x="680506" y="176374"/>
                </a:lnTo>
                <a:lnTo>
                  <a:pt x="680506" y="0"/>
                </a:lnTo>
                <a:lnTo>
                  <a:pt x="695949" y="0"/>
                </a:lnTo>
                <a:lnTo>
                  <a:pt x="695949" y="176374"/>
                </a:lnTo>
                <a:close/>
              </a:path>
              <a:path w="1078864" h="185420">
                <a:moveTo>
                  <a:pt x="649417" y="28853"/>
                </a:moveTo>
                <a:lnTo>
                  <a:pt x="554117" y="28853"/>
                </a:lnTo>
                <a:lnTo>
                  <a:pt x="554117" y="15849"/>
                </a:lnTo>
                <a:lnTo>
                  <a:pt x="649417" y="15849"/>
                </a:lnTo>
                <a:lnTo>
                  <a:pt x="649417" y="28853"/>
                </a:lnTo>
                <a:close/>
              </a:path>
              <a:path w="1078864" h="185420">
                <a:moveTo>
                  <a:pt x="560213" y="136345"/>
                </a:moveTo>
                <a:lnTo>
                  <a:pt x="548631" y="126591"/>
                </a:lnTo>
                <a:lnTo>
                  <a:pt x="559002" y="115688"/>
                </a:lnTo>
                <a:lnTo>
                  <a:pt x="565306" y="108710"/>
                </a:lnTo>
                <a:lnTo>
                  <a:pt x="587262" y="75384"/>
                </a:lnTo>
                <a:lnTo>
                  <a:pt x="594147" y="28853"/>
                </a:lnTo>
                <a:lnTo>
                  <a:pt x="609590" y="28853"/>
                </a:lnTo>
                <a:lnTo>
                  <a:pt x="609479" y="50738"/>
                </a:lnTo>
                <a:lnTo>
                  <a:pt x="608701" y="59511"/>
                </a:lnTo>
                <a:lnTo>
                  <a:pt x="606579" y="67359"/>
                </a:lnTo>
                <a:lnTo>
                  <a:pt x="602478" y="78027"/>
                </a:lnTo>
                <a:lnTo>
                  <a:pt x="603494" y="78637"/>
                </a:lnTo>
                <a:lnTo>
                  <a:pt x="617244" y="78637"/>
                </a:lnTo>
                <a:lnTo>
                  <a:pt x="621746" y="83920"/>
                </a:lnTo>
                <a:lnTo>
                  <a:pt x="600040" y="83920"/>
                </a:lnTo>
                <a:lnTo>
                  <a:pt x="599024" y="85139"/>
                </a:lnTo>
                <a:lnTo>
                  <a:pt x="574843" y="120140"/>
                </a:lnTo>
                <a:lnTo>
                  <a:pt x="569281" y="126413"/>
                </a:lnTo>
                <a:lnTo>
                  <a:pt x="560213" y="136345"/>
                </a:lnTo>
                <a:close/>
              </a:path>
              <a:path w="1078864" h="185420">
                <a:moveTo>
                  <a:pt x="617244" y="78637"/>
                </a:moveTo>
                <a:lnTo>
                  <a:pt x="603494" y="78637"/>
                </a:lnTo>
                <a:lnTo>
                  <a:pt x="606542" y="76198"/>
                </a:lnTo>
                <a:lnTo>
                  <a:pt x="608777" y="74573"/>
                </a:lnTo>
                <a:lnTo>
                  <a:pt x="613857" y="74573"/>
                </a:lnTo>
                <a:lnTo>
                  <a:pt x="615686" y="76808"/>
                </a:lnTo>
                <a:lnTo>
                  <a:pt x="617244" y="78637"/>
                </a:lnTo>
                <a:close/>
              </a:path>
              <a:path w="1078864" h="185420">
                <a:moveTo>
                  <a:pt x="643930" y="133500"/>
                </a:moveTo>
                <a:lnTo>
                  <a:pt x="602681" y="83920"/>
                </a:lnTo>
                <a:lnTo>
                  <a:pt x="621746" y="83920"/>
                </a:lnTo>
                <a:lnTo>
                  <a:pt x="655512" y="123543"/>
                </a:lnTo>
                <a:lnTo>
                  <a:pt x="643930" y="133500"/>
                </a:lnTo>
                <a:close/>
              </a:path>
              <a:path w="1078864" h="185420">
                <a:moveTo>
                  <a:pt x="882687" y="176374"/>
                </a:moveTo>
                <a:lnTo>
                  <a:pt x="867853" y="176374"/>
                </a:lnTo>
                <a:lnTo>
                  <a:pt x="867853" y="0"/>
                </a:lnTo>
                <a:lnTo>
                  <a:pt x="882687" y="0"/>
                </a:lnTo>
                <a:lnTo>
                  <a:pt x="882687" y="176374"/>
                </a:lnTo>
                <a:close/>
              </a:path>
              <a:path w="1078864" h="185420">
                <a:moveTo>
                  <a:pt x="841844" y="171498"/>
                </a:moveTo>
                <a:lnTo>
                  <a:pt x="827417" y="171498"/>
                </a:lnTo>
                <a:lnTo>
                  <a:pt x="827417" y="74370"/>
                </a:lnTo>
                <a:lnTo>
                  <a:pt x="799173" y="74370"/>
                </a:lnTo>
                <a:lnTo>
                  <a:pt x="799173" y="61568"/>
                </a:lnTo>
                <a:lnTo>
                  <a:pt x="827417" y="61568"/>
                </a:lnTo>
                <a:lnTo>
                  <a:pt x="827417" y="3047"/>
                </a:lnTo>
                <a:lnTo>
                  <a:pt x="841844" y="3047"/>
                </a:lnTo>
                <a:lnTo>
                  <a:pt x="841844" y="171498"/>
                </a:lnTo>
                <a:close/>
              </a:path>
              <a:path w="1078864" h="185420">
                <a:moveTo>
                  <a:pt x="810348" y="31292"/>
                </a:moveTo>
                <a:lnTo>
                  <a:pt x="729679" y="31292"/>
                </a:lnTo>
                <a:lnTo>
                  <a:pt x="729679" y="18287"/>
                </a:lnTo>
                <a:lnTo>
                  <a:pt x="810348" y="18287"/>
                </a:lnTo>
                <a:lnTo>
                  <a:pt x="810348" y="31292"/>
                </a:lnTo>
                <a:close/>
              </a:path>
              <a:path w="1078864" h="185420">
                <a:moveTo>
                  <a:pt x="736182" y="136954"/>
                </a:moveTo>
                <a:lnTo>
                  <a:pt x="725412" y="127810"/>
                </a:lnTo>
                <a:lnTo>
                  <a:pt x="734112" y="116671"/>
                </a:lnTo>
                <a:lnTo>
                  <a:pt x="739382" y="109561"/>
                </a:lnTo>
                <a:lnTo>
                  <a:pt x="757428" y="75995"/>
                </a:lnTo>
                <a:lnTo>
                  <a:pt x="763004" y="31292"/>
                </a:lnTo>
                <a:lnTo>
                  <a:pt x="777634" y="31292"/>
                </a:lnTo>
                <a:lnTo>
                  <a:pt x="777532" y="51097"/>
                </a:lnTo>
                <a:lnTo>
                  <a:pt x="776821" y="60095"/>
                </a:lnTo>
                <a:lnTo>
                  <a:pt x="774891" y="68102"/>
                </a:lnTo>
                <a:lnTo>
                  <a:pt x="771131" y="79043"/>
                </a:lnTo>
                <a:lnTo>
                  <a:pt x="772147" y="79653"/>
                </a:lnTo>
                <a:lnTo>
                  <a:pt x="782859" y="79653"/>
                </a:lnTo>
                <a:lnTo>
                  <a:pt x="787495" y="86155"/>
                </a:lnTo>
                <a:lnTo>
                  <a:pt x="768490" y="86155"/>
                </a:lnTo>
                <a:lnTo>
                  <a:pt x="767880" y="87374"/>
                </a:lnTo>
                <a:lnTo>
                  <a:pt x="763613" y="97940"/>
                </a:lnTo>
                <a:lnTo>
                  <a:pt x="751712" y="115995"/>
                </a:lnTo>
                <a:lnTo>
                  <a:pt x="748132" y="121143"/>
                </a:lnTo>
                <a:lnTo>
                  <a:pt x="743581" y="127263"/>
                </a:lnTo>
                <a:lnTo>
                  <a:pt x="736182" y="136954"/>
                </a:lnTo>
                <a:close/>
              </a:path>
              <a:path w="1078864" h="185420">
                <a:moveTo>
                  <a:pt x="782859" y="79653"/>
                </a:moveTo>
                <a:lnTo>
                  <a:pt x="772147" y="79653"/>
                </a:lnTo>
                <a:lnTo>
                  <a:pt x="774179" y="78027"/>
                </a:lnTo>
                <a:lnTo>
                  <a:pt x="776415" y="76605"/>
                </a:lnTo>
                <a:lnTo>
                  <a:pt x="780479" y="76605"/>
                </a:lnTo>
                <a:lnTo>
                  <a:pt x="782859" y="79653"/>
                </a:lnTo>
                <a:close/>
              </a:path>
              <a:path w="1078864" h="185420">
                <a:moveTo>
                  <a:pt x="804049" y="134109"/>
                </a:moveTo>
                <a:lnTo>
                  <a:pt x="771538" y="87374"/>
                </a:lnTo>
                <a:lnTo>
                  <a:pt x="770522" y="86155"/>
                </a:lnTo>
                <a:lnTo>
                  <a:pt x="787495" y="86155"/>
                </a:lnTo>
                <a:lnTo>
                  <a:pt x="815022" y="124762"/>
                </a:lnTo>
                <a:lnTo>
                  <a:pt x="804049" y="134109"/>
                </a:lnTo>
                <a:close/>
              </a:path>
              <a:path w="1078864" h="185420">
                <a:moveTo>
                  <a:pt x="1050324" y="106881"/>
                </a:moveTo>
                <a:lnTo>
                  <a:pt x="1034881" y="106881"/>
                </a:lnTo>
                <a:lnTo>
                  <a:pt x="1034881" y="0"/>
                </a:lnTo>
                <a:lnTo>
                  <a:pt x="1050324" y="0"/>
                </a:lnTo>
                <a:lnTo>
                  <a:pt x="1050324" y="45922"/>
                </a:lnTo>
                <a:lnTo>
                  <a:pt x="1078568" y="45922"/>
                </a:lnTo>
                <a:lnTo>
                  <a:pt x="1078568" y="58927"/>
                </a:lnTo>
                <a:lnTo>
                  <a:pt x="1050324" y="58927"/>
                </a:lnTo>
                <a:lnTo>
                  <a:pt x="1050324" y="106881"/>
                </a:lnTo>
                <a:close/>
              </a:path>
              <a:path w="1078864" h="185420">
                <a:moveTo>
                  <a:pt x="1006230" y="24586"/>
                </a:moveTo>
                <a:lnTo>
                  <a:pt x="913369" y="24586"/>
                </a:lnTo>
                <a:lnTo>
                  <a:pt x="913369" y="11582"/>
                </a:lnTo>
                <a:lnTo>
                  <a:pt x="1006230" y="11582"/>
                </a:lnTo>
                <a:lnTo>
                  <a:pt x="1006230" y="24586"/>
                </a:lnTo>
                <a:close/>
              </a:path>
              <a:path w="1078864" h="185420">
                <a:moveTo>
                  <a:pt x="919465" y="102004"/>
                </a:moveTo>
                <a:lnTo>
                  <a:pt x="908086" y="92251"/>
                </a:lnTo>
                <a:lnTo>
                  <a:pt x="918100" y="84107"/>
                </a:lnTo>
                <a:lnTo>
                  <a:pt x="924189" y="78916"/>
                </a:lnTo>
                <a:lnTo>
                  <a:pt x="928831" y="74449"/>
                </a:lnTo>
                <a:lnTo>
                  <a:pt x="934502" y="68477"/>
                </a:lnTo>
                <a:lnTo>
                  <a:pt x="943849" y="58520"/>
                </a:lnTo>
                <a:lnTo>
                  <a:pt x="952180" y="38810"/>
                </a:lnTo>
                <a:lnTo>
                  <a:pt x="952180" y="24586"/>
                </a:lnTo>
                <a:lnTo>
                  <a:pt x="967623" y="24586"/>
                </a:lnTo>
                <a:lnTo>
                  <a:pt x="967512" y="37194"/>
                </a:lnTo>
                <a:lnTo>
                  <a:pt x="966734" y="43712"/>
                </a:lnTo>
                <a:lnTo>
                  <a:pt x="964622" y="49659"/>
                </a:lnTo>
                <a:lnTo>
                  <a:pt x="960511" y="57911"/>
                </a:lnTo>
                <a:lnTo>
                  <a:pt x="961730" y="58520"/>
                </a:lnTo>
                <a:lnTo>
                  <a:pt x="976312" y="58520"/>
                </a:lnTo>
                <a:lnTo>
                  <a:pt x="982525" y="63803"/>
                </a:lnTo>
                <a:lnTo>
                  <a:pt x="957463" y="63803"/>
                </a:lnTo>
                <a:lnTo>
                  <a:pt x="956244" y="65022"/>
                </a:lnTo>
                <a:lnTo>
                  <a:pt x="950961" y="72947"/>
                </a:lnTo>
                <a:lnTo>
                  <a:pt x="937267" y="86288"/>
                </a:lnTo>
                <a:lnTo>
                  <a:pt x="933156" y="90117"/>
                </a:lnTo>
                <a:lnTo>
                  <a:pt x="927939" y="94708"/>
                </a:lnTo>
                <a:lnTo>
                  <a:pt x="919465" y="102004"/>
                </a:lnTo>
                <a:close/>
              </a:path>
              <a:path w="1078864" h="185420">
                <a:moveTo>
                  <a:pt x="976312" y="58520"/>
                </a:moveTo>
                <a:lnTo>
                  <a:pt x="961730" y="58520"/>
                </a:lnTo>
                <a:lnTo>
                  <a:pt x="964778" y="56285"/>
                </a:lnTo>
                <a:lnTo>
                  <a:pt x="967013" y="54456"/>
                </a:lnTo>
                <a:lnTo>
                  <a:pt x="971484" y="54456"/>
                </a:lnTo>
                <a:lnTo>
                  <a:pt x="973922" y="56488"/>
                </a:lnTo>
                <a:lnTo>
                  <a:pt x="976312" y="58520"/>
                </a:lnTo>
                <a:close/>
              </a:path>
              <a:path w="1078864" h="185420">
                <a:moveTo>
                  <a:pt x="1000541" y="98956"/>
                </a:moveTo>
                <a:lnTo>
                  <a:pt x="961933" y="65022"/>
                </a:lnTo>
                <a:lnTo>
                  <a:pt x="960714" y="63803"/>
                </a:lnTo>
                <a:lnTo>
                  <a:pt x="982525" y="63803"/>
                </a:lnTo>
                <a:lnTo>
                  <a:pt x="1011920" y="88797"/>
                </a:lnTo>
                <a:lnTo>
                  <a:pt x="1000541" y="98956"/>
                </a:lnTo>
                <a:close/>
              </a:path>
              <a:path w="1078864" h="185420">
                <a:moveTo>
                  <a:pt x="1050324" y="185315"/>
                </a:moveTo>
                <a:lnTo>
                  <a:pt x="1035084" y="185315"/>
                </a:lnTo>
                <a:lnTo>
                  <a:pt x="1035084" y="130858"/>
                </a:lnTo>
                <a:lnTo>
                  <a:pt x="935924" y="130858"/>
                </a:lnTo>
                <a:lnTo>
                  <a:pt x="935924" y="117854"/>
                </a:lnTo>
                <a:lnTo>
                  <a:pt x="1050324" y="117854"/>
                </a:lnTo>
                <a:lnTo>
                  <a:pt x="1050324" y="185315"/>
                </a:lnTo>
                <a:close/>
              </a:path>
            </a:pathLst>
          </a:custGeom>
          <a:solidFill>
            <a:srgbClr val="403322">
              <a:alpha val="76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884543" y="6772483"/>
            <a:ext cx="208279" cy="0"/>
          </a:xfrm>
          <a:custGeom>
            <a:avLst/>
            <a:gdLst/>
            <a:ahLst/>
            <a:cxnLst/>
            <a:rect l="l" t="t" r="r" b="b"/>
            <a:pathLst>
              <a:path w="208280">
                <a:moveTo>
                  <a:pt x="0" y="0"/>
                </a:moveTo>
                <a:lnTo>
                  <a:pt x="208274" y="0"/>
                </a:lnTo>
              </a:path>
            </a:pathLst>
          </a:custGeom>
          <a:ln w="21843">
            <a:solidFill>
              <a:srgbClr val="40332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934327" y="6097173"/>
            <a:ext cx="575945" cy="227329"/>
          </a:xfrm>
          <a:custGeom>
            <a:avLst/>
            <a:gdLst/>
            <a:ahLst/>
            <a:cxnLst/>
            <a:rect l="l" t="t" r="r" b="b"/>
            <a:pathLst>
              <a:path w="575944" h="227329">
                <a:moveTo>
                  <a:pt x="179827" y="222498"/>
                </a:moveTo>
                <a:lnTo>
                  <a:pt x="153920" y="222498"/>
                </a:lnTo>
                <a:lnTo>
                  <a:pt x="153920" y="0"/>
                </a:lnTo>
                <a:lnTo>
                  <a:pt x="179827" y="0"/>
                </a:lnTo>
                <a:lnTo>
                  <a:pt x="179827" y="222498"/>
                </a:lnTo>
                <a:close/>
              </a:path>
              <a:path w="575944" h="227329">
                <a:moveTo>
                  <a:pt x="109217" y="161031"/>
                </a:moveTo>
                <a:lnTo>
                  <a:pt x="0" y="161031"/>
                </a:lnTo>
                <a:lnTo>
                  <a:pt x="0" y="17525"/>
                </a:lnTo>
                <a:lnTo>
                  <a:pt x="109217" y="17525"/>
                </a:lnTo>
                <a:lnTo>
                  <a:pt x="109217" y="38607"/>
                </a:lnTo>
                <a:lnTo>
                  <a:pt x="25399" y="38607"/>
                </a:lnTo>
                <a:lnTo>
                  <a:pt x="25399" y="139950"/>
                </a:lnTo>
                <a:lnTo>
                  <a:pt x="109217" y="139950"/>
                </a:lnTo>
                <a:lnTo>
                  <a:pt x="109217" y="161031"/>
                </a:lnTo>
                <a:close/>
              </a:path>
              <a:path w="575944" h="227329">
                <a:moveTo>
                  <a:pt x="109217" y="139950"/>
                </a:moveTo>
                <a:lnTo>
                  <a:pt x="83817" y="139950"/>
                </a:lnTo>
                <a:lnTo>
                  <a:pt x="83817" y="38607"/>
                </a:lnTo>
                <a:lnTo>
                  <a:pt x="109217" y="38607"/>
                </a:lnTo>
                <a:lnTo>
                  <a:pt x="109217" y="139950"/>
                </a:lnTo>
                <a:close/>
              </a:path>
              <a:path w="575944" h="227329">
                <a:moveTo>
                  <a:pt x="407151" y="167889"/>
                </a:moveTo>
                <a:lnTo>
                  <a:pt x="381498" y="167889"/>
                </a:lnTo>
                <a:lnTo>
                  <a:pt x="381498" y="93723"/>
                </a:lnTo>
                <a:lnTo>
                  <a:pt x="339589" y="93723"/>
                </a:lnTo>
                <a:lnTo>
                  <a:pt x="339589" y="72896"/>
                </a:lnTo>
                <a:lnTo>
                  <a:pt x="381498" y="72896"/>
                </a:lnTo>
                <a:lnTo>
                  <a:pt x="381498" y="48004"/>
                </a:lnTo>
                <a:lnTo>
                  <a:pt x="339589" y="48004"/>
                </a:lnTo>
                <a:lnTo>
                  <a:pt x="339589" y="27177"/>
                </a:lnTo>
                <a:lnTo>
                  <a:pt x="381498" y="27177"/>
                </a:lnTo>
                <a:lnTo>
                  <a:pt x="381498" y="0"/>
                </a:lnTo>
                <a:lnTo>
                  <a:pt x="407151" y="0"/>
                </a:lnTo>
                <a:lnTo>
                  <a:pt x="407151" y="167889"/>
                </a:lnTo>
                <a:close/>
              </a:path>
              <a:path w="575944" h="227329">
                <a:moveTo>
                  <a:pt x="233420" y="139696"/>
                </a:moveTo>
                <a:lnTo>
                  <a:pt x="214370" y="123186"/>
                </a:lnTo>
                <a:lnTo>
                  <a:pt x="226298" y="111947"/>
                </a:lnTo>
                <a:lnTo>
                  <a:pt x="233594" y="104708"/>
                </a:lnTo>
                <a:lnTo>
                  <a:pt x="259819" y="69247"/>
                </a:lnTo>
                <a:lnTo>
                  <a:pt x="268217" y="10667"/>
                </a:lnTo>
                <a:lnTo>
                  <a:pt x="294124" y="10667"/>
                </a:lnTo>
                <a:lnTo>
                  <a:pt x="292918" y="54735"/>
                </a:lnTo>
                <a:lnTo>
                  <a:pt x="284472" y="76198"/>
                </a:lnTo>
                <a:lnTo>
                  <a:pt x="285742" y="76960"/>
                </a:lnTo>
                <a:lnTo>
                  <a:pt x="308510" y="76960"/>
                </a:lnTo>
                <a:lnTo>
                  <a:pt x="317200" y="85849"/>
                </a:lnTo>
                <a:lnTo>
                  <a:pt x="279901" y="85849"/>
                </a:lnTo>
                <a:lnTo>
                  <a:pt x="278631" y="87373"/>
                </a:lnTo>
                <a:lnTo>
                  <a:pt x="254475" y="118355"/>
                </a:lnTo>
                <a:lnTo>
                  <a:pt x="243280" y="129963"/>
                </a:lnTo>
                <a:lnTo>
                  <a:pt x="233420" y="139696"/>
                </a:lnTo>
                <a:close/>
              </a:path>
              <a:path w="575944" h="227329">
                <a:moveTo>
                  <a:pt x="308510" y="76960"/>
                </a:moveTo>
                <a:lnTo>
                  <a:pt x="285742" y="76960"/>
                </a:lnTo>
                <a:lnTo>
                  <a:pt x="290822" y="72642"/>
                </a:lnTo>
                <a:lnTo>
                  <a:pt x="294632" y="69594"/>
                </a:lnTo>
                <a:lnTo>
                  <a:pt x="301490" y="69594"/>
                </a:lnTo>
                <a:lnTo>
                  <a:pt x="304538" y="72896"/>
                </a:lnTo>
                <a:lnTo>
                  <a:pt x="308510" y="76960"/>
                </a:lnTo>
                <a:close/>
              </a:path>
              <a:path w="575944" h="227329">
                <a:moveTo>
                  <a:pt x="329937" y="135632"/>
                </a:moveTo>
                <a:lnTo>
                  <a:pt x="284726" y="87373"/>
                </a:lnTo>
                <a:lnTo>
                  <a:pt x="283202" y="85849"/>
                </a:lnTo>
                <a:lnTo>
                  <a:pt x="317200" y="85849"/>
                </a:lnTo>
                <a:lnTo>
                  <a:pt x="348733" y="118107"/>
                </a:lnTo>
                <a:lnTo>
                  <a:pt x="329937" y="135632"/>
                </a:lnTo>
                <a:close/>
              </a:path>
              <a:path w="575944" h="227329">
                <a:moveTo>
                  <a:pt x="411723" y="227324"/>
                </a:moveTo>
                <a:lnTo>
                  <a:pt x="271519" y="227324"/>
                </a:lnTo>
                <a:lnTo>
                  <a:pt x="263137" y="218688"/>
                </a:lnTo>
                <a:lnTo>
                  <a:pt x="263137" y="151380"/>
                </a:lnTo>
                <a:lnTo>
                  <a:pt x="288790" y="151380"/>
                </a:lnTo>
                <a:lnTo>
                  <a:pt x="288790" y="206242"/>
                </a:lnTo>
                <a:lnTo>
                  <a:pt x="411723" y="206242"/>
                </a:lnTo>
                <a:lnTo>
                  <a:pt x="411723" y="227324"/>
                </a:lnTo>
                <a:close/>
              </a:path>
              <a:path w="575944" h="227329">
                <a:moveTo>
                  <a:pt x="461252" y="83817"/>
                </a:moveTo>
                <a:lnTo>
                  <a:pt x="443726" y="68070"/>
                </a:lnTo>
                <a:lnTo>
                  <a:pt x="488937" y="19049"/>
                </a:lnTo>
                <a:lnTo>
                  <a:pt x="532624" y="19049"/>
                </a:lnTo>
                <a:lnTo>
                  <a:pt x="532624" y="39877"/>
                </a:lnTo>
                <a:lnTo>
                  <a:pt x="502399" y="39877"/>
                </a:lnTo>
                <a:lnTo>
                  <a:pt x="461252" y="83817"/>
                </a:lnTo>
                <a:close/>
              </a:path>
              <a:path w="575944" h="227329">
                <a:moveTo>
                  <a:pt x="532624" y="172461"/>
                </a:moveTo>
                <a:lnTo>
                  <a:pt x="504431" y="172461"/>
                </a:lnTo>
                <a:lnTo>
                  <a:pt x="504431" y="39877"/>
                </a:lnTo>
                <a:lnTo>
                  <a:pt x="532624" y="39877"/>
                </a:lnTo>
                <a:lnTo>
                  <a:pt x="532624" y="172461"/>
                </a:lnTo>
                <a:close/>
              </a:path>
              <a:path w="575944" h="227329">
                <a:moveTo>
                  <a:pt x="575803" y="196337"/>
                </a:moveTo>
                <a:lnTo>
                  <a:pt x="454648" y="196337"/>
                </a:lnTo>
                <a:lnTo>
                  <a:pt x="454648" y="172461"/>
                </a:lnTo>
                <a:lnTo>
                  <a:pt x="575803" y="172461"/>
                </a:lnTo>
                <a:lnTo>
                  <a:pt x="575803" y="196337"/>
                </a:lnTo>
                <a:close/>
              </a:path>
            </a:pathLst>
          </a:custGeom>
          <a:solidFill>
            <a:srgbClr val="4033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586044" y="6097173"/>
            <a:ext cx="890269" cy="233045"/>
          </a:xfrm>
          <a:custGeom>
            <a:avLst/>
            <a:gdLst/>
            <a:ahLst/>
            <a:cxnLst/>
            <a:rect l="l" t="t" r="r" b="b"/>
            <a:pathLst>
              <a:path w="890269" h="233045">
                <a:moveTo>
                  <a:pt x="202178" y="142236"/>
                </a:moveTo>
                <a:lnTo>
                  <a:pt x="178303" y="142236"/>
                </a:lnTo>
                <a:lnTo>
                  <a:pt x="178303" y="0"/>
                </a:lnTo>
                <a:lnTo>
                  <a:pt x="202178" y="0"/>
                </a:lnTo>
                <a:lnTo>
                  <a:pt x="202178" y="142236"/>
                </a:lnTo>
                <a:close/>
              </a:path>
              <a:path w="890269" h="233045">
                <a:moveTo>
                  <a:pt x="155952" y="140966"/>
                </a:moveTo>
                <a:lnTo>
                  <a:pt x="132584" y="140966"/>
                </a:lnTo>
                <a:lnTo>
                  <a:pt x="132584" y="131822"/>
                </a:lnTo>
                <a:lnTo>
                  <a:pt x="93977" y="131822"/>
                </a:lnTo>
                <a:lnTo>
                  <a:pt x="93977" y="114297"/>
                </a:lnTo>
                <a:lnTo>
                  <a:pt x="132584" y="114297"/>
                </a:lnTo>
                <a:lnTo>
                  <a:pt x="132584" y="3301"/>
                </a:lnTo>
                <a:lnTo>
                  <a:pt x="155952" y="3301"/>
                </a:lnTo>
                <a:lnTo>
                  <a:pt x="155952" y="140966"/>
                </a:lnTo>
                <a:close/>
              </a:path>
              <a:path w="890269" h="233045">
                <a:moveTo>
                  <a:pt x="61974" y="76960"/>
                </a:moveTo>
                <a:lnTo>
                  <a:pt x="24891" y="67435"/>
                </a:lnTo>
                <a:lnTo>
                  <a:pt x="11175" y="40892"/>
                </a:lnTo>
                <a:lnTo>
                  <a:pt x="11390" y="30907"/>
                </a:lnTo>
                <a:lnTo>
                  <a:pt x="48250" y="5226"/>
                </a:lnTo>
                <a:lnTo>
                  <a:pt x="61974" y="5079"/>
                </a:lnTo>
                <a:lnTo>
                  <a:pt x="75553" y="5226"/>
                </a:lnTo>
                <a:lnTo>
                  <a:pt x="108630" y="22097"/>
                </a:lnTo>
                <a:lnTo>
                  <a:pt x="49020" y="22097"/>
                </a:lnTo>
                <a:lnTo>
                  <a:pt x="34543" y="31495"/>
                </a:lnTo>
                <a:lnTo>
                  <a:pt x="34543" y="50544"/>
                </a:lnTo>
                <a:lnTo>
                  <a:pt x="49020" y="59942"/>
                </a:lnTo>
                <a:lnTo>
                  <a:pt x="108441" y="59942"/>
                </a:lnTo>
                <a:lnTo>
                  <a:pt x="106933" y="61662"/>
                </a:lnTo>
                <a:lnTo>
                  <a:pt x="98930" y="67435"/>
                </a:lnTo>
                <a:lnTo>
                  <a:pt x="90566" y="72941"/>
                </a:lnTo>
                <a:lnTo>
                  <a:pt x="83929" y="75769"/>
                </a:lnTo>
                <a:lnTo>
                  <a:pt x="75553" y="76811"/>
                </a:lnTo>
                <a:lnTo>
                  <a:pt x="61974" y="76960"/>
                </a:lnTo>
                <a:close/>
              </a:path>
              <a:path w="890269" h="233045">
                <a:moveTo>
                  <a:pt x="108441" y="59942"/>
                </a:moveTo>
                <a:lnTo>
                  <a:pt x="74928" y="59942"/>
                </a:lnTo>
                <a:lnTo>
                  <a:pt x="89151" y="50544"/>
                </a:lnTo>
                <a:lnTo>
                  <a:pt x="89151" y="31495"/>
                </a:lnTo>
                <a:lnTo>
                  <a:pt x="74928" y="22097"/>
                </a:lnTo>
                <a:lnTo>
                  <a:pt x="108630" y="22097"/>
                </a:lnTo>
                <a:lnTo>
                  <a:pt x="111042" y="24827"/>
                </a:lnTo>
                <a:lnTo>
                  <a:pt x="112556" y="30907"/>
                </a:lnTo>
                <a:lnTo>
                  <a:pt x="112773" y="40892"/>
                </a:lnTo>
                <a:lnTo>
                  <a:pt x="112556" y="50880"/>
                </a:lnTo>
                <a:lnTo>
                  <a:pt x="111042" y="56973"/>
                </a:lnTo>
                <a:lnTo>
                  <a:pt x="108441" y="59942"/>
                </a:lnTo>
                <a:close/>
              </a:path>
              <a:path w="890269" h="233045">
                <a:moveTo>
                  <a:pt x="1777" y="108963"/>
                </a:moveTo>
                <a:lnTo>
                  <a:pt x="0" y="89405"/>
                </a:lnTo>
                <a:lnTo>
                  <a:pt x="46893" y="89286"/>
                </a:lnTo>
                <a:lnTo>
                  <a:pt x="75118" y="88453"/>
                </a:lnTo>
                <a:lnTo>
                  <a:pt x="96009" y="86191"/>
                </a:lnTo>
                <a:lnTo>
                  <a:pt x="120900" y="81785"/>
                </a:lnTo>
                <a:lnTo>
                  <a:pt x="123186" y="100073"/>
                </a:lnTo>
                <a:lnTo>
                  <a:pt x="111253" y="102315"/>
                </a:lnTo>
                <a:lnTo>
                  <a:pt x="102010" y="103724"/>
                </a:lnTo>
                <a:lnTo>
                  <a:pt x="90719" y="104895"/>
                </a:lnTo>
                <a:lnTo>
                  <a:pt x="72642" y="106423"/>
                </a:lnTo>
                <a:lnTo>
                  <a:pt x="72642" y="107947"/>
                </a:lnTo>
                <a:lnTo>
                  <a:pt x="48766" y="107947"/>
                </a:lnTo>
                <a:lnTo>
                  <a:pt x="19652" y="108836"/>
                </a:lnTo>
                <a:lnTo>
                  <a:pt x="11513" y="108947"/>
                </a:lnTo>
                <a:lnTo>
                  <a:pt x="1777" y="108963"/>
                </a:lnTo>
                <a:close/>
              </a:path>
              <a:path w="890269" h="233045">
                <a:moveTo>
                  <a:pt x="72642" y="141982"/>
                </a:moveTo>
                <a:lnTo>
                  <a:pt x="48766" y="141982"/>
                </a:lnTo>
                <a:lnTo>
                  <a:pt x="48766" y="107947"/>
                </a:lnTo>
                <a:lnTo>
                  <a:pt x="72642" y="107947"/>
                </a:lnTo>
                <a:lnTo>
                  <a:pt x="72642" y="141982"/>
                </a:lnTo>
                <a:close/>
              </a:path>
              <a:path w="890269" h="233045">
                <a:moveTo>
                  <a:pt x="202178" y="232658"/>
                </a:moveTo>
                <a:lnTo>
                  <a:pt x="61974" y="232658"/>
                </a:lnTo>
                <a:lnTo>
                  <a:pt x="53592" y="224022"/>
                </a:lnTo>
                <a:lnTo>
                  <a:pt x="53592" y="151126"/>
                </a:lnTo>
                <a:lnTo>
                  <a:pt x="78230" y="151126"/>
                </a:lnTo>
                <a:lnTo>
                  <a:pt x="78230" y="171953"/>
                </a:lnTo>
                <a:lnTo>
                  <a:pt x="202178" y="171953"/>
                </a:lnTo>
                <a:lnTo>
                  <a:pt x="202178" y="191511"/>
                </a:lnTo>
                <a:lnTo>
                  <a:pt x="78230" y="191511"/>
                </a:lnTo>
                <a:lnTo>
                  <a:pt x="78230" y="212592"/>
                </a:lnTo>
                <a:lnTo>
                  <a:pt x="202178" y="212592"/>
                </a:lnTo>
                <a:lnTo>
                  <a:pt x="202178" y="232658"/>
                </a:lnTo>
                <a:close/>
              </a:path>
              <a:path w="890269" h="233045">
                <a:moveTo>
                  <a:pt x="202178" y="171953"/>
                </a:moveTo>
                <a:lnTo>
                  <a:pt x="177541" y="171953"/>
                </a:lnTo>
                <a:lnTo>
                  <a:pt x="177541" y="151126"/>
                </a:lnTo>
                <a:lnTo>
                  <a:pt x="202178" y="151126"/>
                </a:lnTo>
                <a:lnTo>
                  <a:pt x="202178" y="171953"/>
                </a:lnTo>
                <a:close/>
              </a:path>
              <a:path w="890269" h="233045">
                <a:moveTo>
                  <a:pt x="202178" y="212592"/>
                </a:moveTo>
                <a:lnTo>
                  <a:pt x="177541" y="212592"/>
                </a:lnTo>
                <a:lnTo>
                  <a:pt x="177541" y="191511"/>
                </a:lnTo>
                <a:lnTo>
                  <a:pt x="202178" y="191511"/>
                </a:lnTo>
                <a:lnTo>
                  <a:pt x="202178" y="212592"/>
                </a:lnTo>
                <a:close/>
              </a:path>
              <a:path w="890269" h="233045">
                <a:moveTo>
                  <a:pt x="407659" y="222752"/>
                </a:moveTo>
                <a:lnTo>
                  <a:pt x="382006" y="222752"/>
                </a:lnTo>
                <a:lnTo>
                  <a:pt x="382006" y="253"/>
                </a:lnTo>
                <a:lnTo>
                  <a:pt x="407659" y="253"/>
                </a:lnTo>
                <a:lnTo>
                  <a:pt x="407659" y="84579"/>
                </a:lnTo>
                <a:lnTo>
                  <a:pt x="443218" y="84579"/>
                </a:lnTo>
                <a:lnTo>
                  <a:pt x="443218" y="106169"/>
                </a:lnTo>
                <a:lnTo>
                  <a:pt x="407659" y="106169"/>
                </a:lnTo>
                <a:lnTo>
                  <a:pt x="407659" y="222752"/>
                </a:lnTo>
                <a:close/>
              </a:path>
              <a:path w="890269" h="233045">
                <a:moveTo>
                  <a:pt x="243833" y="174239"/>
                </a:moveTo>
                <a:lnTo>
                  <a:pt x="224276" y="157730"/>
                </a:lnTo>
                <a:lnTo>
                  <a:pt x="236497" y="143942"/>
                </a:lnTo>
                <a:lnTo>
                  <a:pt x="243945" y="135061"/>
                </a:lnTo>
                <a:lnTo>
                  <a:pt x="267455" y="98787"/>
                </a:lnTo>
                <a:lnTo>
                  <a:pt x="279053" y="53840"/>
                </a:lnTo>
                <a:lnTo>
                  <a:pt x="279139" y="14731"/>
                </a:lnTo>
                <a:lnTo>
                  <a:pt x="305046" y="14731"/>
                </a:lnTo>
                <a:lnTo>
                  <a:pt x="304941" y="53840"/>
                </a:lnTo>
                <a:lnTo>
                  <a:pt x="295648" y="96771"/>
                </a:lnTo>
                <a:lnTo>
                  <a:pt x="296918" y="97787"/>
                </a:lnTo>
                <a:lnTo>
                  <a:pt x="317824" y="97787"/>
                </a:lnTo>
                <a:lnTo>
                  <a:pt x="325313" y="107439"/>
                </a:lnTo>
                <a:lnTo>
                  <a:pt x="291330" y="107439"/>
                </a:lnTo>
                <a:lnTo>
                  <a:pt x="290060" y="108963"/>
                </a:lnTo>
                <a:lnTo>
                  <a:pt x="265693" y="147415"/>
                </a:lnTo>
                <a:lnTo>
                  <a:pt x="254136" y="161964"/>
                </a:lnTo>
                <a:lnTo>
                  <a:pt x="243833" y="174239"/>
                </a:lnTo>
                <a:close/>
              </a:path>
              <a:path w="890269" h="233045">
                <a:moveTo>
                  <a:pt x="317824" y="97787"/>
                </a:moveTo>
                <a:lnTo>
                  <a:pt x="296918" y="97787"/>
                </a:lnTo>
                <a:lnTo>
                  <a:pt x="305300" y="91183"/>
                </a:lnTo>
                <a:lnTo>
                  <a:pt x="312412" y="91183"/>
                </a:lnTo>
                <a:lnTo>
                  <a:pt x="315460" y="94739"/>
                </a:lnTo>
                <a:lnTo>
                  <a:pt x="317824" y="97787"/>
                </a:lnTo>
                <a:close/>
              </a:path>
              <a:path w="890269" h="233045">
                <a:moveTo>
                  <a:pt x="341113" y="170429"/>
                </a:moveTo>
                <a:lnTo>
                  <a:pt x="295140" y="108963"/>
                </a:lnTo>
                <a:lnTo>
                  <a:pt x="294378" y="107439"/>
                </a:lnTo>
                <a:lnTo>
                  <a:pt x="325313" y="107439"/>
                </a:lnTo>
                <a:lnTo>
                  <a:pt x="361178" y="153666"/>
                </a:lnTo>
                <a:lnTo>
                  <a:pt x="341113" y="170429"/>
                </a:lnTo>
                <a:close/>
              </a:path>
              <a:path w="890269" h="233045">
                <a:moveTo>
                  <a:pt x="646413" y="222498"/>
                </a:moveTo>
                <a:lnTo>
                  <a:pt x="620506" y="222498"/>
                </a:lnTo>
                <a:lnTo>
                  <a:pt x="620506" y="0"/>
                </a:lnTo>
                <a:lnTo>
                  <a:pt x="646413" y="0"/>
                </a:lnTo>
                <a:lnTo>
                  <a:pt x="646413" y="222498"/>
                </a:lnTo>
                <a:close/>
              </a:path>
              <a:path w="890269" h="233045">
                <a:moveTo>
                  <a:pt x="521448" y="166365"/>
                </a:moveTo>
                <a:lnTo>
                  <a:pt x="477254" y="147062"/>
                </a:lnTo>
                <a:lnTo>
                  <a:pt x="460752" y="112201"/>
                </a:lnTo>
                <a:lnTo>
                  <a:pt x="460490" y="90167"/>
                </a:lnTo>
                <a:lnTo>
                  <a:pt x="460750" y="67988"/>
                </a:lnTo>
                <a:lnTo>
                  <a:pt x="477127" y="33146"/>
                </a:lnTo>
                <a:lnTo>
                  <a:pt x="521448" y="13969"/>
                </a:lnTo>
                <a:lnTo>
                  <a:pt x="537567" y="14269"/>
                </a:lnTo>
                <a:lnTo>
                  <a:pt x="547530" y="16366"/>
                </a:lnTo>
                <a:lnTo>
                  <a:pt x="555470" y="22059"/>
                </a:lnTo>
                <a:lnTo>
                  <a:pt x="565516" y="33146"/>
                </a:lnTo>
                <a:lnTo>
                  <a:pt x="567504" y="35559"/>
                </a:lnTo>
                <a:lnTo>
                  <a:pt x="521448" y="35559"/>
                </a:lnTo>
                <a:lnTo>
                  <a:pt x="512495" y="35727"/>
                </a:lnTo>
                <a:lnTo>
                  <a:pt x="488064" y="65659"/>
                </a:lnTo>
                <a:lnTo>
                  <a:pt x="488037" y="67988"/>
                </a:lnTo>
                <a:lnTo>
                  <a:pt x="488064" y="114531"/>
                </a:lnTo>
                <a:lnTo>
                  <a:pt x="512495" y="144605"/>
                </a:lnTo>
                <a:lnTo>
                  <a:pt x="521448" y="144776"/>
                </a:lnTo>
                <a:lnTo>
                  <a:pt x="567388" y="144776"/>
                </a:lnTo>
                <a:lnTo>
                  <a:pt x="565516" y="147062"/>
                </a:lnTo>
                <a:lnTo>
                  <a:pt x="555470" y="158222"/>
                </a:lnTo>
                <a:lnTo>
                  <a:pt x="547530" y="163952"/>
                </a:lnTo>
                <a:lnTo>
                  <a:pt x="537567" y="166064"/>
                </a:lnTo>
                <a:lnTo>
                  <a:pt x="521448" y="166365"/>
                </a:lnTo>
                <a:close/>
              </a:path>
              <a:path w="890269" h="233045">
                <a:moveTo>
                  <a:pt x="567388" y="144776"/>
                </a:moveTo>
                <a:lnTo>
                  <a:pt x="521448" y="144776"/>
                </a:lnTo>
                <a:lnTo>
                  <a:pt x="530255" y="144605"/>
                </a:lnTo>
                <a:lnTo>
                  <a:pt x="535704" y="143411"/>
                </a:lnTo>
                <a:lnTo>
                  <a:pt x="554606" y="67988"/>
                </a:lnTo>
                <a:lnTo>
                  <a:pt x="554579" y="65659"/>
                </a:lnTo>
                <a:lnTo>
                  <a:pt x="530255" y="35727"/>
                </a:lnTo>
                <a:lnTo>
                  <a:pt x="521448" y="35559"/>
                </a:lnTo>
                <a:lnTo>
                  <a:pt x="567504" y="35559"/>
                </a:lnTo>
                <a:lnTo>
                  <a:pt x="575134" y="44823"/>
                </a:lnTo>
                <a:lnTo>
                  <a:pt x="580073" y="54656"/>
                </a:lnTo>
                <a:lnTo>
                  <a:pt x="581893" y="67988"/>
                </a:lnTo>
                <a:lnTo>
                  <a:pt x="582153" y="90167"/>
                </a:lnTo>
                <a:lnTo>
                  <a:pt x="581893" y="112201"/>
                </a:lnTo>
                <a:lnTo>
                  <a:pt x="580073" y="125472"/>
                </a:lnTo>
                <a:lnTo>
                  <a:pt x="575134" y="135315"/>
                </a:lnTo>
                <a:lnTo>
                  <a:pt x="567388" y="144776"/>
                </a:lnTo>
                <a:close/>
              </a:path>
              <a:path w="890269" h="233045">
                <a:moveTo>
                  <a:pt x="865864" y="139696"/>
                </a:moveTo>
                <a:lnTo>
                  <a:pt x="710674" y="139696"/>
                </a:lnTo>
                <a:lnTo>
                  <a:pt x="710674" y="13461"/>
                </a:lnTo>
                <a:lnTo>
                  <a:pt x="861546" y="13461"/>
                </a:lnTo>
                <a:lnTo>
                  <a:pt x="861546" y="35051"/>
                </a:lnTo>
                <a:lnTo>
                  <a:pt x="736581" y="35051"/>
                </a:lnTo>
                <a:lnTo>
                  <a:pt x="736581" y="66038"/>
                </a:lnTo>
                <a:lnTo>
                  <a:pt x="857736" y="66038"/>
                </a:lnTo>
                <a:lnTo>
                  <a:pt x="857736" y="86865"/>
                </a:lnTo>
                <a:lnTo>
                  <a:pt x="736835" y="86865"/>
                </a:lnTo>
                <a:lnTo>
                  <a:pt x="736835" y="118107"/>
                </a:lnTo>
                <a:lnTo>
                  <a:pt x="865864" y="118107"/>
                </a:lnTo>
                <a:lnTo>
                  <a:pt x="865864" y="139696"/>
                </a:lnTo>
                <a:close/>
              </a:path>
              <a:path w="890269" h="233045">
                <a:moveTo>
                  <a:pt x="889739" y="197861"/>
                </a:moveTo>
                <a:lnTo>
                  <a:pt x="681464" y="197861"/>
                </a:lnTo>
                <a:lnTo>
                  <a:pt x="681464" y="176017"/>
                </a:lnTo>
                <a:lnTo>
                  <a:pt x="889739" y="176017"/>
                </a:lnTo>
                <a:lnTo>
                  <a:pt x="889739" y="197861"/>
                </a:lnTo>
                <a:close/>
              </a:path>
            </a:pathLst>
          </a:custGeom>
          <a:solidFill>
            <a:srgbClr val="4033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6225147" y="1295862"/>
            <a:ext cx="5622131" cy="331350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6225147" y="994633"/>
            <a:ext cx="5622290" cy="341630"/>
          </a:xfrm>
          <a:custGeom>
            <a:avLst/>
            <a:gdLst/>
            <a:ahLst/>
            <a:cxnLst/>
            <a:rect l="l" t="t" r="r" b="b"/>
            <a:pathLst>
              <a:path w="5622290" h="341630">
                <a:moveTo>
                  <a:pt x="5622105" y="341392"/>
                </a:moveTo>
                <a:lnTo>
                  <a:pt x="0" y="341392"/>
                </a:lnTo>
                <a:lnTo>
                  <a:pt x="0" y="100409"/>
                </a:lnTo>
                <a:lnTo>
                  <a:pt x="7888" y="61325"/>
                </a:lnTo>
                <a:lnTo>
                  <a:pt x="29402" y="29408"/>
                </a:lnTo>
                <a:lnTo>
                  <a:pt x="61313" y="7890"/>
                </a:lnTo>
                <a:lnTo>
                  <a:pt x="100394" y="0"/>
                </a:lnTo>
                <a:lnTo>
                  <a:pt x="5521711" y="0"/>
                </a:lnTo>
                <a:lnTo>
                  <a:pt x="5560787" y="7890"/>
                </a:lnTo>
                <a:lnTo>
                  <a:pt x="5592699" y="29408"/>
                </a:lnTo>
                <a:lnTo>
                  <a:pt x="5614215" y="61325"/>
                </a:lnTo>
                <a:lnTo>
                  <a:pt x="5622105" y="100409"/>
                </a:lnTo>
                <a:lnTo>
                  <a:pt x="5622105" y="341392"/>
                </a:lnTo>
                <a:close/>
              </a:path>
            </a:pathLst>
          </a:custGeom>
          <a:solidFill>
            <a:srgbClr val="E3E9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7581319" y="1079981"/>
            <a:ext cx="3609340" cy="170815"/>
          </a:xfrm>
          <a:custGeom>
            <a:avLst/>
            <a:gdLst/>
            <a:ahLst/>
            <a:cxnLst/>
            <a:rect l="l" t="t" r="r" b="b"/>
            <a:pathLst>
              <a:path w="3609340" h="170815">
                <a:moveTo>
                  <a:pt x="3523846" y="170695"/>
                </a:moveTo>
                <a:lnTo>
                  <a:pt x="85334" y="170695"/>
                </a:lnTo>
                <a:lnTo>
                  <a:pt x="52115" y="163988"/>
                </a:lnTo>
                <a:lnTo>
                  <a:pt x="24990" y="145697"/>
                </a:lnTo>
                <a:lnTo>
                  <a:pt x="6704" y="118568"/>
                </a:lnTo>
                <a:lnTo>
                  <a:pt x="0" y="85347"/>
                </a:lnTo>
                <a:lnTo>
                  <a:pt x="6704" y="52127"/>
                </a:lnTo>
                <a:lnTo>
                  <a:pt x="24990" y="24998"/>
                </a:lnTo>
                <a:lnTo>
                  <a:pt x="52115" y="6707"/>
                </a:lnTo>
                <a:lnTo>
                  <a:pt x="85334" y="0"/>
                </a:lnTo>
                <a:lnTo>
                  <a:pt x="3523846" y="0"/>
                </a:lnTo>
                <a:lnTo>
                  <a:pt x="3557061" y="6707"/>
                </a:lnTo>
                <a:lnTo>
                  <a:pt x="3584186" y="24998"/>
                </a:lnTo>
                <a:lnTo>
                  <a:pt x="3602474" y="52127"/>
                </a:lnTo>
                <a:lnTo>
                  <a:pt x="3609180" y="85347"/>
                </a:lnTo>
                <a:lnTo>
                  <a:pt x="3602474" y="118568"/>
                </a:lnTo>
                <a:lnTo>
                  <a:pt x="3584186" y="145697"/>
                </a:lnTo>
                <a:lnTo>
                  <a:pt x="3557062" y="163988"/>
                </a:lnTo>
                <a:lnTo>
                  <a:pt x="3523846" y="17069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1330661" y="1110560"/>
            <a:ext cx="370840" cy="109855"/>
          </a:xfrm>
          <a:custGeom>
            <a:avLst/>
            <a:gdLst/>
            <a:ahLst/>
            <a:cxnLst/>
            <a:rect l="l" t="t" r="r" b="b"/>
            <a:pathLst>
              <a:path w="370840" h="109855">
                <a:moveTo>
                  <a:pt x="368431" y="13992"/>
                </a:moveTo>
                <a:lnTo>
                  <a:pt x="243095" y="13992"/>
                </a:lnTo>
                <a:lnTo>
                  <a:pt x="241113" y="12021"/>
                </a:lnTo>
                <a:lnTo>
                  <a:pt x="241113" y="7148"/>
                </a:lnTo>
                <a:lnTo>
                  <a:pt x="243095" y="5177"/>
                </a:lnTo>
                <a:lnTo>
                  <a:pt x="368431" y="5177"/>
                </a:lnTo>
                <a:lnTo>
                  <a:pt x="370410" y="7148"/>
                </a:lnTo>
                <a:lnTo>
                  <a:pt x="370410" y="12021"/>
                </a:lnTo>
                <a:lnTo>
                  <a:pt x="368431" y="13992"/>
                </a:lnTo>
                <a:close/>
              </a:path>
              <a:path w="370840" h="109855">
                <a:moveTo>
                  <a:pt x="368431" y="59176"/>
                </a:moveTo>
                <a:lnTo>
                  <a:pt x="243094" y="59176"/>
                </a:lnTo>
                <a:lnTo>
                  <a:pt x="241113" y="57205"/>
                </a:lnTo>
                <a:lnTo>
                  <a:pt x="241113" y="52332"/>
                </a:lnTo>
                <a:lnTo>
                  <a:pt x="243095" y="50361"/>
                </a:lnTo>
                <a:lnTo>
                  <a:pt x="368432" y="50361"/>
                </a:lnTo>
                <a:lnTo>
                  <a:pt x="370410" y="52332"/>
                </a:lnTo>
                <a:lnTo>
                  <a:pt x="370410" y="57205"/>
                </a:lnTo>
                <a:lnTo>
                  <a:pt x="368431" y="59176"/>
                </a:lnTo>
                <a:close/>
              </a:path>
              <a:path w="370840" h="109855">
                <a:moveTo>
                  <a:pt x="368431" y="104361"/>
                </a:moveTo>
                <a:lnTo>
                  <a:pt x="243094" y="104361"/>
                </a:lnTo>
                <a:lnTo>
                  <a:pt x="241113" y="102390"/>
                </a:lnTo>
                <a:lnTo>
                  <a:pt x="241113" y="97517"/>
                </a:lnTo>
                <a:lnTo>
                  <a:pt x="243095" y="95546"/>
                </a:lnTo>
                <a:lnTo>
                  <a:pt x="368432" y="95546"/>
                </a:lnTo>
                <a:lnTo>
                  <a:pt x="370410" y="97517"/>
                </a:lnTo>
                <a:lnTo>
                  <a:pt x="370410" y="102390"/>
                </a:lnTo>
                <a:lnTo>
                  <a:pt x="368431" y="104361"/>
                </a:lnTo>
                <a:close/>
              </a:path>
              <a:path w="370840" h="109855">
                <a:moveTo>
                  <a:pt x="22037" y="93962"/>
                </a:moveTo>
                <a:lnTo>
                  <a:pt x="9136" y="93962"/>
                </a:lnTo>
                <a:lnTo>
                  <a:pt x="93958" y="9128"/>
                </a:lnTo>
                <a:lnTo>
                  <a:pt x="61384" y="9128"/>
                </a:lnTo>
                <a:lnTo>
                  <a:pt x="59344" y="7084"/>
                </a:lnTo>
                <a:lnTo>
                  <a:pt x="59344" y="2044"/>
                </a:lnTo>
                <a:lnTo>
                  <a:pt x="61384" y="0"/>
                </a:lnTo>
                <a:lnTo>
                  <a:pt x="104987" y="0"/>
                </a:lnTo>
                <a:lnTo>
                  <a:pt x="109555" y="3599"/>
                </a:lnTo>
                <a:lnTo>
                  <a:pt x="109531" y="15575"/>
                </a:lnTo>
                <a:lnTo>
                  <a:pt x="100414" y="15575"/>
                </a:lnTo>
                <a:lnTo>
                  <a:pt x="22037" y="93962"/>
                </a:lnTo>
                <a:close/>
              </a:path>
              <a:path w="370840" h="109855">
                <a:moveTo>
                  <a:pt x="107491" y="50205"/>
                </a:moveTo>
                <a:lnTo>
                  <a:pt x="102454" y="50205"/>
                </a:lnTo>
                <a:lnTo>
                  <a:pt x="100414" y="48160"/>
                </a:lnTo>
                <a:lnTo>
                  <a:pt x="100414" y="15575"/>
                </a:lnTo>
                <a:lnTo>
                  <a:pt x="109531" y="15575"/>
                </a:lnTo>
                <a:lnTo>
                  <a:pt x="109531" y="48160"/>
                </a:lnTo>
                <a:lnTo>
                  <a:pt x="107491" y="50205"/>
                </a:lnTo>
                <a:close/>
              </a:path>
              <a:path w="370840" h="109855">
                <a:moveTo>
                  <a:pt x="48165" y="109537"/>
                </a:moveTo>
                <a:lnTo>
                  <a:pt x="4426" y="109537"/>
                </a:lnTo>
                <a:lnTo>
                  <a:pt x="4127" y="109515"/>
                </a:lnTo>
                <a:lnTo>
                  <a:pt x="0" y="105798"/>
                </a:lnTo>
                <a:lnTo>
                  <a:pt x="19" y="61377"/>
                </a:lnTo>
                <a:lnTo>
                  <a:pt x="2057" y="59333"/>
                </a:lnTo>
                <a:lnTo>
                  <a:pt x="7096" y="59333"/>
                </a:lnTo>
                <a:lnTo>
                  <a:pt x="9136" y="61377"/>
                </a:lnTo>
                <a:lnTo>
                  <a:pt x="9136" y="93962"/>
                </a:lnTo>
                <a:lnTo>
                  <a:pt x="22037" y="93962"/>
                </a:lnTo>
                <a:lnTo>
                  <a:pt x="15592" y="100409"/>
                </a:lnTo>
                <a:lnTo>
                  <a:pt x="48165" y="100409"/>
                </a:lnTo>
                <a:lnTo>
                  <a:pt x="50205" y="102453"/>
                </a:lnTo>
                <a:lnTo>
                  <a:pt x="50205" y="107493"/>
                </a:lnTo>
                <a:lnTo>
                  <a:pt x="48165" y="109537"/>
                </a:lnTo>
                <a:close/>
              </a:path>
            </a:pathLst>
          </a:custGeom>
          <a:solidFill>
            <a:srgbClr val="000000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6360013" y="1120145"/>
            <a:ext cx="90355" cy="9036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6504585" y="1120145"/>
            <a:ext cx="90355" cy="9036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6649147" y="1120145"/>
            <a:ext cx="90355" cy="9036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6974264" y="1105083"/>
            <a:ext cx="758825" cy="120650"/>
          </a:xfrm>
          <a:custGeom>
            <a:avLst/>
            <a:gdLst/>
            <a:ahLst/>
            <a:cxnLst/>
            <a:rect l="l" t="t" r="r" b="b"/>
            <a:pathLst>
              <a:path w="758825" h="120650">
                <a:moveTo>
                  <a:pt x="202572" y="110451"/>
                </a:moveTo>
                <a:lnTo>
                  <a:pt x="200004" y="110451"/>
                </a:lnTo>
                <a:lnTo>
                  <a:pt x="198708" y="109960"/>
                </a:lnTo>
                <a:lnTo>
                  <a:pt x="195768" y="107019"/>
                </a:lnTo>
                <a:lnTo>
                  <a:pt x="195768" y="103842"/>
                </a:lnTo>
                <a:lnTo>
                  <a:pt x="239357" y="60246"/>
                </a:lnTo>
                <a:lnTo>
                  <a:pt x="195768" y="16650"/>
                </a:lnTo>
                <a:lnTo>
                  <a:pt x="195768" y="13473"/>
                </a:lnTo>
                <a:lnTo>
                  <a:pt x="199690" y="9551"/>
                </a:lnTo>
                <a:lnTo>
                  <a:pt x="202866" y="9551"/>
                </a:lnTo>
                <a:lnTo>
                  <a:pt x="251966" y="58658"/>
                </a:lnTo>
                <a:lnTo>
                  <a:pt x="251966" y="61835"/>
                </a:lnTo>
                <a:lnTo>
                  <a:pt x="203845" y="109961"/>
                </a:lnTo>
                <a:lnTo>
                  <a:pt x="202572" y="110451"/>
                </a:lnTo>
                <a:close/>
              </a:path>
              <a:path w="758825" h="120650">
                <a:moveTo>
                  <a:pt x="51981" y="110451"/>
                </a:moveTo>
                <a:lnTo>
                  <a:pt x="49413" y="110451"/>
                </a:lnTo>
                <a:lnTo>
                  <a:pt x="48117" y="109960"/>
                </a:lnTo>
                <a:lnTo>
                  <a:pt x="0" y="61835"/>
                </a:lnTo>
                <a:lnTo>
                  <a:pt x="0" y="58658"/>
                </a:lnTo>
                <a:lnTo>
                  <a:pt x="49099" y="9551"/>
                </a:lnTo>
                <a:lnTo>
                  <a:pt x="52275" y="9551"/>
                </a:lnTo>
                <a:lnTo>
                  <a:pt x="56197" y="13473"/>
                </a:lnTo>
                <a:lnTo>
                  <a:pt x="56197" y="16650"/>
                </a:lnTo>
                <a:lnTo>
                  <a:pt x="12607" y="60246"/>
                </a:lnTo>
                <a:lnTo>
                  <a:pt x="56196" y="103842"/>
                </a:lnTo>
                <a:lnTo>
                  <a:pt x="56196" y="107019"/>
                </a:lnTo>
                <a:lnTo>
                  <a:pt x="53254" y="109961"/>
                </a:lnTo>
                <a:lnTo>
                  <a:pt x="51981" y="110451"/>
                </a:lnTo>
                <a:close/>
              </a:path>
              <a:path w="758825" h="120650">
                <a:moveTo>
                  <a:pt x="423029" y="120491"/>
                </a:moveTo>
                <a:lnTo>
                  <a:pt x="399604" y="115749"/>
                </a:lnTo>
                <a:lnTo>
                  <a:pt x="380455" y="102826"/>
                </a:lnTo>
                <a:lnTo>
                  <a:pt x="367534" y="83674"/>
                </a:lnTo>
                <a:lnTo>
                  <a:pt x="362793" y="60244"/>
                </a:lnTo>
                <a:lnTo>
                  <a:pt x="367534" y="36816"/>
                </a:lnTo>
                <a:lnTo>
                  <a:pt x="380455" y="17664"/>
                </a:lnTo>
                <a:lnTo>
                  <a:pt x="399604" y="4741"/>
                </a:lnTo>
                <a:lnTo>
                  <a:pt x="423029" y="0"/>
                </a:lnTo>
                <a:lnTo>
                  <a:pt x="446455" y="4741"/>
                </a:lnTo>
                <a:lnTo>
                  <a:pt x="454306" y="10040"/>
                </a:lnTo>
                <a:lnTo>
                  <a:pt x="423029" y="10040"/>
                </a:lnTo>
                <a:lnTo>
                  <a:pt x="403513" y="13992"/>
                </a:lnTo>
                <a:lnTo>
                  <a:pt x="387555" y="24762"/>
                </a:lnTo>
                <a:lnTo>
                  <a:pt x="376784" y="40722"/>
                </a:lnTo>
                <a:lnTo>
                  <a:pt x="372832" y="60245"/>
                </a:lnTo>
                <a:lnTo>
                  <a:pt x="376784" y="79767"/>
                </a:lnTo>
                <a:lnTo>
                  <a:pt x="387582" y="95746"/>
                </a:lnTo>
                <a:lnTo>
                  <a:pt x="403513" y="106498"/>
                </a:lnTo>
                <a:lnTo>
                  <a:pt x="423029" y="110449"/>
                </a:lnTo>
                <a:lnTo>
                  <a:pt x="456344" y="110449"/>
                </a:lnTo>
                <a:lnTo>
                  <a:pt x="446096" y="115935"/>
                </a:lnTo>
                <a:lnTo>
                  <a:pt x="434876" y="119334"/>
                </a:lnTo>
                <a:lnTo>
                  <a:pt x="423029" y="120491"/>
                </a:lnTo>
                <a:close/>
              </a:path>
              <a:path w="758825" h="120650">
                <a:moveTo>
                  <a:pt x="483062" y="65193"/>
                </a:moveTo>
                <a:lnTo>
                  <a:pt x="472978" y="65193"/>
                </a:lnTo>
                <a:lnTo>
                  <a:pt x="473138" y="63554"/>
                </a:lnTo>
                <a:lnTo>
                  <a:pt x="473226" y="60244"/>
                </a:lnTo>
                <a:lnTo>
                  <a:pt x="469276" y="40722"/>
                </a:lnTo>
                <a:lnTo>
                  <a:pt x="458510" y="24762"/>
                </a:lnTo>
                <a:lnTo>
                  <a:pt x="442552" y="13992"/>
                </a:lnTo>
                <a:lnTo>
                  <a:pt x="423029" y="10040"/>
                </a:lnTo>
                <a:lnTo>
                  <a:pt x="454306" y="10040"/>
                </a:lnTo>
                <a:lnTo>
                  <a:pt x="465604" y="17664"/>
                </a:lnTo>
                <a:lnTo>
                  <a:pt x="478525" y="36816"/>
                </a:lnTo>
                <a:lnTo>
                  <a:pt x="483266" y="60244"/>
                </a:lnTo>
                <a:lnTo>
                  <a:pt x="483167" y="64076"/>
                </a:lnTo>
                <a:lnTo>
                  <a:pt x="483062" y="65193"/>
                </a:lnTo>
                <a:close/>
              </a:path>
              <a:path w="758825" h="120650">
                <a:moveTo>
                  <a:pt x="479706" y="84655"/>
                </a:moveTo>
                <a:lnTo>
                  <a:pt x="476677" y="84645"/>
                </a:lnTo>
                <a:lnTo>
                  <a:pt x="475255" y="83964"/>
                </a:lnTo>
                <a:lnTo>
                  <a:pt x="472248" y="80250"/>
                </a:lnTo>
                <a:lnTo>
                  <a:pt x="471973" y="79980"/>
                </a:lnTo>
                <a:lnTo>
                  <a:pt x="471730" y="79681"/>
                </a:lnTo>
                <a:lnTo>
                  <a:pt x="471525" y="79357"/>
                </a:lnTo>
                <a:lnTo>
                  <a:pt x="455283" y="59284"/>
                </a:lnTo>
                <a:lnTo>
                  <a:pt x="455616" y="56121"/>
                </a:lnTo>
                <a:lnTo>
                  <a:pt x="459923" y="52635"/>
                </a:lnTo>
                <a:lnTo>
                  <a:pt x="463088" y="52968"/>
                </a:lnTo>
                <a:lnTo>
                  <a:pt x="472978" y="65193"/>
                </a:lnTo>
                <a:lnTo>
                  <a:pt x="483062" y="65193"/>
                </a:lnTo>
                <a:lnTo>
                  <a:pt x="482989" y="65975"/>
                </a:lnTo>
                <a:lnTo>
                  <a:pt x="496019" y="65975"/>
                </a:lnTo>
                <a:lnTo>
                  <a:pt x="481127" y="83988"/>
                </a:lnTo>
                <a:lnTo>
                  <a:pt x="479706" y="84655"/>
                </a:lnTo>
                <a:close/>
              </a:path>
              <a:path w="758825" h="120650">
                <a:moveTo>
                  <a:pt x="496019" y="65975"/>
                </a:moveTo>
                <a:lnTo>
                  <a:pt x="482989" y="65975"/>
                </a:lnTo>
                <a:lnTo>
                  <a:pt x="493580" y="53151"/>
                </a:lnTo>
                <a:lnTo>
                  <a:pt x="496737" y="52832"/>
                </a:lnTo>
                <a:lnTo>
                  <a:pt x="501031" y="56377"/>
                </a:lnTo>
                <a:lnTo>
                  <a:pt x="501335" y="59544"/>
                </a:lnTo>
                <a:lnTo>
                  <a:pt x="496019" y="65975"/>
                </a:lnTo>
                <a:close/>
              </a:path>
              <a:path w="758825" h="120650">
                <a:moveTo>
                  <a:pt x="456344" y="110449"/>
                </a:moveTo>
                <a:lnTo>
                  <a:pt x="423029" y="110449"/>
                </a:lnTo>
                <a:lnTo>
                  <a:pt x="432901" y="109485"/>
                </a:lnTo>
                <a:lnTo>
                  <a:pt x="442253" y="106653"/>
                </a:lnTo>
                <a:lnTo>
                  <a:pt x="450865" y="102044"/>
                </a:lnTo>
                <a:lnTo>
                  <a:pt x="458539" y="95727"/>
                </a:lnTo>
                <a:lnTo>
                  <a:pt x="460481" y="93785"/>
                </a:lnTo>
                <a:lnTo>
                  <a:pt x="463657" y="93785"/>
                </a:lnTo>
                <a:lnTo>
                  <a:pt x="467579" y="97707"/>
                </a:lnTo>
                <a:lnTo>
                  <a:pt x="467579" y="100884"/>
                </a:lnTo>
                <a:lnTo>
                  <a:pt x="465619" y="102845"/>
                </a:lnTo>
                <a:lnTo>
                  <a:pt x="456430" y="110403"/>
                </a:lnTo>
                <a:close/>
              </a:path>
              <a:path w="758825" h="120650">
                <a:moveTo>
                  <a:pt x="698850" y="92246"/>
                </a:moveTo>
                <a:lnTo>
                  <a:pt x="660764" y="66624"/>
                </a:lnTo>
                <a:lnTo>
                  <a:pt x="657758" y="51143"/>
                </a:lnTo>
                <a:lnTo>
                  <a:pt x="660764" y="35663"/>
                </a:lnTo>
                <a:lnTo>
                  <a:pt x="669781" y="22067"/>
                </a:lnTo>
                <a:lnTo>
                  <a:pt x="683379" y="13048"/>
                </a:lnTo>
                <a:lnTo>
                  <a:pt x="698858" y="10043"/>
                </a:lnTo>
                <a:lnTo>
                  <a:pt x="714332" y="13051"/>
                </a:lnTo>
                <a:lnTo>
                  <a:pt x="724921" y="20077"/>
                </a:lnTo>
                <a:lnTo>
                  <a:pt x="690900" y="20077"/>
                </a:lnTo>
                <a:lnTo>
                  <a:pt x="682938" y="23107"/>
                </a:lnTo>
                <a:lnTo>
                  <a:pt x="676879" y="29167"/>
                </a:lnTo>
                <a:lnTo>
                  <a:pt x="670062" y="39444"/>
                </a:lnTo>
                <a:lnTo>
                  <a:pt x="667791" y="51145"/>
                </a:lnTo>
                <a:lnTo>
                  <a:pt x="670064" y="62846"/>
                </a:lnTo>
                <a:lnTo>
                  <a:pt x="676879" y="73120"/>
                </a:lnTo>
                <a:lnTo>
                  <a:pt x="687164" y="79936"/>
                </a:lnTo>
                <a:lnTo>
                  <a:pt x="698847" y="82207"/>
                </a:lnTo>
                <a:lnTo>
                  <a:pt x="737008" y="82207"/>
                </a:lnTo>
                <a:lnTo>
                  <a:pt x="738346" y="83544"/>
                </a:lnTo>
                <a:lnTo>
                  <a:pt x="724147" y="83544"/>
                </a:lnTo>
                <a:lnTo>
                  <a:pt x="718330" y="87348"/>
                </a:lnTo>
                <a:lnTo>
                  <a:pt x="712079" y="90067"/>
                </a:lnTo>
                <a:lnTo>
                  <a:pt x="705537" y="91701"/>
                </a:lnTo>
                <a:lnTo>
                  <a:pt x="698850" y="92246"/>
                </a:lnTo>
                <a:close/>
              </a:path>
              <a:path w="758825" h="120650">
                <a:moveTo>
                  <a:pt x="737008" y="82207"/>
                </a:moveTo>
                <a:lnTo>
                  <a:pt x="698847" y="82207"/>
                </a:lnTo>
                <a:lnTo>
                  <a:pt x="710550" y="79934"/>
                </a:lnTo>
                <a:lnTo>
                  <a:pt x="720821" y="73120"/>
                </a:lnTo>
                <a:lnTo>
                  <a:pt x="727639" y="62844"/>
                </a:lnTo>
                <a:lnTo>
                  <a:pt x="729910" y="51143"/>
                </a:lnTo>
                <a:lnTo>
                  <a:pt x="727638" y="39443"/>
                </a:lnTo>
                <a:lnTo>
                  <a:pt x="720821" y="29167"/>
                </a:lnTo>
                <a:lnTo>
                  <a:pt x="714763" y="23107"/>
                </a:lnTo>
                <a:lnTo>
                  <a:pt x="706811" y="20077"/>
                </a:lnTo>
                <a:lnTo>
                  <a:pt x="724921" y="20077"/>
                </a:lnTo>
                <a:lnTo>
                  <a:pt x="727920" y="22067"/>
                </a:lnTo>
                <a:lnTo>
                  <a:pt x="736472" y="34556"/>
                </a:lnTo>
                <a:lnTo>
                  <a:pt x="739876" y="48776"/>
                </a:lnTo>
                <a:lnTo>
                  <a:pt x="738133" y="63237"/>
                </a:lnTo>
                <a:lnTo>
                  <a:pt x="731247" y="76447"/>
                </a:lnTo>
                <a:lnTo>
                  <a:pt x="737008" y="82207"/>
                </a:lnTo>
                <a:close/>
              </a:path>
              <a:path w="758825" h="120650">
                <a:moveTo>
                  <a:pt x="754411" y="110450"/>
                </a:moveTo>
                <a:lnTo>
                  <a:pt x="751841" y="110450"/>
                </a:lnTo>
                <a:lnTo>
                  <a:pt x="750566" y="109959"/>
                </a:lnTo>
                <a:lnTo>
                  <a:pt x="724147" y="83544"/>
                </a:lnTo>
                <a:lnTo>
                  <a:pt x="738346" y="83544"/>
                </a:lnTo>
                <a:lnTo>
                  <a:pt x="758646" y="103842"/>
                </a:lnTo>
                <a:lnTo>
                  <a:pt x="758646" y="107019"/>
                </a:lnTo>
                <a:lnTo>
                  <a:pt x="755703" y="109960"/>
                </a:lnTo>
                <a:lnTo>
                  <a:pt x="754411" y="110450"/>
                </a:lnTo>
                <a:close/>
              </a:path>
            </a:pathLst>
          </a:custGeom>
          <a:solidFill>
            <a:srgbClr val="000000">
              <a:alpha val="2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2210701" y="1738615"/>
            <a:ext cx="5622131" cy="287075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2210701" y="994633"/>
            <a:ext cx="5622290" cy="341630"/>
          </a:xfrm>
          <a:custGeom>
            <a:avLst/>
            <a:gdLst/>
            <a:ahLst/>
            <a:cxnLst/>
            <a:rect l="l" t="t" r="r" b="b"/>
            <a:pathLst>
              <a:path w="5622290" h="341630">
                <a:moveTo>
                  <a:pt x="5622105" y="341392"/>
                </a:moveTo>
                <a:lnTo>
                  <a:pt x="0" y="341392"/>
                </a:lnTo>
                <a:lnTo>
                  <a:pt x="0" y="100409"/>
                </a:lnTo>
                <a:lnTo>
                  <a:pt x="7888" y="61325"/>
                </a:lnTo>
                <a:lnTo>
                  <a:pt x="29402" y="29408"/>
                </a:lnTo>
                <a:lnTo>
                  <a:pt x="61313" y="7890"/>
                </a:lnTo>
                <a:lnTo>
                  <a:pt x="100394" y="0"/>
                </a:lnTo>
                <a:lnTo>
                  <a:pt x="5521711" y="0"/>
                </a:lnTo>
                <a:lnTo>
                  <a:pt x="5560787" y="7890"/>
                </a:lnTo>
                <a:lnTo>
                  <a:pt x="5592699" y="29408"/>
                </a:lnTo>
                <a:lnTo>
                  <a:pt x="5614215" y="61325"/>
                </a:lnTo>
                <a:lnTo>
                  <a:pt x="5622105" y="100409"/>
                </a:lnTo>
                <a:lnTo>
                  <a:pt x="5622105" y="341392"/>
                </a:lnTo>
                <a:close/>
              </a:path>
            </a:pathLst>
          </a:custGeom>
          <a:solidFill>
            <a:srgbClr val="E3E9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3566874" y="1079981"/>
            <a:ext cx="3609340" cy="170815"/>
          </a:xfrm>
          <a:custGeom>
            <a:avLst/>
            <a:gdLst/>
            <a:ahLst/>
            <a:cxnLst/>
            <a:rect l="l" t="t" r="r" b="b"/>
            <a:pathLst>
              <a:path w="3609340" h="170815">
                <a:moveTo>
                  <a:pt x="3523846" y="170695"/>
                </a:moveTo>
                <a:lnTo>
                  <a:pt x="85334" y="170695"/>
                </a:lnTo>
                <a:lnTo>
                  <a:pt x="52115" y="163988"/>
                </a:lnTo>
                <a:lnTo>
                  <a:pt x="24990" y="145697"/>
                </a:lnTo>
                <a:lnTo>
                  <a:pt x="6704" y="118568"/>
                </a:lnTo>
                <a:lnTo>
                  <a:pt x="0" y="85347"/>
                </a:lnTo>
                <a:lnTo>
                  <a:pt x="6704" y="52127"/>
                </a:lnTo>
                <a:lnTo>
                  <a:pt x="24990" y="24998"/>
                </a:lnTo>
                <a:lnTo>
                  <a:pt x="52115" y="6707"/>
                </a:lnTo>
                <a:lnTo>
                  <a:pt x="85334" y="0"/>
                </a:lnTo>
                <a:lnTo>
                  <a:pt x="3523846" y="0"/>
                </a:lnTo>
                <a:lnTo>
                  <a:pt x="3557061" y="6707"/>
                </a:lnTo>
                <a:lnTo>
                  <a:pt x="3584186" y="24998"/>
                </a:lnTo>
                <a:lnTo>
                  <a:pt x="3602474" y="52127"/>
                </a:lnTo>
                <a:lnTo>
                  <a:pt x="3609180" y="85347"/>
                </a:lnTo>
                <a:lnTo>
                  <a:pt x="3602474" y="118568"/>
                </a:lnTo>
                <a:lnTo>
                  <a:pt x="3584186" y="145697"/>
                </a:lnTo>
                <a:lnTo>
                  <a:pt x="3557062" y="163988"/>
                </a:lnTo>
                <a:lnTo>
                  <a:pt x="3523846" y="17069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7316215" y="1110560"/>
            <a:ext cx="370840" cy="109855"/>
          </a:xfrm>
          <a:custGeom>
            <a:avLst/>
            <a:gdLst/>
            <a:ahLst/>
            <a:cxnLst/>
            <a:rect l="l" t="t" r="r" b="b"/>
            <a:pathLst>
              <a:path w="370840" h="109855">
                <a:moveTo>
                  <a:pt x="368431" y="13992"/>
                </a:moveTo>
                <a:lnTo>
                  <a:pt x="243095" y="13992"/>
                </a:lnTo>
                <a:lnTo>
                  <a:pt x="241113" y="12021"/>
                </a:lnTo>
                <a:lnTo>
                  <a:pt x="241113" y="7148"/>
                </a:lnTo>
                <a:lnTo>
                  <a:pt x="243095" y="5177"/>
                </a:lnTo>
                <a:lnTo>
                  <a:pt x="368431" y="5177"/>
                </a:lnTo>
                <a:lnTo>
                  <a:pt x="370410" y="7148"/>
                </a:lnTo>
                <a:lnTo>
                  <a:pt x="370410" y="12021"/>
                </a:lnTo>
                <a:lnTo>
                  <a:pt x="368431" y="13992"/>
                </a:lnTo>
                <a:close/>
              </a:path>
              <a:path w="370840" h="109855">
                <a:moveTo>
                  <a:pt x="368431" y="59176"/>
                </a:moveTo>
                <a:lnTo>
                  <a:pt x="243094" y="59176"/>
                </a:lnTo>
                <a:lnTo>
                  <a:pt x="241113" y="57205"/>
                </a:lnTo>
                <a:lnTo>
                  <a:pt x="241113" y="52332"/>
                </a:lnTo>
                <a:lnTo>
                  <a:pt x="243095" y="50361"/>
                </a:lnTo>
                <a:lnTo>
                  <a:pt x="368432" y="50361"/>
                </a:lnTo>
                <a:lnTo>
                  <a:pt x="370410" y="52332"/>
                </a:lnTo>
                <a:lnTo>
                  <a:pt x="370410" y="57205"/>
                </a:lnTo>
                <a:lnTo>
                  <a:pt x="368431" y="59176"/>
                </a:lnTo>
                <a:close/>
              </a:path>
              <a:path w="370840" h="109855">
                <a:moveTo>
                  <a:pt x="368431" y="104361"/>
                </a:moveTo>
                <a:lnTo>
                  <a:pt x="243094" y="104361"/>
                </a:lnTo>
                <a:lnTo>
                  <a:pt x="241113" y="102390"/>
                </a:lnTo>
                <a:lnTo>
                  <a:pt x="241113" y="97517"/>
                </a:lnTo>
                <a:lnTo>
                  <a:pt x="243095" y="95546"/>
                </a:lnTo>
                <a:lnTo>
                  <a:pt x="368432" y="95546"/>
                </a:lnTo>
                <a:lnTo>
                  <a:pt x="370410" y="97517"/>
                </a:lnTo>
                <a:lnTo>
                  <a:pt x="370410" y="102390"/>
                </a:lnTo>
                <a:lnTo>
                  <a:pt x="368431" y="104361"/>
                </a:lnTo>
                <a:close/>
              </a:path>
              <a:path w="370840" h="109855">
                <a:moveTo>
                  <a:pt x="22037" y="93962"/>
                </a:moveTo>
                <a:lnTo>
                  <a:pt x="9136" y="93962"/>
                </a:lnTo>
                <a:lnTo>
                  <a:pt x="93958" y="9128"/>
                </a:lnTo>
                <a:lnTo>
                  <a:pt x="61384" y="9128"/>
                </a:lnTo>
                <a:lnTo>
                  <a:pt x="59344" y="7084"/>
                </a:lnTo>
                <a:lnTo>
                  <a:pt x="59344" y="2044"/>
                </a:lnTo>
                <a:lnTo>
                  <a:pt x="61384" y="0"/>
                </a:lnTo>
                <a:lnTo>
                  <a:pt x="104987" y="0"/>
                </a:lnTo>
                <a:lnTo>
                  <a:pt x="109555" y="3599"/>
                </a:lnTo>
                <a:lnTo>
                  <a:pt x="109531" y="15575"/>
                </a:lnTo>
                <a:lnTo>
                  <a:pt x="100414" y="15575"/>
                </a:lnTo>
                <a:lnTo>
                  <a:pt x="22037" y="93962"/>
                </a:lnTo>
                <a:close/>
              </a:path>
              <a:path w="370840" h="109855">
                <a:moveTo>
                  <a:pt x="107491" y="50205"/>
                </a:moveTo>
                <a:lnTo>
                  <a:pt x="102454" y="50205"/>
                </a:lnTo>
                <a:lnTo>
                  <a:pt x="100414" y="48160"/>
                </a:lnTo>
                <a:lnTo>
                  <a:pt x="100414" y="15575"/>
                </a:lnTo>
                <a:lnTo>
                  <a:pt x="109531" y="15575"/>
                </a:lnTo>
                <a:lnTo>
                  <a:pt x="109531" y="48160"/>
                </a:lnTo>
                <a:lnTo>
                  <a:pt x="107491" y="50205"/>
                </a:lnTo>
                <a:close/>
              </a:path>
              <a:path w="370840" h="109855">
                <a:moveTo>
                  <a:pt x="48165" y="109537"/>
                </a:moveTo>
                <a:lnTo>
                  <a:pt x="4426" y="109537"/>
                </a:lnTo>
                <a:lnTo>
                  <a:pt x="4127" y="109515"/>
                </a:lnTo>
                <a:lnTo>
                  <a:pt x="0" y="105798"/>
                </a:lnTo>
                <a:lnTo>
                  <a:pt x="19" y="61377"/>
                </a:lnTo>
                <a:lnTo>
                  <a:pt x="2057" y="59333"/>
                </a:lnTo>
                <a:lnTo>
                  <a:pt x="7096" y="59333"/>
                </a:lnTo>
                <a:lnTo>
                  <a:pt x="9136" y="61377"/>
                </a:lnTo>
                <a:lnTo>
                  <a:pt x="9136" y="93962"/>
                </a:lnTo>
                <a:lnTo>
                  <a:pt x="22037" y="93962"/>
                </a:lnTo>
                <a:lnTo>
                  <a:pt x="15592" y="100409"/>
                </a:lnTo>
                <a:lnTo>
                  <a:pt x="48165" y="100409"/>
                </a:lnTo>
                <a:lnTo>
                  <a:pt x="50205" y="102453"/>
                </a:lnTo>
                <a:lnTo>
                  <a:pt x="50205" y="107493"/>
                </a:lnTo>
                <a:lnTo>
                  <a:pt x="48165" y="109537"/>
                </a:lnTo>
                <a:close/>
              </a:path>
            </a:pathLst>
          </a:custGeom>
          <a:solidFill>
            <a:srgbClr val="000000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12345568" y="1120145"/>
            <a:ext cx="90355" cy="9036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12490139" y="1120145"/>
            <a:ext cx="90355" cy="9036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12634702" y="1120145"/>
            <a:ext cx="90355" cy="9036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12959820" y="1105083"/>
            <a:ext cx="758825" cy="120650"/>
          </a:xfrm>
          <a:custGeom>
            <a:avLst/>
            <a:gdLst/>
            <a:ahLst/>
            <a:cxnLst/>
            <a:rect l="l" t="t" r="r" b="b"/>
            <a:pathLst>
              <a:path w="758825" h="120650">
                <a:moveTo>
                  <a:pt x="202572" y="110451"/>
                </a:moveTo>
                <a:lnTo>
                  <a:pt x="200004" y="110451"/>
                </a:lnTo>
                <a:lnTo>
                  <a:pt x="198708" y="109960"/>
                </a:lnTo>
                <a:lnTo>
                  <a:pt x="195768" y="107019"/>
                </a:lnTo>
                <a:lnTo>
                  <a:pt x="195768" y="103842"/>
                </a:lnTo>
                <a:lnTo>
                  <a:pt x="239357" y="60246"/>
                </a:lnTo>
                <a:lnTo>
                  <a:pt x="195768" y="16650"/>
                </a:lnTo>
                <a:lnTo>
                  <a:pt x="195768" y="13473"/>
                </a:lnTo>
                <a:lnTo>
                  <a:pt x="199690" y="9551"/>
                </a:lnTo>
                <a:lnTo>
                  <a:pt x="202866" y="9551"/>
                </a:lnTo>
                <a:lnTo>
                  <a:pt x="251966" y="58658"/>
                </a:lnTo>
                <a:lnTo>
                  <a:pt x="251966" y="61835"/>
                </a:lnTo>
                <a:lnTo>
                  <a:pt x="203845" y="109961"/>
                </a:lnTo>
                <a:lnTo>
                  <a:pt x="202572" y="110451"/>
                </a:lnTo>
                <a:close/>
              </a:path>
              <a:path w="758825" h="120650">
                <a:moveTo>
                  <a:pt x="51981" y="110451"/>
                </a:moveTo>
                <a:lnTo>
                  <a:pt x="49413" y="110451"/>
                </a:lnTo>
                <a:lnTo>
                  <a:pt x="48117" y="109960"/>
                </a:lnTo>
                <a:lnTo>
                  <a:pt x="0" y="61835"/>
                </a:lnTo>
                <a:lnTo>
                  <a:pt x="0" y="58658"/>
                </a:lnTo>
                <a:lnTo>
                  <a:pt x="49099" y="9551"/>
                </a:lnTo>
                <a:lnTo>
                  <a:pt x="52275" y="9551"/>
                </a:lnTo>
                <a:lnTo>
                  <a:pt x="56197" y="13473"/>
                </a:lnTo>
                <a:lnTo>
                  <a:pt x="56197" y="16650"/>
                </a:lnTo>
                <a:lnTo>
                  <a:pt x="12607" y="60246"/>
                </a:lnTo>
                <a:lnTo>
                  <a:pt x="56196" y="103842"/>
                </a:lnTo>
                <a:lnTo>
                  <a:pt x="56196" y="107019"/>
                </a:lnTo>
                <a:lnTo>
                  <a:pt x="53254" y="109961"/>
                </a:lnTo>
                <a:lnTo>
                  <a:pt x="51981" y="110451"/>
                </a:lnTo>
                <a:close/>
              </a:path>
              <a:path w="758825" h="120650">
                <a:moveTo>
                  <a:pt x="423029" y="120491"/>
                </a:moveTo>
                <a:lnTo>
                  <a:pt x="399604" y="115749"/>
                </a:lnTo>
                <a:lnTo>
                  <a:pt x="380455" y="102826"/>
                </a:lnTo>
                <a:lnTo>
                  <a:pt x="367534" y="83674"/>
                </a:lnTo>
                <a:lnTo>
                  <a:pt x="362793" y="60244"/>
                </a:lnTo>
                <a:lnTo>
                  <a:pt x="367534" y="36816"/>
                </a:lnTo>
                <a:lnTo>
                  <a:pt x="380455" y="17664"/>
                </a:lnTo>
                <a:lnTo>
                  <a:pt x="399604" y="4741"/>
                </a:lnTo>
                <a:lnTo>
                  <a:pt x="423029" y="0"/>
                </a:lnTo>
                <a:lnTo>
                  <a:pt x="446455" y="4741"/>
                </a:lnTo>
                <a:lnTo>
                  <a:pt x="454306" y="10040"/>
                </a:lnTo>
                <a:lnTo>
                  <a:pt x="423029" y="10040"/>
                </a:lnTo>
                <a:lnTo>
                  <a:pt x="403513" y="13992"/>
                </a:lnTo>
                <a:lnTo>
                  <a:pt x="387555" y="24762"/>
                </a:lnTo>
                <a:lnTo>
                  <a:pt x="376784" y="40722"/>
                </a:lnTo>
                <a:lnTo>
                  <a:pt x="372832" y="60245"/>
                </a:lnTo>
                <a:lnTo>
                  <a:pt x="376784" y="79767"/>
                </a:lnTo>
                <a:lnTo>
                  <a:pt x="387582" y="95746"/>
                </a:lnTo>
                <a:lnTo>
                  <a:pt x="403513" y="106498"/>
                </a:lnTo>
                <a:lnTo>
                  <a:pt x="423029" y="110449"/>
                </a:lnTo>
                <a:lnTo>
                  <a:pt x="456344" y="110449"/>
                </a:lnTo>
                <a:lnTo>
                  <a:pt x="446096" y="115935"/>
                </a:lnTo>
                <a:lnTo>
                  <a:pt x="434876" y="119334"/>
                </a:lnTo>
                <a:lnTo>
                  <a:pt x="423029" y="120491"/>
                </a:lnTo>
                <a:close/>
              </a:path>
              <a:path w="758825" h="120650">
                <a:moveTo>
                  <a:pt x="483062" y="65193"/>
                </a:moveTo>
                <a:lnTo>
                  <a:pt x="472978" y="65193"/>
                </a:lnTo>
                <a:lnTo>
                  <a:pt x="473138" y="63554"/>
                </a:lnTo>
                <a:lnTo>
                  <a:pt x="473226" y="60244"/>
                </a:lnTo>
                <a:lnTo>
                  <a:pt x="469276" y="40722"/>
                </a:lnTo>
                <a:lnTo>
                  <a:pt x="458510" y="24762"/>
                </a:lnTo>
                <a:lnTo>
                  <a:pt x="442552" y="13992"/>
                </a:lnTo>
                <a:lnTo>
                  <a:pt x="423029" y="10040"/>
                </a:lnTo>
                <a:lnTo>
                  <a:pt x="454306" y="10040"/>
                </a:lnTo>
                <a:lnTo>
                  <a:pt x="465604" y="17664"/>
                </a:lnTo>
                <a:lnTo>
                  <a:pt x="478525" y="36816"/>
                </a:lnTo>
                <a:lnTo>
                  <a:pt x="483266" y="60244"/>
                </a:lnTo>
                <a:lnTo>
                  <a:pt x="483167" y="64076"/>
                </a:lnTo>
                <a:lnTo>
                  <a:pt x="483062" y="65193"/>
                </a:lnTo>
                <a:close/>
              </a:path>
              <a:path w="758825" h="120650">
                <a:moveTo>
                  <a:pt x="479706" y="84655"/>
                </a:moveTo>
                <a:lnTo>
                  <a:pt x="476677" y="84645"/>
                </a:lnTo>
                <a:lnTo>
                  <a:pt x="475255" y="83964"/>
                </a:lnTo>
                <a:lnTo>
                  <a:pt x="472248" y="80250"/>
                </a:lnTo>
                <a:lnTo>
                  <a:pt x="471973" y="79980"/>
                </a:lnTo>
                <a:lnTo>
                  <a:pt x="471730" y="79681"/>
                </a:lnTo>
                <a:lnTo>
                  <a:pt x="471525" y="79357"/>
                </a:lnTo>
                <a:lnTo>
                  <a:pt x="455283" y="59284"/>
                </a:lnTo>
                <a:lnTo>
                  <a:pt x="455616" y="56121"/>
                </a:lnTo>
                <a:lnTo>
                  <a:pt x="459923" y="52635"/>
                </a:lnTo>
                <a:lnTo>
                  <a:pt x="463088" y="52968"/>
                </a:lnTo>
                <a:lnTo>
                  <a:pt x="472978" y="65193"/>
                </a:lnTo>
                <a:lnTo>
                  <a:pt x="483062" y="65193"/>
                </a:lnTo>
                <a:lnTo>
                  <a:pt x="482989" y="65975"/>
                </a:lnTo>
                <a:lnTo>
                  <a:pt x="496019" y="65975"/>
                </a:lnTo>
                <a:lnTo>
                  <a:pt x="481127" y="83988"/>
                </a:lnTo>
                <a:lnTo>
                  <a:pt x="479706" y="84655"/>
                </a:lnTo>
                <a:close/>
              </a:path>
              <a:path w="758825" h="120650">
                <a:moveTo>
                  <a:pt x="496019" y="65975"/>
                </a:moveTo>
                <a:lnTo>
                  <a:pt x="482989" y="65975"/>
                </a:lnTo>
                <a:lnTo>
                  <a:pt x="493580" y="53151"/>
                </a:lnTo>
                <a:lnTo>
                  <a:pt x="496737" y="52832"/>
                </a:lnTo>
                <a:lnTo>
                  <a:pt x="501031" y="56377"/>
                </a:lnTo>
                <a:lnTo>
                  <a:pt x="501335" y="59544"/>
                </a:lnTo>
                <a:lnTo>
                  <a:pt x="496019" y="65975"/>
                </a:lnTo>
                <a:close/>
              </a:path>
              <a:path w="758825" h="120650">
                <a:moveTo>
                  <a:pt x="456344" y="110449"/>
                </a:moveTo>
                <a:lnTo>
                  <a:pt x="423029" y="110449"/>
                </a:lnTo>
                <a:lnTo>
                  <a:pt x="432901" y="109485"/>
                </a:lnTo>
                <a:lnTo>
                  <a:pt x="442253" y="106653"/>
                </a:lnTo>
                <a:lnTo>
                  <a:pt x="450865" y="102044"/>
                </a:lnTo>
                <a:lnTo>
                  <a:pt x="458539" y="95727"/>
                </a:lnTo>
                <a:lnTo>
                  <a:pt x="460481" y="93785"/>
                </a:lnTo>
                <a:lnTo>
                  <a:pt x="463657" y="93785"/>
                </a:lnTo>
                <a:lnTo>
                  <a:pt x="467579" y="97707"/>
                </a:lnTo>
                <a:lnTo>
                  <a:pt x="467579" y="100884"/>
                </a:lnTo>
                <a:lnTo>
                  <a:pt x="465619" y="102845"/>
                </a:lnTo>
                <a:lnTo>
                  <a:pt x="456430" y="110403"/>
                </a:lnTo>
                <a:close/>
              </a:path>
              <a:path w="758825" h="120650">
                <a:moveTo>
                  <a:pt x="698850" y="92246"/>
                </a:moveTo>
                <a:lnTo>
                  <a:pt x="660764" y="66624"/>
                </a:lnTo>
                <a:lnTo>
                  <a:pt x="657758" y="51143"/>
                </a:lnTo>
                <a:lnTo>
                  <a:pt x="660764" y="35663"/>
                </a:lnTo>
                <a:lnTo>
                  <a:pt x="669781" y="22067"/>
                </a:lnTo>
                <a:lnTo>
                  <a:pt x="683379" y="13048"/>
                </a:lnTo>
                <a:lnTo>
                  <a:pt x="698858" y="10043"/>
                </a:lnTo>
                <a:lnTo>
                  <a:pt x="714332" y="13051"/>
                </a:lnTo>
                <a:lnTo>
                  <a:pt x="724921" y="20077"/>
                </a:lnTo>
                <a:lnTo>
                  <a:pt x="690900" y="20077"/>
                </a:lnTo>
                <a:lnTo>
                  <a:pt x="682938" y="23107"/>
                </a:lnTo>
                <a:lnTo>
                  <a:pt x="676879" y="29167"/>
                </a:lnTo>
                <a:lnTo>
                  <a:pt x="670062" y="39444"/>
                </a:lnTo>
                <a:lnTo>
                  <a:pt x="667791" y="51145"/>
                </a:lnTo>
                <a:lnTo>
                  <a:pt x="670064" y="62846"/>
                </a:lnTo>
                <a:lnTo>
                  <a:pt x="676879" y="73120"/>
                </a:lnTo>
                <a:lnTo>
                  <a:pt x="687164" y="79936"/>
                </a:lnTo>
                <a:lnTo>
                  <a:pt x="698847" y="82207"/>
                </a:lnTo>
                <a:lnTo>
                  <a:pt x="737008" y="82207"/>
                </a:lnTo>
                <a:lnTo>
                  <a:pt x="738346" y="83544"/>
                </a:lnTo>
                <a:lnTo>
                  <a:pt x="724147" y="83544"/>
                </a:lnTo>
                <a:lnTo>
                  <a:pt x="718330" y="87348"/>
                </a:lnTo>
                <a:lnTo>
                  <a:pt x="712079" y="90067"/>
                </a:lnTo>
                <a:lnTo>
                  <a:pt x="705537" y="91701"/>
                </a:lnTo>
                <a:lnTo>
                  <a:pt x="698850" y="92246"/>
                </a:lnTo>
                <a:close/>
              </a:path>
              <a:path w="758825" h="120650">
                <a:moveTo>
                  <a:pt x="737008" y="82207"/>
                </a:moveTo>
                <a:lnTo>
                  <a:pt x="698847" y="82207"/>
                </a:lnTo>
                <a:lnTo>
                  <a:pt x="710550" y="79934"/>
                </a:lnTo>
                <a:lnTo>
                  <a:pt x="720821" y="73120"/>
                </a:lnTo>
                <a:lnTo>
                  <a:pt x="727639" y="62844"/>
                </a:lnTo>
                <a:lnTo>
                  <a:pt x="729910" y="51143"/>
                </a:lnTo>
                <a:lnTo>
                  <a:pt x="727638" y="39443"/>
                </a:lnTo>
                <a:lnTo>
                  <a:pt x="720821" y="29167"/>
                </a:lnTo>
                <a:lnTo>
                  <a:pt x="714763" y="23107"/>
                </a:lnTo>
                <a:lnTo>
                  <a:pt x="706811" y="20077"/>
                </a:lnTo>
                <a:lnTo>
                  <a:pt x="724921" y="20077"/>
                </a:lnTo>
                <a:lnTo>
                  <a:pt x="727920" y="22067"/>
                </a:lnTo>
                <a:lnTo>
                  <a:pt x="736472" y="34556"/>
                </a:lnTo>
                <a:lnTo>
                  <a:pt x="739876" y="48776"/>
                </a:lnTo>
                <a:lnTo>
                  <a:pt x="738133" y="63237"/>
                </a:lnTo>
                <a:lnTo>
                  <a:pt x="731247" y="76447"/>
                </a:lnTo>
                <a:lnTo>
                  <a:pt x="737008" y="82207"/>
                </a:lnTo>
                <a:close/>
              </a:path>
              <a:path w="758825" h="120650">
                <a:moveTo>
                  <a:pt x="754411" y="110450"/>
                </a:moveTo>
                <a:lnTo>
                  <a:pt x="751841" y="110450"/>
                </a:lnTo>
                <a:lnTo>
                  <a:pt x="750566" y="109959"/>
                </a:lnTo>
                <a:lnTo>
                  <a:pt x="724147" y="83544"/>
                </a:lnTo>
                <a:lnTo>
                  <a:pt x="738346" y="83544"/>
                </a:lnTo>
                <a:lnTo>
                  <a:pt x="758646" y="103842"/>
                </a:lnTo>
                <a:lnTo>
                  <a:pt x="758646" y="107019"/>
                </a:lnTo>
                <a:lnTo>
                  <a:pt x="755703" y="109960"/>
                </a:lnTo>
                <a:lnTo>
                  <a:pt x="754411" y="110450"/>
                </a:lnTo>
                <a:close/>
              </a:path>
            </a:pathLst>
          </a:custGeom>
          <a:solidFill>
            <a:srgbClr val="000000">
              <a:alpha val="2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6225147" y="6089960"/>
            <a:ext cx="5622131" cy="331350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6225147" y="5788731"/>
            <a:ext cx="5622290" cy="341630"/>
          </a:xfrm>
          <a:custGeom>
            <a:avLst/>
            <a:gdLst/>
            <a:ahLst/>
            <a:cxnLst/>
            <a:rect l="l" t="t" r="r" b="b"/>
            <a:pathLst>
              <a:path w="5622290" h="341629">
                <a:moveTo>
                  <a:pt x="5622105" y="341392"/>
                </a:moveTo>
                <a:lnTo>
                  <a:pt x="0" y="341392"/>
                </a:lnTo>
                <a:lnTo>
                  <a:pt x="0" y="100409"/>
                </a:lnTo>
                <a:lnTo>
                  <a:pt x="7888" y="61325"/>
                </a:lnTo>
                <a:lnTo>
                  <a:pt x="29402" y="29408"/>
                </a:lnTo>
                <a:lnTo>
                  <a:pt x="61313" y="7890"/>
                </a:lnTo>
                <a:lnTo>
                  <a:pt x="100394" y="0"/>
                </a:lnTo>
                <a:lnTo>
                  <a:pt x="5521711" y="0"/>
                </a:lnTo>
                <a:lnTo>
                  <a:pt x="5560787" y="7890"/>
                </a:lnTo>
                <a:lnTo>
                  <a:pt x="5592699" y="29408"/>
                </a:lnTo>
                <a:lnTo>
                  <a:pt x="5614215" y="61325"/>
                </a:lnTo>
                <a:lnTo>
                  <a:pt x="5622105" y="100409"/>
                </a:lnTo>
                <a:lnTo>
                  <a:pt x="5622105" y="341392"/>
                </a:lnTo>
                <a:close/>
              </a:path>
            </a:pathLst>
          </a:custGeom>
          <a:solidFill>
            <a:srgbClr val="E3E9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7581319" y="5874079"/>
            <a:ext cx="3609340" cy="170815"/>
          </a:xfrm>
          <a:custGeom>
            <a:avLst/>
            <a:gdLst/>
            <a:ahLst/>
            <a:cxnLst/>
            <a:rect l="l" t="t" r="r" b="b"/>
            <a:pathLst>
              <a:path w="3609340" h="170814">
                <a:moveTo>
                  <a:pt x="3523846" y="170695"/>
                </a:moveTo>
                <a:lnTo>
                  <a:pt x="85334" y="170695"/>
                </a:lnTo>
                <a:lnTo>
                  <a:pt x="52115" y="163988"/>
                </a:lnTo>
                <a:lnTo>
                  <a:pt x="24990" y="145697"/>
                </a:lnTo>
                <a:lnTo>
                  <a:pt x="6704" y="118568"/>
                </a:lnTo>
                <a:lnTo>
                  <a:pt x="0" y="85347"/>
                </a:lnTo>
                <a:lnTo>
                  <a:pt x="6704" y="52127"/>
                </a:lnTo>
                <a:lnTo>
                  <a:pt x="24990" y="24998"/>
                </a:lnTo>
                <a:lnTo>
                  <a:pt x="52115" y="6707"/>
                </a:lnTo>
                <a:lnTo>
                  <a:pt x="85334" y="0"/>
                </a:lnTo>
                <a:lnTo>
                  <a:pt x="3523846" y="0"/>
                </a:lnTo>
                <a:lnTo>
                  <a:pt x="3557061" y="6707"/>
                </a:lnTo>
                <a:lnTo>
                  <a:pt x="3584186" y="24998"/>
                </a:lnTo>
                <a:lnTo>
                  <a:pt x="3602474" y="52127"/>
                </a:lnTo>
                <a:lnTo>
                  <a:pt x="3609180" y="85347"/>
                </a:lnTo>
                <a:lnTo>
                  <a:pt x="3602474" y="118568"/>
                </a:lnTo>
                <a:lnTo>
                  <a:pt x="3584186" y="145697"/>
                </a:lnTo>
                <a:lnTo>
                  <a:pt x="3557062" y="163988"/>
                </a:lnTo>
                <a:lnTo>
                  <a:pt x="3523846" y="17069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11330661" y="5904658"/>
            <a:ext cx="370840" cy="109855"/>
          </a:xfrm>
          <a:custGeom>
            <a:avLst/>
            <a:gdLst/>
            <a:ahLst/>
            <a:cxnLst/>
            <a:rect l="l" t="t" r="r" b="b"/>
            <a:pathLst>
              <a:path w="370840" h="109854">
                <a:moveTo>
                  <a:pt x="368431" y="13992"/>
                </a:moveTo>
                <a:lnTo>
                  <a:pt x="243095" y="13992"/>
                </a:lnTo>
                <a:lnTo>
                  <a:pt x="241113" y="12021"/>
                </a:lnTo>
                <a:lnTo>
                  <a:pt x="241113" y="7148"/>
                </a:lnTo>
                <a:lnTo>
                  <a:pt x="243095" y="5177"/>
                </a:lnTo>
                <a:lnTo>
                  <a:pt x="368431" y="5177"/>
                </a:lnTo>
                <a:lnTo>
                  <a:pt x="370410" y="7148"/>
                </a:lnTo>
                <a:lnTo>
                  <a:pt x="370410" y="12021"/>
                </a:lnTo>
                <a:lnTo>
                  <a:pt x="368431" y="13992"/>
                </a:lnTo>
                <a:close/>
              </a:path>
              <a:path w="370840" h="109854">
                <a:moveTo>
                  <a:pt x="368431" y="59176"/>
                </a:moveTo>
                <a:lnTo>
                  <a:pt x="243094" y="59176"/>
                </a:lnTo>
                <a:lnTo>
                  <a:pt x="241113" y="57205"/>
                </a:lnTo>
                <a:lnTo>
                  <a:pt x="241113" y="52332"/>
                </a:lnTo>
                <a:lnTo>
                  <a:pt x="243095" y="50361"/>
                </a:lnTo>
                <a:lnTo>
                  <a:pt x="368432" y="50361"/>
                </a:lnTo>
                <a:lnTo>
                  <a:pt x="370410" y="52332"/>
                </a:lnTo>
                <a:lnTo>
                  <a:pt x="370410" y="57205"/>
                </a:lnTo>
                <a:lnTo>
                  <a:pt x="368431" y="59176"/>
                </a:lnTo>
                <a:close/>
              </a:path>
              <a:path w="370840" h="109854">
                <a:moveTo>
                  <a:pt x="368431" y="104361"/>
                </a:moveTo>
                <a:lnTo>
                  <a:pt x="243094" y="104361"/>
                </a:lnTo>
                <a:lnTo>
                  <a:pt x="241113" y="102390"/>
                </a:lnTo>
                <a:lnTo>
                  <a:pt x="241113" y="97517"/>
                </a:lnTo>
                <a:lnTo>
                  <a:pt x="243095" y="95546"/>
                </a:lnTo>
                <a:lnTo>
                  <a:pt x="368432" y="95546"/>
                </a:lnTo>
                <a:lnTo>
                  <a:pt x="370410" y="97517"/>
                </a:lnTo>
                <a:lnTo>
                  <a:pt x="370410" y="102390"/>
                </a:lnTo>
                <a:lnTo>
                  <a:pt x="368431" y="104361"/>
                </a:lnTo>
                <a:close/>
              </a:path>
              <a:path w="370840" h="109854">
                <a:moveTo>
                  <a:pt x="22037" y="93962"/>
                </a:moveTo>
                <a:lnTo>
                  <a:pt x="9136" y="93962"/>
                </a:lnTo>
                <a:lnTo>
                  <a:pt x="93958" y="9128"/>
                </a:lnTo>
                <a:lnTo>
                  <a:pt x="61384" y="9128"/>
                </a:lnTo>
                <a:lnTo>
                  <a:pt x="59344" y="7084"/>
                </a:lnTo>
                <a:lnTo>
                  <a:pt x="59344" y="2044"/>
                </a:lnTo>
                <a:lnTo>
                  <a:pt x="61384" y="0"/>
                </a:lnTo>
                <a:lnTo>
                  <a:pt x="104987" y="0"/>
                </a:lnTo>
                <a:lnTo>
                  <a:pt x="109555" y="3599"/>
                </a:lnTo>
                <a:lnTo>
                  <a:pt x="109531" y="15575"/>
                </a:lnTo>
                <a:lnTo>
                  <a:pt x="100414" y="15575"/>
                </a:lnTo>
                <a:lnTo>
                  <a:pt x="22037" y="93962"/>
                </a:lnTo>
                <a:close/>
              </a:path>
              <a:path w="370840" h="109854">
                <a:moveTo>
                  <a:pt x="107491" y="50205"/>
                </a:moveTo>
                <a:lnTo>
                  <a:pt x="102454" y="50205"/>
                </a:lnTo>
                <a:lnTo>
                  <a:pt x="100414" y="48160"/>
                </a:lnTo>
                <a:lnTo>
                  <a:pt x="100414" y="15575"/>
                </a:lnTo>
                <a:lnTo>
                  <a:pt x="109531" y="15575"/>
                </a:lnTo>
                <a:lnTo>
                  <a:pt x="109531" y="48160"/>
                </a:lnTo>
                <a:lnTo>
                  <a:pt x="107491" y="50205"/>
                </a:lnTo>
                <a:close/>
              </a:path>
              <a:path w="370840" h="109854">
                <a:moveTo>
                  <a:pt x="48165" y="109537"/>
                </a:moveTo>
                <a:lnTo>
                  <a:pt x="4426" y="109537"/>
                </a:lnTo>
                <a:lnTo>
                  <a:pt x="4127" y="109515"/>
                </a:lnTo>
                <a:lnTo>
                  <a:pt x="0" y="105798"/>
                </a:lnTo>
                <a:lnTo>
                  <a:pt x="19" y="61377"/>
                </a:lnTo>
                <a:lnTo>
                  <a:pt x="2057" y="59333"/>
                </a:lnTo>
                <a:lnTo>
                  <a:pt x="7096" y="59333"/>
                </a:lnTo>
                <a:lnTo>
                  <a:pt x="9136" y="61377"/>
                </a:lnTo>
                <a:lnTo>
                  <a:pt x="9136" y="93962"/>
                </a:lnTo>
                <a:lnTo>
                  <a:pt x="22037" y="93962"/>
                </a:lnTo>
                <a:lnTo>
                  <a:pt x="15592" y="100409"/>
                </a:lnTo>
                <a:lnTo>
                  <a:pt x="48165" y="100409"/>
                </a:lnTo>
                <a:lnTo>
                  <a:pt x="50205" y="102453"/>
                </a:lnTo>
                <a:lnTo>
                  <a:pt x="50205" y="107493"/>
                </a:lnTo>
                <a:lnTo>
                  <a:pt x="48165" y="109537"/>
                </a:lnTo>
                <a:close/>
              </a:path>
            </a:pathLst>
          </a:custGeom>
          <a:solidFill>
            <a:srgbClr val="000000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6360013" y="5914243"/>
            <a:ext cx="90355" cy="9036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6504585" y="5914243"/>
            <a:ext cx="90355" cy="9036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6649147" y="5914243"/>
            <a:ext cx="90355" cy="9036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6974264" y="5899181"/>
            <a:ext cx="758825" cy="120650"/>
          </a:xfrm>
          <a:custGeom>
            <a:avLst/>
            <a:gdLst/>
            <a:ahLst/>
            <a:cxnLst/>
            <a:rect l="l" t="t" r="r" b="b"/>
            <a:pathLst>
              <a:path w="758825" h="120650">
                <a:moveTo>
                  <a:pt x="202572" y="110451"/>
                </a:moveTo>
                <a:lnTo>
                  <a:pt x="200004" y="110451"/>
                </a:lnTo>
                <a:lnTo>
                  <a:pt x="198708" y="109960"/>
                </a:lnTo>
                <a:lnTo>
                  <a:pt x="195768" y="107019"/>
                </a:lnTo>
                <a:lnTo>
                  <a:pt x="195768" y="103842"/>
                </a:lnTo>
                <a:lnTo>
                  <a:pt x="239357" y="60246"/>
                </a:lnTo>
                <a:lnTo>
                  <a:pt x="195768" y="16650"/>
                </a:lnTo>
                <a:lnTo>
                  <a:pt x="195768" y="13473"/>
                </a:lnTo>
                <a:lnTo>
                  <a:pt x="199690" y="9551"/>
                </a:lnTo>
                <a:lnTo>
                  <a:pt x="202866" y="9551"/>
                </a:lnTo>
                <a:lnTo>
                  <a:pt x="251966" y="58658"/>
                </a:lnTo>
                <a:lnTo>
                  <a:pt x="251966" y="61835"/>
                </a:lnTo>
                <a:lnTo>
                  <a:pt x="203845" y="109961"/>
                </a:lnTo>
                <a:lnTo>
                  <a:pt x="202572" y="110451"/>
                </a:lnTo>
                <a:close/>
              </a:path>
              <a:path w="758825" h="120650">
                <a:moveTo>
                  <a:pt x="51981" y="110451"/>
                </a:moveTo>
                <a:lnTo>
                  <a:pt x="49413" y="110451"/>
                </a:lnTo>
                <a:lnTo>
                  <a:pt x="48117" y="109960"/>
                </a:lnTo>
                <a:lnTo>
                  <a:pt x="0" y="61835"/>
                </a:lnTo>
                <a:lnTo>
                  <a:pt x="0" y="58658"/>
                </a:lnTo>
                <a:lnTo>
                  <a:pt x="49099" y="9551"/>
                </a:lnTo>
                <a:lnTo>
                  <a:pt x="52275" y="9551"/>
                </a:lnTo>
                <a:lnTo>
                  <a:pt x="56197" y="13473"/>
                </a:lnTo>
                <a:lnTo>
                  <a:pt x="56197" y="16650"/>
                </a:lnTo>
                <a:lnTo>
                  <a:pt x="12607" y="60246"/>
                </a:lnTo>
                <a:lnTo>
                  <a:pt x="56196" y="103842"/>
                </a:lnTo>
                <a:lnTo>
                  <a:pt x="56196" y="107019"/>
                </a:lnTo>
                <a:lnTo>
                  <a:pt x="53254" y="109961"/>
                </a:lnTo>
                <a:lnTo>
                  <a:pt x="51981" y="110451"/>
                </a:lnTo>
                <a:close/>
              </a:path>
              <a:path w="758825" h="120650">
                <a:moveTo>
                  <a:pt x="423029" y="120491"/>
                </a:moveTo>
                <a:lnTo>
                  <a:pt x="399604" y="115749"/>
                </a:lnTo>
                <a:lnTo>
                  <a:pt x="380455" y="102826"/>
                </a:lnTo>
                <a:lnTo>
                  <a:pt x="367534" y="83674"/>
                </a:lnTo>
                <a:lnTo>
                  <a:pt x="362793" y="60244"/>
                </a:lnTo>
                <a:lnTo>
                  <a:pt x="367534" y="36816"/>
                </a:lnTo>
                <a:lnTo>
                  <a:pt x="380455" y="17664"/>
                </a:lnTo>
                <a:lnTo>
                  <a:pt x="399604" y="4741"/>
                </a:lnTo>
                <a:lnTo>
                  <a:pt x="423029" y="0"/>
                </a:lnTo>
                <a:lnTo>
                  <a:pt x="446455" y="4741"/>
                </a:lnTo>
                <a:lnTo>
                  <a:pt x="454306" y="10040"/>
                </a:lnTo>
                <a:lnTo>
                  <a:pt x="423029" y="10040"/>
                </a:lnTo>
                <a:lnTo>
                  <a:pt x="403513" y="13992"/>
                </a:lnTo>
                <a:lnTo>
                  <a:pt x="387555" y="24762"/>
                </a:lnTo>
                <a:lnTo>
                  <a:pt x="376784" y="40722"/>
                </a:lnTo>
                <a:lnTo>
                  <a:pt x="372832" y="60245"/>
                </a:lnTo>
                <a:lnTo>
                  <a:pt x="376784" y="79767"/>
                </a:lnTo>
                <a:lnTo>
                  <a:pt x="387582" y="95746"/>
                </a:lnTo>
                <a:lnTo>
                  <a:pt x="403513" y="106498"/>
                </a:lnTo>
                <a:lnTo>
                  <a:pt x="423029" y="110449"/>
                </a:lnTo>
                <a:lnTo>
                  <a:pt x="456344" y="110449"/>
                </a:lnTo>
                <a:lnTo>
                  <a:pt x="446096" y="115935"/>
                </a:lnTo>
                <a:lnTo>
                  <a:pt x="434876" y="119334"/>
                </a:lnTo>
                <a:lnTo>
                  <a:pt x="423029" y="120491"/>
                </a:lnTo>
                <a:close/>
              </a:path>
              <a:path w="758825" h="120650">
                <a:moveTo>
                  <a:pt x="483062" y="65193"/>
                </a:moveTo>
                <a:lnTo>
                  <a:pt x="472978" y="65193"/>
                </a:lnTo>
                <a:lnTo>
                  <a:pt x="473138" y="63554"/>
                </a:lnTo>
                <a:lnTo>
                  <a:pt x="473226" y="60244"/>
                </a:lnTo>
                <a:lnTo>
                  <a:pt x="469276" y="40722"/>
                </a:lnTo>
                <a:lnTo>
                  <a:pt x="458510" y="24762"/>
                </a:lnTo>
                <a:lnTo>
                  <a:pt x="442552" y="13992"/>
                </a:lnTo>
                <a:lnTo>
                  <a:pt x="423029" y="10040"/>
                </a:lnTo>
                <a:lnTo>
                  <a:pt x="454306" y="10040"/>
                </a:lnTo>
                <a:lnTo>
                  <a:pt x="465604" y="17664"/>
                </a:lnTo>
                <a:lnTo>
                  <a:pt x="478525" y="36816"/>
                </a:lnTo>
                <a:lnTo>
                  <a:pt x="483266" y="60244"/>
                </a:lnTo>
                <a:lnTo>
                  <a:pt x="483167" y="64076"/>
                </a:lnTo>
                <a:lnTo>
                  <a:pt x="483062" y="65193"/>
                </a:lnTo>
                <a:close/>
              </a:path>
              <a:path w="758825" h="120650">
                <a:moveTo>
                  <a:pt x="479706" y="84655"/>
                </a:moveTo>
                <a:lnTo>
                  <a:pt x="476677" y="84645"/>
                </a:lnTo>
                <a:lnTo>
                  <a:pt x="475255" y="83964"/>
                </a:lnTo>
                <a:lnTo>
                  <a:pt x="472248" y="80250"/>
                </a:lnTo>
                <a:lnTo>
                  <a:pt x="471973" y="79980"/>
                </a:lnTo>
                <a:lnTo>
                  <a:pt x="471730" y="79681"/>
                </a:lnTo>
                <a:lnTo>
                  <a:pt x="471525" y="79357"/>
                </a:lnTo>
                <a:lnTo>
                  <a:pt x="455283" y="59284"/>
                </a:lnTo>
                <a:lnTo>
                  <a:pt x="455616" y="56121"/>
                </a:lnTo>
                <a:lnTo>
                  <a:pt x="459923" y="52635"/>
                </a:lnTo>
                <a:lnTo>
                  <a:pt x="463088" y="52968"/>
                </a:lnTo>
                <a:lnTo>
                  <a:pt x="472978" y="65193"/>
                </a:lnTo>
                <a:lnTo>
                  <a:pt x="483062" y="65193"/>
                </a:lnTo>
                <a:lnTo>
                  <a:pt x="482989" y="65975"/>
                </a:lnTo>
                <a:lnTo>
                  <a:pt x="496019" y="65975"/>
                </a:lnTo>
                <a:lnTo>
                  <a:pt x="481127" y="83988"/>
                </a:lnTo>
                <a:lnTo>
                  <a:pt x="479706" y="84655"/>
                </a:lnTo>
                <a:close/>
              </a:path>
              <a:path w="758825" h="120650">
                <a:moveTo>
                  <a:pt x="496019" y="65975"/>
                </a:moveTo>
                <a:lnTo>
                  <a:pt x="482989" y="65975"/>
                </a:lnTo>
                <a:lnTo>
                  <a:pt x="493580" y="53151"/>
                </a:lnTo>
                <a:lnTo>
                  <a:pt x="496737" y="52832"/>
                </a:lnTo>
                <a:lnTo>
                  <a:pt x="501031" y="56377"/>
                </a:lnTo>
                <a:lnTo>
                  <a:pt x="501335" y="59544"/>
                </a:lnTo>
                <a:lnTo>
                  <a:pt x="496019" y="65975"/>
                </a:lnTo>
                <a:close/>
              </a:path>
              <a:path w="758825" h="120650">
                <a:moveTo>
                  <a:pt x="456344" y="110449"/>
                </a:moveTo>
                <a:lnTo>
                  <a:pt x="423029" y="110449"/>
                </a:lnTo>
                <a:lnTo>
                  <a:pt x="432901" y="109485"/>
                </a:lnTo>
                <a:lnTo>
                  <a:pt x="442253" y="106653"/>
                </a:lnTo>
                <a:lnTo>
                  <a:pt x="450865" y="102044"/>
                </a:lnTo>
                <a:lnTo>
                  <a:pt x="458539" y="95727"/>
                </a:lnTo>
                <a:lnTo>
                  <a:pt x="460481" y="93785"/>
                </a:lnTo>
                <a:lnTo>
                  <a:pt x="463657" y="93785"/>
                </a:lnTo>
                <a:lnTo>
                  <a:pt x="467579" y="97707"/>
                </a:lnTo>
                <a:lnTo>
                  <a:pt x="467579" y="100884"/>
                </a:lnTo>
                <a:lnTo>
                  <a:pt x="465619" y="102845"/>
                </a:lnTo>
                <a:lnTo>
                  <a:pt x="456430" y="110403"/>
                </a:lnTo>
                <a:close/>
              </a:path>
              <a:path w="758825" h="120650">
                <a:moveTo>
                  <a:pt x="698850" y="92246"/>
                </a:moveTo>
                <a:lnTo>
                  <a:pt x="660764" y="66624"/>
                </a:lnTo>
                <a:lnTo>
                  <a:pt x="657758" y="51143"/>
                </a:lnTo>
                <a:lnTo>
                  <a:pt x="660764" y="35663"/>
                </a:lnTo>
                <a:lnTo>
                  <a:pt x="669781" y="22067"/>
                </a:lnTo>
                <a:lnTo>
                  <a:pt x="683379" y="13048"/>
                </a:lnTo>
                <a:lnTo>
                  <a:pt x="698858" y="10043"/>
                </a:lnTo>
                <a:lnTo>
                  <a:pt x="714332" y="13051"/>
                </a:lnTo>
                <a:lnTo>
                  <a:pt x="724921" y="20077"/>
                </a:lnTo>
                <a:lnTo>
                  <a:pt x="690900" y="20077"/>
                </a:lnTo>
                <a:lnTo>
                  <a:pt x="682938" y="23107"/>
                </a:lnTo>
                <a:lnTo>
                  <a:pt x="676879" y="29167"/>
                </a:lnTo>
                <a:lnTo>
                  <a:pt x="670062" y="39444"/>
                </a:lnTo>
                <a:lnTo>
                  <a:pt x="667791" y="51145"/>
                </a:lnTo>
                <a:lnTo>
                  <a:pt x="670064" y="62846"/>
                </a:lnTo>
                <a:lnTo>
                  <a:pt x="676879" y="73120"/>
                </a:lnTo>
                <a:lnTo>
                  <a:pt x="687164" y="79936"/>
                </a:lnTo>
                <a:lnTo>
                  <a:pt x="698847" y="82207"/>
                </a:lnTo>
                <a:lnTo>
                  <a:pt x="737008" y="82207"/>
                </a:lnTo>
                <a:lnTo>
                  <a:pt x="738346" y="83544"/>
                </a:lnTo>
                <a:lnTo>
                  <a:pt x="724147" y="83544"/>
                </a:lnTo>
                <a:lnTo>
                  <a:pt x="718330" y="87348"/>
                </a:lnTo>
                <a:lnTo>
                  <a:pt x="712079" y="90067"/>
                </a:lnTo>
                <a:lnTo>
                  <a:pt x="705537" y="91701"/>
                </a:lnTo>
                <a:lnTo>
                  <a:pt x="698850" y="92246"/>
                </a:lnTo>
                <a:close/>
              </a:path>
              <a:path w="758825" h="120650">
                <a:moveTo>
                  <a:pt x="737008" y="82207"/>
                </a:moveTo>
                <a:lnTo>
                  <a:pt x="698847" y="82207"/>
                </a:lnTo>
                <a:lnTo>
                  <a:pt x="710550" y="79934"/>
                </a:lnTo>
                <a:lnTo>
                  <a:pt x="720821" y="73120"/>
                </a:lnTo>
                <a:lnTo>
                  <a:pt x="727639" y="62844"/>
                </a:lnTo>
                <a:lnTo>
                  <a:pt x="729910" y="51143"/>
                </a:lnTo>
                <a:lnTo>
                  <a:pt x="727638" y="39443"/>
                </a:lnTo>
                <a:lnTo>
                  <a:pt x="720821" y="29167"/>
                </a:lnTo>
                <a:lnTo>
                  <a:pt x="714763" y="23107"/>
                </a:lnTo>
                <a:lnTo>
                  <a:pt x="706811" y="20077"/>
                </a:lnTo>
                <a:lnTo>
                  <a:pt x="724921" y="20077"/>
                </a:lnTo>
                <a:lnTo>
                  <a:pt x="727920" y="22067"/>
                </a:lnTo>
                <a:lnTo>
                  <a:pt x="736472" y="34556"/>
                </a:lnTo>
                <a:lnTo>
                  <a:pt x="739876" y="48776"/>
                </a:lnTo>
                <a:lnTo>
                  <a:pt x="738133" y="63237"/>
                </a:lnTo>
                <a:lnTo>
                  <a:pt x="731247" y="76447"/>
                </a:lnTo>
                <a:lnTo>
                  <a:pt x="737008" y="82207"/>
                </a:lnTo>
                <a:close/>
              </a:path>
              <a:path w="758825" h="120650">
                <a:moveTo>
                  <a:pt x="754411" y="110450"/>
                </a:moveTo>
                <a:lnTo>
                  <a:pt x="751841" y="110450"/>
                </a:lnTo>
                <a:lnTo>
                  <a:pt x="750566" y="109959"/>
                </a:lnTo>
                <a:lnTo>
                  <a:pt x="724147" y="83544"/>
                </a:lnTo>
                <a:lnTo>
                  <a:pt x="738346" y="83544"/>
                </a:lnTo>
                <a:lnTo>
                  <a:pt x="758646" y="103842"/>
                </a:lnTo>
                <a:lnTo>
                  <a:pt x="758646" y="107019"/>
                </a:lnTo>
                <a:lnTo>
                  <a:pt x="755703" y="109960"/>
                </a:lnTo>
                <a:lnTo>
                  <a:pt x="754411" y="110450"/>
                </a:lnTo>
                <a:close/>
              </a:path>
            </a:pathLst>
          </a:custGeom>
          <a:solidFill>
            <a:srgbClr val="000000">
              <a:alpha val="2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12210701" y="6089960"/>
            <a:ext cx="5622131" cy="329208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12210701" y="5788731"/>
            <a:ext cx="5622290" cy="341630"/>
          </a:xfrm>
          <a:custGeom>
            <a:avLst/>
            <a:gdLst/>
            <a:ahLst/>
            <a:cxnLst/>
            <a:rect l="l" t="t" r="r" b="b"/>
            <a:pathLst>
              <a:path w="5622290" h="341629">
                <a:moveTo>
                  <a:pt x="5622105" y="341392"/>
                </a:moveTo>
                <a:lnTo>
                  <a:pt x="0" y="341392"/>
                </a:lnTo>
                <a:lnTo>
                  <a:pt x="0" y="100409"/>
                </a:lnTo>
                <a:lnTo>
                  <a:pt x="7888" y="61325"/>
                </a:lnTo>
                <a:lnTo>
                  <a:pt x="29402" y="29408"/>
                </a:lnTo>
                <a:lnTo>
                  <a:pt x="61313" y="7890"/>
                </a:lnTo>
                <a:lnTo>
                  <a:pt x="100394" y="0"/>
                </a:lnTo>
                <a:lnTo>
                  <a:pt x="5521711" y="0"/>
                </a:lnTo>
                <a:lnTo>
                  <a:pt x="5560787" y="7890"/>
                </a:lnTo>
                <a:lnTo>
                  <a:pt x="5592699" y="29408"/>
                </a:lnTo>
                <a:lnTo>
                  <a:pt x="5614215" y="61325"/>
                </a:lnTo>
                <a:lnTo>
                  <a:pt x="5622105" y="100409"/>
                </a:lnTo>
                <a:lnTo>
                  <a:pt x="5622105" y="341392"/>
                </a:lnTo>
                <a:close/>
              </a:path>
            </a:pathLst>
          </a:custGeom>
          <a:solidFill>
            <a:srgbClr val="E3E9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13566874" y="5874079"/>
            <a:ext cx="3609340" cy="170815"/>
          </a:xfrm>
          <a:custGeom>
            <a:avLst/>
            <a:gdLst/>
            <a:ahLst/>
            <a:cxnLst/>
            <a:rect l="l" t="t" r="r" b="b"/>
            <a:pathLst>
              <a:path w="3609340" h="170814">
                <a:moveTo>
                  <a:pt x="3523846" y="170695"/>
                </a:moveTo>
                <a:lnTo>
                  <a:pt x="85334" y="170695"/>
                </a:lnTo>
                <a:lnTo>
                  <a:pt x="52115" y="163988"/>
                </a:lnTo>
                <a:lnTo>
                  <a:pt x="24990" y="145697"/>
                </a:lnTo>
                <a:lnTo>
                  <a:pt x="6704" y="118568"/>
                </a:lnTo>
                <a:lnTo>
                  <a:pt x="0" y="85347"/>
                </a:lnTo>
                <a:lnTo>
                  <a:pt x="6704" y="52127"/>
                </a:lnTo>
                <a:lnTo>
                  <a:pt x="24990" y="24998"/>
                </a:lnTo>
                <a:lnTo>
                  <a:pt x="52115" y="6707"/>
                </a:lnTo>
                <a:lnTo>
                  <a:pt x="85334" y="0"/>
                </a:lnTo>
                <a:lnTo>
                  <a:pt x="3523846" y="0"/>
                </a:lnTo>
                <a:lnTo>
                  <a:pt x="3557061" y="6707"/>
                </a:lnTo>
                <a:lnTo>
                  <a:pt x="3584186" y="24998"/>
                </a:lnTo>
                <a:lnTo>
                  <a:pt x="3602474" y="52127"/>
                </a:lnTo>
                <a:lnTo>
                  <a:pt x="3609180" y="85347"/>
                </a:lnTo>
                <a:lnTo>
                  <a:pt x="3602474" y="118568"/>
                </a:lnTo>
                <a:lnTo>
                  <a:pt x="3584186" y="145697"/>
                </a:lnTo>
                <a:lnTo>
                  <a:pt x="3557062" y="163988"/>
                </a:lnTo>
                <a:lnTo>
                  <a:pt x="3523846" y="17069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17316215" y="5904658"/>
            <a:ext cx="370840" cy="109855"/>
          </a:xfrm>
          <a:custGeom>
            <a:avLst/>
            <a:gdLst/>
            <a:ahLst/>
            <a:cxnLst/>
            <a:rect l="l" t="t" r="r" b="b"/>
            <a:pathLst>
              <a:path w="370840" h="109854">
                <a:moveTo>
                  <a:pt x="368431" y="13992"/>
                </a:moveTo>
                <a:lnTo>
                  <a:pt x="243095" y="13992"/>
                </a:lnTo>
                <a:lnTo>
                  <a:pt x="241113" y="12021"/>
                </a:lnTo>
                <a:lnTo>
                  <a:pt x="241113" y="7148"/>
                </a:lnTo>
                <a:lnTo>
                  <a:pt x="243095" y="5177"/>
                </a:lnTo>
                <a:lnTo>
                  <a:pt x="368431" y="5177"/>
                </a:lnTo>
                <a:lnTo>
                  <a:pt x="370410" y="7148"/>
                </a:lnTo>
                <a:lnTo>
                  <a:pt x="370410" y="12021"/>
                </a:lnTo>
                <a:lnTo>
                  <a:pt x="368431" y="13992"/>
                </a:lnTo>
                <a:close/>
              </a:path>
              <a:path w="370840" h="109854">
                <a:moveTo>
                  <a:pt x="368431" y="59176"/>
                </a:moveTo>
                <a:lnTo>
                  <a:pt x="243094" y="59176"/>
                </a:lnTo>
                <a:lnTo>
                  <a:pt x="241113" y="57205"/>
                </a:lnTo>
                <a:lnTo>
                  <a:pt x="241113" y="52332"/>
                </a:lnTo>
                <a:lnTo>
                  <a:pt x="243095" y="50361"/>
                </a:lnTo>
                <a:lnTo>
                  <a:pt x="368432" y="50361"/>
                </a:lnTo>
                <a:lnTo>
                  <a:pt x="370410" y="52332"/>
                </a:lnTo>
                <a:lnTo>
                  <a:pt x="370410" y="57205"/>
                </a:lnTo>
                <a:lnTo>
                  <a:pt x="368431" y="59176"/>
                </a:lnTo>
                <a:close/>
              </a:path>
              <a:path w="370840" h="109854">
                <a:moveTo>
                  <a:pt x="368431" y="104361"/>
                </a:moveTo>
                <a:lnTo>
                  <a:pt x="243094" y="104361"/>
                </a:lnTo>
                <a:lnTo>
                  <a:pt x="241113" y="102390"/>
                </a:lnTo>
                <a:lnTo>
                  <a:pt x="241113" y="97517"/>
                </a:lnTo>
                <a:lnTo>
                  <a:pt x="243095" y="95546"/>
                </a:lnTo>
                <a:lnTo>
                  <a:pt x="368432" y="95546"/>
                </a:lnTo>
                <a:lnTo>
                  <a:pt x="370410" y="97517"/>
                </a:lnTo>
                <a:lnTo>
                  <a:pt x="370410" y="102390"/>
                </a:lnTo>
                <a:lnTo>
                  <a:pt x="368431" y="104361"/>
                </a:lnTo>
                <a:close/>
              </a:path>
              <a:path w="370840" h="109854">
                <a:moveTo>
                  <a:pt x="22037" y="93962"/>
                </a:moveTo>
                <a:lnTo>
                  <a:pt x="9136" y="93962"/>
                </a:lnTo>
                <a:lnTo>
                  <a:pt x="93958" y="9128"/>
                </a:lnTo>
                <a:lnTo>
                  <a:pt x="61384" y="9128"/>
                </a:lnTo>
                <a:lnTo>
                  <a:pt x="59344" y="7084"/>
                </a:lnTo>
                <a:lnTo>
                  <a:pt x="59344" y="2044"/>
                </a:lnTo>
                <a:lnTo>
                  <a:pt x="61384" y="0"/>
                </a:lnTo>
                <a:lnTo>
                  <a:pt x="104987" y="0"/>
                </a:lnTo>
                <a:lnTo>
                  <a:pt x="109555" y="3599"/>
                </a:lnTo>
                <a:lnTo>
                  <a:pt x="109531" y="15575"/>
                </a:lnTo>
                <a:lnTo>
                  <a:pt x="100414" y="15575"/>
                </a:lnTo>
                <a:lnTo>
                  <a:pt x="22037" y="93962"/>
                </a:lnTo>
                <a:close/>
              </a:path>
              <a:path w="370840" h="109854">
                <a:moveTo>
                  <a:pt x="107491" y="50205"/>
                </a:moveTo>
                <a:lnTo>
                  <a:pt x="102454" y="50205"/>
                </a:lnTo>
                <a:lnTo>
                  <a:pt x="100414" y="48160"/>
                </a:lnTo>
                <a:lnTo>
                  <a:pt x="100414" y="15575"/>
                </a:lnTo>
                <a:lnTo>
                  <a:pt x="109531" y="15575"/>
                </a:lnTo>
                <a:lnTo>
                  <a:pt x="109531" y="48160"/>
                </a:lnTo>
                <a:lnTo>
                  <a:pt x="107491" y="50205"/>
                </a:lnTo>
                <a:close/>
              </a:path>
              <a:path w="370840" h="109854">
                <a:moveTo>
                  <a:pt x="48165" y="109537"/>
                </a:moveTo>
                <a:lnTo>
                  <a:pt x="4426" y="109537"/>
                </a:lnTo>
                <a:lnTo>
                  <a:pt x="4127" y="109515"/>
                </a:lnTo>
                <a:lnTo>
                  <a:pt x="0" y="105798"/>
                </a:lnTo>
                <a:lnTo>
                  <a:pt x="19" y="61377"/>
                </a:lnTo>
                <a:lnTo>
                  <a:pt x="2057" y="59333"/>
                </a:lnTo>
                <a:lnTo>
                  <a:pt x="7096" y="59333"/>
                </a:lnTo>
                <a:lnTo>
                  <a:pt x="9136" y="61377"/>
                </a:lnTo>
                <a:lnTo>
                  <a:pt x="9136" y="93962"/>
                </a:lnTo>
                <a:lnTo>
                  <a:pt x="22037" y="93962"/>
                </a:lnTo>
                <a:lnTo>
                  <a:pt x="15592" y="100409"/>
                </a:lnTo>
                <a:lnTo>
                  <a:pt x="48165" y="100409"/>
                </a:lnTo>
                <a:lnTo>
                  <a:pt x="50205" y="102453"/>
                </a:lnTo>
                <a:lnTo>
                  <a:pt x="50205" y="107493"/>
                </a:lnTo>
                <a:lnTo>
                  <a:pt x="48165" y="109537"/>
                </a:lnTo>
                <a:close/>
              </a:path>
            </a:pathLst>
          </a:custGeom>
          <a:solidFill>
            <a:srgbClr val="000000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12345568" y="5914243"/>
            <a:ext cx="90355" cy="9036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12490139" y="5914243"/>
            <a:ext cx="90355" cy="9036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12634702" y="5914243"/>
            <a:ext cx="90355" cy="9036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12959820" y="5899181"/>
            <a:ext cx="758825" cy="120650"/>
          </a:xfrm>
          <a:custGeom>
            <a:avLst/>
            <a:gdLst/>
            <a:ahLst/>
            <a:cxnLst/>
            <a:rect l="l" t="t" r="r" b="b"/>
            <a:pathLst>
              <a:path w="758825" h="120650">
                <a:moveTo>
                  <a:pt x="202572" y="110451"/>
                </a:moveTo>
                <a:lnTo>
                  <a:pt x="200004" y="110451"/>
                </a:lnTo>
                <a:lnTo>
                  <a:pt x="198708" y="109960"/>
                </a:lnTo>
                <a:lnTo>
                  <a:pt x="195768" y="107019"/>
                </a:lnTo>
                <a:lnTo>
                  <a:pt x="195768" y="103842"/>
                </a:lnTo>
                <a:lnTo>
                  <a:pt x="239357" y="60246"/>
                </a:lnTo>
                <a:lnTo>
                  <a:pt x="195768" y="16650"/>
                </a:lnTo>
                <a:lnTo>
                  <a:pt x="195768" y="13473"/>
                </a:lnTo>
                <a:lnTo>
                  <a:pt x="199690" y="9551"/>
                </a:lnTo>
                <a:lnTo>
                  <a:pt x="202866" y="9551"/>
                </a:lnTo>
                <a:lnTo>
                  <a:pt x="251966" y="58658"/>
                </a:lnTo>
                <a:lnTo>
                  <a:pt x="251966" y="61835"/>
                </a:lnTo>
                <a:lnTo>
                  <a:pt x="203845" y="109961"/>
                </a:lnTo>
                <a:lnTo>
                  <a:pt x="202572" y="110451"/>
                </a:lnTo>
                <a:close/>
              </a:path>
              <a:path w="758825" h="120650">
                <a:moveTo>
                  <a:pt x="51981" y="110451"/>
                </a:moveTo>
                <a:lnTo>
                  <a:pt x="49413" y="110451"/>
                </a:lnTo>
                <a:lnTo>
                  <a:pt x="48117" y="109960"/>
                </a:lnTo>
                <a:lnTo>
                  <a:pt x="0" y="61835"/>
                </a:lnTo>
                <a:lnTo>
                  <a:pt x="0" y="58658"/>
                </a:lnTo>
                <a:lnTo>
                  <a:pt x="49099" y="9551"/>
                </a:lnTo>
                <a:lnTo>
                  <a:pt x="52275" y="9551"/>
                </a:lnTo>
                <a:lnTo>
                  <a:pt x="56197" y="13473"/>
                </a:lnTo>
                <a:lnTo>
                  <a:pt x="56197" y="16650"/>
                </a:lnTo>
                <a:lnTo>
                  <a:pt x="12607" y="60246"/>
                </a:lnTo>
                <a:lnTo>
                  <a:pt x="56196" y="103842"/>
                </a:lnTo>
                <a:lnTo>
                  <a:pt x="56196" y="107019"/>
                </a:lnTo>
                <a:lnTo>
                  <a:pt x="53254" y="109961"/>
                </a:lnTo>
                <a:lnTo>
                  <a:pt x="51981" y="110451"/>
                </a:lnTo>
                <a:close/>
              </a:path>
              <a:path w="758825" h="120650">
                <a:moveTo>
                  <a:pt x="423029" y="120491"/>
                </a:moveTo>
                <a:lnTo>
                  <a:pt x="399604" y="115749"/>
                </a:lnTo>
                <a:lnTo>
                  <a:pt x="380455" y="102826"/>
                </a:lnTo>
                <a:lnTo>
                  <a:pt x="367534" y="83674"/>
                </a:lnTo>
                <a:lnTo>
                  <a:pt x="362793" y="60244"/>
                </a:lnTo>
                <a:lnTo>
                  <a:pt x="367534" y="36816"/>
                </a:lnTo>
                <a:lnTo>
                  <a:pt x="380455" y="17664"/>
                </a:lnTo>
                <a:lnTo>
                  <a:pt x="399604" y="4741"/>
                </a:lnTo>
                <a:lnTo>
                  <a:pt x="423029" y="0"/>
                </a:lnTo>
                <a:lnTo>
                  <a:pt x="446455" y="4741"/>
                </a:lnTo>
                <a:lnTo>
                  <a:pt x="454306" y="10040"/>
                </a:lnTo>
                <a:lnTo>
                  <a:pt x="423029" y="10040"/>
                </a:lnTo>
                <a:lnTo>
                  <a:pt x="403513" y="13992"/>
                </a:lnTo>
                <a:lnTo>
                  <a:pt x="387555" y="24762"/>
                </a:lnTo>
                <a:lnTo>
                  <a:pt x="376784" y="40722"/>
                </a:lnTo>
                <a:lnTo>
                  <a:pt x="372832" y="60245"/>
                </a:lnTo>
                <a:lnTo>
                  <a:pt x="376784" y="79767"/>
                </a:lnTo>
                <a:lnTo>
                  <a:pt x="387582" y="95746"/>
                </a:lnTo>
                <a:lnTo>
                  <a:pt x="403513" y="106498"/>
                </a:lnTo>
                <a:lnTo>
                  <a:pt x="423029" y="110449"/>
                </a:lnTo>
                <a:lnTo>
                  <a:pt x="456344" y="110449"/>
                </a:lnTo>
                <a:lnTo>
                  <a:pt x="446096" y="115935"/>
                </a:lnTo>
                <a:lnTo>
                  <a:pt x="434876" y="119334"/>
                </a:lnTo>
                <a:lnTo>
                  <a:pt x="423029" y="120491"/>
                </a:lnTo>
                <a:close/>
              </a:path>
              <a:path w="758825" h="120650">
                <a:moveTo>
                  <a:pt x="483062" y="65193"/>
                </a:moveTo>
                <a:lnTo>
                  <a:pt x="472978" y="65193"/>
                </a:lnTo>
                <a:lnTo>
                  <a:pt x="473138" y="63554"/>
                </a:lnTo>
                <a:lnTo>
                  <a:pt x="473226" y="60244"/>
                </a:lnTo>
                <a:lnTo>
                  <a:pt x="469276" y="40722"/>
                </a:lnTo>
                <a:lnTo>
                  <a:pt x="458510" y="24762"/>
                </a:lnTo>
                <a:lnTo>
                  <a:pt x="442552" y="13992"/>
                </a:lnTo>
                <a:lnTo>
                  <a:pt x="423029" y="10040"/>
                </a:lnTo>
                <a:lnTo>
                  <a:pt x="454306" y="10040"/>
                </a:lnTo>
                <a:lnTo>
                  <a:pt x="465604" y="17664"/>
                </a:lnTo>
                <a:lnTo>
                  <a:pt x="478525" y="36816"/>
                </a:lnTo>
                <a:lnTo>
                  <a:pt x="483266" y="60244"/>
                </a:lnTo>
                <a:lnTo>
                  <a:pt x="483167" y="64076"/>
                </a:lnTo>
                <a:lnTo>
                  <a:pt x="483062" y="65193"/>
                </a:lnTo>
                <a:close/>
              </a:path>
              <a:path w="758825" h="120650">
                <a:moveTo>
                  <a:pt x="479706" y="84655"/>
                </a:moveTo>
                <a:lnTo>
                  <a:pt x="476677" y="84645"/>
                </a:lnTo>
                <a:lnTo>
                  <a:pt x="475255" y="83964"/>
                </a:lnTo>
                <a:lnTo>
                  <a:pt x="472248" y="80250"/>
                </a:lnTo>
                <a:lnTo>
                  <a:pt x="471973" y="79980"/>
                </a:lnTo>
                <a:lnTo>
                  <a:pt x="471730" y="79681"/>
                </a:lnTo>
                <a:lnTo>
                  <a:pt x="471525" y="79357"/>
                </a:lnTo>
                <a:lnTo>
                  <a:pt x="455283" y="59284"/>
                </a:lnTo>
                <a:lnTo>
                  <a:pt x="455616" y="56121"/>
                </a:lnTo>
                <a:lnTo>
                  <a:pt x="459923" y="52635"/>
                </a:lnTo>
                <a:lnTo>
                  <a:pt x="463088" y="52968"/>
                </a:lnTo>
                <a:lnTo>
                  <a:pt x="472978" y="65193"/>
                </a:lnTo>
                <a:lnTo>
                  <a:pt x="483062" y="65193"/>
                </a:lnTo>
                <a:lnTo>
                  <a:pt x="482989" y="65975"/>
                </a:lnTo>
                <a:lnTo>
                  <a:pt x="496019" y="65975"/>
                </a:lnTo>
                <a:lnTo>
                  <a:pt x="481127" y="83988"/>
                </a:lnTo>
                <a:lnTo>
                  <a:pt x="479706" y="84655"/>
                </a:lnTo>
                <a:close/>
              </a:path>
              <a:path w="758825" h="120650">
                <a:moveTo>
                  <a:pt x="496019" y="65975"/>
                </a:moveTo>
                <a:lnTo>
                  <a:pt x="482989" y="65975"/>
                </a:lnTo>
                <a:lnTo>
                  <a:pt x="493580" y="53151"/>
                </a:lnTo>
                <a:lnTo>
                  <a:pt x="496737" y="52832"/>
                </a:lnTo>
                <a:lnTo>
                  <a:pt x="501031" y="56377"/>
                </a:lnTo>
                <a:lnTo>
                  <a:pt x="501335" y="59544"/>
                </a:lnTo>
                <a:lnTo>
                  <a:pt x="496019" y="65975"/>
                </a:lnTo>
                <a:close/>
              </a:path>
              <a:path w="758825" h="120650">
                <a:moveTo>
                  <a:pt x="456344" y="110449"/>
                </a:moveTo>
                <a:lnTo>
                  <a:pt x="423029" y="110449"/>
                </a:lnTo>
                <a:lnTo>
                  <a:pt x="432901" y="109485"/>
                </a:lnTo>
                <a:lnTo>
                  <a:pt x="442253" y="106653"/>
                </a:lnTo>
                <a:lnTo>
                  <a:pt x="450865" y="102044"/>
                </a:lnTo>
                <a:lnTo>
                  <a:pt x="458539" y="95727"/>
                </a:lnTo>
                <a:lnTo>
                  <a:pt x="460481" y="93785"/>
                </a:lnTo>
                <a:lnTo>
                  <a:pt x="463657" y="93785"/>
                </a:lnTo>
                <a:lnTo>
                  <a:pt x="467579" y="97707"/>
                </a:lnTo>
                <a:lnTo>
                  <a:pt x="467579" y="100884"/>
                </a:lnTo>
                <a:lnTo>
                  <a:pt x="465619" y="102845"/>
                </a:lnTo>
                <a:lnTo>
                  <a:pt x="456430" y="110403"/>
                </a:lnTo>
                <a:close/>
              </a:path>
              <a:path w="758825" h="120650">
                <a:moveTo>
                  <a:pt x="698850" y="92246"/>
                </a:moveTo>
                <a:lnTo>
                  <a:pt x="660764" y="66624"/>
                </a:lnTo>
                <a:lnTo>
                  <a:pt x="657758" y="51143"/>
                </a:lnTo>
                <a:lnTo>
                  <a:pt x="660764" y="35663"/>
                </a:lnTo>
                <a:lnTo>
                  <a:pt x="669781" y="22067"/>
                </a:lnTo>
                <a:lnTo>
                  <a:pt x="683379" y="13048"/>
                </a:lnTo>
                <a:lnTo>
                  <a:pt x="698858" y="10043"/>
                </a:lnTo>
                <a:lnTo>
                  <a:pt x="714332" y="13051"/>
                </a:lnTo>
                <a:lnTo>
                  <a:pt x="724921" y="20077"/>
                </a:lnTo>
                <a:lnTo>
                  <a:pt x="690900" y="20077"/>
                </a:lnTo>
                <a:lnTo>
                  <a:pt x="682938" y="23107"/>
                </a:lnTo>
                <a:lnTo>
                  <a:pt x="676879" y="29167"/>
                </a:lnTo>
                <a:lnTo>
                  <a:pt x="670062" y="39444"/>
                </a:lnTo>
                <a:lnTo>
                  <a:pt x="667791" y="51145"/>
                </a:lnTo>
                <a:lnTo>
                  <a:pt x="670064" y="62846"/>
                </a:lnTo>
                <a:lnTo>
                  <a:pt x="676879" y="73120"/>
                </a:lnTo>
                <a:lnTo>
                  <a:pt x="687164" y="79936"/>
                </a:lnTo>
                <a:lnTo>
                  <a:pt x="698847" y="82207"/>
                </a:lnTo>
                <a:lnTo>
                  <a:pt x="737008" y="82207"/>
                </a:lnTo>
                <a:lnTo>
                  <a:pt x="738346" y="83544"/>
                </a:lnTo>
                <a:lnTo>
                  <a:pt x="724147" y="83544"/>
                </a:lnTo>
                <a:lnTo>
                  <a:pt x="718330" y="87348"/>
                </a:lnTo>
                <a:lnTo>
                  <a:pt x="712079" y="90067"/>
                </a:lnTo>
                <a:lnTo>
                  <a:pt x="705537" y="91701"/>
                </a:lnTo>
                <a:lnTo>
                  <a:pt x="698850" y="92246"/>
                </a:lnTo>
                <a:close/>
              </a:path>
              <a:path w="758825" h="120650">
                <a:moveTo>
                  <a:pt x="737008" y="82207"/>
                </a:moveTo>
                <a:lnTo>
                  <a:pt x="698847" y="82207"/>
                </a:lnTo>
                <a:lnTo>
                  <a:pt x="710550" y="79934"/>
                </a:lnTo>
                <a:lnTo>
                  <a:pt x="720821" y="73120"/>
                </a:lnTo>
                <a:lnTo>
                  <a:pt x="727639" y="62844"/>
                </a:lnTo>
                <a:lnTo>
                  <a:pt x="729910" y="51143"/>
                </a:lnTo>
                <a:lnTo>
                  <a:pt x="727638" y="39443"/>
                </a:lnTo>
                <a:lnTo>
                  <a:pt x="720821" y="29167"/>
                </a:lnTo>
                <a:lnTo>
                  <a:pt x="714763" y="23107"/>
                </a:lnTo>
                <a:lnTo>
                  <a:pt x="706811" y="20077"/>
                </a:lnTo>
                <a:lnTo>
                  <a:pt x="724921" y="20077"/>
                </a:lnTo>
                <a:lnTo>
                  <a:pt x="727920" y="22067"/>
                </a:lnTo>
                <a:lnTo>
                  <a:pt x="736472" y="34556"/>
                </a:lnTo>
                <a:lnTo>
                  <a:pt x="739876" y="48776"/>
                </a:lnTo>
                <a:lnTo>
                  <a:pt x="738133" y="63237"/>
                </a:lnTo>
                <a:lnTo>
                  <a:pt x="731247" y="76447"/>
                </a:lnTo>
                <a:lnTo>
                  <a:pt x="737008" y="82207"/>
                </a:lnTo>
                <a:close/>
              </a:path>
              <a:path w="758825" h="120650">
                <a:moveTo>
                  <a:pt x="754411" y="110450"/>
                </a:moveTo>
                <a:lnTo>
                  <a:pt x="751841" y="110450"/>
                </a:lnTo>
                <a:lnTo>
                  <a:pt x="750566" y="109959"/>
                </a:lnTo>
                <a:lnTo>
                  <a:pt x="724147" y="83544"/>
                </a:lnTo>
                <a:lnTo>
                  <a:pt x="738346" y="83544"/>
                </a:lnTo>
                <a:lnTo>
                  <a:pt x="758646" y="103842"/>
                </a:lnTo>
                <a:lnTo>
                  <a:pt x="758646" y="107019"/>
                </a:lnTo>
                <a:lnTo>
                  <a:pt x="755703" y="109960"/>
                </a:lnTo>
                <a:lnTo>
                  <a:pt x="754411" y="110450"/>
                </a:lnTo>
                <a:close/>
              </a:path>
            </a:pathLst>
          </a:custGeom>
          <a:solidFill>
            <a:srgbClr val="000000">
              <a:alpha val="2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395183" y="1672084"/>
            <a:ext cx="5622131" cy="327065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395183" y="1328008"/>
            <a:ext cx="5622290" cy="341630"/>
          </a:xfrm>
          <a:custGeom>
            <a:avLst/>
            <a:gdLst/>
            <a:ahLst/>
            <a:cxnLst/>
            <a:rect l="l" t="t" r="r" b="b"/>
            <a:pathLst>
              <a:path w="5622290" h="341630">
                <a:moveTo>
                  <a:pt x="5622105" y="341392"/>
                </a:moveTo>
                <a:lnTo>
                  <a:pt x="0" y="341392"/>
                </a:lnTo>
                <a:lnTo>
                  <a:pt x="0" y="100409"/>
                </a:lnTo>
                <a:lnTo>
                  <a:pt x="7888" y="61325"/>
                </a:lnTo>
                <a:lnTo>
                  <a:pt x="29402" y="29408"/>
                </a:lnTo>
                <a:lnTo>
                  <a:pt x="61313" y="7890"/>
                </a:lnTo>
                <a:lnTo>
                  <a:pt x="100394" y="0"/>
                </a:lnTo>
                <a:lnTo>
                  <a:pt x="5521711" y="0"/>
                </a:lnTo>
                <a:lnTo>
                  <a:pt x="5560787" y="7890"/>
                </a:lnTo>
                <a:lnTo>
                  <a:pt x="5592699" y="29408"/>
                </a:lnTo>
                <a:lnTo>
                  <a:pt x="5614215" y="61325"/>
                </a:lnTo>
                <a:lnTo>
                  <a:pt x="5622105" y="100409"/>
                </a:lnTo>
                <a:lnTo>
                  <a:pt x="5622105" y="341392"/>
                </a:lnTo>
                <a:close/>
              </a:path>
            </a:pathLst>
          </a:custGeom>
          <a:solidFill>
            <a:srgbClr val="E3E9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751355" y="1413356"/>
            <a:ext cx="3609340" cy="170815"/>
          </a:xfrm>
          <a:custGeom>
            <a:avLst/>
            <a:gdLst/>
            <a:ahLst/>
            <a:cxnLst/>
            <a:rect l="l" t="t" r="r" b="b"/>
            <a:pathLst>
              <a:path w="3609340" h="170815">
                <a:moveTo>
                  <a:pt x="3523846" y="170695"/>
                </a:moveTo>
                <a:lnTo>
                  <a:pt x="85334" y="170695"/>
                </a:lnTo>
                <a:lnTo>
                  <a:pt x="52115" y="163988"/>
                </a:lnTo>
                <a:lnTo>
                  <a:pt x="24990" y="145697"/>
                </a:lnTo>
                <a:lnTo>
                  <a:pt x="6704" y="118568"/>
                </a:lnTo>
                <a:lnTo>
                  <a:pt x="0" y="85347"/>
                </a:lnTo>
                <a:lnTo>
                  <a:pt x="6704" y="52127"/>
                </a:lnTo>
                <a:lnTo>
                  <a:pt x="24990" y="24998"/>
                </a:lnTo>
                <a:lnTo>
                  <a:pt x="52115" y="6707"/>
                </a:lnTo>
                <a:lnTo>
                  <a:pt x="85334" y="0"/>
                </a:lnTo>
                <a:lnTo>
                  <a:pt x="3523846" y="0"/>
                </a:lnTo>
                <a:lnTo>
                  <a:pt x="3557061" y="6707"/>
                </a:lnTo>
                <a:lnTo>
                  <a:pt x="3584186" y="24998"/>
                </a:lnTo>
                <a:lnTo>
                  <a:pt x="3602474" y="52127"/>
                </a:lnTo>
                <a:lnTo>
                  <a:pt x="3609180" y="85347"/>
                </a:lnTo>
                <a:lnTo>
                  <a:pt x="3602474" y="118568"/>
                </a:lnTo>
                <a:lnTo>
                  <a:pt x="3584186" y="145697"/>
                </a:lnTo>
                <a:lnTo>
                  <a:pt x="3557062" y="163988"/>
                </a:lnTo>
                <a:lnTo>
                  <a:pt x="3523846" y="17069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1500697" y="1443935"/>
            <a:ext cx="370840" cy="109855"/>
          </a:xfrm>
          <a:custGeom>
            <a:avLst/>
            <a:gdLst/>
            <a:ahLst/>
            <a:cxnLst/>
            <a:rect l="l" t="t" r="r" b="b"/>
            <a:pathLst>
              <a:path w="370840" h="109855">
                <a:moveTo>
                  <a:pt x="368431" y="13992"/>
                </a:moveTo>
                <a:lnTo>
                  <a:pt x="243095" y="13992"/>
                </a:lnTo>
                <a:lnTo>
                  <a:pt x="241113" y="12021"/>
                </a:lnTo>
                <a:lnTo>
                  <a:pt x="241113" y="7148"/>
                </a:lnTo>
                <a:lnTo>
                  <a:pt x="243095" y="5177"/>
                </a:lnTo>
                <a:lnTo>
                  <a:pt x="368431" y="5177"/>
                </a:lnTo>
                <a:lnTo>
                  <a:pt x="370410" y="7148"/>
                </a:lnTo>
                <a:lnTo>
                  <a:pt x="370410" y="12021"/>
                </a:lnTo>
                <a:lnTo>
                  <a:pt x="368431" y="13992"/>
                </a:lnTo>
                <a:close/>
              </a:path>
              <a:path w="370840" h="109855">
                <a:moveTo>
                  <a:pt x="368431" y="59176"/>
                </a:moveTo>
                <a:lnTo>
                  <a:pt x="243094" y="59176"/>
                </a:lnTo>
                <a:lnTo>
                  <a:pt x="241113" y="57205"/>
                </a:lnTo>
                <a:lnTo>
                  <a:pt x="241113" y="52332"/>
                </a:lnTo>
                <a:lnTo>
                  <a:pt x="243095" y="50361"/>
                </a:lnTo>
                <a:lnTo>
                  <a:pt x="368432" y="50361"/>
                </a:lnTo>
                <a:lnTo>
                  <a:pt x="370410" y="52332"/>
                </a:lnTo>
                <a:lnTo>
                  <a:pt x="370410" y="57205"/>
                </a:lnTo>
                <a:lnTo>
                  <a:pt x="368431" y="59176"/>
                </a:lnTo>
                <a:close/>
              </a:path>
              <a:path w="370840" h="109855">
                <a:moveTo>
                  <a:pt x="368431" y="104361"/>
                </a:moveTo>
                <a:lnTo>
                  <a:pt x="243094" y="104361"/>
                </a:lnTo>
                <a:lnTo>
                  <a:pt x="241113" y="102390"/>
                </a:lnTo>
                <a:lnTo>
                  <a:pt x="241113" y="97517"/>
                </a:lnTo>
                <a:lnTo>
                  <a:pt x="243095" y="95546"/>
                </a:lnTo>
                <a:lnTo>
                  <a:pt x="368432" y="95546"/>
                </a:lnTo>
                <a:lnTo>
                  <a:pt x="370410" y="97517"/>
                </a:lnTo>
                <a:lnTo>
                  <a:pt x="370410" y="102390"/>
                </a:lnTo>
                <a:lnTo>
                  <a:pt x="368431" y="104361"/>
                </a:lnTo>
                <a:close/>
              </a:path>
              <a:path w="370840" h="109855">
                <a:moveTo>
                  <a:pt x="22037" y="93962"/>
                </a:moveTo>
                <a:lnTo>
                  <a:pt x="9136" y="93962"/>
                </a:lnTo>
                <a:lnTo>
                  <a:pt x="93958" y="9128"/>
                </a:lnTo>
                <a:lnTo>
                  <a:pt x="61384" y="9128"/>
                </a:lnTo>
                <a:lnTo>
                  <a:pt x="59344" y="7084"/>
                </a:lnTo>
                <a:lnTo>
                  <a:pt x="59344" y="2044"/>
                </a:lnTo>
                <a:lnTo>
                  <a:pt x="61384" y="0"/>
                </a:lnTo>
                <a:lnTo>
                  <a:pt x="104987" y="0"/>
                </a:lnTo>
                <a:lnTo>
                  <a:pt x="109555" y="3599"/>
                </a:lnTo>
                <a:lnTo>
                  <a:pt x="109531" y="15575"/>
                </a:lnTo>
                <a:lnTo>
                  <a:pt x="100414" y="15575"/>
                </a:lnTo>
                <a:lnTo>
                  <a:pt x="22037" y="93962"/>
                </a:lnTo>
                <a:close/>
              </a:path>
              <a:path w="370840" h="109855">
                <a:moveTo>
                  <a:pt x="107491" y="50205"/>
                </a:moveTo>
                <a:lnTo>
                  <a:pt x="102454" y="50205"/>
                </a:lnTo>
                <a:lnTo>
                  <a:pt x="100414" y="48160"/>
                </a:lnTo>
                <a:lnTo>
                  <a:pt x="100414" y="15575"/>
                </a:lnTo>
                <a:lnTo>
                  <a:pt x="109531" y="15575"/>
                </a:lnTo>
                <a:lnTo>
                  <a:pt x="109531" y="48160"/>
                </a:lnTo>
                <a:lnTo>
                  <a:pt x="107491" y="50205"/>
                </a:lnTo>
                <a:close/>
              </a:path>
              <a:path w="370840" h="109855">
                <a:moveTo>
                  <a:pt x="48165" y="109537"/>
                </a:moveTo>
                <a:lnTo>
                  <a:pt x="4426" y="109537"/>
                </a:lnTo>
                <a:lnTo>
                  <a:pt x="4127" y="109515"/>
                </a:lnTo>
                <a:lnTo>
                  <a:pt x="0" y="105798"/>
                </a:lnTo>
                <a:lnTo>
                  <a:pt x="19" y="61377"/>
                </a:lnTo>
                <a:lnTo>
                  <a:pt x="2057" y="59333"/>
                </a:lnTo>
                <a:lnTo>
                  <a:pt x="7096" y="59333"/>
                </a:lnTo>
                <a:lnTo>
                  <a:pt x="9136" y="61377"/>
                </a:lnTo>
                <a:lnTo>
                  <a:pt x="9136" y="93962"/>
                </a:lnTo>
                <a:lnTo>
                  <a:pt x="22037" y="93962"/>
                </a:lnTo>
                <a:lnTo>
                  <a:pt x="15592" y="100409"/>
                </a:lnTo>
                <a:lnTo>
                  <a:pt x="48165" y="100409"/>
                </a:lnTo>
                <a:lnTo>
                  <a:pt x="50205" y="102453"/>
                </a:lnTo>
                <a:lnTo>
                  <a:pt x="50205" y="107493"/>
                </a:lnTo>
                <a:lnTo>
                  <a:pt x="48165" y="109537"/>
                </a:lnTo>
                <a:close/>
              </a:path>
            </a:pathLst>
          </a:custGeom>
          <a:solidFill>
            <a:srgbClr val="000000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530050" y="1453520"/>
            <a:ext cx="90355" cy="9036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674621" y="1453520"/>
            <a:ext cx="90355" cy="9036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819183" y="1453520"/>
            <a:ext cx="90355" cy="9036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144301" y="1438458"/>
            <a:ext cx="758825" cy="120650"/>
          </a:xfrm>
          <a:custGeom>
            <a:avLst/>
            <a:gdLst/>
            <a:ahLst/>
            <a:cxnLst/>
            <a:rect l="l" t="t" r="r" b="b"/>
            <a:pathLst>
              <a:path w="758825" h="120650">
                <a:moveTo>
                  <a:pt x="202572" y="110451"/>
                </a:moveTo>
                <a:lnTo>
                  <a:pt x="200004" y="110451"/>
                </a:lnTo>
                <a:lnTo>
                  <a:pt x="198708" y="109960"/>
                </a:lnTo>
                <a:lnTo>
                  <a:pt x="195768" y="107019"/>
                </a:lnTo>
                <a:lnTo>
                  <a:pt x="195768" y="103842"/>
                </a:lnTo>
                <a:lnTo>
                  <a:pt x="239357" y="60246"/>
                </a:lnTo>
                <a:lnTo>
                  <a:pt x="195768" y="16650"/>
                </a:lnTo>
                <a:lnTo>
                  <a:pt x="195768" y="13473"/>
                </a:lnTo>
                <a:lnTo>
                  <a:pt x="199690" y="9551"/>
                </a:lnTo>
                <a:lnTo>
                  <a:pt x="202866" y="9551"/>
                </a:lnTo>
                <a:lnTo>
                  <a:pt x="251966" y="58658"/>
                </a:lnTo>
                <a:lnTo>
                  <a:pt x="251966" y="61835"/>
                </a:lnTo>
                <a:lnTo>
                  <a:pt x="203845" y="109961"/>
                </a:lnTo>
                <a:lnTo>
                  <a:pt x="202572" y="110451"/>
                </a:lnTo>
                <a:close/>
              </a:path>
              <a:path w="758825" h="120650">
                <a:moveTo>
                  <a:pt x="51981" y="110451"/>
                </a:moveTo>
                <a:lnTo>
                  <a:pt x="49413" y="110451"/>
                </a:lnTo>
                <a:lnTo>
                  <a:pt x="48117" y="109960"/>
                </a:lnTo>
                <a:lnTo>
                  <a:pt x="0" y="61835"/>
                </a:lnTo>
                <a:lnTo>
                  <a:pt x="0" y="58658"/>
                </a:lnTo>
                <a:lnTo>
                  <a:pt x="49099" y="9551"/>
                </a:lnTo>
                <a:lnTo>
                  <a:pt x="52275" y="9551"/>
                </a:lnTo>
                <a:lnTo>
                  <a:pt x="56197" y="13473"/>
                </a:lnTo>
                <a:lnTo>
                  <a:pt x="56197" y="16650"/>
                </a:lnTo>
                <a:lnTo>
                  <a:pt x="12607" y="60246"/>
                </a:lnTo>
                <a:lnTo>
                  <a:pt x="56196" y="103842"/>
                </a:lnTo>
                <a:lnTo>
                  <a:pt x="56196" y="107019"/>
                </a:lnTo>
                <a:lnTo>
                  <a:pt x="53254" y="109961"/>
                </a:lnTo>
                <a:lnTo>
                  <a:pt x="51981" y="110451"/>
                </a:lnTo>
                <a:close/>
              </a:path>
              <a:path w="758825" h="120650">
                <a:moveTo>
                  <a:pt x="423029" y="120491"/>
                </a:moveTo>
                <a:lnTo>
                  <a:pt x="399604" y="115749"/>
                </a:lnTo>
                <a:lnTo>
                  <a:pt x="380455" y="102826"/>
                </a:lnTo>
                <a:lnTo>
                  <a:pt x="367534" y="83674"/>
                </a:lnTo>
                <a:lnTo>
                  <a:pt x="362793" y="60244"/>
                </a:lnTo>
                <a:lnTo>
                  <a:pt x="367534" y="36816"/>
                </a:lnTo>
                <a:lnTo>
                  <a:pt x="380455" y="17664"/>
                </a:lnTo>
                <a:lnTo>
                  <a:pt x="399604" y="4741"/>
                </a:lnTo>
                <a:lnTo>
                  <a:pt x="423029" y="0"/>
                </a:lnTo>
                <a:lnTo>
                  <a:pt x="446455" y="4741"/>
                </a:lnTo>
                <a:lnTo>
                  <a:pt x="454306" y="10040"/>
                </a:lnTo>
                <a:lnTo>
                  <a:pt x="423029" y="10040"/>
                </a:lnTo>
                <a:lnTo>
                  <a:pt x="403513" y="13992"/>
                </a:lnTo>
                <a:lnTo>
                  <a:pt x="387555" y="24762"/>
                </a:lnTo>
                <a:lnTo>
                  <a:pt x="376784" y="40722"/>
                </a:lnTo>
                <a:lnTo>
                  <a:pt x="372832" y="60245"/>
                </a:lnTo>
                <a:lnTo>
                  <a:pt x="376784" y="79767"/>
                </a:lnTo>
                <a:lnTo>
                  <a:pt x="387582" y="95746"/>
                </a:lnTo>
                <a:lnTo>
                  <a:pt x="403513" y="106498"/>
                </a:lnTo>
                <a:lnTo>
                  <a:pt x="423029" y="110449"/>
                </a:lnTo>
                <a:lnTo>
                  <a:pt x="456344" y="110449"/>
                </a:lnTo>
                <a:lnTo>
                  <a:pt x="446096" y="115935"/>
                </a:lnTo>
                <a:lnTo>
                  <a:pt x="434876" y="119334"/>
                </a:lnTo>
                <a:lnTo>
                  <a:pt x="423029" y="120491"/>
                </a:lnTo>
                <a:close/>
              </a:path>
              <a:path w="758825" h="120650">
                <a:moveTo>
                  <a:pt x="483062" y="65193"/>
                </a:moveTo>
                <a:lnTo>
                  <a:pt x="472978" y="65193"/>
                </a:lnTo>
                <a:lnTo>
                  <a:pt x="473138" y="63554"/>
                </a:lnTo>
                <a:lnTo>
                  <a:pt x="473226" y="60244"/>
                </a:lnTo>
                <a:lnTo>
                  <a:pt x="469276" y="40722"/>
                </a:lnTo>
                <a:lnTo>
                  <a:pt x="458510" y="24762"/>
                </a:lnTo>
                <a:lnTo>
                  <a:pt x="442552" y="13992"/>
                </a:lnTo>
                <a:lnTo>
                  <a:pt x="423029" y="10040"/>
                </a:lnTo>
                <a:lnTo>
                  <a:pt x="454306" y="10040"/>
                </a:lnTo>
                <a:lnTo>
                  <a:pt x="465604" y="17664"/>
                </a:lnTo>
                <a:lnTo>
                  <a:pt x="478525" y="36816"/>
                </a:lnTo>
                <a:lnTo>
                  <a:pt x="483266" y="60244"/>
                </a:lnTo>
                <a:lnTo>
                  <a:pt x="483167" y="64076"/>
                </a:lnTo>
                <a:lnTo>
                  <a:pt x="483062" y="65193"/>
                </a:lnTo>
                <a:close/>
              </a:path>
              <a:path w="758825" h="120650">
                <a:moveTo>
                  <a:pt x="479706" y="84655"/>
                </a:moveTo>
                <a:lnTo>
                  <a:pt x="476677" y="84645"/>
                </a:lnTo>
                <a:lnTo>
                  <a:pt x="475255" y="83964"/>
                </a:lnTo>
                <a:lnTo>
                  <a:pt x="472248" y="80250"/>
                </a:lnTo>
                <a:lnTo>
                  <a:pt x="471973" y="79980"/>
                </a:lnTo>
                <a:lnTo>
                  <a:pt x="471730" y="79681"/>
                </a:lnTo>
                <a:lnTo>
                  <a:pt x="471525" y="79357"/>
                </a:lnTo>
                <a:lnTo>
                  <a:pt x="455283" y="59284"/>
                </a:lnTo>
                <a:lnTo>
                  <a:pt x="455616" y="56121"/>
                </a:lnTo>
                <a:lnTo>
                  <a:pt x="459923" y="52635"/>
                </a:lnTo>
                <a:lnTo>
                  <a:pt x="463088" y="52968"/>
                </a:lnTo>
                <a:lnTo>
                  <a:pt x="472978" y="65193"/>
                </a:lnTo>
                <a:lnTo>
                  <a:pt x="483062" y="65193"/>
                </a:lnTo>
                <a:lnTo>
                  <a:pt x="482989" y="65975"/>
                </a:lnTo>
                <a:lnTo>
                  <a:pt x="496019" y="65975"/>
                </a:lnTo>
                <a:lnTo>
                  <a:pt x="481127" y="83988"/>
                </a:lnTo>
                <a:lnTo>
                  <a:pt x="479706" y="84655"/>
                </a:lnTo>
                <a:close/>
              </a:path>
              <a:path w="758825" h="120650">
                <a:moveTo>
                  <a:pt x="496019" y="65975"/>
                </a:moveTo>
                <a:lnTo>
                  <a:pt x="482989" y="65975"/>
                </a:lnTo>
                <a:lnTo>
                  <a:pt x="493580" y="53151"/>
                </a:lnTo>
                <a:lnTo>
                  <a:pt x="496737" y="52832"/>
                </a:lnTo>
                <a:lnTo>
                  <a:pt x="501031" y="56377"/>
                </a:lnTo>
                <a:lnTo>
                  <a:pt x="501335" y="59544"/>
                </a:lnTo>
                <a:lnTo>
                  <a:pt x="496019" y="65975"/>
                </a:lnTo>
                <a:close/>
              </a:path>
              <a:path w="758825" h="120650">
                <a:moveTo>
                  <a:pt x="456344" y="110449"/>
                </a:moveTo>
                <a:lnTo>
                  <a:pt x="423029" y="110449"/>
                </a:lnTo>
                <a:lnTo>
                  <a:pt x="432901" y="109485"/>
                </a:lnTo>
                <a:lnTo>
                  <a:pt x="442253" y="106653"/>
                </a:lnTo>
                <a:lnTo>
                  <a:pt x="450865" y="102044"/>
                </a:lnTo>
                <a:lnTo>
                  <a:pt x="458539" y="95727"/>
                </a:lnTo>
                <a:lnTo>
                  <a:pt x="460481" y="93785"/>
                </a:lnTo>
                <a:lnTo>
                  <a:pt x="463657" y="93785"/>
                </a:lnTo>
                <a:lnTo>
                  <a:pt x="467579" y="97707"/>
                </a:lnTo>
                <a:lnTo>
                  <a:pt x="467579" y="100884"/>
                </a:lnTo>
                <a:lnTo>
                  <a:pt x="465619" y="102845"/>
                </a:lnTo>
                <a:lnTo>
                  <a:pt x="456430" y="110403"/>
                </a:lnTo>
                <a:close/>
              </a:path>
              <a:path w="758825" h="120650">
                <a:moveTo>
                  <a:pt x="698850" y="92246"/>
                </a:moveTo>
                <a:lnTo>
                  <a:pt x="660764" y="66624"/>
                </a:lnTo>
                <a:lnTo>
                  <a:pt x="657758" y="51143"/>
                </a:lnTo>
                <a:lnTo>
                  <a:pt x="660764" y="35663"/>
                </a:lnTo>
                <a:lnTo>
                  <a:pt x="669781" y="22067"/>
                </a:lnTo>
                <a:lnTo>
                  <a:pt x="683379" y="13048"/>
                </a:lnTo>
                <a:lnTo>
                  <a:pt x="698858" y="10043"/>
                </a:lnTo>
                <a:lnTo>
                  <a:pt x="714332" y="13051"/>
                </a:lnTo>
                <a:lnTo>
                  <a:pt x="724921" y="20077"/>
                </a:lnTo>
                <a:lnTo>
                  <a:pt x="690900" y="20077"/>
                </a:lnTo>
                <a:lnTo>
                  <a:pt x="682938" y="23107"/>
                </a:lnTo>
                <a:lnTo>
                  <a:pt x="676879" y="29167"/>
                </a:lnTo>
                <a:lnTo>
                  <a:pt x="670062" y="39444"/>
                </a:lnTo>
                <a:lnTo>
                  <a:pt x="667791" y="51145"/>
                </a:lnTo>
                <a:lnTo>
                  <a:pt x="670064" y="62846"/>
                </a:lnTo>
                <a:lnTo>
                  <a:pt x="676879" y="73120"/>
                </a:lnTo>
                <a:lnTo>
                  <a:pt x="687164" y="79936"/>
                </a:lnTo>
                <a:lnTo>
                  <a:pt x="698847" y="82207"/>
                </a:lnTo>
                <a:lnTo>
                  <a:pt x="737008" y="82207"/>
                </a:lnTo>
                <a:lnTo>
                  <a:pt x="738346" y="83544"/>
                </a:lnTo>
                <a:lnTo>
                  <a:pt x="724147" y="83544"/>
                </a:lnTo>
                <a:lnTo>
                  <a:pt x="718330" y="87348"/>
                </a:lnTo>
                <a:lnTo>
                  <a:pt x="712079" y="90067"/>
                </a:lnTo>
                <a:lnTo>
                  <a:pt x="705537" y="91701"/>
                </a:lnTo>
                <a:lnTo>
                  <a:pt x="698850" y="92246"/>
                </a:lnTo>
                <a:close/>
              </a:path>
              <a:path w="758825" h="120650">
                <a:moveTo>
                  <a:pt x="737008" y="82207"/>
                </a:moveTo>
                <a:lnTo>
                  <a:pt x="698847" y="82207"/>
                </a:lnTo>
                <a:lnTo>
                  <a:pt x="710550" y="79934"/>
                </a:lnTo>
                <a:lnTo>
                  <a:pt x="720821" y="73120"/>
                </a:lnTo>
                <a:lnTo>
                  <a:pt x="727639" y="62844"/>
                </a:lnTo>
                <a:lnTo>
                  <a:pt x="729910" y="51143"/>
                </a:lnTo>
                <a:lnTo>
                  <a:pt x="727638" y="39443"/>
                </a:lnTo>
                <a:lnTo>
                  <a:pt x="720821" y="29167"/>
                </a:lnTo>
                <a:lnTo>
                  <a:pt x="714763" y="23107"/>
                </a:lnTo>
                <a:lnTo>
                  <a:pt x="706811" y="20077"/>
                </a:lnTo>
                <a:lnTo>
                  <a:pt x="724921" y="20077"/>
                </a:lnTo>
                <a:lnTo>
                  <a:pt x="727920" y="22067"/>
                </a:lnTo>
                <a:lnTo>
                  <a:pt x="736472" y="34556"/>
                </a:lnTo>
                <a:lnTo>
                  <a:pt x="739876" y="48776"/>
                </a:lnTo>
                <a:lnTo>
                  <a:pt x="738133" y="63237"/>
                </a:lnTo>
                <a:lnTo>
                  <a:pt x="731247" y="76447"/>
                </a:lnTo>
                <a:lnTo>
                  <a:pt x="737008" y="82207"/>
                </a:lnTo>
                <a:close/>
              </a:path>
              <a:path w="758825" h="120650">
                <a:moveTo>
                  <a:pt x="754411" y="110450"/>
                </a:moveTo>
                <a:lnTo>
                  <a:pt x="751841" y="110450"/>
                </a:lnTo>
                <a:lnTo>
                  <a:pt x="750566" y="109959"/>
                </a:lnTo>
                <a:lnTo>
                  <a:pt x="724147" y="83544"/>
                </a:lnTo>
                <a:lnTo>
                  <a:pt x="738346" y="83544"/>
                </a:lnTo>
                <a:lnTo>
                  <a:pt x="758646" y="103842"/>
                </a:lnTo>
                <a:lnTo>
                  <a:pt x="758646" y="107019"/>
                </a:lnTo>
                <a:lnTo>
                  <a:pt x="755703" y="109960"/>
                </a:lnTo>
                <a:lnTo>
                  <a:pt x="754411" y="110450"/>
                </a:lnTo>
                <a:close/>
              </a:path>
            </a:pathLst>
          </a:custGeom>
          <a:solidFill>
            <a:srgbClr val="000000">
              <a:alpha val="2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2372626" y="1670859"/>
            <a:ext cx="5622131" cy="327188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2372626" y="1328008"/>
            <a:ext cx="5622290" cy="341630"/>
          </a:xfrm>
          <a:custGeom>
            <a:avLst/>
            <a:gdLst/>
            <a:ahLst/>
            <a:cxnLst/>
            <a:rect l="l" t="t" r="r" b="b"/>
            <a:pathLst>
              <a:path w="5622290" h="341630">
                <a:moveTo>
                  <a:pt x="5622105" y="341392"/>
                </a:moveTo>
                <a:lnTo>
                  <a:pt x="0" y="341392"/>
                </a:lnTo>
                <a:lnTo>
                  <a:pt x="0" y="100409"/>
                </a:lnTo>
                <a:lnTo>
                  <a:pt x="7888" y="61325"/>
                </a:lnTo>
                <a:lnTo>
                  <a:pt x="29402" y="29408"/>
                </a:lnTo>
                <a:lnTo>
                  <a:pt x="61313" y="7890"/>
                </a:lnTo>
                <a:lnTo>
                  <a:pt x="100394" y="0"/>
                </a:lnTo>
                <a:lnTo>
                  <a:pt x="5521711" y="0"/>
                </a:lnTo>
                <a:lnTo>
                  <a:pt x="5560787" y="7890"/>
                </a:lnTo>
                <a:lnTo>
                  <a:pt x="5592699" y="29408"/>
                </a:lnTo>
                <a:lnTo>
                  <a:pt x="5614215" y="61325"/>
                </a:lnTo>
                <a:lnTo>
                  <a:pt x="5622105" y="100409"/>
                </a:lnTo>
                <a:lnTo>
                  <a:pt x="5622105" y="341392"/>
                </a:lnTo>
                <a:close/>
              </a:path>
            </a:pathLst>
          </a:custGeom>
          <a:solidFill>
            <a:srgbClr val="E3E9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3728799" y="1413356"/>
            <a:ext cx="3609340" cy="170815"/>
          </a:xfrm>
          <a:custGeom>
            <a:avLst/>
            <a:gdLst/>
            <a:ahLst/>
            <a:cxnLst/>
            <a:rect l="l" t="t" r="r" b="b"/>
            <a:pathLst>
              <a:path w="3609340" h="170815">
                <a:moveTo>
                  <a:pt x="3523846" y="170695"/>
                </a:moveTo>
                <a:lnTo>
                  <a:pt x="85334" y="170695"/>
                </a:lnTo>
                <a:lnTo>
                  <a:pt x="52115" y="163988"/>
                </a:lnTo>
                <a:lnTo>
                  <a:pt x="24990" y="145697"/>
                </a:lnTo>
                <a:lnTo>
                  <a:pt x="6704" y="118568"/>
                </a:lnTo>
                <a:lnTo>
                  <a:pt x="0" y="85347"/>
                </a:lnTo>
                <a:lnTo>
                  <a:pt x="6704" y="52127"/>
                </a:lnTo>
                <a:lnTo>
                  <a:pt x="24990" y="24998"/>
                </a:lnTo>
                <a:lnTo>
                  <a:pt x="52115" y="6707"/>
                </a:lnTo>
                <a:lnTo>
                  <a:pt x="85334" y="0"/>
                </a:lnTo>
                <a:lnTo>
                  <a:pt x="3523846" y="0"/>
                </a:lnTo>
                <a:lnTo>
                  <a:pt x="3557061" y="6707"/>
                </a:lnTo>
                <a:lnTo>
                  <a:pt x="3584186" y="24998"/>
                </a:lnTo>
                <a:lnTo>
                  <a:pt x="3602474" y="52127"/>
                </a:lnTo>
                <a:lnTo>
                  <a:pt x="3609180" y="85347"/>
                </a:lnTo>
                <a:lnTo>
                  <a:pt x="3602474" y="118568"/>
                </a:lnTo>
                <a:lnTo>
                  <a:pt x="3584186" y="145697"/>
                </a:lnTo>
                <a:lnTo>
                  <a:pt x="3557062" y="163988"/>
                </a:lnTo>
                <a:lnTo>
                  <a:pt x="3523846" y="17069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7478140" y="1443935"/>
            <a:ext cx="370840" cy="109855"/>
          </a:xfrm>
          <a:custGeom>
            <a:avLst/>
            <a:gdLst/>
            <a:ahLst/>
            <a:cxnLst/>
            <a:rect l="l" t="t" r="r" b="b"/>
            <a:pathLst>
              <a:path w="370840" h="109855">
                <a:moveTo>
                  <a:pt x="368431" y="13992"/>
                </a:moveTo>
                <a:lnTo>
                  <a:pt x="243095" y="13992"/>
                </a:lnTo>
                <a:lnTo>
                  <a:pt x="241113" y="12021"/>
                </a:lnTo>
                <a:lnTo>
                  <a:pt x="241113" y="7148"/>
                </a:lnTo>
                <a:lnTo>
                  <a:pt x="243095" y="5177"/>
                </a:lnTo>
                <a:lnTo>
                  <a:pt x="368431" y="5177"/>
                </a:lnTo>
                <a:lnTo>
                  <a:pt x="370410" y="7148"/>
                </a:lnTo>
                <a:lnTo>
                  <a:pt x="370410" y="12021"/>
                </a:lnTo>
                <a:lnTo>
                  <a:pt x="368431" y="13992"/>
                </a:lnTo>
                <a:close/>
              </a:path>
              <a:path w="370840" h="109855">
                <a:moveTo>
                  <a:pt x="368431" y="59176"/>
                </a:moveTo>
                <a:lnTo>
                  <a:pt x="243094" y="59176"/>
                </a:lnTo>
                <a:lnTo>
                  <a:pt x="241113" y="57205"/>
                </a:lnTo>
                <a:lnTo>
                  <a:pt x="241113" y="52332"/>
                </a:lnTo>
                <a:lnTo>
                  <a:pt x="243095" y="50361"/>
                </a:lnTo>
                <a:lnTo>
                  <a:pt x="368432" y="50361"/>
                </a:lnTo>
                <a:lnTo>
                  <a:pt x="370410" y="52332"/>
                </a:lnTo>
                <a:lnTo>
                  <a:pt x="370410" y="57205"/>
                </a:lnTo>
                <a:lnTo>
                  <a:pt x="368431" y="59176"/>
                </a:lnTo>
                <a:close/>
              </a:path>
              <a:path w="370840" h="109855">
                <a:moveTo>
                  <a:pt x="368431" y="104361"/>
                </a:moveTo>
                <a:lnTo>
                  <a:pt x="243094" y="104361"/>
                </a:lnTo>
                <a:lnTo>
                  <a:pt x="241113" y="102390"/>
                </a:lnTo>
                <a:lnTo>
                  <a:pt x="241113" y="97517"/>
                </a:lnTo>
                <a:lnTo>
                  <a:pt x="243095" y="95546"/>
                </a:lnTo>
                <a:lnTo>
                  <a:pt x="368432" y="95546"/>
                </a:lnTo>
                <a:lnTo>
                  <a:pt x="370410" y="97517"/>
                </a:lnTo>
                <a:lnTo>
                  <a:pt x="370410" y="102390"/>
                </a:lnTo>
                <a:lnTo>
                  <a:pt x="368431" y="104361"/>
                </a:lnTo>
                <a:close/>
              </a:path>
              <a:path w="370840" h="109855">
                <a:moveTo>
                  <a:pt x="22037" y="93962"/>
                </a:moveTo>
                <a:lnTo>
                  <a:pt x="9136" y="93962"/>
                </a:lnTo>
                <a:lnTo>
                  <a:pt x="93958" y="9128"/>
                </a:lnTo>
                <a:lnTo>
                  <a:pt x="61384" y="9128"/>
                </a:lnTo>
                <a:lnTo>
                  <a:pt x="59344" y="7084"/>
                </a:lnTo>
                <a:lnTo>
                  <a:pt x="59344" y="2044"/>
                </a:lnTo>
                <a:lnTo>
                  <a:pt x="61384" y="0"/>
                </a:lnTo>
                <a:lnTo>
                  <a:pt x="104987" y="0"/>
                </a:lnTo>
                <a:lnTo>
                  <a:pt x="109555" y="3599"/>
                </a:lnTo>
                <a:lnTo>
                  <a:pt x="109531" y="15575"/>
                </a:lnTo>
                <a:lnTo>
                  <a:pt x="100414" y="15575"/>
                </a:lnTo>
                <a:lnTo>
                  <a:pt x="22037" y="93962"/>
                </a:lnTo>
                <a:close/>
              </a:path>
              <a:path w="370840" h="109855">
                <a:moveTo>
                  <a:pt x="107491" y="50205"/>
                </a:moveTo>
                <a:lnTo>
                  <a:pt x="102454" y="50205"/>
                </a:lnTo>
                <a:lnTo>
                  <a:pt x="100414" y="48160"/>
                </a:lnTo>
                <a:lnTo>
                  <a:pt x="100414" y="15575"/>
                </a:lnTo>
                <a:lnTo>
                  <a:pt x="109531" y="15575"/>
                </a:lnTo>
                <a:lnTo>
                  <a:pt x="109531" y="48160"/>
                </a:lnTo>
                <a:lnTo>
                  <a:pt x="107491" y="50205"/>
                </a:lnTo>
                <a:close/>
              </a:path>
              <a:path w="370840" h="109855">
                <a:moveTo>
                  <a:pt x="48165" y="109537"/>
                </a:moveTo>
                <a:lnTo>
                  <a:pt x="4426" y="109537"/>
                </a:lnTo>
                <a:lnTo>
                  <a:pt x="4127" y="109515"/>
                </a:lnTo>
                <a:lnTo>
                  <a:pt x="0" y="105798"/>
                </a:lnTo>
                <a:lnTo>
                  <a:pt x="19" y="61377"/>
                </a:lnTo>
                <a:lnTo>
                  <a:pt x="2057" y="59333"/>
                </a:lnTo>
                <a:lnTo>
                  <a:pt x="7096" y="59333"/>
                </a:lnTo>
                <a:lnTo>
                  <a:pt x="9136" y="61377"/>
                </a:lnTo>
                <a:lnTo>
                  <a:pt x="9136" y="93962"/>
                </a:lnTo>
                <a:lnTo>
                  <a:pt x="22037" y="93962"/>
                </a:lnTo>
                <a:lnTo>
                  <a:pt x="15592" y="100409"/>
                </a:lnTo>
                <a:lnTo>
                  <a:pt x="48165" y="100409"/>
                </a:lnTo>
                <a:lnTo>
                  <a:pt x="50205" y="102453"/>
                </a:lnTo>
                <a:lnTo>
                  <a:pt x="50205" y="107493"/>
                </a:lnTo>
                <a:lnTo>
                  <a:pt x="48165" y="109537"/>
                </a:lnTo>
                <a:close/>
              </a:path>
            </a:pathLst>
          </a:custGeom>
          <a:solidFill>
            <a:srgbClr val="000000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2507493" y="1453520"/>
            <a:ext cx="90355" cy="9036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2652064" y="1453520"/>
            <a:ext cx="90355" cy="9036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2796627" y="1453520"/>
            <a:ext cx="90355" cy="9036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3121744" y="1438458"/>
            <a:ext cx="758825" cy="120650"/>
          </a:xfrm>
          <a:custGeom>
            <a:avLst/>
            <a:gdLst/>
            <a:ahLst/>
            <a:cxnLst/>
            <a:rect l="l" t="t" r="r" b="b"/>
            <a:pathLst>
              <a:path w="758825" h="120650">
                <a:moveTo>
                  <a:pt x="202572" y="110451"/>
                </a:moveTo>
                <a:lnTo>
                  <a:pt x="200004" y="110451"/>
                </a:lnTo>
                <a:lnTo>
                  <a:pt x="198708" y="109960"/>
                </a:lnTo>
                <a:lnTo>
                  <a:pt x="195768" y="107019"/>
                </a:lnTo>
                <a:lnTo>
                  <a:pt x="195768" y="103842"/>
                </a:lnTo>
                <a:lnTo>
                  <a:pt x="239357" y="60246"/>
                </a:lnTo>
                <a:lnTo>
                  <a:pt x="195768" y="16650"/>
                </a:lnTo>
                <a:lnTo>
                  <a:pt x="195768" y="13473"/>
                </a:lnTo>
                <a:lnTo>
                  <a:pt x="199690" y="9551"/>
                </a:lnTo>
                <a:lnTo>
                  <a:pt x="202866" y="9551"/>
                </a:lnTo>
                <a:lnTo>
                  <a:pt x="251966" y="58658"/>
                </a:lnTo>
                <a:lnTo>
                  <a:pt x="251966" y="61835"/>
                </a:lnTo>
                <a:lnTo>
                  <a:pt x="203845" y="109961"/>
                </a:lnTo>
                <a:lnTo>
                  <a:pt x="202572" y="110451"/>
                </a:lnTo>
                <a:close/>
              </a:path>
              <a:path w="758825" h="120650">
                <a:moveTo>
                  <a:pt x="51981" y="110451"/>
                </a:moveTo>
                <a:lnTo>
                  <a:pt x="49413" y="110451"/>
                </a:lnTo>
                <a:lnTo>
                  <a:pt x="48117" y="109960"/>
                </a:lnTo>
                <a:lnTo>
                  <a:pt x="0" y="61835"/>
                </a:lnTo>
                <a:lnTo>
                  <a:pt x="0" y="58658"/>
                </a:lnTo>
                <a:lnTo>
                  <a:pt x="49099" y="9551"/>
                </a:lnTo>
                <a:lnTo>
                  <a:pt x="52275" y="9551"/>
                </a:lnTo>
                <a:lnTo>
                  <a:pt x="56197" y="13473"/>
                </a:lnTo>
                <a:lnTo>
                  <a:pt x="56197" y="16650"/>
                </a:lnTo>
                <a:lnTo>
                  <a:pt x="12607" y="60246"/>
                </a:lnTo>
                <a:lnTo>
                  <a:pt x="56196" y="103842"/>
                </a:lnTo>
                <a:lnTo>
                  <a:pt x="56196" y="107019"/>
                </a:lnTo>
                <a:lnTo>
                  <a:pt x="53254" y="109961"/>
                </a:lnTo>
                <a:lnTo>
                  <a:pt x="51981" y="110451"/>
                </a:lnTo>
                <a:close/>
              </a:path>
              <a:path w="758825" h="120650">
                <a:moveTo>
                  <a:pt x="423029" y="120491"/>
                </a:moveTo>
                <a:lnTo>
                  <a:pt x="399604" y="115749"/>
                </a:lnTo>
                <a:lnTo>
                  <a:pt x="380455" y="102826"/>
                </a:lnTo>
                <a:lnTo>
                  <a:pt x="367534" y="83674"/>
                </a:lnTo>
                <a:lnTo>
                  <a:pt x="362793" y="60244"/>
                </a:lnTo>
                <a:lnTo>
                  <a:pt x="367534" y="36816"/>
                </a:lnTo>
                <a:lnTo>
                  <a:pt x="380455" y="17664"/>
                </a:lnTo>
                <a:lnTo>
                  <a:pt x="399604" y="4741"/>
                </a:lnTo>
                <a:lnTo>
                  <a:pt x="423029" y="0"/>
                </a:lnTo>
                <a:lnTo>
                  <a:pt x="446455" y="4741"/>
                </a:lnTo>
                <a:lnTo>
                  <a:pt x="454306" y="10040"/>
                </a:lnTo>
                <a:lnTo>
                  <a:pt x="423029" y="10040"/>
                </a:lnTo>
                <a:lnTo>
                  <a:pt x="403513" y="13992"/>
                </a:lnTo>
                <a:lnTo>
                  <a:pt x="387555" y="24762"/>
                </a:lnTo>
                <a:lnTo>
                  <a:pt x="376784" y="40722"/>
                </a:lnTo>
                <a:lnTo>
                  <a:pt x="372832" y="60245"/>
                </a:lnTo>
                <a:lnTo>
                  <a:pt x="376784" y="79767"/>
                </a:lnTo>
                <a:lnTo>
                  <a:pt x="387582" y="95746"/>
                </a:lnTo>
                <a:lnTo>
                  <a:pt x="403513" y="106498"/>
                </a:lnTo>
                <a:lnTo>
                  <a:pt x="423029" y="110449"/>
                </a:lnTo>
                <a:lnTo>
                  <a:pt x="456344" y="110449"/>
                </a:lnTo>
                <a:lnTo>
                  <a:pt x="446096" y="115935"/>
                </a:lnTo>
                <a:lnTo>
                  <a:pt x="434876" y="119334"/>
                </a:lnTo>
                <a:lnTo>
                  <a:pt x="423029" y="120491"/>
                </a:lnTo>
                <a:close/>
              </a:path>
              <a:path w="758825" h="120650">
                <a:moveTo>
                  <a:pt x="483062" y="65193"/>
                </a:moveTo>
                <a:lnTo>
                  <a:pt x="472978" y="65193"/>
                </a:lnTo>
                <a:lnTo>
                  <a:pt x="473138" y="63554"/>
                </a:lnTo>
                <a:lnTo>
                  <a:pt x="473226" y="60244"/>
                </a:lnTo>
                <a:lnTo>
                  <a:pt x="469276" y="40722"/>
                </a:lnTo>
                <a:lnTo>
                  <a:pt x="458510" y="24762"/>
                </a:lnTo>
                <a:lnTo>
                  <a:pt x="442552" y="13992"/>
                </a:lnTo>
                <a:lnTo>
                  <a:pt x="423029" y="10040"/>
                </a:lnTo>
                <a:lnTo>
                  <a:pt x="454306" y="10040"/>
                </a:lnTo>
                <a:lnTo>
                  <a:pt x="465604" y="17664"/>
                </a:lnTo>
                <a:lnTo>
                  <a:pt x="478525" y="36816"/>
                </a:lnTo>
                <a:lnTo>
                  <a:pt x="483266" y="60244"/>
                </a:lnTo>
                <a:lnTo>
                  <a:pt x="483167" y="64076"/>
                </a:lnTo>
                <a:lnTo>
                  <a:pt x="483062" y="65193"/>
                </a:lnTo>
                <a:close/>
              </a:path>
              <a:path w="758825" h="120650">
                <a:moveTo>
                  <a:pt x="479706" y="84655"/>
                </a:moveTo>
                <a:lnTo>
                  <a:pt x="476677" y="84645"/>
                </a:lnTo>
                <a:lnTo>
                  <a:pt x="475255" y="83964"/>
                </a:lnTo>
                <a:lnTo>
                  <a:pt x="472248" y="80250"/>
                </a:lnTo>
                <a:lnTo>
                  <a:pt x="471973" y="79980"/>
                </a:lnTo>
                <a:lnTo>
                  <a:pt x="471730" y="79681"/>
                </a:lnTo>
                <a:lnTo>
                  <a:pt x="471525" y="79357"/>
                </a:lnTo>
                <a:lnTo>
                  <a:pt x="455283" y="59284"/>
                </a:lnTo>
                <a:lnTo>
                  <a:pt x="455616" y="56121"/>
                </a:lnTo>
                <a:lnTo>
                  <a:pt x="459923" y="52635"/>
                </a:lnTo>
                <a:lnTo>
                  <a:pt x="463088" y="52968"/>
                </a:lnTo>
                <a:lnTo>
                  <a:pt x="472978" y="65193"/>
                </a:lnTo>
                <a:lnTo>
                  <a:pt x="483062" y="65193"/>
                </a:lnTo>
                <a:lnTo>
                  <a:pt x="482989" y="65975"/>
                </a:lnTo>
                <a:lnTo>
                  <a:pt x="496019" y="65975"/>
                </a:lnTo>
                <a:lnTo>
                  <a:pt x="481127" y="83988"/>
                </a:lnTo>
                <a:lnTo>
                  <a:pt x="479706" y="84655"/>
                </a:lnTo>
                <a:close/>
              </a:path>
              <a:path w="758825" h="120650">
                <a:moveTo>
                  <a:pt x="496019" y="65975"/>
                </a:moveTo>
                <a:lnTo>
                  <a:pt x="482989" y="65975"/>
                </a:lnTo>
                <a:lnTo>
                  <a:pt x="493580" y="53151"/>
                </a:lnTo>
                <a:lnTo>
                  <a:pt x="496737" y="52832"/>
                </a:lnTo>
                <a:lnTo>
                  <a:pt x="501031" y="56377"/>
                </a:lnTo>
                <a:lnTo>
                  <a:pt x="501335" y="59544"/>
                </a:lnTo>
                <a:lnTo>
                  <a:pt x="496019" y="65975"/>
                </a:lnTo>
                <a:close/>
              </a:path>
              <a:path w="758825" h="120650">
                <a:moveTo>
                  <a:pt x="456344" y="110449"/>
                </a:moveTo>
                <a:lnTo>
                  <a:pt x="423029" y="110449"/>
                </a:lnTo>
                <a:lnTo>
                  <a:pt x="432901" y="109485"/>
                </a:lnTo>
                <a:lnTo>
                  <a:pt x="442253" y="106653"/>
                </a:lnTo>
                <a:lnTo>
                  <a:pt x="450865" y="102044"/>
                </a:lnTo>
                <a:lnTo>
                  <a:pt x="458539" y="95727"/>
                </a:lnTo>
                <a:lnTo>
                  <a:pt x="460481" y="93785"/>
                </a:lnTo>
                <a:lnTo>
                  <a:pt x="463657" y="93785"/>
                </a:lnTo>
                <a:lnTo>
                  <a:pt x="467579" y="97707"/>
                </a:lnTo>
                <a:lnTo>
                  <a:pt x="467579" y="100884"/>
                </a:lnTo>
                <a:lnTo>
                  <a:pt x="465619" y="102845"/>
                </a:lnTo>
                <a:lnTo>
                  <a:pt x="456430" y="110403"/>
                </a:lnTo>
                <a:close/>
              </a:path>
              <a:path w="758825" h="120650">
                <a:moveTo>
                  <a:pt x="698850" y="92246"/>
                </a:moveTo>
                <a:lnTo>
                  <a:pt x="660764" y="66624"/>
                </a:lnTo>
                <a:lnTo>
                  <a:pt x="657758" y="51143"/>
                </a:lnTo>
                <a:lnTo>
                  <a:pt x="660764" y="35663"/>
                </a:lnTo>
                <a:lnTo>
                  <a:pt x="669781" y="22067"/>
                </a:lnTo>
                <a:lnTo>
                  <a:pt x="683379" y="13048"/>
                </a:lnTo>
                <a:lnTo>
                  <a:pt x="698858" y="10043"/>
                </a:lnTo>
                <a:lnTo>
                  <a:pt x="714332" y="13051"/>
                </a:lnTo>
                <a:lnTo>
                  <a:pt x="724921" y="20077"/>
                </a:lnTo>
                <a:lnTo>
                  <a:pt x="690900" y="20077"/>
                </a:lnTo>
                <a:lnTo>
                  <a:pt x="682938" y="23107"/>
                </a:lnTo>
                <a:lnTo>
                  <a:pt x="676879" y="29167"/>
                </a:lnTo>
                <a:lnTo>
                  <a:pt x="670062" y="39444"/>
                </a:lnTo>
                <a:lnTo>
                  <a:pt x="667791" y="51145"/>
                </a:lnTo>
                <a:lnTo>
                  <a:pt x="670064" y="62846"/>
                </a:lnTo>
                <a:lnTo>
                  <a:pt x="676879" y="73120"/>
                </a:lnTo>
                <a:lnTo>
                  <a:pt x="687164" y="79936"/>
                </a:lnTo>
                <a:lnTo>
                  <a:pt x="698847" y="82207"/>
                </a:lnTo>
                <a:lnTo>
                  <a:pt x="737008" y="82207"/>
                </a:lnTo>
                <a:lnTo>
                  <a:pt x="738346" y="83544"/>
                </a:lnTo>
                <a:lnTo>
                  <a:pt x="724147" y="83544"/>
                </a:lnTo>
                <a:lnTo>
                  <a:pt x="718330" y="87348"/>
                </a:lnTo>
                <a:lnTo>
                  <a:pt x="712079" y="90067"/>
                </a:lnTo>
                <a:lnTo>
                  <a:pt x="705537" y="91701"/>
                </a:lnTo>
                <a:lnTo>
                  <a:pt x="698850" y="92246"/>
                </a:lnTo>
                <a:close/>
              </a:path>
              <a:path w="758825" h="120650">
                <a:moveTo>
                  <a:pt x="737008" y="82207"/>
                </a:moveTo>
                <a:lnTo>
                  <a:pt x="698847" y="82207"/>
                </a:lnTo>
                <a:lnTo>
                  <a:pt x="710550" y="79934"/>
                </a:lnTo>
                <a:lnTo>
                  <a:pt x="720821" y="73120"/>
                </a:lnTo>
                <a:lnTo>
                  <a:pt x="727639" y="62844"/>
                </a:lnTo>
                <a:lnTo>
                  <a:pt x="729910" y="51143"/>
                </a:lnTo>
                <a:lnTo>
                  <a:pt x="727638" y="39443"/>
                </a:lnTo>
                <a:lnTo>
                  <a:pt x="720821" y="29167"/>
                </a:lnTo>
                <a:lnTo>
                  <a:pt x="714763" y="23107"/>
                </a:lnTo>
                <a:lnTo>
                  <a:pt x="706811" y="20077"/>
                </a:lnTo>
                <a:lnTo>
                  <a:pt x="724921" y="20077"/>
                </a:lnTo>
                <a:lnTo>
                  <a:pt x="727920" y="22067"/>
                </a:lnTo>
                <a:lnTo>
                  <a:pt x="736472" y="34556"/>
                </a:lnTo>
                <a:lnTo>
                  <a:pt x="739876" y="48776"/>
                </a:lnTo>
                <a:lnTo>
                  <a:pt x="738133" y="63237"/>
                </a:lnTo>
                <a:lnTo>
                  <a:pt x="731247" y="76447"/>
                </a:lnTo>
                <a:lnTo>
                  <a:pt x="737008" y="82207"/>
                </a:lnTo>
                <a:close/>
              </a:path>
              <a:path w="758825" h="120650">
                <a:moveTo>
                  <a:pt x="754411" y="110450"/>
                </a:moveTo>
                <a:lnTo>
                  <a:pt x="751841" y="110450"/>
                </a:lnTo>
                <a:lnTo>
                  <a:pt x="750566" y="109959"/>
                </a:lnTo>
                <a:lnTo>
                  <a:pt x="724147" y="83544"/>
                </a:lnTo>
                <a:lnTo>
                  <a:pt x="738346" y="83544"/>
                </a:lnTo>
                <a:lnTo>
                  <a:pt x="758646" y="103842"/>
                </a:lnTo>
                <a:lnTo>
                  <a:pt x="758646" y="107019"/>
                </a:lnTo>
                <a:lnTo>
                  <a:pt x="755703" y="109960"/>
                </a:lnTo>
                <a:lnTo>
                  <a:pt x="754411" y="110450"/>
                </a:lnTo>
                <a:close/>
              </a:path>
            </a:pathLst>
          </a:custGeom>
          <a:solidFill>
            <a:srgbClr val="000000">
              <a:alpha val="2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6395183" y="6375877"/>
            <a:ext cx="5622131" cy="297996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6395183" y="5741106"/>
            <a:ext cx="5622290" cy="341630"/>
          </a:xfrm>
          <a:custGeom>
            <a:avLst/>
            <a:gdLst/>
            <a:ahLst/>
            <a:cxnLst/>
            <a:rect l="l" t="t" r="r" b="b"/>
            <a:pathLst>
              <a:path w="5622290" h="341629">
                <a:moveTo>
                  <a:pt x="5622105" y="341392"/>
                </a:moveTo>
                <a:lnTo>
                  <a:pt x="0" y="341392"/>
                </a:lnTo>
                <a:lnTo>
                  <a:pt x="0" y="100409"/>
                </a:lnTo>
                <a:lnTo>
                  <a:pt x="7888" y="61325"/>
                </a:lnTo>
                <a:lnTo>
                  <a:pt x="29402" y="29408"/>
                </a:lnTo>
                <a:lnTo>
                  <a:pt x="61313" y="7890"/>
                </a:lnTo>
                <a:lnTo>
                  <a:pt x="100394" y="0"/>
                </a:lnTo>
                <a:lnTo>
                  <a:pt x="5521711" y="0"/>
                </a:lnTo>
                <a:lnTo>
                  <a:pt x="5560787" y="7890"/>
                </a:lnTo>
                <a:lnTo>
                  <a:pt x="5592699" y="29408"/>
                </a:lnTo>
                <a:lnTo>
                  <a:pt x="5614215" y="61325"/>
                </a:lnTo>
                <a:lnTo>
                  <a:pt x="5622105" y="100409"/>
                </a:lnTo>
                <a:lnTo>
                  <a:pt x="5622105" y="341392"/>
                </a:lnTo>
                <a:close/>
              </a:path>
            </a:pathLst>
          </a:custGeom>
          <a:solidFill>
            <a:srgbClr val="E3E9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7751355" y="5826454"/>
            <a:ext cx="3609340" cy="170815"/>
          </a:xfrm>
          <a:custGeom>
            <a:avLst/>
            <a:gdLst/>
            <a:ahLst/>
            <a:cxnLst/>
            <a:rect l="l" t="t" r="r" b="b"/>
            <a:pathLst>
              <a:path w="3609340" h="170814">
                <a:moveTo>
                  <a:pt x="3523846" y="170695"/>
                </a:moveTo>
                <a:lnTo>
                  <a:pt x="85334" y="170695"/>
                </a:lnTo>
                <a:lnTo>
                  <a:pt x="52115" y="163988"/>
                </a:lnTo>
                <a:lnTo>
                  <a:pt x="24990" y="145697"/>
                </a:lnTo>
                <a:lnTo>
                  <a:pt x="6704" y="118568"/>
                </a:lnTo>
                <a:lnTo>
                  <a:pt x="0" y="85347"/>
                </a:lnTo>
                <a:lnTo>
                  <a:pt x="6704" y="52127"/>
                </a:lnTo>
                <a:lnTo>
                  <a:pt x="24990" y="24998"/>
                </a:lnTo>
                <a:lnTo>
                  <a:pt x="52115" y="6707"/>
                </a:lnTo>
                <a:lnTo>
                  <a:pt x="85334" y="0"/>
                </a:lnTo>
                <a:lnTo>
                  <a:pt x="3523846" y="0"/>
                </a:lnTo>
                <a:lnTo>
                  <a:pt x="3557061" y="6707"/>
                </a:lnTo>
                <a:lnTo>
                  <a:pt x="3584186" y="24998"/>
                </a:lnTo>
                <a:lnTo>
                  <a:pt x="3602474" y="52127"/>
                </a:lnTo>
                <a:lnTo>
                  <a:pt x="3609180" y="85347"/>
                </a:lnTo>
                <a:lnTo>
                  <a:pt x="3602474" y="118568"/>
                </a:lnTo>
                <a:lnTo>
                  <a:pt x="3584186" y="145697"/>
                </a:lnTo>
                <a:lnTo>
                  <a:pt x="3557062" y="163988"/>
                </a:lnTo>
                <a:lnTo>
                  <a:pt x="3523846" y="17069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1500697" y="5857033"/>
            <a:ext cx="370840" cy="109855"/>
          </a:xfrm>
          <a:custGeom>
            <a:avLst/>
            <a:gdLst/>
            <a:ahLst/>
            <a:cxnLst/>
            <a:rect l="l" t="t" r="r" b="b"/>
            <a:pathLst>
              <a:path w="370840" h="109854">
                <a:moveTo>
                  <a:pt x="368431" y="13992"/>
                </a:moveTo>
                <a:lnTo>
                  <a:pt x="243095" y="13992"/>
                </a:lnTo>
                <a:lnTo>
                  <a:pt x="241113" y="12021"/>
                </a:lnTo>
                <a:lnTo>
                  <a:pt x="241113" y="7148"/>
                </a:lnTo>
                <a:lnTo>
                  <a:pt x="243095" y="5177"/>
                </a:lnTo>
                <a:lnTo>
                  <a:pt x="368431" y="5177"/>
                </a:lnTo>
                <a:lnTo>
                  <a:pt x="370410" y="7148"/>
                </a:lnTo>
                <a:lnTo>
                  <a:pt x="370410" y="12021"/>
                </a:lnTo>
                <a:lnTo>
                  <a:pt x="368431" y="13992"/>
                </a:lnTo>
                <a:close/>
              </a:path>
              <a:path w="370840" h="109854">
                <a:moveTo>
                  <a:pt x="368431" y="59176"/>
                </a:moveTo>
                <a:lnTo>
                  <a:pt x="243094" y="59176"/>
                </a:lnTo>
                <a:lnTo>
                  <a:pt x="241113" y="57205"/>
                </a:lnTo>
                <a:lnTo>
                  <a:pt x="241113" y="52332"/>
                </a:lnTo>
                <a:lnTo>
                  <a:pt x="243095" y="50361"/>
                </a:lnTo>
                <a:lnTo>
                  <a:pt x="368432" y="50361"/>
                </a:lnTo>
                <a:lnTo>
                  <a:pt x="370410" y="52332"/>
                </a:lnTo>
                <a:lnTo>
                  <a:pt x="370410" y="57205"/>
                </a:lnTo>
                <a:lnTo>
                  <a:pt x="368431" y="59176"/>
                </a:lnTo>
                <a:close/>
              </a:path>
              <a:path w="370840" h="109854">
                <a:moveTo>
                  <a:pt x="368431" y="104361"/>
                </a:moveTo>
                <a:lnTo>
                  <a:pt x="243094" y="104361"/>
                </a:lnTo>
                <a:lnTo>
                  <a:pt x="241113" y="102390"/>
                </a:lnTo>
                <a:lnTo>
                  <a:pt x="241113" y="97517"/>
                </a:lnTo>
                <a:lnTo>
                  <a:pt x="243095" y="95546"/>
                </a:lnTo>
                <a:lnTo>
                  <a:pt x="368432" y="95546"/>
                </a:lnTo>
                <a:lnTo>
                  <a:pt x="370410" y="97517"/>
                </a:lnTo>
                <a:lnTo>
                  <a:pt x="370410" y="102390"/>
                </a:lnTo>
                <a:lnTo>
                  <a:pt x="368431" y="104361"/>
                </a:lnTo>
                <a:close/>
              </a:path>
              <a:path w="370840" h="109854">
                <a:moveTo>
                  <a:pt x="22037" y="93962"/>
                </a:moveTo>
                <a:lnTo>
                  <a:pt x="9136" y="93962"/>
                </a:lnTo>
                <a:lnTo>
                  <a:pt x="93958" y="9128"/>
                </a:lnTo>
                <a:lnTo>
                  <a:pt x="61384" y="9128"/>
                </a:lnTo>
                <a:lnTo>
                  <a:pt x="59344" y="7084"/>
                </a:lnTo>
                <a:lnTo>
                  <a:pt x="59344" y="2044"/>
                </a:lnTo>
                <a:lnTo>
                  <a:pt x="61384" y="0"/>
                </a:lnTo>
                <a:lnTo>
                  <a:pt x="104987" y="0"/>
                </a:lnTo>
                <a:lnTo>
                  <a:pt x="109555" y="3599"/>
                </a:lnTo>
                <a:lnTo>
                  <a:pt x="109531" y="15575"/>
                </a:lnTo>
                <a:lnTo>
                  <a:pt x="100414" y="15575"/>
                </a:lnTo>
                <a:lnTo>
                  <a:pt x="22037" y="93962"/>
                </a:lnTo>
                <a:close/>
              </a:path>
              <a:path w="370840" h="109854">
                <a:moveTo>
                  <a:pt x="107491" y="50205"/>
                </a:moveTo>
                <a:lnTo>
                  <a:pt x="102454" y="50205"/>
                </a:lnTo>
                <a:lnTo>
                  <a:pt x="100414" y="48160"/>
                </a:lnTo>
                <a:lnTo>
                  <a:pt x="100414" y="15575"/>
                </a:lnTo>
                <a:lnTo>
                  <a:pt x="109531" y="15575"/>
                </a:lnTo>
                <a:lnTo>
                  <a:pt x="109531" y="48160"/>
                </a:lnTo>
                <a:lnTo>
                  <a:pt x="107491" y="50205"/>
                </a:lnTo>
                <a:close/>
              </a:path>
              <a:path w="370840" h="109854">
                <a:moveTo>
                  <a:pt x="48165" y="109537"/>
                </a:moveTo>
                <a:lnTo>
                  <a:pt x="4426" y="109537"/>
                </a:lnTo>
                <a:lnTo>
                  <a:pt x="4127" y="109515"/>
                </a:lnTo>
                <a:lnTo>
                  <a:pt x="0" y="105798"/>
                </a:lnTo>
                <a:lnTo>
                  <a:pt x="19" y="61377"/>
                </a:lnTo>
                <a:lnTo>
                  <a:pt x="2057" y="59333"/>
                </a:lnTo>
                <a:lnTo>
                  <a:pt x="7096" y="59333"/>
                </a:lnTo>
                <a:lnTo>
                  <a:pt x="9136" y="61377"/>
                </a:lnTo>
                <a:lnTo>
                  <a:pt x="9136" y="93962"/>
                </a:lnTo>
                <a:lnTo>
                  <a:pt x="22037" y="93962"/>
                </a:lnTo>
                <a:lnTo>
                  <a:pt x="15592" y="100409"/>
                </a:lnTo>
                <a:lnTo>
                  <a:pt x="48165" y="100409"/>
                </a:lnTo>
                <a:lnTo>
                  <a:pt x="50205" y="102453"/>
                </a:lnTo>
                <a:lnTo>
                  <a:pt x="50205" y="107493"/>
                </a:lnTo>
                <a:lnTo>
                  <a:pt x="48165" y="109537"/>
                </a:lnTo>
                <a:close/>
              </a:path>
            </a:pathLst>
          </a:custGeom>
          <a:solidFill>
            <a:srgbClr val="000000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6530050" y="5866618"/>
            <a:ext cx="90355" cy="9036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6674621" y="5866618"/>
            <a:ext cx="90355" cy="9036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6819183" y="5866618"/>
            <a:ext cx="90355" cy="9036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7144301" y="5851556"/>
            <a:ext cx="758825" cy="120650"/>
          </a:xfrm>
          <a:custGeom>
            <a:avLst/>
            <a:gdLst/>
            <a:ahLst/>
            <a:cxnLst/>
            <a:rect l="l" t="t" r="r" b="b"/>
            <a:pathLst>
              <a:path w="758825" h="120650">
                <a:moveTo>
                  <a:pt x="202572" y="110451"/>
                </a:moveTo>
                <a:lnTo>
                  <a:pt x="200004" y="110451"/>
                </a:lnTo>
                <a:lnTo>
                  <a:pt x="198708" y="109960"/>
                </a:lnTo>
                <a:lnTo>
                  <a:pt x="195768" y="107019"/>
                </a:lnTo>
                <a:lnTo>
                  <a:pt x="195768" y="103842"/>
                </a:lnTo>
                <a:lnTo>
                  <a:pt x="239357" y="60246"/>
                </a:lnTo>
                <a:lnTo>
                  <a:pt x="195768" y="16650"/>
                </a:lnTo>
                <a:lnTo>
                  <a:pt x="195768" y="13473"/>
                </a:lnTo>
                <a:lnTo>
                  <a:pt x="199690" y="9551"/>
                </a:lnTo>
                <a:lnTo>
                  <a:pt x="202866" y="9551"/>
                </a:lnTo>
                <a:lnTo>
                  <a:pt x="251966" y="58658"/>
                </a:lnTo>
                <a:lnTo>
                  <a:pt x="251966" y="61835"/>
                </a:lnTo>
                <a:lnTo>
                  <a:pt x="203845" y="109961"/>
                </a:lnTo>
                <a:lnTo>
                  <a:pt x="202572" y="110451"/>
                </a:lnTo>
                <a:close/>
              </a:path>
              <a:path w="758825" h="120650">
                <a:moveTo>
                  <a:pt x="51981" y="110451"/>
                </a:moveTo>
                <a:lnTo>
                  <a:pt x="49413" y="110451"/>
                </a:lnTo>
                <a:lnTo>
                  <a:pt x="48117" y="109960"/>
                </a:lnTo>
                <a:lnTo>
                  <a:pt x="0" y="61835"/>
                </a:lnTo>
                <a:lnTo>
                  <a:pt x="0" y="58658"/>
                </a:lnTo>
                <a:lnTo>
                  <a:pt x="49099" y="9551"/>
                </a:lnTo>
                <a:lnTo>
                  <a:pt x="52275" y="9551"/>
                </a:lnTo>
                <a:lnTo>
                  <a:pt x="56197" y="13473"/>
                </a:lnTo>
                <a:lnTo>
                  <a:pt x="56197" y="16650"/>
                </a:lnTo>
                <a:lnTo>
                  <a:pt x="12607" y="60246"/>
                </a:lnTo>
                <a:lnTo>
                  <a:pt x="56196" y="103842"/>
                </a:lnTo>
                <a:lnTo>
                  <a:pt x="56196" y="107019"/>
                </a:lnTo>
                <a:lnTo>
                  <a:pt x="53254" y="109961"/>
                </a:lnTo>
                <a:lnTo>
                  <a:pt x="51981" y="110451"/>
                </a:lnTo>
                <a:close/>
              </a:path>
              <a:path w="758825" h="120650">
                <a:moveTo>
                  <a:pt x="423029" y="120491"/>
                </a:moveTo>
                <a:lnTo>
                  <a:pt x="399604" y="115749"/>
                </a:lnTo>
                <a:lnTo>
                  <a:pt x="380455" y="102826"/>
                </a:lnTo>
                <a:lnTo>
                  <a:pt x="367534" y="83674"/>
                </a:lnTo>
                <a:lnTo>
                  <a:pt x="362793" y="60244"/>
                </a:lnTo>
                <a:lnTo>
                  <a:pt x="367534" y="36816"/>
                </a:lnTo>
                <a:lnTo>
                  <a:pt x="380455" y="17664"/>
                </a:lnTo>
                <a:lnTo>
                  <a:pt x="399604" y="4741"/>
                </a:lnTo>
                <a:lnTo>
                  <a:pt x="423029" y="0"/>
                </a:lnTo>
                <a:lnTo>
                  <a:pt x="446455" y="4741"/>
                </a:lnTo>
                <a:lnTo>
                  <a:pt x="454306" y="10040"/>
                </a:lnTo>
                <a:lnTo>
                  <a:pt x="423029" y="10040"/>
                </a:lnTo>
                <a:lnTo>
                  <a:pt x="403513" y="13992"/>
                </a:lnTo>
                <a:lnTo>
                  <a:pt x="387555" y="24762"/>
                </a:lnTo>
                <a:lnTo>
                  <a:pt x="376784" y="40722"/>
                </a:lnTo>
                <a:lnTo>
                  <a:pt x="372832" y="60245"/>
                </a:lnTo>
                <a:lnTo>
                  <a:pt x="376784" y="79767"/>
                </a:lnTo>
                <a:lnTo>
                  <a:pt x="387582" y="95746"/>
                </a:lnTo>
                <a:lnTo>
                  <a:pt x="403513" y="106498"/>
                </a:lnTo>
                <a:lnTo>
                  <a:pt x="423029" y="110449"/>
                </a:lnTo>
                <a:lnTo>
                  <a:pt x="456344" y="110449"/>
                </a:lnTo>
                <a:lnTo>
                  <a:pt x="446096" y="115935"/>
                </a:lnTo>
                <a:lnTo>
                  <a:pt x="434876" y="119334"/>
                </a:lnTo>
                <a:lnTo>
                  <a:pt x="423029" y="120491"/>
                </a:lnTo>
                <a:close/>
              </a:path>
              <a:path w="758825" h="120650">
                <a:moveTo>
                  <a:pt x="483062" y="65193"/>
                </a:moveTo>
                <a:lnTo>
                  <a:pt x="472978" y="65193"/>
                </a:lnTo>
                <a:lnTo>
                  <a:pt x="473138" y="63554"/>
                </a:lnTo>
                <a:lnTo>
                  <a:pt x="473226" y="60244"/>
                </a:lnTo>
                <a:lnTo>
                  <a:pt x="469276" y="40722"/>
                </a:lnTo>
                <a:lnTo>
                  <a:pt x="458510" y="24762"/>
                </a:lnTo>
                <a:lnTo>
                  <a:pt x="442552" y="13992"/>
                </a:lnTo>
                <a:lnTo>
                  <a:pt x="423029" y="10040"/>
                </a:lnTo>
                <a:lnTo>
                  <a:pt x="454306" y="10040"/>
                </a:lnTo>
                <a:lnTo>
                  <a:pt x="465604" y="17664"/>
                </a:lnTo>
                <a:lnTo>
                  <a:pt x="478525" y="36816"/>
                </a:lnTo>
                <a:lnTo>
                  <a:pt x="483266" y="60244"/>
                </a:lnTo>
                <a:lnTo>
                  <a:pt x="483167" y="64076"/>
                </a:lnTo>
                <a:lnTo>
                  <a:pt x="483062" y="65193"/>
                </a:lnTo>
                <a:close/>
              </a:path>
              <a:path w="758825" h="120650">
                <a:moveTo>
                  <a:pt x="479706" y="84655"/>
                </a:moveTo>
                <a:lnTo>
                  <a:pt x="476677" y="84645"/>
                </a:lnTo>
                <a:lnTo>
                  <a:pt x="475255" y="83964"/>
                </a:lnTo>
                <a:lnTo>
                  <a:pt x="472248" y="80250"/>
                </a:lnTo>
                <a:lnTo>
                  <a:pt x="471973" y="79980"/>
                </a:lnTo>
                <a:lnTo>
                  <a:pt x="471730" y="79681"/>
                </a:lnTo>
                <a:lnTo>
                  <a:pt x="471525" y="79357"/>
                </a:lnTo>
                <a:lnTo>
                  <a:pt x="455283" y="59284"/>
                </a:lnTo>
                <a:lnTo>
                  <a:pt x="455616" y="56121"/>
                </a:lnTo>
                <a:lnTo>
                  <a:pt x="459923" y="52635"/>
                </a:lnTo>
                <a:lnTo>
                  <a:pt x="463088" y="52968"/>
                </a:lnTo>
                <a:lnTo>
                  <a:pt x="472978" y="65193"/>
                </a:lnTo>
                <a:lnTo>
                  <a:pt x="483062" y="65193"/>
                </a:lnTo>
                <a:lnTo>
                  <a:pt x="482989" y="65975"/>
                </a:lnTo>
                <a:lnTo>
                  <a:pt x="496019" y="65975"/>
                </a:lnTo>
                <a:lnTo>
                  <a:pt x="481127" y="83988"/>
                </a:lnTo>
                <a:lnTo>
                  <a:pt x="479706" y="84655"/>
                </a:lnTo>
                <a:close/>
              </a:path>
              <a:path w="758825" h="120650">
                <a:moveTo>
                  <a:pt x="496019" y="65975"/>
                </a:moveTo>
                <a:lnTo>
                  <a:pt x="482989" y="65975"/>
                </a:lnTo>
                <a:lnTo>
                  <a:pt x="493580" y="53151"/>
                </a:lnTo>
                <a:lnTo>
                  <a:pt x="496737" y="52832"/>
                </a:lnTo>
                <a:lnTo>
                  <a:pt x="501031" y="56377"/>
                </a:lnTo>
                <a:lnTo>
                  <a:pt x="501335" y="59544"/>
                </a:lnTo>
                <a:lnTo>
                  <a:pt x="496019" y="65975"/>
                </a:lnTo>
                <a:close/>
              </a:path>
              <a:path w="758825" h="120650">
                <a:moveTo>
                  <a:pt x="456344" y="110449"/>
                </a:moveTo>
                <a:lnTo>
                  <a:pt x="423029" y="110449"/>
                </a:lnTo>
                <a:lnTo>
                  <a:pt x="432901" y="109485"/>
                </a:lnTo>
                <a:lnTo>
                  <a:pt x="442253" y="106653"/>
                </a:lnTo>
                <a:lnTo>
                  <a:pt x="450865" y="102044"/>
                </a:lnTo>
                <a:lnTo>
                  <a:pt x="458539" y="95727"/>
                </a:lnTo>
                <a:lnTo>
                  <a:pt x="460481" y="93785"/>
                </a:lnTo>
                <a:lnTo>
                  <a:pt x="463657" y="93785"/>
                </a:lnTo>
                <a:lnTo>
                  <a:pt x="467579" y="97707"/>
                </a:lnTo>
                <a:lnTo>
                  <a:pt x="467579" y="100884"/>
                </a:lnTo>
                <a:lnTo>
                  <a:pt x="465619" y="102845"/>
                </a:lnTo>
                <a:lnTo>
                  <a:pt x="456430" y="110403"/>
                </a:lnTo>
                <a:close/>
              </a:path>
              <a:path w="758825" h="120650">
                <a:moveTo>
                  <a:pt x="698850" y="92246"/>
                </a:moveTo>
                <a:lnTo>
                  <a:pt x="660764" y="66624"/>
                </a:lnTo>
                <a:lnTo>
                  <a:pt x="657758" y="51143"/>
                </a:lnTo>
                <a:lnTo>
                  <a:pt x="660764" y="35663"/>
                </a:lnTo>
                <a:lnTo>
                  <a:pt x="669781" y="22067"/>
                </a:lnTo>
                <a:lnTo>
                  <a:pt x="683379" y="13048"/>
                </a:lnTo>
                <a:lnTo>
                  <a:pt x="698858" y="10043"/>
                </a:lnTo>
                <a:lnTo>
                  <a:pt x="714332" y="13051"/>
                </a:lnTo>
                <a:lnTo>
                  <a:pt x="724921" y="20077"/>
                </a:lnTo>
                <a:lnTo>
                  <a:pt x="690900" y="20077"/>
                </a:lnTo>
                <a:lnTo>
                  <a:pt x="682938" y="23107"/>
                </a:lnTo>
                <a:lnTo>
                  <a:pt x="676879" y="29167"/>
                </a:lnTo>
                <a:lnTo>
                  <a:pt x="670062" y="39444"/>
                </a:lnTo>
                <a:lnTo>
                  <a:pt x="667791" y="51145"/>
                </a:lnTo>
                <a:lnTo>
                  <a:pt x="670064" y="62846"/>
                </a:lnTo>
                <a:lnTo>
                  <a:pt x="676879" y="73120"/>
                </a:lnTo>
                <a:lnTo>
                  <a:pt x="687164" y="79936"/>
                </a:lnTo>
                <a:lnTo>
                  <a:pt x="698847" y="82207"/>
                </a:lnTo>
                <a:lnTo>
                  <a:pt x="737008" y="82207"/>
                </a:lnTo>
                <a:lnTo>
                  <a:pt x="738346" y="83544"/>
                </a:lnTo>
                <a:lnTo>
                  <a:pt x="724147" y="83544"/>
                </a:lnTo>
                <a:lnTo>
                  <a:pt x="718330" y="87348"/>
                </a:lnTo>
                <a:lnTo>
                  <a:pt x="712079" y="90067"/>
                </a:lnTo>
                <a:lnTo>
                  <a:pt x="705537" y="91701"/>
                </a:lnTo>
                <a:lnTo>
                  <a:pt x="698850" y="92246"/>
                </a:lnTo>
                <a:close/>
              </a:path>
              <a:path w="758825" h="120650">
                <a:moveTo>
                  <a:pt x="737008" y="82207"/>
                </a:moveTo>
                <a:lnTo>
                  <a:pt x="698847" y="82207"/>
                </a:lnTo>
                <a:lnTo>
                  <a:pt x="710550" y="79934"/>
                </a:lnTo>
                <a:lnTo>
                  <a:pt x="720821" y="73120"/>
                </a:lnTo>
                <a:lnTo>
                  <a:pt x="727639" y="62844"/>
                </a:lnTo>
                <a:lnTo>
                  <a:pt x="729910" y="51143"/>
                </a:lnTo>
                <a:lnTo>
                  <a:pt x="727638" y="39443"/>
                </a:lnTo>
                <a:lnTo>
                  <a:pt x="720821" y="29167"/>
                </a:lnTo>
                <a:lnTo>
                  <a:pt x="714763" y="23107"/>
                </a:lnTo>
                <a:lnTo>
                  <a:pt x="706811" y="20077"/>
                </a:lnTo>
                <a:lnTo>
                  <a:pt x="724921" y="20077"/>
                </a:lnTo>
                <a:lnTo>
                  <a:pt x="727920" y="22067"/>
                </a:lnTo>
                <a:lnTo>
                  <a:pt x="736472" y="34556"/>
                </a:lnTo>
                <a:lnTo>
                  <a:pt x="739876" y="48776"/>
                </a:lnTo>
                <a:lnTo>
                  <a:pt x="738133" y="63237"/>
                </a:lnTo>
                <a:lnTo>
                  <a:pt x="731247" y="76447"/>
                </a:lnTo>
                <a:lnTo>
                  <a:pt x="737008" y="82207"/>
                </a:lnTo>
                <a:close/>
              </a:path>
              <a:path w="758825" h="120650">
                <a:moveTo>
                  <a:pt x="754411" y="110450"/>
                </a:moveTo>
                <a:lnTo>
                  <a:pt x="751841" y="110450"/>
                </a:lnTo>
                <a:lnTo>
                  <a:pt x="750566" y="109959"/>
                </a:lnTo>
                <a:lnTo>
                  <a:pt x="724147" y="83544"/>
                </a:lnTo>
                <a:lnTo>
                  <a:pt x="738346" y="83544"/>
                </a:lnTo>
                <a:lnTo>
                  <a:pt x="758646" y="103842"/>
                </a:lnTo>
                <a:lnTo>
                  <a:pt x="758646" y="107019"/>
                </a:lnTo>
                <a:lnTo>
                  <a:pt x="755703" y="109960"/>
                </a:lnTo>
                <a:lnTo>
                  <a:pt x="754411" y="110450"/>
                </a:lnTo>
                <a:close/>
              </a:path>
            </a:pathLst>
          </a:custGeom>
          <a:solidFill>
            <a:srgbClr val="000000">
              <a:alpha val="2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2372626" y="6084352"/>
            <a:ext cx="5622131" cy="3271491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2372626" y="5741106"/>
            <a:ext cx="5622290" cy="341630"/>
          </a:xfrm>
          <a:custGeom>
            <a:avLst/>
            <a:gdLst/>
            <a:ahLst/>
            <a:cxnLst/>
            <a:rect l="l" t="t" r="r" b="b"/>
            <a:pathLst>
              <a:path w="5622290" h="341629">
                <a:moveTo>
                  <a:pt x="5622105" y="341392"/>
                </a:moveTo>
                <a:lnTo>
                  <a:pt x="0" y="341392"/>
                </a:lnTo>
                <a:lnTo>
                  <a:pt x="0" y="100409"/>
                </a:lnTo>
                <a:lnTo>
                  <a:pt x="7888" y="61325"/>
                </a:lnTo>
                <a:lnTo>
                  <a:pt x="29402" y="29408"/>
                </a:lnTo>
                <a:lnTo>
                  <a:pt x="61313" y="7890"/>
                </a:lnTo>
                <a:lnTo>
                  <a:pt x="100394" y="0"/>
                </a:lnTo>
                <a:lnTo>
                  <a:pt x="5521711" y="0"/>
                </a:lnTo>
                <a:lnTo>
                  <a:pt x="5560787" y="7890"/>
                </a:lnTo>
                <a:lnTo>
                  <a:pt x="5592699" y="29408"/>
                </a:lnTo>
                <a:lnTo>
                  <a:pt x="5614215" y="61325"/>
                </a:lnTo>
                <a:lnTo>
                  <a:pt x="5622105" y="100409"/>
                </a:lnTo>
                <a:lnTo>
                  <a:pt x="5622105" y="341392"/>
                </a:lnTo>
                <a:close/>
              </a:path>
            </a:pathLst>
          </a:custGeom>
          <a:solidFill>
            <a:srgbClr val="E3E9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3728799" y="5826454"/>
            <a:ext cx="3609340" cy="170815"/>
          </a:xfrm>
          <a:custGeom>
            <a:avLst/>
            <a:gdLst/>
            <a:ahLst/>
            <a:cxnLst/>
            <a:rect l="l" t="t" r="r" b="b"/>
            <a:pathLst>
              <a:path w="3609340" h="170814">
                <a:moveTo>
                  <a:pt x="3523846" y="170695"/>
                </a:moveTo>
                <a:lnTo>
                  <a:pt x="85334" y="170695"/>
                </a:lnTo>
                <a:lnTo>
                  <a:pt x="52115" y="163988"/>
                </a:lnTo>
                <a:lnTo>
                  <a:pt x="24990" y="145697"/>
                </a:lnTo>
                <a:lnTo>
                  <a:pt x="6704" y="118568"/>
                </a:lnTo>
                <a:lnTo>
                  <a:pt x="0" y="85347"/>
                </a:lnTo>
                <a:lnTo>
                  <a:pt x="6704" y="52127"/>
                </a:lnTo>
                <a:lnTo>
                  <a:pt x="24990" y="24998"/>
                </a:lnTo>
                <a:lnTo>
                  <a:pt x="52115" y="6707"/>
                </a:lnTo>
                <a:lnTo>
                  <a:pt x="85334" y="0"/>
                </a:lnTo>
                <a:lnTo>
                  <a:pt x="3523846" y="0"/>
                </a:lnTo>
                <a:lnTo>
                  <a:pt x="3557061" y="6707"/>
                </a:lnTo>
                <a:lnTo>
                  <a:pt x="3584186" y="24998"/>
                </a:lnTo>
                <a:lnTo>
                  <a:pt x="3602474" y="52127"/>
                </a:lnTo>
                <a:lnTo>
                  <a:pt x="3609180" y="85347"/>
                </a:lnTo>
                <a:lnTo>
                  <a:pt x="3602474" y="118568"/>
                </a:lnTo>
                <a:lnTo>
                  <a:pt x="3584186" y="145697"/>
                </a:lnTo>
                <a:lnTo>
                  <a:pt x="3557062" y="163988"/>
                </a:lnTo>
                <a:lnTo>
                  <a:pt x="3523846" y="17069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7478140" y="5857033"/>
            <a:ext cx="370840" cy="109855"/>
          </a:xfrm>
          <a:custGeom>
            <a:avLst/>
            <a:gdLst/>
            <a:ahLst/>
            <a:cxnLst/>
            <a:rect l="l" t="t" r="r" b="b"/>
            <a:pathLst>
              <a:path w="370840" h="109854">
                <a:moveTo>
                  <a:pt x="368431" y="13992"/>
                </a:moveTo>
                <a:lnTo>
                  <a:pt x="243095" y="13992"/>
                </a:lnTo>
                <a:lnTo>
                  <a:pt x="241113" y="12021"/>
                </a:lnTo>
                <a:lnTo>
                  <a:pt x="241113" y="7148"/>
                </a:lnTo>
                <a:lnTo>
                  <a:pt x="243095" y="5177"/>
                </a:lnTo>
                <a:lnTo>
                  <a:pt x="368431" y="5177"/>
                </a:lnTo>
                <a:lnTo>
                  <a:pt x="370410" y="7148"/>
                </a:lnTo>
                <a:lnTo>
                  <a:pt x="370410" y="12021"/>
                </a:lnTo>
                <a:lnTo>
                  <a:pt x="368431" y="13992"/>
                </a:lnTo>
                <a:close/>
              </a:path>
              <a:path w="370840" h="109854">
                <a:moveTo>
                  <a:pt x="368431" y="59176"/>
                </a:moveTo>
                <a:lnTo>
                  <a:pt x="243094" y="59176"/>
                </a:lnTo>
                <a:lnTo>
                  <a:pt x="241113" y="57205"/>
                </a:lnTo>
                <a:lnTo>
                  <a:pt x="241113" y="52332"/>
                </a:lnTo>
                <a:lnTo>
                  <a:pt x="243095" y="50361"/>
                </a:lnTo>
                <a:lnTo>
                  <a:pt x="368432" y="50361"/>
                </a:lnTo>
                <a:lnTo>
                  <a:pt x="370410" y="52332"/>
                </a:lnTo>
                <a:lnTo>
                  <a:pt x="370410" y="57205"/>
                </a:lnTo>
                <a:lnTo>
                  <a:pt x="368431" y="59176"/>
                </a:lnTo>
                <a:close/>
              </a:path>
              <a:path w="370840" h="109854">
                <a:moveTo>
                  <a:pt x="368431" y="104361"/>
                </a:moveTo>
                <a:lnTo>
                  <a:pt x="243094" y="104361"/>
                </a:lnTo>
                <a:lnTo>
                  <a:pt x="241113" y="102390"/>
                </a:lnTo>
                <a:lnTo>
                  <a:pt x="241113" y="97517"/>
                </a:lnTo>
                <a:lnTo>
                  <a:pt x="243095" y="95546"/>
                </a:lnTo>
                <a:lnTo>
                  <a:pt x="368432" y="95546"/>
                </a:lnTo>
                <a:lnTo>
                  <a:pt x="370410" y="97517"/>
                </a:lnTo>
                <a:lnTo>
                  <a:pt x="370410" y="102390"/>
                </a:lnTo>
                <a:lnTo>
                  <a:pt x="368431" y="104361"/>
                </a:lnTo>
                <a:close/>
              </a:path>
              <a:path w="370840" h="109854">
                <a:moveTo>
                  <a:pt x="22037" y="93962"/>
                </a:moveTo>
                <a:lnTo>
                  <a:pt x="9136" y="93962"/>
                </a:lnTo>
                <a:lnTo>
                  <a:pt x="93958" y="9128"/>
                </a:lnTo>
                <a:lnTo>
                  <a:pt x="61384" y="9128"/>
                </a:lnTo>
                <a:lnTo>
                  <a:pt x="59344" y="7084"/>
                </a:lnTo>
                <a:lnTo>
                  <a:pt x="59344" y="2044"/>
                </a:lnTo>
                <a:lnTo>
                  <a:pt x="61384" y="0"/>
                </a:lnTo>
                <a:lnTo>
                  <a:pt x="104987" y="0"/>
                </a:lnTo>
                <a:lnTo>
                  <a:pt x="109555" y="3599"/>
                </a:lnTo>
                <a:lnTo>
                  <a:pt x="109531" y="15575"/>
                </a:lnTo>
                <a:lnTo>
                  <a:pt x="100414" y="15575"/>
                </a:lnTo>
                <a:lnTo>
                  <a:pt x="22037" y="93962"/>
                </a:lnTo>
                <a:close/>
              </a:path>
              <a:path w="370840" h="109854">
                <a:moveTo>
                  <a:pt x="107491" y="50205"/>
                </a:moveTo>
                <a:lnTo>
                  <a:pt x="102454" y="50205"/>
                </a:lnTo>
                <a:lnTo>
                  <a:pt x="100414" y="48160"/>
                </a:lnTo>
                <a:lnTo>
                  <a:pt x="100414" y="15575"/>
                </a:lnTo>
                <a:lnTo>
                  <a:pt x="109531" y="15575"/>
                </a:lnTo>
                <a:lnTo>
                  <a:pt x="109531" y="48160"/>
                </a:lnTo>
                <a:lnTo>
                  <a:pt x="107491" y="50205"/>
                </a:lnTo>
                <a:close/>
              </a:path>
              <a:path w="370840" h="109854">
                <a:moveTo>
                  <a:pt x="48165" y="109537"/>
                </a:moveTo>
                <a:lnTo>
                  <a:pt x="4426" y="109537"/>
                </a:lnTo>
                <a:lnTo>
                  <a:pt x="4127" y="109515"/>
                </a:lnTo>
                <a:lnTo>
                  <a:pt x="0" y="105798"/>
                </a:lnTo>
                <a:lnTo>
                  <a:pt x="19" y="61377"/>
                </a:lnTo>
                <a:lnTo>
                  <a:pt x="2057" y="59333"/>
                </a:lnTo>
                <a:lnTo>
                  <a:pt x="7096" y="59333"/>
                </a:lnTo>
                <a:lnTo>
                  <a:pt x="9136" y="61377"/>
                </a:lnTo>
                <a:lnTo>
                  <a:pt x="9136" y="93962"/>
                </a:lnTo>
                <a:lnTo>
                  <a:pt x="22037" y="93962"/>
                </a:lnTo>
                <a:lnTo>
                  <a:pt x="15592" y="100409"/>
                </a:lnTo>
                <a:lnTo>
                  <a:pt x="48165" y="100409"/>
                </a:lnTo>
                <a:lnTo>
                  <a:pt x="50205" y="102453"/>
                </a:lnTo>
                <a:lnTo>
                  <a:pt x="50205" y="107493"/>
                </a:lnTo>
                <a:lnTo>
                  <a:pt x="48165" y="109537"/>
                </a:lnTo>
                <a:close/>
              </a:path>
            </a:pathLst>
          </a:custGeom>
          <a:solidFill>
            <a:srgbClr val="000000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2507493" y="5866618"/>
            <a:ext cx="90355" cy="9036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2652064" y="5866618"/>
            <a:ext cx="90355" cy="9036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2796627" y="5866618"/>
            <a:ext cx="90355" cy="9036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3121744" y="5851556"/>
            <a:ext cx="758825" cy="120650"/>
          </a:xfrm>
          <a:custGeom>
            <a:avLst/>
            <a:gdLst/>
            <a:ahLst/>
            <a:cxnLst/>
            <a:rect l="l" t="t" r="r" b="b"/>
            <a:pathLst>
              <a:path w="758825" h="120650">
                <a:moveTo>
                  <a:pt x="202572" y="110451"/>
                </a:moveTo>
                <a:lnTo>
                  <a:pt x="200004" y="110451"/>
                </a:lnTo>
                <a:lnTo>
                  <a:pt x="198708" y="109960"/>
                </a:lnTo>
                <a:lnTo>
                  <a:pt x="195768" y="107019"/>
                </a:lnTo>
                <a:lnTo>
                  <a:pt x="195768" y="103842"/>
                </a:lnTo>
                <a:lnTo>
                  <a:pt x="239357" y="60246"/>
                </a:lnTo>
                <a:lnTo>
                  <a:pt x="195768" y="16650"/>
                </a:lnTo>
                <a:lnTo>
                  <a:pt x="195768" y="13473"/>
                </a:lnTo>
                <a:lnTo>
                  <a:pt x="199690" y="9551"/>
                </a:lnTo>
                <a:lnTo>
                  <a:pt x="202866" y="9551"/>
                </a:lnTo>
                <a:lnTo>
                  <a:pt x="251966" y="58658"/>
                </a:lnTo>
                <a:lnTo>
                  <a:pt x="251966" y="61835"/>
                </a:lnTo>
                <a:lnTo>
                  <a:pt x="203845" y="109961"/>
                </a:lnTo>
                <a:lnTo>
                  <a:pt x="202572" y="110451"/>
                </a:lnTo>
                <a:close/>
              </a:path>
              <a:path w="758825" h="120650">
                <a:moveTo>
                  <a:pt x="51981" y="110451"/>
                </a:moveTo>
                <a:lnTo>
                  <a:pt x="49413" y="110451"/>
                </a:lnTo>
                <a:lnTo>
                  <a:pt x="48117" y="109960"/>
                </a:lnTo>
                <a:lnTo>
                  <a:pt x="0" y="61835"/>
                </a:lnTo>
                <a:lnTo>
                  <a:pt x="0" y="58658"/>
                </a:lnTo>
                <a:lnTo>
                  <a:pt x="49099" y="9551"/>
                </a:lnTo>
                <a:lnTo>
                  <a:pt x="52275" y="9551"/>
                </a:lnTo>
                <a:lnTo>
                  <a:pt x="56197" y="13473"/>
                </a:lnTo>
                <a:lnTo>
                  <a:pt x="56197" y="16650"/>
                </a:lnTo>
                <a:lnTo>
                  <a:pt x="12607" y="60246"/>
                </a:lnTo>
                <a:lnTo>
                  <a:pt x="56196" y="103842"/>
                </a:lnTo>
                <a:lnTo>
                  <a:pt x="56196" y="107019"/>
                </a:lnTo>
                <a:lnTo>
                  <a:pt x="53254" y="109961"/>
                </a:lnTo>
                <a:lnTo>
                  <a:pt x="51981" y="110451"/>
                </a:lnTo>
                <a:close/>
              </a:path>
              <a:path w="758825" h="120650">
                <a:moveTo>
                  <a:pt x="423029" y="120491"/>
                </a:moveTo>
                <a:lnTo>
                  <a:pt x="399604" y="115749"/>
                </a:lnTo>
                <a:lnTo>
                  <a:pt x="380455" y="102826"/>
                </a:lnTo>
                <a:lnTo>
                  <a:pt x="367534" y="83674"/>
                </a:lnTo>
                <a:lnTo>
                  <a:pt x="362793" y="60244"/>
                </a:lnTo>
                <a:lnTo>
                  <a:pt x="367534" y="36816"/>
                </a:lnTo>
                <a:lnTo>
                  <a:pt x="380455" y="17664"/>
                </a:lnTo>
                <a:lnTo>
                  <a:pt x="399604" y="4741"/>
                </a:lnTo>
                <a:lnTo>
                  <a:pt x="423029" y="0"/>
                </a:lnTo>
                <a:lnTo>
                  <a:pt x="446455" y="4741"/>
                </a:lnTo>
                <a:lnTo>
                  <a:pt x="454306" y="10040"/>
                </a:lnTo>
                <a:lnTo>
                  <a:pt x="423029" y="10040"/>
                </a:lnTo>
                <a:lnTo>
                  <a:pt x="403513" y="13992"/>
                </a:lnTo>
                <a:lnTo>
                  <a:pt x="387555" y="24762"/>
                </a:lnTo>
                <a:lnTo>
                  <a:pt x="376784" y="40722"/>
                </a:lnTo>
                <a:lnTo>
                  <a:pt x="372832" y="60245"/>
                </a:lnTo>
                <a:lnTo>
                  <a:pt x="376784" y="79767"/>
                </a:lnTo>
                <a:lnTo>
                  <a:pt x="387582" y="95746"/>
                </a:lnTo>
                <a:lnTo>
                  <a:pt x="403513" y="106498"/>
                </a:lnTo>
                <a:lnTo>
                  <a:pt x="423029" y="110449"/>
                </a:lnTo>
                <a:lnTo>
                  <a:pt x="456344" y="110449"/>
                </a:lnTo>
                <a:lnTo>
                  <a:pt x="446096" y="115935"/>
                </a:lnTo>
                <a:lnTo>
                  <a:pt x="434876" y="119334"/>
                </a:lnTo>
                <a:lnTo>
                  <a:pt x="423029" y="120491"/>
                </a:lnTo>
                <a:close/>
              </a:path>
              <a:path w="758825" h="120650">
                <a:moveTo>
                  <a:pt x="483062" y="65193"/>
                </a:moveTo>
                <a:lnTo>
                  <a:pt x="472978" y="65193"/>
                </a:lnTo>
                <a:lnTo>
                  <a:pt x="473138" y="63554"/>
                </a:lnTo>
                <a:lnTo>
                  <a:pt x="473226" y="60244"/>
                </a:lnTo>
                <a:lnTo>
                  <a:pt x="469276" y="40722"/>
                </a:lnTo>
                <a:lnTo>
                  <a:pt x="458510" y="24762"/>
                </a:lnTo>
                <a:lnTo>
                  <a:pt x="442552" y="13992"/>
                </a:lnTo>
                <a:lnTo>
                  <a:pt x="423029" y="10040"/>
                </a:lnTo>
                <a:lnTo>
                  <a:pt x="454306" y="10040"/>
                </a:lnTo>
                <a:lnTo>
                  <a:pt x="465604" y="17664"/>
                </a:lnTo>
                <a:lnTo>
                  <a:pt x="478525" y="36816"/>
                </a:lnTo>
                <a:lnTo>
                  <a:pt x="483266" y="60244"/>
                </a:lnTo>
                <a:lnTo>
                  <a:pt x="483167" y="64076"/>
                </a:lnTo>
                <a:lnTo>
                  <a:pt x="483062" y="65193"/>
                </a:lnTo>
                <a:close/>
              </a:path>
              <a:path w="758825" h="120650">
                <a:moveTo>
                  <a:pt x="479706" y="84655"/>
                </a:moveTo>
                <a:lnTo>
                  <a:pt x="476677" y="84645"/>
                </a:lnTo>
                <a:lnTo>
                  <a:pt x="475255" y="83964"/>
                </a:lnTo>
                <a:lnTo>
                  <a:pt x="472248" y="80250"/>
                </a:lnTo>
                <a:lnTo>
                  <a:pt x="471973" y="79980"/>
                </a:lnTo>
                <a:lnTo>
                  <a:pt x="471730" y="79681"/>
                </a:lnTo>
                <a:lnTo>
                  <a:pt x="471525" y="79357"/>
                </a:lnTo>
                <a:lnTo>
                  <a:pt x="455283" y="59284"/>
                </a:lnTo>
                <a:lnTo>
                  <a:pt x="455616" y="56121"/>
                </a:lnTo>
                <a:lnTo>
                  <a:pt x="459923" y="52635"/>
                </a:lnTo>
                <a:lnTo>
                  <a:pt x="463088" y="52968"/>
                </a:lnTo>
                <a:lnTo>
                  <a:pt x="472978" y="65193"/>
                </a:lnTo>
                <a:lnTo>
                  <a:pt x="483062" y="65193"/>
                </a:lnTo>
                <a:lnTo>
                  <a:pt x="482989" y="65975"/>
                </a:lnTo>
                <a:lnTo>
                  <a:pt x="496019" y="65975"/>
                </a:lnTo>
                <a:lnTo>
                  <a:pt x="481127" y="83988"/>
                </a:lnTo>
                <a:lnTo>
                  <a:pt x="479706" y="84655"/>
                </a:lnTo>
                <a:close/>
              </a:path>
              <a:path w="758825" h="120650">
                <a:moveTo>
                  <a:pt x="496019" y="65975"/>
                </a:moveTo>
                <a:lnTo>
                  <a:pt x="482989" y="65975"/>
                </a:lnTo>
                <a:lnTo>
                  <a:pt x="493580" y="53151"/>
                </a:lnTo>
                <a:lnTo>
                  <a:pt x="496737" y="52832"/>
                </a:lnTo>
                <a:lnTo>
                  <a:pt x="501031" y="56377"/>
                </a:lnTo>
                <a:lnTo>
                  <a:pt x="501335" y="59544"/>
                </a:lnTo>
                <a:lnTo>
                  <a:pt x="496019" y="65975"/>
                </a:lnTo>
                <a:close/>
              </a:path>
              <a:path w="758825" h="120650">
                <a:moveTo>
                  <a:pt x="456344" y="110449"/>
                </a:moveTo>
                <a:lnTo>
                  <a:pt x="423029" y="110449"/>
                </a:lnTo>
                <a:lnTo>
                  <a:pt x="432901" y="109485"/>
                </a:lnTo>
                <a:lnTo>
                  <a:pt x="442253" y="106653"/>
                </a:lnTo>
                <a:lnTo>
                  <a:pt x="450865" y="102044"/>
                </a:lnTo>
                <a:lnTo>
                  <a:pt x="458539" y="95727"/>
                </a:lnTo>
                <a:lnTo>
                  <a:pt x="460481" y="93785"/>
                </a:lnTo>
                <a:lnTo>
                  <a:pt x="463657" y="93785"/>
                </a:lnTo>
                <a:lnTo>
                  <a:pt x="467579" y="97707"/>
                </a:lnTo>
                <a:lnTo>
                  <a:pt x="467579" y="100884"/>
                </a:lnTo>
                <a:lnTo>
                  <a:pt x="465619" y="102845"/>
                </a:lnTo>
                <a:lnTo>
                  <a:pt x="456430" y="110403"/>
                </a:lnTo>
                <a:close/>
              </a:path>
              <a:path w="758825" h="120650">
                <a:moveTo>
                  <a:pt x="698850" y="92246"/>
                </a:moveTo>
                <a:lnTo>
                  <a:pt x="660764" y="66624"/>
                </a:lnTo>
                <a:lnTo>
                  <a:pt x="657758" y="51143"/>
                </a:lnTo>
                <a:lnTo>
                  <a:pt x="660764" y="35663"/>
                </a:lnTo>
                <a:lnTo>
                  <a:pt x="669781" y="22067"/>
                </a:lnTo>
                <a:lnTo>
                  <a:pt x="683379" y="13048"/>
                </a:lnTo>
                <a:lnTo>
                  <a:pt x="698858" y="10043"/>
                </a:lnTo>
                <a:lnTo>
                  <a:pt x="714332" y="13051"/>
                </a:lnTo>
                <a:lnTo>
                  <a:pt x="724921" y="20077"/>
                </a:lnTo>
                <a:lnTo>
                  <a:pt x="690900" y="20077"/>
                </a:lnTo>
                <a:lnTo>
                  <a:pt x="682938" y="23107"/>
                </a:lnTo>
                <a:lnTo>
                  <a:pt x="676879" y="29167"/>
                </a:lnTo>
                <a:lnTo>
                  <a:pt x="670062" y="39444"/>
                </a:lnTo>
                <a:lnTo>
                  <a:pt x="667791" y="51145"/>
                </a:lnTo>
                <a:lnTo>
                  <a:pt x="670064" y="62846"/>
                </a:lnTo>
                <a:lnTo>
                  <a:pt x="676879" y="73120"/>
                </a:lnTo>
                <a:lnTo>
                  <a:pt x="687164" y="79936"/>
                </a:lnTo>
                <a:lnTo>
                  <a:pt x="698847" y="82207"/>
                </a:lnTo>
                <a:lnTo>
                  <a:pt x="737008" y="82207"/>
                </a:lnTo>
                <a:lnTo>
                  <a:pt x="738346" y="83544"/>
                </a:lnTo>
                <a:lnTo>
                  <a:pt x="724147" y="83544"/>
                </a:lnTo>
                <a:lnTo>
                  <a:pt x="718330" y="87348"/>
                </a:lnTo>
                <a:lnTo>
                  <a:pt x="712079" y="90067"/>
                </a:lnTo>
                <a:lnTo>
                  <a:pt x="705537" y="91701"/>
                </a:lnTo>
                <a:lnTo>
                  <a:pt x="698850" y="92246"/>
                </a:lnTo>
                <a:close/>
              </a:path>
              <a:path w="758825" h="120650">
                <a:moveTo>
                  <a:pt x="737008" y="82207"/>
                </a:moveTo>
                <a:lnTo>
                  <a:pt x="698847" y="82207"/>
                </a:lnTo>
                <a:lnTo>
                  <a:pt x="710550" y="79934"/>
                </a:lnTo>
                <a:lnTo>
                  <a:pt x="720821" y="73120"/>
                </a:lnTo>
                <a:lnTo>
                  <a:pt x="727639" y="62844"/>
                </a:lnTo>
                <a:lnTo>
                  <a:pt x="729910" y="51143"/>
                </a:lnTo>
                <a:lnTo>
                  <a:pt x="727638" y="39443"/>
                </a:lnTo>
                <a:lnTo>
                  <a:pt x="720821" y="29167"/>
                </a:lnTo>
                <a:lnTo>
                  <a:pt x="714763" y="23107"/>
                </a:lnTo>
                <a:lnTo>
                  <a:pt x="706811" y="20077"/>
                </a:lnTo>
                <a:lnTo>
                  <a:pt x="724921" y="20077"/>
                </a:lnTo>
                <a:lnTo>
                  <a:pt x="727920" y="22067"/>
                </a:lnTo>
                <a:lnTo>
                  <a:pt x="736472" y="34556"/>
                </a:lnTo>
                <a:lnTo>
                  <a:pt x="739876" y="48776"/>
                </a:lnTo>
                <a:lnTo>
                  <a:pt x="738133" y="63237"/>
                </a:lnTo>
                <a:lnTo>
                  <a:pt x="731247" y="76447"/>
                </a:lnTo>
                <a:lnTo>
                  <a:pt x="737008" y="82207"/>
                </a:lnTo>
                <a:close/>
              </a:path>
              <a:path w="758825" h="120650">
                <a:moveTo>
                  <a:pt x="754411" y="110450"/>
                </a:moveTo>
                <a:lnTo>
                  <a:pt x="751841" y="110450"/>
                </a:lnTo>
                <a:lnTo>
                  <a:pt x="750566" y="109959"/>
                </a:lnTo>
                <a:lnTo>
                  <a:pt x="724147" y="83544"/>
                </a:lnTo>
                <a:lnTo>
                  <a:pt x="738346" y="83544"/>
                </a:lnTo>
                <a:lnTo>
                  <a:pt x="758646" y="103842"/>
                </a:lnTo>
                <a:lnTo>
                  <a:pt x="758646" y="107019"/>
                </a:lnTo>
                <a:lnTo>
                  <a:pt x="755703" y="109960"/>
                </a:lnTo>
                <a:lnTo>
                  <a:pt x="754411" y="110450"/>
                </a:lnTo>
                <a:close/>
              </a:path>
            </a:pathLst>
          </a:custGeom>
          <a:solidFill>
            <a:srgbClr val="000000">
              <a:alpha val="2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417739" y="1650660"/>
            <a:ext cx="5622131" cy="329208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417739" y="1328008"/>
            <a:ext cx="5622290" cy="341630"/>
          </a:xfrm>
          <a:custGeom>
            <a:avLst/>
            <a:gdLst/>
            <a:ahLst/>
            <a:cxnLst/>
            <a:rect l="l" t="t" r="r" b="b"/>
            <a:pathLst>
              <a:path w="5622290" h="341630">
                <a:moveTo>
                  <a:pt x="5622105" y="341392"/>
                </a:moveTo>
                <a:lnTo>
                  <a:pt x="0" y="341392"/>
                </a:lnTo>
                <a:lnTo>
                  <a:pt x="0" y="100409"/>
                </a:lnTo>
                <a:lnTo>
                  <a:pt x="7888" y="61325"/>
                </a:lnTo>
                <a:lnTo>
                  <a:pt x="29402" y="29408"/>
                </a:lnTo>
                <a:lnTo>
                  <a:pt x="61313" y="7890"/>
                </a:lnTo>
                <a:lnTo>
                  <a:pt x="100394" y="0"/>
                </a:lnTo>
                <a:lnTo>
                  <a:pt x="5521711" y="0"/>
                </a:lnTo>
                <a:lnTo>
                  <a:pt x="5560787" y="7890"/>
                </a:lnTo>
                <a:lnTo>
                  <a:pt x="5592699" y="29408"/>
                </a:lnTo>
                <a:lnTo>
                  <a:pt x="5614215" y="61325"/>
                </a:lnTo>
                <a:lnTo>
                  <a:pt x="5622105" y="100409"/>
                </a:lnTo>
                <a:lnTo>
                  <a:pt x="5622105" y="341392"/>
                </a:lnTo>
                <a:close/>
              </a:path>
            </a:pathLst>
          </a:custGeom>
          <a:solidFill>
            <a:srgbClr val="E3E9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1773911" y="1413356"/>
            <a:ext cx="3609340" cy="170815"/>
          </a:xfrm>
          <a:custGeom>
            <a:avLst/>
            <a:gdLst/>
            <a:ahLst/>
            <a:cxnLst/>
            <a:rect l="l" t="t" r="r" b="b"/>
            <a:pathLst>
              <a:path w="3609340" h="170815">
                <a:moveTo>
                  <a:pt x="3523846" y="170695"/>
                </a:moveTo>
                <a:lnTo>
                  <a:pt x="85334" y="170695"/>
                </a:lnTo>
                <a:lnTo>
                  <a:pt x="52115" y="163988"/>
                </a:lnTo>
                <a:lnTo>
                  <a:pt x="24990" y="145697"/>
                </a:lnTo>
                <a:lnTo>
                  <a:pt x="6704" y="118568"/>
                </a:lnTo>
                <a:lnTo>
                  <a:pt x="0" y="85347"/>
                </a:lnTo>
                <a:lnTo>
                  <a:pt x="6704" y="52127"/>
                </a:lnTo>
                <a:lnTo>
                  <a:pt x="24990" y="24998"/>
                </a:lnTo>
                <a:lnTo>
                  <a:pt x="52115" y="6707"/>
                </a:lnTo>
                <a:lnTo>
                  <a:pt x="85334" y="0"/>
                </a:lnTo>
                <a:lnTo>
                  <a:pt x="3523846" y="0"/>
                </a:lnTo>
                <a:lnTo>
                  <a:pt x="3557061" y="6707"/>
                </a:lnTo>
                <a:lnTo>
                  <a:pt x="3584186" y="24998"/>
                </a:lnTo>
                <a:lnTo>
                  <a:pt x="3602474" y="52127"/>
                </a:lnTo>
                <a:lnTo>
                  <a:pt x="3609180" y="85347"/>
                </a:lnTo>
                <a:lnTo>
                  <a:pt x="3602474" y="118568"/>
                </a:lnTo>
                <a:lnTo>
                  <a:pt x="3584186" y="145697"/>
                </a:lnTo>
                <a:lnTo>
                  <a:pt x="3557062" y="163988"/>
                </a:lnTo>
                <a:lnTo>
                  <a:pt x="3523846" y="17069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5523252" y="1443935"/>
            <a:ext cx="370840" cy="109855"/>
          </a:xfrm>
          <a:custGeom>
            <a:avLst/>
            <a:gdLst/>
            <a:ahLst/>
            <a:cxnLst/>
            <a:rect l="l" t="t" r="r" b="b"/>
            <a:pathLst>
              <a:path w="370839" h="109855">
                <a:moveTo>
                  <a:pt x="368431" y="13992"/>
                </a:moveTo>
                <a:lnTo>
                  <a:pt x="243095" y="13992"/>
                </a:lnTo>
                <a:lnTo>
                  <a:pt x="241113" y="12021"/>
                </a:lnTo>
                <a:lnTo>
                  <a:pt x="241113" y="7148"/>
                </a:lnTo>
                <a:lnTo>
                  <a:pt x="243095" y="5177"/>
                </a:lnTo>
                <a:lnTo>
                  <a:pt x="368431" y="5177"/>
                </a:lnTo>
                <a:lnTo>
                  <a:pt x="370410" y="7148"/>
                </a:lnTo>
                <a:lnTo>
                  <a:pt x="370410" y="12021"/>
                </a:lnTo>
                <a:lnTo>
                  <a:pt x="368431" y="13992"/>
                </a:lnTo>
                <a:close/>
              </a:path>
              <a:path w="370839" h="109855">
                <a:moveTo>
                  <a:pt x="368431" y="59176"/>
                </a:moveTo>
                <a:lnTo>
                  <a:pt x="243094" y="59176"/>
                </a:lnTo>
                <a:lnTo>
                  <a:pt x="241113" y="57205"/>
                </a:lnTo>
                <a:lnTo>
                  <a:pt x="241113" y="52332"/>
                </a:lnTo>
                <a:lnTo>
                  <a:pt x="243095" y="50361"/>
                </a:lnTo>
                <a:lnTo>
                  <a:pt x="368432" y="50361"/>
                </a:lnTo>
                <a:lnTo>
                  <a:pt x="370410" y="52332"/>
                </a:lnTo>
                <a:lnTo>
                  <a:pt x="370410" y="57205"/>
                </a:lnTo>
                <a:lnTo>
                  <a:pt x="368431" y="59176"/>
                </a:lnTo>
                <a:close/>
              </a:path>
              <a:path w="370839" h="109855">
                <a:moveTo>
                  <a:pt x="368431" y="104361"/>
                </a:moveTo>
                <a:lnTo>
                  <a:pt x="243094" y="104361"/>
                </a:lnTo>
                <a:lnTo>
                  <a:pt x="241113" y="102390"/>
                </a:lnTo>
                <a:lnTo>
                  <a:pt x="241113" y="97517"/>
                </a:lnTo>
                <a:lnTo>
                  <a:pt x="243095" y="95546"/>
                </a:lnTo>
                <a:lnTo>
                  <a:pt x="368432" y="95546"/>
                </a:lnTo>
                <a:lnTo>
                  <a:pt x="370410" y="97517"/>
                </a:lnTo>
                <a:lnTo>
                  <a:pt x="370410" y="102390"/>
                </a:lnTo>
                <a:lnTo>
                  <a:pt x="368431" y="104361"/>
                </a:lnTo>
                <a:close/>
              </a:path>
              <a:path w="370839" h="109855">
                <a:moveTo>
                  <a:pt x="22037" y="93962"/>
                </a:moveTo>
                <a:lnTo>
                  <a:pt x="9136" y="93962"/>
                </a:lnTo>
                <a:lnTo>
                  <a:pt x="93958" y="9128"/>
                </a:lnTo>
                <a:lnTo>
                  <a:pt x="61384" y="9128"/>
                </a:lnTo>
                <a:lnTo>
                  <a:pt x="59344" y="7084"/>
                </a:lnTo>
                <a:lnTo>
                  <a:pt x="59344" y="2044"/>
                </a:lnTo>
                <a:lnTo>
                  <a:pt x="61384" y="0"/>
                </a:lnTo>
                <a:lnTo>
                  <a:pt x="104987" y="0"/>
                </a:lnTo>
                <a:lnTo>
                  <a:pt x="109555" y="3599"/>
                </a:lnTo>
                <a:lnTo>
                  <a:pt x="109531" y="15575"/>
                </a:lnTo>
                <a:lnTo>
                  <a:pt x="100414" y="15575"/>
                </a:lnTo>
                <a:lnTo>
                  <a:pt x="22037" y="93962"/>
                </a:lnTo>
                <a:close/>
              </a:path>
              <a:path w="370839" h="109855">
                <a:moveTo>
                  <a:pt x="107491" y="50205"/>
                </a:moveTo>
                <a:lnTo>
                  <a:pt x="102454" y="50205"/>
                </a:lnTo>
                <a:lnTo>
                  <a:pt x="100414" y="48160"/>
                </a:lnTo>
                <a:lnTo>
                  <a:pt x="100414" y="15575"/>
                </a:lnTo>
                <a:lnTo>
                  <a:pt x="109531" y="15575"/>
                </a:lnTo>
                <a:lnTo>
                  <a:pt x="109531" y="48160"/>
                </a:lnTo>
                <a:lnTo>
                  <a:pt x="107491" y="50205"/>
                </a:lnTo>
                <a:close/>
              </a:path>
              <a:path w="370839" h="109855">
                <a:moveTo>
                  <a:pt x="48165" y="109537"/>
                </a:moveTo>
                <a:lnTo>
                  <a:pt x="4426" y="109537"/>
                </a:lnTo>
                <a:lnTo>
                  <a:pt x="4127" y="109515"/>
                </a:lnTo>
                <a:lnTo>
                  <a:pt x="0" y="105798"/>
                </a:lnTo>
                <a:lnTo>
                  <a:pt x="19" y="61377"/>
                </a:lnTo>
                <a:lnTo>
                  <a:pt x="2057" y="59333"/>
                </a:lnTo>
                <a:lnTo>
                  <a:pt x="7096" y="59333"/>
                </a:lnTo>
                <a:lnTo>
                  <a:pt x="9136" y="61377"/>
                </a:lnTo>
                <a:lnTo>
                  <a:pt x="9136" y="93962"/>
                </a:lnTo>
                <a:lnTo>
                  <a:pt x="22037" y="93962"/>
                </a:lnTo>
                <a:lnTo>
                  <a:pt x="15592" y="100409"/>
                </a:lnTo>
                <a:lnTo>
                  <a:pt x="48165" y="100409"/>
                </a:lnTo>
                <a:lnTo>
                  <a:pt x="50205" y="102453"/>
                </a:lnTo>
                <a:lnTo>
                  <a:pt x="50205" y="107493"/>
                </a:lnTo>
                <a:lnTo>
                  <a:pt x="48165" y="109537"/>
                </a:lnTo>
                <a:close/>
              </a:path>
            </a:pathLst>
          </a:custGeom>
          <a:solidFill>
            <a:srgbClr val="000000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552605" y="1453520"/>
            <a:ext cx="90355" cy="9036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697177" y="1453520"/>
            <a:ext cx="90355" cy="9036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841739" y="1453520"/>
            <a:ext cx="90355" cy="9036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1166857" y="1438458"/>
            <a:ext cx="758825" cy="120650"/>
          </a:xfrm>
          <a:custGeom>
            <a:avLst/>
            <a:gdLst/>
            <a:ahLst/>
            <a:cxnLst/>
            <a:rect l="l" t="t" r="r" b="b"/>
            <a:pathLst>
              <a:path w="758825" h="120650">
                <a:moveTo>
                  <a:pt x="202572" y="110451"/>
                </a:moveTo>
                <a:lnTo>
                  <a:pt x="200004" y="110451"/>
                </a:lnTo>
                <a:lnTo>
                  <a:pt x="198708" y="109960"/>
                </a:lnTo>
                <a:lnTo>
                  <a:pt x="195768" y="107019"/>
                </a:lnTo>
                <a:lnTo>
                  <a:pt x="195768" y="103842"/>
                </a:lnTo>
                <a:lnTo>
                  <a:pt x="239357" y="60246"/>
                </a:lnTo>
                <a:lnTo>
                  <a:pt x="195768" y="16650"/>
                </a:lnTo>
                <a:lnTo>
                  <a:pt x="195768" y="13473"/>
                </a:lnTo>
                <a:lnTo>
                  <a:pt x="199690" y="9551"/>
                </a:lnTo>
                <a:lnTo>
                  <a:pt x="202866" y="9551"/>
                </a:lnTo>
                <a:lnTo>
                  <a:pt x="251966" y="58658"/>
                </a:lnTo>
                <a:lnTo>
                  <a:pt x="251966" y="61835"/>
                </a:lnTo>
                <a:lnTo>
                  <a:pt x="203845" y="109961"/>
                </a:lnTo>
                <a:lnTo>
                  <a:pt x="202572" y="110451"/>
                </a:lnTo>
                <a:close/>
              </a:path>
              <a:path w="758825" h="120650">
                <a:moveTo>
                  <a:pt x="51981" y="110451"/>
                </a:moveTo>
                <a:lnTo>
                  <a:pt x="49413" y="110451"/>
                </a:lnTo>
                <a:lnTo>
                  <a:pt x="48117" y="109960"/>
                </a:lnTo>
                <a:lnTo>
                  <a:pt x="0" y="61835"/>
                </a:lnTo>
                <a:lnTo>
                  <a:pt x="0" y="58658"/>
                </a:lnTo>
                <a:lnTo>
                  <a:pt x="49099" y="9551"/>
                </a:lnTo>
                <a:lnTo>
                  <a:pt x="52275" y="9551"/>
                </a:lnTo>
                <a:lnTo>
                  <a:pt x="56197" y="13473"/>
                </a:lnTo>
                <a:lnTo>
                  <a:pt x="56197" y="16650"/>
                </a:lnTo>
                <a:lnTo>
                  <a:pt x="12607" y="60246"/>
                </a:lnTo>
                <a:lnTo>
                  <a:pt x="56196" y="103842"/>
                </a:lnTo>
                <a:lnTo>
                  <a:pt x="56196" y="107019"/>
                </a:lnTo>
                <a:lnTo>
                  <a:pt x="53254" y="109961"/>
                </a:lnTo>
                <a:lnTo>
                  <a:pt x="51981" y="110451"/>
                </a:lnTo>
                <a:close/>
              </a:path>
              <a:path w="758825" h="120650">
                <a:moveTo>
                  <a:pt x="423029" y="120491"/>
                </a:moveTo>
                <a:lnTo>
                  <a:pt x="399604" y="115749"/>
                </a:lnTo>
                <a:lnTo>
                  <a:pt x="380455" y="102826"/>
                </a:lnTo>
                <a:lnTo>
                  <a:pt x="367534" y="83674"/>
                </a:lnTo>
                <a:lnTo>
                  <a:pt x="362793" y="60244"/>
                </a:lnTo>
                <a:lnTo>
                  <a:pt x="367534" y="36816"/>
                </a:lnTo>
                <a:lnTo>
                  <a:pt x="380455" y="17664"/>
                </a:lnTo>
                <a:lnTo>
                  <a:pt x="399604" y="4741"/>
                </a:lnTo>
                <a:lnTo>
                  <a:pt x="423029" y="0"/>
                </a:lnTo>
                <a:lnTo>
                  <a:pt x="446455" y="4741"/>
                </a:lnTo>
                <a:lnTo>
                  <a:pt x="454306" y="10040"/>
                </a:lnTo>
                <a:lnTo>
                  <a:pt x="423029" y="10040"/>
                </a:lnTo>
                <a:lnTo>
                  <a:pt x="403513" y="13992"/>
                </a:lnTo>
                <a:lnTo>
                  <a:pt x="387555" y="24762"/>
                </a:lnTo>
                <a:lnTo>
                  <a:pt x="376784" y="40722"/>
                </a:lnTo>
                <a:lnTo>
                  <a:pt x="372832" y="60245"/>
                </a:lnTo>
                <a:lnTo>
                  <a:pt x="376784" y="79767"/>
                </a:lnTo>
                <a:lnTo>
                  <a:pt x="387582" y="95746"/>
                </a:lnTo>
                <a:lnTo>
                  <a:pt x="403513" y="106498"/>
                </a:lnTo>
                <a:lnTo>
                  <a:pt x="423029" y="110449"/>
                </a:lnTo>
                <a:lnTo>
                  <a:pt x="456344" y="110449"/>
                </a:lnTo>
                <a:lnTo>
                  <a:pt x="446096" y="115935"/>
                </a:lnTo>
                <a:lnTo>
                  <a:pt x="434876" y="119334"/>
                </a:lnTo>
                <a:lnTo>
                  <a:pt x="423029" y="120491"/>
                </a:lnTo>
                <a:close/>
              </a:path>
              <a:path w="758825" h="120650">
                <a:moveTo>
                  <a:pt x="483062" y="65193"/>
                </a:moveTo>
                <a:lnTo>
                  <a:pt x="472978" y="65193"/>
                </a:lnTo>
                <a:lnTo>
                  <a:pt x="473138" y="63554"/>
                </a:lnTo>
                <a:lnTo>
                  <a:pt x="473226" y="60244"/>
                </a:lnTo>
                <a:lnTo>
                  <a:pt x="469276" y="40722"/>
                </a:lnTo>
                <a:lnTo>
                  <a:pt x="458510" y="24762"/>
                </a:lnTo>
                <a:lnTo>
                  <a:pt x="442552" y="13992"/>
                </a:lnTo>
                <a:lnTo>
                  <a:pt x="423029" y="10040"/>
                </a:lnTo>
                <a:lnTo>
                  <a:pt x="454306" y="10040"/>
                </a:lnTo>
                <a:lnTo>
                  <a:pt x="465604" y="17664"/>
                </a:lnTo>
                <a:lnTo>
                  <a:pt x="478525" y="36816"/>
                </a:lnTo>
                <a:lnTo>
                  <a:pt x="483266" y="60244"/>
                </a:lnTo>
                <a:lnTo>
                  <a:pt x="483167" y="64076"/>
                </a:lnTo>
                <a:lnTo>
                  <a:pt x="483062" y="65193"/>
                </a:lnTo>
                <a:close/>
              </a:path>
              <a:path w="758825" h="120650">
                <a:moveTo>
                  <a:pt x="479706" y="84655"/>
                </a:moveTo>
                <a:lnTo>
                  <a:pt x="476677" y="84645"/>
                </a:lnTo>
                <a:lnTo>
                  <a:pt x="475255" y="83964"/>
                </a:lnTo>
                <a:lnTo>
                  <a:pt x="472248" y="80250"/>
                </a:lnTo>
                <a:lnTo>
                  <a:pt x="471973" y="79980"/>
                </a:lnTo>
                <a:lnTo>
                  <a:pt x="471730" y="79681"/>
                </a:lnTo>
                <a:lnTo>
                  <a:pt x="471525" y="79357"/>
                </a:lnTo>
                <a:lnTo>
                  <a:pt x="455283" y="59284"/>
                </a:lnTo>
                <a:lnTo>
                  <a:pt x="455616" y="56121"/>
                </a:lnTo>
                <a:lnTo>
                  <a:pt x="459923" y="52635"/>
                </a:lnTo>
                <a:lnTo>
                  <a:pt x="463088" y="52968"/>
                </a:lnTo>
                <a:lnTo>
                  <a:pt x="472978" y="65193"/>
                </a:lnTo>
                <a:lnTo>
                  <a:pt x="483062" y="65193"/>
                </a:lnTo>
                <a:lnTo>
                  <a:pt x="482989" y="65975"/>
                </a:lnTo>
                <a:lnTo>
                  <a:pt x="496019" y="65975"/>
                </a:lnTo>
                <a:lnTo>
                  <a:pt x="481127" y="83988"/>
                </a:lnTo>
                <a:lnTo>
                  <a:pt x="479706" y="84655"/>
                </a:lnTo>
                <a:close/>
              </a:path>
              <a:path w="758825" h="120650">
                <a:moveTo>
                  <a:pt x="496019" y="65975"/>
                </a:moveTo>
                <a:lnTo>
                  <a:pt x="482989" y="65975"/>
                </a:lnTo>
                <a:lnTo>
                  <a:pt x="493580" y="53151"/>
                </a:lnTo>
                <a:lnTo>
                  <a:pt x="496737" y="52832"/>
                </a:lnTo>
                <a:lnTo>
                  <a:pt x="501031" y="56377"/>
                </a:lnTo>
                <a:lnTo>
                  <a:pt x="501335" y="59544"/>
                </a:lnTo>
                <a:lnTo>
                  <a:pt x="496019" y="65975"/>
                </a:lnTo>
                <a:close/>
              </a:path>
              <a:path w="758825" h="120650">
                <a:moveTo>
                  <a:pt x="456344" y="110449"/>
                </a:moveTo>
                <a:lnTo>
                  <a:pt x="423029" y="110449"/>
                </a:lnTo>
                <a:lnTo>
                  <a:pt x="432901" y="109485"/>
                </a:lnTo>
                <a:lnTo>
                  <a:pt x="442253" y="106653"/>
                </a:lnTo>
                <a:lnTo>
                  <a:pt x="450865" y="102044"/>
                </a:lnTo>
                <a:lnTo>
                  <a:pt x="458539" y="95727"/>
                </a:lnTo>
                <a:lnTo>
                  <a:pt x="460481" y="93785"/>
                </a:lnTo>
                <a:lnTo>
                  <a:pt x="463657" y="93785"/>
                </a:lnTo>
                <a:lnTo>
                  <a:pt x="467579" y="97707"/>
                </a:lnTo>
                <a:lnTo>
                  <a:pt x="467579" y="100884"/>
                </a:lnTo>
                <a:lnTo>
                  <a:pt x="465619" y="102845"/>
                </a:lnTo>
                <a:lnTo>
                  <a:pt x="456430" y="110403"/>
                </a:lnTo>
                <a:close/>
              </a:path>
              <a:path w="758825" h="120650">
                <a:moveTo>
                  <a:pt x="698850" y="92246"/>
                </a:moveTo>
                <a:lnTo>
                  <a:pt x="660764" y="66624"/>
                </a:lnTo>
                <a:lnTo>
                  <a:pt x="657758" y="51143"/>
                </a:lnTo>
                <a:lnTo>
                  <a:pt x="660764" y="35663"/>
                </a:lnTo>
                <a:lnTo>
                  <a:pt x="669781" y="22067"/>
                </a:lnTo>
                <a:lnTo>
                  <a:pt x="683379" y="13048"/>
                </a:lnTo>
                <a:lnTo>
                  <a:pt x="698858" y="10043"/>
                </a:lnTo>
                <a:lnTo>
                  <a:pt x="714332" y="13051"/>
                </a:lnTo>
                <a:lnTo>
                  <a:pt x="724921" y="20077"/>
                </a:lnTo>
                <a:lnTo>
                  <a:pt x="690900" y="20077"/>
                </a:lnTo>
                <a:lnTo>
                  <a:pt x="682938" y="23107"/>
                </a:lnTo>
                <a:lnTo>
                  <a:pt x="676879" y="29167"/>
                </a:lnTo>
                <a:lnTo>
                  <a:pt x="670062" y="39444"/>
                </a:lnTo>
                <a:lnTo>
                  <a:pt x="667791" y="51145"/>
                </a:lnTo>
                <a:lnTo>
                  <a:pt x="670064" y="62846"/>
                </a:lnTo>
                <a:lnTo>
                  <a:pt x="676879" y="73120"/>
                </a:lnTo>
                <a:lnTo>
                  <a:pt x="687164" y="79936"/>
                </a:lnTo>
                <a:lnTo>
                  <a:pt x="698847" y="82207"/>
                </a:lnTo>
                <a:lnTo>
                  <a:pt x="737008" y="82207"/>
                </a:lnTo>
                <a:lnTo>
                  <a:pt x="738346" y="83544"/>
                </a:lnTo>
                <a:lnTo>
                  <a:pt x="724147" y="83544"/>
                </a:lnTo>
                <a:lnTo>
                  <a:pt x="718330" y="87348"/>
                </a:lnTo>
                <a:lnTo>
                  <a:pt x="712079" y="90067"/>
                </a:lnTo>
                <a:lnTo>
                  <a:pt x="705537" y="91701"/>
                </a:lnTo>
                <a:lnTo>
                  <a:pt x="698850" y="92246"/>
                </a:lnTo>
                <a:close/>
              </a:path>
              <a:path w="758825" h="120650">
                <a:moveTo>
                  <a:pt x="737008" y="82207"/>
                </a:moveTo>
                <a:lnTo>
                  <a:pt x="698847" y="82207"/>
                </a:lnTo>
                <a:lnTo>
                  <a:pt x="710550" y="79934"/>
                </a:lnTo>
                <a:lnTo>
                  <a:pt x="720821" y="73120"/>
                </a:lnTo>
                <a:lnTo>
                  <a:pt x="727639" y="62844"/>
                </a:lnTo>
                <a:lnTo>
                  <a:pt x="729910" y="51143"/>
                </a:lnTo>
                <a:lnTo>
                  <a:pt x="727638" y="39443"/>
                </a:lnTo>
                <a:lnTo>
                  <a:pt x="720821" y="29167"/>
                </a:lnTo>
                <a:lnTo>
                  <a:pt x="714763" y="23107"/>
                </a:lnTo>
                <a:lnTo>
                  <a:pt x="706811" y="20077"/>
                </a:lnTo>
                <a:lnTo>
                  <a:pt x="724921" y="20077"/>
                </a:lnTo>
                <a:lnTo>
                  <a:pt x="727920" y="22067"/>
                </a:lnTo>
                <a:lnTo>
                  <a:pt x="736472" y="34556"/>
                </a:lnTo>
                <a:lnTo>
                  <a:pt x="739876" y="48776"/>
                </a:lnTo>
                <a:lnTo>
                  <a:pt x="738133" y="63237"/>
                </a:lnTo>
                <a:lnTo>
                  <a:pt x="731247" y="76447"/>
                </a:lnTo>
                <a:lnTo>
                  <a:pt x="737008" y="82207"/>
                </a:lnTo>
                <a:close/>
              </a:path>
              <a:path w="758825" h="120650">
                <a:moveTo>
                  <a:pt x="754411" y="110450"/>
                </a:moveTo>
                <a:lnTo>
                  <a:pt x="751841" y="110450"/>
                </a:lnTo>
                <a:lnTo>
                  <a:pt x="750566" y="109959"/>
                </a:lnTo>
                <a:lnTo>
                  <a:pt x="724147" y="83544"/>
                </a:lnTo>
                <a:lnTo>
                  <a:pt x="738346" y="83544"/>
                </a:lnTo>
                <a:lnTo>
                  <a:pt x="758646" y="103842"/>
                </a:lnTo>
                <a:lnTo>
                  <a:pt x="758646" y="107019"/>
                </a:lnTo>
                <a:lnTo>
                  <a:pt x="755703" y="109960"/>
                </a:lnTo>
                <a:lnTo>
                  <a:pt x="754411" y="110450"/>
                </a:lnTo>
                <a:close/>
              </a:path>
            </a:pathLst>
          </a:custGeom>
          <a:solidFill>
            <a:srgbClr val="000000">
              <a:alpha val="2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417739" y="6300238"/>
            <a:ext cx="5622131" cy="3055605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417739" y="5741106"/>
            <a:ext cx="5622290" cy="341630"/>
          </a:xfrm>
          <a:custGeom>
            <a:avLst/>
            <a:gdLst/>
            <a:ahLst/>
            <a:cxnLst/>
            <a:rect l="l" t="t" r="r" b="b"/>
            <a:pathLst>
              <a:path w="5622290" h="341629">
                <a:moveTo>
                  <a:pt x="5622105" y="341392"/>
                </a:moveTo>
                <a:lnTo>
                  <a:pt x="0" y="341392"/>
                </a:lnTo>
                <a:lnTo>
                  <a:pt x="0" y="100409"/>
                </a:lnTo>
                <a:lnTo>
                  <a:pt x="7888" y="61325"/>
                </a:lnTo>
                <a:lnTo>
                  <a:pt x="29402" y="29408"/>
                </a:lnTo>
                <a:lnTo>
                  <a:pt x="61313" y="7890"/>
                </a:lnTo>
                <a:lnTo>
                  <a:pt x="100394" y="0"/>
                </a:lnTo>
                <a:lnTo>
                  <a:pt x="5521711" y="0"/>
                </a:lnTo>
                <a:lnTo>
                  <a:pt x="5560787" y="7890"/>
                </a:lnTo>
                <a:lnTo>
                  <a:pt x="5592699" y="29408"/>
                </a:lnTo>
                <a:lnTo>
                  <a:pt x="5614215" y="61325"/>
                </a:lnTo>
                <a:lnTo>
                  <a:pt x="5622105" y="100409"/>
                </a:lnTo>
                <a:lnTo>
                  <a:pt x="5622105" y="341392"/>
                </a:lnTo>
                <a:close/>
              </a:path>
            </a:pathLst>
          </a:custGeom>
          <a:solidFill>
            <a:srgbClr val="E3E9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1773911" y="5826454"/>
            <a:ext cx="3609340" cy="170815"/>
          </a:xfrm>
          <a:custGeom>
            <a:avLst/>
            <a:gdLst/>
            <a:ahLst/>
            <a:cxnLst/>
            <a:rect l="l" t="t" r="r" b="b"/>
            <a:pathLst>
              <a:path w="3609340" h="170814">
                <a:moveTo>
                  <a:pt x="3523846" y="170695"/>
                </a:moveTo>
                <a:lnTo>
                  <a:pt x="85334" y="170695"/>
                </a:lnTo>
                <a:lnTo>
                  <a:pt x="52115" y="163988"/>
                </a:lnTo>
                <a:lnTo>
                  <a:pt x="24990" y="145697"/>
                </a:lnTo>
                <a:lnTo>
                  <a:pt x="6704" y="118568"/>
                </a:lnTo>
                <a:lnTo>
                  <a:pt x="0" y="85347"/>
                </a:lnTo>
                <a:lnTo>
                  <a:pt x="6704" y="52127"/>
                </a:lnTo>
                <a:lnTo>
                  <a:pt x="24990" y="24998"/>
                </a:lnTo>
                <a:lnTo>
                  <a:pt x="52115" y="6707"/>
                </a:lnTo>
                <a:lnTo>
                  <a:pt x="85334" y="0"/>
                </a:lnTo>
                <a:lnTo>
                  <a:pt x="3523846" y="0"/>
                </a:lnTo>
                <a:lnTo>
                  <a:pt x="3557061" y="6707"/>
                </a:lnTo>
                <a:lnTo>
                  <a:pt x="3584186" y="24998"/>
                </a:lnTo>
                <a:lnTo>
                  <a:pt x="3602474" y="52127"/>
                </a:lnTo>
                <a:lnTo>
                  <a:pt x="3609180" y="85347"/>
                </a:lnTo>
                <a:lnTo>
                  <a:pt x="3602474" y="118568"/>
                </a:lnTo>
                <a:lnTo>
                  <a:pt x="3584186" y="145697"/>
                </a:lnTo>
                <a:lnTo>
                  <a:pt x="3557062" y="163988"/>
                </a:lnTo>
                <a:lnTo>
                  <a:pt x="3523846" y="17069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5523252" y="5857033"/>
            <a:ext cx="370840" cy="109855"/>
          </a:xfrm>
          <a:custGeom>
            <a:avLst/>
            <a:gdLst/>
            <a:ahLst/>
            <a:cxnLst/>
            <a:rect l="l" t="t" r="r" b="b"/>
            <a:pathLst>
              <a:path w="370839" h="109854">
                <a:moveTo>
                  <a:pt x="368431" y="13992"/>
                </a:moveTo>
                <a:lnTo>
                  <a:pt x="243095" y="13992"/>
                </a:lnTo>
                <a:lnTo>
                  <a:pt x="241113" y="12021"/>
                </a:lnTo>
                <a:lnTo>
                  <a:pt x="241113" y="7148"/>
                </a:lnTo>
                <a:lnTo>
                  <a:pt x="243095" y="5177"/>
                </a:lnTo>
                <a:lnTo>
                  <a:pt x="368431" y="5177"/>
                </a:lnTo>
                <a:lnTo>
                  <a:pt x="370410" y="7148"/>
                </a:lnTo>
                <a:lnTo>
                  <a:pt x="370410" y="12021"/>
                </a:lnTo>
                <a:lnTo>
                  <a:pt x="368431" y="13992"/>
                </a:lnTo>
                <a:close/>
              </a:path>
              <a:path w="370839" h="109854">
                <a:moveTo>
                  <a:pt x="368431" y="59176"/>
                </a:moveTo>
                <a:lnTo>
                  <a:pt x="243094" y="59176"/>
                </a:lnTo>
                <a:lnTo>
                  <a:pt x="241113" y="57205"/>
                </a:lnTo>
                <a:lnTo>
                  <a:pt x="241113" y="52332"/>
                </a:lnTo>
                <a:lnTo>
                  <a:pt x="243095" y="50361"/>
                </a:lnTo>
                <a:lnTo>
                  <a:pt x="368432" y="50361"/>
                </a:lnTo>
                <a:lnTo>
                  <a:pt x="370410" y="52332"/>
                </a:lnTo>
                <a:lnTo>
                  <a:pt x="370410" y="57205"/>
                </a:lnTo>
                <a:lnTo>
                  <a:pt x="368431" y="59176"/>
                </a:lnTo>
                <a:close/>
              </a:path>
              <a:path w="370839" h="109854">
                <a:moveTo>
                  <a:pt x="368431" y="104361"/>
                </a:moveTo>
                <a:lnTo>
                  <a:pt x="243094" y="104361"/>
                </a:lnTo>
                <a:lnTo>
                  <a:pt x="241113" y="102390"/>
                </a:lnTo>
                <a:lnTo>
                  <a:pt x="241113" y="97517"/>
                </a:lnTo>
                <a:lnTo>
                  <a:pt x="243095" y="95546"/>
                </a:lnTo>
                <a:lnTo>
                  <a:pt x="368432" y="95546"/>
                </a:lnTo>
                <a:lnTo>
                  <a:pt x="370410" y="97517"/>
                </a:lnTo>
                <a:lnTo>
                  <a:pt x="370410" y="102390"/>
                </a:lnTo>
                <a:lnTo>
                  <a:pt x="368431" y="104361"/>
                </a:lnTo>
                <a:close/>
              </a:path>
              <a:path w="370839" h="109854">
                <a:moveTo>
                  <a:pt x="22037" y="93962"/>
                </a:moveTo>
                <a:lnTo>
                  <a:pt x="9136" y="93962"/>
                </a:lnTo>
                <a:lnTo>
                  <a:pt x="93958" y="9128"/>
                </a:lnTo>
                <a:lnTo>
                  <a:pt x="61384" y="9128"/>
                </a:lnTo>
                <a:lnTo>
                  <a:pt x="59344" y="7084"/>
                </a:lnTo>
                <a:lnTo>
                  <a:pt x="59344" y="2044"/>
                </a:lnTo>
                <a:lnTo>
                  <a:pt x="61384" y="0"/>
                </a:lnTo>
                <a:lnTo>
                  <a:pt x="104987" y="0"/>
                </a:lnTo>
                <a:lnTo>
                  <a:pt x="109555" y="3599"/>
                </a:lnTo>
                <a:lnTo>
                  <a:pt x="109531" y="15575"/>
                </a:lnTo>
                <a:lnTo>
                  <a:pt x="100414" y="15575"/>
                </a:lnTo>
                <a:lnTo>
                  <a:pt x="22037" y="93962"/>
                </a:lnTo>
                <a:close/>
              </a:path>
              <a:path w="370839" h="109854">
                <a:moveTo>
                  <a:pt x="107491" y="50205"/>
                </a:moveTo>
                <a:lnTo>
                  <a:pt x="102454" y="50205"/>
                </a:lnTo>
                <a:lnTo>
                  <a:pt x="100414" y="48160"/>
                </a:lnTo>
                <a:lnTo>
                  <a:pt x="100414" y="15575"/>
                </a:lnTo>
                <a:lnTo>
                  <a:pt x="109531" y="15575"/>
                </a:lnTo>
                <a:lnTo>
                  <a:pt x="109531" y="48160"/>
                </a:lnTo>
                <a:lnTo>
                  <a:pt x="107491" y="50205"/>
                </a:lnTo>
                <a:close/>
              </a:path>
              <a:path w="370839" h="109854">
                <a:moveTo>
                  <a:pt x="48165" y="109537"/>
                </a:moveTo>
                <a:lnTo>
                  <a:pt x="4426" y="109537"/>
                </a:lnTo>
                <a:lnTo>
                  <a:pt x="4127" y="109515"/>
                </a:lnTo>
                <a:lnTo>
                  <a:pt x="0" y="105798"/>
                </a:lnTo>
                <a:lnTo>
                  <a:pt x="19" y="61377"/>
                </a:lnTo>
                <a:lnTo>
                  <a:pt x="2057" y="59333"/>
                </a:lnTo>
                <a:lnTo>
                  <a:pt x="7096" y="59333"/>
                </a:lnTo>
                <a:lnTo>
                  <a:pt x="9136" y="61377"/>
                </a:lnTo>
                <a:lnTo>
                  <a:pt x="9136" y="93962"/>
                </a:lnTo>
                <a:lnTo>
                  <a:pt x="22037" y="93962"/>
                </a:lnTo>
                <a:lnTo>
                  <a:pt x="15592" y="100409"/>
                </a:lnTo>
                <a:lnTo>
                  <a:pt x="48165" y="100409"/>
                </a:lnTo>
                <a:lnTo>
                  <a:pt x="50205" y="102453"/>
                </a:lnTo>
                <a:lnTo>
                  <a:pt x="50205" y="107493"/>
                </a:lnTo>
                <a:lnTo>
                  <a:pt x="48165" y="109537"/>
                </a:lnTo>
                <a:close/>
              </a:path>
            </a:pathLst>
          </a:custGeom>
          <a:solidFill>
            <a:srgbClr val="000000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552605" y="5866618"/>
            <a:ext cx="90355" cy="9036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697177" y="5866618"/>
            <a:ext cx="90355" cy="9036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841739" y="5866618"/>
            <a:ext cx="90355" cy="9036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1166857" y="5851556"/>
            <a:ext cx="758825" cy="120650"/>
          </a:xfrm>
          <a:custGeom>
            <a:avLst/>
            <a:gdLst/>
            <a:ahLst/>
            <a:cxnLst/>
            <a:rect l="l" t="t" r="r" b="b"/>
            <a:pathLst>
              <a:path w="758825" h="120650">
                <a:moveTo>
                  <a:pt x="202572" y="110451"/>
                </a:moveTo>
                <a:lnTo>
                  <a:pt x="200004" y="110451"/>
                </a:lnTo>
                <a:lnTo>
                  <a:pt x="198708" y="109960"/>
                </a:lnTo>
                <a:lnTo>
                  <a:pt x="195768" y="107019"/>
                </a:lnTo>
                <a:lnTo>
                  <a:pt x="195768" y="103842"/>
                </a:lnTo>
                <a:lnTo>
                  <a:pt x="239357" y="60246"/>
                </a:lnTo>
                <a:lnTo>
                  <a:pt x="195768" y="16650"/>
                </a:lnTo>
                <a:lnTo>
                  <a:pt x="195768" y="13473"/>
                </a:lnTo>
                <a:lnTo>
                  <a:pt x="199690" y="9551"/>
                </a:lnTo>
                <a:lnTo>
                  <a:pt x="202866" y="9551"/>
                </a:lnTo>
                <a:lnTo>
                  <a:pt x="251966" y="58658"/>
                </a:lnTo>
                <a:lnTo>
                  <a:pt x="251966" y="61835"/>
                </a:lnTo>
                <a:lnTo>
                  <a:pt x="203845" y="109961"/>
                </a:lnTo>
                <a:lnTo>
                  <a:pt x="202572" y="110451"/>
                </a:lnTo>
                <a:close/>
              </a:path>
              <a:path w="758825" h="120650">
                <a:moveTo>
                  <a:pt x="51981" y="110451"/>
                </a:moveTo>
                <a:lnTo>
                  <a:pt x="49413" y="110451"/>
                </a:lnTo>
                <a:lnTo>
                  <a:pt x="48117" y="109960"/>
                </a:lnTo>
                <a:lnTo>
                  <a:pt x="0" y="61835"/>
                </a:lnTo>
                <a:lnTo>
                  <a:pt x="0" y="58658"/>
                </a:lnTo>
                <a:lnTo>
                  <a:pt x="49099" y="9551"/>
                </a:lnTo>
                <a:lnTo>
                  <a:pt x="52275" y="9551"/>
                </a:lnTo>
                <a:lnTo>
                  <a:pt x="56197" y="13473"/>
                </a:lnTo>
                <a:lnTo>
                  <a:pt x="56197" y="16650"/>
                </a:lnTo>
                <a:lnTo>
                  <a:pt x="12607" y="60246"/>
                </a:lnTo>
                <a:lnTo>
                  <a:pt x="56196" y="103842"/>
                </a:lnTo>
                <a:lnTo>
                  <a:pt x="56196" y="107019"/>
                </a:lnTo>
                <a:lnTo>
                  <a:pt x="53254" y="109961"/>
                </a:lnTo>
                <a:lnTo>
                  <a:pt x="51981" y="110451"/>
                </a:lnTo>
                <a:close/>
              </a:path>
              <a:path w="758825" h="120650">
                <a:moveTo>
                  <a:pt x="423029" y="120491"/>
                </a:moveTo>
                <a:lnTo>
                  <a:pt x="399604" y="115749"/>
                </a:lnTo>
                <a:lnTo>
                  <a:pt x="380455" y="102826"/>
                </a:lnTo>
                <a:lnTo>
                  <a:pt x="367534" y="83674"/>
                </a:lnTo>
                <a:lnTo>
                  <a:pt x="362793" y="60244"/>
                </a:lnTo>
                <a:lnTo>
                  <a:pt x="367534" y="36816"/>
                </a:lnTo>
                <a:lnTo>
                  <a:pt x="380455" y="17664"/>
                </a:lnTo>
                <a:lnTo>
                  <a:pt x="399604" y="4741"/>
                </a:lnTo>
                <a:lnTo>
                  <a:pt x="423029" y="0"/>
                </a:lnTo>
                <a:lnTo>
                  <a:pt x="446455" y="4741"/>
                </a:lnTo>
                <a:lnTo>
                  <a:pt x="454306" y="10040"/>
                </a:lnTo>
                <a:lnTo>
                  <a:pt x="423029" y="10040"/>
                </a:lnTo>
                <a:lnTo>
                  <a:pt x="403513" y="13992"/>
                </a:lnTo>
                <a:lnTo>
                  <a:pt x="387555" y="24762"/>
                </a:lnTo>
                <a:lnTo>
                  <a:pt x="376784" y="40722"/>
                </a:lnTo>
                <a:lnTo>
                  <a:pt x="372832" y="60245"/>
                </a:lnTo>
                <a:lnTo>
                  <a:pt x="376784" y="79767"/>
                </a:lnTo>
                <a:lnTo>
                  <a:pt x="387582" y="95746"/>
                </a:lnTo>
                <a:lnTo>
                  <a:pt x="403513" y="106498"/>
                </a:lnTo>
                <a:lnTo>
                  <a:pt x="423029" y="110449"/>
                </a:lnTo>
                <a:lnTo>
                  <a:pt x="456344" y="110449"/>
                </a:lnTo>
                <a:lnTo>
                  <a:pt x="446096" y="115935"/>
                </a:lnTo>
                <a:lnTo>
                  <a:pt x="434876" y="119334"/>
                </a:lnTo>
                <a:lnTo>
                  <a:pt x="423029" y="120491"/>
                </a:lnTo>
                <a:close/>
              </a:path>
              <a:path w="758825" h="120650">
                <a:moveTo>
                  <a:pt x="483062" y="65193"/>
                </a:moveTo>
                <a:lnTo>
                  <a:pt x="472978" y="65193"/>
                </a:lnTo>
                <a:lnTo>
                  <a:pt x="473138" y="63554"/>
                </a:lnTo>
                <a:lnTo>
                  <a:pt x="473226" y="60244"/>
                </a:lnTo>
                <a:lnTo>
                  <a:pt x="469276" y="40722"/>
                </a:lnTo>
                <a:lnTo>
                  <a:pt x="458510" y="24762"/>
                </a:lnTo>
                <a:lnTo>
                  <a:pt x="442552" y="13992"/>
                </a:lnTo>
                <a:lnTo>
                  <a:pt x="423029" y="10040"/>
                </a:lnTo>
                <a:lnTo>
                  <a:pt x="454306" y="10040"/>
                </a:lnTo>
                <a:lnTo>
                  <a:pt x="465604" y="17664"/>
                </a:lnTo>
                <a:lnTo>
                  <a:pt x="478525" y="36816"/>
                </a:lnTo>
                <a:lnTo>
                  <a:pt x="483266" y="60244"/>
                </a:lnTo>
                <a:lnTo>
                  <a:pt x="483167" y="64076"/>
                </a:lnTo>
                <a:lnTo>
                  <a:pt x="483062" y="65193"/>
                </a:lnTo>
                <a:close/>
              </a:path>
              <a:path w="758825" h="120650">
                <a:moveTo>
                  <a:pt x="479706" y="84655"/>
                </a:moveTo>
                <a:lnTo>
                  <a:pt x="476677" y="84645"/>
                </a:lnTo>
                <a:lnTo>
                  <a:pt x="475255" y="83964"/>
                </a:lnTo>
                <a:lnTo>
                  <a:pt x="472248" y="80250"/>
                </a:lnTo>
                <a:lnTo>
                  <a:pt x="471973" y="79980"/>
                </a:lnTo>
                <a:lnTo>
                  <a:pt x="471730" y="79681"/>
                </a:lnTo>
                <a:lnTo>
                  <a:pt x="471525" y="79357"/>
                </a:lnTo>
                <a:lnTo>
                  <a:pt x="455283" y="59284"/>
                </a:lnTo>
                <a:lnTo>
                  <a:pt x="455616" y="56121"/>
                </a:lnTo>
                <a:lnTo>
                  <a:pt x="459923" y="52635"/>
                </a:lnTo>
                <a:lnTo>
                  <a:pt x="463088" y="52968"/>
                </a:lnTo>
                <a:lnTo>
                  <a:pt x="472978" y="65193"/>
                </a:lnTo>
                <a:lnTo>
                  <a:pt x="483062" y="65193"/>
                </a:lnTo>
                <a:lnTo>
                  <a:pt x="482989" y="65975"/>
                </a:lnTo>
                <a:lnTo>
                  <a:pt x="496019" y="65975"/>
                </a:lnTo>
                <a:lnTo>
                  <a:pt x="481127" y="83988"/>
                </a:lnTo>
                <a:lnTo>
                  <a:pt x="479706" y="84655"/>
                </a:lnTo>
                <a:close/>
              </a:path>
              <a:path w="758825" h="120650">
                <a:moveTo>
                  <a:pt x="496019" y="65975"/>
                </a:moveTo>
                <a:lnTo>
                  <a:pt x="482989" y="65975"/>
                </a:lnTo>
                <a:lnTo>
                  <a:pt x="493580" y="53151"/>
                </a:lnTo>
                <a:lnTo>
                  <a:pt x="496737" y="52832"/>
                </a:lnTo>
                <a:lnTo>
                  <a:pt x="501031" y="56377"/>
                </a:lnTo>
                <a:lnTo>
                  <a:pt x="501335" y="59544"/>
                </a:lnTo>
                <a:lnTo>
                  <a:pt x="496019" y="65975"/>
                </a:lnTo>
                <a:close/>
              </a:path>
              <a:path w="758825" h="120650">
                <a:moveTo>
                  <a:pt x="456344" y="110449"/>
                </a:moveTo>
                <a:lnTo>
                  <a:pt x="423029" y="110449"/>
                </a:lnTo>
                <a:lnTo>
                  <a:pt x="432901" y="109485"/>
                </a:lnTo>
                <a:lnTo>
                  <a:pt x="442253" y="106653"/>
                </a:lnTo>
                <a:lnTo>
                  <a:pt x="450865" y="102044"/>
                </a:lnTo>
                <a:lnTo>
                  <a:pt x="458539" y="95727"/>
                </a:lnTo>
                <a:lnTo>
                  <a:pt x="460481" y="93785"/>
                </a:lnTo>
                <a:lnTo>
                  <a:pt x="463657" y="93785"/>
                </a:lnTo>
                <a:lnTo>
                  <a:pt x="467579" y="97707"/>
                </a:lnTo>
                <a:lnTo>
                  <a:pt x="467579" y="100884"/>
                </a:lnTo>
                <a:lnTo>
                  <a:pt x="465619" y="102845"/>
                </a:lnTo>
                <a:lnTo>
                  <a:pt x="456430" y="110403"/>
                </a:lnTo>
                <a:close/>
              </a:path>
              <a:path w="758825" h="120650">
                <a:moveTo>
                  <a:pt x="698850" y="92246"/>
                </a:moveTo>
                <a:lnTo>
                  <a:pt x="660764" y="66624"/>
                </a:lnTo>
                <a:lnTo>
                  <a:pt x="657758" y="51143"/>
                </a:lnTo>
                <a:lnTo>
                  <a:pt x="660764" y="35663"/>
                </a:lnTo>
                <a:lnTo>
                  <a:pt x="669781" y="22067"/>
                </a:lnTo>
                <a:lnTo>
                  <a:pt x="683379" y="13048"/>
                </a:lnTo>
                <a:lnTo>
                  <a:pt x="698858" y="10043"/>
                </a:lnTo>
                <a:lnTo>
                  <a:pt x="714332" y="13051"/>
                </a:lnTo>
                <a:lnTo>
                  <a:pt x="724921" y="20077"/>
                </a:lnTo>
                <a:lnTo>
                  <a:pt x="690900" y="20077"/>
                </a:lnTo>
                <a:lnTo>
                  <a:pt x="682938" y="23107"/>
                </a:lnTo>
                <a:lnTo>
                  <a:pt x="676879" y="29167"/>
                </a:lnTo>
                <a:lnTo>
                  <a:pt x="670062" y="39444"/>
                </a:lnTo>
                <a:lnTo>
                  <a:pt x="667791" y="51145"/>
                </a:lnTo>
                <a:lnTo>
                  <a:pt x="670064" y="62846"/>
                </a:lnTo>
                <a:lnTo>
                  <a:pt x="676879" y="73120"/>
                </a:lnTo>
                <a:lnTo>
                  <a:pt x="687164" y="79936"/>
                </a:lnTo>
                <a:lnTo>
                  <a:pt x="698847" y="82207"/>
                </a:lnTo>
                <a:lnTo>
                  <a:pt x="737008" y="82207"/>
                </a:lnTo>
                <a:lnTo>
                  <a:pt x="738346" y="83544"/>
                </a:lnTo>
                <a:lnTo>
                  <a:pt x="724147" y="83544"/>
                </a:lnTo>
                <a:lnTo>
                  <a:pt x="718330" y="87348"/>
                </a:lnTo>
                <a:lnTo>
                  <a:pt x="712079" y="90067"/>
                </a:lnTo>
                <a:lnTo>
                  <a:pt x="705537" y="91701"/>
                </a:lnTo>
                <a:lnTo>
                  <a:pt x="698850" y="92246"/>
                </a:lnTo>
                <a:close/>
              </a:path>
              <a:path w="758825" h="120650">
                <a:moveTo>
                  <a:pt x="737008" y="82207"/>
                </a:moveTo>
                <a:lnTo>
                  <a:pt x="698847" y="82207"/>
                </a:lnTo>
                <a:lnTo>
                  <a:pt x="710550" y="79934"/>
                </a:lnTo>
                <a:lnTo>
                  <a:pt x="720821" y="73120"/>
                </a:lnTo>
                <a:lnTo>
                  <a:pt x="727639" y="62844"/>
                </a:lnTo>
                <a:lnTo>
                  <a:pt x="729910" y="51143"/>
                </a:lnTo>
                <a:lnTo>
                  <a:pt x="727638" y="39443"/>
                </a:lnTo>
                <a:lnTo>
                  <a:pt x="720821" y="29167"/>
                </a:lnTo>
                <a:lnTo>
                  <a:pt x="714763" y="23107"/>
                </a:lnTo>
                <a:lnTo>
                  <a:pt x="706811" y="20077"/>
                </a:lnTo>
                <a:lnTo>
                  <a:pt x="724921" y="20077"/>
                </a:lnTo>
                <a:lnTo>
                  <a:pt x="727920" y="22067"/>
                </a:lnTo>
                <a:lnTo>
                  <a:pt x="736472" y="34556"/>
                </a:lnTo>
                <a:lnTo>
                  <a:pt x="739876" y="48776"/>
                </a:lnTo>
                <a:lnTo>
                  <a:pt x="738133" y="63237"/>
                </a:lnTo>
                <a:lnTo>
                  <a:pt x="731247" y="76447"/>
                </a:lnTo>
                <a:lnTo>
                  <a:pt x="737008" y="82207"/>
                </a:lnTo>
                <a:close/>
              </a:path>
              <a:path w="758825" h="120650">
                <a:moveTo>
                  <a:pt x="754411" y="110450"/>
                </a:moveTo>
                <a:lnTo>
                  <a:pt x="751841" y="110450"/>
                </a:lnTo>
                <a:lnTo>
                  <a:pt x="750566" y="109959"/>
                </a:lnTo>
                <a:lnTo>
                  <a:pt x="724147" y="83544"/>
                </a:lnTo>
                <a:lnTo>
                  <a:pt x="738346" y="83544"/>
                </a:lnTo>
                <a:lnTo>
                  <a:pt x="758646" y="103842"/>
                </a:lnTo>
                <a:lnTo>
                  <a:pt x="758646" y="107019"/>
                </a:lnTo>
                <a:lnTo>
                  <a:pt x="755703" y="109960"/>
                </a:lnTo>
                <a:lnTo>
                  <a:pt x="754411" y="110450"/>
                </a:lnTo>
                <a:close/>
              </a:path>
            </a:pathLst>
          </a:custGeom>
          <a:solidFill>
            <a:srgbClr val="000000">
              <a:alpha val="2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0</Words>
  <Application>Microsoft Office PowerPoint</Application>
  <PresentationFormat>사용자 지정</PresentationFormat>
  <Paragraphs>0</Paragraphs>
  <Slides>24</Slides>
  <Notes>0</Notes>
  <HiddenSlides>0</HiddenSlides>
  <MMClips>0</MMClips>
  <ScaleCrop>false</ScaleCrop>
  <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24</vt:i4>
      </vt:variant>
    </vt:vector>
  </HeadingPairs>
  <TitlesOfParts>
    <vt:vector size="25" baseType="lpstr">
      <vt:lpstr>Office Theme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cp:lastModifiedBy>user</cp:lastModifiedBy>
  <cp:revision>1</cp:revision>
  <dcterms:created xsi:type="dcterms:W3CDTF">2022-07-22T02:45:56Z</dcterms:created>
  <dcterms:modified xsi:type="dcterms:W3CDTF">2022-07-22T02:49:18Z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2022-07-22T00:00:00Z</vt:filetime>
  </property>
  <property fmtid="{D5CDD505-2E9C-101B-9397-08002B2CF9AE}" pid="3" name="Creator">
    <vt:lpwstr>PDF 2018 10.0.0.4793</vt:lpwstr>
  </property>
  <property fmtid="{D5CDD505-2E9C-101B-9397-08002B2CF9AE}" pid="4" name="LastSaved">
    <vt:filetime>2022-07-22T00:00:00Z</vt:filetime>
  </property>
</Properties>
</file>